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148" r:id="rId1"/>
  </p:sldMasterIdLst>
  <p:notesMasterIdLst>
    <p:notesMasterId r:id="rId3"/>
  </p:notesMasterIdLst>
  <p:handoutMasterIdLst>
    <p:handoutMasterId r:id="rId4"/>
  </p:handoutMasterIdLst>
  <p:sldIdLst>
    <p:sldId id="259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0066CC"/>
    <a:srgbClr val="0033CC"/>
    <a:srgbClr val="0000FF"/>
    <a:srgbClr val="F0FEE8"/>
    <a:srgbClr val="FFFFFF"/>
    <a:srgbClr val="E8FEEA"/>
    <a:srgbClr val="E9FEDA"/>
    <a:srgbClr val="FAFFD9"/>
    <a:srgbClr val="F8F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3CD903-987D-4377-83CC-13F1976BF83B}" v="1" dt="2026-10-16T21:00:18.381"/>
    <p1510:client id="{47EFFA54-0447-4A87-A6F6-A0D9C816B377}" v="1" dt="2026-10-16T22:38:20.5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74" autoAdjust="0"/>
    <p:restoredTop sz="86373" autoAdjust="0"/>
  </p:normalViewPr>
  <p:slideViewPr>
    <p:cSldViewPr snapToGrid="0">
      <p:cViewPr varScale="1">
        <p:scale>
          <a:sx n="114" d="100"/>
          <a:sy n="114" d="100"/>
        </p:scale>
        <p:origin x="149" y="16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5" d="100"/>
          <a:sy n="95" d="100"/>
        </p:scale>
        <p:origin x="4044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handoutMaster" Target="handoutMasters/handout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ty Con" userId="bf567463-19c2-47b8-ad8d-837d9cb93bde" providerId="ADAL" clId="{BB8037CF-1E58-4AE5-B602-F9441BB38217}"/>
    <pc:docChg chg="modSld">
      <pc:chgData name="Nety Con" userId="bf567463-19c2-47b8-ad8d-837d9cb93bde" providerId="ADAL" clId="{BB8037CF-1E58-4AE5-B602-F9441BB38217}" dt="2026-10-16T22:38:20.517" v="0"/>
      <pc:docMkLst>
        <pc:docMk/>
      </pc:docMkLst>
      <pc:sldChg chg="modSp">
        <pc:chgData name="Nety Con" userId="bf567463-19c2-47b8-ad8d-837d9cb93bde" providerId="ADAL" clId="{BB8037CF-1E58-4AE5-B602-F9441BB38217}" dt="2026-10-16T22:38:20.517" v="0"/>
        <pc:sldMkLst>
          <pc:docMk/>
          <pc:sldMk cId="2023380896" sldId="259"/>
        </pc:sldMkLst>
        <pc:graphicFrameChg chg="mod">
          <ac:chgData name="Nety Con" userId="bf567463-19c2-47b8-ad8d-837d9cb93bde" providerId="ADAL" clId="{BB8037CF-1E58-4AE5-B602-F9441BB38217}" dt="2026-10-16T22:38:20.517" v="0"/>
          <ac:graphicFrameMkLst>
            <pc:docMk/>
            <pc:sldMk cId="2023380896" sldId="259"/>
            <ac:graphicFrameMk id="8" creationId="{B875B492-5164-55D1-3E3E-8609A11347CA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654093-B532-4FE1-86BC-861601ADB650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3A2A76-FF08-4370-BA3A-6ED0950254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2569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98BF9D-7124-4684-90D6-8059ADCCA0DC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6E4770-0651-4EB2-964A-4C6491C32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903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EC710-FDEB-BA34-6CDD-FE0EC0B617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32A4BF-7A08-9047-AFC2-0CF2578E5F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061BB3-579E-C527-4873-5888BD8513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38EDBF-CEB7-129C-F0ED-517DB03B7B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6E4770-0651-4EB2-964A-4C6491C3261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772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800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801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622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73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401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522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9992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076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972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347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32938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1420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561629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0464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8797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010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122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9" r:id="rId1"/>
    <p:sldLayoutId id="2147484150" r:id="rId2"/>
    <p:sldLayoutId id="2147484151" r:id="rId3"/>
    <p:sldLayoutId id="2147484152" r:id="rId4"/>
    <p:sldLayoutId id="2147484153" r:id="rId5"/>
    <p:sldLayoutId id="2147484154" r:id="rId6"/>
    <p:sldLayoutId id="2147484155" r:id="rId7"/>
    <p:sldLayoutId id="2147484156" r:id="rId8"/>
    <p:sldLayoutId id="2147484157" r:id="rId9"/>
    <p:sldLayoutId id="2147484158" r:id="rId10"/>
    <p:sldLayoutId id="2147484159" r:id="rId11"/>
    <p:sldLayoutId id="2147484160" r:id="rId12"/>
    <p:sldLayoutId id="2147484161" r:id="rId13"/>
    <p:sldLayoutId id="2147484162" r:id="rId14"/>
    <p:sldLayoutId id="2147484163" r:id="rId15"/>
    <p:sldLayoutId id="214748416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DFA27-20DE-7014-3039-A9D867399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0E0C244-2A60-DB4E-19F5-F9A33FF6EC24}"/>
              </a:ext>
            </a:extLst>
          </p:cNvPr>
          <p:cNvSpPr txBox="1"/>
          <p:nvPr/>
        </p:nvSpPr>
        <p:spPr>
          <a:xfrm>
            <a:off x="0" y="4478816"/>
            <a:ext cx="1460500" cy="477054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  <a:sp3d>
            <a:bevelT prst="slope"/>
          </a:sp3d>
        </p:spPr>
        <p:txBody>
          <a:bodyPr wrap="square" rtlCol="0">
            <a:spAutoFit/>
            <a:scene3d>
              <a:camera prst="perspectiveHeroicExtremeRightFacing"/>
              <a:lightRig rig="threePt" dir="t"/>
            </a:scene3d>
          </a:bodyPr>
          <a:lstStyle/>
          <a:p>
            <a:pPr algn="ctr"/>
            <a:r>
              <a:rPr lang="en-US" sz="2500" b="1" dirty="0">
                <a:solidFill>
                  <a:schemeClr val="bg1"/>
                </a:solidFill>
                <a:latin typeface="Calibri" panose="020F0502020204030204" pitchFamily="34" charset="0"/>
              </a:rPr>
              <a:t>2026/27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C35361-5766-F21A-6325-31B48E9D72B7}"/>
              </a:ext>
            </a:extLst>
          </p:cNvPr>
          <p:cNvSpPr txBox="1"/>
          <p:nvPr/>
        </p:nvSpPr>
        <p:spPr>
          <a:xfrm>
            <a:off x="1622737" y="177801"/>
            <a:ext cx="10367492" cy="766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Calibri" panose="020F0502020204030204" pitchFamily="34" charset="0"/>
              </a:rPr>
              <a:t>Measure BB - Expenditures &amp; Committed 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DF5AE95-1EBF-E550-69AC-17705FA0163F}"/>
              </a:ext>
            </a:extLst>
          </p:cNvPr>
          <p:cNvCxnSpPr>
            <a:cxnSpLocks/>
          </p:cNvCxnSpPr>
          <p:nvPr/>
        </p:nvCxnSpPr>
        <p:spPr>
          <a:xfrm>
            <a:off x="1814513" y="965915"/>
            <a:ext cx="10137081" cy="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B875B492-5164-55D1-3E3E-8609A11347C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2436901"/>
              </p:ext>
            </p:extLst>
          </p:nvPr>
        </p:nvGraphicFramePr>
        <p:xfrm>
          <a:off x="1814513" y="1019175"/>
          <a:ext cx="10137775" cy="565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6073143" imgH="2453681" progId="Excel.Sheet.12">
                  <p:embed/>
                </p:oleObj>
              </mc:Choice>
              <mc:Fallback>
                <p:oleObj name="Worksheet" r:id="rId3" imgW="6073143" imgH="2453681" progId="Excel.Sheet.12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B875B492-5164-55D1-3E3E-8609A11347C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14513" y="1019175"/>
                        <a:ext cx="10137775" cy="5656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AutoShape 642" descr="Home - Hacienda La Puente Unified School District">
            <a:extLst>
              <a:ext uri="{FF2B5EF4-FFF2-40B4-BE49-F238E27FC236}">
                <a16:creationId xmlns:a16="http://schemas.microsoft.com/office/drawing/2014/main" id="{8868807B-36E2-CDEF-A3D6-2419B03727E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" name="Picture 11" descr="Home - Hacienda La Puente Unified School District">
            <a:extLst>
              <a:ext uri="{FF2B5EF4-FFF2-40B4-BE49-F238E27FC236}">
                <a16:creationId xmlns:a16="http://schemas.microsoft.com/office/drawing/2014/main" id="{AA6DB48E-20DE-A59D-61FE-037C362476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856" y="-149772"/>
            <a:ext cx="1283749" cy="1280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Floral leaf accent">
            <a:extLst>
              <a:ext uri="{FF2B5EF4-FFF2-40B4-BE49-F238E27FC236}">
                <a16:creationId xmlns:a16="http://schemas.microsoft.com/office/drawing/2014/main" id="{FEA2F9D8-F0A4-D1EA-6135-D1EEA135E6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697" y="4875236"/>
            <a:ext cx="1791038" cy="2033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3808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1583</TotalTime>
  <Words>8</Words>
  <Application>Microsoft Office PowerPoint</Application>
  <PresentationFormat>Widescreen</PresentationFormat>
  <Paragraphs>3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Century Gothic</vt:lpstr>
      <vt:lpstr>Wingdings 3</vt:lpstr>
      <vt:lpstr>Wisp</vt:lpstr>
      <vt:lpstr>Microsoft Excel Worksheet</vt:lpstr>
      <vt:lpstr>PowerPoint Presentation</vt:lpstr>
    </vt:vector>
  </TitlesOfParts>
  <Company>Hacienda La Puente USD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Nety Con</dc:creator>
  <cp:lastModifiedBy>Nety Con</cp:lastModifiedBy>
  <cp:revision>598</cp:revision>
  <dcterms:created xsi:type="dcterms:W3CDTF">2022-02-03T22:36:50Z</dcterms:created>
  <dcterms:modified xsi:type="dcterms:W3CDTF">2026-10-16T22:40:47Z</dcterms:modified>
</cp:coreProperties>
</file>