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83" r:id="rId5"/>
    <p:sldId id="262" r:id="rId6"/>
    <p:sldId id="274" r:id="rId7"/>
    <p:sldId id="275" r:id="rId8"/>
    <p:sldId id="280" r:id="rId9"/>
    <p:sldId id="279" r:id="rId10"/>
    <p:sldId id="267" r:id="rId11"/>
    <p:sldId id="264" r:id="rId12"/>
    <p:sldId id="276" r:id="rId13"/>
    <p:sldId id="265" r:id="rId14"/>
    <p:sldId id="271" r:id="rId15"/>
    <p:sldId id="268" r:id="rId16"/>
    <p:sldId id="269" r:id="rId17"/>
    <p:sldId id="284" r:id="rId18"/>
    <p:sldId id="282" r:id="rId19"/>
    <p:sldId id="273" r:id="rId20"/>
    <p:sldId id="285" r:id="rId21"/>
    <p:sldId id="286" r:id="rId22"/>
    <p:sldId id="287" r:id="rId23"/>
    <p:sldId id="288" r:id="rId24"/>
    <p:sldId id="289" r:id="rId25"/>
    <p:sldId id="290" r:id="rId26"/>
    <p:sldId id="291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AB5115-BA40-4686-8D0A-A985F664DE67}" v="10" dt="2026-09-22T20:35:59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8" autoAdjust="0"/>
    <p:restoredTop sz="94660"/>
  </p:normalViewPr>
  <p:slideViewPr>
    <p:cSldViewPr snapToGrid="0">
      <p:cViewPr varScale="1">
        <p:scale>
          <a:sx n="83" d="100"/>
          <a:sy n="83" d="100"/>
        </p:scale>
        <p:origin x="4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s, Elizabeth J" userId="29461f3e-893c-4d7d-87d8-ebca2d4e2198" providerId="ADAL" clId="{42362B4F-71EC-400C-8CA6-F727F686D030}"/>
    <pc:docChg chg="custSel modSld">
      <pc:chgData name="Lucas, Elizabeth J" userId="29461f3e-893c-4d7d-87d8-ebca2d4e2198" providerId="ADAL" clId="{42362B4F-71EC-400C-8CA6-F727F686D030}" dt="2026-09-24T14:42:20.243" v="41" actId="20577"/>
      <pc:docMkLst>
        <pc:docMk/>
      </pc:docMkLst>
      <pc:sldChg chg="addSp delSp modSp">
        <pc:chgData name="Lucas, Elizabeth J" userId="29461f3e-893c-4d7d-87d8-ebca2d4e2198" providerId="ADAL" clId="{42362B4F-71EC-400C-8CA6-F727F686D030}" dt="2026-09-22T20:07:47.536" v="2"/>
        <pc:sldMkLst>
          <pc:docMk/>
          <pc:sldMk cId="3545757993" sldId="258"/>
        </pc:sldMkLst>
        <pc:picChg chg="add">
          <ac:chgData name="Lucas, Elizabeth J" userId="29461f3e-893c-4d7d-87d8-ebca2d4e2198" providerId="ADAL" clId="{42362B4F-71EC-400C-8CA6-F727F686D030}" dt="2026-09-22T20:06:51.650" v="1"/>
          <ac:picMkLst>
            <pc:docMk/>
            <pc:sldMk cId="3545757993" sldId="258"/>
            <ac:picMk id="4" creationId="{E1BBBF80-8C5D-B167-A9D6-8546ABE34EE3}"/>
          </ac:picMkLst>
        </pc:picChg>
        <pc:picChg chg="add">
          <ac:chgData name="Lucas, Elizabeth J" userId="29461f3e-893c-4d7d-87d8-ebca2d4e2198" providerId="ADAL" clId="{42362B4F-71EC-400C-8CA6-F727F686D030}" dt="2026-09-22T20:07:47.536" v="2"/>
          <ac:picMkLst>
            <pc:docMk/>
            <pc:sldMk cId="3545757993" sldId="258"/>
            <ac:picMk id="5" creationId="{EB3CE13B-F380-D495-B2A6-98CD46007ECB}"/>
          </ac:picMkLst>
        </pc:picChg>
      </pc:sldChg>
      <pc:sldChg chg="modSp">
        <pc:chgData name="Lucas, Elizabeth J" userId="29461f3e-893c-4d7d-87d8-ebca2d4e2198" providerId="ADAL" clId="{42362B4F-71EC-400C-8CA6-F727F686D030}" dt="2026-09-22T20:09:17.536" v="3"/>
        <pc:sldMkLst>
          <pc:docMk/>
          <pc:sldMk cId="2675464808" sldId="260"/>
        </pc:sldMkLst>
        <pc:spChg chg="mod">
          <ac:chgData name="Lucas, Elizabeth J" userId="29461f3e-893c-4d7d-87d8-ebca2d4e2198" providerId="ADAL" clId="{42362B4F-71EC-400C-8CA6-F727F686D030}" dt="2026-09-22T20:09:17.536" v="3"/>
          <ac:spMkLst>
            <pc:docMk/>
            <pc:sldMk cId="2675464808" sldId="260"/>
            <ac:spMk id="4" creationId="{F1857ADF-FD75-7776-1B5C-6E13E9C1BDDB}"/>
          </ac:spMkLst>
        </pc:spChg>
      </pc:sldChg>
      <pc:sldChg chg="modSp">
        <pc:chgData name="Lucas, Elizabeth J" userId="29461f3e-893c-4d7d-87d8-ebca2d4e2198" providerId="ADAL" clId="{42362B4F-71EC-400C-8CA6-F727F686D030}" dt="2026-09-22T20:19:50.684" v="5" actId="5793"/>
        <pc:sldMkLst>
          <pc:docMk/>
          <pc:sldMk cId="2023742017" sldId="264"/>
        </pc:sldMkLst>
        <pc:graphicFrameChg chg="mod">
          <ac:chgData name="Lucas, Elizabeth J" userId="29461f3e-893c-4d7d-87d8-ebca2d4e2198" providerId="ADAL" clId="{42362B4F-71EC-400C-8CA6-F727F686D030}" dt="2026-09-22T20:19:50.684" v="5" actId="5793"/>
          <ac:graphicFrameMkLst>
            <pc:docMk/>
            <pc:sldMk cId="2023742017" sldId="264"/>
            <ac:graphicFrameMk id="8" creationId="{F05D9407-E95C-4608-029F-DE5825A3C980}"/>
          </ac:graphicFrameMkLst>
        </pc:graphicFrameChg>
      </pc:sldChg>
      <pc:sldChg chg="modSp mod">
        <pc:chgData name="Lucas, Elizabeth J" userId="29461f3e-893c-4d7d-87d8-ebca2d4e2198" providerId="ADAL" clId="{42362B4F-71EC-400C-8CA6-F727F686D030}" dt="2026-09-24T14:41:12.833" v="33" actId="20577"/>
        <pc:sldMkLst>
          <pc:docMk/>
          <pc:sldMk cId="2869866400" sldId="267"/>
        </pc:sldMkLst>
        <pc:spChg chg="mod">
          <ac:chgData name="Lucas, Elizabeth J" userId="29461f3e-893c-4d7d-87d8-ebca2d4e2198" providerId="ADAL" clId="{42362B4F-71EC-400C-8CA6-F727F686D030}" dt="2026-09-24T14:41:12.833" v="33" actId="20577"/>
          <ac:spMkLst>
            <pc:docMk/>
            <pc:sldMk cId="2869866400" sldId="267"/>
            <ac:spMk id="64" creationId="{B517845E-FEB8-6685-0066-C049E1748940}"/>
          </ac:spMkLst>
        </pc:spChg>
      </pc:sldChg>
      <pc:sldChg chg="modSp mod">
        <pc:chgData name="Lucas, Elizabeth J" userId="29461f3e-893c-4d7d-87d8-ebca2d4e2198" providerId="ADAL" clId="{42362B4F-71EC-400C-8CA6-F727F686D030}" dt="2026-09-24T14:42:20.243" v="41" actId="20577"/>
        <pc:sldMkLst>
          <pc:docMk/>
          <pc:sldMk cId="2359324514" sldId="268"/>
        </pc:sldMkLst>
        <pc:spChg chg="mod">
          <ac:chgData name="Lucas, Elizabeth J" userId="29461f3e-893c-4d7d-87d8-ebca2d4e2198" providerId="ADAL" clId="{42362B4F-71EC-400C-8CA6-F727F686D030}" dt="2026-09-24T14:42:20.243" v="41" actId="20577"/>
          <ac:spMkLst>
            <pc:docMk/>
            <pc:sldMk cId="2359324514" sldId="268"/>
            <ac:spMk id="46" creationId="{1FAF7938-F16D-F878-858B-1A63A8DA14A2}"/>
          </ac:spMkLst>
        </pc:spChg>
      </pc:sldChg>
      <pc:sldChg chg="modSp">
        <pc:chgData name="Lucas, Elizabeth J" userId="29461f3e-893c-4d7d-87d8-ebca2d4e2198" providerId="ADAL" clId="{42362B4F-71EC-400C-8CA6-F727F686D030}" dt="2026-09-22T20:25:00.415" v="7"/>
        <pc:sldMkLst>
          <pc:docMk/>
          <pc:sldMk cId="1080122669" sldId="269"/>
        </pc:sldMkLst>
        <pc:graphicFrameChg chg="mod">
          <ac:chgData name="Lucas, Elizabeth J" userId="29461f3e-893c-4d7d-87d8-ebca2d4e2198" providerId="ADAL" clId="{42362B4F-71EC-400C-8CA6-F727F686D030}" dt="2026-09-22T20:25:00.415" v="7"/>
          <ac:graphicFrameMkLst>
            <pc:docMk/>
            <pc:sldMk cId="1080122669" sldId="269"/>
            <ac:graphicFrameMk id="6" creationId="{FF69BF82-AA3C-8C02-7666-E28F7CC367AE}"/>
          </ac:graphicFrameMkLst>
        </pc:graphicFrameChg>
      </pc:sldChg>
      <pc:sldChg chg="modSp mod">
        <pc:chgData name="Lucas, Elizabeth J" userId="29461f3e-893c-4d7d-87d8-ebca2d4e2198" providerId="ADAL" clId="{42362B4F-71EC-400C-8CA6-F727F686D030}" dt="2026-09-24T14:41:35.412" v="38" actId="20577"/>
        <pc:sldMkLst>
          <pc:docMk/>
          <pc:sldMk cId="2521084029" sldId="271"/>
        </pc:sldMkLst>
        <pc:graphicFrameChg chg="modGraphic">
          <ac:chgData name="Lucas, Elizabeth J" userId="29461f3e-893c-4d7d-87d8-ebca2d4e2198" providerId="ADAL" clId="{42362B4F-71EC-400C-8CA6-F727F686D030}" dt="2026-09-24T14:41:35.412" v="38" actId="20577"/>
          <ac:graphicFrameMkLst>
            <pc:docMk/>
            <pc:sldMk cId="2521084029" sldId="271"/>
            <ac:graphicFrameMk id="17" creationId="{F493E4F2-7C17-87F1-E878-9A8EBF986FBD}"/>
          </ac:graphicFrameMkLst>
        </pc:graphicFrameChg>
      </pc:sldChg>
      <pc:sldChg chg="modSp">
        <pc:chgData name="Lucas, Elizabeth J" userId="29461f3e-893c-4d7d-87d8-ebca2d4e2198" providerId="ADAL" clId="{42362B4F-71EC-400C-8CA6-F727F686D030}" dt="2026-09-22T20:35:59.275" v="10" actId="20577"/>
        <pc:sldMkLst>
          <pc:docMk/>
          <pc:sldMk cId="1368530152" sldId="273"/>
        </pc:sldMkLst>
        <pc:spChg chg="mod">
          <ac:chgData name="Lucas, Elizabeth J" userId="29461f3e-893c-4d7d-87d8-ebca2d4e2198" providerId="ADAL" clId="{42362B4F-71EC-400C-8CA6-F727F686D030}" dt="2026-09-22T20:35:59.275" v="10" actId="20577"/>
          <ac:spMkLst>
            <pc:docMk/>
            <pc:sldMk cId="1368530152" sldId="273"/>
            <ac:spMk id="2" creationId="{47AD353D-5F1F-FBF5-ACEB-04FF5F8D00B4}"/>
          </ac:spMkLst>
        </pc:spChg>
      </pc:sldChg>
      <pc:sldChg chg="modSp">
        <pc:chgData name="Lucas, Elizabeth J" userId="29461f3e-893c-4d7d-87d8-ebca2d4e2198" providerId="ADAL" clId="{42362B4F-71EC-400C-8CA6-F727F686D030}" dt="2026-09-22T20:21:24.150" v="6" actId="5793"/>
        <pc:sldMkLst>
          <pc:docMk/>
          <pc:sldMk cId="3881358489" sldId="276"/>
        </pc:sldMkLst>
        <pc:graphicFrameChg chg="mod">
          <ac:chgData name="Lucas, Elizabeth J" userId="29461f3e-893c-4d7d-87d8-ebca2d4e2198" providerId="ADAL" clId="{42362B4F-71EC-400C-8CA6-F727F686D030}" dt="2026-09-22T20:21:24.150" v="6" actId="5793"/>
          <ac:graphicFrameMkLst>
            <pc:docMk/>
            <pc:sldMk cId="3881358489" sldId="276"/>
            <ac:graphicFrameMk id="4" creationId="{30528C98-D259-2B80-2F2C-62DD218FAA27}"/>
          </ac:graphicFrameMkLst>
        </pc:graphicFrameChg>
      </pc:sldChg>
      <pc:sldChg chg="modSp">
        <pc:chgData name="Lucas, Elizabeth J" userId="29461f3e-893c-4d7d-87d8-ebca2d4e2198" providerId="ADAL" clId="{42362B4F-71EC-400C-8CA6-F727F686D030}" dt="2026-09-22T20:16:24.060" v="4" actId="5793"/>
        <pc:sldMkLst>
          <pc:docMk/>
          <pc:sldMk cId="4136012196" sldId="280"/>
        </pc:sldMkLst>
        <pc:graphicFrameChg chg="mod">
          <ac:chgData name="Lucas, Elizabeth J" userId="29461f3e-893c-4d7d-87d8-ebca2d4e2198" providerId="ADAL" clId="{42362B4F-71EC-400C-8CA6-F727F686D030}" dt="2026-09-22T20:16:24.060" v="4" actId="5793"/>
          <ac:graphicFrameMkLst>
            <pc:docMk/>
            <pc:sldMk cId="4136012196" sldId="280"/>
            <ac:graphicFrameMk id="35" creationId="{E9E4B608-4A8C-82BA-E231-665C22225C7F}"/>
          </ac:graphicFrameMkLst>
        </pc:graphicFrameChg>
      </pc:sldChg>
      <pc:sldChg chg="modSp">
        <pc:chgData name="Lucas, Elizabeth J" userId="29461f3e-893c-4d7d-87d8-ebca2d4e2198" providerId="ADAL" clId="{42362B4F-71EC-400C-8CA6-F727F686D030}" dt="2026-09-22T20:27:39.605" v="9"/>
        <pc:sldMkLst>
          <pc:docMk/>
          <pc:sldMk cId="4056808873" sldId="284"/>
        </pc:sldMkLst>
        <pc:spChg chg="mod">
          <ac:chgData name="Lucas, Elizabeth J" userId="29461f3e-893c-4d7d-87d8-ebca2d4e2198" providerId="ADAL" clId="{42362B4F-71EC-400C-8CA6-F727F686D030}" dt="2026-09-22T20:27:39.605" v="9"/>
          <ac:spMkLst>
            <pc:docMk/>
            <pc:sldMk cId="4056808873" sldId="284"/>
            <ac:spMk id="3" creationId="{1364E22D-6E36-E759-730D-C3CD92454EF4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fame-usa.com/" TargetMode="Externa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mailto:garners@gcsnc.com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fame-usa.com/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mailto:garners@gcsnc.com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6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68FFB2-7040-4BE7-BA33-BA5E8F3645B5}" type="doc">
      <dgm:prSet loTypeId="urn:microsoft.com/office/officeart/2005/8/layout/vProcess5" loCatId="process" qsTypeId="urn:microsoft.com/office/officeart/2005/8/quickstyle/simple1#44" qsCatId="simple" csTypeId="urn:microsoft.com/office/officeart/2005/8/colors/colorful2#5" csCatId="colorful" phldr="1"/>
      <dgm:spPr/>
      <dgm:t>
        <a:bodyPr/>
        <a:lstStyle/>
        <a:p>
          <a:endParaRPr lang="en-US"/>
        </a:p>
      </dgm:t>
    </dgm:pt>
    <dgm:pt modelId="{9B6791CC-4B4B-4F4F-8EF9-363D07746FDC}">
      <dgm:prSet/>
      <dgm:spPr/>
      <dgm:t>
        <a:bodyPr/>
        <a:lstStyle/>
        <a:p>
          <a:r>
            <a:rPr lang="en-US"/>
            <a:t>S</a:t>
          </a:r>
          <a:r>
            <a:rPr lang="en-US" b="0" i="0"/>
            <a:t>eniors with a weighted GPA of 2.8 or above, will receive a letter with details about the direct admissions process</a:t>
          </a:r>
          <a:br>
            <a:rPr lang="en-US" b="0" i="0"/>
          </a:br>
          <a:endParaRPr lang="en-US"/>
        </a:p>
      </dgm:t>
    </dgm:pt>
    <dgm:pt modelId="{2C959856-A95B-41EE-B6D8-90DB2FC22D21}" type="parTrans" cxnId="{BC4DC8FB-9AE5-4B8A-A602-522F5F0E519C}">
      <dgm:prSet/>
      <dgm:spPr/>
      <dgm:t>
        <a:bodyPr/>
        <a:lstStyle/>
        <a:p>
          <a:endParaRPr lang="en-US"/>
        </a:p>
      </dgm:t>
    </dgm:pt>
    <dgm:pt modelId="{4E3C84B7-283E-4F6E-B2EE-6A933D5D4A15}" type="sibTrans" cxnId="{BC4DC8FB-9AE5-4B8A-A602-522F5F0E519C}">
      <dgm:prSet/>
      <dgm:spPr/>
      <dgm:t>
        <a:bodyPr/>
        <a:lstStyle/>
        <a:p>
          <a:endParaRPr lang="en-US"/>
        </a:p>
      </dgm:t>
    </dgm:pt>
    <dgm:pt modelId="{1C07AB51-E0BC-4AAC-8362-F2BF879D3693}">
      <dgm:prSet/>
      <dgm:spPr/>
      <dgm:t>
        <a:bodyPr/>
        <a:lstStyle/>
        <a:p>
          <a:r>
            <a:rPr lang="en-US" dirty="0"/>
            <a:t>Go to CFNC – look for green claim your spot button – log in – review offers – submit simplified </a:t>
          </a:r>
          <a:r>
            <a:rPr lang="en-US" dirty="0" err="1"/>
            <a:t>applciation</a:t>
          </a:r>
          <a:endParaRPr lang="en-US" dirty="0"/>
        </a:p>
      </dgm:t>
    </dgm:pt>
    <dgm:pt modelId="{46E2304A-60B1-4B8D-8929-A2A653605CA8}" type="parTrans" cxnId="{EAE231BB-ACB8-476A-8E59-F87083DB8D0D}">
      <dgm:prSet/>
      <dgm:spPr/>
      <dgm:t>
        <a:bodyPr/>
        <a:lstStyle/>
        <a:p>
          <a:endParaRPr lang="en-US"/>
        </a:p>
      </dgm:t>
    </dgm:pt>
    <dgm:pt modelId="{B95C0B87-CC7C-4560-A756-7771FC500088}" type="sibTrans" cxnId="{EAE231BB-ACB8-476A-8E59-F87083DB8D0D}">
      <dgm:prSet/>
      <dgm:spPr/>
      <dgm:t>
        <a:bodyPr/>
        <a:lstStyle/>
        <a:p>
          <a:endParaRPr lang="en-US"/>
        </a:p>
      </dgm:t>
    </dgm:pt>
    <dgm:pt modelId="{D8D7F596-100C-4094-A8BE-20B8476A72F1}">
      <dgm:prSet/>
      <dgm:spPr/>
      <dgm:t>
        <a:bodyPr/>
        <a:lstStyle/>
        <a:p>
          <a:r>
            <a:rPr lang="en-US"/>
            <a:t>Many</a:t>
          </a:r>
          <a:r>
            <a:rPr lang="en-US" b="0" i="0"/>
            <a:t> schools are waiving application fees during CFNC’s free application week 10/20-26</a:t>
          </a:r>
          <a:endParaRPr lang="en-US"/>
        </a:p>
      </dgm:t>
    </dgm:pt>
    <dgm:pt modelId="{F220FEE8-F0C3-471F-A294-59A52F777657}" type="parTrans" cxnId="{CD78D7AB-FB94-4062-AF23-CB9E160554F7}">
      <dgm:prSet/>
      <dgm:spPr/>
      <dgm:t>
        <a:bodyPr/>
        <a:lstStyle/>
        <a:p>
          <a:endParaRPr lang="en-US"/>
        </a:p>
      </dgm:t>
    </dgm:pt>
    <dgm:pt modelId="{6C14D367-62A6-4F34-94A5-FA86E1DFE05E}" type="sibTrans" cxnId="{CD78D7AB-FB94-4062-AF23-CB9E160554F7}">
      <dgm:prSet/>
      <dgm:spPr/>
      <dgm:t>
        <a:bodyPr/>
        <a:lstStyle/>
        <a:p>
          <a:endParaRPr lang="en-US"/>
        </a:p>
      </dgm:t>
    </dgm:pt>
    <dgm:pt modelId="{39222D81-6CF2-4CB1-8EDA-BA50A5FC9DCE}" type="pres">
      <dgm:prSet presAssocID="{BD68FFB2-7040-4BE7-BA33-BA5E8F3645B5}" presName="outerComposite" presStyleCnt="0">
        <dgm:presLayoutVars>
          <dgm:chMax val="5"/>
          <dgm:dir/>
          <dgm:resizeHandles val="exact"/>
        </dgm:presLayoutVars>
      </dgm:prSet>
      <dgm:spPr/>
    </dgm:pt>
    <dgm:pt modelId="{3925401F-C1B6-4F39-A5DE-9CDDAAEF831A}" type="pres">
      <dgm:prSet presAssocID="{BD68FFB2-7040-4BE7-BA33-BA5E8F3645B5}" presName="dummyMaxCanvas" presStyleCnt="0">
        <dgm:presLayoutVars/>
      </dgm:prSet>
      <dgm:spPr/>
    </dgm:pt>
    <dgm:pt modelId="{FFAB4F90-D945-4704-9745-E7E4AAEA3203}" type="pres">
      <dgm:prSet presAssocID="{BD68FFB2-7040-4BE7-BA33-BA5E8F3645B5}" presName="ThreeNodes_1" presStyleLbl="node1" presStyleIdx="0" presStyleCnt="3">
        <dgm:presLayoutVars>
          <dgm:bulletEnabled val="1"/>
        </dgm:presLayoutVars>
      </dgm:prSet>
      <dgm:spPr/>
    </dgm:pt>
    <dgm:pt modelId="{8D7F6F85-9558-4BF8-A2CB-7D56A7EB1056}" type="pres">
      <dgm:prSet presAssocID="{BD68FFB2-7040-4BE7-BA33-BA5E8F3645B5}" presName="ThreeNodes_2" presStyleLbl="node1" presStyleIdx="1" presStyleCnt="3">
        <dgm:presLayoutVars>
          <dgm:bulletEnabled val="1"/>
        </dgm:presLayoutVars>
      </dgm:prSet>
      <dgm:spPr/>
    </dgm:pt>
    <dgm:pt modelId="{B1C4856F-B95A-49CE-BE57-A916B3E27B5F}" type="pres">
      <dgm:prSet presAssocID="{BD68FFB2-7040-4BE7-BA33-BA5E8F3645B5}" presName="ThreeNodes_3" presStyleLbl="node1" presStyleIdx="2" presStyleCnt="3">
        <dgm:presLayoutVars>
          <dgm:bulletEnabled val="1"/>
        </dgm:presLayoutVars>
      </dgm:prSet>
      <dgm:spPr/>
    </dgm:pt>
    <dgm:pt modelId="{DE78C0C2-430E-4D45-90BD-6DEC0CC01F4E}" type="pres">
      <dgm:prSet presAssocID="{BD68FFB2-7040-4BE7-BA33-BA5E8F3645B5}" presName="ThreeConn_1-2" presStyleLbl="fgAccFollowNode1" presStyleIdx="0" presStyleCnt="2">
        <dgm:presLayoutVars>
          <dgm:bulletEnabled val="1"/>
        </dgm:presLayoutVars>
      </dgm:prSet>
      <dgm:spPr/>
    </dgm:pt>
    <dgm:pt modelId="{258D264A-0F6A-4704-9CA5-72382D4ADA12}" type="pres">
      <dgm:prSet presAssocID="{BD68FFB2-7040-4BE7-BA33-BA5E8F3645B5}" presName="ThreeConn_2-3" presStyleLbl="fgAccFollowNode1" presStyleIdx="1" presStyleCnt="2">
        <dgm:presLayoutVars>
          <dgm:bulletEnabled val="1"/>
        </dgm:presLayoutVars>
      </dgm:prSet>
      <dgm:spPr/>
    </dgm:pt>
    <dgm:pt modelId="{EBBCC042-0A6B-4C50-BEF4-CCA0D5ACF765}" type="pres">
      <dgm:prSet presAssocID="{BD68FFB2-7040-4BE7-BA33-BA5E8F3645B5}" presName="ThreeNodes_1_text" presStyleLbl="node1" presStyleIdx="2" presStyleCnt="3">
        <dgm:presLayoutVars>
          <dgm:bulletEnabled val="1"/>
        </dgm:presLayoutVars>
      </dgm:prSet>
      <dgm:spPr/>
    </dgm:pt>
    <dgm:pt modelId="{E9706B2C-5470-415F-8B98-59F28FF134D0}" type="pres">
      <dgm:prSet presAssocID="{BD68FFB2-7040-4BE7-BA33-BA5E8F3645B5}" presName="ThreeNodes_2_text" presStyleLbl="node1" presStyleIdx="2" presStyleCnt="3">
        <dgm:presLayoutVars>
          <dgm:bulletEnabled val="1"/>
        </dgm:presLayoutVars>
      </dgm:prSet>
      <dgm:spPr/>
    </dgm:pt>
    <dgm:pt modelId="{C38699A8-0208-436D-82F4-D63E906F3411}" type="pres">
      <dgm:prSet presAssocID="{BD68FFB2-7040-4BE7-BA33-BA5E8F3645B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DF65A27-D026-4B68-9619-A5B3B957AF36}" type="presOf" srcId="{9B6791CC-4B4B-4F4F-8EF9-363D07746FDC}" destId="{FFAB4F90-D945-4704-9745-E7E4AAEA3203}" srcOrd="0" destOrd="0" presId="urn:microsoft.com/office/officeart/2005/8/layout/vProcess5"/>
    <dgm:cxn modelId="{D0221332-423E-4C26-B723-98BB58812C66}" type="presOf" srcId="{D8D7F596-100C-4094-A8BE-20B8476A72F1}" destId="{C38699A8-0208-436D-82F4-D63E906F3411}" srcOrd="1" destOrd="0" presId="urn:microsoft.com/office/officeart/2005/8/layout/vProcess5"/>
    <dgm:cxn modelId="{089E1C5C-1A56-4A84-9EF6-E46F3FB17B2F}" type="presOf" srcId="{9B6791CC-4B4B-4F4F-8EF9-363D07746FDC}" destId="{EBBCC042-0A6B-4C50-BEF4-CCA0D5ACF765}" srcOrd="1" destOrd="0" presId="urn:microsoft.com/office/officeart/2005/8/layout/vProcess5"/>
    <dgm:cxn modelId="{FDDE2D4A-5FA4-417A-A4BC-697ACB96CD5D}" type="presOf" srcId="{1C07AB51-E0BC-4AAC-8362-F2BF879D3693}" destId="{E9706B2C-5470-415F-8B98-59F28FF134D0}" srcOrd="1" destOrd="0" presId="urn:microsoft.com/office/officeart/2005/8/layout/vProcess5"/>
    <dgm:cxn modelId="{12F3B485-C23B-4DDF-8014-E9DCFB867760}" type="presOf" srcId="{4E3C84B7-283E-4F6E-B2EE-6A933D5D4A15}" destId="{DE78C0C2-430E-4D45-90BD-6DEC0CC01F4E}" srcOrd="0" destOrd="0" presId="urn:microsoft.com/office/officeart/2005/8/layout/vProcess5"/>
    <dgm:cxn modelId="{8AA7A786-DD0F-489E-BF5A-E85017EFDF3C}" type="presOf" srcId="{BD68FFB2-7040-4BE7-BA33-BA5E8F3645B5}" destId="{39222D81-6CF2-4CB1-8EDA-BA50A5FC9DCE}" srcOrd="0" destOrd="0" presId="urn:microsoft.com/office/officeart/2005/8/layout/vProcess5"/>
    <dgm:cxn modelId="{8A5B0D93-3493-4A30-9B80-BDFF1A5F315E}" type="presOf" srcId="{D8D7F596-100C-4094-A8BE-20B8476A72F1}" destId="{B1C4856F-B95A-49CE-BE57-A916B3E27B5F}" srcOrd="0" destOrd="0" presId="urn:microsoft.com/office/officeart/2005/8/layout/vProcess5"/>
    <dgm:cxn modelId="{CD78D7AB-FB94-4062-AF23-CB9E160554F7}" srcId="{BD68FFB2-7040-4BE7-BA33-BA5E8F3645B5}" destId="{D8D7F596-100C-4094-A8BE-20B8476A72F1}" srcOrd="2" destOrd="0" parTransId="{F220FEE8-F0C3-471F-A294-59A52F777657}" sibTransId="{6C14D367-62A6-4F34-94A5-FA86E1DFE05E}"/>
    <dgm:cxn modelId="{A60BC7B2-2DFD-4AFF-B89E-FEB06DE40739}" type="presOf" srcId="{B95C0B87-CC7C-4560-A756-7771FC500088}" destId="{258D264A-0F6A-4704-9CA5-72382D4ADA12}" srcOrd="0" destOrd="0" presId="urn:microsoft.com/office/officeart/2005/8/layout/vProcess5"/>
    <dgm:cxn modelId="{EAE231BB-ACB8-476A-8E59-F87083DB8D0D}" srcId="{BD68FFB2-7040-4BE7-BA33-BA5E8F3645B5}" destId="{1C07AB51-E0BC-4AAC-8362-F2BF879D3693}" srcOrd="1" destOrd="0" parTransId="{46E2304A-60B1-4B8D-8929-A2A653605CA8}" sibTransId="{B95C0B87-CC7C-4560-A756-7771FC500088}"/>
    <dgm:cxn modelId="{34A679DF-0721-4C49-8C80-257E0A53F077}" type="presOf" srcId="{1C07AB51-E0BC-4AAC-8362-F2BF879D3693}" destId="{8D7F6F85-9558-4BF8-A2CB-7D56A7EB1056}" srcOrd="0" destOrd="0" presId="urn:microsoft.com/office/officeart/2005/8/layout/vProcess5"/>
    <dgm:cxn modelId="{BC4DC8FB-9AE5-4B8A-A602-522F5F0E519C}" srcId="{BD68FFB2-7040-4BE7-BA33-BA5E8F3645B5}" destId="{9B6791CC-4B4B-4F4F-8EF9-363D07746FDC}" srcOrd="0" destOrd="0" parTransId="{2C959856-A95B-41EE-B6D8-90DB2FC22D21}" sibTransId="{4E3C84B7-283E-4F6E-B2EE-6A933D5D4A15}"/>
    <dgm:cxn modelId="{3C62EF18-F942-42D2-A4F3-1CE8C939B52E}" type="presParOf" srcId="{39222D81-6CF2-4CB1-8EDA-BA50A5FC9DCE}" destId="{3925401F-C1B6-4F39-A5DE-9CDDAAEF831A}" srcOrd="0" destOrd="0" presId="urn:microsoft.com/office/officeart/2005/8/layout/vProcess5"/>
    <dgm:cxn modelId="{7F8656F4-1E84-42C6-890A-012D15386F2E}" type="presParOf" srcId="{39222D81-6CF2-4CB1-8EDA-BA50A5FC9DCE}" destId="{FFAB4F90-D945-4704-9745-E7E4AAEA3203}" srcOrd="1" destOrd="0" presId="urn:microsoft.com/office/officeart/2005/8/layout/vProcess5"/>
    <dgm:cxn modelId="{B9E2F3FD-6E15-4F0A-B8FE-38DD88DA19BC}" type="presParOf" srcId="{39222D81-6CF2-4CB1-8EDA-BA50A5FC9DCE}" destId="{8D7F6F85-9558-4BF8-A2CB-7D56A7EB1056}" srcOrd="2" destOrd="0" presId="urn:microsoft.com/office/officeart/2005/8/layout/vProcess5"/>
    <dgm:cxn modelId="{36B45DD5-E1F3-4A51-BD26-71788778F427}" type="presParOf" srcId="{39222D81-6CF2-4CB1-8EDA-BA50A5FC9DCE}" destId="{B1C4856F-B95A-49CE-BE57-A916B3E27B5F}" srcOrd="3" destOrd="0" presId="urn:microsoft.com/office/officeart/2005/8/layout/vProcess5"/>
    <dgm:cxn modelId="{656B8B48-B743-4C28-951F-C8925C8C990B}" type="presParOf" srcId="{39222D81-6CF2-4CB1-8EDA-BA50A5FC9DCE}" destId="{DE78C0C2-430E-4D45-90BD-6DEC0CC01F4E}" srcOrd="4" destOrd="0" presId="urn:microsoft.com/office/officeart/2005/8/layout/vProcess5"/>
    <dgm:cxn modelId="{D14BE97C-2BFA-4F1D-9598-85C79BEB8BFC}" type="presParOf" srcId="{39222D81-6CF2-4CB1-8EDA-BA50A5FC9DCE}" destId="{258D264A-0F6A-4704-9CA5-72382D4ADA12}" srcOrd="5" destOrd="0" presId="urn:microsoft.com/office/officeart/2005/8/layout/vProcess5"/>
    <dgm:cxn modelId="{A57F16DD-53A7-43D9-963A-8EB608E364A5}" type="presParOf" srcId="{39222D81-6CF2-4CB1-8EDA-BA50A5FC9DCE}" destId="{EBBCC042-0A6B-4C50-BEF4-CCA0D5ACF765}" srcOrd="6" destOrd="0" presId="urn:microsoft.com/office/officeart/2005/8/layout/vProcess5"/>
    <dgm:cxn modelId="{6E8714EF-D18D-43BF-B6CF-B36CBC4C288C}" type="presParOf" srcId="{39222D81-6CF2-4CB1-8EDA-BA50A5FC9DCE}" destId="{E9706B2C-5470-415F-8B98-59F28FF134D0}" srcOrd="7" destOrd="0" presId="urn:microsoft.com/office/officeart/2005/8/layout/vProcess5"/>
    <dgm:cxn modelId="{21D3AE48-2796-4A1C-A8C4-C09B82315C4D}" type="presParOf" srcId="{39222D81-6CF2-4CB1-8EDA-BA50A5FC9DCE}" destId="{C38699A8-0208-436D-82F4-D63E906F341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43C9BB-8C66-4E86-8DB2-9EF7BBB11C55}" type="doc">
      <dgm:prSet loTypeId="urn:microsoft.com/office/officeart/2018/2/layout/IconVerticalSolidList" loCatId="icon" qsTypeId="urn:microsoft.com/office/officeart/2005/8/quickstyle/simple1#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54D2DD7-94C6-4B48-8BD3-6ED3D4327647}">
      <dgm:prSet/>
      <dgm:spPr/>
      <dgm:t>
        <a:bodyPr/>
        <a:lstStyle/>
        <a:p>
          <a:r>
            <a:rPr lang="en-US" dirty="0"/>
            <a:t>Get paid to work &amp; earn Associate of Applied Science degree</a:t>
          </a:r>
        </a:p>
      </dgm:t>
    </dgm:pt>
    <dgm:pt modelId="{2A17AD3F-BE65-4DA3-9130-2B4EC9E85C41}" type="parTrans" cxnId="{6B4487BE-0465-4AD6-8EC7-7B12C0F5015C}">
      <dgm:prSet/>
      <dgm:spPr/>
      <dgm:t>
        <a:bodyPr/>
        <a:lstStyle/>
        <a:p>
          <a:endParaRPr lang="en-US"/>
        </a:p>
      </dgm:t>
    </dgm:pt>
    <dgm:pt modelId="{E4FD3F80-3850-4708-87A7-ED83CE916E73}" type="sibTrans" cxnId="{6B4487BE-0465-4AD6-8EC7-7B12C0F5015C}">
      <dgm:prSet/>
      <dgm:spPr/>
      <dgm:t>
        <a:bodyPr/>
        <a:lstStyle/>
        <a:p>
          <a:endParaRPr lang="en-US"/>
        </a:p>
      </dgm:t>
    </dgm:pt>
    <dgm:pt modelId="{E8E5EB58-1C18-450E-A6C6-20B3EF7B1BE1}">
      <dgm:prSet/>
      <dgm:spPr/>
      <dgm:t>
        <a:bodyPr/>
        <a:lstStyle/>
        <a:p>
          <a:r>
            <a:rPr lang="en-US"/>
            <a:t>Choose from over 35 companies</a:t>
          </a:r>
        </a:p>
      </dgm:t>
    </dgm:pt>
    <dgm:pt modelId="{1A670F77-EE2F-4617-A9D9-898B8C025D32}" type="parTrans" cxnId="{39DC7EA0-018A-4859-A0E4-BB8010E8C4ED}">
      <dgm:prSet/>
      <dgm:spPr/>
      <dgm:t>
        <a:bodyPr/>
        <a:lstStyle/>
        <a:p>
          <a:endParaRPr lang="en-US"/>
        </a:p>
      </dgm:t>
    </dgm:pt>
    <dgm:pt modelId="{A9CC9448-B529-401E-B346-CD957E5476FA}" type="sibTrans" cxnId="{39DC7EA0-018A-4859-A0E4-BB8010E8C4ED}">
      <dgm:prSet/>
      <dgm:spPr/>
      <dgm:t>
        <a:bodyPr/>
        <a:lstStyle/>
        <a:p>
          <a:endParaRPr lang="en-US"/>
        </a:p>
      </dgm:t>
    </dgm:pt>
    <dgm:pt modelId="{AD2547E6-5D58-40C7-9109-413B0E9F4170}">
      <dgm:prSet/>
      <dgm:spPr/>
      <dgm:t>
        <a:bodyPr/>
        <a:lstStyle/>
        <a:p>
          <a:r>
            <a:rPr lang="en-US"/>
            <a:t>If selected for next year:</a:t>
          </a:r>
        </a:p>
      </dgm:t>
    </dgm:pt>
    <dgm:pt modelId="{FB84C1F9-8FF1-4857-8D7F-DCF3BAA45D68}" type="parTrans" cxnId="{02AE40B3-7533-4BB5-BE84-51F0697B9C54}">
      <dgm:prSet/>
      <dgm:spPr/>
      <dgm:t>
        <a:bodyPr/>
        <a:lstStyle/>
        <a:p>
          <a:endParaRPr lang="en-US"/>
        </a:p>
      </dgm:t>
    </dgm:pt>
    <dgm:pt modelId="{A3A80C30-535A-47A3-A2E7-DDAFB7B8CCFA}" type="sibTrans" cxnId="{02AE40B3-7533-4BB5-BE84-51F0697B9C54}">
      <dgm:prSet/>
      <dgm:spPr/>
      <dgm:t>
        <a:bodyPr/>
        <a:lstStyle/>
        <a:p>
          <a:endParaRPr lang="en-US"/>
        </a:p>
      </dgm:t>
    </dgm:pt>
    <dgm:pt modelId="{DF245D6C-3A3D-41F8-8720-EAAD1EF2BB80}">
      <dgm:prSet/>
      <dgm:spPr/>
      <dgm:t>
        <a:bodyPr/>
        <a:lstStyle/>
        <a:p>
          <a:r>
            <a:rPr lang="en-US"/>
            <a:t>On the job training 80%</a:t>
          </a:r>
        </a:p>
      </dgm:t>
    </dgm:pt>
    <dgm:pt modelId="{257ED6E7-7467-4455-B790-A32E5255D6DB}" type="parTrans" cxnId="{9F916DA6-E127-489F-96B8-5A0BF3FEE463}">
      <dgm:prSet/>
      <dgm:spPr/>
      <dgm:t>
        <a:bodyPr/>
        <a:lstStyle/>
        <a:p>
          <a:endParaRPr lang="en-US"/>
        </a:p>
      </dgm:t>
    </dgm:pt>
    <dgm:pt modelId="{C541B8D9-A436-4E9A-822B-1873D4B15618}" type="sibTrans" cxnId="{9F916DA6-E127-489F-96B8-5A0BF3FEE463}">
      <dgm:prSet/>
      <dgm:spPr/>
      <dgm:t>
        <a:bodyPr/>
        <a:lstStyle/>
        <a:p>
          <a:endParaRPr lang="en-US"/>
        </a:p>
      </dgm:t>
    </dgm:pt>
    <dgm:pt modelId="{7D7DF8C2-D686-4B1A-AE89-EC2645CC5A4C}">
      <dgm:prSet/>
      <dgm:spPr/>
      <dgm:t>
        <a:bodyPr/>
        <a:lstStyle/>
        <a:p>
          <a:r>
            <a:rPr lang="en-US"/>
            <a:t>Community college classes 20%</a:t>
          </a:r>
        </a:p>
      </dgm:t>
    </dgm:pt>
    <dgm:pt modelId="{53915F9B-2261-4005-B8A9-EBB85C4F29C4}" type="parTrans" cxnId="{698143C5-049B-4D59-9925-DC24F8BF250F}">
      <dgm:prSet/>
      <dgm:spPr/>
      <dgm:t>
        <a:bodyPr/>
        <a:lstStyle/>
        <a:p>
          <a:endParaRPr lang="en-US"/>
        </a:p>
      </dgm:t>
    </dgm:pt>
    <dgm:pt modelId="{F219D599-2073-4374-88BD-9A162B73EEB2}" type="sibTrans" cxnId="{698143C5-049B-4D59-9925-DC24F8BF250F}">
      <dgm:prSet/>
      <dgm:spPr/>
      <dgm:t>
        <a:bodyPr/>
        <a:lstStyle/>
        <a:p>
          <a:endParaRPr lang="en-US"/>
        </a:p>
      </dgm:t>
    </dgm:pt>
    <dgm:pt modelId="{D05C6CE6-D61E-453C-ACBF-BBE0735B0CCD}">
      <dgm:prSet/>
      <dgm:spPr/>
      <dgm:t>
        <a:bodyPr/>
        <a:lstStyle/>
        <a:p>
          <a:r>
            <a:rPr lang="en-US"/>
            <a:t>Paid for 40hrs a week</a:t>
          </a:r>
        </a:p>
      </dgm:t>
    </dgm:pt>
    <dgm:pt modelId="{0B00DDF0-849C-4251-B547-76B93A169DA4}" type="parTrans" cxnId="{9EB0CEDD-7245-4681-96EA-6F732DBD570D}">
      <dgm:prSet/>
      <dgm:spPr/>
      <dgm:t>
        <a:bodyPr/>
        <a:lstStyle/>
        <a:p>
          <a:endParaRPr lang="en-US"/>
        </a:p>
      </dgm:t>
    </dgm:pt>
    <dgm:pt modelId="{26A2978E-A052-4BF4-8D52-2B8876E10944}" type="sibTrans" cxnId="{9EB0CEDD-7245-4681-96EA-6F732DBD570D}">
      <dgm:prSet/>
      <dgm:spPr/>
      <dgm:t>
        <a:bodyPr/>
        <a:lstStyle/>
        <a:p>
          <a:endParaRPr lang="en-US"/>
        </a:p>
      </dgm:t>
    </dgm:pt>
    <dgm:pt modelId="{C8ABDA7C-B711-4C70-8F59-F738E73AC87A}">
      <dgm:prSet/>
      <dgm:spPr/>
      <dgm:t>
        <a:bodyPr/>
        <a:lstStyle/>
        <a:p>
          <a:r>
            <a:rPr lang="en-US" dirty="0"/>
            <a:t>Student information session Tuesday, September 29, 2</a:t>
          </a:r>
          <a:r>
            <a:rPr lang="en-US" baseline="30000" dirty="0"/>
            <a:t>nd</a:t>
          </a:r>
          <a:r>
            <a:rPr lang="en-US" dirty="0"/>
            <a:t> period -  Register with QR code on Canvas</a:t>
          </a:r>
        </a:p>
      </dgm:t>
    </dgm:pt>
    <dgm:pt modelId="{74E54C6C-9292-4076-A908-1E84E9AA30CF}" type="parTrans" cxnId="{A194CEF4-03C4-463B-996F-C0F4961F76D1}">
      <dgm:prSet/>
      <dgm:spPr/>
      <dgm:t>
        <a:bodyPr/>
        <a:lstStyle/>
        <a:p>
          <a:endParaRPr lang="en-US"/>
        </a:p>
      </dgm:t>
    </dgm:pt>
    <dgm:pt modelId="{F794BAC5-54D4-4D8B-9A20-CD0DC6A0C0B3}" type="sibTrans" cxnId="{A194CEF4-03C4-463B-996F-C0F4961F76D1}">
      <dgm:prSet/>
      <dgm:spPr/>
      <dgm:t>
        <a:bodyPr/>
        <a:lstStyle/>
        <a:p>
          <a:endParaRPr lang="en-US"/>
        </a:p>
      </dgm:t>
    </dgm:pt>
    <dgm:pt modelId="{BD7B765C-8490-4378-9E4F-44F8BE0FE356}">
      <dgm:prSet/>
      <dgm:spPr/>
      <dgm:t>
        <a:bodyPr/>
        <a:lstStyle/>
        <a:p>
          <a:r>
            <a:rPr lang="en-US" dirty="0"/>
            <a:t>NW contact Mrs. Jenkins jenkinw@gcsnc.com</a:t>
          </a:r>
        </a:p>
      </dgm:t>
    </dgm:pt>
    <dgm:pt modelId="{DA811DAA-9A9A-4461-915E-6AF8EF01C0D6}" type="parTrans" cxnId="{E8DA5CBD-B700-4E4F-BF62-E6DB1E379364}">
      <dgm:prSet/>
      <dgm:spPr/>
      <dgm:t>
        <a:bodyPr/>
        <a:lstStyle/>
        <a:p>
          <a:endParaRPr lang="en-US"/>
        </a:p>
      </dgm:t>
    </dgm:pt>
    <dgm:pt modelId="{B318B414-0058-4253-9553-223FD047C7BE}" type="sibTrans" cxnId="{E8DA5CBD-B700-4E4F-BF62-E6DB1E379364}">
      <dgm:prSet/>
      <dgm:spPr/>
      <dgm:t>
        <a:bodyPr/>
        <a:lstStyle/>
        <a:p>
          <a:endParaRPr lang="en-US"/>
        </a:p>
      </dgm:t>
    </dgm:pt>
    <dgm:pt modelId="{946DFB6A-2DD3-4A7A-9776-564A8CA66F9C}" type="pres">
      <dgm:prSet presAssocID="{8943C9BB-8C66-4E86-8DB2-9EF7BBB11C55}" presName="root" presStyleCnt="0">
        <dgm:presLayoutVars>
          <dgm:dir/>
          <dgm:resizeHandles val="exact"/>
        </dgm:presLayoutVars>
      </dgm:prSet>
      <dgm:spPr/>
    </dgm:pt>
    <dgm:pt modelId="{90C92ADB-D579-4B9E-8542-8F9B5D5FE7C8}" type="pres">
      <dgm:prSet presAssocID="{D54D2DD7-94C6-4B48-8BD3-6ED3D4327647}" presName="compNode" presStyleCnt="0"/>
      <dgm:spPr/>
    </dgm:pt>
    <dgm:pt modelId="{338179D0-DACB-41C9-9A42-2D7CA8CFB470}" type="pres">
      <dgm:prSet presAssocID="{D54D2DD7-94C6-4B48-8BD3-6ED3D4327647}" presName="bgRect" presStyleLbl="bgShp" presStyleIdx="0" presStyleCnt="5"/>
      <dgm:spPr/>
    </dgm:pt>
    <dgm:pt modelId="{81DE6630-5AE8-496E-AB48-19ABF360DF38}" type="pres">
      <dgm:prSet presAssocID="{D54D2DD7-94C6-4B48-8BD3-6ED3D4327647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DE3E166-E695-4925-868E-58BD1BF2F7E6}" type="pres">
      <dgm:prSet presAssocID="{D54D2DD7-94C6-4B48-8BD3-6ED3D4327647}" presName="spaceRect" presStyleCnt="0"/>
      <dgm:spPr/>
    </dgm:pt>
    <dgm:pt modelId="{E48807FE-164D-47F3-A317-F456C93F6276}" type="pres">
      <dgm:prSet presAssocID="{D54D2DD7-94C6-4B48-8BD3-6ED3D4327647}" presName="parTx" presStyleLbl="revTx" presStyleIdx="0" presStyleCnt="6">
        <dgm:presLayoutVars>
          <dgm:chMax val="0"/>
          <dgm:chPref val="0"/>
        </dgm:presLayoutVars>
      </dgm:prSet>
      <dgm:spPr/>
    </dgm:pt>
    <dgm:pt modelId="{463E9BEF-5F17-4C26-8DC6-1086CC9905C6}" type="pres">
      <dgm:prSet presAssocID="{E4FD3F80-3850-4708-87A7-ED83CE916E73}" presName="sibTrans" presStyleCnt="0"/>
      <dgm:spPr/>
    </dgm:pt>
    <dgm:pt modelId="{0C081212-AE2B-4DAB-9A27-889046B76923}" type="pres">
      <dgm:prSet presAssocID="{E8E5EB58-1C18-450E-A6C6-20B3EF7B1BE1}" presName="compNode" presStyleCnt="0"/>
      <dgm:spPr/>
    </dgm:pt>
    <dgm:pt modelId="{02059347-7CE2-406A-87EA-6C810264F692}" type="pres">
      <dgm:prSet presAssocID="{E8E5EB58-1C18-450E-A6C6-20B3EF7B1BE1}" presName="bgRect" presStyleLbl="bgShp" presStyleIdx="1" presStyleCnt="5"/>
      <dgm:spPr/>
    </dgm:pt>
    <dgm:pt modelId="{7581F6A3-0CD0-4693-B13F-AAC43322F1FC}" type="pres">
      <dgm:prSet presAssocID="{E8E5EB58-1C18-450E-A6C6-20B3EF7B1BE1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ilding"/>
        </a:ext>
      </dgm:extLst>
    </dgm:pt>
    <dgm:pt modelId="{A4B917BC-8FB4-44DD-B21E-206E27699468}" type="pres">
      <dgm:prSet presAssocID="{E8E5EB58-1C18-450E-A6C6-20B3EF7B1BE1}" presName="spaceRect" presStyleCnt="0"/>
      <dgm:spPr/>
    </dgm:pt>
    <dgm:pt modelId="{C4E803A4-08BA-4517-B268-CE4BFF15B4E5}" type="pres">
      <dgm:prSet presAssocID="{E8E5EB58-1C18-450E-A6C6-20B3EF7B1BE1}" presName="parTx" presStyleLbl="revTx" presStyleIdx="1" presStyleCnt="6">
        <dgm:presLayoutVars>
          <dgm:chMax val="0"/>
          <dgm:chPref val="0"/>
        </dgm:presLayoutVars>
      </dgm:prSet>
      <dgm:spPr/>
    </dgm:pt>
    <dgm:pt modelId="{28186F81-4BAF-4C8D-B5D8-8C39970ACF4E}" type="pres">
      <dgm:prSet presAssocID="{A9CC9448-B529-401E-B346-CD957E5476FA}" presName="sibTrans" presStyleCnt="0"/>
      <dgm:spPr/>
    </dgm:pt>
    <dgm:pt modelId="{D23E1D82-B98B-44B1-830A-20D6E0DD700A}" type="pres">
      <dgm:prSet presAssocID="{AD2547E6-5D58-40C7-9109-413B0E9F4170}" presName="compNode" presStyleCnt="0"/>
      <dgm:spPr/>
    </dgm:pt>
    <dgm:pt modelId="{8D589E4B-E08E-487A-8325-C5493D60CB10}" type="pres">
      <dgm:prSet presAssocID="{AD2547E6-5D58-40C7-9109-413B0E9F4170}" presName="bgRect" presStyleLbl="bgShp" presStyleIdx="2" presStyleCnt="5"/>
      <dgm:spPr/>
    </dgm:pt>
    <dgm:pt modelId="{C6352303-2B90-4503-A521-0810515DD3B8}" type="pres">
      <dgm:prSet presAssocID="{AD2547E6-5D58-40C7-9109-413B0E9F4170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32EFBB34-78A1-4A84-895D-F27B2E2F5F87}" type="pres">
      <dgm:prSet presAssocID="{AD2547E6-5D58-40C7-9109-413B0E9F4170}" presName="spaceRect" presStyleCnt="0"/>
      <dgm:spPr/>
    </dgm:pt>
    <dgm:pt modelId="{E34C897D-8BCF-4263-AA68-5C2587CB63E3}" type="pres">
      <dgm:prSet presAssocID="{AD2547E6-5D58-40C7-9109-413B0E9F4170}" presName="parTx" presStyleLbl="revTx" presStyleIdx="2" presStyleCnt="6">
        <dgm:presLayoutVars>
          <dgm:chMax val="0"/>
          <dgm:chPref val="0"/>
        </dgm:presLayoutVars>
      </dgm:prSet>
      <dgm:spPr/>
    </dgm:pt>
    <dgm:pt modelId="{45C53495-4150-4412-ADBA-F5279082223F}" type="pres">
      <dgm:prSet presAssocID="{AD2547E6-5D58-40C7-9109-413B0E9F4170}" presName="desTx" presStyleLbl="revTx" presStyleIdx="3" presStyleCnt="6">
        <dgm:presLayoutVars/>
      </dgm:prSet>
      <dgm:spPr/>
    </dgm:pt>
    <dgm:pt modelId="{39059DEC-3965-453C-B7E8-28B146A5AFF1}" type="pres">
      <dgm:prSet presAssocID="{A3A80C30-535A-47A3-A2E7-DDAFB7B8CCFA}" presName="sibTrans" presStyleCnt="0"/>
      <dgm:spPr/>
    </dgm:pt>
    <dgm:pt modelId="{A49B5ABB-6E37-48A3-AA8C-009A8F022AB1}" type="pres">
      <dgm:prSet presAssocID="{C8ABDA7C-B711-4C70-8F59-F738E73AC87A}" presName="compNode" presStyleCnt="0"/>
      <dgm:spPr/>
    </dgm:pt>
    <dgm:pt modelId="{7A31D085-7474-4420-A7A3-D6BA7031841C}" type="pres">
      <dgm:prSet presAssocID="{C8ABDA7C-B711-4C70-8F59-F738E73AC87A}" presName="bgRect" presStyleLbl="bgShp" presStyleIdx="3" presStyleCnt="5"/>
      <dgm:spPr/>
    </dgm:pt>
    <dgm:pt modelId="{5E3DBA12-E721-49DA-A53B-9091D3BCD190}" type="pres">
      <dgm:prSet presAssocID="{C8ABDA7C-B711-4C70-8F59-F738E73AC87A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0BFAF0D1-6989-4CF5-A5F9-C6B73BA98099}" type="pres">
      <dgm:prSet presAssocID="{C8ABDA7C-B711-4C70-8F59-F738E73AC87A}" presName="spaceRect" presStyleCnt="0"/>
      <dgm:spPr/>
    </dgm:pt>
    <dgm:pt modelId="{439D050E-60E9-4C1E-8615-F83C2673E1DC}" type="pres">
      <dgm:prSet presAssocID="{C8ABDA7C-B711-4C70-8F59-F738E73AC87A}" presName="parTx" presStyleLbl="revTx" presStyleIdx="4" presStyleCnt="6">
        <dgm:presLayoutVars>
          <dgm:chMax val="0"/>
          <dgm:chPref val="0"/>
        </dgm:presLayoutVars>
      </dgm:prSet>
      <dgm:spPr/>
    </dgm:pt>
    <dgm:pt modelId="{42D0FCF0-3B83-4EC6-B71E-5825F9BDA34B}" type="pres">
      <dgm:prSet presAssocID="{F794BAC5-54D4-4D8B-9A20-CD0DC6A0C0B3}" presName="sibTrans" presStyleCnt="0"/>
      <dgm:spPr/>
    </dgm:pt>
    <dgm:pt modelId="{58FD2FFF-4249-4905-A144-9B7252EA1C87}" type="pres">
      <dgm:prSet presAssocID="{BD7B765C-8490-4378-9E4F-44F8BE0FE356}" presName="compNode" presStyleCnt="0"/>
      <dgm:spPr/>
    </dgm:pt>
    <dgm:pt modelId="{7F2091C0-2C9C-4333-8C81-1DD1AD5995F7}" type="pres">
      <dgm:prSet presAssocID="{BD7B765C-8490-4378-9E4F-44F8BE0FE356}" presName="bgRect" presStyleLbl="bgShp" presStyleIdx="4" presStyleCnt="5"/>
      <dgm:spPr/>
    </dgm:pt>
    <dgm:pt modelId="{7B708966-177E-461D-B566-D8F220795287}" type="pres">
      <dgm:prSet presAssocID="{BD7B765C-8490-4378-9E4F-44F8BE0FE356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65BFB198-5A30-475E-8C01-DDB200EF658C}" type="pres">
      <dgm:prSet presAssocID="{BD7B765C-8490-4378-9E4F-44F8BE0FE356}" presName="spaceRect" presStyleCnt="0"/>
      <dgm:spPr/>
    </dgm:pt>
    <dgm:pt modelId="{BE061A75-9918-43C5-B0D5-7CA55F1C675F}" type="pres">
      <dgm:prSet presAssocID="{BD7B765C-8490-4378-9E4F-44F8BE0FE356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818DDB0E-B15C-4960-B7E5-BA06AC4E0EBD}" type="presOf" srcId="{BD7B765C-8490-4378-9E4F-44F8BE0FE356}" destId="{BE061A75-9918-43C5-B0D5-7CA55F1C675F}" srcOrd="0" destOrd="0" presId="urn:microsoft.com/office/officeart/2018/2/layout/IconVerticalSolidList"/>
    <dgm:cxn modelId="{7D41CC17-54FB-4427-87DF-F9AB49F086C9}" type="presOf" srcId="{7D7DF8C2-D686-4B1A-AE89-EC2645CC5A4C}" destId="{45C53495-4150-4412-ADBA-F5279082223F}" srcOrd="0" destOrd="1" presId="urn:microsoft.com/office/officeart/2018/2/layout/IconVerticalSolidList"/>
    <dgm:cxn modelId="{21221E28-D4E7-421A-8266-E609334BE4A4}" type="presOf" srcId="{D05C6CE6-D61E-453C-ACBF-BBE0735B0CCD}" destId="{45C53495-4150-4412-ADBA-F5279082223F}" srcOrd="0" destOrd="2" presId="urn:microsoft.com/office/officeart/2018/2/layout/IconVerticalSolidList"/>
    <dgm:cxn modelId="{E232635D-7A4C-4566-B2B3-13150CF53239}" type="presOf" srcId="{E8E5EB58-1C18-450E-A6C6-20B3EF7B1BE1}" destId="{C4E803A4-08BA-4517-B268-CE4BFF15B4E5}" srcOrd="0" destOrd="0" presId="urn:microsoft.com/office/officeart/2018/2/layout/IconVerticalSolidList"/>
    <dgm:cxn modelId="{87A8F88D-24FE-425E-8CE5-B55D83A796C7}" type="presOf" srcId="{AD2547E6-5D58-40C7-9109-413B0E9F4170}" destId="{E34C897D-8BCF-4263-AA68-5C2587CB63E3}" srcOrd="0" destOrd="0" presId="urn:microsoft.com/office/officeart/2018/2/layout/IconVerticalSolidList"/>
    <dgm:cxn modelId="{F8E2E098-9CCD-4333-B19A-A85AD97E28C7}" type="presOf" srcId="{DF245D6C-3A3D-41F8-8720-EAAD1EF2BB80}" destId="{45C53495-4150-4412-ADBA-F5279082223F}" srcOrd="0" destOrd="0" presId="urn:microsoft.com/office/officeart/2018/2/layout/IconVerticalSolidList"/>
    <dgm:cxn modelId="{39DC7EA0-018A-4859-A0E4-BB8010E8C4ED}" srcId="{8943C9BB-8C66-4E86-8DB2-9EF7BBB11C55}" destId="{E8E5EB58-1C18-450E-A6C6-20B3EF7B1BE1}" srcOrd="1" destOrd="0" parTransId="{1A670F77-EE2F-4617-A9D9-898B8C025D32}" sibTransId="{A9CC9448-B529-401E-B346-CD957E5476FA}"/>
    <dgm:cxn modelId="{9F916DA6-E127-489F-96B8-5A0BF3FEE463}" srcId="{AD2547E6-5D58-40C7-9109-413B0E9F4170}" destId="{DF245D6C-3A3D-41F8-8720-EAAD1EF2BB80}" srcOrd="0" destOrd="0" parTransId="{257ED6E7-7467-4455-B790-A32E5255D6DB}" sibTransId="{C541B8D9-A436-4E9A-822B-1873D4B15618}"/>
    <dgm:cxn modelId="{02AE40B3-7533-4BB5-BE84-51F0697B9C54}" srcId="{8943C9BB-8C66-4E86-8DB2-9EF7BBB11C55}" destId="{AD2547E6-5D58-40C7-9109-413B0E9F4170}" srcOrd="2" destOrd="0" parTransId="{FB84C1F9-8FF1-4857-8D7F-DCF3BAA45D68}" sibTransId="{A3A80C30-535A-47A3-A2E7-DDAFB7B8CCFA}"/>
    <dgm:cxn modelId="{ABB516B5-2274-4A46-A6EC-78AD624150F3}" type="presOf" srcId="{D54D2DD7-94C6-4B48-8BD3-6ED3D4327647}" destId="{E48807FE-164D-47F3-A317-F456C93F6276}" srcOrd="0" destOrd="0" presId="urn:microsoft.com/office/officeart/2018/2/layout/IconVerticalSolidList"/>
    <dgm:cxn modelId="{E8DA5CBD-B700-4E4F-BF62-E6DB1E379364}" srcId="{8943C9BB-8C66-4E86-8DB2-9EF7BBB11C55}" destId="{BD7B765C-8490-4378-9E4F-44F8BE0FE356}" srcOrd="4" destOrd="0" parTransId="{DA811DAA-9A9A-4461-915E-6AF8EF01C0D6}" sibTransId="{B318B414-0058-4253-9553-223FD047C7BE}"/>
    <dgm:cxn modelId="{6B4487BE-0465-4AD6-8EC7-7B12C0F5015C}" srcId="{8943C9BB-8C66-4E86-8DB2-9EF7BBB11C55}" destId="{D54D2DD7-94C6-4B48-8BD3-6ED3D4327647}" srcOrd="0" destOrd="0" parTransId="{2A17AD3F-BE65-4DA3-9130-2B4EC9E85C41}" sibTransId="{E4FD3F80-3850-4708-87A7-ED83CE916E73}"/>
    <dgm:cxn modelId="{B260F9BE-B3CF-40E0-ADFD-AA9AEC4C75DD}" type="presOf" srcId="{8943C9BB-8C66-4E86-8DB2-9EF7BBB11C55}" destId="{946DFB6A-2DD3-4A7A-9776-564A8CA66F9C}" srcOrd="0" destOrd="0" presId="urn:microsoft.com/office/officeart/2018/2/layout/IconVerticalSolidList"/>
    <dgm:cxn modelId="{537EB7C1-FA5B-49B7-B0D2-E78C75326242}" type="presOf" srcId="{C8ABDA7C-B711-4C70-8F59-F738E73AC87A}" destId="{439D050E-60E9-4C1E-8615-F83C2673E1DC}" srcOrd="0" destOrd="0" presId="urn:microsoft.com/office/officeart/2018/2/layout/IconVerticalSolidList"/>
    <dgm:cxn modelId="{698143C5-049B-4D59-9925-DC24F8BF250F}" srcId="{AD2547E6-5D58-40C7-9109-413B0E9F4170}" destId="{7D7DF8C2-D686-4B1A-AE89-EC2645CC5A4C}" srcOrd="1" destOrd="0" parTransId="{53915F9B-2261-4005-B8A9-EBB85C4F29C4}" sibTransId="{F219D599-2073-4374-88BD-9A162B73EEB2}"/>
    <dgm:cxn modelId="{9EB0CEDD-7245-4681-96EA-6F732DBD570D}" srcId="{AD2547E6-5D58-40C7-9109-413B0E9F4170}" destId="{D05C6CE6-D61E-453C-ACBF-BBE0735B0CCD}" srcOrd="2" destOrd="0" parTransId="{0B00DDF0-849C-4251-B547-76B93A169DA4}" sibTransId="{26A2978E-A052-4BF4-8D52-2B8876E10944}"/>
    <dgm:cxn modelId="{A194CEF4-03C4-463B-996F-C0F4961F76D1}" srcId="{8943C9BB-8C66-4E86-8DB2-9EF7BBB11C55}" destId="{C8ABDA7C-B711-4C70-8F59-F738E73AC87A}" srcOrd="3" destOrd="0" parTransId="{74E54C6C-9292-4076-A908-1E84E9AA30CF}" sibTransId="{F794BAC5-54D4-4D8B-9A20-CD0DC6A0C0B3}"/>
    <dgm:cxn modelId="{6B3D3687-A573-409F-9D44-4CE05D4BD666}" type="presParOf" srcId="{946DFB6A-2DD3-4A7A-9776-564A8CA66F9C}" destId="{90C92ADB-D579-4B9E-8542-8F9B5D5FE7C8}" srcOrd="0" destOrd="0" presId="urn:microsoft.com/office/officeart/2018/2/layout/IconVerticalSolidList"/>
    <dgm:cxn modelId="{82DDB306-BE7A-4021-9DA7-C562479EA95A}" type="presParOf" srcId="{90C92ADB-D579-4B9E-8542-8F9B5D5FE7C8}" destId="{338179D0-DACB-41C9-9A42-2D7CA8CFB470}" srcOrd="0" destOrd="0" presId="urn:microsoft.com/office/officeart/2018/2/layout/IconVerticalSolidList"/>
    <dgm:cxn modelId="{BF5946C3-B7C1-49B4-B082-A18350F8B4B5}" type="presParOf" srcId="{90C92ADB-D579-4B9E-8542-8F9B5D5FE7C8}" destId="{81DE6630-5AE8-496E-AB48-19ABF360DF38}" srcOrd="1" destOrd="0" presId="urn:microsoft.com/office/officeart/2018/2/layout/IconVerticalSolidList"/>
    <dgm:cxn modelId="{E4493315-7454-408E-9C53-A7C5AF3A1816}" type="presParOf" srcId="{90C92ADB-D579-4B9E-8542-8F9B5D5FE7C8}" destId="{6DE3E166-E695-4925-868E-58BD1BF2F7E6}" srcOrd="2" destOrd="0" presId="urn:microsoft.com/office/officeart/2018/2/layout/IconVerticalSolidList"/>
    <dgm:cxn modelId="{5A36BE52-C9AF-4A2E-B918-9A12AC4CC051}" type="presParOf" srcId="{90C92ADB-D579-4B9E-8542-8F9B5D5FE7C8}" destId="{E48807FE-164D-47F3-A317-F456C93F6276}" srcOrd="3" destOrd="0" presId="urn:microsoft.com/office/officeart/2018/2/layout/IconVerticalSolidList"/>
    <dgm:cxn modelId="{6A8BF918-23A9-4E28-BB25-4ACD843491AA}" type="presParOf" srcId="{946DFB6A-2DD3-4A7A-9776-564A8CA66F9C}" destId="{463E9BEF-5F17-4C26-8DC6-1086CC9905C6}" srcOrd="1" destOrd="0" presId="urn:microsoft.com/office/officeart/2018/2/layout/IconVerticalSolidList"/>
    <dgm:cxn modelId="{4DF0F915-0F40-421D-8CD5-7F826A28E0E7}" type="presParOf" srcId="{946DFB6A-2DD3-4A7A-9776-564A8CA66F9C}" destId="{0C081212-AE2B-4DAB-9A27-889046B76923}" srcOrd="2" destOrd="0" presId="urn:microsoft.com/office/officeart/2018/2/layout/IconVerticalSolidList"/>
    <dgm:cxn modelId="{31CEAFC9-F4FB-4960-9121-F9B6D4635A49}" type="presParOf" srcId="{0C081212-AE2B-4DAB-9A27-889046B76923}" destId="{02059347-7CE2-406A-87EA-6C810264F692}" srcOrd="0" destOrd="0" presId="urn:microsoft.com/office/officeart/2018/2/layout/IconVerticalSolidList"/>
    <dgm:cxn modelId="{491E73F6-63D7-416C-A690-C80FB3CD119A}" type="presParOf" srcId="{0C081212-AE2B-4DAB-9A27-889046B76923}" destId="{7581F6A3-0CD0-4693-B13F-AAC43322F1FC}" srcOrd="1" destOrd="0" presId="urn:microsoft.com/office/officeart/2018/2/layout/IconVerticalSolidList"/>
    <dgm:cxn modelId="{3D1F89B2-BD4C-4A5E-910E-5FE54FBE72FE}" type="presParOf" srcId="{0C081212-AE2B-4DAB-9A27-889046B76923}" destId="{A4B917BC-8FB4-44DD-B21E-206E27699468}" srcOrd="2" destOrd="0" presId="urn:microsoft.com/office/officeart/2018/2/layout/IconVerticalSolidList"/>
    <dgm:cxn modelId="{B14C2E7E-9347-4575-B195-A1FEE161A178}" type="presParOf" srcId="{0C081212-AE2B-4DAB-9A27-889046B76923}" destId="{C4E803A4-08BA-4517-B268-CE4BFF15B4E5}" srcOrd="3" destOrd="0" presId="urn:microsoft.com/office/officeart/2018/2/layout/IconVerticalSolidList"/>
    <dgm:cxn modelId="{E910CDD1-49F5-45FE-B9E6-1D4CBF44E41B}" type="presParOf" srcId="{946DFB6A-2DD3-4A7A-9776-564A8CA66F9C}" destId="{28186F81-4BAF-4C8D-B5D8-8C39970ACF4E}" srcOrd="3" destOrd="0" presId="urn:microsoft.com/office/officeart/2018/2/layout/IconVerticalSolidList"/>
    <dgm:cxn modelId="{57367CF5-11C6-4116-9D2A-29D1CBCF7DBD}" type="presParOf" srcId="{946DFB6A-2DD3-4A7A-9776-564A8CA66F9C}" destId="{D23E1D82-B98B-44B1-830A-20D6E0DD700A}" srcOrd="4" destOrd="0" presId="urn:microsoft.com/office/officeart/2018/2/layout/IconVerticalSolidList"/>
    <dgm:cxn modelId="{2880F326-E933-495A-932E-C6216557E64C}" type="presParOf" srcId="{D23E1D82-B98B-44B1-830A-20D6E0DD700A}" destId="{8D589E4B-E08E-487A-8325-C5493D60CB10}" srcOrd="0" destOrd="0" presId="urn:microsoft.com/office/officeart/2018/2/layout/IconVerticalSolidList"/>
    <dgm:cxn modelId="{BC805E07-3692-4B14-85C0-F8CBC6835F73}" type="presParOf" srcId="{D23E1D82-B98B-44B1-830A-20D6E0DD700A}" destId="{C6352303-2B90-4503-A521-0810515DD3B8}" srcOrd="1" destOrd="0" presId="urn:microsoft.com/office/officeart/2018/2/layout/IconVerticalSolidList"/>
    <dgm:cxn modelId="{8F3E1EC8-FEB2-40BF-A7D3-1F7298FC61A7}" type="presParOf" srcId="{D23E1D82-B98B-44B1-830A-20D6E0DD700A}" destId="{32EFBB34-78A1-4A84-895D-F27B2E2F5F87}" srcOrd="2" destOrd="0" presId="urn:microsoft.com/office/officeart/2018/2/layout/IconVerticalSolidList"/>
    <dgm:cxn modelId="{39E6A7B0-AD38-45D1-A4CB-02B323A9CED9}" type="presParOf" srcId="{D23E1D82-B98B-44B1-830A-20D6E0DD700A}" destId="{E34C897D-8BCF-4263-AA68-5C2587CB63E3}" srcOrd="3" destOrd="0" presId="urn:microsoft.com/office/officeart/2018/2/layout/IconVerticalSolidList"/>
    <dgm:cxn modelId="{5FFD62FC-8301-43F8-B0A1-B3036E4825EE}" type="presParOf" srcId="{D23E1D82-B98B-44B1-830A-20D6E0DD700A}" destId="{45C53495-4150-4412-ADBA-F5279082223F}" srcOrd="4" destOrd="0" presId="urn:microsoft.com/office/officeart/2018/2/layout/IconVerticalSolidList"/>
    <dgm:cxn modelId="{A7E2E101-77FA-425F-85A3-91B0F1D8C767}" type="presParOf" srcId="{946DFB6A-2DD3-4A7A-9776-564A8CA66F9C}" destId="{39059DEC-3965-453C-B7E8-28B146A5AFF1}" srcOrd="5" destOrd="0" presId="urn:microsoft.com/office/officeart/2018/2/layout/IconVerticalSolidList"/>
    <dgm:cxn modelId="{5CD9BFD1-BC03-44C2-89F1-99D73736A134}" type="presParOf" srcId="{946DFB6A-2DD3-4A7A-9776-564A8CA66F9C}" destId="{A49B5ABB-6E37-48A3-AA8C-009A8F022AB1}" srcOrd="6" destOrd="0" presId="urn:microsoft.com/office/officeart/2018/2/layout/IconVerticalSolidList"/>
    <dgm:cxn modelId="{F860D588-E88B-47E2-93ED-A28F17E456BF}" type="presParOf" srcId="{A49B5ABB-6E37-48A3-AA8C-009A8F022AB1}" destId="{7A31D085-7474-4420-A7A3-D6BA7031841C}" srcOrd="0" destOrd="0" presId="urn:microsoft.com/office/officeart/2018/2/layout/IconVerticalSolidList"/>
    <dgm:cxn modelId="{BA8459CD-A21C-47F6-B40A-01BB72AC23FD}" type="presParOf" srcId="{A49B5ABB-6E37-48A3-AA8C-009A8F022AB1}" destId="{5E3DBA12-E721-49DA-A53B-9091D3BCD190}" srcOrd="1" destOrd="0" presId="urn:microsoft.com/office/officeart/2018/2/layout/IconVerticalSolidList"/>
    <dgm:cxn modelId="{4FD04EAD-5826-4543-BE2D-EB978A6B7742}" type="presParOf" srcId="{A49B5ABB-6E37-48A3-AA8C-009A8F022AB1}" destId="{0BFAF0D1-6989-4CF5-A5F9-C6B73BA98099}" srcOrd="2" destOrd="0" presId="urn:microsoft.com/office/officeart/2018/2/layout/IconVerticalSolidList"/>
    <dgm:cxn modelId="{DA6B96EF-8D87-4E74-B92C-EDDC47D8D520}" type="presParOf" srcId="{A49B5ABB-6E37-48A3-AA8C-009A8F022AB1}" destId="{439D050E-60E9-4C1E-8615-F83C2673E1DC}" srcOrd="3" destOrd="0" presId="urn:microsoft.com/office/officeart/2018/2/layout/IconVerticalSolidList"/>
    <dgm:cxn modelId="{D126176F-7639-4D4D-A9CE-05C95095EBFA}" type="presParOf" srcId="{946DFB6A-2DD3-4A7A-9776-564A8CA66F9C}" destId="{42D0FCF0-3B83-4EC6-B71E-5825F9BDA34B}" srcOrd="7" destOrd="0" presId="urn:microsoft.com/office/officeart/2018/2/layout/IconVerticalSolidList"/>
    <dgm:cxn modelId="{4A521FA5-9B46-4FE6-8015-BE7E9EF6ABD8}" type="presParOf" srcId="{946DFB6A-2DD3-4A7A-9776-564A8CA66F9C}" destId="{58FD2FFF-4249-4905-A144-9B7252EA1C87}" srcOrd="8" destOrd="0" presId="urn:microsoft.com/office/officeart/2018/2/layout/IconVerticalSolidList"/>
    <dgm:cxn modelId="{AB3093A9-8156-4261-9B72-333920143B39}" type="presParOf" srcId="{58FD2FFF-4249-4905-A144-9B7252EA1C87}" destId="{7F2091C0-2C9C-4333-8C81-1DD1AD5995F7}" srcOrd="0" destOrd="0" presId="urn:microsoft.com/office/officeart/2018/2/layout/IconVerticalSolidList"/>
    <dgm:cxn modelId="{E913242F-D990-49E3-A149-76084F73DAC5}" type="presParOf" srcId="{58FD2FFF-4249-4905-A144-9B7252EA1C87}" destId="{7B708966-177E-461D-B566-D8F220795287}" srcOrd="1" destOrd="0" presId="urn:microsoft.com/office/officeart/2018/2/layout/IconVerticalSolidList"/>
    <dgm:cxn modelId="{7BE08FEF-5409-435D-A70A-4E01DC96C635}" type="presParOf" srcId="{58FD2FFF-4249-4905-A144-9B7252EA1C87}" destId="{65BFB198-5A30-475E-8C01-DDB200EF658C}" srcOrd="2" destOrd="0" presId="urn:microsoft.com/office/officeart/2018/2/layout/IconVerticalSolidList"/>
    <dgm:cxn modelId="{7D87C6EB-199E-487B-8250-F09B7725B7EE}" type="presParOf" srcId="{58FD2FFF-4249-4905-A144-9B7252EA1C87}" destId="{BE061A75-9918-43C5-B0D5-7CA55F1C675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26D231-1F9C-4B26-99E5-85D91F68E05B}" type="doc">
      <dgm:prSet loTypeId="urn:microsoft.com/office/officeart/2008/layout/LinedList" loCatId="list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7133A601-EA10-4A45-874F-3E1EF48B1BCE}">
      <dgm:prSet/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North Carolina Federation of Advanced Manufacturing Education</a:t>
          </a:r>
          <a:endParaRPr lang="en-US"/>
        </a:p>
      </dgm:t>
    </dgm:pt>
    <dgm:pt modelId="{4C03A00E-7AC8-4AB8-9D13-BD105F381D9E}" type="parTrans" cxnId="{E857B130-7423-48E4-903F-426287C11338}">
      <dgm:prSet/>
      <dgm:spPr/>
      <dgm:t>
        <a:bodyPr/>
        <a:lstStyle/>
        <a:p>
          <a:endParaRPr lang="en-US"/>
        </a:p>
      </dgm:t>
    </dgm:pt>
    <dgm:pt modelId="{77A9FF14-59BB-4A57-B4F3-93CD334621EF}" type="sibTrans" cxnId="{E857B130-7423-48E4-903F-426287C11338}">
      <dgm:prSet/>
      <dgm:spPr/>
      <dgm:t>
        <a:bodyPr/>
        <a:lstStyle/>
        <a:p>
          <a:endParaRPr lang="en-US"/>
        </a:p>
      </dgm:t>
    </dgm:pt>
    <dgm:pt modelId="{A9A09E5E-33CF-4E12-A669-67038AF721B1}">
      <dgm:prSet/>
      <dgm:spPr/>
      <dgm:t>
        <a:bodyPr/>
        <a:lstStyle/>
        <a:p>
          <a:r>
            <a:rPr lang="en-US"/>
            <a:t>Job training</a:t>
          </a:r>
        </a:p>
      </dgm:t>
    </dgm:pt>
    <dgm:pt modelId="{9A6B7E08-E069-4341-8671-F3FB1A5238BE}" type="parTrans" cxnId="{DE1C203A-B712-48A5-9098-B410F0401D65}">
      <dgm:prSet/>
      <dgm:spPr/>
      <dgm:t>
        <a:bodyPr/>
        <a:lstStyle/>
        <a:p>
          <a:endParaRPr lang="en-US"/>
        </a:p>
      </dgm:t>
    </dgm:pt>
    <dgm:pt modelId="{35CE9C01-D293-4B4D-99DC-EEE73A575884}" type="sibTrans" cxnId="{DE1C203A-B712-48A5-9098-B410F0401D65}">
      <dgm:prSet/>
      <dgm:spPr/>
      <dgm:t>
        <a:bodyPr/>
        <a:lstStyle/>
        <a:p>
          <a:endParaRPr lang="en-US"/>
        </a:p>
      </dgm:t>
    </dgm:pt>
    <dgm:pt modelId="{AFF494FB-6593-4AC3-B9F6-8E9B23F53470}">
      <dgm:prSet/>
      <dgm:spPr/>
      <dgm:t>
        <a:bodyPr/>
        <a:lstStyle/>
        <a:p>
          <a:r>
            <a:rPr lang="en-US"/>
            <a:t>Salary</a:t>
          </a:r>
        </a:p>
      </dgm:t>
    </dgm:pt>
    <dgm:pt modelId="{31D4D750-52FA-4628-A234-5B101363EE77}" type="parTrans" cxnId="{9AB65D61-A4F7-498E-91D5-13B68B539332}">
      <dgm:prSet/>
      <dgm:spPr/>
      <dgm:t>
        <a:bodyPr/>
        <a:lstStyle/>
        <a:p>
          <a:endParaRPr lang="en-US"/>
        </a:p>
      </dgm:t>
    </dgm:pt>
    <dgm:pt modelId="{F8A4C093-75DF-4059-80B2-CF00025E65E7}" type="sibTrans" cxnId="{9AB65D61-A4F7-498E-91D5-13B68B539332}">
      <dgm:prSet/>
      <dgm:spPr/>
      <dgm:t>
        <a:bodyPr/>
        <a:lstStyle/>
        <a:p>
          <a:endParaRPr lang="en-US"/>
        </a:p>
      </dgm:t>
    </dgm:pt>
    <dgm:pt modelId="{01975866-4F33-4568-92A7-35A36AAC1E04}">
      <dgm:prSet/>
      <dgm:spPr/>
      <dgm:t>
        <a:bodyPr/>
        <a:lstStyle/>
        <a:p>
          <a:r>
            <a:rPr lang="en-US"/>
            <a:t>Free associates degree</a:t>
          </a:r>
        </a:p>
      </dgm:t>
    </dgm:pt>
    <dgm:pt modelId="{4B43B707-AC9D-4335-A9C7-C3EB13992D5F}" type="parTrans" cxnId="{22905612-96C5-49D4-9F37-445247FE6347}">
      <dgm:prSet/>
      <dgm:spPr/>
      <dgm:t>
        <a:bodyPr/>
        <a:lstStyle/>
        <a:p>
          <a:endParaRPr lang="en-US"/>
        </a:p>
      </dgm:t>
    </dgm:pt>
    <dgm:pt modelId="{A506C59C-A24C-40BD-8258-ECF37877DCB7}" type="sibTrans" cxnId="{22905612-96C5-49D4-9F37-445247FE6347}">
      <dgm:prSet/>
      <dgm:spPr/>
      <dgm:t>
        <a:bodyPr/>
        <a:lstStyle/>
        <a:p>
          <a:endParaRPr lang="en-US"/>
        </a:p>
      </dgm:t>
    </dgm:pt>
    <dgm:pt modelId="{10170546-345F-4363-A252-30798FE87061}">
      <dgm:prSet/>
      <dgm:spPr/>
      <dgm:t>
        <a:bodyPr/>
        <a:lstStyle/>
        <a:p>
          <a:r>
            <a:rPr lang="en-US"/>
            <a:t>Over 450 manufacturers </a:t>
          </a:r>
        </a:p>
      </dgm:t>
    </dgm:pt>
    <dgm:pt modelId="{2936F1A6-068E-490F-9D26-B7724A0B4C7A}" type="parTrans" cxnId="{FA7CB3FD-3483-4186-9A02-5CF3BB07F510}">
      <dgm:prSet/>
      <dgm:spPr/>
      <dgm:t>
        <a:bodyPr/>
        <a:lstStyle/>
        <a:p>
          <a:endParaRPr lang="en-US"/>
        </a:p>
      </dgm:t>
    </dgm:pt>
    <dgm:pt modelId="{8BE4C8C1-B36F-49AC-9C6C-FD838CA294DC}" type="sibTrans" cxnId="{FA7CB3FD-3483-4186-9A02-5CF3BB07F510}">
      <dgm:prSet/>
      <dgm:spPr/>
      <dgm:t>
        <a:bodyPr/>
        <a:lstStyle/>
        <a:p>
          <a:endParaRPr lang="en-US"/>
        </a:p>
      </dgm:t>
    </dgm:pt>
    <dgm:pt modelId="{239F4E7B-85C5-4A97-9551-EC99731D4A18}">
      <dgm:prSet/>
      <dgm:spPr/>
      <dgm:t>
        <a:bodyPr/>
        <a:lstStyle/>
        <a:p>
          <a:r>
            <a:rPr lang="en-US" dirty="0"/>
            <a:t>Information Session on Monday, 9/28 2</a:t>
          </a:r>
          <a:r>
            <a:rPr lang="en-US" baseline="30000" dirty="0"/>
            <a:t>nd</a:t>
          </a:r>
          <a:r>
            <a:rPr lang="en-US" dirty="0"/>
            <a:t> period</a:t>
          </a:r>
        </a:p>
      </dgm:t>
    </dgm:pt>
    <dgm:pt modelId="{C27362BF-B134-4778-B2DB-8060A1A242EA}" type="parTrans" cxnId="{22EDF87F-66F5-4179-80D6-A1E9580133A8}">
      <dgm:prSet/>
      <dgm:spPr/>
      <dgm:t>
        <a:bodyPr/>
        <a:lstStyle/>
        <a:p>
          <a:endParaRPr lang="en-US"/>
        </a:p>
      </dgm:t>
    </dgm:pt>
    <dgm:pt modelId="{50D68E7D-0CF3-4914-913C-F2AB726A183D}" type="sibTrans" cxnId="{22EDF87F-66F5-4179-80D6-A1E9580133A8}">
      <dgm:prSet/>
      <dgm:spPr/>
      <dgm:t>
        <a:bodyPr/>
        <a:lstStyle/>
        <a:p>
          <a:endParaRPr lang="en-US"/>
        </a:p>
      </dgm:t>
    </dgm:pt>
    <dgm:pt modelId="{182CDAE0-344B-441F-82A6-8EC8916DB091}">
      <dgm:prSet/>
      <dgm:spPr/>
      <dgm:t>
        <a:bodyPr/>
        <a:lstStyle/>
        <a:p>
          <a:r>
            <a:rPr lang="en-US" dirty="0"/>
            <a:t>NW contact Mrs. Jenkins jenkinw@gcsnc.com</a:t>
          </a:r>
        </a:p>
      </dgm:t>
    </dgm:pt>
    <dgm:pt modelId="{53D24664-8434-424B-B49E-A1AD2BD5CAE6}" type="parTrans" cxnId="{3830A3FD-4C36-47A6-99EA-74E086A0D5F8}">
      <dgm:prSet/>
      <dgm:spPr/>
      <dgm:t>
        <a:bodyPr/>
        <a:lstStyle/>
        <a:p>
          <a:endParaRPr lang="en-US"/>
        </a:p>
      </dgm:t>
    </dgm:pt>
    <dgm:pt modelId="{ADBE1223-04AE-4202-A600-713E433D9ED4}" type="sibTrans" cxnId="{3830A3FD-4C36-47A6-99EA-74E086A0D5F8}">
      <dgm:prSet/>
      <dgm:spPr/>
      <dgm:t>
        <a:bodyPr/>
        <a:lstStyle/>
        <a:p>
          <a:endParaRPr lang="en-US"/>
        </a:p>
      </dgm:t>
    </dgm:pt>
    <dgm:pt modelId="{8E03284C-9971-4E85-B630-FC49CAA22F7F}" type="pres">
      <dgm:prSet presAssocID="{6F26D231-1F9C-4B26-99E5-85D91F68E05B}" presName="vert0" presStyleCnt="0">
        <dgm:presLayoutVars>
          <dgm:dir/>
          <dgm:animOne val="branch"/>
          <dgm:animLvl val="lvl"/>
        </dgm:presLayoutVars>
      </dgm:prSet>
      <dgm:spPr/>
    </dgm:pt>
    <dgm:pt modelId="{BB43BB0C-23BB-4FCA-BB54-CA749F35C937}" type="pres">
      <dgm:prSet presAssocID="{7133A601-EA10-4A45-874F-3E1EF48B1BCE}" presName="thickLine" presStyleLbl="alignNode1" presStyleIdx="0" presStyleCnt="1"/>
      <dgm:spPr/>
    </dgm:pt>
    <dgm:pt modelId="{0A506862-40A8-47C0-B8DD-F22E0868AE94}" type="pres">
      <dgm:prSet presAssocID="{7133A601-EA10-4A45-874F-3E1EF48B1BCE}" presName="horz1" presStyleCnt="0"/>
      <dgm:spPr/>
    </dgm:pt>
    <dgm:pt modelId="{D4C00912-173E-481F-9DF4-52948D627AA7}" type="pres">
      <dgm:prSet presAssocID="{7133A601-EA10-4A45-874F-3E1EF48B1BCE}" presName="tx1" presStyleLbl="revTx" presStyleIdx="0" presStyleCnt="7"/>
      <dgm:spPr/>
    </dgm:pt>
    <dgm:pt modelId="{D3F044F0-590F-4CF0-85FD-785CB35A787A}" type="pres">
      <dgm:prSet presAssocID="{7133A601-EA10-4A45-874F-3E1EF48B1BCE}" presName="vert1" presStyleCnt="0"/>
      <dgm:spPr/>
    </dgm:pt>
    <dgm:pt modelId="{DA227348-FC7E-4C31-9D9D-C50FB4FE34A6}" type="pres">
      <dgm:prSet presAssocID="{A9A09E5E-33CF-4E12-A669-67038AF721B1}" presName="vertSpace2a" presStyleCnt="0"/>
      <dgm:spPr/>
    </dgm:pt>
    <dgm:pt modelId="{98A0F2F2-3E5D-4758-A34C-59C515CC619D}" type="pres">
      <dgm:prSet presAssocID="{A9A09E5E-33CF-4E12-A669-67038AF721B1}" presName="horz2" presStyleCnt="0"/>
      <dgm:spPr/>
    </dgm:pt>
    <dgm:pt modelId="{534F9024-BCE0-4357-8065-7F9CCCFC7CE3}" type="pres">
      <dgm:prSet presAssocID="{A9A09E5E-33CF-4E12-A669-67038AF721B1}" presName="horzSpace2" presStyleCnt="0"/>
      <dgm:spPr/>
    </dgm:pt>
    <dgm:pt modelId="{705BEA5A-CFB6-498D-A1B6-AA2E1949B1A0}" type="pres">
      <dgm:prSet presAssocID="{A9A09E5E-33CF-4E12-A669-67038AF721B1}" presName="tx2" presStyleLbl="revTx" presStyleIdx="1" presStyleCnt="7"/>
      <dgm:spPr/>
    </dgm:pt>
    <dgm:pt modelId="{4CF60D25-29F7-404C-B0AE-12864F31F44F}" type="pres">
      <dgm:prSet presAssocID="{A9A09E5E-33CF-4E12-A669-67038AF721B1}" presName="vert2" presStyleCnt="0"/>
      <dgm:spPr/>
    </dgm:pt>
    <dgm:pt modelId="{4964B94B-1989-4134-BDFB-1F9924A63E76}" type="pres">
      <dgm:prSet presAssocID="{A9A09E5E-33CF-4E12-A669-67038AF721B1}" presName="thinLine2b" presStyleLbl="callout" presStyleIdx="0" presStyleCnt="6"/>
      <dgm:spPr/>
    </dgm:pt>
    <dgm:pt modelId="{471CC0FA-8807-4FDD-A7FE-A61CBF1B8221}" type="pres">
      <dgm:prSet presAssocID="{A9A09E5E-33CF-4E12-A669-67038AF721B1}" presName="vertSpace2b" presStyleCnt="0"/>
      <dgm:spPr/>
    </dgm:pt>
    <dgm:pt modelId="{C2F5B7B3-D7A0-4BC9-8996-1563605AE8B3}" type="pres">
      <dgm:prSet presAssocID="{AFF494FB-6593-4AC3-B9F6-8E9B23F53470}" presName="horz2" presStyleCnt="0"/>
      <dgm:spPr/>
    </dgm:pt>
    <dgm:pt modelId="{CC19266C-2D7E-45B3-8407-0FB1F6D60394}" type="pres">
      <dgm:prSet presAssocID="{AFF494FB-6593-4AC3-B9F6-8E9B23F53470}" presName="horzSpace2" presStyleCnt="0"/>
      <dgm:spPr/>
    </dgm:pt>
    <dgm:pt modelId="{0D88E674-9313-460C-92E1-102CF5C8AB97}" type="pres">
      <dgm:prSet presAssocID="{AFF494FB-6593-4AC3-B9F6-8E9B23F53470}" presName="tx2" presStyleLbl="revTx" presStyleIdx="2" presStyleCnt="7"/>
      <dgm:spPr/>
    </dgm:pt>
    <dgm:pt modelId="{B443621E-9CBA-4A61-81C9-0678159BCEC1}" type="pres">
      <dgm:prSet presAssocID="{AFF494FB-6593-4AC3-B9F6-8E9B23F53470}" presName="vert2" presStyleCnt="0"/>
      <dgm:spPr/>
    </dgm:pt>
    <dgm:pt modelId="{BF4C41B4-DDBE-45A2-B13E-18695CA8B18A}" type="pres">
      <dgm:prSet presAssocID="{AFF494FB-6593-4AC3-B9F6-8E9B23F53470}" presName="thinLine2b" presStyleLbl="callout" presStyleIdx="1" presStyleCnt="6"/>
      <dgm:spPr/>
    </dgm:pt>
    <dgm:pt modelId="{3692E48F-D313-4C06-B6F9-B2A3AE33489D}" type="pres">
      <dgm:prSet presAssocID="{AFF494FB-6593-4AC3-B9F6-8E9B23F53470}" presName="vertSpace2b" presStyleCnt="0"/>
      <dgm:spPr/>
    </dgm:pt>
    <dgm:pt modelId="{5B976150-32B4-444C-B987-7443D88511AE}" type="pres">
      <dgm:prSet presAssocID="{01975866-4F33-4568-92A7-35A36AAC1E04}" presName="horz2" presStyleCnt="0"/>
      <dgm:spPr/>
    </dgm:pt>
    <dgm:pt modelId="{8A57921F-18EB-4608-A0F8-761E646F33BC}" type="pres">
      <dgm:prSet presAssocID="{01975866-4F33-4568-92A7-35A36AAC1E04}" presName="horzSpace2" presStyleCnt="0"/>
      <dgm:spPr/>
    </dgm:pt>
    <dgm:pt modelId="{98E55241-36F1-4558-9743-70E324831D94}" type="pres">
      <dgm:prSet presAssocID="{01975866-4F33-4568-92A7-35A36AAC1E04}" presName="tx2" presStyleLbl="revTx" presStyleIdx="3" presStyleCnt="7"/>
      <dgm:spPr/>
    </dgm:pt>
    <dgm:pt modelId="{DE33080A-E745-4BB0-A23B-2960BEAB34B4}" type="pres">
      <dgm:prSet presAssocID="{01975866-4F33-4568-92A7-35A36AAC1E04}" presName="vert2" presStyleCnt="0"/>
      <dgm:spPr/>
    </dgm:pt>
    <dgm:pt modelId="{9AF39052-83BD-457D-9E20-2D572B5FBC73}" type="pres">
      <dgm:prSet presAssocID="{01975866-4F33-4568-92A7-35A36AAC1E04}" presName="thinLine2b" presStyleLbl="callout" presStyleIdx="2" presStyleCnt="6"/>
      <dgm:spPr/>
    </dgm:pt>
    <dgm:pt modelId="{2974ED33-9031-40AE-83E9-24D6E51CA83B}" type="pres">
      <dgm:prSet presAssocID="{01975866-4F33-4568-92A7-35A36AAC1E04}" presName="vertSpace2b" presStyleCnt="0"/>
      <dgm:spPr/>
    </dgm:pt>
    <dgm:pt modelId="{F8042BA7-8999-4C9A-9EFF-D183941C6952}" type="pres">
      <dgm:prSet presAssocID="{10170546-345F-4363-A252-30798FE87061}" presName="horz2" presStyleCnt="0"/>
      <dgm:spPr/>
    </dgm:pt>
    <dgm:pt modelId="{8B903E79-16F3-4A4E-A9E2-F01BC9B5E4D4}" type="pres">
      <dgm:prSet presAssocID="{10170546-345F-4363-A252-30798FE87061}" presName="horzSpace2" presStyleCnt="0"/>
      <dgm:spPr/>
    </dgm:pt>
    <dgm:pt modelId="{4BA1C100-EA85-4F02-A09C-918E09B8D351}" type="pres">
      <dgm:prSet presAssocID="{10170546-345F-4363-A252-30798FE87061}" presName="tx2" presStyleLbl="revTx" presStyleIdx="4" presStyleCnt="7"/>
      <dgm:spPr/>
    </dgm:pt>
    <dgm:pt modelId="{F87C4F78-B29A-40D1-8AF4-F8E488F6CB6D}" type="pres">
      <dgm:prSet presAssocID="{10170546-345F-4363-A252-30798FE87061}" presName="vert2" presStyleCnt="0"/>
      <dgm:spPr/>
    </dgm:pt>
    <dgm:pt modelId="{4A679416-F437-4F33-B778-CCE460386818}" type="pres">
      <dgm:prSet presAssocID="{10170546-345F-4363-A252-30798FE87061}" presName="thinLine2b" presStyleLbl="callout" presStyleIdx="3" presStyleCnt="6"/>
      <dgm:spPr/>
    </dgm:pt>
    <dgm:pt modelId="{9362F924-E485-4C4A-88C7-EAC8FAFFA8DF}" type="pres">
      <dgm:prSet presAssocID="{10170546-345F-4363-A252-30798FE87061}" presName="vertSpace2b" presStyleCnt="0"/>
      <dgm:spPr/>
    </dgm:pt>
    <dgm:pt modelId="{D7509D27-33D6-418B-8C42-77B869588703}" type="pres">
      <dgm:prSet presAssocID="{239F4E7B-85C5-4A97-9551-EC99731D4A18}" presName="horz2" presStyleCnt="0"/>
      <dgm:spPr/>
    </dgm:pt>
    <dgm:pt modelId="{41111FAF-3866-4762-869C-75FA04202CA9}" type="pres">
      <dgm:prSet presAssocID="{239F4E7B-85C5-4A97-9551-EC99731D4A18}" presName="horzSpace2" presStyleCnt="0"/>
      <dgm:spPr/>
    </dgm:pt>
    <dgm:pt modelId="{A32EE0D9-9B6C-40F8-9C50-E8DF3AC29776}" type="pres">
      <dgm:prSet presAssocID="{239F4E7B-85C5-4A97-9551-EC99731D4A18}" presName="tx2" presStyleLbl="revTx" presStyleIdx="5" presStyleCnt="7"/>
      <dgm:spPr/>
    </dgm:pt>
    <dgm:pt modelId="{AF7772AC-F1FF-45BC-9FFA-1DC04E9D4A85}" type="pres">
      <dgm:prSet presAssocID="{239F4E7B-85C5-4A97-9551-EC99731D4A18}" presName="vert2" presStyleCnt="0"/>
      <dgm:spPr/>
    </dgm:pt>
    <dgm:pt modelId="{FD3F8CB5-B71B-4EA1-AC89-0939E8E2A2D5}" type="pres">
      <dgm:prSet presAssocID="{239F4E7B-85C5-4A97-9551-EC99731D4A18}" presName="thinLine2b" presStyleLbl="callout" presStyleIdx="4" presStyleCnt="6"/>
      <dgm:spPr/>
    </dgm:pt>
    <dgm:pt modelId="{912E90EC-90F0-49FE-96F8-9D2ED8072179}" type="pres">
      <dgm:prSet presAssocID="{239F4E7B-85C5-4A97-9551-EC99731D4A18}" presName="vertSpace2b" presStyleCnt="0"/>
      <dgm:spPr/>
    </dgm:pt>
    <dgm:pt modelId="{3169D411-FB2B-4EC1-86D7-6138E05096E6}" type="pres">
      <dgm:prSet presAssocID="{182CDAE0-344B-441F-82A6-8EC8916DB091}" presName="horz2" presStyleCnt="0"/>
      <dgm:spPr/>
    </dgm:pt>
    <dgm:pt modelId="{EEC391CB-2E36-4802-817C-323722890604}" type="pres">
      <dgm:prSet presAssocID="{182CDAE0-344B-441F-82A6-8EC8916DB091}" presName="horzSpace2" presStyleCnt="0"/>
      <dgm:spPr/>
    </dgm:pt>
    <dgm:pt modelId="{DBA015E6-ECDA-4F9D-89A0-20F76DBBA69C}" type="pres">
      <dgm:prSet presAssocID="{182CDAE0-344B-441F-82A6-8EC8916DB091}" presName="tx2" presStyleLbl="revTx" presStyleIdx="6" presStyleCnt="7"/>
      <dgm:spPr/>
    </dgm:pt>
    <dgm:pt modelId="{08D435CD-5056-451B-B6BE-93E1E2A6CCA2}" type="pres">
      <dgm:prSet presAssocID="{182CDAE0-344B-441F-82A6-8EC8916DB091}" presName="vert2" presStyleCnt="0"/>
      <dgm:spPr/>
    </dgm:pt>
    <dgm:pt modelId="{D6FD47EF-A231-46AD-9052-11F172CEFACA}" type="pres">
      <dgm:prSet presAssocID="{182CDAE0-344B-441F-82A6-8EC8916DB091}" presName="thinLine2b" presStyleLbl="callout" presStyleIdx="5" presStyleCnt="6"/>
      <dgm:spPr/>
    </dgm:pt>
    <dgm:pt modelId="{BD7D6D96-1D23-4752-A7DD-F634DCC64CA9}" type="pres">
      <dgm:prSet presAssocID="{182CDAE0-344B-441F-82A6-8EC8916DB091}" presName="vertSpace2b" presStyleCnt="0"/>
      <dgm:spPr/>
    </dgm:pt>
  </dgm:ptLst>
  <dgm:cxnLst>
    <dgm:cxn modelId="{22905612-96C5-49D4-9F37-445247FE6347}" srcId="{7133A601-EA10-4A45-874F-3E1EF48B1BCE}" destId="{01975866-4F33-4568-92A7-35A36AAC1E04}" srcOrd="2" destOrd="0" parTransId="{4B43B707-AC9D-4335-A9C7-C3EB13992D5F}" sibTransId="{A506C59C-A24C-40BD-8258-ECF37877DCB7}"/>
    <dgm:cxn modelId="{65D84521-F3C5-43D9-BBA1-5B36382F40CA}" type="presOf" srcId="{01975866-4F33-4568-92A7-35A36AAC1E04}" destId="{98E55241-36F1-4558-9743-70E324831D94}" srcOrd="0" destOrd="0" presId="urn:microsoft.com/office/officeart/2008/layout/LinedList"/>
    <dgm:cxn modelId="{E857B130-7423-48E4-903F-426287C11338}" srcId="{6F26D231-1F9C-4B26-99E5-85D91F68E05B}" destId="{7133A601-EA10-4A45-874F-3E1EF48B1BCE}" srcOrd="0" destOrd="0" parTransId="{4C03A00E-7AC8-4AB8-9D13-BD105F381D9E}" sibTransId="{77A9FF14-59BB-4A57-B4F3-93CD334621EF}"/>
    <dgm:cxn modelId="{DE1C203A-B712-48A5-9098-B410F0401D65}" srcId="{7133A601-EA10-4A45-874F-3E1EF48B1BCE}" destId="{A9A09E5E-33CF-4E12-A669-67038AF721B1}" srcOrd="0" destOrd="0" parTransId="{9A6B7E08-E069-4341-8671-F3FB1A5238BE}" sibTransId="{35CE9C01-D293-4B4D-99DC-EEE73A575884}"/>
    <dgm:cxn modelId="{9AB65D61-A4F7-498E-91D5-13B68B539332}" srcId="{7133A601-EA10-4A45-874F-3E1EF48B1BCE}" destId="{AFF494FB-6593-4AC3-B9F6-8E9B23F53470}" srcOrd="1" destOrd="0" parTransId="{31D4D750-52FA-4628-A234-5B101363EE77}" sibTransId="{F8A4C093-75DF-4059-80B2-CF00025E65E7}"/>
    <dgm:cxn modelId="{1704557E-6967-4CB0-91A2-ECFF556E0A17}" type="presOf" srcId="{AFF494FB-6593-4AC3-B9F6-8E9B23F53470}" destId="{0D88E674-9313-460C-92E1-102CF5C8AB97}" srcOrd="0" destOrd="0" presId="urn:microsoft.com/office/officeart/2008/layout/LinedList"/>
    <dgm:cxn modelId="{D8E3A17F-E615-4BDD-A212-F70C46652C04}" type="presOf" srcId="{A9A09E5E-33CF-4E12-A669-67038AF721B1}" destId="{705BEA5A-CFB6-498D-A1B6-AA2E1949B1A0}" srcOrd="0" destOrd="0" presId="urn:microsoft.com/office/officeart/2008/layout/LinedList"/>
    <dgm:cxn modelId="{22EDF87F-66F5-4179-80D6-A1E9580133A8}" srcId="{7133A601-EA10-4A45-874F-3E1EF48B1BCE}" destId="{239F4E7B-85C5-4A97-9551-EC99731D4A18}" srcOrd="4" destOrd="0" parTransId="{C27362BF-B134-4778-B2DB-8060A1A242EA}" sibTransId="{50D68E7D-0CF3-4914-913C-F2AB726A183D}"/>
    <dgm:cxn modelId="{69C25090-6AEF-491E-B1C1-FD63A4F8F06E}" type="presOf" srcId="{10170546-345F-4363-A252-30798FE87061}" destId="{4BA1C100-EA85-4F02-A09C-918E09B8D351}" srcOrd="0" destOrd="0" presId="urn:microsoft.com/office/officeart/2008/layout/LinedList"/>
    <dgm:cxn modelId="{E2ABC29C-484E-47F3-96DF-D271150DBFA8}" type="presOf" srcId="{7133A601-EA10-4A45-874F-3E1EF48B1BCE}" destId="{D4C00912-173E-481F-9DF4-52948D627AA7}" srcOrd="0" destOrd="0" presId="urn:microsoft.com/office/officeart/2008/layout/LinedList"/>
    <dgm:cxn modelId="{AF0591B8-1C10-4C5E-AE7F-22810055C202}" type="presOf" srcId="{239F4E7B-85C5-4A97-9551-EC99731D4A18}" destId="{A32EE0D9-9B6C-40F8-9C50-E8DF3AC29776}" srcOrd="0" destOrd="0" presId="urn:microsoft.com/office/officeart/2008/layout/LinedList"/>
    <dgm:cxn modelId="{DD01AEDB-139C-4BB5-862A-816043186974}" type="presOf" srcId="{6F26D231-1F9C-4B26-99E5-85D91F68E05B}" destId="{8E03284C-9971-4E85-B630-FC49CAA22F7F}" srcOrd="0" destOrd="0" presId="urn:microsoft.com/office/officeart/2008/layout/LinedList"/>
    <dgm:cxn modelId="{806394E3-0E4C-4BEB-A2B6-8C017D4331E8}" type="presOf" srcId="{182CDAE0-344B-441F-82A6-8EC8916DB091}" destId="{DBA015E6-ECDA-4F9D-89A0-20F76DBBA69C}" srcOrd="0" destOrd="0" presId="urn:microsoft.com/office/officeart/2008/layout/LinedList"/>
    <dgm:cxn modelId="{3830A3FD-4C36-47A6-99EA-74E086A0D5F8}" srcId="{7133A601-EA10-4A45-874F-3E1EF48B1BCE}" destId="{182CDAE0-344B-441F-82A6-8EC8916DB091}" srcOrd="5" destOrd="0" parTransId="{53D24664-8434-424B-B49E-A1AD2BD5CAE6}" sibTransId="{ADBE1223-04AE-4202-A600-713E433D9ED4}"/>
    <dgm:cxn modelId="{FA7CB3FD-3483-4186-9A02-5CF3BB07F510}" srcId="{7133A601-EA10-4A45-874F-3E1EF48B1BCE}" destId="{10170546-345F-4363-A252-30798FE87061}" srcOrd="3" destOrd="0" parTransId="{2936F1A6-068E-490F-9D26-B7724A0B4C7A}" sibTransId="{8BE4C8C1-B36F-49AC-9C6C-FD838CA294DC}"/>
    <dgm:cxn modelId="{268937B8-7C5B-4C55-936B-EB5CDFFF59A3}" type="presParOf" srcId="{8E03284C-9971-4E85-B630-FC49CAA22F7F}" destId="{BB43BB0C-23BB-4FCA-BB54-CA749F35C937}" srcOrd="0" destOrd="0" presId="urn:microsoft.com/office/officeart/2008/layout/LinedList"/>
    <dgm:cxn modelId="{24C748E8-EA97-4F7A-B7AB-40DF63EFD59B}" type="presParOf" srcId="{8E03284C-9971-4E85-B630-FC49CAA22F7F}" destId="{0A506862-40A8-47C0-B8DD-F22E0868AE94}" srcOrd="1" destOrd="0" presId="urn:microsoft.com/office/officeart/2008/layout/LinedList"/>
    <dgm:cxn modelId="{35091F6F-988F-4B84-9AB5-637F0F66C76C}" type="presParOf" srcId="{0A506862-40A8-47C0-B8DD-F22E0868AE94}" destId="{D4C00912-173E-481F-9DF4-52948D627AA7}" srcOrd="0" destOrd="0" presId="urn:microsoft.com/office/officeart/2008/layout/LinedList"/>
    <dgm:cxn modelId="{F48A559D-53E3-44D1-B059-65542E39CEDD}" type="presParOf" srcId="{0A506862-40A8-47C0-B8DD-F22E0868AE94}" destId="{D3F044F0-590F-4CF0-85FD-785CB35A787A}" srcOrd="1" destOrd="0" presId="urn:microsoft.com/office/officeart/2008/layout/LinedList"/>
    <dgm:cxn modelId="{AC391402-1915-47E6-8DE0-758F0EEE8D0F}" type="presParOf" srcId="{D3F044F0-590F-4CF0-85FD-785CB35A787A}" destId="{DA227348-FC7E-4C31-9D9D-C50FB4FE34A6}" srcOrd="0" destOrd="0" presId="urn:microsoft.com/office/officeart/2008/layout/LinedList"/>
    <dgm:cxn modelId="{553E718E-B6CF-4B2D-8943-BD81FD1695CB}" type="presParOf" srcId="{D3F044F0-590F-4CF0-85FD-785CB35A787A}" destId="{98A0F2F2-3E5D-4758-A34C-59C515CC619D}" srcOrd="1" destOrd="0" presId="urn:microsoft.com/office/officeart/2008/layout/LinedList"/>
    <dgm:cxn modelId="{FFD54D1C-24B6-4340-B730-7150954E048C}" type="presParOf" srcId="{98A0F2F2-3E5D-4758-A34C-59C515CC619D}" destId="{534F9024-BCE0-4357-8065-7F9CCCFC7CE3}" srcOrd="0" destOrd="0" presId="urn:microsoft.com/office/officeart/2008/layout/LinedList"/>
    <dgm:cxn modelId="{EB77D9CA-0107-4A43-B3D2-EA8ED4DC2789}" type="presParOf" srcId="{98A0F2F2-3E5D-4758-A34C-59C515CC619D}" destId="{705BEA5A-CFB6-498D-A1B6-AA2E1949B1A0}" srcOrd="1" destOrd="0" presId="urn:microsoft.com/office/officeart/2008/layout/LinedList"/>
    <dgm:cxn modelId="{873563E3-C4F5-46A9-8333-9986C61E138C}" type="presParOf" srcId="{98A0F2F2-3E5D-4758-A34C-59C515CC619D}" destId="{4CF60D25-29F7-404C-B0AE-12864F31F44F}" srcOrd="2" destOrd="0" presId="urn:microsoft.com/office/officeart/2008/layout/LinedList"/>
    <dgm:cxn modelId="{DE1DFCF8-505A-4CD9-8D60-4D27C27840BD}" type="presParOf" srcId="{D3F044F0-590F-4CF0-85FD-785CB35A787A}" destId="{4964B94B-1989-4134-BDFB-1F9924A63E76}" srcOrd="2" destOrd="0" presId="urn:microsoft.com/office/officeart/2008/layout/LinedList"/>
    <dgm:cxn modelId="{610330E8-9CC4-4AA5-864D-4B713D779809}" type="presParOf" srcId="{D3F044F0-590F-4CF0-85FD-785CB35A787A}" destId="{471CC0FA-8807-4FDD-A7FE-A61CBF1B8221}" srcOrd="3" destOrd="0" presId="urn:microsoft.com/office/officeart/2008/layout/LinedList"/>
    <dgm:cxn modelId="{00AA719F-11C4-4E52-B36F-96B26A69E65B}" type="presParOf" srcId="{D3F044F0-590F-4CF0-85FD-785CB35A787A}" destId="{C2F5B7B3-D7A0-4BC9-8996-1563605AE8B3}" srcOrd="4" destOrd="0" presId="urn:microsoft.com/office/officeart/2008/layout/LinedList"/>
    <dgm:cxn modelId="{D3B53082-252D-4616-921B-87F2AEA76DC5}" type="presParOf" srcId="{C2F5B7B3-D7A0-4BC9-8996-1563605AE8B3}" destId="{CC19266C-2D7E-45B3-8407-0FB1F6D60394}" srcOrd="0" destOrd="0" presId="urn:microsoft.com/office/officeart/2008/layout/LinedList"/>
    <dgm:cxn modelId="{B8E2B607-AC84-46B5-9CEE-797CBB1699C5}" type="presParOf" srcId="{C2F5B7B3-D7A0-4BC9-8996-1563605AE8B3}" destId="{0D88E674-9313-460C-92E1-102CF5C8AB97}" srcOrd="1" destOrd="0" presId="urn:microsoft.com/office/officeart/2008/layout/LinedList"/>
    <dgm:cxn modelId="{2BC7792A-0FFD-4996-808F-F1182C6740E5}" type="presParOf" srcId="{C2F5B7B3-D7A0-4BC9-8996-1563605AE8B3}" destId="{B443621E-9CBA-4A61-81C9-0678159BCEC1}" srcOrd="2" destOrd="0" presId="urn:microsoft.com/office/officeart/2008/layout/LinedList"/>
    <dgm:cxn modelId="{D74CC224-D404-4C4A-8BBC-CF57FA398C77}" type="presParOf" srcId="{D3F044F0-590F-4CF0-85FD-785CB35A787A}" destId="{BF4C41B4-DDBE-45A2-B13E-18695CA8B18A}" srcOrd="5" destOrd="0" presId="urn:microsoft.com/office/officeart/2008/layout/LinedList"/>
    <dgm:cxn modelId="{AC0A74BA-6C59-4757-B323-6FA3B5D2BF97}" type="presParOf" srcId="{D3F044F0-590F-4CF0-85FD-785CB35A787A}" destId="{3692E48F-D313-4C06-B6F9-B2A3AE33489D}" srcOrd="6" destOrd="0" presId="urn:microsoft.com/office/officeart/2008/layout/LinedList"/>
    <dgm:cxn modelId="{9C0E37CA-FCDD-48A3-B968-E25C98AF00FD}" type="presParOf" srcId="{D3F044F0-590F-4CF0-85FD-785CB35A787A}" destId="{5B976150-32B4-444C-B987-7443D88511AE}" srcOrd="7" destOrd="0" presId="urn:microsoft.com/office/officeart/2008/layout/LinedList"/>
    <dgm:cxn modelId="{F193A184-6490-45F3-BEDC-1D3C69E60B71}" type="presParOf" srcId="{5B976150-32B4-444C-B987-7443D88511AE}" destId="{8A57921F-18EB-4608-A0F8-761E646F33BC}" srcOrd="0" destOrd="0" presId="urn:microsoft.com/office/officeart/2008/layout/LinedList"/>
    <dgm:cxn modelId="{49FDCE1A-2080-402C-B058-338FE1D64B99}" type="presParOf" srcId="{5B976150-32B4-444C-B987-7443D88511AE}" destId="{98E55241-36F1-4558-9743-70E324831D94}" srcOrd="1" destOrd="0" presId="urn:microsoft.com/office/officeart/2008/layout/LinedList"/>
    <dgm:cxn modelId="{86292724-B528-49F3-BB2C-7718F693CAB7}" type="presParOf" srcId="{5B976150-32B4-444C-B987-7443D88511AE}" destId="{DE33080A-E745-4BB0-A23B-2960BEAB34B4}" srcOrd="2" destOrd="0" presId="urn:microsoft.com/office/officeart/2008/layout/LinedList"/>
    <dgm:cxn modelId="{560A3CCA-B43C-4098-9E2A-C3D5F6CECEE7}" type="presParOf" srcId="{D3F044F0-590F-4CF0-85FD-785CB35A787A}" destId="{9AF39052-83BD-457D-9E20-2D572B5FBC73}" srcOrd="8" destOrd="0" presId="urn:microsoft.com/office/officeart/2008/layout/LinedList"/>
    <dgm:cxn modelId="{737CD46D-BB7A-45FF-A33C-1B24E50A2F87}" type="presParOf" srcId="{D3F044F0-590F-4CF0-85FD-785CB35A787A}" destId="{2974ED33-9031-40AE-83E9-24D6E51CA83B}" srcOrd="9" destOrd="0" presId="urn:microsoft.com/office/officeart/2008/layout/LinedList"/>
    <dgm:cxn modelId="{8A4A15C4-41EC-4554-AEE0-FB2FE8E52EEB}" type="presParOf" srcId="{D3F044F0-590F-4CF0-85FD-785CB35A787A}" destId="{F8042BA7-8999-4C9A-9EFF-D183941C6952}" srcOrd="10" destOrd="0" presId="urn:microsoft.com/office/officeart/2008/layout/LinedList"/>
    <dgm:cxn modelId="{E95FA1FE-8A67-48EA-A3AA-4030A3C037D3}" type="presParOf" srcId="{F8042BA7-8999-4C9A-9EFF-D183941C6952}" destId="{8B903E79-16F3-4A4E-A9E2-F01BC9B5E4D4}" srcOrd="0" destOrd="0" presId="urn:microsoft.com/office/officeart/2008/layout/LinedList"/>
    <dgm:cxn modelId="{7024893C-FFC8-4D3A-AD36-20436854BCC9}" type="presParOf" srcId="{F8042BA7-8999-4C9A-9EFF-D183941C6952}" destId="{4BA1C100-EA85-4F02-A09C-918E09B8D351}" srcOrd="1" destOrd="0" presId="urn:microsoft.com/office/officeart/2008/layout/LinedList"/>
    <dgm:cxn modelId="{B5B31BE4-99E7-4C20-AD7F-D9ECA846F388}" type="presParOf" srcId="{F8042BA7-8999-4C9A-9EFF-D183941C6952}" destId="{F87C4F78-B29A-40D1-8AF4-F8E488F6CB6D}" srcOrd="2" destOrd="0" presId="urn:microsoft.com/office/officeart/2008/layout/LinedList"/>
    <dgm:cxn modelId="{E4BEFC54-C914-4376-B140-B8934D4C25E3}" type="presParOf" srcId="{D3F044F0-590F-4CF0-85FD-785CB35A787A}" destId="{4A679416-F437-4F33-B778-CCE460386818}" srcOrd="11" destOrd="0" presId="urn:microsoft.com/office/officeart/2008/layout/LinedList"/>
    <dgm:cxn modelId="{E744AB7D-185C-4113-AF8F-58BBA4A7745A}" type="presParOf" srcId="{D3F044F0-590F-4CF0-85FD-785CB35A787A}" destId="{9362F924-E485-4C4A-88C7-EAC8FAFFA8DF}" srcOrd="12" destOrd="0" presId="urn:microsoft.com/office/officeart/2008/layout/LinedList"/>
    <dgm:cxn modelId="{895D0E77-5101-4BB0-881E-1C577E13D2E4}" type="presParOf" srcId="{D3F044F0-590F-4CF0-85FD-785CB35A787A}" destId="{D7509D27-33D6-418B-8C42-77B869588703}" srcOrd="13" destOrd="0" presId="urn:microsoft.com/office/officeart/2008/layout/LinedList"/>
    <dgm:cxn modelId="{A29540F8-6297-4638-A859-10115534AC23}" type="presParOf" srcId="{D7509D27-33D6-418B-8C42-77B869588703}" destId="{41111FAF-3866-4762-869C-75FA04202CA9}" srcOrd="0" destOrd="0" presId="urn:microsoft.com/office/officeart/2008/layout/LinedList"/>
    <dgm:cxn modelId="{B04BF4B7-C28E-4B40-8978-728B373049E2}" type="presParOf" srcId="{D7509D27-33D6-418B-8C42-77B869588703}" destId="{A32EE0D9-9B6C-40F8-9C50-E8DF3AC29776}" srcOrd="1" destOrd="0" presId="urn:microsoft.com/office/officeart/2008/layout/LinedList"/>
    <dgm:cxn modelId="{EAC4ACC5-BD7A-4916-BFD5-64767E70739F}" type="presParOf" srcId="{D7509D27-33D6-418B-8C42-77B869588703}" destId="{AF7772AC-F1FF-45BC-9FFA-1DC04E9D4A85}" srcOrd="2" destOrd="0" presId="urn:microsoft.com/office/officeart/2008/layout/LinedList"/>
    <dgm:cxn modelId="{B4922AB3-C4F3-43C8-840F-D5E6B9878602}" type="presParOf" srcId="{D3F044F0-590F-4CF0-85FD-785CB35A787A}" destId="{FD3F8CB5-B71B-4EA1-AC89-0939E8E2A2D5}" srcOrd="14" destOrd="0" presId="urn:microsoft.com/office/officeart/2008/layout/LinedList"/>
    <dgm:cxn modelId="{5623D488-426D-466D-BD92-9F1687D45F94}" type="presParOf" srcId="{D3F044F0-590F-4CF0-85FD-785CB35A787A}" destId="{912E90EC-90F0-49FE-96F8-9D2ED8072179}" srcOrd="15" destOrd="0" presId="urn:microsoft.com/office/officeart/2008/layout/LinedList"/>
    <dgm:cxn modelId="{A1193B43-CC1B-4B9F-BD11-3D3CA97ED770}" type="presParOf" srcId="{D3F044F0-590F-4CF0-85FD-785CB35A787A}" destId="{3169D411-FB2B-4EC1-86D7-6138E05096E6}" srcOrd="16" destOrd="0" presId="urn:microsoft.com/office/officeart/2008/layout/LinedList"/>
    <dgm:cxn modelId="{E9DDA258-9286-40E5-A5D7-EF189FA0A40F}" type="presParOf" srcId="{3169D411-FB2B-4EC1-86D7-6138E05096E6}" destId="{EEC391CB-2E36-4802-817C-323722890604}" srcOrd="0" destOrd="0" presId="urn:microsoft.com/office/officeart/2008/layout/LinedList"/>
    <dgm:cxn modelId="{53C62BBD-79B7-428F-881A-406A97393B2E}" type="presParOf" srcId="{3169D411-FB2B-4EC1-86D7-6138E05096E6}" destId="{DBA015E6-ECDA-4F9D-89A0-20F76DBBA69C}" srcOrd="1" destOrd="0" presId="urn:microsoft.com/office/officeart/2008/layout/LinedList"/>
    <dgm:cxn modelId="{04F9073D-DC53-4F20-B15E-4AE38F5460C3}" type="presParOf" srcId="{3169D411-FB2B-4EC1-86D7-6138E05096E6}" destId="{08D435CD-5056-451B-B6BE-93E1E2A6CCA2}" srcOrd="2" destOrd="0" presId="urn:microsoft.com/office/officeart/2008/layout/LinedList"/>
    <dgm:cxn modelId="{F03DEAE4-2DA0-435D-B6DA-3D3C821B7FCA}" type="presParOf" srcId="{D3F044F0-590F-4CF0-85FD-785CB35A787A}" destId="{D6FD47EF-A231-46AD-9052-11F172CEFACA}" srcOrd="17" destOrd="0" presId="urn:microsoft.com/office/officeart/2008/layout/LinedList"/>
    <dgm:cxn modelId="{5BDBB828-41D6-4563-A79E-2ADE37BFA0BA}" type="presParOf" srcId="{D3F044F0-590F-4CF0-85FD-785CB35A787A}" destId="{BD7D6D96-1D23-4752-A7DD-F634DCC64CA9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79F40B-2843-460C-9B92-412D9EF90815}" type="doc">
      <dgm:prSet loTypeId="urn:microsoft.com/office/officeart/2016/7/layout/BasicLinearProcessNumbered" loCatId="process" qsTypeId="urn:microsoft.com/office/officeart/2005/8/quickstyle/simple1#3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5C1A64EB-49D4-4478-B00A-03AE8969701C}">
      <dgm:prSet/>
      <dgm:spPr/>
      <dgm:t>
        <a:bodyPr/>
        <a:lstStyle/>
        <a:p>
          <a:r>
            <a:rPr lang="en-US"/>
            <a:t>Branch representatives visit during lunches</a:t>
          </a:r>
        </a:p>
      </dgm:t>
    </dgm:pt>
    <dgm:pt modelId="{ED310A6A-D2BE-4021-B801-C04C90046117}" type="parTrans" cxnId="{7DDFB741-BA25-44A9-AB90-665E305EC050}">
      <dgm:prSet/>
      <dgm:spPr/>
      <dgm:t>
        <a:bodyPr/>
        <a:lstStyle/>
        <a:p>
          <a:endParaRPr lang="en-US"/>
        </a:p>
      </dgm:t>
    </dgm:pt>
    <dgm:pt modelId="{D31EE542-0445-41AC-989F-416642242F13}" type="sibTrans" cxnId="{7DDFB741-BA25-44A9-AB90-665E305EC050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D5E31E3A-3EC4-402C-9607-4643E0133D60}">
      <dgm:prSet/>
      <dgm:spPr/>
      <dgm:t>
        <a:bodyPr/>
        <a:lstStyle/>
        <a:p>
          <a:r>
            <a:rPr lang="en-US" dirty="0"/>
            <a:t>A local Army, Air Force, Navy and Marine recruitment office </a:t>
          </a:r>
        </a:p>
        <a:p>
          <a:r>
            <a:rPr lang="en-US" b="0" i="0" dirty="0"/>
            <a:t>2917 Battleground Ave, Greensboro</a:t>
          </a:r>
          <a:endParaRPr lang="en-US" dirty="0"/>
        </a:p>
      </dgm:t>
    </dgm:pt>
    <dgm:pt modelId="{8E42E3C5-D548-4FAA-9BAC-11F4EEA15030}" type="parTrans" cxnId="{BA48F4BF-28D2-492E-9C26-C86321463B3F}">
      <dgm:prSet/>
      <dgm:spPr/>
      <dgm:t>
        <a:bodyPr/>
        <a:lstStyle/>
        <a:p>
          <a:endParaRPr lang="en-US"/>
        </a:p>
      </dgm:t>
    </dgm:pt>
    <dgm:pt modelId="{FD3D2FF6-1740-4C34-93F6-8F4A0DE5181C}" type="sibTrans" cxnId="{BA48F4BF-28D2-492E-9C26-C86321463B3F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DE84984A-3A64-4117-A2F4-7A045D0B042C}">
      <dgm:prSet/>
      <dgm:spPr/>
      <dgm:t>
        <a:bodyPr/>
        <a:lstStyle/>
        <a:p>
          <a:r>
            <a:rPr lang="en-US" dirty="0"/>
            <a:t>Take the ASVAB on 10/23        </a:t>
          </a:r>
          <a:br>
            <a:rPr lang="en-US" dirty="0"/>
          </a:br>
          <a:r>
            <a:rPr lang="en-US" dirty="0"/>
            <a:t>Sign up with </a:t>
          </a:r>
          <a:br>
            <a:rPr lang="en-US" dirty="0"/>
          </a:br>
          <a:r>
            <a:rPr lang="en-US" dirty="0"/>
            <a:t>Mrs. Jenkins jenkinw@gcsnc.com</a:t>
          </a:r>
        </a:p>
      </dgm:t>
    </dgm:pt>
    <dgm:pt modelId="{4DE18F51-4481-470F-83A5-5B5A6E4EB018}" type="parTrans" cxnId="{903D14CA-1DEE-44F0-8A20-433F8505E0CD}">
      <dgm:prSet/>
      <dgm:spPr/>
      <dgm:t>
        <a:bodyPr/>
        <a:lstStyle/>
        <a:p>
          <a:endParaRPr lang="en-US"/>
        </a:p>
      </dgm:t>
    </dgm:pt>
    <dgm:pt modelId="{619AA510-2E04-4AAE-A1AE-C371E8E6334F}" type="sibTrans" cxnId="{903D14CA-1DEE-44F0-8A20-433F8505E0CD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6F1847AC-3089-4C25-93C2-BB9DD6CDCEC0}" type="pres">
      <dgm:prSet presAssocID="{8C79F40B-2843-460C-9B92-412D9EF90815}" presName="Name0" presStyleCnt="0">
        <dgm:presLayoutVars>
          <dgm:animLvl val="lvl"/>
          <dgm:resizeHandles val="exact"/>
        </dgm:presLayoutVars>
      </dgm:prSet>
      <dgm:spPr/>
    </dgm:pt>
    <dgm:pt modelId="{ECA2C58B-F755-4EEE-88E0-5D494F633C89}" type="pres">
      <dgm:prSet presAssocID="{5C1A64EB-49D4-4478-B00A-03AE8969701C}" presName="compositeNode" presStyleCnt="0">
        <dgm:presLayoutVars>
          <dgm:bulletEnabled val="1"/>
        </dgm:presLayoutVars>
      </dgm:prSet>
      <dgm:spPr/>
    </dgm:pt>
    <dgm:pt modelId="{3A803BF6-3736-4E8F-AD15-CD5F6D63CEE5}" type="pres">
      <dgm:prSet presAssocID="{5C1A64EB-49D4-4478-B00A-03AE8969701C}" presName="bgRect" presStyleLbl="bgAccFollowNode1" presStyleIdx="0" presStyleCnt="3"/>
      <dgm:spPr/>
    </dgm:pt>
    <dgm:pt modelId="{3AC92824-F062-4093-A8B2-29EF330BADA2}" type="pres">
      <dgm:prSet presAssocID="{D31EE542-0445-41AC-989F-416642242F13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08A099B0-F270-4FB6-875B-9126648047B9}" type="pres">
      <dgm:prSet presAssocID="{5C1A64EB-49D4-4478-B00A-03AE8969701C}" presName="bottomLine" presStyleLbl="alignNode1" presStyleIdx="1" presStyleCnt="6">
        <dgm:presLayoutVars/>
      </dgm:prSet>
      <dgm:spPr/>
    </dgm:pt>
    <dgm:pt modelId="{6F6634B4-53C6-4B3E-96FC-AF918365C52D}" type="pres">
      <dgm:prSet presAssocID="{5C1A64EB-49D4-4478-B00A-03AE8969701C}" presName="nodeText" presStyleLbl="bgAccFollowNode1" presStyleIdx="0" presStyleCnt="3">
        <dgm:presLayoutVars>
          <dgm:bulletEnabled val="1"/>
        </dgm:presLayoutVars>
      </dgm:prSet>
      <dgm:spPr/>
    </dgm:pt>
    <dgm:pt modelId="{FF4953CC-81F3-48FC-A315-F11C3E7F3730}" type="pres">
      <dgm:prSet presAssocID="{D31EE542-0445-41AC-989F-416642242F13}" presName="sibTrans" presStyleCnt="0"/>
      <dgm:spPr/>
    </dgm:pt>
    <dgm:pt modelId="{2CDC666E-00B7-4D73-8694-76F81BC1E8BD}" type="pres">
      <dgm:prSet presAssocID="{D5E31E3A-3EC4-402C-9607-4643E0133D60}" presName="compositeNode" presStyleCnt="0">
        <dgm:presLayoutVars>
          <dgm:bulletEnabled val="1"/>
        </dgm:presLayoutVars>
      </dgm:prSet>
      <dgm:spPr/>
    </dgm:pt>
    <dgm:pt modelId="{103EB2B2-07B8-4C1E-B573-E06F69DA87BB}" type="pres">
      <dgm:prSet presAssocID="{D5E31E3A-3EC4-402C-9607-4643E0133D60}" presName="bgRect" presStyleLbl="bgAccFollowNode1" presStyleIdx="1" presStyleCnt="3"/>
      <dgm:spPr/>
    </dgm:pt>
    <dgm:pt modelId="{7105703E-4630-42AB-B5AA-294C71B7ED82}" type="pres">
      <dgm:prSet presAssocID="{FD3D2FF6-1740-4C34-93F6-8F4A0DE5181C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AA02618A-6AD7-4855-9231-035C3627D1F1}" type="pres">
      <dgm:prSet presAssocID="{D5E31E3A-3EC4-402C-9607-4643E0133D60}" presName="bottomLine" presStyleLbl="alignNode1" presStyleIdx="3" presStyleCnt="6">
        <dgm:presLayoutVars/>
      </dgm:prSet>
      <dgm:spPr/>
    </dgm:pt>
    <dgm:pt modelId="{55F272AF-8FFE-4CDB-BD9C-BC1E7FB61D16}" type="pres">
      <dgm:prSet presAssocID="{D5E31E3A-3EC4-402C-9607-4643E0133D60}" presName="nodeText" presStyleLbl="bgAccFollowNode1" presStyleIdx="1" presStyleCnt="3">
        <dgm:presLayoutVars>
          <dgm:bulletEnabled val="1"/>
        </dgm:presLayoutVars>
      </dgm:prSet>
      <dgm:spPr/>
    </dgm:pt>
    <dgm:pt modelId="{2185FF27-EC3B-40A8-8D61-8142F9C246E6}" type="pres">
      <dgm:prSet presAssocID="{FD3D2FF6-1740-4C34-93F6-8F4A0DE5181C}" presName="sibTrans" presStyleCnt="0"/>
      <dgm:spPr/>
    </dgm:pt>
    <dgm:pt modelId="{D1D0143A-EA47-4CD5-A472-55AE41147032}" type="pres">
      <dgm:prSet presAssocID="{DE84984A-3A64-4117-A2F4-7A045D0B042C}" presName="compositeNode" presStyleCnt="0">
        <dgm:presLayoutVars>
          <dgm:bulletEnabled val="1"/>
        </dgm:presLayoutVars>
      </dgm:prSet>
      <dgm:spPr/>
    </dgm:pt>
    <dgm:pt modelId="{23235C1B-97CB-4AD5-BD7B-F89A3D808E97}" type="pres">
      <dgm:prSet presAssocID="{DE84984A-3A64-4117-A2F4-7A045D0B042C}" presName="bgRect" presStyleLbl="bgAccFollowNode1" presStyleIdx="2" presStyleCnt="3"/>
      <dgm:spPr/>
    </dgm:pt>
    <dgm:pt modelId="{5860E501-3ED7-4684-A590-1D5DD58DB647}" type="pres">
      <dgm:prSet presAssocID="{619AA510-2E04-4AAE-A1AE-C371E8E6334F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56A6B464-94E0-4D2B-A145-908870089BD7}" type="pres">
      <dgm:prSet presAssocID="{DE84984A-3A64-4117-A2F4-7A045D0B042C}" presName="bottomLine" presStyleLbl="alignNode1" presStyleIdx="5" presStyleCnt="6">
        <dgm:presLayoutVars/>
      </dgm:prSet>
      <dgm:spPr/>
    </dgm:pt>
    <dgm:pt modelId="{474C7ACA-4977-4BB6-A992-F89872845162}" type="pres">
      <dgm:prSet presAssocID="{DE84984A-3A64-4117-A2F4-7A045D0B042C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02EBB329-1463-4D6F-B6D8-04FA97E2B696}" type="presOf" srcId="{D5E31E3A-3EC4-402C-9607-4643E0133D60}" destId="{55F272AF-8FFE-4CDB-BD9C-BC1E7FB61D16}" srcOrd="1" destOrd="0" presId="urn:microsoft.com/office/officeart/2016/7/layout/BasicLinearProcessNumbered"/>
    <dgm:cxn modelId="{EBDB4632-854E-4366-8EA5-1BC57BBF8C51}" type="presOf" srcId="{D31EE542-0445-41AC-989F-416642242F13}" destId="{3AC92824-F062-4093-A8B2-29EF330BADA2}" srcOrd="0" destOrd="0" presId="urn:microsoft.com/office/officeart/2016/7/layout/BasicLinearProcessNumbered"/>
    <dgm:cxn modelId="{93A6883A-56EC-4B89-91EA-EBDFB805E2E2}" type="presOf" srcId="{FD3D2FF6-1740-4C34-93F6-8F4A0DE5181C}" destId="{7105703E-4630-42AB-B5AA-294C71B7ED82}" srcOrd="0" destOrd="0" presId="urn:microsoft.com/office/officeart/2016/7/layout/BasicLinearProcessNumbered"/>
    <dgm:cxn modelId="{B9EA993D-887B-40DA-A38A-D91E4ADE2EA7}" type="presOf" srcId="{DE84984A-3A64-4117-A2F4-7A045D0B042C}" destId="{474C7ACA-4977-4BB6-A992-F89872845162}" srcOrd="1" destOrd="0" presId="urn:microsoft.com/office/officeart/2016/7/layout/BasicLinearProcessNumbered"/>
    <dgm:cxn modelId="{7DDFB741-BA25-44A9-AB90-665E305EC050}" srcId="{8C79F40B-2843-460C-9B92-412D9EF90815}" destId="{5C1A64EB-49D4-4478-B00A-03AE8969701C}" srcOrd="0" destOrd="0" parTransId="{ED310A6A-D2BE-4021-B801-C04C90046117}" sibTransId="{D31EE542-0445-41AC-989F-416642242F13}"/>
    <dgm:cxn modelId="{6BB62376-0527-447A-9BE3-F52AC291A666}" type="presOf" srcId="{D5E31E3A-3EC4-402C-9607-4643E0133D60}" destId="{103EB2B2-07B8-4C1E-B573-E06F69DA87BB}" srcOrd="0" destOrd="0" presId="urn:microsoft.com/office/officeart/2016/7/layout/BasicLinearProcessNumbered"/>
    <dgm:cxn modelId="{B15CE677-BA1C-4B25-BD1E-92E57B7A7DA9}" type="presOf" srcId="{8C79F40B-2843-460C-9B92-412D9EF90815}" destId="{6F1847AC-3089-4C25-93C2-BB9DD6CDCEC0}" srcOrd="0" destOrd="0" presId="urn:microsoft.com/office/officeart/2016/7/layout/BasicLinearProcessNumbered"/>
    <dgm:cxn modelId="{6BCAA490-D415-49CA-9DB8-6494CA815CEC}" type="presOf" srcId="{5C1A64EB-49D4-4478-B00A-03AE8969701C}" destId="{6F6634B4-53C6-4B3E-96FC-AF918365C52D}" srcOrd="1" destOrd="0" presId="urn:microsoft.com/office/officeart/2016/7/layout/BasicLinearProcessNumbered"/>
    <dgm:cxn modelId="{BA48F4BF-28D2-492E-9C26-C86321463B3F}" srcId="{8C79F40B-2843-460C-9B92-412D9EF90815}" destId="{D5E31E3A-3EC4-402C-9607-4643E0133D60}" srcOrd="1" destOrd="0" parTransId="{8E42E3C5-D548-4FAA-9BAC-11F4EEA15030}" sibTransId="{FD3D2FF6-1740-4C34-93F6-8F4A0DE5181C}"/>
    <dgm:cxn modelId="{903D14CA-1DEE-44F0-8A20-433F8505E0CD}" srcId="{8C79F40B-2843-460C-9B92-412D9EF90815}" destId="{DE84984A-3A64-4117-A2F4-7A045D0B042C}" srcOrd="2" destOrd="0" parTransId="{4DE18F51-4481-470F-83A5-5B5A6E4EB018}" sibTransId="{619AA510-2E04-4AAE-A1AE-C371E8E6334F}"/>
    <dgm:cxn modelId="{18FEBCCE-5C71-466F-901F-270282B7187B}" type="presOf" srcId="{DE84984A-3A64-4117-A2F4-7A045D0B042C}" destId="{23235C1B-97CB-4AD5-BD7B-F89A3D808E97}" srcOrd="0" destOrd="0" presId="urn:microsoft.com/office/officeart/2016/7/layout/BasicLinearProcessNumbered"/>
    <dgm:cxn modelId="{A6C501F0-27E1-4FA4-9DE4-3F51A72E83BF}" type="presOf" srcId="{619AA510-2E04-4AAE-A1AE-C371E8E6334F}" destId="{5860E501-3ED7-4684-A590-1D5DD58DB647}" srcOrd="0" destOrd="0" presId="urn:microsoft.com/office/officeart/2016/7/layout/BasicLinearProcessNumbered"/>
    <dgm:cxn modelId="{3F6C1FF8-306D-4A3B-BBA0-2B1FC4FDBAE1}" type="presOf" srcId="{5C1A64EB-49D4-4478-B00A-03AE8969701C}" destId="{3A803BF6-3736-4E8F-AD15-CD5F6D63CEE5}" srcOrd="0" destOrd="0" presId="urn:microsoft.com/office/officeart/2016/7/layout/BasicLinearProcessNumbered"/>
    <dgm:cxn modelId="{C2E858FE-7793-46E3-B4FE-C7F786CA4D29}" type="presParOf" srcId="{6F1847AC-3089-4C25-93C2-BB9DD6CDCEC0}" destId="{ECA2C58B-F755-4EEE-88E0-5D494F633C89}" srcOrd="0" destOrd="0" presId="urn:microsoft.com/office/officeart/2016/7/layout/BasicLinearProcessNumbered"/>
    <dgm:cxn modelId="{63FDFFD9-731F-41F4-910F-94CA613FAE49}" type="presParOf" srcId="{ECA2C58B-F755-4EEE-88E0-5D494F633C89}" destId="{3A803BF6-3736-4E8F-AD15-CD5F6D63CEE5}" srcOrd="0" destOrd="0" presId="urn:microsoft.com/office/officeart/2016/7/layout/BasicLinearProcessNumbered"/>
    <dgm:cxn modelId="{186DBE6C-9459-4601-9C28-250E7F7EE37E}" type="presParOf" srcId="{ECA2C58B-F755-4EEE-88E0-5D494F633C89}" destId="{3AC92824-F062-4093-A8B2-29EF330BADA2}" srcOrd="1" destOrd="0" presId="urn:microsoft.com/office/officeart/2016/7/layout/BasicLinearProcessNumbered"/>
    <dgm:cxn modelId="{389B3C14-E537-45E5-BB0E-FCB04EA9E84F}" type="presParOf" srcId="{ECA2C58B-F755-4EEE-88E0-5D494F633C89}" destId="{08A099B0-F270-4FB6-875B-9126648047B9}" srcOrd="2" destOrd="0" presId="urn:microsoft.com/office/officeart/2016/7/layout/BasicLinearProcessNumbered"/>
    <dgm:cxn modelId="{5CF13B88-BA2F-4DB3-AA9B-AE5DC204E64A}" type="presParOf" srcId="{ECA2C58B-F755-4EEE-88E0-5D494F633C89}" destId="{6F6634B4-53C6-4B3E-96FC-AF918365C52D}" srcOrd="3" destOrd="0" presId="urn:microsoft.com/office/officeart/2016/7/layout/BasicLinearProcessNumbered"/>
    <dgm:cxn modelId="{DD6A6EFD-162D-48D3-8B9F-1AD9EF3FEC31}" type="presParOf" srcId="{6F1847AC-3089-4C25-93C2-BB9DD6CDCEC0}" destId="{FF4953CC-81F3-48FC-A315-F11C3E7F3730}" srcOrd="1" destOrd="0" presId="urn:microsoft.com/office/officeart/2016/7/layout/BasicLinearProcessNumbered"/>
    <dgm:cxn modelId="{8C0979F8-5A7C-496F-86D0-97AA258EEA91}" type="presParOf" srcId="{6F1847AC-3089-4C25-93C2-BB9DD6CDCEC0}" destId="{2CDC666E-00B7-4D73-8694-76F81BC1E8BD}" srcOrd="2" destOrd="0" presId="urn:microsoft.com/office/officeart/2016/7/layout/BasicLinearProcessNumbered"/>
    <dgm:cxn modelId="{E3E8A012-3EE1-4844-AD0A-D645D73F1D7C}" type="presParOf" srcId="{2CDC666E-00B7-4D73-8694-76F81BC1E8BD}" destId="{103EB2B2-07B8-4C1E-B573-E06F69DA87BB}" srcOrd="0" destOrd="0" presId="urn:microsoft.com/office/officeart/2016/7/layout/BasicLinearProcessNumbered"/>
    <dgm:cxn modelId="{BB9BE55A-8A20-4BC4-99B0-2D84CA325914}" type="presParOf" srcId="{2CDC666E-00B7-4D73-8694-76F81BC1E8BD}" destId="{7105703E-4630-42AB-B5AA-294C71B7ED82}" srcOrd="1" destOrd="0" presId="urn:microsoft.com/office/officeart/2016/7/layout/BasicLinearProcessNumbered"/>
    <dgm:cxn modelId="{B6F3B900-7FBA-458E-9C34-E8BE860D4D25}" type="presParOf" srcId="{2CDC666E-00B7-4D73-8694-76F81BC1E8BD}" destId="{AA02618A-6AD7-4855-9231-035C3627D1F1}" srcOrd="2" destOrd="0" presId="urn:microsoft.com/office/officeart/2016/7/layout/BasicLinearProcessNumbered"/>
    <dgm:cxn modelId="{3EF40C07-73C2-4AA5-A230-31E9EC852681}" type="presParOf" srcId="{2CDC666E-00B7-4D73-8694-76F81BC1E8BD}" destId="{55F272AF-8FFE-4CDB-BD9C-BC1E7FB61D16}" srcOrd="3" destOrd="0" presId="urn:microsoft.com/office/officeart/2016/7/layout/BasicLinearProcessNumbered"/>
    <dgm:cxn modelId="{11258A32-1A20-44B4-A81D-9778087E5D5A}" type="presParOf" srcId="{6F1847AC-3089-4C25-93C2-BB9DD6CDCEC0}" destId="{2185FF27-EC3B-40A8-8D61-8142F9C246E6}" srcOrd="3" destOrd="0" presId="urn:microsoft.com/office/officeart/2016/7/layout/BasicLinearProcessNumbered"/>
    <dgm:cxn modelId="{F244ED95-5908-481B-8494-FEA294F8502F}" type="presParOf" srcId="{6F1847AC-3089-4C25-93C2-BB9DD6CDCEC0}" destId="{D1D0143A-EA47-4CD5-A472-55AE41147032}" srcOrd="4" destOrd="0" presId="urn:microsoft.com/office/officeart/2016/7/layout/BasicLinearProcessNumbered"/>
    <dgm:cxn modelId="{6E3F1CA6-537A-4B15-AF04-70FA7A7A5B48}" type="presParOf" srcId="{D1D0143A-EA47-4CD5-A472-55AE41147032}" destId="{23235C1B-97CB-4AD5-BD7B-F89A3D808E97}" srcOrd="0" destOrd="0" presId="urn:microsoft.com/office/officeart/2016/7/layout/BasicLinearProcessNumbered"/>
    <dgm:cxn modelId="{61F26430-021F-422A-8047-D0FD04FE3238}" type="presParOf" srcId="{D1D0143A-EA47-4CD5-A472-55AE41147032}" destId="{5860E501-3ED7-4684-A590-1D5DD58DB647}" srcOrd="1" destOrd="0" presId="urn:microsoft.com/office/officeart/2016/7/layout/BasicLinearProcessNumbered"/>
    <dgm:cxn modelId="{C2EEB474-5A98-406D-8BA3-9BB03120132B}" type="presParOf" srcId="{D1D0143A-EA47-4CD5-A472-55AE41147032}" destId="{56A6B464-94E0-4D2B-A145-908870089BD7}" srcOrd="2" destOrd="0" presId="urn:microsoft.com/office/officeart/2016/7/layout/BasicLinearProcessNumbered"/>
    <dgm:cxn modelId="{0714B377-0EE2-4310-97FC-4F3458D10976}" type="presParOf" srcId="{D1D0143A-EA47-4CD5-A472-55AE41147032}" destId="{474C7ACA-4977-4BB6-A992-F89872845162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91C4FF-10EA-430D-92F8-21E860857462}" type="doc">
      <dgm:prSet loTypeId="urn:microsoft.com/office/officeart/2005/8/layout/vList2" loCatId="list" qsTypeId="urn:microsoft.com/office/officeart/2005/8/quickstyle/simple1#172" qsCatId="simple" csTypeId="urn:microsoft.com/office/officeart/2005/8/colors/accent1_2#69" csCatId="accent1" phldr="1"/>
      <dgm:spPr/>
      <dgm:t>
        <a:bodyPr/>
        <a:lstStyle/>
        <a:p>
          <a:endParaRPr lang="en-US"/>
        </a:p>
      </dgm:t>
    </dgm:pt>
    <dgm:pt modelId="{CAED8D64-0574-4888-872B-E83FC3629CB4}">
      <dgm:prSet/>
      <dgm:spPr/>
      <dgm:t>
        <a:bodyPr/>
        <a:lstStyle/>
        <a:p>
          <a:r>
            <a:rPr lang="en-US"/>
            <a:t>Process will be shared in November with speeches due in January</a:t>
          </a:r>
        </a:p>
      </dgm:t>
    </dgm:pt>
    <dgm:pt modelId="{8E4463DE-0A7D-4642-8384-8900B8133871}" type="parTrans" cxnId="{2AB66DA0-2A0E-4C71-9306-93D06238F71B}">
      <dgm:prSet/>
      <dgm:spPr/>
      <dgm:t>
        <a:bodyPr/>
        <a:lstStyle/>
        <a:p>
          <a:endParaRPr lang="en-US"/>
        </a:p>
      </dgm:t>
    </dgm:pt>
    <dgm:pt modelId="{969451CE-3887-4647-AB5E-BCDC11A13D97}" type="sibTrans" cxnId="{2AB66DA0-2A0E-4C71-9306-93D06238F71B}">
      <dgm:prSet/>
      <dgm:spPr/>
      <dgm:t>
        <a:bodyPr/>
        <a:lstStyle/>
        <a:p>
          <a:endParaRPr lang="en-US"/>
        </a:p>
      </dgm:t>
    </dgm:pt>
    <dgm:pt modelId="{EB306B94-D6F1-4E6D-91F0-BAF7F3B9D0E4}">
      <dgm:prSet/>
      <dgm:spPr/>
      <dgm:t>
        <a:bodyPr/>
        <a:lstStyle/>
        <a:p>
          <a:r>
            <a:rPr lang="en-US"/>
            <a:t>Students will upload a 2-3 page, 12pt font, double-spaced preliminary speech</a:t>
          </a:r>
        </a:p>
      </dgm:t>
    </dgm:pt>
    <dgm:pt modelId="{A32F3DD3-3784-4724-8CD6-ABCF3370560F}" type="parTrans" cxnId="{3DF32594-0C91-46ED-B149-09CA581F1B8A}">
      <dgm:prSet/>
      <dgm:spPr/>
      <dgm:t>
        <a:bodyPr/>
        <a:lstStyle/>
        <a:p>
          <a:endParaRPr lang="en-US"/>
        </a:p>
      </dgm:t>
    </dgm:pt>
    <dgm:pt modelId="{2C43B2D2-6FAD-436B-8155-8658C9158245}" type="sibTrans" cxnId="{3DF32594-0C91-46ED-B149-09CA581F1B8A}">
      <dgm:prSet/>
      <dgm:spPr/>
      <dgm:t>
        <a:bodyPr/>
        <a:lstStyle/>
        <a:p>
          <a:endParaRPr lang="en-US"/>
        </a:p>
      </dgm:t>
    </dgm:pt>
    <dgm:pt modelId="{4DED00AA-F0FF-4A69-A601-B70BF84A7A82}">
      <dgm:prSet/>
      <dgm:spPr/>
      <dgm:t>
        <a:bodyPr/>
        <a:lstStyle/>
        <a:p>
          <a:r>
            <a:rPr lang="en-US"/>
            <a:t>Members of the NW community will blind read submissions</a:t>
          </a:r>
        </a:p>
      </dgm:t>
    </dgm:pt>
    <dgm:pt modelId="{2AC463B3-71BE-41AD-9DF9-50083CD75D16}" type="parTrans" cxnId="{ADDE2064-3F7E-4982-8A16-973F87267B62}">
      <dgm:prSet/>
      <dgm:spPr/>
      <dgm:t>
        <a:bodyPr/>
        <a:lstStyle/>
        <a:p>
          <a:endParaRPr lang="en-US"/>
        </a:p>
      </dgm:t>
    </dgm:pt>
    <dgm:pt modelId="{5E0A2A45-2B81-4025-BBEE-448D0EB817C7}" type="sibTrans" cxnId="{ADDE2064-3F7E-4982-8A16-973F87267B62}">
      <dgm:prSet/>
      <dgm:spPr/>
      <dgm:t>
        <a:bodyPr/>
        <a:lstStyle/>
        <a:p>
          <a:endParaRPr lang="en-US"/>
        </a:p>
      </dgm:t>
    </dgm:pt>
    <dgm:pt modelId="{03DED497-ABA8-4655-B371-54FC12E6BAC0}">
      <dgm:prSet/>
      <dgm:spPr/>
      <dgm:t>
        <a:bodyPr/>
        <a:lstStyle/>
        <a:p>
          <a:r>
            <a:rPr lang="en-US"/>
            <a:t>One student will be selected who will work with staff to finalize speech</a:t>
          </a:r>
        </a:p>
      </dgm:t>
    </dgm:pt>
    <dgm:pt modelId="{906385EE-1AD2-4EF0-A515-9137DA1B82CB}" type="parTrans" cxnId="{3A5BAD49-BDEB-46D8-893F-0076A378C139}">
      <dgm:prSet/>
      <dgm:spPr/>
      <dgm:t>
        <a:bodyPr/>
        <a:lstStyle/>
        <a:p>
          <a:endParaRPr lang="en-US"/>
        </a:p>
      </dgm:t>
    </dgm:pt>
    <dgm:pt modelId="{B71F7F0D-41ED-438B-A265-CF194FEE49A9}" type="sibTrans" cxnId="{3A5BAD49-BDEB-46D8-893F-0076A378C139}">
      <dgm:prSet/>
      <dgm:spPr/>
      <dgm:t>
        <a:bodyPr/>
        <a:lstStyle/>
        <a:p>
          <a:endParaRPr lang="en-US"/>
        </a:p>
      </dgm:t>
    </dgm:pt>
    <dgm:pt modelId="{D9013D29-88E8-47FF-9068-3443B0EE3BA6}">
      <dgm:prSet/>
      <dgm:spPr/>
      <dgm:t>
        <a:bodyPr/>
        <a:lstStyle/>
        <a:p>
          <a:r>
            <a:rPr lang="en-US" dirty="0"/>
            <a:t>Questions: Contact Mr. Ferris, </a:t>
          </a:r>
          <a:r>
            <a:rPr lang="en-US" dirty="0">
              <a:hlinkClick xmlns:r="http://schemas.openxmlformats.org/officeDocument/2006/relationships" r:id="rId1"/>
            </a:rPr>
            <a:t>ferrisk@gcsnc.com</a:t>
          </a:r>
          <a:r>
            <a:rPr lang="en-US" dirty="0"/>
            <a:t> </a:t>
          </a:r>
        </a:p>
      </dgm:t>
    </dgm:pt>
    <dgm:pt modelId="{D954D66B-E39D-4138-86A0-B4389E777561}" type="parTrans" cxnId="{621E558F-0081-410F-983A-5B836C7921BA}">
      <dgm:prSet/>
      <dgm:spPr/>
      <dgm:t>
        <a:bodyPr/>
        <a:lstStyle/>
        <a:p>
          <a:endParaRPr lang="en-US"/>
        </a:p>
      </dgm:t>
    </dgm:pt>
    <dgm:pt modelId="{5F7409AE-0870-4FBE-A32B-0E1A0DBE908B}" type="sibTrans" cxnId="{621E558F-0081-410F-983A-5B836C7921BA}">
      <dgm:prSet/>
      <dgm:spPr/>
      <dgm:t>
        <a:bodyPr/>
        <a:lstStyle/>
        <a:p>
          <a:endParaRPr lang="en-US"/>
        </a:p>
      </dgm:t>
    </dgm:pt>
    <dgm:pt modelId="{BB83AD5C-49D2-4590-8C5C-15B871B73A3C}" type="pres">
      <dgm:prSet presAssocID="{0191C4FF-10EA-430D-92F8-21E860857462}" presName="linear" presStyleCnt="0">
        <dgm:presLayoutVars>
          <dgm:animLvl val="lvl"/>
          <dgm:resizeHandles val="exact"/>
        </dgm:presLayoutVars>
      </dgm:prSet>
      <dgm:spPr/>
    </dgm:pt>
    <dgm:pt modelId="{DE8D99D2-4B5A-49C6-AD93-0DD463328948}" type="pres">
      <dgm:prSet presAssocID="{CAED8D64-0574-4888-872B-E83FC3629CB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524FCA4-649E-4781-A916-754D3AD51E79}" type="pres">
      <dgm:prSet presAssocID="{969451CE-3887-4647-AB5E-BCDC11A13D97}" presName="spacer" presStyleCnt="0"/>
      <dgm:spPr/>
    </dgm:pt>
    <dgm:pt modelId="{A544ED72-BBCD-40D3-9302-5D8B04BCFE7C}" type="pres">
      <dgm:prSet presAssocID="{EB306B94-D6F1-4E6D-91F0-BAF7F3B9D0E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5606346-7AFF-4066-8EBC-0FC4C79D646C}" type="pres">
      <dgm:prSet presAssocID="{2C43B2D2-6FAD-436B-8155-8658C9158245}" presName="spacer" presStyleCnt="0"/>
      <dgm:spPr/>
    </dgm:pt>
    <dgm:pt modelId="{62FE63B3-517D-44D9-A946-159B7E572568}" type="pres">
      <dgm:prSet presAssocID="{4DED00AA-F0FF-4A69-A601-B70BF84A7A8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CC28B97-92DC-49FF-8E66-7083628DCAD6}" type="pres">
      <dgm:prSet presAssocID="{5E0A2A45-2B81-4025-BBEE-448D0EB817C7}" presName="spacer" presStyleCnt="0"/>
      <dgm:spPr/>
    </dgm:pt>
    <dgm:pt modelId="{B95A596B-0736-4084-BF0A-245799A46315}" type="pres">
      <dgm:prSet presAssocID="{03DED497-ABA8-4655-B371-54FC12E6BAC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C37EBB2-DA98-415B-9EFB-45C5852EB4C1}" type="pres">
      <dgm:prSet presAssocID="{B71F7F0D-41ED-438B-A265-CF194FEE49A9}" presName="spacer" presStyleCnt="0"/>
      <dgm:spPr/>
    </dgm:pt>
    <dgm:pt modelId="{B062FEAB-17F3-4B7A-B1D1-F026226EB8B6}" type="pres">
      <dgm:prSet presAssocID="{D9013D29-88E8-47FF-9068-3443B0EE3BA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81BEE2B-43A3-4131-93B8-869744B8BC8E}" type="presOf" srcId="{EB306B94-D6F1-4E6D-91F0-BAF7F3B9D0E4}" destId="{A544ED72-BBCD-40D3-9302-5D8B04BCFE7C}" srcOrd="0" destOrd="0" presId="urn:microsoft.com/office/officeart/2005/8/layout/vList2"/>
    <dgm:cxn modelId="{C9FBA32D-F7A3-4681-B02F-3DD33F151110}" type="presOf" srcId="{0191C4FF-10EA-430D-92F8-21E860857462}" destId="{BB83AD5C-49D2-4590-8C5C-15B871B73A3C}" srcOrd="0" destOrd="0" presId="urn:microsoft.com/office/officeart/2005/8/layout/vList2"/>
    <dgm:cxn modelId="{82339642-AD46-4C84-B524-3AF7EBE4D79F}" type="presOf" srcId="{D9013D29-88E8-47FF-9068-3443B0EE3BA6}" destId="{B062FEAB-17F3-4B7A-B1D1-F026226EB8B6}" srcOrd="0" destOrd="0" presId="urn:microsoft.com/office/officeart/2005/8/layout/vList2"/>
    <dgm:cxn modelId="{ADDE2064-3F7E-4982-8A16-973F87267B62}" srcId="{0191C4FF-10EA-430D-92F8-21E860857462}" destId="{4DED00AA-F0FF-4A69-A601-B70BF84A7A82}" srcOrd="2" destOrd="0" parTransId="{2AC463B3-71BE-41AD-9DF9-50083CD75D16}" sibTransId="{5E0A2A45-2B81-4025-BBEE-448D0EB817C7}"/>
    <dgm:cxn modelId="{3A5BAD49-BDEB-46D8-893F-0076A378C139}" srcId="{0191C4FF-10EA-430D-92F8-21E860857462}" destId="{03DED497-ABA8-4655-B371-54FC12E6BAC0}" srcOrd="3" destOrd="0" parTransId="{906385EE-1AD2-4EF0-A515-9137DA1B82CB}" sibTransId="{B71F7F0D-41ED-438B-A265-CF194FEE49A9}"/>
    <dgm:cxn modelId="{621E558F-0081-410F-983A-5B836C7921BA}" srcId="{0191C4FF-10EA-430D-92F8-21E860857462}" destId="{D9013D29-88E8-47FF-9068-3443B0EE3BA6}" srcOrd="4" destOrd="0" parTransId="{D954D66B-E39D-4138-86A0-B4389E777561}" sibTransId="{5F7409AE-0870-4FBE-A32B-0E1A0DBE908B}"/>
    <dgm:cxn modelId="{3DF32594-0C91-46ED-B149-09CA581F1B8A}" srcId="{0191C4FF-10EA-430D-92F8-21E860857462}" destId="{EB306B94-D6F1-4E6D-91F0-BAF7F3B9D0E4}" srcOrd="1" destOrd="0" parTransId="{A32F3DD3-3784-4724-8CD6-ABCF3370560F}" sibTransId="{2C43B2D2-6FAD-436B-8155-8658C9158245}"/>
    <dgm:cxn modelId="{2AB66DA0-2A0E-4C71-9306-93D06238F71B}" srcId="{0191C4FF-10EA-430D-92F8-21E860857462}" destId="{CAED8D64-0574-4888-872B-E83FC3629CB4}" srcOrd="0" destOrd="0" parTransId="{8E4463DE-0A7D-4642-8384-8900B8133871}" sibTransId="{969451CE-3887-4647-AB5E-BCDC11A13D97}"/>
    <dgm:cxn modelId="{562465C8-7EB9-4B9F-AA70-7123CE5E2D85}" type="presOf" srcId="{03DED497-ABA8-4655-B371-54FC12E6BAC0}" destId="{B95A596B-0736-4084-BF0A-245799A46315}" srcOrd="0" destOrd="0" presId="urn:microsoft.com/office/officeart/2005/8/layout/vList2"/>
    <dgm:cxn modelId="{805FA3CA-5B4C-4F55-8320-8E24D36BF819}" type="presOf" srcId="{4DED00AA-F0FF-4A69-A601-B70BF84A7A82}" destId="{62FE63B3-517D-44D9-A946-159B7E572568}" srcOrd="0" destOrd="0" presId="urn:microsoft.com/office/officeart/2005/8/layout/vList2"/>
    <dgm:cxn modelId="{28FF2ACD-1010-4AC0-BE18-CF017BC0A021}" type="presOf" srcId="{CAED8D64-0574-4888-872B-E83FC3629CB4}" destId="{DE8D99D2-4B5A-49C6-AD93-0DD463328948}" srcOrd="0" destOrd="0" presId="urn:microsoft.com/office/officeart/2005/8/layout/vList2"/>
    <dgm:cxn modelId="{DB7814BB-6C2F-4FEB-9FDC-935B127562DF}" type="presParOf" srcId="{BB83AD5C-49D2-4590-8C5C-15B871B73A3C}" destId="{DE8D99D2-4B5A-49C6-AD93-0DD463328948}" srcOrd="0" destOrd="0" presId="urn:microsoft.com/office/officeart/2005/8/layout/vList2"/>
    <dgm:cxn modelId="{439F7A37-8BED-41C3-948E-6C0F9B22DEFE}" type="presParOf" srcId="{BB83AD5C-49D2-4590-8C5C-15B871B73A3C}" destId="{2524FCA4-649E-4781-A916-754D3AD51E79}" srcOrd="1" destOrd="0" presId="urn:microsoft.com/office/officeart/2005/8/layout/vList2"/>
    <dgm:cxn modelId="{9EEBEAB4-D5C3-47AE-A458-7B71C5757FB7}" type="presParOf" srcId="{BB83AD5C-49D2-4590-8C5C-15B871B73A3C}" destId="{A544ED72-BBCD-40D3-9302-5D8B04BCFE7C}" srcOrd="2" destOrd="0" presId="urn:microsoft.com/office/officeart/2005/8/layout/vList2"/>
    <dgm:cxn modelId="{49BC3D3C-FA47-4C1E-A4A6-07A6B64C6FFC}" type="presParOf" srcId="{BB83AD5C-49D2-4590-8C5C-15B871B73A3C}" destId="{05606346-7AFF-4066-8EBC-0FC4C79D646C}" srcOrd="3" destOrd="0" presId="urn:microsoft.com/office/officeart/2005/8/layout/vList2"/>
    <dgm:cxn modelId="{E11C3AE0-6DF3-429D-ACD9-C3D4119ADD4F}" type="presParOf" srcId="{BB83AD5C-49D2-4590-8C5C-15B871B73A3C}" destId="{62FE63B3-517D-44D9-A946-159B7E572568}" srcOrd="4" destOrd="0" presId="urn:microsoft.com/office/officeart/2005/8/layout/vList2"/>
    <dgm:cxn modelId="{6FEE9EEC-5333-4CBB-90C5-878FCF93852D}" type="presParOf" srcId="{BB83AD5C-49D2-4590-8C5C-15B871B73A3C}" destId="{7CC28B97-92DC-49FF-8E66-7083628DCAD6}" srcOrd="5" destOrd="0" presId="urn:microsoft.com/office/officeart/2005/8/layout/vList2"/>
    <dgm:cxn modelId="{C43171D0-12BB-4AFF-A4DA-AB43CDF25EBF}" type="presParOf" srcId="{BB83AD5C-49D2-4590-8C5C-15B871B73A3C}" destId="{B95A596B-0736-4084-BF0A-245799A46315}" srcOrd="6" destOrd="0" presId="urn:microsoft.com/office/officeart/2005/8/layout/vList2"/>
    <dgm:cxn modelId="{586805F0-47D5-44F4-B175-6395D905C321}" type="presParOf" srcId="{BB83AD5C-49D2-4590-8C5C-15B871B73A3C}" destId="{1C37EBB2-DA98-415B-9EFB-45C5852EB4C1}" srcOrd="7" destOrd="0" presId="urn:microsoft.com/office/officeart/2005/8/layout/vList2"/>
    <dgm:cxn modelId="{6DFBB962-8AC3-4732-BB0E-C9F230B7F9FB}" type="presParOf" srcId="{BB83AD5C-49D2-4590-8C5C-15B871B73A3C}" destId="{B062FEAB-17F3-4B7A-B1D1-F026226EB8B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3BBBC7-87AE-4BD1-B895-98293EC59EBD}" type="doc">
      <dgm:prSet loTypeId="urn:microsoft.com/office/officeart/2016/7/layout/LinearBlockProcessNumbered" loCatId="process" qsTypeId="urn:microsoft.com/office/officeart/2005/8/quickstyle/simple1#195" qsCatId="simple" csTypeId="urn:microsoft.com/office/officeart/2005/8/colors/colorful1#25" csCatId="colorful" phldr="1"/>
      <dgm:spPr/>
      <dgm:t>
        <a:bodyPr/>
        <a:lstStyle/>
        <a:p>
          <a:endParaRPr lang="en-US"/>
        </a:p>
      </dgm:t>
    </dgm:pt>
    <dgm:pt modelId="{E078734F-16BE-4D5C-92A5-D667CB52D774}">
      <dgm:prSet/>
      <dgm:spPr/>
      <dgm:t>
        <a:bodyPr/>
        <a:lstStyle/>
        <a:p>
          <a:r>
            <a:rPr lang="en-US"/>
            <a:t>Seniors must have their picture taken with CADY in order to be in the yearbook. 	</a:t>
          </a:r>
        </a:p>
      </dgm:t>
    </dgm:pt>
    <dgm:pt modelId="{95AE0F63-E04F-405E-9FBE-DA51DB4BCE25}" type="parTrans" cxnId="{F57B8B2A-D3E4-4B66-B53D-3E08797F2690}">
      <dgm:prSet/>
      <dgm:spPr/>
      <dgm:t>
        <a:bodyPr/>
        <a:lstStyle/>
        <a:p>
          <a:endParaRPr lang="en-US"/>
        </a:p>
      </dgm:t>
    </dgm:pt>
    <dgm:pt modelId="{ABC8F5AD-B5B0-4328-BF09-96F92E767549}" type="sibTrans" cxnId="{F57B8B2A-D3E4-4B66-B53D-3E08797F2690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2BB6CF91-A9F4-431A-97CE-E47BEE5B75E2}">
      <dgm:prSet/>
      <dgm:spPr/>
      <dgm:t>
        <a:bodyPr/>
        <a:lstStyle/>
        <a:p>
          <a:endParaRPr lang="en-US"/>
        </a:p>
      </dgm:t>
    </dgm:pt>
    <dgm:pt modelId="{21BABBBB-9CCB-4A3C-9BFE-10D68981CC6B}" type="parTrans" cxnId="{979B3B8D-EEFE-49D6-9008-6FC21C1A8B13}">
      <dgm:prSet/>
      <dgm:spPr/>
      <dgm:t>
        <a:bodyPr/>
        <a:lstStyle/>
        <a:p>
          <a:endParaRPr lang="en-US"/>
        </a:p>
      </dgm:t>
    </dgm:pt>
    <dgm:pt modelId="{3ADAEC36-29B2-4517-AD52-00CE3F0054D6}" type="sibTrans" cxnId="{979B3B8D-EEFE-49D6-9008-6FC21C1A8B13}">
      <dgm:prSet/>
      <dgm:spPr/>
      <dgm:t>
        <a:bodyPr/>
        <a:lstStyle/>
        <a:p>
          <a:endParaRPr lang="en-US"/>
        </a:p>
      </dgm:t>
    </dgm:pt>
    <dgm:pt modelId="{06A15A62-630F-4B81-9A32-1284F3E97566}">
      <dgm:prSet/>
      <dgm:spPr/>
      <dgm:t>
        <a:bodyPr/>
        <a:lstStyle/>
        <a:p>
          <a:r>
            <a:rPr lang="en-US" dirty="0"/>
            <a:t>Senior ad deadline = </a:t>
          </a:r>
          <a:r>
            <a:rPr lang="en-US" b="1" dirty="0"/>
            <a:t>January 15 </a:t>
          </a:r>
          <a:r>
            <a:rPr lang="en-US" dirty="0"/>
            <a:t>Upload photos and </a:t>
          </a:r>
          <a:br>
            <a:rPr lang="en-US" dirty="0"/>
          </a:br>
          <a:r>
            <a:rPr lang="en-US" dirty="0"/>
            <a:t>messages on yearbookforever.com </a:t>
          </a:r>
        </a:p>
      </dgm:t>
    </dgm:pt>
    <dgm:pt modelId="{9B3BD05E-48BE-4D13-B174-7BF77ED82464}" type="parTrans" cxnId="{EDE3DDE5-CE0C-4386-A25E-3BC9E6C06BBD}">
      <dgm:prSet/>
      <dgm:spPr/>
      <dgm:t>
        <a:bodyPr/>
        <a:lstStyle/>
        <a:p>
          <a:endParaRPr lang="en-US"/>
        </a:p>
      </dgm:t>
    </dgm:pt>
    <dgm:pt modelId="{687EBA75-1A6E-491D-B8CD-A6BAC72C80C6}" type="sibTrans" cxnId="{EDE3DDE5-CE0C-4386-A25E-3BC9E6C06BBD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03835282-61AF-43AF-B839-A1342CA76DF0}">
      <dgm:prSet/>
      <dgm:spPr/>
      <dgm:t>
        <a:bodyPr/>
        <a:lstStyle/>
        <a:p>
          <a:r>
            <a:rPr lang="en-US" b="1" dirty="0"/>
            <a:t>Questions: </a:t>
          </a:r>
          <a:br>
            <a:rPr lang="en-US" b="1" dirty="0"/>
          </a:br>
          <a:r>
            <a:rPr lang="en-US" b="1" dirty="0"/>
            <a:t>Mrs. Terwilliger, terwilp2@gcsnc.com</a:t>
          </a:r>
          <a:endParaRPr lang="en-US" dirty="0"/>
        </a:p>
      </dgm:t>
    </dgm:pt>
    <dgm:pt modelId="{9AA7A3FD-AAA0-4FBF-83F0-95CBAF37E04F}" type="parTrans" cxnId="{22062A85-2D0A-495F-8FFF-630D7EB8A16C}">
      <dgm:prSet/>
      <dgm:spPr/>
      <dgm:t>
        <a:bodyPr/>
        <a:lstStyle/>
        <a:p>
          <a:endParaRPr lang="en-US"/>
        </a:p>
      </dgm:t>
    </dgm:pt>
    <dgm:pt modelId="{9A323A04-F69B-4D4E-9023-04B612DA039D}" type="sibTrans" cxnId="{22062A85-2D0A-495F-8FFF-630D7EB8A16C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01C93EA4-FFAA-44CC-94BE-FF2046B810E8}" type="pres">
      <dgm:prSet presAssocID="{183BBBC7-87AE-4BD1-B895-98293EC59EBD}" presName="Name0" presStyleCnt="0">
        <dgm:presLayoutVars>
          <dgm:animLvl val="lvl"/>
          <dgm:resizeHandles val="exact"/>
        </dgm:presLayoutVars>
      </dgm:prSet>
      <dgm:spPr/>
    </dgm:pt>
    <dgm:pt modelId="{AF5CD602-CF79-4C0A-BE66-153FDD09DDCD}" type="pres">
      <dgm:prSet presAssocID="{E078734F-16BE-4D5C-92A5-D667CB52D774}" presName="compositeNode" presStyleCnt="0">
        <dgm:presLayoutVars>
          <dgm:bulletEnabled val="1"/>
        </dgm:presLayoutVars>
      </dgm:prSet>
      <dgm:spPr/>
    </dgm:pt>
    <dgm:pt modelId="{B36D9746-F7AE-4180-A60E-B8CF995265CF}" type="pres">
      <dgm:prSet presAssocID="{E078734F-16BE-4D5C-92A5-D667CB52D774}" presName="bgRect" presStyleLbl="alignNode1" presStyleIdx="0" presStyleCnt="3"/>
      <dgm:spPr/>
    </dgm:pt>
    <dgm:pt modelId="{6B8A21E7-26F9-45A7-A09D-72A890D85ADC}" type="pres">
      <dgm:prSet presAssocID="{ABC8F5AD-B5B0-4328-BF09-96F92E767549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1241791D-97E9-4F60-9F12-75C2A6D6668B}" type="pres">
      <dgm:prSet presAssocID="{E078734F-16BE-4D5C-92A5-D667CB52D774}" presName="nodeRect" presStyleLbl="alignNode1" presStyleIdx="0" presStyleCnt="3">
        <dgm:presLayoutVars>
          <dgm:bulletEnabled val="1"/>
        </dgm:presLayoutVars>
      </dgm:prSet>
      <dgm:spPr/>
    </dgm:pt>
    <dgm:pt modelId="{80B3C8DB-A0DA-4E3C-9025-06A7B381CE23}" type="pres">
      <dgm:prSet presAssocID="{ABC8F5AD-B5B0-4328-BF09-96F92E767549}" presName="sibTrans" presStyleCnt="0"/>
      <dgm:spPr/>
    </dgm:pt>
    <dgm:pt modelId="{2FB0151B-3D2F-4164-AB46-6C11E7CA6D13}" type="pres">
      <dgm:prSet presAssocID="{06A15A62-630F-4B81-9A32-1284F3E97566}" presName="compositeNode" presStyleCnt="0">
        <dgm:presLayoutVars>
          <dgm:bulletEnabled val="1"/>
        </dgm:presLayoutVars>
      </dgm:prSet>
      <dgm:spPr/>
    </dgm:pt>
    <dgm:pt modelId="{5589190B-E29C-462E-9EFF-B1CC99E83D95}" type="pres">
      <dgm:prSet presAssocID="{06A15A62-630F-4B81-9A32-1284F3E97566}" presName="bgRect" presStyleLbl="alignNode1" presStyleIdx="1" presStyleCnt="3"/>
      <dgm:spPr/>
    </dgm:pt>
    <dgm:pt modelId="{3B1E2027-0824-466B-B21E-9F7B0EF6C84F}" type="pres">
      <dgm:prSet presAssocID="{687EBA75-1A6E-491D-B8CD-A6BAC72C80C6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7159FEED-B7A2-4CC0-883A-1565A132E356}" type="pres">
      <dgm:prSet presAssocID="{06A15A62-630F-4B81-9A32-1284F3E97566}" presName="nodeRect" presStyleLbl="alignNode1" presStyleIdx="1" presStyleCnt="3">
        <dgm:presLayoutVars>
          <dgm:bulletEnabled val="1"/>
        </dgm:presLayoutVars>
      </dgm:prSet>
      <dgm:spPr/>
    </dgm:pt>
    <dgm:pt modelId="{F65A7A8B-25C5-4E56-823F-68141906BEB0}" type="pres">
      <dgm:prSet presAssocID="{687EBA75-1A6E-491D-B8CD-A6BAC72C80C6}" presName="sibTrans" presStyleCnt="0"/>
      <dgm:spPr/>
    </dgm:pt>
    <dgm:pt modelId="{B651CEA8-C721-4452-805D-C9044A00E7D0}" type="pres">
      <dgm:prSet presAssocID="{03835282-61AF-43AF-B839-A1342CA76DF0}" presName="compositeNode" presStyleCnt="0">
        <dgm:presLayoutVars>
          <dgm:bulletEnabled val="1"/>
        </dgm:presLayoutVars>
      </dgm:prSet>
      <dgm:spPr/>
    </dgm:pt>
    <dgm:pt modelId="{AD67D3BC-8D48-43FE-90F9-C42A733FE586}" type="pres">
      <dgm:prSet presAssocID="{03835282-61AF-43AF-B839-A1342CA76DF0}" presName="bgRect" presStyleLbl="alignNode1" presStyleIdx="2" presStyleCnt="3"/>
      <dgm:spPr/>
    </dgm:pt>
    <dgm:pt modelId="{5017F71B-895C-4F78-9522-C8F69CA8B1D5}" type="pres">
      <dgm:prSet presAssocID="{9A323A04-F69B-4D4E-9023-04B612DA039D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94012363-81F5-412C-804C-C9240927705C}" type="pres">
      <dgm:prSet presAssocID="{03835282-61AF-43AF-B839-A1342CA76DF0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8EDD4D12-74B3-4735-B122-677E587819A8}" type="presOf" srcId="{183BBBC7-87AE-4BD1-B895-98293EC59EBD}" destId="{01C93EA4-FFAA-44CC-94BE-FF2046B810E8}" srcOrd="0" destOrd="0" presId="urn:microsoft.com/office/officeart/2016/7/layout/LinearBlockProcessNumbered"/>
    <dgm:cxn modelId="{DCB3EA1E-3654-40FF-9F4E-CBC515E94F34}" type="presOf" srcId="{03835282-61AF-43AF-B839-A1342CA76DF0}" destId="{94012363-81F5-412C-804C-C9240927705C}" srcOrd="1" destOrd="0" presId="urn:microsoft.com/office/officeart/2016/7/layout/LinearBlockProcessNumbered"/>
    <dgm:cxn modelId="{995E7927-51D7-4349-A966-82B97D5D7FE2}" type="presOf" srcId="{E078734F-16BE-4D5C-92A5-D667CB52D774}" destId="{1241791D-97E9-4F60-9F12-75C2A6D6668B}" srcOrd="1" destOrd="0" presId="urn:microsoft.com/office/officeart/2016/7/layout/LinearBlockProcessNumbered"/>
    <dgm:cxn modelId="{F57B8B2A-D3E4-4B66-B53D-3E08797F2690}" srcId="{183BBBC7-87AE-4BD1-B895-98293EC59EBD}" destId="{E078734F-16BE-4D5C-92A5-D667CB52D774}" srcOrd="0" destOrd="0" parTransId="{95AE0F63-E04F-405E-9FBE-DA51DB4BCE25}" sibTransId="{ABC8F5AD-B5B0-4328-BF09-96F92E767549}"/>
    <dgm:cxn modelId="{0E5CC163-3854-47D7-9E64-3FAFE429341C}" type="presOf" srcId="{687EBA75-1A6E-491D-B8CD-A6BAC72C80C6}" destId="{3B1E2027-0824-466B-B21E-9F7B0EF6C84F}" srcOrd="0" destOrd="0" presId="urn:microsoft.com/office/officeart/2016/7/layout/LinearBlockProcessNumbered"/>
    <dgm:cxn modelId="{91E0936A-8DFE-4701-8CA6-6AA0D78B8041}" type="presOf" srcId="{9A323A04-F69B-4D4E-9023-04B612DA039D}" destId="{5017F71B-895C-4F78-9522-C8F69CA8B1D5}" srcOrd="0" destOrd="0" presId="urn:microsoft.com/office/officeart/2016/7/layout/LinearBlockProcessNumbered"/>
    <dgm:cxn modelId="{ED3C9154-A184-4B0B-80BF-7AA877C1AF30}" type="presOf" srcId="{06A15A62-630F-4B81-9A32-1284F3E97566}" destId="{7159FEED-B7A2-4CC0-883A-1565A132E356}" srcOrd="1" destOrd="0" presId="urn:microsoft.com/office/officeart/2016/7/layout/LinearBlockProcessNumbered"/>
    <dgm:cxn modelId="{5A7E2685-0C75-47C5-B98A-1F6FAD3479DD}" type="presOf" srcId="{03835282-61AF-43AF-B839-A1342CA76DF0}" destId="{AD67D3BC-8D48-43FE-90F9-C42A733FE586}" srcOrd="0" destOrd="0" presId="urn:microsoft.com/office/officeart/2016/7/layout/LinearBlockProcessNumbered"/>
    <dgm:cxn modelId="{22062A85-2D0A-495F-8FFF-630D7EB8A16C}" srcId="{183BBBC7-87AE-4BD1-B895-98293EC59EBD}" destId="{03835282-61AF-43AF-B839-A1342CA76DF0}" srcOrd="2" destOrd="0" parTransId="{9AA7A3FD-AAA0-4FBF-83F0-95CBAF37E04F}" sibTransId="{9A323A04-F69B-4D4E-9023-04B612DA039D}"/>
    <dgm:cxn modelId="{CF4A3787-C3BC-45AA-A322-7483B1605D9A}" type="presOf" srcId="{ABC8F5AD-B5B0-4328-BF09-96F92E767549}" destId="{6B8A21E7-26F9-45A7-A09D-72A890D85ADC}" srcOrd="0" destOrd="0" presId="urn:microsoft.com/office/officeart/2016/7/layout/LinearBlockProcessNumbered"/>
    <dgm:cxn modelId="{979B3B8D-EEFE-49D6-9008-6FC21C1A8B13}" srcId="{E078734F-16BE-4D5C-92A5-D667CB52D774}" destId="{2BB6CF91-A9F4-431A-97CE-E47BEE5B75E2}" srcOrd="0" destOrd="0" parTransId="{21BABBBB-9CCB-4A3C-9BFE-10D68981CC6B}" sibTransId="{3ADAEC36-29B2-4517-AD52-00CE3F0054D6}"/>
    <dgm:cxn modelId="{774DEAAD-722E-4F9F-8E5B-8EF1E419B44F}" type="presOf" srcId="{06A15A62-630F-4B81-9A32-1284F3E97566}" destId="{5589190B-E29C-462E-9EFF-B1CC99E83D95}" srcOrd="0" destOrd="0" presId="urn:microsoft.com/office/officeart/2016/7/layout/LinearBlockProcessNumbered"/>
    <dgm:cxn modelId="{9A89DBB9-2905-4AC8-AA83-01457483642E}" type="presOf" srcId="{2BB6CF91-A9F4-431A-97CE-E47BEE5B75E2}" destId="{1241791D-97E9-4F60-9F12-75C2A6D6668B}" srcOrd="0" destOrd="1" presId="urn:microsoft.com/office/officeart/2016/7/layout/LinearBlockProcessNumbered"/>
    <dgm:cxn modelId="{00E80AE3-C463-4A32-8C52-96ECCF7E62F4}" type="presOf" srcId="{E078734F-16BE-4D5C-92A5-D667CB52D774}" destId="{B36D9746-F7AE-4180-A60E-B8CF995265CF}" srcOrd="0" destOrd="0" presId="urn:microsoft.com/office/officeart/2016/7/layout/LinearBlockProcessNumbered"/>
    <dgm:cxn modelId="{EDE3DDE5-CE0C-4386-A25E-3BC9E6C06BBD}" srcId="{183BBBC7-87AE-4BD1-B895-98293EC59EBD}" destId="{06A15A62-630F-4B81-9A32-1284F3E97566}" srcOrd="1" destOrd="0" parTransId="{9B3BD05E-48BE-4D13-B174-7BF77ED82464}" sibTransId="{687EBA75-1A6E-491D-B8CD-A6BAC72C80C6}"/>
    <dgm:cxn modelId="{08BC60F6-F789-49AF-A468-CE9E2418E917}" type="presParOf" srcId="{01C93EA4-FFAA-44CC-94BE-FF2046B810E8}" destId="{AF5CD602-CF79-4C0A-BE66-153FDD09DDCD}" srcOrd="0" destOrd="0" presId="urn:microsoft.com/office/officeart/2016/7/layout/LinearBlockProcessNumbered"/>
    <dgm:cxn modelId="{B5918A49-13C6-489E-8DE6-CDBCDFB77837}" type="presParOf" srcId="{AF5CD602-CF79-4C0A-BE66-153FDD09DDCD}" destId="{B36D9746-F7AE-4180-A60E-B8CF995265CF}" srcOrd="0" destOrd="0" presId="urn:microsoft.com/office/officeart/2016/7/layout/LinearBlockProcessNumbered"/>
    <dgm:cxn modelId="{67B4CCE9-BC94-4C6A-AEC9-6AE81E298DA3}" type="presParOf" srcId="{AF5CD602-CF79-4C0A-BE66-153FDD09DDCD}" destId="{6B8A21E7-26F9-45A7-A09D-72A890D85ADC}" srcOrd="1" destOrd="0" presId="urn:microsoft.com/office/officeart/2016/7/layout/LinearBlockProcessNumbered"/>
    <dgm:cxn modelId="{1E13F51B-BD85-414B-98F7-1212DE66D805}" type="presParOf" srcId="{AF5CD602-CF79-4C0A-BE66-153FDD09DDCD}" destId="{1241791D-97E9-4F60-9F12-75C2A6D6668B}" srcOrd="2" destOrd="0" presId="urn:microsoft.com/office/officeart/2016/7/layout/LinearBlockProcessNumbered"/>
    <dgm:cxn modelId="{4391D349-FAFA-4077-9ADC-0D6DB2707007}" type="presParOf" srcId="{01C93EA4-FFAA-44CC-94BE-FF2046B810E8}" destId="{80B3C8DB-A0DA-4E3C-9025-06A7B381CE23}" srcOrd="1" destOrd="0" presId="urn:microsoft.com/office/officeart/2016/7/layout/LinearBlockProcessNumbered"/>
    <dgm:cxn modelId="{4C10506A-7188-4F01-B9B4-97C3D0334036}" type="presParOf" srcId="{01C93EA4-FFAA-44CC-94BE-FF2046B810E8}" destId="{2FB0151B-3D2F-4164-AB46-6C11E7CA6D13}" srcOrd="2" destOrd="0" presId="urn:microsoft.com/office/officeart/2016/7/layout/LinearBlockProcessNumbered"/>
    <dgm:cxn modelId="{42F36DF5-3BEE-43FE-AF20-7D4EEFE7DA82}" type="presParOf" srcId="{2FB0151B-3D2F-4164-AB46-6C11E7CA6D13}" destId="{5589190B-E29C-462E-9EFF-B1CC99E83D95}" srcOrd="0" destOrd="0" presId="urn:microsoft.com/office/officeart/2016/7/layout/LinearBlockProcessNumbered"/>
    <dgm:cxn modelId="{01E4E588-ABBA-46F5-BB55-D347F15905C6}" type="presParOf" srcId="{2FB0151B-3D2F-4164-AB46-6C11E7CA6D13}" destId="{3B1E2027-0824-466B-B21E-9F7B0EF6C84F}" srcOrd="1" destOrd="0" presId="urn:microsoft.com/office/officeart/2016/7/layout/LinearBlockProcessNumbered"/>
    <dgm:cxn modelId="{64F9B77E-9803-4A52-B271-7D4A8A43194F}" type="presParOf" srcId="{2FB0151B-3D2F-4164-AB46-6C11E7CA6D13}" destId="{7159FEED-B7A2-4CC0-883A-1565A132E356}" srcOrd="2" destOrd="0" presId="urn:microsoft.com/office/officeart/2016/7/layout/LinearBlockProcessNumbered"/>
    <dgm:cxn modelId="{26D9E109-5FBC-4493-83A2-7DA0E853DB51}" type="presParOf" srcId="{01C93EA4-FFAA-44CC-94BE-FF2046B810E8}" destId="{F65A7A8B-25C5-4E56-823F-68141906BEB0}" srcOrd="3" destOrd="0" presId="urn:microsoft.com/office/officeart/2016/7/layout/LinearBlockProcessNumbered"/>
    <dgm:cxn modelId="{5C273C1C-411C-4284-9065-AE847053E149}" type="presParOf" srcId="{01C93EA4-FFAA-44CC-94BE-FF2046B810E8}" destId="{B651CEA8-C721-4452-805D-C9044A00E7D0}" srcOrd="4" destOrd="0" presId="urn:microsoft.com/office/officeart/2016/7/layout/LinearBlockProcessNumbered"/>
    <dgm:cxn modelId="{72F70FC0-0944-4BD9-B8CC-A03625D64CBF}" type="presParOf" srcId="{B651CEA8-C721-4452-805D-C9044A00E7D0}" destId="{AD67D3BC-8D48-43FE-90F9-C42A733FE586}" srcOrd="0" destOrd="0" presId="urn:microsoft.com/office/officeart/2016/7/layout/LinearBlockProcessNumbered"/>
    <dgm:cxn modelId="{A2BD5BAD-BC59-4287-9F2E-5099897ADBC0}" type="presParOf" srcId="{B651CEA8-C721-4452-805D-C9044A00E7D0}" destId="{5017F71B-895C-4F78-9522-C8F69CA8B1D5}" srcOrd="1" destOrd="0" presId="urn:microsoft.com/office/officeart/2016/7/layout/LinearBlockProcessNumbered"/>
    <dgm:cxn modelId="{82F841D9-CF60-4B95-AEC5-434CF50CAACB}" type="presParOf" srcId="{B651CEA8-C721-4452-805D-C9044A00E7D0}" destId="{94012363-81F5-412C-804C-C9240927705C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B4F90-D945-4704-9745-E7E4AAEA3203}">
      <dsp:nvSpPr>
        <dsp:cNvPr id="0" name=""/>
        <dsp:cNvSpPr/>
      </dsp:nvSpPr>
      <dsp:spPr>
        <a:xfrm>
          <a:off x="0" y="0"/>
          <a:ext cx="8938260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</a:t>
          </a:r>
          <a:r>
            <a:rPr lang="en-US" sz="2400" b="0" i="0" kern="1200"/>
            <a:t>eniors with a weighted GPA of 2.8 or above, will receive a letter with details about the direct admissions process</a:t>
          </a:r>
          <a:br>
            <a:rPr lang="en-US" sz="2400" b="0" i="0" kern="1200"/>
          </a:br>
          <a:endParaRPr lang="en-US" sz="2400" kern="1200"/>
        </a:p>
      </dsp:txBody>
      <dsp:txXfrm>
        <a:off x="38234" y="38234"/>
        <a:ext cx="7529629" cy="1228933"/>
      </dsp:txXfrm>
    </dsp:sp>
    <dsp:sp modelId="{8D7F6F85-9558-4BF8-A2CB-7D56A7EB1056}">
      <dsp:nvSpPr>
        <dsp:cNvPr id="0" name=""/>
        <dsp:cNvSpPr/>
      </dsp:nvSpPr>
      <dsp:spPr>
        <a:xfrm>
          <a:off x="788669" y="1522968"/>
          <a:ext cx="8938260" cy="1305401"/>
        </a:xfrm>
        <a:prstGeom prst="roundRect">
          <a:avLst>
            <a:gd name="adj" fmla="val 10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Go to CFNC – look for green claim your spot button – log in – review offers – submit simplified </a:t>
          </a:r>
          <a:r>
            <a:rPr lang="en-US" sz="2400" kern="1200" dirty="0" err="1"/>
            <a:t>applciation</a:t>
          </a:r>
          <a:endParaRPr lang="en-US" sz="2400" kern="1200" dirty="0"/>
        </a:p>
      </dsp:txBody>
      <dsp:txXfrm>
        <a:off x="826903" y="1561202"/>
        <a:ext cx="7224611" cy="1228933"/>
      </dsp:txXfrm>
    </dsp:sp>
    <dsp:sp modelId="{B1C4856F-B95A-49CE-BE57-A916B3E27B5F}">
      <dsp:nvSpPr>
        <dsp:cNvPr id="0" name=""/>
        <dsp:cNvSpPr/>
      </dsp:nvSpPr>
      <dsp:spPr>
        <a:xfrm>
          <a:off x="1577339" y="3045936"/>
          <a:ext cx="8938260" cy="1305401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Many</a:t>
          </a:r>
          <a:r>
            <a:rPr lang="en-US" sz="2400" b="0" i="0" kern="1200"/>
            <a:t> schools are waiving application fees during CFNC’s free application week 10/20-26</a:t>
          </a:r>
          <a:endParaRPr lang="en-US" sz="2400" kern="1200"/>
        </a:p>
      </dsp:txBody>
      <dsp:txXfrm>
        <a:off x="1615573" y="3084170"/>
        <a:ext cx="7224611" cy="1228933"/>
      </dsp:txXfrm>
    </dsp:sp>
    <dsp:sp modelId="{DE78C0C2-430E-4D45-90BD-6DEC0CC01F4E}">
      <dsp:nvSpPr>
        <dsp:cNvPr id="0" name=""/>
        <dsp:cNvSpPr/>
      </dsp:nvSpPr>
      <dsp:spPr>
        <a:xfrm>
          <a:off x="8089749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280664" y="989929"/>
        <a:ext cx="466680" cy="638504"/>
      </dsp:txXfrm>
    </dsp:sp>
    <dsp:sp modelId="{258D264A-0F6A-4704-9CA5-72382D4ADA12}">
      <dsp:nvSpPr>
        <dsp:cNvPr id="0" name=""/>
        <dsp:cNvSpPr/>
      </dsp:nvSpPr>
      <dsp:spPr>
        <a:xfrm>
          <a:off x="8878419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069334" y="2504195"/>
        <a:ext cx="466680" cy="6385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8179D0-DACB-41C9-9A42-2D7CA8CFB470}">
      <dsp:nvSpPr>
        <dsp:cNvPr id="0" name=""/>
        <dsp:cNvSpPr/>
      </dsp:nvSpPr>
      <dsp:spPr>
        <a:xfrm>
          <a:off x="0" y="4307"/>
          <a:ext cx="6364224" cy="9175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DE6630-5AE8-496E-AB48-19ABF360DF38}">
      <dsp:nvSpPr>
        <dsp:cNvPr id="0" name=""/>
        <dsp:cNvSpPr/>
      </dsp:nvSpPr>
      <dsp:spPr>
        <a:xfrm>
          <a:off x="277554" y="210753"/>
          <a:ext cx="504644" cy="50464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8807FE-164D-47F3-A317-F456C93F6276}">
      <dsp:nvSpPr>
        <dsp:cNvPr id="0" name=""/>
        <dsp:cNvSpPr/>
      </dsp:nvSpPr>
      <dsp:spPr>
        <a:xfrm>
          <a:off x="1059754" y="4307"/>
          <a:ext cx="5304469" cy="91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06" tIns="97106" rIns="97106" bIns="971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Get paid to work &amp; earn Associate of Applied Science degree</a:t>
          </a:r>
        </a:p>
      </dsp:txBody>
      <dsp:txXfrm>
        <a:off x="1059754" y="4307"/>
        <a:ext cx="5304469" cy="917536"/>
      </dsp:txXfrm>
    </dsp:sp>
    <dsp:sp modelId="{02059347-7CE2-406A-87EA-6C810264F692}">
      <dsp:nvSpPr>
        <dsp:cNvPr id="0" name=""/>
        <dsp:cNvSpPr/>
      </dsp:nvSpPr>
      <dsp:spPr>
        <a:xfrm>
          <a:off x="0" y="1151227"/>
          <a:ext cx="6364224" cy="9175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81F6A3-0CD0-4693-B13F-AAC43322F1FC}">
      <dsp:nvSpPr>
        <dsp:cNvPr id="0" name=""/>
        <dsp:cNvSpPr/>
      </dsp:nvSpPr>
      <dsp:spPr>
        <a:xfrm>
          <a:off x="277554" y="1357673"/>
          <a:ext cx="504644" cy="50464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E803A4-08BA-4517-B268-CE4BFF15B4E5}">
      <dsp:nvSpPr>
        <dsp:cNvPr id="0" name=""/>
        <dsp:cNvSpPr/>
      </dsp:nvSpPr>
      <dsp:spPr>
        <a:xfrm>
          <a:off x="1059754" y="1151227"/>
          <a:ext cx="5304469" cy="91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06" tIns="97106" rIns="97106" bIns="971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Choose from over 35 companies</a:t>
          </a:r>
        </a:p>
      </dsp:txBody>
      <dsp:txXfrm>
        <a:off x="1059754" y="1151227"/>
        <a:ext cx="5304469" cy="917536"/>
      </dsp:txXfrm>
    </dsp:sp>
    <dsp:sp modelId="{8D589E4B-E08E-487A-8325-C5493D60CB10}">
      <dsp:nvSpPr>
        <dsp:cNvPr id="0" name=""/>
        <dsp:cNvSpPr/>
      </dsp:nvSpPr>
      <dsp:spPr>
        <a:xfrm>
          <a:off x="0" y="2298147"/>
          <a:ext cx="6364224" cy="9175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352303-2B90-4503-A521-0810515DD3B8}">
      <dsp:nvSpPr>
        <dsp:cNvPr id="0" name=""/>
        <dsp:cNvSpPr/>
      </dsp:nvSpPr>
      <dsp:spPr>
        <a:xfrm>
          <a:off x="277554" y="2504593"/>
          <a:ext cx="504644" cy="50464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4C897D-8BCF-4263-AA68-5C2587CB63E3}">
      <dsp:nvSpPr>
        <dsp:cNvPr id="0" name=""/>
        <dsp:cNvSpPr/>
      </dsp:nvSpPr>
      <dsp:spPr>
        <a:xfrm>
          <a:off x="1059754" y="2298147"/>
          <a:ext cx="2863900" cy="91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06" tIns="97106" rIns="97106" bIns="971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If selected for next year:</a:t>
          </a:r>
        </a:p>
      </dsp:txBody>
      <dsp:txXfrm>
        <a:off x="1059754" y="2298147"/>
        <a:ext cx="2863900" cy="917536"/>
      </dsp:txXfrm>
    </dsp:sp>
    <dsp:sp modelId="{45C53495-4150-4412-ADBA-F5279082223F}">
      <dsp:nvSpPr>
        <dsp:cNvPr id="0" name=""/>
        <dsp:cNvSpPr/>
      </dsp:nvSpPr>
      <dsp:spPr>
        <a:xfrm>
          <a:off x="3923655" y="2298147"/>
          <a:ext cx="2440568" cy="91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06" tIns="97106" rIns="97106" bIns="97106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On the job training 80%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Community college classes 20%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Paid for 40hrs a week</a:t>
          </a:r>
        </a:p>
      </dsp:txBody>
      <dsp:txXfrm>
        <a:off x="3923655" y="2298147"/>
        <a:ext cx="2440568" cy="917536"/>
      </dsp:txXfrm>
    </dsp:sp>
    <dsp:sp modelId="{7A31D085-7474-4420-A7A3-D6BA7031841C}">
      <dsp:nvSpPr>
        <dsp:cNvPr id="0" name=""/>
        <dsp:cNvSpPr/>
      </dsp:nvSpPr>
      <dsp:spPr>
        <a:xfrm>
          <a:off x="0" y="3445068"/>
          <a:ext cx="6364224" cy="91753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3DBA12-E721-49DA-A53B-9091D3BCD190}">
      <dsp:nvSpPr>
        <dsp:cNvPr id="0" name=""/>
        <dsp:cNvSpPr/>
      </dsp:nvSpPr>
      <dsp:spPr>
        <a:xfrm>
          <a:off x="277554" y="3651513"/>
          <a:ext cx="504644" cy="50464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9D050E-60E9-4C1E-8615-F83C2673E1DC}">
      <dsp:nvSpPr>
        <dsp:cNvPr id="0" name=""/>
        <dsp:cNvSpPr/>
      </dsp:nvSpPr>
      <dsp:spPr>
        <a:xfrm>
          <a:off x="1059754" y="3445068"/>
          <a:ext cx="5304469" cy="91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06" tIns="97106" rIns="97106" bIns="971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Student information session Tuesday, September 29, 2</a:t>
          </a:r>
          <a:r>
            <a:rPr lang="en-US" sz="1900" kern="1200" baseline="30000" dirty="0"/>
            <a:t>nd</a:t>
          </a:r>
          <a:r>
            <a:rPr lang="en-US" sz="1900" kern="1200" dirty="0"/>
            <a:t> period -  Register with QR code on Canvas</a:t>
          </a:r>
        </a:p>
      </dsp:txBody>
      <dsp:txXfrm>
        <a:off x="1059754" y="3445068"/>
        <a:ext cx="5304469" cy="917536"/>
      </dsp:txXfrm>
    </dsp:sp>
    <dsp:sp modelId="{7F2091C0-2C9C-4333-8C81-1DD1AD5995F7}">
      <dsp:nvSpPr>
        <dsp:cNvPr id="0" name=""/>
        <dsp:cNvSpPr/>
      </dsp:nvSpPr>
      <dsp:spPr>
        <a:xfrm>
          <a:off x="0" y="4591988"/>
          <a:ext cx="6364224" cy="91753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708966-177E-461D-B566-D8F220795287}">
      <dsp:nvSpPr>
        <dsp:cNvPr id="0" name=""/>
        <dsp:cNvSpPr/>
      </dsp:nvSpPr>
      <dsp:spPr>
        <a:xfrm>
          <a:off x="277554" y="4798433"/>
          <a:ext cx="504644" cy="50464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061A75-9918-43C5-B0D5-7CA55F1C675F}">
      <dsp:nvSpPr>
        <dsp:cNvPr id="0" name=""/>
        <dsp:cNvSpPr/>
      </dsp:nvSpPr>
      <dsp:spPr>
        <a:xfrm>
          <a:off x="1059754" y="4591988"/>
          <a:ext cx="5304469" cy="91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106" tIns="97106" rIns="97106" bIns="971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NW contact Mrs. Jenkins jenkinw@gcsnc.com</a:t>
          </a:r>
        </a:p>
      </dsp:txBody>
      <dsp:txXfrm>
        <a:off x="1059754" y="4591988"/>
        <a:ext cx="5304469" cy="9175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43BB0C-23BB-4FCA-BB54-CA749F35C937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C00912-173E-481F-9DF4-52948D627AA7}">
      <dsp:nvSpPr>
        <dsp:cNvPr id="0" name=""/>
        <dsp:cNvSpPr/>
      </dsp:nvSpPr>
      <dsp:spPr>
        <a:xfrm>
          <a:off x="0" y="0"/>
          <a:ext cx="2103120" cy="4351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hlinkClick xmlns:r="http://schemas.openxmlformats.org/officeDocument/2006/relationships" r:id="rId1"/>
            </a:rPr>
            <a:t>North Carolina Federation of Advanced Manufacturing Education</a:t>
          </a:r>
          <a:endParaRPr lang="en-US" sz="2400" kern="1200"/>
        </a:p>
      </dsp:txBody>
      <dsp:txXfrm>
        <a:off x="0" y="0"/>
        <a:ext cx="2103120" cy="4351338"/>
      </dsp:txXfrm>
    </dsp:sp>
    <dsp:sp modelId="{705BEA5A-CFB6-498D-A1B6-AA2E1949B1A0}">
      <dsp:nvSpPr>
        <dsp:cNvPr id="0" name=""/>
        <dsp:cNvSpPr/>
      </dsp:nvSpPr>
      <dsp:spPr>
        <a:xfrm>
          <a:off x="2260854" y="34260"/>
          <a:ext cx="8254746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Job training</a:t>
          </a:r>
        </a:p>
      </dsp:txBody>
      <dsp:txXfrm>
        <a:off x="2260854" y="34260"/>
        <a:ext cx="8254746" cy="685208"/>
      </dsp:txXfrm>
    </dsp:sp>
    <dsp:sp modelId="{4964B94B-1989-4134-BDFB-1F9924A63E76}">
      <dsp:nvSpPr>
        <dsp:cNvPr id="0" name=""/>
        <dsp:cNvSpPr/>
      </dsp:nvSpPr>
      <dsp:spPr>
        <a:xfrm>
          <a:off x="2103120" y="719468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88E674-9313-460C-92E1-102CF5C8AB97}">
      <dsp:nvSpPr>
        <dsp:cNvPr id="0" name=""/>
        <dsp:cNvSpPr/>
      </dsp:nvSpPr>
      <dsp:spPr>
        <a:xfrm>
          <a:off x="2260854" y="753729"/>
          <a:ext cx="8254746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Salary</a:t>
          </a:r>
        </a:p>
      </dsp:txBody>
      <dsp:txXfrm>
        <a:off x="2260854" y="753729"/>
        <a:ext cx="8254746" cy="685208"/>
      </dsp:txXfrm>
    </dsp:sp>
    <dsp:sp modelId="{BF4C41B4-DDBE-45A2-B13E-18695CA8B18A}">
      <dsp:nvSpPr>
        <dsp:cNvPr id="0" name=""/>
        <dsp:cNvSpPr/>
      </dsp:nvSpPr>
      <dsp:spPr>
        <a:xfrm>
          <a:off x="2103120" y="1438937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E55241-36F1-4558-9743-70E324831D94}">
      <dsp:nvSpPr>
        <dsp:cNvPr id="0" name=""/>
        <dsp:cNvSpPr/>
      </dsp:nvSpPr>
      <dsp:spPr>
        <a:xfrm>
          <a:off x="2260854" y="1473197"/>
          <a:ext cx="8254746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Free associates degree</a:t>
          </a:r>
        </a:p>
      </dsp:txBody>
      <dsp:txXfrm>
        <a:off x="2260854" y="1473197"/>
        <a:ext cx="8254746" cy="685208"/>
      </dsp:txXfrm>
    </dsp:sp>
    <dsp:sp modelId="{9AF39052-83BD-457D-9E20-2D572B5FBC73}">
      <dsp:nvSpPr>
        <dsp:cNvPr id="0" name=""/>
        <dsp:cNvSpPr/>
      </dsp:nvSpPr>
      <dsp:spPr>
        <a:xfrm>
          <a:off x="2103120" y="2158406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A1C100-EA85-4F02-A09C-918E09B8D351}">
      <dsp:nvSpPr>
        <dsp:cNvPr id="0" name=""/>
        <dsp:cNvSpPr/>
      </dsp:nvSpPr>
      <dsp:spPr>
        <a:xfrm>
          <a:off x="2260854" y="2192666"/>
          <a:ext cx="8254746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Over 450 manufacturers </a:t>
          </a:r>
        </a:p>
      </dsp:txBody>
      <dsp:txXfrm>
        <a:off x="2260854" y="2192666"/>
        <a:ext cx="8254746" cy="685208"/>
      </dsp:txXfrm>
    </dsp:sp>
    <dsp:sp modelId="{4A679416-F437-4F33-B778-CCE460386818}">
      <dsp:nvSpPr>
        <dsp:cNvPr id="0" name=""/>
        <dsp:cNvSpPr/>
      </dsp:nvSpPr>
      <dsp:spPr>
        <a:xfrm>
          <a:off x="2103120" y="2877874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EE0D9-9B6C-40F8-9C50-E8DF3AC29776}">
      <dsp:nvSpPr>
        <dsp:cNvPr id="0" name=""/>
        <dsp:cNvSpPr/>
      </dsp:nvSpPr>
      <dsp:spPr>
        <a:xfrm>
          <a:off x="2260854" y="2912135"/>
          <a:ext cx="8254746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Information Session on Monday, 9/28 2</a:t>
          </a:r>
          <a:r>
            <a:rPr lang="en-US" sz="3000" kern="1200" baseline="30000" dirty="0"/>
            <a:t>nd</a:t>
          </a:r>
          <a:r>
            <a:rPr lang="en-US" sz="3000" kern="1200" dirty="0"/>
            <a:t> period</a:t>
          </a:r>
        </a:p>
      </dsp:txBody>
      <dsp:txXfrm>
        <a:off x="2260854" y="2912135"/>
        <a:ext cx="8254746" cy="685208"/>
      </dsp:txXfrm>
    </dsp:sp>
    <dsp:sp modelId="{FD3F8CB5-B71B-4EA1-AC89-0939E8E2A2D5}">
      <dsp:nvSpPr>
        <dsp:cNvPr id="0" name=""/>
        <dsp:cNvSpPr/>
      </dsp:nvSpPr>
      <dsp:spPr>
        <a:xfrm>
          <a:off x="2103120" y="3597343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A015E6-ECDA-4F9D-89A0-20F76DBBA69C}">
      <dsp:nvSpPr>
        <dsp:cNvPr id="0" name=""/>
        <dsp:cNvSpPr/>
      </dsp:nvSpPr>
      <dsp:spPr>
        <a:xfrm>
          <a:off x="2260854" y="3631603"/>
          <a:ext cx="8254746" cy="685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NW contact Mrs. Jenkins jenkinw@gcsnc.com</a:t>
          </a:r>
        </a:p>
      </dsp:txBody>
      <dsp:txXfrm>
        <a:off x="2260854" y="3631603"/>
        <a:ext cx="8254746" cy="685208"/>
      </dsp:txXfrm>
    </dsp:sp>
    <dsp:sp modelId="{D6FD47EF-A231-46AD-9052-11F172CEFACA}">
      <dsp:nvSpPr>
        <dsp:cNvPr id="0" name=""/>
        <dsp:cNvSpPr/>
      </dsp:nvSpPr>
      <dsp:spPr>
        <a:xfrm>
          <a:off x="2103120" y="4316812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803BF6-3736-4E8F-AD15-CD5F6D63CEE5}">
      <dsp:nvSpPr>
        <dsp:cNvPr id="0" name=""/>
        <dsp:cNvSpPr/>
      </dsp:nvSpPr>
      <dsp:spPr>
        <a:xfrm>
          <a:off x="0" y="0"/>
          <a:ext cx="3414946" cy="419280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243" tIns="330200" rIns="266243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Branch representatives visit during lunches</a:t>
          </a:r>
        </a:p>
      </dsp:txBody>
      <dsp:txXfrm>
        <a:off x="0" y="1593265"/>
        <a:ext cx="3414946" cy="2515683"/>
      </dsp:txXfrm>
    </dsp:sp>
    <dsp:sp modelId="{3AC92824-F062-4093-A8B2-29EF330BADA2}">
      <dsp:nvSpPr>
        <dsp:cNvPr id="0" name=""/>
        <dsp:cNvSpPr/>
      </dsp:nvSpPr>
      <dsp:spPr>
        <a:xfrm>
          <a:off x="1078552" y="419280"/>
          <a:ext cx="1257841" cy="125784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066" tIns="12700" rIns="980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262759" y="603487"/>
        <a:ext cx="889427" cy="889427"/>
      </dsp:txXfrm>
    </dsp:sp>
    <dsp:sp modelId="{08A099B0-F270-4FB6-875B-9126648047B9}">
      <dsp:nvSpPr>
        <dsp:cNvPr id="0" name=""/>
        <dsp:cNvSpPr/>
      </dsp:nvSpPr>
      <dsp:spPr>
        <a:xfrm>
          <a:off x="0" y="4192733"/>
          <a:ext cx="3414946" cy="72"/>
        </a:xfrm>
        <a:prstGeom prst="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3EB2B2-07B8-4C1E-B573-E06F69DA87BB}">
      <dsp:nvSpPr>
        <dsp:cNvPr id="0" name=""/>
        <dsp:cNvSpPr/>
      </dsp:nvSpPr>
      <dsp:spPr>
        <a:xfrm>
          <a:off x="3756441" y="0"/>
          <a:ext cx="3414946" cy="4192805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243" tIns="330200" rIns="266243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 local Army, Air Force, Navy and Marine recruitment office 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dirty="0"/>
            <a:t>2917 Battleground Ave, Greensboro</a:t>
          </a:r>
          <a:endParaRPr lang="en-US" sz="2300" kern="1200" dirty="0"/>
        </a:p>
      </dsp:txBody>
      <dsp:txXfrm>
        <a:off x="3756441" y="1593265"/>
        <a:ext cx="3414946" cy="2515683"/>
      </dsp:txXfrm>
    </dsp:sp>
    <dsp:sp modelId="{7105703E-4630-42AB-B5AA-294C71B7ED82}">
      <dsp:nvSpPr>
        <dsp:cNvPr id="0" name=""/>
        <dsp:cNvSpPr/>
      </dsp:nvSpPr>
      <dsp:spPr>
        <a:xfrm>
          <a:off x="4834993" y="419280"/>
          <a:ext cx="1257841" cy="1257841"/>
        </a:xfrm>
        <a:prstGeom prst="ellipse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066" tIns="12700" rIns="980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5019200" y="603487"/>
        <a:ext cx="889427" cy="889427"/>
      </dsp:txXfrm>
    </dsp:sp>
    <dsp:sp modelId="{AA02618A-6AD7-4855-9231-035C3627D1F1}">
      <dsp:nvSpPr>
        <dsp:cNvPr id="0" name=""/>
        <dsp:cNvSpPr/>
      </dsp:nvSpPr>
      <dsp:spPr>
        <a:xfrm>
          <a:off x="3756441" y="4192733"/>
          <a:ext cx="3414946" cy="72"/>
        </a:xfrm>
        <a:prstGeom prst="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235C1B-97CB-4AD5-BD7B-F89A3D808E97}">
      <dsp:nvSpPr>
        <dsp:cNvPr id="0" name=""/>
        <dsp:cNvSpPr/>
      </dsp:nvSpPr>
      <dsp:spPr>
        <a:xfrm>
          <a:off x="7512882" y="0"/>
          <a:ext cx="3414946" cy="4192805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243" tIns="330200" rIns="266243" bIns="33020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Take the ASVAB on 10/23        </a:t>
          </a:r>
          <a:br>
            <a:rPr lang="en-US" sz="2300" kern="1200" dirty="0"/>
          </a:br>
          <a:r>
            <a:rPr lang="en-US" sz="2300" kern="1200" dirty="0"/>
            <a:t>Sign up with </a:t>
          </a:r>
          <a:br>
            <a:rPr lang="en-US" sz="2300" kern="1200" dirty="0"/>
          </a:br>
          <a:r>
            <a:rPr lang="en-US" sz="2300" kern="1200" dirty="0"/>
            <a:t>Mrs. Jenkins jenkinw@gcsnc.com</a:t>
          </a:r>
        </a:p>
      </dsp:txBody>
      <dsp:txXfrm>
        <a:off x="7512882" y="1593265"/>
        <a:ext cx="3414946" cy="2515683"/>
      </dsp:txXfrm>
    </dsp:sp>
    <dsp:sp modelId="{5860E501-3ED7-4684-A590-1D5DD58DB647}">
      <dsp:nvSpPr>
        <dsp:cNvPr id="0" name=""/>
        <dsp:cNvSpPr/>
      </dsp:nvSpPr>
      <dsp:spPr>
        <a:xfrm>
          <a:off x="8591434" y="419280"/>
          <a:ext cx="1257841" cy="1257841"/>
        </a:xfrm>
        <a:prstGeom prst="ellipse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066" tIns="12700" rIns="980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775641" y="603487"/>
        <a:ext cx="889427" cy="889427"/>
      </dsp:txXfrm>
    </dsp:sp>
    <dsp:sp modelId="{56A6B464-94E0-4D2B-A145-908870089BD7}">
      <dsp:nvSpPr>
        <dsp:cNvPr id="0" name=""/>
        <dsp:cNvSpPr/>
      </dsp:nvSpPr>
      <dsp:spPr>
        <a:xfrm>
          <a:off x="7512882" y="4192733"/>
          <a:ext cx="3414946" cy="72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D99D2-4B5A-49C6-AD93-0DD463328948}">
      <dsp:nvSpPr>
        <dsp:cNvPr id="0" name=""/>
        <dsp:cNvSpPr/>
      </dsp:nvSpPr>
      <dsp:spPr>
        <a:xfrm>
          <a:off x="0" y="46023"/>
          <a:ext cx="5542386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Process will be shared in November with speeches due in January</a:t>
          </a:r>
        </a:p>
      </dsp:txBody>
      <dsp:txXfrm>
        <a:off x="38838" y="84861"/>
        <a:ext cx="5464710" cy="717924"/>
      </dsp:txXfrm>
    </dsp:sp>
    <dsp:sp modelId="{A544ED72-BBCD-40D3-9302-5D8B04BCFE7C}">
      <dsp:nvSpPr>
        <dsp:cNvPr id="0" name=""/>
        <dsp:cNvSpPr/>
      </dsp:nvSpPr>
      <dsp:spPr>
        <a:xfrm>
          <a:off x="0" y="899223"/>
          <a:ext cx="5542386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Students will upload a 2-3 page, 12pt font, double-spaced preliminary speech</a:t>
          </a:r>
        </a:p>
      </dsp:txBody>
      <dsp:txXfrm>
        <a:off x="38838" y="938061"/>
        <a:ext cx="5464710" cy="717924"/>
      </dsp:txXfrm>
    </dsp:sp>
    <dsp:sp modelId="{62FE63B3-517D-44D9-A946-159B7E572568}">
      <dsp:nvSpPr>
        <dsp:cNvPr id="0" name=""/>
        <dsp:cNvSpPr/>
      </dsp:nvSpPr>
      <dsp:spPr>
        <a:xfrm>
          <a:off x="0" y="1752423"/>
          <a:ext cx="5542386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Members of the NW community will blind read submissions</a:t>
          </a:r>
        </a:p>
      </dsp:txBody>
      <dsp:txXfrm>
        <a:off x="38838" y="1791261"/>
        <a:ext cx="5464710" cy="717924"/>
      </dsp:txXfrm>
    </dsp:sp>
    <dsp:sp modelId="{B95A596B-0736-4084-BF0A-245799A46315}">
      <dsp:nvSpPr>
        <dsp:cNvPr id="0" name=""/>
        <dsp:cNvSpPr/>
      </dsp:nvSpPr>
      <dsp:spPr>
        <a:xfrm>
          <a:off x="0" y="2605623"/>
          <a:ext cx="5542386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One student will be selected who will work with staff to finalize speech</a:t>
          </a:r>
        </a:p>
      </dsp:txBody>
      <dsp:txXfrm>
        <a:off x="38838" y="2644461"/>
        <a:ext cx="5464710" cy="717924"/>
      </dsp:txXfrm>
    </dsp:sp>
    <dsp:sp modelId="{B062FEAB-17F3-4B7A-B1D1-F026226EB8B6}">
      <dsp:nvSpPr>
        <dsp:cNvPr id="0" name=""/>
        <dsp:cNvSpPr/>
      </dsp:nvSpPr>
      <dsp:spPr>
        <a:xfrm>
          <a:off x="0" y="3458823"/>
          <a:ext cx="5542386" cy="79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Questions: Contact Mr. Ferris, </a:t>
          </a:r>
          <a:r>
            <a:rPr lang="en-US" sz="2000" kern="1200" dirty="0">
              <a:hlinkClick xmlns:r="http://schemas.openxmlformats.org/officeDocument/2006/relationships" r:id="rId1"/>
            </a:rPr>
            <a:t>ferrisk@gcsnc.com</a:t>
          </a:r>
          <a:r>
            <a:rPr lang="en-US" sz="2000" kern="1200" dirty="0"/>
            <a:t> </a:t>
          </a:r>
        </a:p>
      </dsp:txBody>
      <dsp:txXfrm>
        <a:off x="38838" y="3497661"/>
        <a:ext cx="5464710" cy="7179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D9746-F7AE-4180-A60E-B8CF995265CF}">
      <dsp:nvSpPr>
        <dsp:cNvPr id="0" name=""/>
        <dsp:cNvSpPr/>
      </dsp:nvSpPr>
      <dsp:spPr>
        <a:xfrm>
          <a:off x="853" y="21822"/>
          <a:ext cx="3457633" cy="41491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Seniors must have their picture taken with CADY in order to be in the yearbook. 	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/>
        </a:p>
      </dsp:txBody>
      <dsp:txXfrm>
        <a:off x="853" y="1681486"/>
        <a:ext cx="3457633" cy="2489496"/>
      </dsp:txXfrm>
    </dsp:sp>
    <dsp:sp modelId="{6B8A21E7-26F9-45A7-A09D-72A890D85ADC}">
      <dsp:nvSpPr>
        <dsp:cNvPr id="0" name=""/>
        <dsp:cNvSpPr/>
      </dsp:nvSpPr>
      <dsp:spPr>
        <a:xfrm>
          <a:off x="853" y="21822"/>
          <a:ext cx="3457633" cy="16596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853" y="21822"/>
        <a:ext cx="3457633" cy="1659664"/>
      </dsp:txXfrm>
    </dsp:sp>
    <dsp:sp modelId="{5589190B-E29C-462E-9EFF-B1CC99E83D95}">
      <dsp:nvSpPr>
        <dsp:cNvPr id="0" name=""/>
        <dsp:cNvSpPr/>
      </dsp:nvSpPr>
      <dsp:spPr>
        <a:xfrm>
          <a:off x="3735097" y="21822"/>
          <a:ext cx="3457633" cy="41491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Senior ad deadline = </a:t>
          </a:r>
          <a:r>
            <a:rPr lang="en-US" sz="2200" b="1" kern="1200" dirty="0"/>
            <a:t>January 15 </a:t>
          </a:r>
          <a:r>
            <a:rPr lang="en-US" sz="2200" kern="1200" dirty="0"/>
            <a:t>Upload photos and </a:t>
          </a:r>
          <a:br>
            <a:rPr lang="en-US" sz="2200" kern="1200" dirty="0"/>
          </a:br>
          <a:r>
            <a:rPr lang="en-US" sz="2200" kern="1200" dirty="0"/>
            <a:t>messages on yearbookforever.com </a:t>
          </a:r>
        </a:p>
      </dsp:txBody>
      <dsp:txXfrm>
        <a:off x="3735097" y="1681486"/>
        <a:ext cx="3457633" cy="2489496"/>
      </dsp:txXfrm>
    </dsp:sp>
    <dsp:sp modelId="{3B1E2027-0824-466B-B21E-9F7B0EF6C84F}">
      <dsp:nvSpPr>
        <dsp:cNvPr id="0" name=""/>
        <dsp:cNvSpPr/>
      </dsp:nvSpPr>
      <dsp:spPr>
        <a:xfrm>
          <a:off x="3735097" y="21822"/>
          <a:ext cx="3457633" cy="16596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735097" y="21822"/>
        <a:ext cx="3457633" cy="1659664"/>
      </dsp:txXfrm>
    </dsp:sp>
    <dsp:sp modelId="{AD67D3BC-8D48-43FE-90F9-C42A733FE586}">
      <dsp:nvSpPr>
        <dsp:cNvPr id="0" name=""/>
        <dsp:cNvSpPr/>
      </dsp:nvSpPr>
      <dsp:spPr>
        <a:xfrm>
          <a:off x="7469341" y="21822"/>
          <a:ext cx="3457633" cy="41491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0" rIns="341537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Questions: </a:t>
          </a:r>
          <a:br>
            <a:rPr lang="en-US" sz="2200" b="1" kern="1200" dirty="0"/>
          </a:br>
          <a:r>
            <a:rPr lang="en-US" sz="2200" b="1" kern="1200" dirty="0"/>
            <a:t>Mrs. Terwilliger, terwilp2@gcsnc.com</a:t>
          </a:r>
          <a:endParaRPr lang="en-US" sz="2200" kern="1200" dirty="0"/>
        </a:p>
      </dsp:txBody>
      <dsp:txXfrm>
        <a:off x="7469341" y="1681486"/>
        <a:ext cx="3457633" cy="2489496"/>
      </dsp:txXfrm>
    </dsp:sp>
    <dsp:sp modelId="{5017F71B-895C-4F78-9522-C8F69CA8B1D5}">
      <dsp:nvSpPr>
        <dsp:cNvPr id="0" name=""/>
        <dsp:cNvSpPr/>
      </dsp:nvSpPr>
      <dsp:spPr>
        <a:xfrm>
          <a:off x="7469341" y="21822"/>
          <a:ext cx="3457633" cy="165966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537" tIns="165100" rIns="34153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7469341" y="21822"/>
        <a:ext cx="3457633" cy="1659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7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9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62EB6-14A1-1AC9-A3CA-48C78E901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9CE76C-DD2E-9EFD-8C59-9E47D278A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A0FDF-6E30-A043-71CA-9B63EACCD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A0438-B80A-02C1-17AE-0F5C25F0C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2C7A4-D55A-01A6-4D53-DF1E2F409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56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3EF41-EB8E-04AA-0C8D-F881B60C3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8F6DE-FC30-10AB-3C79-A4465391C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79EA0-8031-ACFA-BC58-FAEC4B472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77B1B-39BA-A02E-0462-7D3BC6BBC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E51F5-302D-5CBA-CE27-EB5680DC9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47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8D7B-6903-C5C5-140A-817CACB23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79617-015D-4E68-809B-E0898FA42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9AAE3-4635-A538-7AF1-CDFE8F0DE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6E813-9B34-7967-32CC-EC9BF847A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498F7-FFEB-601D-ABF8-358C6E010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17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847EC-86DD-7DF2-C57E-334AE4CC5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D032F-0C42-2771-761C-8EF2680CAE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F6CAF-D090-514F-700C-36E44B0FF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FCE2CA-DA4C-5FA0-CC9A-960BE61A4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32F49-7179-169B-0BF0-01D6E2B22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B7087D-D71F-37D3-DB41-71B8CFB00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95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7362F-7DA7-98F7-828D-6529F16D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E6717-4CD0-EEFB-4D3D-76A96B605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E9D333-454D-CD79-C6DD-DC0B0B9AE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241B8C-4B37-8CC4-67A0-76CDFA1E40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5362C7-03BD-F278-3A3B-1EDCEDA5E4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A68B38-4967-2820-B6BF-BC17C83D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60C5E5-6A09-B1C6-9D25-79B57856E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FF74AF-BB05-2D7F-4018-30D317709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06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92695-5D80-D947-8BE3-B888694EE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AE6AEA-9505-9415-2700-6B37E177C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99B11B-01AD-E377-4BFA-58C4C24E5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7B6A76-BDDD-C9DE-104F-F9737A43D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58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E92E9E-4F7E-B505-7818-D2B0C51F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18AB8C-28DE-372D-11E7-622F182C8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C49042-2FFC-B858-6D1A-614EEE180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97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19915-174D-E500-57ED-D0E3B286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45852-CF93-2EAB-F23D-D345EBB11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6275C-07F9-7B0F-71D5-307FF3530C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CDD92F-D010-2B43-BFD8-2B2D15192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8DDB30-2911-D0A8-4E0E-8C1B88719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EA69A-F3E8-7025-238C-255EBE665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35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03822-ABA4-9B88-5B55-0906B2C8C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D9627D-780D-78A7-35EF-1143D50FD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0C748-619A-715E-F953-2BCE39716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F18E69-2702-2FF0-CFDB-C661C48AC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7D953B-BA10-48EF-A191-B60EF7F2F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6A1EA-64CC-473C-73A4-18200714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77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EB125-1AD4-9AE7-161B-9377D4F4D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31631C-BCDE-3C22-357A-3B29330C4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A2D0E-0C12-CD24-85C0-2C41C55F3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08B74-5833-27E1-7C1D-26284E239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690A7-D54F-BD4A-8955-E0587695B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8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6357A4-B052-07D3-D202-ACED94B5D2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8DF778-DC13-7E45-FBB2-E2E6DF582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BC68B-7F0F-A852-C7CD-136FF2D53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27422-C9BF-83E3-3426-471648647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3B381-665C-6CEA-E8FC-6DC1AB815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60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959E5F-617E-0D2D-475C-4244EBC7A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7ED4E-BFB3-C056-853E-20A392007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96D7A-66E9-8845-6EC6-367B15F20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E8D253-6FE3-427E-B5DE-30E7272CE79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E0239-FF9B-ABD7-42E8-10E247846A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6B91A-7CF2-EC5C-D976-D3EDD1351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9B8305-A7A8-4218-9F3E-4AC6A5313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0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paschas@gcsnc.com" TargetMode="External"/><Relationship Id="rId3" Type="http://schemas.openxmlformats.org/officeDocument/2006/relationships/hyperlink" Target="mailto:lucase@gcsnc.com" TargetMode="External"/><Relationship Id="rId7" Type="http://schemas.openxmlformats.org/officeDocument/2006/relationships/hyperlink" Target="mailto:marshal4@gcsnc.com" TargetMode="External"/><Relationship Id="rId2" Type="http://schemas.openxmlformats.org/officeDocument/2006/relationships/hyperlink" Target="mailto:garners@gcsnc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urphya@gcsnc.com" TargetMode="External"/><Relationship Id="rId5" Type="http://schemas.openxmlformats.org/officeDocument/2006/relationships/hyperlink" Target="mailto:devonm@gcsnc.com" TargetMode="External"/><Relationship Id="rId10" Type="http://schemas.openxmlformats.org/officeDocument/2006/relationships/hyperlink" Target="mailto:jenkinw@gcsnc.com" TargetMode="External"/><Relationship Id="rId4" Type="http://schemas.openxmlformats.org/officeDocument/2006/relationships/hyperlink" Target="mailto:grubbse@gcsnc.com" TargetMode="External"/><Relationship Id="rId9" Type="http://schemas.openxmlformats.org/officeDocument/2006/relationships/hyperlink" Target="mailto:bobetit@gcsnc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northwesths.gcsnc.com/families/canvas-for-parent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monapp.org/" TargetMode="External"/><Relationship Id="rId2" Type="http://schemas.openxmlformats.org/officeDocument/2006/relationships/hyperlink" Target="https://www.cfnc.org/apply-to-colleg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uilfordnc.scriborder.co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www.cfnc.org/nc-college-connect/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residency.org/" TargetMode="External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igfuture.collegeboard.org/scholarship-search" TargetMode="External"/><Relationship Id="rId2" Type="http://schemas.openxmlformats.org/officeDocument/2006/relationships/hyperlink" Target="https://www.fastweb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tudentaid.gov/" TargetMode="External"/><Relationship Id="rId4" Type="http://schemas.openxmlformats.org/officeDocument/2006/relationships/hyperlink" Target="https://www.cfnc.org/pay-for-college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https://gapn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1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Color Cover">
            <a:extLst>
              <a:ext uri="{FF2B5EF4-FFF2-40B4-BE49-F238E27FC236}">
                <a16:creationId xmlns:a16="http://schemas.microsoft.com/office/drawing/2014/main" id="{6BE11944-ED05-4FE9-9927-06C110BB3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A2812508-238C-4BCD-BDD3-25C99C5CA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167"/>
            <a:ext cx="12188952" cy="3490956"/>
            <a:chOff x="651279" y="598259"/>
            <a:chExt cx="10889442" cy="5680742"/>
          </a:xfrm>
        </p:grpSpPr>
        <p:sp>
          <p:nvSpPr>
            <p:cNvPr id="124" name="Color">
              <a:extLst>
                <a:ext uri="{FF2B5EF4-FFF2-40B4-BE49-F238E27FC236}">
                  <a16:creationId xmlns:a16="http://schemas.microsoft.com/office/drawing/2014/main" id="{EA98B5EE-6906-45B1-8691-D06F06B6C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Color">
              <a:extLst>
                <a:ext uri="{FF2B5EF4-FFF2-40B4-BE49-F238E27FC236}">
                  <a16:creationId xmlns:a16="http://schemas.microsoft.com/office/drawing/2014/main" id="{3CB4D77E-DA74-4797-88E4-C7D817D31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55E5F2-D491-B359-683C-550AA4468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8" y="1014574"/>
            <a:ext cx="9725730" cy="22267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Class of 2027</a:t>
            </a:r>
            <a:b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Parent Night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94A472E-C530-7C59-BAC4-940B100FB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708" y="3640633"/>
            <a:ext cx="9725730" cy="248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WELCOME – DR. MULLER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PTSO – WENDY LEE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SENIOR INFORMATION &amp; UPDATES - COUNSELING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HERFF JONES – CHRIS WIECZOREK</a:t>
            </a:r>
          </a:p>
        </p:txBody>
      </p:sp>
    </p:spTree>
    <p:extLst>
      <p:ext uri="{BB962C8B-B14F-4D97-AF65-F5344CB8AC3E}">
        <p14:creationId xmlns:p14="http://schemas.microsoft.com/office/powerpoint/2010/main" val="1935908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CC0E8-EF9D-29DA-C7E3-66C3F5E86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br>
              <a:rPr lang="en-US" sz="3100" dirty="0"/>
            </a:br>
            <a:r>
              <a:rPr lang="en-US" sz="3600" dirty="0"/>
              <a:t>PTSO PRESIDENT </a:t>
            </a:r>
            <a:br>
              <a:rPr lang="en-US" sz="3600" dirty="0"/>
            </a:br>
            <a:r>
              <a:rPr lang="en-US" sz="3600" dirty="0"/>
              <a:t>WENDY LEE</a:t>
            </a:r>
            <a:br>
              <a:rPr lang="en-US" sz="3100" dirty="0"/>
            </a:br>
            <a:endParaRPr lang="en-US" sz="3100" dirty="0"/>
          </a:p>
        </p:txBody>
      </p:sp>
      <p:sp>
        <p:nvSpPr>
          <p:cNvPr id="1033" name="Oval 1032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7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9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041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1BBBF80-8C5D-B167-A9D6-8546ABE34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00" y="88584"/>
            <a:ext cx="6201622" cy="67060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3CE13B-F380-D495-B2A6-98CD46007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751" y="2804613"/>
            <a:ext cx="2681787" cy="268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757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195917-A3F1-439A-50C6-142A1496D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STUDENT SERVICES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857ADF-FD75-7776-1B5C-6E13E9C1B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1700" dirty="0"/>
              <a:t>Counselors:</a:t>
            </a:r>
          </a:p>
          <a:p>
            <a:pPr lvl="1"/>
            <a:r>
              <a:rPr lang="en-US" sz="1700" dirty="0"/>
              <a:t>A-Co: Ms. Garner, </a:t>
            </a:r>
            <a:r>
              <a:rPr lang="en-US" sz="1700" dirty="0">
                <a:hlinkClick r:id="rId2"/>
              </a:rPr>
              <a:t>garners@gcsnc.com</a:t>
            </a:r>
            <a:endParaRPr lang="en-US" sz="1700" dirty="0"/>
          </a:p>
          <a:p>
            <a:pPr lvl="1"/>
            <a:r>
              <a:rPr lang="en-US" sz="1700" dirty="0"/>
              <a:t>Cr-G: Mrs. Lucas, </a:t>
            </a:r>
            <a:r>
              <a:rPr lang="en-US" sz="1700" dirty="0">
                <a:hlinkClick r:id="rId3"/>
              </a:rPr>
              <a:t>lucase@gcsnc.com</a:t>
            </a:r>
            <a:endParaRPr lang="en-US" sz="1700" dirty="0"/>
          </a:p>
          <a:p>
            <a:pPr lvl="1"/>
            <a:r>
              <a:rPr lang="en-US" sz="1700" dirty="0"/>
              <a:t>H-Le: Ms. Thomas, </a:t>
            </a:r>
            <a:r>
              <a:rPr lang="en-US" sz="1700" dirty="0">
                <a:hlinkClick r:id="rId4"/>
              </a:rPr>
              <a:t>thomasd5@gcsnc.com</a:t>
            </a:r>
            <a:r>
              <a:rPr lang="en-US" sz="1700" dirty="0"/>
              <a:t> </a:t>
            </a:r>
          </a:p>
          <a:p>
            <a:pPr lvl="1"/>
            <a:r>
              <a:rPr lang="en-US" sz="1700" dirty="0"/>
              <a:t>Li-O:  Mr. Kaplan, </a:t>
            </a:r>
            <a:r>
              <a:rPr lang="en-US" sz="1700" dirty="0">
                <a:hlinkClick r:id="rId5"/>
              </a:rPr>
              <a:t>kaplanm@gcsnc.com</a:t>
            </a:r>
            <a:r>
              <a:rPr lang="en-US" sz="1700" dirty="0"/>
              <a:t>  </a:t>
            </a:r>
          </a:p>
          <a:p>
            <a:pPr lvl="1"/>
            <a:r>
              <a:rPr lang="en-US" sz="1700" dirty="0"/>
              <a:t>P-</a:t>
            </a:r>
            <a:r>
              <a:rPr lang="en-US" sz="1700" dirty="0" err="1"/>
              <a:t>Sp</a:t>
            </a:r>
            <a:r>
              <a:rPr lang="en-US" sz="1700" dirty="0"/>
              <a:t>: Mr. Devonmille, </a:t>
            </a:r>
            <a:r>
              <a:rPr lang="en-US" sz="1700" dirty="0">
                <a:hlinkClick r:id="rId5"/>
              </a:rPr>
              <a:t>devonmj@gcsnc.com </a:t>
            </a:r>
            <a:endParaRPr lang="en-US" sz="1700" dirty="0"/>
          </a:p>
          <a:p>
            <a:pPr lvl="1"/>
            <a:r>
              <a:rPr lang="en-US" sz="1700" dirty="0"/>
              <a:t>St-Z:  Mr. Murphy, </a:t>
            </a:r>
            <a:r>
              <a:rPr lang="en-US" sz="1700" dirty="0">
                <a:hlinkClick r:id="rId6"/>
              </a:rPr>
              <a:t>murphya@gcsnc.com</a:t>
            </a:r>
            <a:r>
              <a:rPr lang="en-US" sz="1700" dirty="0"/>
              <a:t>  </a:t>
            </a:r>
          </a:p>
          <a:p>
            <a:pPr marL="457200" lvl="1" indent="0">
              <a:buNone/>
            </a:pPr>
            <a:r>
              <a:rPr lang="en-US" sz="1700" dirty="0"/>
              <a:t>	</a:t>
            </a:r>
          </a:p>
          <a:p>
            <a:r>
              <a:rPr lang="en-US" sz="1700" dirty="0"/>
              <a:t>Counseling Secretary: Mrs. Marshall, </a:t>
            </a:r>
            <a:r>
              <a:rPr lang="en-US" sz="1700" dirty="0">
                <a:hlinkClick r:id="rId7"/>
              </a:rPr>
              <a:t>marshal4@gcsnc.com</a:t>
            </a:r>
            <a:endParaRPr lang="en-US" sz="1700" dirty="0"/>
          </a:p>
          <a:p>
            <a:r>
              <a:rPr lang="en-US" sz="1700" dirty="0"/>
              <a:t>NW Social Worker: Mrs. Paschal, </a:t>
            </a:r>
            <a:r>
              <a:rPr lang="en-US" sz="1700" dirty="0">
                <a:hlinkClick r:id="rId8"/>
              </a:rPr>
              <a:t>paschas@gcsnc.com</a:t>
            </a:r>
            <a:r>
              <a:rPr lang="en-US" sz="1700" dirty="0"/>
              <a:t> </a:t>
            </a:r>
          </a:p>
          <a:p>
            <a:r>
              <a:rPr lang="en-US" sz="1700" dirty="0"/>
              <a:t>NW Registrar: Mrs. Bobetich, </a:t>
            </a:r>
            <a:r>
              <a:rPr lang="en-US" sz="1700" dirty="0">
                <a:hlinkClick r:id="rId9"/>
              </a:rPr>
              <a:t>bobetit@gcsnc.com</a:t>
            </a:r>
            <a:endParaRPr lang="en-US" sz="1700" dirty="0"/>
          </a:p>
          <a:p>
            <a:r>
              <a:rPr lang="en-US" sz="1700" dirty="0"/>
              <a:t>Career Devel. Coordinator: Ms. Jenkins, </a:t>
            </a:r>
            <a:r>
              <a:rPr lang="en-US" sz="1700" dirty="0">
                <a:hlinkClick r:id="rId10"/>
              </a:rPr>
              <a:t>jenkinw@gcsnc.com</a:t>
            </a:r>
            <a:r>
              <a:rPr lang="en-US" sz="17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5464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FC40AC-D2FD-7BDC-C3AA-60FD766DD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442" y="921715"/>
            <a:ext cx="5163022" cy="26359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CLASS OF 2027 CANVAS COURSE</a:t>
            </a:r>
            <a:b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Canvas </a:t>
            </a:r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  <a:t>instructions</a:t>
            </a:r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are on the NW website – menu-  families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506925-9B10-D1BA-12C4-5C4C22398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907" y="574401"/>
            <a:ext cx="5163022" cy="5331198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16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217" y="-1"/>
            <a:ext cx="5213267" cy="6883030"/>
            <a:chOff x="-19217" y="-1"/>
            <a:chExt cx="5213267" cy="688303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F0E304-1376-8E5F-676A-C47836E4E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4" y="739835"/>
            <a:ext cx="3702580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Letters of Understanding 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&amp; Senior 1:1’s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5018E4-043D-4344-D916-0128D11AEFE2}"/>
              </a:ext>
            </a:extLst>
          </p:cNvPr>
          <p:cNvSpPr txBox="1"/>
          <p:nvPr/>
        </p:nvSpPr>
        <p:spPr>
          <a:xfrm>
            <a:off x="755484" y="2459116"/>
            <a:ext cx="3702579" cy="352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Counselors will be meeting with seniors through their NW English IV classes in late September and October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Seniors who are not taking English IV at NW should email their </a:t>
            </a:r>
            <a:r>
              <a:rPr lang="en-US" sz="2000" dirty="0" err="1">
                <a:solidFill>
                  <a:srgbClr val="FFFFFF"/>
                </a:solidFill>
              </a:rPr>
              <a:t>cousnelor</a:t>
            </a:r>
            <a:r>
              <a:rPr lang="en-US" sz="2000" dirty="0">
                <a:solidFill>
                  <a:srgbClr val="FFFFFF"/>
                </a:solidFill>
              </a:rPr>
              <a:t> for an appointment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The LOU and unofficial transcript will  be reviewed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>
              <a:solidFill>
                <a:srgbClr val="FFFFFF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E35922-C2A6-E514-1092-1068B95807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6277" y="198783"/>
            <a:ext cx="6321287" cy="665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24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645C82-4799-28EB-1ED7-0101F1608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TRANSCRIPTS</a:t>
            </a:r>
          </a:p>
        </p:txBody>
      </p: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E589625-0269-20B0-5A76-8D8C03455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/>
              <a:t>Official senior transcripts are available</a:t>
            </a:r>
          </a:p>
          <a:p>
            <a:r>
              <a:rPr lang="en-US" sz="2000">
                <a:hlinkClick r:id="rId2"/>
              </a:rPr>
              <a:t>CFNC</a:t>
            </a:r>
            <a:r>
              <a:rPr lang="en-US" sz="2000"/>
              <a:t> = in-state colleges &amp; community colleges</a:t>
            </a:r>
          </a:p>
          <a:p>
            <a:pPr lvl="1"/>
            <a:r>
              <a:rPr lang="en-US" sz="2000"/>
              <a:t>Create CFNC account, Go to Application Hub to send transcript</a:t>
            </a:r>
          </a:p>
          <a:p>
            <a:r>
              <a:rPr lang="en-US" sz="2000">
                <a:hlinkClick r:id="rId3"/>
              </a:rPr>
              <a:t>CommonApp</a:t>
            </a:r>
            <a:r>
              <a:rPr lang="en-US" sz="2000"/>
              <a:t> – type counselor email in carefully</a:t>
            </a:r>
          </a:p>
          <a:p>
            <a:r>
              <a:rPr lang="en-US" sz="2000"/>
              <a:t>SendEDU – if college is in NC, use CFNC</a:t>
            </a:r>
          </a:p>
          <a:p>
            <a:r>
              <a:rPr lang="en-US" sz="2000">
                <a:hlinkClick r:id="rId4"/>
              </a:rPr>
              <a:t>ScribOrder</a:t>
            </a:r>
            <a:r>
              <a:rPr lang="en-US" sz="2000"/>
              <a:t> – GCS secure records request</a:t>
            </a:r>
          </a:p>
          <a:p>
            <a:pPr lvl="1"/>
            <a:r>
              <a:rPr lang="en-US" sz="2000"/>
              <a:t>Schools not in NC or on Common App </a:t>
            </a:r>
          </a:p>
          <a:p>
            <a:pPr lvl="1"/>
            <a:r>
              <a:rPr lang="en-US" sz="2000"/>
              <a:t>Monitor email after submitting request</a:t>
            </a:r>
          </a:p>
          <a:p>
            <a:r>
              <a:rPr lang="en-US" sz="2000"/>
              <a:t>GTCC Dual Enrollment = student requests through GTCC</a:t>
            </a:r>
          </a:p>
          <a:p>
            <a:endParaRPr lang="en-US" sz="2000"/>
          </a:p>
          <a:p>
            <a:pPr marL="411480" lvl="1" indent="0">
              <a:buNone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48860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FDB2D2-4BE3-A511-33A3-2F1D6FA74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823" y="962166"/>
            <a:ext cx="3103808" cy="4421876"/>
          </a:xfrm>
        </p:spPr>
        <p:txBody>
          <a:bodyPr anchor="t">
            <a:normAutofit/>
          </a:bodyPr>
          <a:lstStyle/>
          <a:p>
            <a:pPr algn="r"/>
            <a:r>
              <a:rPr lang="en-US" sz="3700" dirty="0"/>
              <a:t>WHAT IS ON A TRANSCRIPT?</a:t>
            </a:r>
            <a:br>
              <a:rPr lang="en-US" sz="3700" dirty="0"/>
            </a:br>
            <a:endParaRPr lang="en-US" sz="37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F25AA95-4D21-1686-CA8B-C88A23024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8929" y="962167"/>
            <a:ext cx="6858113" cy="4743174"/>
          </a:xfrm>
        </p:spPr>
        <p:txBody>
          <a:bodyPr anchor="t">
            <a:normAutofit/>
          </a:bodyPr>
          <a:lstStyle/>
          <a:p>
            <a:pPr marL="285750" indent="-285750"/>
            <a:r>
              <a:rPr lang="en-US" sz="1600"/>
              <a:t>Identifying student &amp; school information</a:t>
            </a:r>
          </a:p>
          <a:p>
            <a:pPr marL="285750" indent="-285750"/>
            <a:r>
              <a:rPr lang="en-US" sz="1600"/>
              <a:t>Courses listed by grade/year</a:t>
            </a:r>
          </a:p>
          <a:p>
            <a:pPr marL="742950" lvl="1" indent="-285750"/>
            <a:r>
              <a:rPr lang="en-US" sz="1600"/>
              <a:t>Includes applicable middle school courses</a:t>
            </a:r>
          </a:p>
          <a:p>
            <a:pPr marL="285750" indent="-285750"/>
            <a:r>
              <a:rPr lang="en-US" sz="1600"/>
              <a:t>Mark = Grade, Weight = like credit, Credit</a:t>
            </a:r>
          </a:p>
          <a:p>
            <a:pPr marL="285750" indent="-285750"/>
            <a:r>
              <a:rPr lang="en-US" sz="1600"/>
              <a:t>GPA, Rank, Mark (Grade) &amp; Total Credits</a:t>
            </a:r>
          </a:p>
          <a:p>
            <a:pPr marL="285750" indent="-285750"/>
            <a:r>
              <a:rPr lang="en-US" sz="1600"/>
              <a:t>In-Progress Courses</a:t>
            </a:r>
          </a:p>
          <a:p>
            <a:pPr marL="285750" indent="-285750"/>
            <a:r>
              <a:rPr lang="en-US" sz="1600"/>
              <a:t>Standard Tests – CPR, EOC Note: AP Exam and SAT/ACT scores are NOT listed </a:t>
            </a:r>
          </a:p>
          <a:p>
            <a:pPr marL="285750" indent="-285750"/>
            <a:r>
              <a:rPr lang="en-US" sz="1600"/>
              <a:t>Credit Summary</a:t>
            </a:r>
          </a:p>
          <a:p>
            <a:pPr marL="285750" indent="-285750"/>
            <a:r>
              <a:rPr lang="en-US" sz="1600"/>
              <a:t>Endorsements(12</a:t>
            </a:r>
            <a:r>
              <a:rPr lang="en-US" sz="1600" baseline="30000"/>
              <a:t>th</a:t>
            </a:r>
            <a:r>
              <a:rPr lang="en-US" sz="1600"/>
              <a:t> Gr) – may not be reflected with Infinite Campus</a:t>
            </a:r>
          </a:p>
          <a:p>
            <a:pPr marL="285750" indent="-285750"/>
            <a:r>
              <a:rPr lang="en-US" sz="1600"/>
              <a:t>Awards/Achievements(12</a:t>
            </a:r>
            <a:r>
              <a:rPr lang="en-US" sz="1600" baseline="30000"/>
              <a:t>th</a:t>
            </a:r>
            <a:r>
              <a:rPr lang="en-US" sz="1600"/>
              <a:t> Gr) – may not be reflected with Infinite Campus</a:t>
            </a:r>
          </a:p>
          <a:p>
            <a:pPr marL="0" indent="0">
              <a:buNone/>
            </a:pPr>
            <a:r>
              <a:rPr lang="en-US" sz="1600"/>
              <a:t>Limited to Microsoft Certification, National Achievement Award, National Honor Society, National Merit Scholar, NC Academic Scholar &amp; Salutatorian/Valedictorian</a:t>
            </a:r>
          </a:p>
          <a:p>
            <a:pPr marL="742950" lvl="1" indent="-285750"/>
            <a:endParaRPr lang="en-US" sz="1600"/>
          </a:p>
          <a:p>
            <a:pPr lvl="1"/>
            <a:endParaRPr lang="en-US" sz="16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76000"/>
                </a:srgbClr>
              </a:gs>
              <a:gs pos="100000">
                <a:schemeClr val="accent1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5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9AD0FF02-7AA9-442E-3C75-E68D0B56A4E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671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7AEB4-ECBE-EA57-A22B-9C76C3E5E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hlinkClick r:id="rId3"/>
              </a:rPr>
              <a:t>NC College Connect </a:t>
            </a:r>
            <a:br>
              <a:rPr lang="en-US"/>
            </a:br>
            <a:endParaRPr lang="en-US"/>
          </a:p>
        </p:txBody>
      </p:sp>
      <p:graphicFrame>
        <p:nvGraphicFramePr>
          <p:cNvPr id="35" name="Content Placeholder 2">
            <a:extLst>
              <a:ext uri="{FF2B5EF4-FFF2-40B4-BE49-F238E27FC236}">
                <a16:creationId xmlns:a16="http://schemas.microsoft.com/office/drawing/2014/main" id="{E9E4B608-4A8C-82BA-E231-665C22225C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7431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36012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EAED1919-54A1-41C9-B30B-A3FF3F58E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26220" y="98104"/>
            <a:ext cx="4288094" cy="428809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Graphic 43" descr="Schoolhouse">
            <a:extLst>
              <a:ext uri="{FF2B5EF4-FFF2-40B4-BE49-F238E27FC236}">
                <a16:creationId xmlns:a16="http://schemas.microsoft.com/office/drawing/2014/main" id="{031EC4A3-92FE-BAED-2425-6A45D05C07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69471" y="941355"/>
            <a:ext cx="2601592" cy="2601592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C4751043-2EE3-4222-9979-8E61D93DA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1848" y="2813300"/>
            <a:ext cx="3757487" cy="3757487"/>
            <a:chOff x="1881974" y="1174396"/>
            <a:chExt cx="5290997" cy="5290997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3FD8213-DB67-4E29-9615-984DB59917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4EDB257-28CF-422F-AE6A-B99E3FE81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1974" y="1174396"/>
              <a:ext cx="5290997" cy="5290997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Oval 60">
            <a:extLst>
              <a:ext uri="{FF2B5EF4-FFF2-40B4-BE49-F238E27FC236}">
                <a16:creationId xmlns:a16="http://schemas.microsoft.com/office/drawing/2014/main" id="{FFFEB18F-F81F-4CED-BE64-EB888A77C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350" y="2762501"/>
            <a:ext cx="3744592" cy="374459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1E0087-1EB9-E418-CD2A-F2B4BBE56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91" y="3404608"/>
            <a:ext cx="3520789" cy="2666087"/>
          </a:xfrm>
        </p:spPr>
        <p:txBody>
          <a:bodyPr>
            <a:normAutofit/>
          </a:bodyPr>
          <a:lstStyle/>
          <a:p>
            <a:pPr algn="ctr"/>
            <a:r>
              <a:rPr lang="en-US" sz="4100">
                <a:solidFill>
                  <a:schemeClr val="bg1"/>
                </a:solidFill>
              </a:rPr>
              <a:t>COLLEGE PREPARATION</a:t>
            </a:r>
          </a:p>
        </p:txBody>
      </p:sp>
      <p:grpSp>
        <p:nvGrpSpPr>
          <p:cNvPr id="63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F054E9D3-7824-F10A-29FA-CB84E4CDD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/>
          </a:bodyPr>
          <a:lstStyle/>
          <a:p>
            <a:r>
              <a:rPr lang="en-US" altLang="en-US" sz="2000">
                <a:solidFill>
                  <a:schemeClr val="bg1"/>
                </a:solidFill>
              </a:rPr>
              <a:t>Explore colleges - campus tours, open houses</a:t>
            </a:r>
          </a:p>
          <a:p>
            <a:r>
              <a:rPr lang="en-US" altLang="en-US" sz="2000">
                <a:solidFill>
                  <a:schemeClr val="bg1"/>
                </a:solidFill>
              </a:rPr>
              <a:t>Understand admissions requirements</a:t>
            </a:r>
          </a:p>
          <a:p>
            <a:r>
              <a:rPr lang="en-US" altLang="en-US" sz="2000">
                <a:solidFill>
                  <a:schemeClr val="bg1"/>
                </a:solidFill>
              </a:rPr>
              <a:t>SAT/ACT test optional (will review) vs test blind (will not review)</a:t>
            </a:r>
          </a:p>
          <a:p>
            <a:r>
              <a:rPr lang="en-US" altLang="en-US" sz="2000">
                <a:solidFill>
                  <a:schemeClr val="bg1"/>
                </a:solidFill>
              </a:rPr>
              <a:t>Complete NC Residency Determination </a:t>
            </a:r>
            <a:r>
              <a:rPr lang="en-US" altLang="en-US" sz="2000">
                <a:solidFill>
                  <a:schemeClr val="bg1"/>
                </a:solidFill>
                <a:hlinkClick r:id="rId3"/>
              </a:rPr>
              <a:t>www.ncresidency.org</a:t>
            </a:r>
            <a:r>
              <a:rPr lang="en-US" altLang="en-US" sz="2000">
                <a:solidFill>
                  <a:schemeClr val="bg1"/>
                </a:solidFill>
              </a:rPr>
              <a:t>  (CFNC login)</a:t>
            </a:r>
          </a:p>
          <a:p>
            <a:r>
              <a:rPr lang="en-US" altLang="en-US" sz="2000">
                <a:solidFill>
                  <a:schemeClr val="bg1"/>
                </a:solidFill>
              </a:rPr>
              <a:t>Complete Applications:</a:t>
            </a:r>
            <a:br>
              <a:rPr lang="en-US" altLang="en-US" sz="2000">
                <a:solidFill>
                  <a:schemeClr val="bg1"/>
                </a:solidFill>
              </a:rPr>
            </a:br>
            <a:r>
              <a:rPr lang="en-US" altLang="en-US" sz="2000">
                <a:solidFill>
                  <a:schemeClr val="bg1"/>
                </a:solidFill>
              </a:rPr>
              <a:t>College Connect</a:t>
            </a:r>
            <a:br>
              <a:rPr lang="en-US" altLang="en-US" sz="2000">
                <a:solidFill>
                  <a:schemeClr val="bg1"/>
                </a:solidFill>
              </a:rPr>
            </a:br>
            <a:r>
              <a:rPr lang="en-US" altLang="en-US" sz="2000">
                <a:solidFill>
                  <a:schemeClr val="bg1"/>
                </a:solidFill>
              </a:rPr>
              <a:t>CFNC.org – most NC colleges &amp; universities</a:t>
            </a:r>
            <a:br>
              <a:rPr lang="en-US" altLang="en-US" sz="2000">
                <a:solidFill>
                  <a:schemeClr val="bg1"/>
                </a:solidFill>
              </a:rPr>
            </a:br>
            <a:r>
              <a:rPr lang="en-US" altLang="en-US" sz="2000">
                <a:solidFill>
                  <a:schemeClr val="bg1"/>
                </a:solidFill>
              </a:rPr>
              <a:t>Common Application</a:t>
            </a:r>
          </a:p>
          <a:p>
            <a:pPr marL="114300" indent="0">
              <a:buNone/>
            </a:pPr>
            <a:endParaRPr lang="en-US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293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Slide Background Fill">
            <a:extLst>
              <a:ext uri="{FF2B5EF4-FFF2-40B4-BE49-F238E27FC236}">
                <a16:creationId xmlns:a16="http://schemas.microsoft.com/office/drawing/2014/main" id="{44D65982-4F00-4330-8DAA-DE6A9E4D6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Color Cover">
            <a:extLst>
              <a:ext uri="{FF2B5EF4-FFF2-40B4-BE49-F238E27FC236}">
                <a16:creationId xmlns:a16="http://schemas.microsoft.com/office/drawing/2014/main" id="{009115B9-5BFD-478D-9C87-29ADB3AF1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D57F946-2E03-4DE1-91F8-25BEDC663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-2"/>
            <a:ext cx="3468234" cy="6858000"/>
            <a:chOff x="651279" y="598259"/>
            <a:chExt cx="10889442" cy="5680742"/>
          </a:xfrm>
        </p:grpSpPr>
        <p:sp>
          <p:nvSpPr>
            <p:cNvPr id="74" name="Color">
              <a:extLst>
                <a:ext uri="{FF2B5EF4-FFF2-40B4-BE49-F238E27FC236}">
                  <a16:creationId xmlns:a16="http://schemas.microsoft.com/office/drawing/2014/main" id="{1598881B-E007-4AAF-BA50-0AD6182192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Color">
              <a:extLst>
                <a:ext uri="{FF2B5EF4-FFF2-40B4-BE49-F238E27FC236}">
                  <a16:creationId xmlns:a16="http://schemas.microsoft.com/office/drawing/2014/main" id="{87A6DD9E-16A5-46AE-A522-D46D6BEDF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401046-BEB6-C883-D33B-55B6AB07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PAYING FOR COLLEGE 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B517845E-FEB8-6685-0066-C049E1748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1068" y="841247"/>
            <a:ext cx="6877878" cy="5120640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US" altLang="en-US" sz="2400" dirty="0">
                <a:solidFill>
                  <a:schemeClr val="tx2"/>
                </a:solidFill>
              </a:rPr>
              <a:t>Many scholarships are listed on the senior CANVAS course</a:t>
            </a:r>
          </a:p>
          <a:p>
            <a:pPr lvl="1">
              <a:defRPr/>
            </a:pPr>
            <a:r>
              <a:rPr lang="en-US" altLang="en-US" dirty="0">
                <a:solidFill>
                  <a:schemeClr val="tx2"/>
                </a:solidFill>
              </a:rPr>
              <a:t>Turn in ALL offers of money even if you don’t accept it </a:t>
            </a:r>
          </a:p>
          <a:p>
            <a:pPr>
              <a:defRPr/>
            </a:pPr>
            <a:r>
              <a:rPr lang="en-US" altLang="en-US" sz="2400" dirty="0">
                <a:solidFill>
                  <a:schemeClr val="tx2"/>
                </a:solidFill>
              </a:rPr>
              <a:t>Review college and department scholarships</a:t>
            </a:r>
          </a:p>
          <a:p>
            <a:pPr>
              <a:defRPr/>
            </a:pPr>
            <a:r>
              <a:rPr lang="en-US" altLang="en-US" sz="2400" dirty="0">
                <a:solidFill>
                  <a:schemeClr val="tx2"/>
                </a:solidFill>
              </a:rPr>
              <a:t>Check with employers and local churches</a:t>
            </a:r>
          </a:p>
          <a:p>
            <a:pPr>
              <a:defRPr/>
            </a:pPr>
            <a:r>
              <a:rPr lang="en-US" altLang="en-US" sz="2400" dirty="0">
                <a:solidFill>
                  <a:schemeClr val="tx2"/>
                </a:solidFill>
              </a:rPr>
              <a:t>Search at </a:t>
            </a:r>
            <a:r>
              <a:rPr lang="en-US" altLang="en-US" sz="2400" dirty="0" err="1">
                <a:solidFill>
                  <a:schemeClr val="tx2"/>
                </a:solidFill>
                <a:hlinkClick r:id="rId2"/>
              </a:rPr>
              <a:t>Fastweb</a:t>
            </a:r>
            <a:r>
              <a:rPr lang="en-US" altLang="en-US" sz="2400" dirty="0">
                <a:solidFill>
                  <a:schemeClr val="tx2"/>
                </a:solidFill>
              </a:rPr>
              <a:t>, </a:t>
            </a:r>
            <a:r>
              <a:rPr lang="en-US" altLang="en-US" sz="2400" dirty="0">
                <a:solidFill>
                  <a:schemeClr val="tx2"/>
                </a:solidFill>
                <a:hlinkClick r:id="rId3"/>
              </a:rPr>
              <a:t>College Board</a:t>
            </a:r>
            <a:r>
              <a:rPr lang="en-US" altLang="en-US" sz="2400" dirty="0">
                <a:solidFill>
                  <a:schemeClr val="tx2"/>
                </a:solidFill>
              </a:rPr>
              <a:t>, </a:t>
            </a:r>
            <a:r>
              <a:rPr lang="en-US" altLang="en-US" sz="2400" dirty="0">
                <a:solidFill>
                  <a:schemeClr val="tx2"/>
                </a:solidFill>
                <a:hlinkClick r:id="rId4"/>
              </a:rPr>
              <a:t>CFNC</a:t>
            </a:r>
            <a:r>
              <a:rPr lang="en-US" altLang="en-US" sz="2400" dirty="0">
                <a:solidFill>
                  <a:schemeClr val="tx2"/>
                </a:solidFill>
              </a:rPr>
              <a:t>  &amp; other free sites like Google.  </a:t>
            </a:r>
          </a:p>
          <a:p>
            <a:pPr marL="457200" lvl="1" indent="0">
              <a:buNone/>
              <a:defRPr/>
            </a:pPr>
            <a:r>
              <a:rPr lang="en-US" altLang="en-US" dirty="0">
                <a:solidFill>
                  <a:schemeClr val="tx2"/>
                </a:solidFill>
              </a:rPr>
              <a:t>DO NOT PAY!!</a:t>
            </a:r>
          </a:p>
          <a:p>
            <a:pPr>
              <a:defRPr/>
            </a:pPr>
            <a:r>
              <a:rPr lang="en-US" altLang="en-US" sz="2400" dirty="0">
                <a:solidFill>
                  <a:schemeClr val="tx2"/>
                </a:solidFill>
              </a:rPr>
              <a:t>Complete the </a:t>
            </a:r>
            <a:r>
              <a:rPr lang="en-US" altLang="en-US" sz="2400" dirty="0">
                <a:solidFill>
                  <a:schemeClr val="tx2"/>
                </a:solidFill>
                <a:hlinkClick r:id="rId5"/>
              </a:rPr>
              <a:t>FAFSA</a:t>
            </a:r>
            <a:r>
              <a:rPr lang="en-US" altLang="en-US" sz="2400" dirty="0">
                <a:solidFill>
                  <a:schemeClr val="tx2"/>
                </a:solidFill>
              </a:rPr>
              <a:t> – it opened early on 9/23</a:t>
            </a:r>
          </a:p>
          <a:p>
            <a:pPr>
              <a:defRPr/>
            </a:pPr>
            <a:r>
              <a:rPr lang="en-US" altLang="en-US" sz="2400" dirty="0">
                <a:solidFill>
                  <a:schemeClr val="tx2"/>
                </a:solidFill>
              </a:rPr>
              <a:t>Student need their SS# to claim their FSA account</a:t>
            </a:r>
          </a:p>
        </p:txBody>
      </p:sp>
    </p:spTree>
    <p:extLst>
      <p:ext uri="{BB962C8B-B14F-4D97-AF65-F5344CB8AC3E}">
        <p14:creationId xmlns:p14="http://schemas.microsoft.com/office/powerpoint/2010/main" val="2869866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44A9B4-BE07-5D93-2BD2-7044FAE3E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 dirty="0"/>
              <a:t>Employment </a:t>
            </a:r>
            <a:br>
              <a:rPr lang="en-US" sz="4000" dirty="0"/>
            </a:br>
            <a:r>
              <a:rPr lang="en-US" sz="4000" dirty="0"/>
              <a:t>Guilford Apprenticeship Partners </a:t>
            </a:r>
            <a:br>
              <a:rPr lang="en-US" sz="4000" dirty="0"/>
            </a:br>
            <a:r>
              <a:rPr lang="en-US" sz="4000" dirty="0">
                <a:hlinkClick r:id="rId2"/>
              </a:rPr>
              <a:t>GAP</a:t>
            </a:r>
            <a:endParaRPr lang="en-US" sz="4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F05D9407-E95C-4608-029F-DE5825A3C9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9847652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23742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DFD55-91F9-E68C-B424-42C2C5CA7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EMPLOYMENT – FAME 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30528C98-D259-2B80-2F2C-62DD218FAA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6632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1358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17440B-40C7-F138-AB12-E5689D63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MILITARY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9015568-780B-13E7-AE7E-2B7F48E7A7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671494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6444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6FE964-D1A8-EA6C-E957-C9A180FE1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br>
              <a:rPr lang="en-US" sz="4100" dirty="0"/>
            </a:br>
            <a:r>
              <a:rPr lang="en-US" sz="4100" dirty="0"/>
              <a:t>Graduation Student Speaker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F493E4F2-7C17-87F1-E878-9A8EBF986F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1104161"/>
              </p:ext>
            </p:extLst>
          </p:nvPr>
        </p:nvGraphicFramePr>
        <p:xfrm>
          <a:off x="5656218" y="1463039"/>
          <a:ext cx="5542387" cy="4300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1084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2B4E2-D7B9-7B43-3132-03635EB3A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US" sz="5100" dirty="0"/>
              <a:t>SERVICE LEARNING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1FAF7938-F16D-F878-858B-1A63A8DA1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dirty="0"/>
              <a:t>Exemplary Award = 100-199 hours – certificate</a:t>
            </a:r>
          </a:p>
          <a:p>
            <a:r>
              <a:rPr lang="en-US" sz="2200" dirty="0"/>
              <a:t>Diploma = 200+ hours – graduation cord</a:t>
            </a:r>
          </a:p>
          <a:p>
            <a:r>
              <a:rPr lang="en-US" sz="2200" dirty="0"/>
              <a:t>Recognition at senior awards night</a:t>
            </a:r>
          </a:p>
          <a:p>
            <a:r>
              <a:rPr lang="en-US" sz="2200" dirty="0"/>
              <a:t>Deadlines</a:t>
            </a:r>
          </a:p>
          <a:p>
            <a:pPr lvl="1"/>
            <a:r>
              <a:rPr lang="en-US" sz="2200" dirty="0"/>
              <a:t>Summer 12/1</a:t>
            </a:r>
          </a:p>
          <a:p>
            <a:pPr lvl="1"/>
            <a:r>
              <a:rPr lang="en-US" sz="2200" dirty="0"/>
              <a:t>Final TBA</a:t>
            </a:r>
          </a:p>
          <a:p>
            <a:r>
              <a:rPr lang="en-US" sz="2200" dirty="0"/>
              <a:t>NW Contact = Ms. Thomas thomasd5@gcsnc.com</a:t>
            </a:r>
          </a:p>
          <a:p>
            <a:pPr marL="457200" lvl="1" indent="0">
              <a:buNone/>
            </a:pPr>
            <a:endParaRPr lang="en-US" sz="2200" dirty="0"/>
          </a:p>
          <a:p>
            <a:pPr marL="411480" lvl="1" indent="0">
              <a:buNone/>
            </a:pP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359324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E689C0-B856-3C51-F2C6-AF2D3B7F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YEARBOOK 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F69BF82-AA3C-8C02-7666-E28F7CC36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28502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0122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20C100-3DB6-55D8-BBBA-AC6E3B885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Important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4E22D-6E36-E759-730D-C3CD92454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0" y="152400"/>
            <a:ext cx="6200775" cy="6505575"/>
          </a:xfrm>
        </p:spPr>
        <p:txBody>
          <a:bodyPr anchor="ctr">
            <a:normAutofit/>
          </a:bodyPr>
          <a:lstStyle/>
          <a:p>
            <a:endParaRPr lang="en-US" sz="1400" dirty="0"/>
          </a:p>
          <a:p>
            <a:r>
              <a:rPr lang="en-US" sz="2000" dirty="0"/>
              <a:t>September 29 = NC College Fair, Greensboro Coliseum</a:t>
            </a:r>
          </a:p>
          <a:p>
            <a:pPr lvl="1"/>
            <a:r>
              <a:rPr lang="en-US" sz="2000" dirty="0"/>
              <a:t>Field trip details under announcements in Canvas</a:t>
            </a:r>
          </a:p>
          <a:p>
            <a:r>
              <a:rPr lang="en-US" sz="2000" dirty="0"/>
              <a:t>October 15 – senior assembly with Herff Jones – VIP</a:t>
            </a:r>
          </a:p>
          <a:p>
            <a:r>
              <a:rPr lang="en-US" sz="2000" dirty="0"/>
              <a:t>October 23 – ASVAB military test - registration required</a:t>
            </a:r>
          </a:p>
          <a:p>
            <a:r>
              <a:rPr lang="en-US" sz="2000" dirty="0"/>
              <a:t>October 19-25 = Free Application Week (CFNC)</a:t>
            </a:r>
          </a:p>
          <a:p>
            <a:r>
              <a:rPr lang="en-US" sz="2000" dirty="0"/>
              <a:t>May 3-14 = AP Testing </a:t>
            </a:r>
          </a:p>
          <a:p>
            <a:r>
              <a:rPr lang="en-US" sz="2000" dirty="0"/>
              <a:t>May 27-June 10 = Exams (subject to change)</a:t>
            </a:r>
          </a:p>
          <a:p>
            <a:r>
              <a:rPr lang="en-US" sz="2000" dirty="0"/>
              <a:t>June 7, 12:30 – 3 = Mandatory Graduation Rehearsal </a:t>
            </a:r>
          </a:p>
          <a:p>
            <a:r>
              <a:rPr lang="en-US" sz="2000" dirty="0"/>
              <a:t>June 9, 6pm = Graduation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TBA</a:t>
            </a:r>
          </a:p>
          <a:p>
            <a:r>
              <a:rPr lang="en-US" sz="2000" dirty="0"/>
              <a:t>Senior Awards Ceremony</a:t>
            </a:r>
          </a:p>
          <a:p>
            <a:r>
              <a:rPr lang="en-US" sz="2000" dirty="0"/>
              <a:t>Senior Picnic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56808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2616E71-7702-4514-BCE4-BAADB22ED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34" name="Color Cover">
              <a:extLst>
                <a:ext uri="{FF2B5EF4-FFF2-40B4-BE49-F238E27FC236}">
                  <a16:creationId xmlns:a16="http://schemas.microsoft.com/office/drawing/2014/main" id="{15F9A7D7-E8EB-49D7-ACB0-13481EF1B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Color Cover">
              <a:extLst>
                <a:ext uri="{FF2B5EF4-FFF2-40B4-BE49-F238E27FC236}">
                  <a16:creationId xmlns:a16="http://schemas.microsoft.com/office/drawing/2014/main" id="{044CB560-3BF4-4256-8C60-8864DA0ABF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2840072-D6EC-480D-9A1B-928B36F92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38" name="Color">
              <a:extLst>
                <a:ext uri="{FF2B5EF4-FFF2-40B4-BE49-F238E27FC236}">
                  <a16:creationId xmlns:a16="http://schemas.microsoft.com/office/drawing/2014/main" id="{CADDA0B4-EE72-46AA-A7BB-C271924B72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Color">
              <a:extLst>
                <a:ext uri="{FF2B5EF4-FFF2-40B4-BE49-F238E27FC236}">
                  <a16:creationId xmlns:a16="http://schemas.microsoft.com/office/drawing/2014/main" id="{B2519E48-483B-4612-935D-790A10605F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Graphic 6" descr="Question mark">
            <a:extLst>
              <a:ext uri="{FF2B5EF4-FFF2-40B4-BE49-F238E27FC236}">
                <a16:creationId xmlns:a16="http://schemas.microsoft.com/office/drawing/2014/main" id="{7101BBC1-2BC8-8314-385B-01AF5942F2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0402" y="1135530"/>
            <a:ext cx="4565184" cy="4565184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09F2EF9-3573-92B8-AF09-530E718EF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644" y="841664"/>
            <a:ext cx="5203990" cy="27827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950563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D353D-5F1F-FBF5-ACEB-04FF5F8D0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HERFF JONES</a:t>
            </a:r>
            <a:b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CHRIS WIECZOREK</a:t>
            </a:r>
            <a:b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6853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720BF4-299C-E2F7-6EF8-D1A5BBE718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4460" y="1148965"/>
            <a:ext cx="6867265" cy="502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34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A8999B-BA41-AC21-3A81-1FC2875F1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0849" y="437651"/>
            <a:ext cx="6212776" cy="57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27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1C7DF3-F0B0-DA7B-AFD9-4C1605F7C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751" y="0"/>
            <a:ext cx="11153774" cy="656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7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0364D4-F620-0456-42FA-31C87C5D7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7351" y="-180975"/>
            <a:ext cx="9172574" cy="681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33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65377-D38A-773D-946A-AF1B3E9E9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3975" y="-166335"/>
            <a:ext cx="10751183" cy="611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82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F69DB1-4C45-C7ED-F05E-EA40293104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226556"/>
            <a:ext cx="9930058" cy="595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886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358BF0-164D-61C0-F8B5-691F82558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495300"/>
            <a:ext cx="10763250" cy="568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47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ae2fb1f-dea2-4c43-8194-7624fcbbb30c}" enabled="0" method="" siteId="{9ae2fb1f-dea2-4c43-8194-7624fcbbb30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4192</TotalTime>
  <Words>987</Words>
  <Application>Microsoft Office PowerPoint</Application>
  <PresentationFormat>Widescreen</PresentationFormat>
  <Paragraphs>122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Office Theme</vt:lpstr>
      <vt:lpstr>Class of 2027 Parent Night</vt:lpstr>
      <vt:lpstr> PTSO PRESIDENT  WENDY LEE </vt:lpstr>
      <vt:lpstr>STUDENT SERVICES </vt:lpstr>
      <vt:lpstr>CLASS OF 2027 CANVAS COURSE  Canvas instructions are on the NW website – menu-  families</vt:lpstr>
      <vt:lpstr>Letters of Understanding  &amp; Senior 1:1’s</vt:lpstr>
      <vt:lpstr>TRANSCRIPTS</vt:lpstr>
      <vt:lpstr>WHAT IS ON A TRANSCRIPT? </vt:lpstr>
      <vt:lpstr>NC College Connect  </vt:lpstr>
      <vt:lpstr>COLLEGE PREPARATION</vt:lpstr>
      <vt:lpstr>PAYING FOR COLLEGE </vt:lpstr>
      <vt:lpstr>Employment  Guilford Apprenticeship Partners  GAP</vt:lpstr>
      <vt:lpstr>EMPLOYMENT – FAME </vt:lpstr>
      <vt:lpstr>MILITARY</vt:lpstr>
      <vt:lpstr> Graduation Student Speaker</vt:lpstr>
      <vt:lpstr>SERVICE LEARNING</vt:lpstr>
      <vt:lpstr>YEARBOOK </vt:lpstr>
      <vt:lpstr>Important Dates</vt:lpstr>
      <vt:lpstr>QUESTIONS?</vt:lpstr>
      <vt:lpstr>HERFF JONES CHRIS WIECZOREK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Lucas, Elizabeth J</dc:creator>
  <cp:lastModifiedBy>Lucas, Elizabeth J</cp:lastModifiedBy>
  <cp:revision>3</cp:revision>
  <cp:lastPrinted>2026-09-23T20:48:14Z</cp:lastPrinted>
  <dcterms:created xsi:type="dcterms:W3CDTF">2024-09-10T14:46:02Z</dcterms:created>
  <dcterms:modified xsi:type="dcterms:W3CDTF">2026-09-24T14:42:29Z</dcterms:modified>
</cp:coreProperties>
</file>