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9" r:id="rId9"/>
    <p:sldId id="265" r:id="rId10"/>
    <p:sldId id="267" r:id="rId11"/>
    <p:sldId id="268" r:id="rId12"/>
  </p:sldIdLst>
  <p:sldSz cx="18288000" cy="10287000"/>
  <p:notesSz cx="7010400" cy="9296400"/>
  <p:embeddedFontLst>
    <p:embeddedFont>
      <p:font typeface="Canva Sans" panose="020B0604020202020204" charset="0"/>
      <p:regular r:id="rId14"/>
    </p:embeddedFont>
    <p:embeddedFont>
      <p:font typeface="Canva Sans Bold" panose="020B0604020202020204" charset="0"/>
      <p:regular r:id="rId15"/>
    </p:embeddedFont>
    <p:embeddedFont>
      <p:font typeface="Le Petit Cochon" panose="020B0604020202020204" charset="0"/>
      <p:regular r:id="rId16"/>
    </p:embeddedFont>
    <p:embeddedFont>
      <p:font typeface="One Little Font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15D0CD-5714-4CE5-A0AF-8C94B9C90AA5}" v="138" dt="2026-09-24T13:07:13.8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C80F8-746D-4152-9D67-F4514DB6CD3E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A3882-C63C-4D81-9A01-2B236F83FA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00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an attendance note from doctor. Send note from home if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DA3882-C63C-4D81-9A01-2B236F83FA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5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12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5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hyperlink" Target="mailto:R2.D2@pcsb.org" TargetMode="External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12" Type="http://schemas.openxmlformats.org/officeDocument/2006/relationships/image" Target="../media/image31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30.svg"/><Relationship Id="rId5" Type="http://schemas.openxmlformats.org/officeDocument/2006/relationships/image" Target="../media/image3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23.svg"/><Relationship Id="rId4" Type="http://schemas.openxmlformats.org/officeDocument/2006/relationships/image" Target="../media/image3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5" Type="http://schemas.openxmlformats.org/officeDocument/2006/relationships/image" Target="../media/image23.svg"/><Relationship Id="rId4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sv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Hendrixd@pcsb.org" TargetMode="External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939003" y="2190129"/>
            <a:ext cx="10409993" cy="7690383"/>
            <a:chOff x="0" y="0"/>
            <a:chExt cx="13879991" cy="102538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79991" cy="10253843"/>
            </a:xfrm>
            <a:custGeom>
              <a:avLst/>
              <a:gdLst/>
              <a:ahLst/>
              <a:cxnLst/>
              <a:rect l="l" t="t" r="r" b="b"/>
              <a:pathLst>
                <a:path w="13879991" h="10253843">
                  <a:moveTo>
                    <a:pt x="0" y="0"/>
                  </a:moveTo>
                  <a:lnTo>
                    <a:pt x="13879991" y="0"/>
                  </a:lnTo>
                  <a:lnTo>
                    <a:pt x="13879991" y="10253843"/>
                  </a:lnTo>
                  <a:lnTo>
                    <a:pt x="0" y="10253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2099639" y="4602202"/>
              <a:ext cx="9680713" cy="1984986"/>
              <a:chOff x="0" y="0"/>
              <a:chExt cx="1912240" cy="392096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912240" cy="392096"/>
              </a:xfrm>
              <a:custGeom>
                <a:avLst/>
                <a:gdLst/>
                <a:ahLst/>
                <a:cxnLst/>
                <a:rect l="l" t="t" r="r" b="b"/>
                <a:pathLst>
                  <a:path w="1912240" h="392096">
                    <a:moveTo>
                      <a:pt x="54381" y="0"/>
                    </a:moveTo>
                    <a:lnTo>
                      <a:pt x="1857858" y="0"/>
                    </a:lnTo>
                    <a:cubicBezTo>
                      <a:pt x="1887892" y="0"/>
                      <a:pt x="1912240" y="24347"/>
                      <a:pt x="1912240" y="54381"/>
                    </a:cubicBezTo>
                    <a:lnTo>
                      <a:pt x="1912240" y="337715"/>
                    </a:lnTo>
                    <a:cubicBezTo>
                      <a:pt x="1912240" y="352138"/>
                      <a:pt x="1906510" y="365970"/>
                      <a:pt x="1896312" y="376168"/>
                    </a:cubicBezTo>
                    <a:cubicBezTo>
                      <a:pt x="1886113" y="386367"/>
                      <a:pt x="1872281" y="392096"/>
                      <a:pt x="1857858" y="392096"/>
                    </a:cubicBezTo>
                    <a:lnTo>
                      <a:pt x="54381" y="392096"/>
                    </a:lnTo>
                    <a:cubicBezTo>
                      <a:pt x="24347" y="392096"/>
                      <a:pt x="0" y="367749"/>
                      <a:pt x="0" y="337715"/>
                    </a:cubicBezTo>
                    <a:lnTo>
                      <a:pt x="0" y="54381"/>
                    </a:lnTo>
                    <a:cubicBezTo>
                      <a:pt x="0" y="24347"/>
                      <a:pt x="24347" y="0"/>
                      <a:pt x="5438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912240" cy="43019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8" name="Freeform 8"/>
          <p:cNvSpPr/>
          <p:nvPr/>
        </p:nvSpPr>
        <p:spPr>
          <a:xfrm>
            <a:off x="2061023" y="-505672"/>
            <a:ext cx="3129681" cy="3307457"/>
          </a:xfrm>
          <a:custGeom>
            <a:avLst/>
            <a:gdLst/>
            <a:ahLst/>
            <a:cxnLst/>
            <a:rect l="l" t="t" r="r" b="b"/>
            <a:pathLst>
              <a:path w="3129681" h="3307457">
                <a:moveTo>
                  <a:pt x="0" y="0"/>
                </a:moveTo>
                <a:lnTo>
                  <a:pt x="3129681" y="0"/>
                </a:lnTo>
                <a:lnTo>
                  <a:pt x="3129681" y="3307457"/>
                </a:lnTo>
                <a:lnTo>
                  <a:pt x="0" y="33074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3864413" y="3972642"/>
            <a:ext cx="2618566" cy="2566195"/>
          </a:xfrm>
          <a:custGeom>
            <a:avLst/>
            <a:gdLst/>
            <a:ahLst/>
            <a:cxnLst/>
            <a:rect l="l" t="t" r="r" b="b"/>
            <a:pathLst>
              <a:path w="2618566" h="2566195">
                <a:moveTo>
                  <a:pt x="0" y="0"/>
                </a:moveTo>
                <a:lnTo>
                  <a:pt x="2618566" y="0"/>
                </a:lnTo>
                <a:lnTo>
                  <a:pt x="2618566" y="2566195"/>
                </a:lnTo>
                <a:lnTo>
                  <a:pt x="0" y="25661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2185279">
            <a:off x="13427754" y="6589107"/>
            <a:ext cx="2335920" cy="3512662"/>
          </a:xfrm>
          <a:custGeom>
            <a:avLst/>
            <a:gdLst/>
            <a:ahLst/>
            <a:cxnLst/>
            <a:rect l="l" t="t" r="r" b="b"/>
            <a:pathLst>
              <a:path w="2335920" h="3512662">
                <a:moveTo>
                  <a:pt x="0" y="0"/>
                </a:moveTo>
                <a:lnTo>
                  <a:pt x="2335920" y="0"/>
                </a:lnTo>
                <a:lnTo>
                  <a:pt x="2335920" y="3512662"/>
                </a:lnTo>
                <a:lnTo>
                  <a:pt x="0" y="35126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-585205" y="7950953"/>
            <a:ext cx="2969445" cy="3331775"/>
          </a:xfrm>
          <a:custGeom>
            <a:avLst/>
            <a:gdLst/>
            <a:ahLst/>
            <a:cxnLst/>
            <a:rect l="l" t="t" r="r" b="b"/>
            <a:pathLst>
              <a:path w="2969445" h="3331775">
                <a:moveTo>
                  <a:pt x="0" y="0"/>
                </a:moveTo>
                <a:lnTo>
                  <a:pt x="2969444" y="0"/>
                </a:lnTo>
                <a:lnTo>
                  <a:pt x="2969444" y="3331776"/>
                </a:lnTo>
                <a:lnTo>
                  <a:pt x="0" y="33317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369111" y="4313648"/>
            <a:ext cx="3066766" cy="2737088"/>
          </a:xfrm>
          <a:custGeom>
            <a:avLst/>
            <a:gdLst/>
            <a:ahLst/>
            <a:cxnLst/>
            <a:rect l="l" t="t" r="r" b="b"/>
            <a:pathLst>
              <a:path w="3066766" h="2737088">
                <a:moveTo>
                  <a:pt x="0" y="0"/>
                </a:moveTo>
                <a:lnTo>
                  <a:pt x="3066765" y="0"/>
                </a:lnTo>
                <a:lnTo>
                  <a:pt x="3066765" y="2737089"/>
                </a:lnTo>
                <a:lnTo>
                  <a:pt x="0" y="273708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3568628">
            <a:off x="13581001" y="-379370"/>
            <a:ext cx="2912562" cy="3441728"/>
          </a:xfrm>
          <a:custGeom>
            <a:avLst/>
            <a:gdLst/>
            <a:ahLst/>
            <a:cxnLst/>
            <a:rect l="l" t="t" r="r" b="b"/>
            <a:pathLst>
              <a:path w="2912562" h="3441728">
                <a:moveTo>
                  <a:pt x="0" y="0"/>
                </a:moveTo>
                <a:lnTo>
                  <a:pt x="2912563" y="0"/>
                </a:lnTo>
                <a:lnTo>
                  <a:pt x="2912563" y="3441728"/>
                </a:lnTo>
                <a:lnTo>
                  <a:pt x="0" y="34417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7743058" y="-786982"/>
            <a:ext cx="2519853" cy="2513553"/>
          </a:xfrm>
          <a:custGeom>
            <a:avLst/>
            <a:gdLst/>
            <a:ahLst/>
            <a:cxnLst/>
            <a:rect l="l" t="t" r="r" b="b"/>
            <a:pathLst>
              <a:path w="2519853" h="2513553">
                <a:moveTo>
                  <a:pt x="0" y="0"/>
                </a:moveTo>
                <a:lnTo>
                  <a:pt x="2519853" y="0"/>
                </a:lnTo>
                <a:lnTo>
                  <a:pt x="2519853" y="2513554"/>
                </a:lnTo>
                <a:lnTo>
                  <a:pt x="0" y="25135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980685">
            <a:off x="3429938" y="8376906"/>
            <a:ext cx="3521532" cy="2130527"/>
          </a:xfrm>
          <a:custGeom>
            <a:avLst/>
            <a:gdLst/>
            <a:ahLst/>
            <a:cxnLst/>
            <a:rect l="l" t="t" r="r" b="b"/>
            <a:pathLst>
              <a:path w="3521532" h="2130527">
                <a:moveTo>
                  <a:pt x="0" y="0"/>
                </a:moveTo>
                <a:lnTo>
                  <a:pt x="3521532" y="0"/>
                </a:lnTo>
                <a:lnTo>
                  <a:pt x="3521532" y="2130526"/>
                </a:lnTo>
                <a:lnTo>
                  <a:pt x="0" y="21305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6855295" y="8266659"/>
            <a:ext cx="2198874" cy="3227704"/>
          </a:xfrm>
          <a:custGeom>
            <a:avLst/>
            <a:gdLst/>
            <a:ahLst/>
            <a:cxnLst/>
            <a:rect l="l" t="t" r="r" b="b"/>
            <a:pathLst>
              <a:path w="2198874" h="3227704">
                <a:moveTo>
                  <a:pt x="0" y="0"/>
                </a:moveTo>
                <a:lnTo>
                  <a:pt x="2198874" y="0"/>
                </a:lnTo>
                <a:lnTo>
                  <a:pt x="2198874" y="3227704"/>
                </a:lnTo>
                <a:lnTo>
                  <a:pt x="0" y="322770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2406688">
            <a:off x="8732007" y="9018944"/>
            <a:ext cx="3061808" cy="2659946"/>
          </a:xfrm>
          <a:custGeom>
            <a:avLst/>
            <a:gdLst/>
            <a:ahLst/>
            <a:cxnLst/>
            <a:rect l="l" t="t" r="r" b="b"/>
            <a:pathLst>
              <a:path w="3061808" h="2659946">
                <a:moveTo>
                  <a:pt x="0" y="0"/>
                </a:moveTo>
                <a:lnTo>
                  <a:pt x="3061808" y="0"/>
                </a:lnTo>
                <a:lnTo>
                  <a:pt x="3061808" y="2659946"/>
                </a:lnTo>
                <a:lnTo>
                  <a:pt x="0" y="2659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-549602">
            <a:off x="16855295" y="2528168"/>
            <a:ext cx="2442066" cy="2615332"/>
          </a:xfrm>
          <a:custGeom>
            <a:avLst/>
            <a:gdLst/>
            <a:ahLst/>
            <a:cxnLst/>
            <a:rect l="l" t="t" r="r" b="b"/>
            <a:pathLst>
              <a:path w="2442066" h="2615332">
                <a:moveTo>
                  <a:pt x="0" y="0"/>
                </a:moveTo>
                <a:lnTo>
                  <a:pt x="2442066" y="0"/>
                </a:lnTo>
                <a:lnTo>
                  <a:pt x="2442066" y="2615332"/>
                </a:lnTo>
                <a:lnTo>
                  <a:pt x="0" y="261533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-1376322" y="1676143"/>
            <a:ext cx="3106374" cy="3048130"/>
          </a:xfrm>
          <a:custGeom>
            <a:avLst/>
            <a:gdLst/>
            <a:ahLst/>
            <a:cxnLst/>
            <a:rect l="l" t="t" r="r" b="b"/>
            <a:pathLst>
              <a:path w="3106374" h="3048130">
                <a:moveTo>
                  <a:pt x="0" y="0"/>
                </a:moveTo>
                <a:lnTo>
                  <a:pt x="3106374" y="0"/>
                </a:lnTo>
                <a:lnTo>
                  <a:pt x="3106374" y="3048130"/>
                </a:lnTo>
                <a:lnTo>
                  <a:pt x="0" y="304813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TextBox 20"/>
          <p:cNvSpPr txBox="1"/>
          <p:nvPr/>
        </p:nvSpPr>
        <p:spPr>
          <a:xfrm>
            <a:off x="4996319" y="3661384"/>
            <a:ext cx="9054298" cy="4947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24"/>
              </a:lnSpc>
              <a:spcBef>
                <a:spcPct val="0"/>
              </a:spcBef>
            </a:pPr>
            <a:r>
              <a:rPr lang="en-US" sz="17800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OPEN HOUSE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22800" y="767903"/>
            <a:ext cx="17250849" cy="8751194"/>
            <a:chOff x="0" y="0"/>
            <a:chExt cx="23012400" cy="11668259"/>
          </a:xfrm>
        </p:grpSpPr>
        <p:grpSp>
          <p:nvGrpSpPr>
            <p:cNvPr id="4" name="Group 4"/>
            <p:cNvGrpSpPr/>
            <p:nvPr/>
          </p:nvGrpSpPr>
          <p:grpSpPr>
            <a:xfrm>
              <a:off x="105691" y="0"/>
              <a:ext cx="22801018" cy="4375597"/>
              <a:chOff x="0" y="0"/>
              <a:chExt cx="423546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05691" y="7292662"/>
              <a:ext cx="22801018" cy="4375597"/>
              <a:chOff x="0" y="0"/>
              <a:chExt cx="423546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1599186"/>
              <a:ext cx="23012400" cy="8577452"/>
              <a:chOff x="0" y="-38100"/>
              <a:chExt cx="4274726" cy="1593326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76369" y="301753"/>
                <a:ext cx="3829286" cy="1253473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1497145">
                    <a:moveTo>
                      <a:pt x="18126" y="0"/>
                    </a:moveTo>
                    <a:lnTo>
                      <a:pt x="4256600" y="0"/>
                    </a:lnTo>
                    <a:cubicBezTo>
                      <a:pt x="4266611" y="0"/>
                      <a:pt x="4274726" y="8115"/>
                      <a:pt x="4274726" y="18126"/>
                    </a:cubicBezTo>
                    <a:lnTo>
                      <a:pt x="4274726" y="1479019"/>
                    </a:lnTo>
                    <a:cubicBezTo>
                      <a:pt x="4274726" y="1489030"/>
                      <a:pt x="4266611" y="1497145"/>
                      <a:pt x="4256600" y="1497145"/>
                    </a:cubicBezTo>
                    <a:lnTo>
                      <a:pt x="18126" y="1497145"/>
                    </a:lnTo>
                    <a:cubicBezTo>
                      <a:pt x="8115" y="1497145"/>
                      <a:pt x="0" y="1489030"/>
                      <a:pt x="0" y="1479019"/>
                    </a:cubicBezTo>
                    <a:lnTo>
                      <a:pt x="0" y="18126"/>
                    </a:lnTo>
                    <a:cubicBezTo>
                      <a:pt x="0" y="8115"/>
                      <a:pt x="8115" y="0"/>
                      <a:pt x="181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pPr algn="ctr"/>
                <a:r>
                  <a:rPr lang="en-US" sz="4000" dirty="0"/>
                  <a:t>Mr. Dylan Hendrix</a:t>
                </a:r>
              </a:p>
              <a:p>
                <a:pPr algn="ctr"/>
                <a:endParaRPr lang="en-US" sz="4000" dirty="0"/>
              </a:p>
              <a:p>
                <a:pPr algn="ctr"/>
                <a:r>
                  <a:rPr lang="en-US" sz="4000" dirty="0"/>
                  <a:t>4</a:t>
                </a:r>
                <a:r>
                  <a:rPr lang="en-US" sz="4000" baseline="30000" dirty="0"/>
                  <a:t>th</a:t>
                </a:r>
                <a:r>
                  <a:rPr lang="en-US" sz="4000" dirty="0"/>
                  <a:t> Grade Math</a:t>
                </a:r>
              </a:p>
              <a:p>
                <a:pPr algn="ctr"/>
                <a:endParaRPr lang="en-US" sz="4000" dirty="0"/>
              </a:p>
              <a:p>
                <a:pPr algn="ctr"/>
                <a:r>
                  <a:rPr lang="en-US" sz="4000" dirty="0"/>
                  <a:t>6 Years in Education</a:t>
                </a:r>
              </a:p>
              <a:p>
                <a:pPr algn="ctr"/>
                <a:endParaRPr lang="en-US" sz="4000" dirty="0"/>
              </a:p>
              <a:p>
                <a:pPr algn="ctr"/>
                <a:r>
                  <a:rPr lang="en-US" sz="4000" dirty="0"/>
                  <a:t>5 Years at Gulfport</a:t>
                </a:r>
              </a:p>
              <a:p>
                <a:pPr algn="ctr"/>
                <a:endParaRPr lang="en-US" sz="4000" dirty="0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274726" cy="1535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3282793" y="1537234"/>
            <a:ext cx="11722415" cy="1915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7777" dirty="0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WELCOME TO MY </a:t>
            </a:r>
          </a:p>
          <a:p>
            <a:pPr marL="0" lvl="0" indent="0" algn="ctr">
              <a:lnSpc>
                <a:spcPts val="8399"/>
              </a:lnSpc>
              <a:spcBef>
                <a:spcPct val="0"/>
              </a:spcBef>
            </a:pPr>
            <a:r>
              <a:rPr lang="en-US" sz="7777" dirty="0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CLASSROOM</a:t>
            </a:r>
          </a:p>
        </p:txBody>
      </p:sp>
      <p:sp>
        <p:nvSpPr>
          <p:cNvPr id="17" name="Freeform 17"/>
          <p:cNvSpPr/>
          <p:nvPr/>
        </p:nvSpPr>
        <p:spPr>
          <a:xfrm>
            <a:off x="12296848" y="7737907"/>
            <a:ext cx="1979869" cy="2059681"/>
          </a:xfrm>
          <a:custGeom>
            <a:avLst/>
            <a:gdLst/>
            <a:ahLst/>
            <a:cxnLst/>
            <a:rect l="l" t="t" r="r" b="b"/>
            <a:pathLst>
              <a:path w="1979869" h="2059681">
                <a:moveTo>
                  <a:pt x="0" y="0"/>
                </a:moveTo>
                <a:lnTo>
                  <a:pt x="1979869" y="0"/>
                </a:lnTo>
                <a:lnTo>
                  <a:pt x="1979869" y="2059682"/>
                </a:lnTo>
                <a:lnTo>
                  <a:pt x="0" y="20596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5663251">
            <a:off x="1408872" y="-410523"/>
            <a:ext cx="2677626" cy="2829724"/>
          </a:xfrm>
          <a:custGeom>
            <a:avLst/>
            <a:gdLst/>
            <a:ahLst/>
            <a:cxnLst/>
            <a:rect l="l" t="t" r="r" b="b"/>
            <a:pathLst>
              <a:path w="2677626" h="2829724">
                <a:moveTo>
                  <a:pt x="0" y="0"/>
                </a:moveTo>
                <a:lnTo>
                  <a:pt x="2677626" y="0"/>
                </a:lnTo>
                <a:lnTo>
                  <a:pt x="2677626" y="2829724"/>
                </a:lnTo>
                <a:lnTo>
                  <a:pt x="0" y="28297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768872" y="7958779"/>
            <a:ext cx="2303016" cy="2658605"/>
          </a:xfrm>
          <a:custGeom>
            <a:avLst/>
            <a:gdLst/>
            <a:ahLst/>
            <a:cxnLst/>
            <a:rect l="l" t="t" r="r" b="b"/>
            <a:pathLst>
              <a:path w="2303016" h="2658605">
                <a:moveTo>
                  <a:pt x="0" y="0"/>
                </a:moveTo>
                <a:lnTo>
                  <a:pt x="2303016" y="0"/>
                </a:lnTo>
                <a:lnTo>
                  <a:pt x="2303016" y="2658604"/>
                </a:lnTo>
                <a:lnTo>
                  <a:pt x="0" y="26586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15059887" y="8420811"/>
            <a:ext cx="2528428" cy="2196572"/>
          </a:xfrm>
          <a:custGeom>
            <a:avLst/>
            <a:gdLst/>
            <a:ahLst/>
            <a:cxnLst/>
            <a:rect l="l" t="t" r="r" b="b"/>
            <a:pathLst>
              <a:path w="2528428" h="2196572">
                <a:moveTo>
                  <a:pt x="0" y="0"/>
                </a:moveTo>
                <a:lnTo>
                  <a:pt x="2528428" y="0"/>
                </a:lnTo>
                <a:lnTo>
                  <a:pt x="2528428" y="2196572"/>
                </a:lnTo>
                <a:lnTo>
                  <a:pt x="0" y="21965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rot="-1823255">
            <a:off x="13591810" y="-377351"/>
            <a:ext cx="3551619" cy="3422873"/>
          </a:xfrm>
          <a:custGeom>
            <a:avLst/>
            <a:gdLst/>
            <a:ahLst/>
            <a:cxnLst/>
            <a:rect l="l" t="t" r="r" b="b"/>
            <a:pathLst>
              <a:path w="3551619" h="3422873">
                <a:moveTo>
                  <a:pt x="0" y="0"/>
                </a:moveTo>
                <a:lnTo>
                  <a:pt x="3551620" y="0"/>
                </a:lnTo>
                <a:lnTo>
                  <a:pt x="3551620" y="3422873"/>
                </a:lnTo>
                <a:lnTo>
                  <a:pt x="0" y="34228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2266620">
            <a:off x="-546386" y="3073168"/>
            <a:ext cx="2121473" cy="2113517"/>
          </a:xfrm>
          <a:custGeom>
            <a:avLst/>
            <a:gdLst/>
            <a:ahLst/>
            <a:cxnLst/>
            <a:rect l="l" t="t" r="r" b="b"/>
            <a:pathLst>
              <a:path w="2121473" h="2113517">
                <a:moveTo>
                  <a:pt x="0" y="0"/>
                </a:moveTo>
                <a:lnTo>
                  <a:pt x="2121472" y="0"/>
                </a:lnTo>
                <a:lnTo>
                  <a:pt x="2121472" y="2113517"/>
                </a:lnTo>
                <a:lnTo>
                  <a:pt x="0" y="21135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-1806533">
            <a:off x="16789860" y="4987899"/>
            <a:ext cx="2030619" cy="2403100"/>
          </a:xfrm>
          <a:custGeom>
            <a:avLst/>
            <a:gdLst/>
            <a:ahLst/>
            <a:cxnLst/>
            <a:rect l="l" t="t" r="r" b="b"/>
            <a:pathLst>
              <a:path w="2030619" h="2403100">
                <a:moveTo>
                  <a:pt x="0" y="0"/>
                </a:moveTo>
                <a:lnTo>
                  <a:pt x="2030620" y="0"/>
                </a:lnTo>
                <a:lnTo>
                  <a:pt x="2030620" y="2403100"/>
                </a:lnTo>
                <a:lnTo>
                  <a:pt x="0" y="2403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4350" y="767903"/>
            <a:ext cx="17259300" cy="8751194"/>
            <a:chOff x="0" y="0"/>
            <a:chExt cx="23012400" cy="11668259"/>
          </a:xfrm>
        </p:grpSpPr>
        <p:grpSp>
          <p:nvGrpSpPr>
            <p:cNvPr id="4" name="Group 4"/>
            <p:cNvGrpSpPr/>
            <p:nvPr/>
          </p:nvGrpSpPr>
          <p:grpSpPr>
            <a:xfrm>
              <a:off x="105691" y="0"/>
              <a:ext cx="22801018" cy="4375597"/>
              <a:chOff x="0" y="0"/>
              <a:chExt cx="423546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05691" y="7292662"/>
              <a:ext cx="22801018" cy="4375597"/>
              <a:chOff x="0" y="0"/>
              <a:chExt cx="423546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1804292"/>
              <a:ext cx="23012400" cy="8059675"/>
              <a:chOff x="0" y="0"/>
              <a:chExt cx="4274726" cy="149714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274726" cy="1497145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1497145">
                    <a:moveTo>
                      <a:pt x="18126" y="0"/>
                    </a:moveTo>
                    <a:lnTo>
                      <a:pt x="4256600" y="0"/>
                    </a:lnTo>
                    <a:cubicBezTo>
                      <a:pt x="4266611" y="0"/>
                      <a:pt x="4274726" y="8115"/>
                      <a:pt x="4274726" y="18126"/>
                    </a:cubicBezTo>
                    <a:lnTo>
                      <a:pt x="4274726" y="1479019"/>
                    </a:lnTo>
                    <a:cubicBezTo>
                      <a:pt x="4274726" y="1489030"/>
                      <a:pt x="4266611" y="1497145"/>
                      <a:pt x="4256600" y="1497145"/>
                    </a:cubicBezTo>
                    <a:lnTo>
                      <a:pt x="18126" y="1497145"/>
                    </a:lnTo>
                    <a:cubicBezTo>
                      <a:pt x="8115" y="1497145"/>
                      <a:pt x="0" y="1489030"/>
                      <a:pt x="0" y="1479019"/>
                    </a:cubicBezTo>
                    <a:lnTo>
                      <a:pt x="0" y="18126"/>
                    </a:lnTo>
                    <a:cubicBezTo>
                      <a:pt x="0" y="8115"/>
                      <a:pt x="8115" y="0"/>
                      <a:pt x="181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sz="3200" b="1" dirty="0"/>
              </a:p>
              <a:p>
                <a:pPr marL="342900" indent="-342900" algn="ctr">
                  <a:buAutoNum type="arabicPeriod"/>
                </a:pPr>
                <a:r>
                  <a:rPr lang="en-US" sz="3200" b="1" dirty="0"/>
                  <a:t>Respect People</a:t>
                </a:r>
              </a:p>
              <a:p>
                <a:pPr marL="342900" indent="-342900" algn="ctr">
                  <a:buAutoNum type="arabicPeriod"/>
                </a:pPr>
                <a:endParaRPr lang="en-US" sz="3200" b="1" dirty="0"/>
              </a:p>
              <a:p>
                <a:pPr marL="342900" indent="-342900" algn="ctr">
                  <a:buAutoNum type="arabicPeriod"/>
                </a:pPr>
                <a:r>
                  <a:rPr lang="en-US" sz="3200" b="1" dirty="0"/>
                  <a:t>Respect Property</a:t>
                </a:r>
              </a:p>
              <a:p>
                <a:pPr marL="342900" indent="-342900" algn="ctr">
                  <a:buAutoNum type="arabicPeriod"/>
                </a:pPr>
                <a:endParaRPr lang="en-US" sz="3200" b="1" dirty="0"/>
              </a:p>
              <a:p>
                <a:pPr marL="342900" indent="-342900" algn="ctr">
                  <a:buAutoNum type="arabicPeriod"/>
                </a:pPr>
                <a:r>
                  <a:rPr lang="en-US" sz="3200" b="1" dirty="0"/>
                  <a:t> Respect Learning</a:t>
                </a:r>
              </a:p>
              <a:p>
                <a:pPr algn="ctr"/>
                <a:endParaRPr lang="en-US" dirty="0"/>
              </a:p>
              <a:p>
                <a:pPr algn="ctr"/>
                <a:endParaRPr lang="en-US" dirty="0"/>
              </a:p>
              <a:p>
                <a:pPr algn="ctr"/>
                <a:r>
                  <a:rPr lang="en-US" sz="2000" dirty="0"/>
                  <a:t>We keep these rules simple so they're easy to remember and they benefit everyone in the classroom community. 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274726" cy="1535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3" name="Freeform 13"/>
          <p:cNvSpPr/>
          <p:nvPr/>
        </p:nvSpPr>
        <p:spPr>
          <a:xfrm rot="-3246068">
            <a:off x="15921496" y="5329420"/>
            <a:ext cx="2675608" cy="3002085"/>
          </a:xfrm>
          <a:custGeom>
            <a:avLst/>
            <a:gdLst/>
            <a:ahLst/>
            <a:cxnLst/>
            <a:rect l="l" t="t" r="r" b="b"/>
            <a:pathLst>
              <a:path w="2675608" h="3002085">
                <a:moveTo>
                  <a:pt x="0" y="0"/>
                </a:moveTo>
                <a:lnTo>
                  <a:pt x="2675608" y="0"/>
                </a:lnTo>
                <a:lnTo>
                  <a:pt x="2675608" y="3002085"/>
                </a:lnTo>
                <a:lnTo>
                  <a:pt x="0" y="30020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 rot="-2001482">
            <a:off x="12417974" y="7416953"/>
            <a:ext cx="4093820" cy="3945419"/>
          </a:xfrm>
          <a:custGeom>
            <a:avLst/>
            <a:gdLst/>
            <a:ahLst/>
            <a:cxnLst/>
            <a:rect l="l" t="t" r="r" b="b"/>
            <a:pathLst>
              <a:path w="4093820" h="3945419">
                <a:moveTo>
                  <a:pt x="0" y="0"/>
                </a:moveTo>
                <a:lnTo>
                  <a:pt x="4093820" y="0"/>
                </a:lnTo>
                <a:lnTo>
                  <a:pt x="4093820" y="3945420"/>
                </a:lnTo>
                <a:lnTo>
                  <a:pt x="0" y="3945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 rot="2114843">
            <a:off x="3931130" y="8159698"/>
            <a:ext cx="3320945" cy="2963944"/>
          </a:xfrm>
          <a:custGeom>
            <a:avLst/>
            <a:gdLst/>
            <a:ahLst/>
            <a:cxnLst/>
            <a:rect l="l" t="t" r="r" b="b"/>
            <a:pathLst>
              <a:path w="3320945" h="2963944">
                <a:moveTo>
                  <a:pt x="0" y="0"/>
                </a:moveTo>
                <a:lnTo>
                  <a:pt x="3320946" y="0"/>
                </a:lnTo>
                <a:lnTo>
                  <a:pt x="3320946" y="2963943"/>
                </a:lnTo>
                <a:lnTo>
                  <a:pt x="0" y="29639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028700" y="8023544"/>
            <a:ext cx="2339489" cy="2263456"/>
          </a:xfrm>
          <a:custGeom>
            <a:avLst/>
            <a:gdLst/>
            <a:ahLst/>
            <a:cxnLst/>
            <a:rect l="l" t="t" r="r" b="b"/>
            <a:pathLst>
              <a:path w="2339489" h="2263456">
                <a:moveTo>
                  <a:pt x="0" y="0"/>
                </a:moveTo>
                <a:lnTo>
                  <a:pt x="2339489" y="0"/>
                </a:lnTo>
                <a:lnTo>
                  <a:pt x="2339489" y="2263456"/>
                </a:lnTo>
                <a:lnTo>
                  <a:pt x="0" y="22634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 rot="-2700000" flipH="1">
            <a:off x="-560191" y="5773101"/>
            <a:ext cx="2794416" cy="2742020"/>
          </a:xfrm>
          <a:custGeom>
            <a:avLst/>
            <a:gdLst/>
            <a:ahLst/>
            <a:cxnLst/>
            <a:rect l="l" t="t" r="r" b="b"/>
            <a:pathLst>
              <a:path w="2794416" h="2742020">
                <a:moveTo>
                  <a:pt x="2794416" y="0"/>
                </a:moveTo>
                <a:lnTo>
                  <a:pt x="0" y="0"/>
                </a:lnTo>
                <a:lnTo>
                  <a:pt x="0" y="2742020"/>
                </a:lnTo>
                <a:lnTo>
                  <a:pt x="2794416" y="2742020"/>
                </a:lnTo>
                <a:lnTo>
                  <a:pt x="2794416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 rot="-2398735">
            <a:off x="13829047" y="470802"/>
            <a:ext cx="2171756" cy="2163612"/>
          </a:xfrm>
          <a:custGeom>
            <a:avLst/>
            <a:gdLst/>
            <a:ahLst/>
            <a:cxnLst/>
            <a:rect l="l" t="t" r="r" b="b"/>
            <a:pathLst>
              <a:path w="2171756" h="2163612">
                <a:moveTo>
                  <a:pt x="0" y="0"/>
                </a:moveTo>
                <a:lnTo>
                  <a:pt x="2171756" y="0"/>
                </a:lnTo>
                <a:lnTo>
                  <a:pt x="2171756" y="2163612"/>
                </a:lnTo>
                <a:lnTo>
                  <a:pt x="0" y="21636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7137760" y="406000"/>
            <a:ext cx="1724752" cy="1832406"/>
          </a:xfrm>
          <a:custGeom>
            <a:avLst/>
            <a:gdLst/>
            <a:ahLst/>
            <a:cxnLst/>
            <a:rect l="l" t="t" r="r" b="b"/>
            <a:pathLst>
              <a:path w="1724752" h="1832406">
                <a:moveTo>
                  <a:pt x="0" y="0"/>
                </a:moveTo>
                <a:lnTo>
                  <a:pt x="1724752" y="0"/>
                </a:lnTo>
                <a:lnTo>
                  <a:pt x="1724752" y="1832406"/>
                </a:lnTo>
                <a:lnTo>
                  <a:pt x="0" y="18324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rot="-1621657">
            <a:off x="8961887" y="-837407"/>
            <a:ext cx="2933478" cy="2548459"/>
          </a:xfrm>
          <a:custGeom>
            <a:avLst/>
            <a:gdLst/>
            <a:ahLst/>
            <a:cxnLst/>
            <a:rect l="l" t="t" r="r" b="b"/>
            <a:pathLst>
              <a:path w="2933478" h="2548459">
                <a:moveTo>
                  <a:pt x="0" y="0"/>
                </a:moveTo>
                <a:lnTo>
                  <a:pt x="2933478" y="0"/>
                </a:lnTo>
                <a:lnTo>
                  <a:pt x="2933478" y="2548459"/>
                </a:lnTo>
                <a:lnTo>
                  <a:pt x="0" y="254845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5489800" y="641548"/>
            <a:ext cx="2343249" cy="2437710"/>
          </a:xfrm>
          <a:custGeom>
            <a:avLst/>
            <a:gdLst/>
            <a:ahLst/>
            <a:cxnLst/>
            <a:rect l="l" t="t" r="r" b="b"/>
            <a:pathLst>
              <a:path w="2343249" h="2437710">
                <a:moveTo>
                  <a:pt x="0" y="0"/>
                </a:moveTo>
                <a:lnTo>
                  <a:pt x="2343249" y="0"/>
                </a:lnTo>
                <a:lnTo>
                  <a:pt x="2343249" y="2437710"/>
                </a:lnTo>
                <a:lnTo>
                  <a:pt x="0" y="24377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5009829">
            <a:off x="1240644" y="-343271"/>
            <a:ext cx="2596455" cy="2743941"/>
          </a:xfrm>
          <a:custGeom>
            <a:avLst/>
            <a:gdLst/>
            <a:ahLst/>
            <a:cxnLst/>
            <a:rect l="l" t="t" r="r" b="b"/>
            <a:pathLst>
              <a:path w="2596455" h="2743941">
                <a:moveTo>
                  <a:pt x="0" y="0"/>
                </a:moveTo>
                <a:lnTo>
                  <a:pt x="2596455" y="0"/>
                </a:lnTo>
                <a:lnTo>
                  <a:pt x="2596455" y="2743942"/>
                </a:lnTo>
                <a:lnTo>
                  <a:pt x="0" y="274394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-1810089">
            <a:off x="-629338" y="1537321"/>
            <a:ext cx="2750768" cy="2695753"/>
          </a:xfrm>
          <a:custGeom>
            <a:avLst/>
            <a:gdLst/>
            <a:ahLst/>
            <a:cxnLst/>
            <a:rect l="l" t="t" r="r" b="b"/>
            <a:pathLst>
              <a:path w="2750768" h="2695753">
                <a:moveTo>
                  <a:pt x="0" y="0"/>
                </a:moveTo>
                <a:lnTo>
                  <a:pt x="2750769" y="0"/>
                </a:lnTo>
                <a:lnTo>
                  <a:pt x="2750769" y="2695753"/>
                </a:lnTo>
                <a:lnTo>
                  <a:pt x="0" y="269575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2612502" y="2188564"/>
            <a:ext cx="13069003" cy="1908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27"/>
              </a:lnSpc>
            </a:pPr>
            <a:r>
              <a:rPr lang="en-US" sz="6600" dirty="0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Classroom Rules and Expectations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0"/>
    </mc:Choice>
    <mc:Fallback xmlns="">
      <p:transition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4350" y="767903"/>
            <a:ext cx="17259300" cy="8751194"/>
            <a:chOff x="0" y="0"/>
            <a:chExt cx="23012400" cy="11668259"/>
          </a:xfrm>
        </p:grpSpPr>
        <p:grpSp>
          <p:nvGrpSpPr>
            <p:cNvPr id="4" name="Group 4"/>
            <p:cNvGrpSpPr/>
            <p:nvPr/>
          </p:nvGrpSpPr>
          <p:grpSpPr>
            <a:xfrm>
              <a:off x="105691" y="0"/>
              <a:ext cx="22801018" cy="4375597"/>
              <a:chOff x="0" y="0"/>
              <a:chExt cx="423546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05691" y="7292662"/>
              <a:ext cx="22801018" cy="4375597"/>
              <a:chOff x="0" y="0"/>
              <a:chExt cx="423546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1804292"/>
              <a:ext cx="23012400" cy="8059675"/>
              <a:chOff x="0" y="0"/>
              <a:chExt cx="4274726" cy="149714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274726" cy="1497145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1497145">
                    <a:moveTo>
                      <a:pt x="18126" y="0"/>
                    </a:moveTo>
                    <a:lnTo>
                      <a:pt x="4256600" y="0"/>
                    </a:lnTo>
                    <a:cubicBezTo>
                      <a:pt x="4266611" y="0"/>
                      <a:pt x="4274726" y="8115"/>
                      <a:pt x="4274726" y="18126"/>
                    </a:cubicBezTo>
                    <a:lnTo>
                      <a:pt x="4274726" y="1479019"/>
                    </a:lnTo>
                    <a:cubicBezTo>
                      <a:pt x="4274726" y="1489030"/>
                      <a:pt x="4266611" y="1497145"/>
                      <a:pt x="4256600" y="1497145"/>
                    </a:cubicBezTo>
                    <a:lnTo>
                      <a:pt x="18126" y="1497145"/>
                    </a:lnTo>
                    <a:cubicBezTo>
                      <a:pt x="8115" y="1497145"/>
                      <a:pt x="0" y="1489030"/>
                      <a:pt x="0" y="1479019"/>
                    </a:cubicBezTo>
                    <a:lnTo>
                      <a:pt x="0" y="18126"/>
                    </a:lnTo>
                    <a:cubicBezTo>
                      <a:pt x="0" y="8115"/>
                      <a:pt x="8115" y="0"/>
                      <a:pt x="181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pPr algn="ctr"/>
                <a:r>
                  <a:rPr lang="en-US" sz="9600" dirty="0">
                    <a:solidFill>
                      <a:schemeClr val="tx2"/>
                    </a:solidFill>
                  </a:rPr>
                  <a:t>Daily Math Schedule</a:t>
                </a:r>
              </a:p>
              <a:p>
                <a:pPr algn="ctr"/>
                <a:r>
                  <a:rPr lang="en-US" sz="6600" dirty="0"/>
                  <a:t>1. Warm up (5-10min)</a:t>
                </a:r>
              </a:p>
              <a:p>
                <a:pPr algn="ctr"/>
                <a:r>
                  <a:rPr lang="en-US" sz="6600" dirty="0"/>
                  <a:t>2. Three Small Group Rotations (60-90min)</a:t>
                </a:r>
              </a:p>
              <a:p>
                <a:pPr algn="ctr"/>
                <a:r>
                  <a:rPr lang="en-US" sz="3200" dirty="0"/>
                  <a:t>-Meet with Mr. Hendrix </a:t>
                </a:r>
              </a:p>
              <a:p>
                <a:pPr algn="ctr"/>
                <a:r>
                  <a:rPr lang="en-US" sz="3200" dirty="0"/>
                  <a:t>-Independent Practice</a:t>
                </a:r>
              </a:p>
              <a:p>
                <a:pPr algn="ctr"/>
                <a:r>
                  <a:rPr lang="en-US" sz="3200" dirty="0"/>
                  <a:t>-Technology (</a:t>
                </a:r>
                <a:r>
                  <a:rPr lang="en-US" sz="3200" dirty="0" err="1"/>
                  <a:t>Dreambox</a:t>
                </a:r>
                <a:r>
                  <a:rPr lang="en-US" sz="3200" dirty="0"/>
                  <a:t>) </a:t>
                </a:r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6000" dirty="0"/>
                  <a:t>3. Brain Break or Math Game (10-15min)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274726" cy="1535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24" name="Freeform 24"/>
          <p:cNvSpPr/>
          <p:nvPr/>
        </p:nvSpPr>
        <p:spPr>
          <a:xfrm rot="-1309987">
            <a:off x="-369424" y="-1090771"/>
            <a:ext cx="3648586" cy="3639464"/>
          </a:xfrm>
          <a:custGeom>
            <a:avLst/>
            <a:gdLst/>
            <a:ahLst/>
            <a:cxnLst/>
            <a:rect l="l" t="t" r="r" b="b"/>
            <a:pathLst>
              <a:path w="3648586" h="3639464">
                <a:moveTo>
                  <a:pt x="0" y="0"/>
                </a:moveTo>
                <a:lnTo>
                  <a:pt x="3648586" y="0"/>
                </a:lnTo>
                <a:lnTo>
                  <a:pt x="3648586" y="3639464"/>
                </a:lnTo>
                <a:lnTo>
                  <a:pt x="0" y="36394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2009302">
            <a:off x="-390851" y="2108183"/>
            <a:ext cx="2428164" cy="2346213"/>
          </a:xfrm>
          <a:custGeom>
            <a:avLst/>
            <a:gdLst/>
            <a:ahLst/>
            <a:cxnLst/>
            <a:rect l="l" t="t" r="r" b="b"/>
            <a:pathLst>
              <a:path w="2428164" h="2346213">
                <a:moveTo>
                  <a:pt x="0" y="0"/>
                </a:moveTo>
                <a:lnTo>
                  <a:pt x="2428164" y="0"/>
                </a:lnTo>
                <a:lnTo>
                  <a:pt x="2428164" y="2346213"/>
                </a:lnTo>
                <a:lnTo>
                  <a:pt x="0" y="2346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4350" y="767903"/>
            <a:ext cx="17259300" cy="8751194"/>
            <a:chOff x="0" y="0"/>
            <a:chExt cx="23012400" cy="11668259"/>
          </a:xfrm>
        </p:grpSpPr>
        <p:grpSp>
          <p:nvGrpSpPr>
            <p:cNvPr id="4" name="Group 4"/>
            <p:cNvGrpSpPr/>
            <p:nvPr/>
          </p:nvGrpSpPr>
          <p:grpSpPr>
            <a:xfrm>
              <a:off x="105691" y="0"/>
              <a:ext cx="22801018" cy="4375597"/>
              <a:chOff x="0" y="0"/>
              <a:chExt cx="423546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05691" y="7292662"/>
              <a:ext cx="22801018" cy="4375597"/>
              <a:chOff x="0" y="0"/>
              <a:chExt cx="423546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1804292"/>
              <a:ext cx="23012400" cy="8059675"/>
              <a:chOff x="0" y="0"/>
              <a:chExt cx="4274726" cy="149714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274726" cy="1497145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1497145">
                    <a:moveTo>
                      <a:pt x="18126" y="0"/>
                    </a:moveTo>
                    <a:lnTo>
                      <a:pt x="4256600" y="0"/>
                    </a:lnTo>
                    <a:cubicBezTo>
                      <a:pt x="4266611" y="0"/>
                      <a:pt x="4274726" y="8115"/>
                      <a:pt x="4274726" y="18126"/>
                    </a:cubicBezTo>
                    <a:lnTo>
                      <a:pt x="4274726" y="1479019"/>
                    </a:lnTo>
                    <a:cubicBezTo>
                      <a:pt x="4274726" y="1489030"/>
                      <a:pt x="4266611" y="1497145"/>
                      <a:pt x="4256600" y="1497145"/>
                    </a:cubicBezTo>
                    <a:lnTo>
                      <a:pt x="18126" y="1497145"/>
                    </a:lnTo>
                    <a:cubicBezTo>
                      <a:pt x="8115" y="1497145"/>
                      <a:pt x="0" y="1489030"/>
                      <a:pt x="0" y="1479019"/>
                    </a:cubicBezTo>
                    <a:lnTo>
                      <a:pt x="0" y="18126"/>
                    </a:lnTo>
                    <a:cubicBezTo>
                      <a:pt x="0" y="8115"/>
                      <a:pt x="8115" y="0"/>
                      <a:pt x="181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274726" cy="1535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3" name="TextBox 13"/>
          <p:cNvSpPr txBox="1"/>
          <p:nvPr/>
        </p:nvSpPr>
        <p:spPr>
          <a:xfrm>
            <a:off x="3580078" y="1476960"/>
            <a:ext cx="11127844" cy="221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99"/>
              </a:lnSpc>
              <a:spcBef>
                <a:spcPct val="0"/>
              </a:spcBef>
            </a:pPr>
            <a:r>
              <a:rPr lang="en-US" sz="12499" dirty="0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ALL ABOUT MATH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700462" y="5619004"/>
            <a:ext cx="7064374" cy="1738620"/>
            <a:chOff x="0" y="0"/>
            <a:chExt cx="1860576" cy="45790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860576" cy="457908"/>
            </a:xfrm>
            <a:custGeom>
              <a:avLst/>
              <a:gdLst/>
              <a:ahLst/>
              <a:cxnLst/>
              <a:rect l="l" t="t" r="r" b="b"/>
              <a:pathLst>
                <a:path w="1860576" h="457908">
                  <a:moveTo>
                    <a:pt x="27398" y="0"/>
                  </a:moveTo>
                  <a:lnTo>
                    <a:pt x="1833178" y="0"/>
                  </a:lnTo>
                  <a:cubicBezTo>
                    <a:pt x="1840444" y="0"/>
                    <a:pt x="1847413" y="2887"/>
                    <a:pt x="1852551" y="8025"/>
                  </a:cubicBezTo>
                  <a:cubicBezTo>
                    <a:pt x="1857689" y="13163"/>
                    <a:pt x="1860576" y="20131"/>
                    <a:pt x="1860576" y="27398"/>
                  </a:cubicBezTo>
                  <a:lnTo>
                    <a:pt x="1860576" y="430510"/>
                  </a:lnTo>
                  <a:cubicBezTo>
                    <a:pt x="1860576" y="437777"/>
                    <a:pt x="1857689" y="444745"/>
                    <a:pt x="1852551" y="449883"/>
                  </a:cubicBezTo>
                  <a:cubicBezTo>
                    <a:pt x="1847413" y="455022"/>
                    <a:pt x="1840444" y="457908"/>
                    <a:pt x="1833178" y="457908"/>
                  </a:cubicBezTo>
                  <a:lnTo>
                    <a:pt x="27398" y="457908"/>
                  </a:lnTo>
                  <a:cubicBezTo>
                    <a:pt x="20131" y="457908"/>
                    <a:pt x="13163" y="455022"/>
                    <a:pt x="8025" y="449883"/>
                  </a:cubicBezTo>
                  <a:cubicBezTo>
                    <a:pt x="2887" y="444745"/>
                    <a:pt x="0" y="437777"/>
                    <a:pt x="0" y="430510"/>
                  </a:cubicBezTo>
                  <a:lnTo>
                    <a:pt x="0" y="27398"/>
                  </a:lnTo>
                  <a:cubicBezTo>
                    <a:pt x="0" y="20131"/>
                    <a:pt x="2887" y="13163"/>
                    <a:pt x="8025" y="8025"/>
                  </a:cubicBezTo>
                  <a:cubicBezTo>
                    <a:pt x="13163" y="2887"/>
                    <a:pt x="20131" y="0"/>
                    <a:pt x="27398" y="0"/>
                  </a:cubicBezTo>
                  <a:close/>
                </a:path>
              </a:pathLst>
            </a:custGeom>
            <a:solidFill>
              <a:srgbClr val="85A2FF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r>
                <a:rPr lang="en-US" sz="4000" b="1" dirty="0"/>
                <a:t>Division:</a:t>
              </a:r>
            </a:p>
            <a:p>
              <a:endParaRPr lang="en-US" sz="4000" b="1" dirty="0"/>
            </a:p>
            <a:p>
              <a:r>
                <a:rPr lang="en-US" sz="4000" b="1" dirty="0"/>
                <a:t>456 / 6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860576" cy="48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17832" y="5590190"/>
            <a:ext cx="7159972" cy="2486084"/>
            <a:chOff x="-25178" y="-196863"/>
            <a:chExt cx="1885754" cy="654771"/>
          </a:xfrm>
        </p:grpSpPr>
        <p:sp>
          <p:nvSpPr>
            <p:cNvPr id="18" name="Freeform 18"/>
            <p:cNvSpPr/>
            <p:nvPr/>
          </p:nvSpPr>
          <p:spPr>
            <a:xfrm>
              <a:off x="-25178" y="-196863"/>
              <a:ext cx="1860576" cy="457908"/>
            </a:xfrm>
            <a:custGeom>
              <a:avLst/>
              <a:gdLst/>
              <a:ahLst/>
              <a:cxnLst/>
              <a:rect l="l" t="t" r="r" b="b"/>
              <a:pathLst>
                <a:path w="1860576" h="457908">
                  <a:moveTo>
                    <a:pt x="27398" y="0"/>
                  </a:moveTo>
                  <a:lnTo>
                    <a:pt x="1833178" y="0"/>
                  </a:lnTo>
                  <a:cubicBezTo>
                    <a:pt x="1840444" y="0"/>
                    <a:pt x="1847413" y="2887"/>
                    <a:pt x="1852551" y="8025"/>
                  </a:cubicBezTo>
                  <a:cubicBezTo>
                    <a:pt x="1857689" y="13163"/>
                    <a:pt x="1860576" y="20131"/>
                    <a:pt x="1860576" y="27398"/>
                  </a:cubicBezTo>
                  <a:lnTo>
                    <a:pt x="1860576" y="430510"/>
                  </a:lnTo>
                  <a:cubicBezTo>
                    <a:pt x="1860576" y="437777"/>
                    <a:pt x="1857689" y="444745"/>
                    <a:pt x="1852551" y="449883"/>
                  </a:cubicBezTo>
                  <a:cubicBezTo>
                    <a:pt x="1847413" y="455022"/>
                    <a:pt x="1840444" y="457908"/>
                    <a:pt x="1833178" y="457908"/>
                  </a:cubicBezTo>
                  <a:lnTo>
                    <a:pt x="27398" y="457908"/>
                  </a:lnTo>
                  <a:cubicBezTo>
                    <a:pt x="20131" y="457908"/>
                    <a:pt x="13163" y="455022"/>
                    <a:pt x="8025" y="449883"/>
                  </a:cubicBezTo>
                  <a:cubicBezTo>
                    <a:pt x="2887" y="444745"/>
                    <a:pt x="0" y="437777"/>
                    <a:pt x="0" y="430510"/>
                  </a:cubicBezTo>
                  <a:lnTo>
                    <a:pt x="0" y="27398"/>
                  </a:lnTo>
                  <a:cubicBezTo>
                    <a:pt x="0" y="20131"/>
                    <a:pt x="2887" y="13163"/>
                    <a:pt x="8025" y="8025"/>
                  </a:cubicBezTo>
                  <a:cubicBezTo>
                    <a:pt x="13163" y="2887"/>
                    <a:pt x="20131" y="0"/>
                    <a:pt x="27398" y="0"/>
                  </a:cubicBezTo>
                  <a:close/>
                </a:path>
              </a:pathLst>
            </a:custGeom>
            <a:solidFill>
              <a:srgbClr val="FDC3C5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r>
                <a:rPr lang="en-US" sz="4000" b="1" dirty="0"/>
                <a:t>Decimals: 5.67</a:t>
              </a:r>
            </a:p>
            <a:p>
              <a:endParaRPr lang="en-US" sz="4000" b="1" dirty="0"/>
            </a:p>
            <a:p>
              <a:r>
                <a:rPr lang="en-US" sz="4000" b="1" dirty="0"/>
                <a:t>Tenths and hundredths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860576" cy="48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 rot="1693114">
            <a:off x="14926144" y="-249648"/>
            <a:ext cx="3703320" cy="4114800"/>
          </a:xfrm>
          <a:custGeom>
            <a:avLst/>
            <a:gdLst/>
            <a:ahLst/>
            <a:cxnLst/>
            <a:rect l="l" t="t" r="r" b="b"/>
            <a:pathLst>
              <a:path w="3703320" h="4114800">
                <a:moveTo>
                  <a:pt x="0" y="0"/>
                </a:moveTo>
                <a:lnTo>
                  <a:pt x="3703320" y="0"/>
                </a:lnTo>
                <a:lnTo>
                  <a:pt x="370332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rot="-3667105">
            <a:off x="8059736" y="1903537"/>
            <a:ext cx="2656480" cy="3176226"/>
          </a:xfrm>
          <a:custGeom>
            <a:avLst/>
            <a:gdLst/>
            <a:ahLst/>
            <a:cxnLst/>
            <a:rect l="l" t="t" r="r" b="b"/>
            <a:pathLst>
              <a:path w="2656480" h="3176226">
                <a:moveTo>
                  <a:pt x="0" y="0"/>
                </a:moveTo>
                <a:lnTo>
                  <a:pt x="2656480" y="0"/>
                </a:lnTo>
                <a:lnTo>
                  <a:pt x="2656480" y="3176226"/>
                </a:lnTo>
                <a:lnTo>
                  <a:pt x="0" y="31762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2" name="Group 22"/>
          <p:cNvGrpSpPr/>
          <p:nvPr/>
        </p:nvGrpSpPr>
        <p:grpSpPr>
          <a:xfrm>
            <a:off x="1646911" y="3155773"/>
            <a:ext cx="7064374" cy="2148195"/>
            <a:chOff x="0" y="0"/>
            <a:chExt cx="1860576" cy="5657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860576" cy="565780"/>
            </a:xfrm>
            <a:custGeom>
              <a:avLst/>
              <a:gdLst/>
              <a:ahLst/>
              <a:cxnLst/>
              <a:rect l="l" t="t" r="r" b="b"/>
              <a:pathLst>
                <a:path w="1860576" h="565780">
                  <a:moveTo>
                    <a:pt x="27398" y="0"/>
                  </a:moveTo>
                  <a:lnTo>
                    <a:pt x="1833178" y="0"/>
                  </a:lnTo>
                  <a:cubicBezTo>
                    <a:pt x="1840444" y="0"/>
                    <a:pt x="1847413" y="2887"/>
                    <a:pt x="1852551" y="8025"/>
                  </a:cubicBezTo>
                  <a:cubicBezTo>
                    <a:pt x="1857689" y="13163"/>
                    <a:pt x="1860576" y="20131"/>
                    <a:pt x="1860576" y="27398"/>
                  </a:cubicBezTo>
                  <a:lnTo>
                    <a:pt x="1860576" y="538382"/>
                  </a:lnTo>
                  <a:cubicBezTo>
                    <a:pt x="1860576" y="545648"/>
                    <a:pt x="1857689" y="552617"/>
                    <a:pt x="1852551" y="557755"/>
                  </a:cubicBezTo>
                  <a:cubicBezTo>
                    <a:pt x="1847413" y="562893"/>
                    <a:pt x="1840444" y="565780"/>
                    <a:pt x="1833178" y="565780"/>
                  </a:cubicBezTo>
                  <a:lnTo>
                    <a:pt x="27398" y="565780"/>
                  </a:lnTo>
                  <a:cubicBezTo>
                    <a:pt x="20131" y="565780"/>
                    <a:pt x="13163" y="562893"/>
                    <a:pt x="8025" y="557755"/>
                  </a:cubicBezTo>
                  <a:cubicBezTo>
                    <a:pt x="2887" y="552617"/>
                    <a:pt x="0" y="545648"/>
                    <a:pt x="0" y="538382"/>
                  </a:cubicBezTo>
                  <a:lnTo>
                    <a:pt x="0" y="27398"/>
                  </a:lnTo>
                  <a:cubicBezTo>
                    <a:pt x="0" y="20131"/>
                    <a:pt x="2887" y="13163"/>
                    <a:pt x="8025" y="8025"/>
                  </a:cubicBezTo>
                  <a:cubicBezTo>
                    <a:pt x="13163" y="2887"/>
                    <a:pt x="20131" y="0"/>
                    <a:pt x="27398" y="0"/>
                  </a:cubicBezTo>
                  <a:close/>
                </a:path>
              </a:pathLst>
            </a:custGeom>
            <a:solidFill>
              <a:srgbClr val="F8BF66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r>
                <a:rPr lang="en-US" sz="4000" b="1" dirty="0"/>
                <a:t>Multi Digit Multiplication:</a:t>
              </a:r>
              <a:br>
                <a:rPr lang="en-US" sz="4000" b="1" dirty="0"/>
              </a:br>
              <a:br>
                <a:rPr lang="en-US" sz="4000" b="1" dirty="0"/>
              </a:br>
              <a:r>
                <a:rPr lang="en-US" sz="4000" b="1" dirty="0"/>
                <a:t>4,965 x 23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1860576" cy="594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681414" y="3075336"/>
            <a:ext cx="7064374" cy="3014668"/>
            <a:chOff x="0" y="-228207"/>
            <a:chExt cx="1860576" cy="793987"/>
          </a:xfrm>
        </p:grpSpPr>
        <p:sp>
          <p:nvSpPr>
            <p:cNvPr id="26" name="Freeform 26"/>
            <p:cNvSpPr/>
            <p:nvPr/>
          </p:nvSpPr>
          <p:spPr>
            <a:xfrm>
              <a:off x="0" y="-228207"/>
              <a:ext cx="1860576" cy="565780"/>
            </a:xfrm>
            <a:custGeom>
              <a:avLst/>
              <a:gdLst/>
              <a:ahLst/>
              <a:cxnLst/>
              <a:rect l="l" t="t" r="r" b="b"/>
              <a:pathLst>
                <a:path w="1860576" h="565780">
                  <a:moveTo>
                    <a:pt x="27398" y="0"/>
                  </a:moveTo>
                  <a:lnTo>
                    <a:pt x="1833178" y="0"/>
                  </a:lnTo>
                  <a:cubicBezTo>
                    <a:pt x="1840444" y="0"/>
                    <a:pt x="1847413" y="2887"/>
                    <a:pt x="1852551" y="8025"/>
                  </a:cubicBezTo>
                  <a:cubicBezTo>
                    <a:pt x="1857689" y="13163"/>
                    <a:pt x="1860576" y="20131"/>
                    <a:pt x="1860576" y="27398"/>
                  </a:cubicBezTo>
                  <a:lnTo>
                    <a:pt x="1860576" y="538382"/>
                  </a:lnTo>
                  <a:cubicBezTo>
                    <a:pt x="1860576" y="545648"/>
                    <a:pt x="1857689" y="552617"/>
                    <a:pt x="1852551" y="557755"/>
                  </a:cubicBezTo>
                  <a:cubicBezTo>
                    <a:pt x="1847413" y="562893"/>
                    <a:pt x="1840444" y="565780"/>
                    <a:pt x="1833178" y="565780"/>
                  </a:cubicBezTo>
                  <a:lnTo>
                    <a:pt x="27398" y="565780"/>
                  </a:lnTo>
                  <a:cubicBezTo>
                    <a:pt x="20131" y="565780"/>
                    <a:pt x="13163" y="562893"/>
                    <a:pt x="8025" y="557755"/>
                  </a:cubicBezTo>
                  <a:cubicBezTo>
                    <a:pt x="2887" y="552617"/>
                    <a:pt x="0" y="545648"/>
                    <a:pt x="0" y="538382"/>
                  </a:cubicBezTo>
                  <a:lnTo>
                    <a:pt x="0" y="27398"/>
                  </a:lnTo>
                  <a:cubicBezTo>
                    <a:pt x="0" y="20131"/>
                    <a:pt x="2887" y="13163"/>
                    <a:pt x="8025" y="8025"/>
                  </a:cubicBezTo>
                  <a:cubicBezTo>
                    <a:pt x="13163" y="2887"/>
                    <a:pt x="20131" y="0"/>
                    <a:pt x="27398" y="0"/>
                  </a:cubicBezTo>
                  <a:close/>
                </a:path>
              </a:pathLst>
            </a:custGeom>
            <a:solidFill>
              <a:srgbClr val="97D873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r>
                <a:rPr lang="en-US" sz="4000" b="1" dirty="0"/>
                <a:t>Fractions &amp; Mixed Numbers</a:t>
              </a:r>
            </a:p>
            <a:p>
              <a:endParaRPr lang="en-US" sz="4000" b="1" dirty="0"/>
            </a:p>
            <a:p>
              <a:r>
                <a:rPr lang="en-US" sz="4000" b="1" dirty="0"/>
                <a:t>Same Denominators (+, -, x) 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1860576" cy="5943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sp>
        <p:nvSpPr>
          <p:cNvPr id="28" name="Freeform 28"/>
          <p:cNvSpPr/>
          <p:nvPr/>
        </p:nvSpPr>
        <p:spPr>
          <a:xfrm>
            <a:off x="193555" y="340965"/>
            <a:ext cx="3386523" cy="2933575"/>
          </a:xfrm>
          <a:custGeom>
            <a:avLst/>
            <a:gdLst/>
            <a:ahLst/>
            <a:cxnLst/>
            <a:rect l="l" t="t" r="r" b="b"/>
            <a:pathLst>
              <a:path w="3386523" h="2933575">
                <a:moveTo>
                  <a:pt x="0" y="0"/>
                </a:moveTo>
                <a:lnTo>
                  <a:pt x="3386523" y="0"/>
                </a:lnTo>
                <a:lnTo>
                  <a:pt x="3386523" y="2933575"/>
                </a:lnTo>
                <a:lnTo>
                  <a:pt x="0" y="29335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18">
            <a:extLst>
              <a:ext uri="{FF2B5EF4-FFF2-40B4-BE49-F238E27FC236}">
                <a16:creationId xmlns:a16="http://schemas.microsoft.com/office/drawing/2014/main" id="{47777730-ADA0-D891-8C8A-843561015B7A}"/>
              </a:ext>
            </a:extLst>
          </p:cNvPr>
          <p:cNvSpPr/>
          <p:nvPr/>
        </p:nvSpPr>
        <p:spPr>
          <a:xfrm>
            <a:off x="1593477" y="7927872"/>
            <a:ext cx="7064374" cy="1738620"/>
          </a:xfrm>
          <a:custGeom>
            <a:avLst/>
            <a:gdLst/>
            <a:ahLst/>
            <a:cxnLst/>
            <a:rect l="l" t="t" r="r" b="b"/>
            <a:pathLst>
              <a:path w="1860576" h="457908">
                <a:moveTo>
                  <a:pt x="27398" y="0"/>
                </a:moveTo>
                <a:lnTo>
                  <a:pt x="1833178" y="0"/>
                </a:lnTo>
                <a:cubicBezTo>
                  <a:pt x="1840444" y="0"/>
                  <a:pt x="1847413" y="2887"/>
                  <a:pt x="1852551" y="8025"/>
                </a:cubicBezTo>
                <a:cubicBezTo>
                  <a:pt x="1857689" y="13163"/>
                  <a:pt x="1860576" y="20131"/>
                  <a:pt x="1860576" y="27398"/>
                </a:cubicBezTo>
                <a:lnTo>
                  <a:pt x="1860576" y="430510"/>
                </a:lnTo>
                <a:cubicBezTo>
                  <a:pt x="1860576" y="437777"/>
                  <a:pt x="1857689" y="444745"/>
                  <a:pt x="1852551" y="449883"/>
                </a:cubicBezTo>
                <a:cubicBezTo>
                  <a:pt x="1847413" y="455022"/>
                  <a:pt x="1840444" y="457908"/>
                  <a:pt x="1833178" y="457908"/>
                </a:cubicBezTo>
                <a:lnTo>
                  <a:pt x="27398" y="457908"/>
                </a:lnTo>
                <a:cubicBezTo>
                  <a:pt x="20131" y="457908"/>
                  <a:pt x="13163" y="455022"/>
                  <a:pt x="8025" y="449883"/>
                </a:cubicBezTo>
                <a:cubicBezTo>
                  <a:pt x="2887" y="444745"/>
                  <a:pt x="0" y="437777"/>
                  <a:pt x="0" y="430510"/>
                </a:cubicBezTo>
                <a:lnTo>
                  <a:pt x="0" y="27398"/>
                </a:lnTo>
                <a:cubicBezTo>
                  <a:pt x="0" y="20131"/>
                  <a:pt x="2887" y="13163"/>
                  <a:pt x="8025" y="8025"/>
                </a:cubicBezTo>
                <a:cubicBezTo>
                  <a:pt x="13163" y="2887"/>
                  <a:pt x="20131" y="0"/>
                  <a:pt x="27398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47625" cap="rnd">
            <a:solidFill>
              <a:srgbClr val="222222"/>
            </a:solidFill>
            <a:prstDash val="solid"/>
            <a:round/>
          </a:ln>
        </p:spPr>
        <p:txBody>
          <a:bodyPr/>
          <a:lstStyle/>
          <a:p>
            <a:r>
              <a:rPr lang="en-US" sz="4000" b="1" dirty="0"/>
              <a:t>Geometry: </a:t>
            </a:r>
          </a:p>
          <a:p>
            <a:r>
              <a:rPr lang="en-US" sz="4000" b="1" dirty="0"/>
              <a:t>Angles </a:t>
            </a:r>
          </a:p>
          <a:p>
            <a:r>
              <a:rPr lang="en-US" sz="4000" b="1" dirty="0"/>
              <a:t>Area &amp; Perimeter </a:t>
            </a:r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id="{629C76A4-FF4D-B686-6FF5-2D58A13EC6AB}"/>
              </a:ext>
            </a:extLst>
          </p:cNvPr>
          <p:cNvSpPr/>
          <p:nvPr/>
        </p:nvSpPr>
        <p:spPr>
          <a:xfrm>
            <a:off x="9643929" y="7911715"/>
            <a:ext cx="7064374" cy="1738620"/>
          </a:xfrm>
          <a:custGeom>
            <a:avLst/>
            <a:gdLst/>
            <a:ahLst/>
            <a:cxnLst/>
            <a:rect l="l" t="t" r="r" b="b"/>
            <a:pathLst>
              <a:path w="1860576" h="457908">
                <a:moveTo>
                  <a:pt x="27398" y="0"/>
                </a:moveTo>
                <a:lnTo>
                  <a:pt x="1833178" y="0"/>
                </a:lnTo>
                <a:cubicBezTo>
                  <a:pt x="1840444" y="0"/>
                  <a:pt x="1847413" y="2887"/>
                  <a:pt x="1852551" y="8025"/>
                </a:cubicBezTo>
                <a:cubicBezTo>
                  <a:pt x="1857689" y="13163"/>
                  <a:pt x="1860576" y="20131"/>
                  <a:pt x="1860576" y="27398"/>
                </a:cubicBezTo>
                <a:lnTo>
                  <a:pt x="1860576" y="430510"/>
                </a:lnTo>
                <a:cubicBezTo>
                  <a:pt x="1860576" y="437777"/>
                  <a:pt x="1857689" y="444745"/>
                  <a:pt x="1852551" y="449883"/>
                </a:cubicBezTo>
                <a:cubicBezTo>
                  <a:pt x="1847413" y="455022"/>
                  <a:pt x="1840444" y="457908"/>
                  <a:pt x="1833178" y="457908"/>
                </a:cubicBezTo>
                <a:lnTo>
                  <a:pt x="27398" y="457908"/>
                </a:lnTo>
                <a:cubicBezTo>
                  <a:pt x="20131" y="457908"/>
                  <a:pt x="13163" y="455022"/>
                  <a:pt x="8025" y="449883"/>
                </a:cubicBezTo>
                <a:cubicBezTo>
                  <a:pt x="2887" y="444745"/>
                  <a:pt x="0" y="437777"/>
                  <a:pt x="0" y="430510"/>
                </a:cubicBezTo>
                <a:lnTo>
                  <a:pt x="0" y="27398"/>
                </a:lnTo>
                <a:cubicBezTo>
                  <a:pt x="0" y="20131"/>
                  <a:pt x="2887" y="13163"/>
                  <a:pt x="8025" y="8025"/>
                </a:cubicBezTo>
                <a:cubicBezTo>
                  <a:pt x="13163" y="2887"/>
                  <a:pt x="20131" y="0"/>
                  <a:pt x="27398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47625" cap="rnd">
            <a:solidFill>
              <a:srgbClr val="222222"/>
            </a:solidFill>
            <a:prstDash val="solid"/>
            <a:round/>
          </a:ln>
        </p:spPr>
        <p:txBody>
          <a:bodyPr/>
          <a:lstStyle/>
          <a:p>
            <a:r>
              <a:rPr lang="en-US" sz="4000" b="1" dirty="0"/>
              <a:t>Measurement: </a:t>
            </a:r>
          </a:p>
          <a:p>
            <a:r>
              <a:rPr lang="en-US" sz="4000" b="1" dirty="0"/>
              <a:t>Customary &amp; Metric Conversions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4350" y="767903"/>
            <a:ext cx="17259300" cy="8751194"/>
            <a:chOff x="0" y="0"/>
            <a:chExt cx="23012400" cy="11668259"/>
          </a:xfrm>
        </p:grpSpPr>
        <p:grpSp>
          <p:nvGrpSpPr>
            <p:cNvPr id="4" name="Group 4"/>
            <p:cNvGrpSpPr/>
            <p:nvPr/>
          </p:nvGrpSpPr>
          <p:grpSpPr>
            <a:xfrm>
              <a:off x="105691" y="0"/>
              <a:ext cx="22801018" cy="4375597"/>
              <a:chOff x="0" y="0"/>
              <a:chExt cx="423546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05691" y="7292662"/>
              <a:ext cx="22801018" cy="4375597"/>
              <a:chOff x="0" y="0"/>
              <a:chExt cx="423546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1804292"/>
              <a:ext cx="23012400" cy="8059675"/>
              <a:chOff x="0" y="0"/>
              <a:chExt cx="4274726" cy="149714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274726" cy="1497145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1497145">
                    <a:moveTo>
                      <a:pt x="18126" y="0"/>
                    </a:moveTo>
                    <a:lnTo>
                      <a:pt x="4256600" y="0"/>
                    </a:lnTo>
                    <a:cubicBezTo>
                      <a:pt x="4266611" y="0"/>
                      <a:pt x="4274726" y="8115"/>
                      <a:pt x="4274726" y="18126"/>
                    </a:cubicBezTo>
                    <a:lnTo>
                      <a:pt x="4274726" y="1479019"/>
                    </a:lnTo>
                    <a:cubicBezTo>
                      <a:pt x="4274726" y="1489030"/>
                      <a:pt x="4266611" y="1497145"/>
                      <a:pt x="4256600" y="1497145"/>
                    </a:cubicBezTo>
                    <a:lnTo>
                      <a:pt x="18126" y="1497145"/>
                    </a:lnTo>
                    <a:cubicBezTo>
                      <a:pt x="8115" y="1497145"/>
                      <a:pt x="0" y="1489030"/>
                      <a:pt x="0" y="1479019"/>
                    </a:cubicBezTo>
                    <a:lnTo>
                      <a:pt x="0" y="18126"/>
                    </a:lnTo>
                    <a:cubicBezTo>
                      <a:pt x="0" y="8115"/>
                      <a:pt x="8115" y="0"/>
                      <a:pt x="181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274726" cy="1535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3" name="TextBox 13"/>
          <p:cNvSpPr txBox="1"/>
          <p:nvPr/>
        </p:nvSpPr>
        <p:spPr>
          <a:xfrm>
            <a:off x="2918633" y="1476960"/>
            <a:ext cx="12450733" cy="2335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99"/>
              </a:lnSpc>
              <a:spcBef>
                <a:spcPct val="0"/>
              </a:spcBef>
            </a:pPr>
            <a:r>
              <a:rPr lang="en-US" sz="12499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HOME CONNECTIONS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666071" y="4211410"/>
            <a:ext cx="4955858" cy="3766853"/>
            <a:chOff x="0" y="0"/>
            <a:chExt cx="1305247" cy="99209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05247" cy="992093"/>
            </a:xfrm>
            <a:custGeom>
              <a:avLst/>
              <a:gdLst/>
              <a:ahLst/>
              <a:cxnLst/>
              <a:rect l="l" t="t" r="r" b="b"/>
              <a:pathLst>
                <a:path w="1305247" h="992093">
                  <a:moveTo>
                    <a:pt x="39054" y="0"/>
                  </a:moveTo>
                  <a:lnTo>
                    <a:pt x="1266192" y="0"/>
                  </a:lnTo>
                  <a:cubicBezTo>
                    <a:pt x="1287761" y="0"/>
                    <a:pt x="1305247" y="17485"/>
                    <a:pt x="1305247" y="39054"/>
                  </a:cubicBezTo>
                  <a:lnTo>
                    <a:pt x="1305247" y="953039"/>
                  </a:lnTo>
                  <a:cubicBezTo>
                    <a:pt x="1305247" y="974608"/>
                    <a:pt x="1287761" y="992093"/>
                    <a:pt x="1266192" y="992093"/>
                  </a:cubicBezTo>
                  <a:lnTo>
                    <a:pt x="39054" y="992093"/>
                  </a:lnTo>
                  <a:cubicBezTo>
                    <a:pt x="17485" y="992093"/>
                    <a:pt x="0" y="974608"/>
                    <a:pt x="0" y="953039"/>
                  </a:cubicBezTo>
                  <a:lnTo>
                    <a:pt x="0" y="39054"/>
                  </a:lnTo>
                  <a:cubicBezTo>
                    <a:pt x="0" y="17485"/>
                    <a:pt x="17485" y="0"/>
                    <a:pt x="39054" y="0"/>
                  </a:cubicBezTo>
                  <a:close/>
                </a:path>
              </a:pathLst>
            </a:custGeom>
            <a:solidFill>
              <a:srgbClr val="85A2FF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1305247" cy="1020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069604" y="4211410"/>
            <a:ext cx="4955858" cy="3766853"/>
            <a:chOff x="0" y="0"/>
            <a:chExt cx="1305247" cy="9920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05247" cy="992093"/>
            </a:xfrm>
            <a:custGeom>
              <a:avLst/>
              <a:gdLst/>
              <a:ahLst/>
              <a:cxnLst/>
              <a:rect l="l" t="t" r="r" b="b"/>
              <a:pathLst>
                <a:path w="1305247" h="992093">
                  <a:moveTo>
                    <a:pt x="39054" y="0"/>
                  </a:moveTo>
                  <a:lnTo>
                    <a:pt x="1266192" y="0"/>
                  </a:lnTo>
                  <a:cubicBezTo>
                    <a:pt x="1287761" y="0"/>
                    <a:pt x="1305247" y="17485"/>
                    <a:pt x="1305247" y="39054"/>
                  </a:cubicBezTo>
                  <a:lnTo>
                    <a:pt x="1305247" y="953039"/>
                  </a:lnTo>
                  <a:cubicBezTo>
                    <a:pt x="1305247" y="974608"/>
                    <a:pt x="1287761" y="992093"/>
                    <a:pt x="1266192" y="992093"/>
                  </a:cubicBezTo>
                  <a:lnTo>
                    <a:pt x="39054" y="992093"/>
                  </a:lnTo>
                  <a:cubicBezTo>
                    <a:pt x="17485" y="992093"/>
                    <a:pt x="0" y="974608"/>
                    <a:pt x="0" y="953039"/>
                  </a:cubicBezTo>
                  <a:lnTo>
                    <a:pt x="0" y="39054"/>
                  </a:lnTo>
                  <a:cubicBezTo>
                    <a:pt x="0" y="17485"/>
                    <a:pt x="17485" y="0"/>
                    <a:pt x="39054" y="0"/>
                  </a:cubicBezTo>
                  <a:close/>
                </a:path>
              </a:pathLst>
            </a:custGeom>
            <a:solidFill>
              <a:srgbClr val="F65D57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1305247" cy="1020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 rot="2114843">
            <a:off x="6374623" y="8037125"/>
            <a:ext cx="3320945" cy="2963944"/>
          </a:xfrm>
          <a:custGeom>
            <a:avLst/>
            <a:gdLst/>
            <a:ahLst/>
            <a:cxnLst/>
            <a:rect l="l" t="t" r="r" b="b"/>
            <a:pathLst>
              <a:path w="3320945" h="2963944">
                <a:moveTo>
                  <a:pt x="0" y="0"/>
                </a:moveTo>
                <a:lnTo>
                  <a:pt x="3320945" y="0"/>
                </a:lnTo>
                <a:lnTo>
                  <a:pt x="3320945" y="2963944"/>
                </a:lnTo>
                <a:lnTo>
                  <a:pt x="0" y="2963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 rot="-2700000" flipH="1">
            <a:off x="3016162" y="8359212"/>
            <a:ext cx="2794416" cy="2742020"/>
          </a:xfrm>
          <a:custGeom>
            <a:avLst/>
            <a:gdLst/>
            <a:ahLst/>
            <a:cxnLst/>
            <a:rect l="l" t="t" r="r" b="b"/>
            <a:pathLst>
              <a:path w="2794416" h="2742020">
                <a:moveTo>
                  <a:pt x="2794416" y="0"/>
                </a:moveTo>
                <a:lnTo>
                  <a:pt x="0" y="0"/>
                </a:lnTo>
                <a:lnTo>
                  <a:pt x="0" y="2742021"/>
                </a:lnTo>
                <a:lnTo>
                  <a:pt x="2794416" y="2742021"/>
                </a:lnTo>
                <a:lnTo>
                  <a:pt x="279441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269957">
            <a:off x="9559379" y="8174911"/>
            <a:ext cx="2596455" cy="2743941"/>
          </a:xfrm>
          <a:custGeom>
            <a:avLst/>
            <a:gdLst/>
            <a:ahLst/>
            <a:cxnLst/>
            <a:rect l="l" t="t" r="r" b="b"/>
            <a:pathLst>
              <a:path w="2596455" h="2743941">
                <a:moveTo>
                  <a:pt x="0" y="0"/>
                </a:moveTo>
                <a:lnTo>
                  <a:pt x="2596455" y="0"/>
                </a:lnTo>
                <a:lnTo>
                  <a:pt x="2596455" y="2743941"/>
                </a:lnTo>
                <a:lnTo>
                  <a:pt x="0" y="27439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Freeform 23"/>
          <p:cNvSpPr/>
          <p:nvPr/>
        </p:nvSpPr>
        <p:spPr>
          <a:xfrm rot="-3324934">
            <a:off x="-1105105" y="7411169"/>
            <a:ext cx="2750768" cy="2695753"/>
          </a:xfrm>
          <a:custGeom>
            <a:avLst/>
            <a:gdLst/>
            <a:ahLst/>
            <a:cxnLst/>
            <a:rect l="l" t="t" r="r" b="b"/>
            <a:pathLst>
              <a:path w="2750768" h="2695753">
                <a:moveTo>
                  <a:pt x="0" y="0"/>
                </a:moveTo>
                <a:lnTo>
                  <a:pt x="2750769" y="0"/>
                </a:lnTo>
                <a:lnTo>
                  <a:pt x="2750769" y="2695753"/>
                </a:lnTo>
                <a:lnTo>
                  <a:pt x="0" y="26957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 rot="4937078">
            <a:off x="12199598" y="8068564"/>
            <a:ext cx="2061218" cy="2379472"/>
          </a:xfrm>
          <a:custGeom>
            <a:avLst/>
            <a:gdLst/>
            <a:ahLst/>
            <a:cxnLst/>
            <a:rect l="l" t="t" r="r" b="b"/>
            <a:pathLst>
              <a:path w="2061218" h="2379472">
                <a:moveTo>
                  <a:pt x="0" y="0"/>
                </a:moveTo>
                <a:lnTo>
                  <a:pt x="2061218" y="0"/>
                </a:lnTo>
                <a:lnTo>
                  <a:pt x="2061218" y="2379472"/>
                </a:lnTo>
                <a:lnTo>
                  <a:pt x="0" y="23794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 rot="3982932">
            <a:off x="896785" y="8414141"/>
            <a:ext cx="2508007" cy="2379472"/>
          </a:xfrm>
          <a:custGeom>
            <a:avLst/>
            <a:gdLst/>
            <a:ahLst/>
            <a:cxnLst/>
            <a:rect l="l" t="t" r="r" b="b"/>
            <a:pathLst>
              <a:path w="2508007" h="2379472">
                <a:moveTo>
                  <a:pt x="0" y="0"/>
                </a:moveTo>
                <a:lnTo>
                  <a:pt x="2508007" y="0"/>
                </a:lnTo>
                <a:lnTo>
                  <a:pt x="2508007" y="2379472"/>
                </a:lnTo>
                <a:lnTo>
                  <a:pt x="0" y="23794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 rot="4456373">
            <a:off x="16006946" y="7569309"/>
            <a:ext cx="2504707" cy="2379472"/>
          </a:xfrm>
          <a:custGeom>
            <a:avLst/>
            <a:gdLst/>
            <a:ahLst/>
            <a:cxnLst/>
            <a:rect l="l" t="t" r="r" b="b"/>
            <a:pathLst>
              <a:path w="2504707" h="2379472">
                <a:moveTo>
                  <a:pt x="0" y="0"/>
                </a:moveTo>
                <a:lnTo>
                  <a:pt x="2504708" y="0"/>
                </a:lnTo>
                <a:lnTo>
                  <a:pt x="2504708" y="2379472"/>
                </a:lnTo>
                <a:lnTo>
                  <a:pt x="0" y="23794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3859717" y="8300887"/>
            <a:ext cx="2459402" cy="2379472"/>
          </a:xfrm>
          <a:custGeom>
            <a:avLst/>
            <a:gdLst/>
            <a:ahLst/>
            <a:cxnLst/>
            <a:rect l="l" t="t" r="r" b="b"/>
            <a:pathLst>
              <a:path w="2459402" h="2379472">
                <a:moveTo>
                  <a:pt x="0" y="0"/>
                </a:moveTo>
                <a:lnTo>
                  <a:pt x="2459403" y="0"/>
                </a:lnTo>
                <a:lnTo>
                  <a:pt x="2459403" y="2379472"/>
                </a:lnTo>
                <a:lnTo>
                  <a:pt x="0" y="23794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 rot="-8685156">
            <a:off x="8511954" y="-1366699"/>
            <a:ext cx="3320945" cy="2963944"/>
          </a:xfrm>
          <a:custGeom>
            <a:avLst/>
            <a:gdLst/>
            <a:ahLst/>
            <a:cxnLst/>
            <a:rect l="l" t="t" r="r" b="b"/>
            <a:pathLst>
              <a:path w="3320945" h="2963944">
                <a:moveTo>
                  <a:pt x="0" y="0"/>
                </a:moveTo>
                <a:lnTo>
                  <a:pt x="3320945" y="0"/>
                </a:lnTo>
                <a:lnTo>
                  <a:pt x="3320945" y="2963944"/>
                </a:lnTo>
                <a:lnTo>
                  <a:pt x="0" y="29639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 rot="8100000" flipH="1">
            <a:off x="12396944" y="-1466863"/>
            <a:ext cx="2794416" cy="2742020"/>
          </a:xfrm>
          <a:custGeom>
            <a:avLst/>
            <a:gdLst/>
            <a:ahLst/>
            <a:cxnLst/>
            <a:rect l="l" t="t" r="r" b="b"/>
            <a:pathLst>
              <a:path w="2794416" h="2742020">
                <a:moveTo>
                  <a:pt x="2794416" y="0"/>
                </a:moveTo>
                <a:lnTo>
                  <a:pt x="0" y="0"/>
                </a:lnTo>
                <a:lnTo>
                  <a:pt x="0" y="2742021"/>
                </a:lnTo>
                <a:lnTo>
                  <a:pt x="2794416" y="2742021"/>
                </a:lnTo>
                <a:lnTo>
                  <a:pt x="2794416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 rot="-10530042">
            <a:off x="6051688" y="-1284482"/>
            <a:ext cx="2596455" cy="2743941"/>
          </a:xfrm>
          <a:custGeom>
            <a:avLst/>
            <a:gdLst/>
            <a:ahLst/>
            <a:cxnLst/>
            <a:rect l="l" t="t" r="r" b="b"/>
            <a:pathLst>
              <a:path w="2596455" h="2743941">
                <a:moveTo>
                  <a:pt x="0" y="0"/>
                </a:moveTo>
                <a:lnTo>
                  <a:pt x="2596454" y="0"/>
                </a:lnTo>
                <a:lnTo>
                  <a:pt x="2596454" y="2743941"/>
                </a:lnTo>
                <a:lnTo>
                  <a:pt x="0" y="27439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 rot="7475065">
            <a:off x="16561858" y="-472552"/>
            <a:ext cx="2750768" cy="2695753"/>
          </a:xfrm>
          <a:custGeom>
            <a:avLst/>
            <a:gdLst/>
            <a:ahLst/>
            <a:cxnLst/>
            <a:rect l="l" t="t" r="r" b="b"/>
            <a:pathLst>
              <a:path w="2750768" h="2695753">
                <a:moveTo>
                  <a:pt x="0" y="0"/>
                </a:moveTo>
                <a:lnTo>
                  <a:pt x="2750768" y="0"/>
                </a:lnTo>
                <a:lnTo>
                  <a:pt x="2750768" y="2695753"/>
                </a:lnTo>
                <a:lnTo>
                  <a:pt x="0" y="26957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 rot="-5862921">
            <a:off x="3946706" y="-813666"/>
            <a:ext cx="2061218" cy="2379472"/>
          </a:xfrm>
          <a:custGeom>
            <a:avLst/>
            <a:gdLst/>
            <a:ahLst/>
            <a:cxnLst/>
            <a:rect l="l" t="t" r="r" b="b"/>
            <a:pathLst>
              <a:path w="2061218" h="2379472">
                <a:moveTo>
                  <a:pt x="0" y="0"/>
                </a:moveTo>
                <a:lnTo>
                  <a:pt x="2061218" y="0"/>
                </a:lnTo>
                <a:lnTo>
                  <a:pt x="2061218" y="2379472"/>
                </a:lnTo>
                <a:lnTo>
                  <a:pt x="0" y="23794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Freeform 33"/>
          <p:cNvSpPr/>
          <p:nvPr/>
        </p:nvSpPr>
        <p:spPr>
          <a:xfrm rot="-6817067">
            <a:off x="14802730" y="-1159243"/>
            <a:ext cx="2508007" cy="2379472"/>
          </a:xfrm>
          <a:custGeom>
            <a:avLst/>
            <a:gdLst/>
            <a:ahLst/>
            <a:cxnLst/>
            <a:rect l="l" t="t" r="r" b="b"/>
            <a:pathLst>
              <a:path w="2508007" h="2379472">
                <a:moveTo>
                  <a:pt x="0" y="0"/>
                </a:moveTo>
                <a:lnTo>
                  <a:pt x="2508007" y="0"/>
                </a:lnTo>
                <a:lnTo>
                  <a:pt x="2508007" y="2379471"/>
                </a:lnTo>
                <a:lnTo>
                  <a:pt x="0" y="23794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34"/>
          <p:cNvSpPr/>
          <p:nvPr/>
        </p:nvSpPr>
        <p:spPr>
          <a:xfrm rot="-6343626">
            <a:off x="-304132" y="-314411"/>
            <a:ext cx="2504707" cy="2379472"/>
          </a:xfrm>
          <a:custGeom>
            <a:avLst/>
            <a:gdLst/>
            <a:ahLst/>
            <a:cxnLst/>
            <a:rect l="l" t="t" r="r" b="b"/>
            <a:pathLst>
              <a:path w="2504707" h="2379472">
                <a:moveTo>
                  <a:pt x="0" y="0"/>
                </a:moveTo>
                <a:lnTo>
                  <a:pt x="2504707" y="0"/>
                </a:lnTo>
                <a:lnTo>
                  <a:pt x="2504707" y="2379472"/>
                </a:lnTo>
                <a:lnTo>
                  <a:pt x="0" y="237947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" name="Freeform 35"/>
          <p:cNvSpPr/>
          <p:nvPr/>
        </p:nvSpPr>
        <p:spPr>
          <a:xfrm rot="-10800000">
            <a:off x="1888402" y="-1045989"/>
            <a:ext cx="2459402" cy="2379472"/>
          </a:xfrm>
          <a:custGeom>
            <a:avLst/>
            <a:gdLst/>
            <a:ahLst/>
            <a:cxnLst/>
            <a:rect l="l" t="t" r="r" b="b"/>
            <a:pathLst>
              <a:path w="2459402" h="2379472">
                <a:moveTo>
                  <a:pt x="0" y="0"/>
                </a:moveTo>
                <a:lnTo>
                  <a:pt x="2459402" y="0"/>
                </a:lnTo>
                <a:lnTo>
                  <a:pt x="2459402" y="2379472"/>
                </a:lnTo>
                <a:lnTo>
                  <a:pt x="0" y="23794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 rot="2231411">
            <a:off x="4428091" y="2161585"/>
            <a:ext cx="3115115" cy="3313952"/>
          </a:xfrm>
          <a:custGeom>
            <a:avLst/>
            <a:gdLst/>
            <a:ahLst/>
            <a:cxnLst/>
            <a:rect l="l" t="t" r="r" b="b"/>
            <a:pathLst>
              <a:path w="3115115" h="3313952">
                <a:moveTo>
                  <a:pt x="0" y="0"/>
                </a:moveTo>
                <a:lnTo>
                  <a:pt x="3115115" y="0"/>
                </a:lnTo>
                <a:lnTo>
                  <a:pt x="3115115" y="3313952"/>
                </a:lnTo>
                <a:lnTo>
                  <a:pt x="0" y="33139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7" name="Group 37"/>
          <p:cNvGrpSpPr/>
          <p:nvPr/>
        </p:nvGrpSpPr>
        <p:grpSpPr>
          <a:xfrm>
            <a:off x="1265337" y="4211410"/>
            <a:ext cx="4955858" cy="3766853"/>
            <a:chOff x="0" y="0"/>
            <a:chExt cx="1305247" cy="99209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305247" cy="992093"/>
            </a:xfrm>
            <a:custGeom>
              <a:avLst/>
              <a:gdLst/>
              <a:ahLst/>
              <a:cxnLst/>
              <a:rect l="l" t="t" r="r" b="b"/>
              <a:pathLst>
                <a:path w="1305247" h="992093">
                  <a:moveTo>
                    <a:pt x="39054" y="0"/>
                  </a:moveTo>
                  <a:lnTo>
                    <a:pt x="1266192" y="0"/>
                  </a:lnTo>
                  <a:cubicBezTo>
                    <a:pt x="1287761" y="0"/>
                    <a:pt x="1305247" y="17485"/>
                    <a:pt x="1305247" y="39054"/>
                  </a:cubicBezTo>
                  <a:lnTo>
                    <a:pt x="1305247" y="953039"/>
                  </a:lnTo>
                  <a:cubicBezTo>
                    <a:pt x="1305247" y="974608"/>
                    <a:pt x="1287761" y="992093"/>
                    <a:pt x="1266192" y="992093"/>
                  </a:cubicBezTo>
                  <a:lnTo>
                    <a:pt x="39054" y="992093"/>
                  </a:lnTo>
                  <a:cubicBezTo>
                    <a:pt x="17485" y="992093"/>
                    <a:pt x="0" y="974608"/>
                    <a:pt x="0" y="953039"/>
                  </a:cubicBezTo>
                  <a:lnTo>
                    <a:pt x="0" y="39054"/>
                  </a:lnTo>
                  <a:cubicBezTo>
                    <a:pt x="0" y="17485"/>
                    <a:pt x="17485" y="0"/>
                    <a:pt x="39054" y="0"/>
                  </a:cubicBezTo>
                  <a:close/>
                </a:path>
              </a:pathLst>
            </a:custGeom>
            <a:solidFill>
              <a:srgbClr val="F8BF66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1305247" cy="1020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01"/>
                </a:lnSpc>
              </a:pPr>
              <a:endParaRPr/>
            </a:p>
          </p:txBody>
        </p:sp>
      </p:grpSp>
      <p:sp>
        <p:nvSpPr>
          <p:cNvPr id="40" name="Freeform 40"/>
          <p:cNvSpPr/>
          <p:nvPr/>
        </p:nvSpPr>
        <p:spPr>
          <a:xfrm rot="172714">
            <a:off x="10708520" y="2966064"/>
            <a:ext cx="4030729" cy="820803"/>
          </a:xfrm>
          <a:custGeom>
            <a:avLst/>
            <a:gdLst/>
            <a:ahLst/>
            <a:cxnLst/>
            <a:rect l="l" t="t" r="r" b="b"/>
            <a:pathLst>
              <a:path w="4030729" h="820803">
                <a:moveTo>
                  <a:pt x="0" y="0"/>
                </a:moveTo>
                <a:lnTo>
                  <a:pt x="4030729" y="0"/>
                </a:lnTo>
                <a:lnTo>
                  <a:pt x="4030729" y="820803"/>
                </a:lnTo>
                <a:lnTo>
                  <a:pt x="0" y="8208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TextBox 41"/>
          <p:cNvSpPr txBox="1"/>
          <p:nvPr/>
        </p:nvSpPr>
        <p:spPr>
          <a:xfrm>
            <a:off x="6666072" y="4291486"/>
            <a:ext cx="4818058" cy="28975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HOMEWORK</a:t>
            </a:r>
          </a:p>
          <a:p>
            <a:pPr marL="685800" indent="-685800" algn="ctr">
              <a:lnSpc>
                <a:spcPts val="7700"/>
              </a:lnSpc>
              <a:buFont typeface="Arial" panose="020B0604020202020204" pitchFamily="34" charset="0"/>
              <a:buChar char="•"/>
            </a:pPr>
            <a:r>
              <a:rPr lang="en-US" sz="55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Extra Credit</a:t>
            </a:r>
          </a:p>
          <a:p>
            <a:pPr marL="685800" indent="-685800" algn="ctr">
              <a:lnSpc>
                <a:spcPts val="7700"/>
              </a:lnSpc>
              <a:buFont typeface="Arial" panose="020B0604020202020204" pitchFamily="34" charset="0"/>
              <a:buChar char="•"/>
            </a:pPr>
            <a:r>
              <a:rPr lang="en-US" sz="55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Back Work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3183253" y="4363810"/>
            <a:ext cx="2690245" cy="3782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CLEVER</a:t>
            </a:r>
          </a:p>
          <a:p>
            <a:pPr algn="ctr">
              <a:lnSpc>
                <a:spcPts val="7700"/>
              </a:lnSpc>
            </a:pPr>
            <a:endParaRPr lang="en-US" sz="5500" b="1" dirty="0">
              <a:solidFill>
                <a:srgbClr val="222222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7700"/>
              </a:lnSpc>
            </a:pPr>
            <a:r>
              <a:rPr lang="en-US" sz="24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13"/>
              </a:rPr>
              <a:t>R2.D2@pcsb.org</a:t>
            </a:r>
            <a:endParaRPr lang="en-US" sz="2400" b="1" dirty="0">
              <a:solidFill>
                <a:srgbClr val="222222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7700"/>
              </a:lnSpc>
            </a:pPr>
            <a:endParaRPr lang="en-US" sz="2400" b="1" dirty="0">
              <a:solidFill>
                <a:srgbClr val="222222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280844" y="4291486"/>
            <a:ext cx="5235625" cy="3885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BEDTIME </a:t>
            </a:r>
          </a:p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MATTERS</a:t>
            </a:r>
          </a:p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&amp;</a:t>
            </a:r>
          </a:p>
          <a:p>
            <a:pPr algn="ctr">
              <a:lnSpc>
                <a:spcPts val="7700"/>
              </a:lnSpc>
            </a:pPr>
            <a:r>
              <a:rPr lang="en-US" sz="55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Breakfast Too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4350" y="767903"/>
            <a:ext cx="17259300" cy="8751194"/>
            <a:chOff x="0" y="0"/>
            <a:chExt cx="23012400" cy="11668259"/>
          </a:xfrm>
        </p:grpSpPr>
        <p:grpSp>
          <p:nvGrpSpPr>
            <p:cNvPr id="4" name="Group 4"/>
            <p:cNvGrpSpPr/>
            <p:nvPr/>
          </p:nvGrpSpPr>
          <p:grpSpPr>
            <a:xfrm>
              <a:off x="105691" y="0"/>
              <a:ext cx="22801018" cy="4375597"/>
              <a:chOff x="0" y="0"/>
              <a:chExt cx="423546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05691" y="7292662"/>
              <a:ext cx="22801018" cy="4375597"/>
              <a:chOff x="0" y="0"/>
              <a:chExt cx="423546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1804292"/>
              <a:ext cx="23012400" cy="8059675"/>
              <a:chOff x="0" y="0"/>
              <a:chExt cx="4274726" cy="149714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274726" cy="1497145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1497145">
                    <a:moveTo>
                      <a:pt x="18126" y="0"/>
                    </a:moveTo>
                    <a:lnTo>
                      <a:pt x="4256600" y="0"/>
                    </a:lnTo>
                    <a:cubicBezTo>
                      <a:pt x="4266611" y="0"/>
                      <a:pt x="4274726" y="8115"/>
                      <a:pt x="4274726" y="18126"/>
                    </a:cubicBezTo>
                    <a:lnTo>
                      <a:pt x="4274726" y="1479019"/>
                    </a:lnTo>
                    <a:cubicBezTo>
                      <a:pt x="4274726" y="1489030"/>
                      <a:pt x="4266611" y="1497145"/>
                      <a:pt x="4256600" y="1497145"/>
                    </a:cubicBezTo>
                    <a:lnTo>
                      <a:pt x="18126" y="1497145"/>
                    </a:lnTo>
                    <a:cubicBezTo>
                      <a:pt x="8115" y="1497145"/>
                      <a:pt x="0" y="1489030"/>
                      <a:pt x="0" y="1479019"/>
                    </a:cubicBezTo>
                    <a:lnTo>
                      <a:pt x="0" y="18126"/>
                    </a:lnTo>
                    <a:cubicBezTo>
                      <a:pt x="0" y="8115"/>
                      <a:pt x="8115" y="0"/>
                      <a:pt x="181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274726" cy="1535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grpSp>
        <p:nvGrpSpPr>
          <p:cNvPr id="13" name="Group 13"/>
          <p:cNvGrpSpPr/>
          <p:nvPr/>
        </p:nvGrpSpPr>
        <p:grpSpPr>
          <a:xfrm>
            <a:off x="1625048" y="3604599"/>
            <a:ext cx="8913600" cy="2262654"/>
            <a:chOff x="0" y="0"/>
            <a:chExt cx="2672546" cy="67840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68258" cy="678407"/>
            </a:xfrm>
            <a:custGeom>
              <a:avLst/>
              <a:gdLst/>
              <a:ahLst/>
              <a:cxnLst/>
              <a:rect l="l" t="t" r="r" b="b"/>
              <a:pathLst>
                <a:path w="2668258" h="678407">
                  <a:moveTo>
                    <a:pt x="2447633" y="0"/>
                  </a:moveTo>
                  <a:lnTo>
                    <a:pt x="21714" y="0"/>
                  </a:lnTo>
                  <a:cubicBezTo>
                    <a:pt x="15955" y="0"/>
                    <a:pt x="10432" y="2288"/>
                    <a:pt x="6360" y="6360"/>
                  </a:cubicBezTo>
                  <a:cubicBezTo>
                    <a:pt x="2288" y="10432"/>
                    <a:pt x="0" y="15955"/>
                    <a:pt x="0" y="21714"/>
                  </a:cubicBezTo>
                  <a:lnTo>
                    <a:pt x="0" y="656693"/>
                  </a:lnTo>
                  <a:cubicBezTo>
                    <a:pt x="0" y="668685"/>
                    <a:pt x="9722" y="678407"/>
                    <a:pt x="21714" y="678407"/>
                  </a:cubicBezTo>
                  <a:lnTo>
                    <a:pt x="2447633" y="678407"/>
                  </a:lnTo>
                  <a:cubicBezTo>
                    <a:pt x="2461102" y="678407"/>
                    <a:pt x="2473583" y="671335"/>
                    <a:pt x="2480505" y="659780"/>
                  </a:cubicBezTo>
                  <a:lnTo>
                    <a:pt x="2661388" y="357831"/>
                  </a:lnTo>
                  <a:cubicBezTo>
                    <a:pt x="2668258" y="346363"/>
                    <a:pt x="2668258" y="332044"/>
                    <a:pt x="2661388" y="320576"/>
                  </a:cubicBezTo>
                  <a:lnTo>
                    <a:pt x="2480505" y="18627"/>
                  </a:lnTo>
                  <a:cubicBezTo>
                    <a:pt x="2473583" y="7072"/>
                    <a:pt x="2461102" y="0"/>
                    <a:pt x="2447633" y="0"/>
                  </a:cubicBezTo>
                  <a:close/>
                </a:path>
              </a:pathLst>
            </a:custGeom>
            <a:solidFill>
              <a:srgbClr val="F7BF66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558246" cy="716507"/>
            </a:xfrm>
            <a:prstGeom prst="rect">
              <a:avLst/>
            </a:prstGeom>
          </p:spPr>
          <p:txBody>
            <a:bodyPr lIns="44624" tIns="44624" rIns="44624" bIns="44624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123816" y="3859987"/>
            <a:ext cx="7393481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98"/>
              </a:lnSpc>
              <a:spcBef>
                <a:spcPct val="0"/>
              </a:spcBef>
            </a:pPr>
            <a:r>
              <a:rPr lang="en-US" sz="51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FAST INFORMATION:</a:t>
            </a:r>
          </a:p>
          <a:p>
            <a:pPr algn="l">
              <a:lnSpc>
                <a:spcPts val="7198"/>
              </a:lnSpc>
              <a:spcBef>
                <a:spcPct val="0"/>
              </a:spcBef>
            </a:pPr>
            <a:r>
              <a:rPr lang="en-US" sz="51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Proficiency is a level 3. 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625048" y="6206285"/>
            <a:ext cx="8913600" cy="2262654"/>
            <a:chOff x="0" y="0"/>
            <a:chExt cx="2672546" cy="67840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68258" cy="678407"/>
            </a:xfrm>
            <a:custGeom>
              <a:avLst/>
              <a:gdLst/>
              <a:ahLst/>
              <a:cxnLst/>
              <a:rect l="l" t="t" r="r" b="b"/>
              <a:pathLst>
                <a:path w="2668258" h="678407">
                  <a:moveTo>
                    <a:pt x="2447633" y="0"/>
                  </a:moveTo>
                  <a:lnTo>
                    <a:pt x="21714" y="0"/>
                  </a:lnTo>
                  <a:cubicBezTo>
                    <a:pt x="15955" y="0"/>
                    <a:pt x="10432" y="2288"/>
                    <a:pt x="6360" y="6360"/>
                  </a:cubicBezTo>
                  <a:cubicBezTo>
                    <a:pt x="2288" y="10432"/>
                    <a:pt x="0" y="15955"/>
                    <a:pt x="0" y="21714"/>
                  </a:cubicBezTo>
                  <a:lnTo>
                    <a:pt x="0" y="656693"/>
                  </a:lnTo>
                  <a:cubicBezTo>
                    <a:pt x="0" y="668685"/>
                    <a:pt x="9722" y="678407"/>
                    <a:pt x="21714" y="678407"/>
                  </a:cubicBezTo>
                  <a:lnTo>
                    <a:pt x="2447633" y="678407"/>
                  </a:lnTo>
                  <a:cubicBezTo>
                    <a:pt x="2461102" y="678407"/>
                    <a:pt x="2473583" y="671335"/>
                    <a:pt x="2480505" y="659780"/>
                  </a:cubicBezTo>
                  <a:lnTo>
                    <a:pt x="2661388" y="357831"/>
                  </a:lnTo>
                  <a:cubicBezTo>
                    <a:pt x="2668258" y="346363"/>
                    <a:pt x="2668258" y="332044"/>
                    <a:pt x="2661388" y="320576"/>
                  </a:cubicBezTo>
                  <a:lnTo>
                    <a:pt x="2480505" y="18627"/>
                  </a:lnTo>
                  <a:cubicBezTo>
                    <a:pt x="2473583" y="7072"/>
                    <a:pt x="2461102" y="0"/>
                    <a:pt x="2447633" y="0"/>
                  </a:cubicBezTo>
                  <a:close/>
                </a:path>
              </a:pathLst>
            </a:custGeom>
            <a:solidFill>
              <a:srgbClr val="F65D57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558246" cy="716507"/>
            </a:xfrm>
            <a:prstGeom prst="rect">
              <a:avLst/>
            </a:prstGeom>
          </p:spPr>
          <p:txBody>
            <a:bodyPr lIns="44624" tIns="44624" rIns="44624" bIns="44624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123816" y="6471197"/>
            <a:ext cx="7393481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98"/>
              </a:lnSpc>
              <a:spcBef>
                <a:spcPct val="0"/>
              </a:spcBef>
            </a:pPr>
            <a:r>
              <a:rPr lang="en-US" sz="46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14 Topic Assessments. </a:t>
            </a:r>
          </a:p>
          <a:p>
            <a:pPr algn="l">
              <a:lnSpc>
                <a:spcPts val="6498"/>
              </a:lnSpc>
              <a:spcBef>
                <a:spcPct val="0"/>
              </a:spcBef>
            </a:pPr>
            <a:r>
              <a:rPr lang="en-US" sz="46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2 Benchmark Tests. </a:t>
            </a:r>
          </a:p>
        </p:txBody>
      </p:sp>
      <p:sp>
        <p:nvSpPr>
          <p:cNvPr id="27" name="Freeform 27"/>
          <p:cNvSpPr/>
          <p:nvPr/>
        </p:nvSpPr>
        <p:spPr>
          <a:xfrm>
            <a:off x="-972703" y="3224959"/>
            <a:ext cx="2428164" cy="2346213"/>
          </a:xfrm>
          <a:custGeom>
            <a:avLst/>
            <a:gdLst/>
            <a:ahLst/>
            <a:cxnLst/>
            <a:rect l="l" t="t" r="r" b="b"/>
            <a:pathLst>
              <a:path w="2428164" h="2346213">
                <a:moveTo>
                  <a:pt x="0" y="0"/>
                </a:moveTo>
                <a:lnTo>
                  <a:pt x="2428164" y="0"/>
                </a:lnTo>
                <a:lnTo>
                  <a:pt x="2428164" y="2346213"/>
                </a:lnTo>
                <a:lnTo>
                  <a:pt x="0" y="2346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 rot="2301459">
            <a:off x="13451396" y="-147212"/>
            <a:ext cx="1638056" cy="1830230"/>
          </a:xfrm>
          <a:custGeom>
            <a:avLst/>
            <a:gdLst/>
            <a:ahLst/>
            <a:cxnLst/>
            <a:rect l="l" t="t" r="r" b="b"/>
            <a:pathLst>
              <a:path w="1638056" h="1830230">
                <a:moveTo>
                  <a:pt x="0" y="0"/>
                </a:moveTo>
                <a:lnTo>
                  <a:pt x="1638056" y="0"/>
                </a:lnTo>
                <a:lnTo>
                  <a:pt x="1638056" y="1830230"/>
                </a:lnTo>
                <a:lnTo>
                  <a:pt x="0" y="1830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9928849" y="8468938"/>
            <a:ext cx="3219096" cy="3211048"/>
          </a:xfrm>
          <a:custGeom>
            <a:avLst/>
            <a:gdLst/>
            <a:ahLst/>
            <a:cxnLst/>
            <a:rect l="l" t="t" r="r" b="b"/>
            <a:pathLst>
              <a:path w="3219096" h="3211048">
                <a:moveTo>
                  <a:pt x="0" y="0"/>
                </a:moveTo>
                <a:lnTo>
                  <a:pt x="3219096" y="0"/>
                </a:lnTo>
                <a:lnTo>
                  <a:pt x="3219096" y="3211049"/>
                </a:lnTo>
                <a:lnTo>
                  <a:pt x="0" y="32110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 rot="5400000">
            <a:off x="8493126" y="8908179"/>
            <a:ext cx="1301748" cy="1446387"/>
          </a:xfrm>
          <a:custGeom>
            <a:avLst/>
            <a:gdLst/>
            <a:ahLst/>
            <a:cxnLst/>
            <a:rect l="l" t="t" r="r" b="b"/>
            <a:pathLst>
              <a:path w="1301748" h="1446387">
                <a:moveTo>
                  <a:pt x="0" y="0"/>
                </a:moveTo>
                <a:lnTo>
                  <a:pt x="1301748" y="0"/>
                </a:lnTo>
                <a:lnTo>
                  <a:pt x="1301748" y="1446387"/>
                </a:lnTo>
                <a:lnTo>
                  <a:pt x="0" y="1446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 flipH="1">
            <a:off x="5140055" y="8468938"/>
            <a:ext cx="3219096" cy="3211048"/>
          </a:xfrm>
          <a:custGeom>
            <a:avLst/>
            <a:gdLst/>
            <a:ahLst/>
            <a:cxnLst/>
            <a:rect l="l" t="t" r="r" b="b"/>
            <a:pathLst>
              <a:path w="3219096" h="3211048">
                <a:moveTo>
                  <a:pt x="3219096" y="0"/>
                </a:moveTo>
                <a:lnTo>
                  <a:pt x="0" y="0"/>
                </a:lnTo>
                <a:lnTo>
                  <a:pt x="0" y="3211049"/>
                </a:lnTo>
                <a:lnTo>
                  <a:pt x="3219096" y="3211049"/>
                </a:lnTo>
                <a:lnTo>
                  <a:pt x="321909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4534523" y="1476960"/>
            <a:ext cx="9218954" cy="2076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99"/>
              </a:lnSpc>
              <a:spcBef>
                <a:spcPct val="0"/>
              </a:spcBef>
            </a:pPr>
            <a:r>
              <a:rPr lang="en-US" sz="12499" dirty="0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ASSESSMENTS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760631" y="2710100"/>
            <a:ext cx="6635640" cy="7230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20"/>
              </a:lnSpc>
            </a:pPr>
            <a:r>
              <a:rPr lang="en-US" sz="68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FAST MATH GOALS:</a:t>
            </a:r>
          </a:p>
          <a:p>
            <a:pPr algn="ctr">
              <a:lnSpc>
                <a:spcPts val="9520"/>
              </a:lnSpc>
            </a:pPr>
            <a:r>
              <a:rPr lang="en-US" sz="6800" b="1" dirty="0">
                <a:solidFill>
                  <a:srgbClr val="222222"/>
                </a:solidFill>
                <a:highlight>
                  <a:srgbClr val="00800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Level 3: 211pts</a:t>
            </a:r>
          </a:p>
          <a:p>
            <a:pPr algn="ctr">
              <a:lnSpc>
                <a:spcPts val="9520"/>
              </a:lnSpc>
            </a:pPr>
            <a:r>
              <a:rPr lang="en-US" sz="6800" b="1" dirty="0">
                <a:solidFill>
                  <a:srgbClr val="222222"/>
                </a:solidFill>
                <a:highlight>
                  <a:srgbClr val="0000FF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Level 4: 221pts</a:t>
            </a:r>
          </a:p>
          <a:p>
            <a:pPr algn="ctr">
              <a:lnSpc>
                <a:spcPts val="9520"/>
              </a:lnSpc>
            </a:pPr>
            <a:r>
              <a:rPr lang="en-US" sz="6800" b="1" dirty="0">
                <a:highlight>
                  <a:srgbClr val="800080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Level 5: 238pts</a:t>
            </a:r>
          </a:p>
          <a:p>
            <a:pPr algn="ctr">
              <a:lnSpc>
                <a:spcPts val="9520"/>
              </a:lnSpc>
            </a:pPr>
            <a:endParaRPr lang="en-US" sz="6800" b="1" dirty="0">
              <a:solidFill>
                <a:srgbClr val="222222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910C03-E98C-5457-172E-6DF8E14DC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26F3E07-283A-F1F1-A44C-0AC0B1545CE6}"/>
              </a:ext>
            </a:extLst>
          </p:cNvPr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9F1B37-E887-6458-9B34-30119632E21A}"/>
              </a:ext>
            </a:extLst>
          </p:cNvPr>
          <p:cNvGrpSpPr/>
          <p:nvPr/>
        </p:nvGrpSpPr>
        <p:grpSpPr>
          <a:xfrm>
            <a:off x="609600" y="737945"/>
            <a:ext cx="17259300" cy="8751194"/>
            <a:chOff x="0" y="0"/>
            <a:chExt cx="23012400" cy="11668259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C0EB47FC-46E5-117D-8BF7-994EE702DF81}"/>
                </a:ext>
              </a:extLst>
            </p:cNvPr>
            <p:cNvGrpSpPr/>
            <p:nvPr/>
          </p:nvGrpSpPr>
          <p:grpSpPr>
            <a:xfrm>
              <a:off x="105691" y="0"/>
              <a:ext cx="22801018" cy="4375597"/>
              <a:chOff x="0" y="0"/>
              <a:chExt cx="4235460" cy="812800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413423A6-D1E0-C290-0757-03BFD18270D1}"/>
                  </a:ext>
                </a:extLst>
              </p:cNvPr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>
                <a:extLst>
                  <a:ext uri="{FF2B5EF4-FFF2-40B4-BE49-F238E27FC236}">
                    <a16:creationId xmlns:a16="http://schemas.microsoft.com/office/drawing/2014/main" id="{3786818B-E2C2-7A27-758C-A7C87DA37E8B}"/>
                  </a:ext>
                </a:extLst>
              </p:cNvPr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7" name="Group 7">
              <a:extLst>
                <a:ext uri="{FF2B5EF4-FFF2-40B4-BE49-F238E27FC236}">
                  <a16:creationId xmlns:a16="http://schemas.microsoft.com/office/drawing/2014/main" id="{3F305456-CE54-484F-4A5D-668B4E925DAE}"/>
                </a:ext>
              </a:extLst>
            </p:cNvPr>
            <p:cNvGrpSpPr/>
            <p:nvPr/>
          </p:nvGrpSpPr>
          <p:grpSpPr>
            <a:xfrm>
              <a:off x="105691" y="7292662"/>
              <a:ext cx="22801018" cy="4375597"/>
              <a:chOff x="0" y="0"/>
              <a:chExt cx="4235460" cy="812800"/>
            </a:xfrm>
          </p:grpSpPr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656FB2B3-5771-6454-CF22-24E358827ADC}"/>
                  </a:ext>
                </a:extLst>
              </p:cNvPr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>
                <a:extLst>
                  <a:ext uri="{FF2B5EF4-FFF2-40B4-BE49-F238E27FC236}">
                    <a16:creationId xmlns:a16="http://schemas.microsoft.com/office/drawing/2014/main" id="{D2A204A0-32AE-C4F4-097A-610390F848D1}"/>
                  </a:ext>
                </a:extLst>
              </p:cNvPr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E2E0EA56-4567-A902-508B-1EAE7711D611}"/>
                </a:ext>
              </a:extLst>
            </p:cNvPr>
            <p:cNvGrpSpPr/>
            <p:nvPr/>
          </p:nvGrpSpPr>
          <p:grpSpPr>
            <a:xfrm>
              <a:off x="0" y="1804292"/>
              <a:ext cx="23012400" cy="8059675"/>
              <a:chOff x="0" y="0"/>
              <a:chExt cx="4274726" cy="1497145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3843535F-E81A-DB6C-EF46-0D13B8E56691}"/>
                  </a:ext>
                </a:extLst>
              </p:cNvPr>
              <p:cNvSpPr/>
              <p:nvPr/>
            </p:nvSpPr>
            <p:spPr>
              <a:xfrm>
                <a:off x="0" y="0"/>
                <a:ext cx="4274726" cy="1497145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1497145">
                    <a:moveTo>
                      <a:pt x="18126" y="0"/>
                    </a:moveTo>
                    <a:lnTo>
                      <a:pt x="4256600" y="0"/>
                    </a:lnTo>
                    <a:cubicBezTo>
                      <a:pt x="4266611" y="0"/>
                      <a:pt x="4274726" y="8115"/>
                      <a:pt x="4274726" y="18126"/>
                    </a:cubicBezTo>
                    <a:lnTo>
                      <a:pt x="4274726" y="1479019"/>
                    </a:lnTo>
                    <a:cubicBezTo>
                      <a:pt x="4274726" y="1489030"/>
                      <a:pt x="4266611" y="1497145"/>
                      <a:pt x="4256600" y="1497145"/>
                    </a:cubicBezTo>
                    <a:lnTo>
                      <a:pt x="18126" y="1497145"/>
                    </a:lnTo>
                    <a:cubicBezTo>
                      <a:pt x="8115" y="1497145"/>
                      <a:pt x="0" y="1489030"/>
                      <a:pt x="0" y="1479019"/>
                    </a:cubicBezTo>
                    <a:lnTo>
                      <a:pt x="0" y="18126"/>
                    </a:lnTo>
                    <a:cubicBezTo>
                      <a:pt x="0" y="8115"/>
                      <a:pt x="8115" y="0"/>
                      <a:pt x="181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>
                <a:extLst>
                  <a:ext uri="{FF2B5EF4-FFF2-40B4-BE49-F238E27FC236}">
                    <a16:creationId xmlns:a16="http://schemas.microsoft.com/office/drawing/2014/main" id="{A8F5353C-F41D-FBB0-15D6-9BF1C4CB7BF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4274726" cy="1535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16728732-8B50-8FD0-67A5-310327E6B6BF}"/>
              </a:ext>
            </a:extLst>
          </p:cNvPr>
          <p:cNvSpPr txBox="1"/>
          <p:nvPr/>
        </p:nvSpPr>
        <p:spPr>
          <a:xfrm>
            <a:off x="1777014" y="2134740"/>
            <a:ext cx="15770332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98"/>
              </a:lnSpc>
              <a:spcBef>
                <a:spcPct val="0"/>
              </a:spcBef>
            </a:pPr>
            <a:r>
              <a:rPr lang="en-US" sz="5142" dirty="0">
                <a:solidFill>
                  <a:srgbClr val="00B05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Classwork 40%</a:t>
            </a:r>
          </a:p>
          <a:p>
            <a:pPr algn="l">
              <a:lnSpc>
                <a:spcPts val="7198"/>
              </a:lnSpc>
              <a:spcBef>
                <a:spcPct val="0"/>
              </a:spcBef>
            </a:pPr>
            <a:r>
              <a:rPr lang="en-US" sz="51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Worksheets, Workbooks, Packets, Assigned Computer Tasks</a:t>
            </a:r>
          </a:p>
          <a:p>
            <a:pPr algn="l">
              <a:lnSpc>
                <a:spcPts val="7198"/>
              </a:lnSpc>
              <a:spcBef>
                <a:spcPct val="0"/>
              </a:spcBef>
            </a:pPr>
            <a:r>
              <a:rPr lang="en-US" sz="5142" dirty="0">
                <a:solidFill>
                  <a:srgbClr val="00B05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Participation 30%</a:t>
            </a:r>
            <a:br>
              <a:rPr lang="en-US" sz="51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</a:br>
            <a:r>
              <a:rPr lang="en-US" sz="51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Daily Warm-Ups, </a:t>
            </a:r>
            <a:r>
              <a:rPr lang="en-US" sz="5142" dirty="0" err="1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Dreambox</a:t>
            </a:r>
            <a:r>
              <a:rPr lang="en-US" sz="51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 (Computer), Class Discussions, Review around the Room. </a:t>
            </a:r>
          </a:p>
          <a:p>
            <a:pPr algn="l">
              <a:lnSpc>
                <a:spcPts val="7198"/>
              </a:lnSpc>
              <a:spcBef>
                <a:spcPct val="0"/>
              </a:spcBef>
            </a:pPr>
            <a:r>
              <a:rPr lang="en-US" sz="5142" dirty="0">
                <a:solidFill>
                  <a:srgbClr val="00B050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Tests/Quizzes 30%</a:t>
            </a:r>
          </a:p>
          <a:p>
            <a:pPr algn="l">
              <a:lnSpc>
                <a:spcPts val="7198"/>
              </a:lnSpc>
              <a:spcBef>
                <a:spcPct val="0"/>
              </a:spcBef>
            </a:pPr>
            <a:r>
              <a:rPr lang="en-US" sz="5142" dirty="0">
                <a:latin typeface="One Little Font"/>
                <a:ea typeface="One Little Font"/>
                <a:cs typeface="One Little Font"/>
                <a:sym typeface="One Little Font"/>
              </a:rPr>
              <a:t>FAST Assessments not included.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BD24F53D-DFE8-05C2-D0FF-5BB2082C2A42}"/>
              </a:ext>
            </a:extLst>
          </p:cNvPr>
          <p:cNvSpPr/>
          <p:nvPr/>
        </p:nvSpPr>
        <p:spPr>
          <a:xfrm>
            <a:off x="-972703" y="3224959"/>
            <a:ext cx="2428164" cy="2346213"/>
          </a:xfrm>
          <a:custGeom>
            <a:avLst/>
            <a:gdLst/>
            <a:ahLst/>
            <a:cxnLst/>
            <a:rect l="l" t="t" r="r" b="b"/>
            <a:pathLst>
              <a:path w="2428164" h="2346213">
                <a:moveTo>
                  <a:pt x="0" y="0"/>
                </a:moveTo>
                <a:lnTo>
                  <a:pt x="2428164" y="0"/>
                </a:lnTo>
                <a:lnTo>
                  <a:pt x="2428164" y="2346213"/>
                </a:lnTo>
                <a:lnTo>
                  <a:pt x="0" y="2346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F855F34C-9967-4ED0-B0E1-D0FAB5A0D5B6}"/>
              </a:ext>
            </a:extLst>
          </p:cNvPr>
          <p:cNvSpPr/>
          <p:nvPr/>
        </p:nvSpPr>
        <p:spPr>
          <a:xfrm rot="2301459">
            <a:off x="13451396" y="-147212"/>
            <a:ext cx="1638056" cy="1830230"/>
          </a:xfrm>
          <a:custGeom>
            <a:avLst/>
            <a:gdLst/>
            <a:ahLst/>
            <a:cxnLst/>
            <a:rect l="l" t="t" r="r" b="b"/>
            <a:pathLst>
              <a:path w="1638056" h="1830230">
                <a:moveTo>
                  <a:pt x="0" y="0"/>
                </a:moveTo>
                <a:lnTo>
                  <a:pt x="1638056" y="0"/>
                </a:lnTo>
                <a:lnTo>
                  <a:pt x="1638056" y="1830230"/>
                </a:lnTo>
                <a:lnTo>
                  <a:pt x="0" y="1830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1A0D4521-6A60-FAA1-7C70-2A06AA41A2F9}"/>
              </a:ext>
            </a:extLst>
          </p:cNvPr>
          <p:cNvSpPr/>
          <p:nvPr/>
        </p:nvSpPr>
        <p:spPr>
          <a:xfrm>
            <a:off x="9928849" y="8468938"/>
            <a:ext cx="3219096" cy="3211048"/>
          </a:xfrm>
          <a:custGeom>
            <a:avLst/>
            <a:gdLst/>
            <a:ahLst/>
            <a:cxnLst/>
            <a:rect l="l" t="t" r="r" b="b"/>
            <a:pathLst>
              <a:path w="3219096" h="3211048">
                <a:moveTo>
                  <a:pt x="0" y="0"/>
                </a:moveTo>
                <a:lnTo>
                  <a:pt x="3219096" y="0"/>
                </a:lnTo>
                <a:lnTo>
                  <a:pt x="3219096" y="3211049"/>
                </a:lnTo>
                <a:lnTo>
                  <a:pt x="0" y="32110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>
            <a:extLst>
              <a:ext uri="{FF2B5EF4-FFF2-40B4-BE49-F238E27FC236}">
                <a16:creationId xmlns:a16="http://schemas.microsoft.com/office/drawing/2014/main" id="{D354222D-0465-86F1-BE07-2167F6F8B983}"/>
              </a:ext>
            </a:extLst>
          </p:cNvPr>
          <p:cNvSpPr/>
          <p:nvPr/>
        </p:nvSpPr>
        <p:spPr>
          <a:xfrm rot="5400000">
            <a:off x="8493126" y="8908179"/>
            <a:ext cx="1301748" cy="1446387"/>
          </a:xfrm>
          <a:custGeom>
            <a:avLst/>
            <a:gdLst/>
            <a:ahLst/>
            <a:cxnLst/>
            <a:rect l="l" t="t" r="r" b="b"/>
            <a:pathLst>
              <a:path w="1301748" h="1446387">
                <a:moveTo>
                  <a:pt x="0" y="0"/>
                </a:moveTo>
                <a:lnTo>
                  <a:pt x="1301748" y="0"/>
                </a:lnTo>
                <a:lnTo>
                  <a:pt x="1301748" y="1446387"/>
                </a:lnTo>
                <a:lnTo>
                  <a:pt x="0" y="1446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7C6159AF-0303-A8FD-86E3-93D19988F92D}"/>
              </a:ext>
            </a:extLst>
          </p:cNvPr>
          <p:cNvSpPr/>
          <p:nvPr/>
        </p:nvSpPr>
        <p:spPr>
          <a:xfrm flipH="1">
            <a:off x="5140055" y="8468938"/>
            <a:ext cx="3219096" cy="3211048"/>
          </a:xfrm>
          <a:custGeom>
            <a:avLst/>
            <a:gdLst/>
            <a:ahLst/>
            <a:cxnLst/>
            <a:rect l="l" t="t" r="r" b="b"/>
            <a:pathLst>
              <a:path w="3219096" h="3211048">
                <a:moveTo>
                  <a:pt x="3219096" y="0"/>
                </a:moveTo>
                <a:lnTo>
                  <a:pt x="0" y="0"/>
                </a:lnTo>
                <a:lnTo>
                  <a:pt x="0" y="3211049"/>
                </a:lnTo>
                <a:lnTo>
                  <a:pt x="3219096" y="3211049"/>
                </a:lnTo>
                <a:lnTo>
                  <a:pt x="321909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4BB96728-4753-C056-82A9-649A119FA003}"/>
              </a:ext>
            </a:extLst>
          </p:cNvPr>
          <p:cNvSpPr txBox="1"/>
          <p:nvPr/>
        </p:nvSpPr>
        <p:spPr>
          <a:xfrm>
            <a:off x="4477051" y="990251"/>
            <a:ext cx="9218954" cy="1779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99"/>
              </a:lnSpc>
              <a:spcBef>
                <a:spcPct val="0"/>
              </a:spcBef>
            </a:pPr>
            <a:r>
              <a:rPr lang="en-US" sz="12499" dirty="0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Gradebook</a:t>
            </a:r>
          </a:p>
        </p:txBody>
      </p:sp>
    </p:spTree>
    <p:extLst>
      <p:ext uri="{BB962C8B-B14F-4D97-AF65-F5344CB8AC3E}">
        <p14:creationId xmlns:p14="http://schemas.microsoft.com/office/powerpoint/2010/main" val="162120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4350" y="1060931"/>
            <a:ext cx="17259300" cy="8751194"/>
            <a:chOff x="0" y="0"/>
            <a:chExt cx="23012400" cy="11668259"/>
          </a:xfrm>
        </p:grpSpPr>
        <p:grpSp>
          <p:nvGrpSpPr>
            <p:cNvPr id="4" name="Group 4"/>
            <p:cNvGrpSpPr/>
            <p:nvPr/>
          </p:nvGrpSpPr>
          <p:grpSpPr>
            <a:xfrm>
              <a:off x="105691" y="0"/>
              <a:ext cx="22801018" cy="4375597"/>
              <a:chOff x="0" y="0"/>
              <a:chExt cx="423546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05691" y="7292662"/>
              <a:ext cx="22801018" cy="4375597"/>
              <a:chOff x="0" y="0"/>
              <a:chExt cx="423546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1804292"/>
              <a:ext cx="23012400" cy="8059675"/>
              <a:chOff x="0" y="0"/>
              <a:chExt cx="4274726" cy="149714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274726" cy="1497145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1497145">
                    <a:moveTo>
                      <a:pt x="18126" y="0"/>
                    </a:moveTo>
                    <a:lnTo>
                      <a:pt x="4256600" y="0"/>
                    </a:lnTo>
                    <a:cubicBezTo>
                      <a:pt x="4266611" y="0"/>
                      <a:pt x="4274726" y="8115"/>
                      <a:pt x="4274726" y="18126"/>
                    </a:cubicBezTo>
                    <a:lnTo>
                      <a:pt x="4274726" y="1479019"/>
                    </a:lnTo>
                    <a:cubicBezTo>
                      <a:pt x="4274726" y="1489030"/>
                      <a:pt x="4266611" y="1497145"/>
                      <a:pt x="4256600" y="1497145"/>
                    </a:cubicBezTo>
                    <a:lnTo>
                      <a:pt x="18126" y="1497145"/>
                    </a:lnTo>
                    <a:cubicBezTo>
                      <a:pt x="8115" y="1497145"/>
                      <a:pt x="0" y="1489030"/>
                      <a:pt x="0" y="1479019"/>
                    </a:cubicBezTo>
                    <a:lnTo>
                      <a:pt x="0" y="18126"/>
                    </a:lnTo>
                    <a:cubicBezTo>
                      <a:pt x="0" y="8115"/>
                      <a:pt x="8115" y="0"/>
                      <a:pt x="181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274726" cy="1535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3" name="TextBox 13"/>
          <p:cNvSpPr txBox="1"/>
          <p:nvPr/>
        </p:nvSpPr>
        <p:spPr>
          <a:xfrm>
            <a:off x="4895923" y="1476960"/>
            <a:ext cx="8496154" cy="2029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99"/>
              </a:lnSpc>
              <a:spcBef>
                <a:spcPct val="0"/>
              </a:spcBef>
            </a:pPr>
            <a:r>
              <a:rPr lang="en-US" sz="12499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ATTENDANCE</a:t>
            </a:r>
          </a:p>
        </p:txBody>
      </p:sp>
      <p:sp>
        <p:nvSpPr>
          <p:cNvPr id="14" name="Freeform 14"/>
          <p:cNvSpPr/>
          <p:nvPr/>
        </p:nvSpPr>
        <p:spPr>
          <a:xfrm rot="-1049847">
            <a:off x="15668869" y="335297"/>
            <a:ext cx="3558209" cy="3429224"/>
          </a:xfrm>
          <a:custGeom>
            <a:avLst/>
            <a:gdLst/>
            <a:ahLst/>
            <a:cxnLst/>
            <a:rect l="l" t="t" r="r" b="b"/>
            <a:pathLst>
              <a:path w="3558209" h="3429224">
                <a:moveTo>
                  <a:pt x="0" y="0"/>
                </a:moveTo>
                <a:lnTo>
                  <a:pt x="3558209" y="0"/>
                </a:lnTo>
                <a:lnTo>
                  <a:pt x="3558209" y="3429224"/>
                </a:lnTo>
                <a:lnTo>
                  <a:pt x="0" y="34292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4682234" y="2883630"/>
            <a:ext cx="4518094" cy="1100772"/>
          </a:xfrm>
          <a:custGeom>
            <a:avLst/>
            <a:gdLst/>
            <a:ahLst/>
            <a:cxnLst/>
            <a:rect l="l" t="t" r="r" b="b"/>
            <a:pathLst>
              <a:path w="4518094" h="1100772">
                <a:moveTo>
                  <a:pt x="0" y="0"/>
                </a:moveTo>
                <a:lnTo>
                  <a:pt x="4518094" y="0"/>
                </a:lnTo>
                <a:lnTo>
                  <a:pt x="4518094" y="1100772"/>
                </a:lnTo>
                <a:lnTo>
                  <a:pt x="0" y="1100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1090173" y="4121040"/>
            <a:ext cx="7611500" cy="2630975"/>
            <a:chOff x="0" y="0"/>
            <a:chExt cx="1888756" cy="65286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83545" cy="652864"/>
            </a:xfrm>
            <a:custGeom>
              <a:avLst/>
              <a:gdLst/>
              <a:ahLst/>
              <a:cxnLst/>
              <a:rect l="l" t="t" r="r" b="b"/>
              <a:pathLst>
                <a:path w="1883545" h="652864">
                  <a:moveTo>
                    <a:pt x="1660128" y="0"/>
                  </a:moveTo>
                  <a:lnTo>
                    <a:pt x="25428" y="0"/>
                  </a:lnTo>
                  <a:cubicBezTo>
                    <a:pt x="11385" y="0"/>
                    <a:pt x="0" y="11385"/>
                    <a:pt x="0" y="25428"/>
                  </a:cubicBezTo>
                  <a:lnTo>
                    <a:pt x="0" y="627435"/>
                  </a:lnTo>
                  <a:cubicBezTo>
                    <a:pt x="0" y="641479"/>
                    <a:pt x="11385" y="652864"/>
                    <a:pt x="25428" y="652864"/>
                  </a:cubicBezTo>
                  <a:lnTo>
                    <a:pt x="1660128" y="652864"/>
                  </a:lnTo>
                  <a:cubicBezTo>
                    <a:pt x="1675942" y="652864"/>
                    <a:pt x="1690637" y="644702"/>
                    <a:pt x="1698994" y="631276"/>
                  </a:cubicBezTo>
                  <a:lnTo>
                    <a:pt x="1875318" y="348019"/>
                  </a:lnTo>
                  <a:cubicBezTo>
                    <a:pt x="1883545" y="334803"/>
                    <a:pt x="1883545" y="318060"/>
                    <a:pt x="1875318" y="304844"/>
                  </a:cubicBezTo>
                  <a:lnTo>
                    <a:pt x="1698994" y="21588"/>
                  </a:lnTo>
                  <a:cubicBezTo>
                    <a:pt x="1690637" y="8162"/>
                    <a:pt x="1675942" y="0"/>
                    <a:pt x="1660128" y="0"/>
                  </a:cubicBezTo>
                  <a:close/>
                </a:path>
              </a:pathLst>
            </a:custGeom>
            <a:solidFill>
              <a:srgbClr val="F7BF66"/>
            </a:solidFill>
            <a:ln w="47625" cap="rnd">
              <a:solidFill>
                <a:srgbClr val="22222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774456" cy="690964"/>
            </a:xfrm>
            <a:prstGeom prst="rect">
              <a:avLst/>
            </a:prstGeom>
          </p:spPr>
          <p:txBody>
            <a:bodyPr lIns="44624" tIns="44624" rIns="44624" bIns="44624" rtlCol="0" anchor="ctr"/>
            <a:lstStyle/>
            <a:p>
              <a:pPr algn="ctr">
                <a:lnSpc>
                  <a:spcPts val="266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 rot="1397822">
            <a:off x="10671841" y="2430622"/>
            <a:ext cx="4345408" cy="2006789"/>
          </a:xfrm>
          <a:custGeom>
            <a:avLst/>
            <a:gdLst/>
            <a:ahLst/>
            <a:cxnLst/>
            <a:rect l="l" t="t" r="r" b="b"/>
            <a:pathLst>
              <a:path w="4345408" h="2006789">
                <a:moveTo>
                  <a:pt x="0" y="0"/>
                </a:moveTo>
                <a:lnTo>
                  <a:pt x="4345408" y="0"/>
                </a:lnTo>
                <a:lnTo>
                  <a:pt x="4345408" y="2006788"/>
                </a:lnTo>
                <a:lnTo>
                  <a:pt x="0" y="20067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 rot="-1034026">
            <a:off x="171104" y="1122297"/>
            <a:ext cx="3700573" cy="1804029"/>
          </a:xfrm>
          <a:custGeom>
            <a:avLst/>
            <a:gdLst/>
            <a:ahLst/>
            <a:cxnLst/>
            <a:rect l="l" t="t" r="r" b="b"/>
            <a:pathLst>
              <a:path w="3700573" h="1804029">
                <a:moveTo>
                  <a:pt x="0" y="0"/>
                </a:moveTo>
                <a:lnTo>
                  <a:pt x="3700573" y="0"/>
                </a:lnTo>
                <a:lnTo>
                  <a:pt x="3700573" y="1804030"/>
                </a:lnTo>
                <a:lnTo>
                  <a:pt x="0" y="18040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2021390" y="4518706"/>
            <a:ext cx="7611500" cy="205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18"/>
              </a:lnSpc>
            </a:pPr>
            <a:r>
              <a:rPr lang="en-US" sz="59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SCHOOL WIDE GOAL</a:t>
            </a:r>
          </a:p>
          <a:p>
            <a:pPr algn="l">
              <a:lnSpc>
                <a:spcPts val="8318"/>
              </a:lnSpc>
              <a:spcBef>
                <a:spcPct val="0"/>
              </a:spcBef>
            </a:pPr>
            <a:r>
              <a:rPr lang="en-US" sz="5942" dirty="0">
                <a:solidFill>
                  <a:srgbClr val="222222"/>
                </a:solidFill>
                <a:latin typeface="One Little Font"/>
                <a:ea typeface="One Little Font"/>
                <a:cs typeface="One Little Font"/>
                <a:sym typeface="One Little Font"/>
              </a:rPr>
              <a:t>95%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14350" y="9490522"/>
            <a:ext cx="17259300" cy="297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1"/>
              </a:lnSpc>
              <a:spcBef>
                <a:spcPct val="0"/>
              </a:spcBef>
            </a:pPr>
            <a:r>
              <a:rPr lang="en-US" sz="1786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Your paragraph text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177294" y="2643245"/>
            <a:ext cx="7734682" cy="2540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1"/>
              </a:lnSpc>
            </a:pPr>
            <a:r>
              <a:rPr lang="en-US" sz="729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SCHOOL HOURS:</a:t>
            </a:r>
          </a:p>
          <a:p>
            <a:pPr algn="ctr">
              <a:lnSpc>
                <a:spcPts val="10211"/>
              </a:lnSpc>
            </a:pPr>
            <a:r>
              <a:rPr lang="en-US" sz="7294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8:15AM - 2:55PM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044081" y="6976928"/>
            <a:ext cx="13015246" cy="2876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If you are tardy, please come to the office &amp; sign your child in.</a:t>
            </a:r>
          </a:p>
          <a:p>
            <a:pPr algn="ctr">
              <a:lnSpc>
                <a:spcPts val="5740"/>
              </a:lnSpc>
            </a:pPr>
            <a:r>
              <a:rPr lang="en-US" sz="41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Please bring/email doctors notes to excuse absences.</a:t>
            </a:r>
          </a:p>
        </p:txBody>
      </p:sp>
      <p:sp>
        <p:nvSpPr>
          <p:cNvPr id="25" name="Freeform 25"/>
          <p:cNvSpPr/>
          <p:nvPr/>
        </p:nvSpPr>
        <p:spPr>
          <a:xfrm rot="2551026">
            <a:off x="15534089" y="6802712"/>
            <a:ext cx="2964722" cy="3503364"/>
          </a:xfrm>
          <a:custGeom>
            <a:avLst/>
            <a:gdLst/>
            <a:ahLst/>
            <a:cxnLst/>
            <a:rect l="l" t="t" r="r" b="b"/>
            <a:pathLst>
              <a:path w="2964722" h="3503364">
                <a:moveTo>
                  <a:pt x="0" y="0"/>
                </a:moveTo>
                <a:lnTo>
                  <a:pt x="2964722" y="0"/>
                </a:lnTo>
                <a:lnTo>
                  <a:pt x="2964722" y="3503364"/>
                </a:lnTo>
                <a:lnTo>
                  <a:pt x="0" y="35033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14350" y="767903"/>
            <a:ext cx="17259300" cy="8751194"/>
            <a:chOff x="0" y="0"/>
            <a:chExt cx="23012400" cy="11668259"/>
          </a:xfrm>
        </p:grpSpPr>
        <p:grpSp>
          <p:nvGrpSpPr>
            <p:cNvPr id="4" name="Group 4"/>
            <p:cNvGrpSpPr/>
            <p:nvPr/>
          </p:nvGrpSpPr>
          <p:grpSpPr>
            <a:xfrm>
              <a:off x="105691" y="0"/>
              <a:ext cx="22801018" cy="4375597"/>
              <a:chOff x="0" y="0"/>
              <a:chExt cx="423546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05691" y="7292662"/>
              <a:ext cx="22801018" cy="4375597"/>
              <a:chOff x="0" y="0"/>
              <a:chExt cx="423546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23546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4235460" h="812800">
                    <a:moveTo>
                      <a:pt x="2117730" y="0"/>
                    </a:moveTo>
                    <a:cubicBezTo>
                      <a:pt x="948140" y="0"/>
                      <a:pt x="0" y="181951"/>
                      <a:pt x="0" y="406400"/>
                    </a:cubicBezTo>
                    <a:cubicBezTo>
                      <a:pt x="0" y="630849"/>
                      <a:pt x="948140" y="812800"/>
                      <a:pt x="2117730" y="812800"/>
                    </a:cubicBezTo>
                    <a:cubicBezTo>
                      <a:pt x="3287320" y="812800"/>
                      <a:pt x="4235460" y="630849"/>
                      <a:pt x="4235460" y="406400"/>
                    </a:cubicBezTo>
                    <a:cubicBezTo>
                      <a:pt x="4235460" y="181951"/>
                      <a:pt x="3287320" y="0"/>
                      <a:pt x="211773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397074" y="38100"/>
                <a:ext cx="3441311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1804292"/>
              <a:ext cx="23012400" cy="8059675"/>
              <a:chOff x="0" y="0"/>
              <a:chExt cx="4274726" cy="149714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274726" cy="1497145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1497145">
                    <a:moveTo>
                      <a:pt x="18126" y="0"/>
                    </a:moveTo>
                    <a:lnTo>
                      <a:pt x="4256600" y="0"/>
                    </a:lnTo>
                    <a:cubicBezTo>
                      <a:pt x="4266611" y="0"/>
                      <a:pt x="4274726" y="8115"/>
                      <a:pt x="4274726" y="18126"/>
                    </a:cubicBezTo>
                    <a:lnTo>
                      <a:pt x="4274726" y="1479019"/>
                    </a:lnTo>
                    <a:cubicBezTo>
                      <a:pt x="4274726" y="1489030"/>
                      <a:pt x="4266611" y="1497145"/>
                      <a:pt x="4256600" y="1497145"/>
                    </a:cubicBezTo>
                    <a:lnTo>
                      <a:pt x="18126" y="1497145"/>
                    </a:lnTo>
                    <a:cubicBezTo>
                      <a:pt x="8115" y="1497145"/>
                      <a:pt x="0" y="1489030"/>
                      <a:pt x="0" y="1479019"/>
                    </a:cubicBezTo>
                    <a:lnTo>
                      <a:pt x="0" y="18126"/>
                    </a:lnTo>
                    <a:cubicBezTo>
                      <a:pt x="0" y="8115"/>
                      <a:pt x="8115" y="0"/>
                      <a:pt x="1812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4274726" cy="15352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</p:grpSp>
      <p:sp>
        <p:nvSpPr>
          <p:cNvPr id="13" name="TextBox 13"/>
          <p:cNvSpPr txBox="1"/>
          <p:nvPr/>
        </p:nvSpPr>
        <p:spPr>
          <a:xfrm>
            <a:off x="5291022" y="1361360"/>
            <a:ext cx="8051054" cy="200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499"/>
              </a:lnSpc>
              <a:spcBef>
                <a:spcPct val="0"/>
              </a:spcBef>
            </a:pPr>
            <a:r>
              <a:rPr lang="en-US" sz="12499" dirty="0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CONTACT ME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56329" y="3454891"/>
            <a:ext cx="18288000" cy="4853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  <a:hlinkClick r:id="rId3"/>
              </a:rPr>
              <a:t>Hendrixd@pcsb.org</a:t>
            </a:r>
            <a:endParaRPr lang="en-US" sz="9200" b="1" dirty="0">
              <a:solidFill>
                <a:srgbClr val="222222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-or-</a:t>
            </a:r>
          </a:p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22222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Focus Messaging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957315" y="-4056828"/>
            <a:ext cx="10373370" cy="18400657"/>
          </a:xfrm>
          <a:custGeom>
            <a:avLst/>
            <a:gdLst/>
            <a:ahLst/>
            <a:cxnLst/>
            <a:rect l="l" t="t" r="r" b="b"/>
            <a:pathLst>
              <a:path w="10373370" h="18400657">
                <a:moveTo>
                  <a:pt x="0" y="0"/>
                </a:moveTo>
                <a:lnTo>
                  <a:pt x="10373370" y="0"/>
                </a:lnTo>
                <a:lnTo>
                  <a:pt x="10373370" y="18400656"/>
                </a:lnTo>
                <a:lnTo>
                  <a:pt x="0" y="184006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939003" y="1341494"/>
            <a:ext cx="10409993" cy="7690383"/>
            <a:chOff x="0" y="0"/>
            <a:chExt cx="13879991" cy="102538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79991" cy="10253843"/>
            </a:xfrm>
            <a:custGeom>
              <a:avLst/>
              <a:gdLst/>
              <a:ahLst/>
              <a:cxnLst/>
              <a:rect l="l" t="t" r="r" b="b"/>
              <a:pathLst>
                <a:path w="13879991" h="10253843">
                  <a:moveTo>
                    <a:pt x="0" y="0"/>
                  </a:moveTo>
                  <a:lnTo>
                    <a:pt x="13879991" y="0"/>
                  </a:lnTo>
                  <a:lnTo>
                    <a:pt x="13879991" y="10253843"/>
                  </a:lnTo>
                  <a:lnTo>
                    <a:pt x="0" y="102538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2099639" y="4602202"/>
              <a:ext cx="9680713" cy="1984986"/>
              <a:chOff x="0" y="0"/>
              <a:chExt cx="1912240" cy="392096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912240" cy="392096"/>
              </a:xfrm>
              <a:custGeom>
                <a:avLst/>
                <a:gdLst/>
                <a:ahLst/>
                <a:cxnLst/>
                <a:rect l="l" t="t" r="r" b="b"/>
                <a:pathLst>
                  <a:path w="1912240" h="392096">
                    <a:moveTo>
                      <a:pt x="54381" y="0"/>
                    </a:moveTo>
                    <a:lnTo>
                      <a:pt x="1857858" y="0"/>
                    </a:lnTo>
                    <a:cubicBezTo>
                      <a:pt x="1887892" y="0"/>
                      <a:pt x="1912240" y="24347"/>
                      <a:pt x="1912240" y="54381"/>
                    </a:cubicBezTo>
                    <a:lnTo>
                      <a:pt x="1912240" y="337715"/>
                    </a:lnTo>
                    <a:cubicBezTo>
                      <a:pt x="1912240" y="352138"/>
                      <a:pt x="1906510" y="365970"/>
                      <a:pt x="1896312" y="376168"/>
                    </a:cubicBezTo>
                    <a:cubicBezTo>
                      <a:pt x="1886113" y="386367"/>
                      <a:pt x="1872281" y="392096"/>
                      <a:pt x="1857858" y="392096"/>
                    </a:cubicBezTo>
                    <a:lnTo>
                      <a:pt x="54381" y="392096"/>
                    </a:lnTo>
                    <a:cubicBezTo>
                      <a:pt x="24347" y="392096"/>
                      <a:pt x="0" y="367749"/>
                      <a:pt x="0" y="337715"/>
                    </a:cubicBezTo>
                    <a:lnTo>
                      <a:pt x="0" y="54381"/>
                    </a:lnTo>
                    <a:cubicBezTo>
                      <a:pt x="0" y="24347"/>
                      <a:pt x="24347" y="0"/>
                      <a:pt x="5438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-38100"/>
                <a:ext cx="1912240" cy="43019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8" name="TextBox 8"/>
          <p:cNvSpPr txBox="1"/>
          <p:nvPr/>
        </p:nvSpPr>
        <p:spPr>
          <a:xfrm>
            <a:off x="4968199" y="2386593"/>
            <a:ext cx="8351602" cy="5752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4963"/>
              </a:lnSpc>
              <a:spcBef>
                <a:spcPct val="0"/>
              </a:spcBef>
            </a:pPr>
            <a:r>
              <a:rPr lang="en-US" sz="13855">
                <a:solidFill>
                  <a:srgbClr val="222222"/>
                </a:solidFill>
                <a:latin typeface="Le Petit Cochon"/>
                <a:ea typeface="Le Petit Cochon"/>
                <a:cs typeface="Le Petit Cochon"/>
                <a:sym typeface="Le Petit Cochon"/>
              </a:rPr>
              <a:t>THANK YOU FOR COMING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13376</TotalTime>
  <Words>308</Words>
  <Application>Microsoft Office PowerPoint</Application>
  <PresentationFormat>Custom</PresentationFormat>
  <Paragraphs>94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One Little Font</vt:lpstr>
      <vt:lpstr>Le Petit Cochon</vt:lpstr>
      <vt:lpstr>Arial</vt:lpstr>
      <vt:lpstr>Canva Sans</vt:lpstr>
      <vt:lpstr>Canva Sans Bold</vt:lpstr>
      <vt:lpstr>Aptos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house</dc:title>
  <dc:creator>Zeller Ashlea</dc:creator>
  <cp:lastModifiedBy>Droke Sandra</cp:lastModifiedBy>
  <cp:revision>3</cp:revision>
  <cp:lastPrinted>2025-09-16T19:46:37Z</cp:lastPrinted>
  <dcterms:created xsi:type="dcterms:W3CDTF">2006-08-16T00:00:00Z</dcterms:created>
  <dcterms:modified xsi:type="dcterms:W3CDTF">2026-09-29T14:19:02Z</dcterms:modified>
  <dc:identifier>DAGRPkoeb4s</dc:identifier>
</cp:coreProperties>
</file>