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8288000" cy="10287000"/>
  <p:notesSz cx="6858000" cy="9144000"/>
  <p:embeddedFontLst>
    <p:embeddedFont>
      <p:font typeface="Borsok" panose="02000503000000020002" charset="0"/>
      <p:regular r:id="rId15"/>
    </p:embeddedFont>
    <p:embeddedFont>
      <p:font typeface="Cerebri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465522-FDDD-05CB-C4D4-53E4C8FC09C9}" v="19" dt="2026-09-24T21:07:41.829"/>
    <p1510:client id="{6AEB5919-C63B-4E17-3E5C-D92F1EA57C00}" v="5" dt="2026-09-24T19:30:32.978"/>
    <p1510:client id="{8358268B-1D27-4FA1-9CFB-1FB15DFDA9C1}" v="123" dt="2026-09-24T21:40:04.104"/>
    <p1510:client id="{F146E4DE-E8FF-E260-AEC8-463E55F927DC}" v="2" dt="2026-09-26T15:26:08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5CDF0-5D21-431B-90BA-BC19563C3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93C580-8759-4482-B650-4FE0295AE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8011E-562D-44DD-95B1-D4E44A5A5F0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9/29/2026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1F554-4BCC-4950-8B5F-C5E06F13BB9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C1BF9-CC94-42ED-8CE3-48BB99D9AC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F2967-BACF-4DDA-B1D3-B5E04F69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96675-4666-4EA2-8DA5-1B1AE6C78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60271-049D-486C-B5D6-D3C391FB1D8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9/29/2026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D81BE-7E2E-4EC8-BF74-B2A10EF5075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273C0-8427-4DEC-A525-266A47A35F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B6FF0-9424-4848-966B-5F7EF521C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634E6-F5E5-4E88-BBF7-C4167BAD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099F0-104C-4D7C-8091-69F7143CE51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9/29/2026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9DAC5-FB6C-4247-9B12-9554D1A3AB0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7FDDA-0176-47D9-9355-AE5E88C98E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EF9F0-2DF7-4B5A-9DA8-0E2C0BB69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3FD6D-0297-4F8B-8382-54EF8C25A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58F2C-E094-44F2-BB32-040619DB845D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402F2-E6C3-4D9B-B117-684C90C88D2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9/29/2026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F010E-E95B-4583-9664-907F0F2FE11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6E30D4-460E-4DAA-84F6-7FD857CA17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383F-5A25-489B-A33C-A73F4BFF3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265C2-110B-4BE2-8689-B1AAE5667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BDF33A-4004-4BAE-80D9-A906EFD3DB6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F08B37-2FFB-490F-8895-99C3316CC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5243DC-FAE4-4F24-9B05-4EF68AB266E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1688C7-893D-4735-A846-A14A0E95A9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9/29/2026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ACBB7B-9B97-4E4C-A47A-83A7395BB11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400371-42B2-49BE-AB56-44FE00F5EA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D4968-FA7E-49BF-B5B6-AFDCC42C2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1DCD54-16A1-4771-9DAC-BD9998ED306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9/29/2026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16901F-B3DE-4D5C-BB23-BE11A523D60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5DC36B-D195-4587-B438-A9DB913BBC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6A4407-C0E8-4379-AB11-C549A7048ED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9/29/2026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8F70D-B160-4E5C-A7A1-2412F0D3A9A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1AA60-E206-4792-BA25-5EB1B87B27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2D07A-5335-4F2D-9AFD-83AB29B9A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8D662-3B39-43D1-AFE6-F7D44B246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085D3-4B4E-456B-9B65-3534DDFC4C2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505632-C768-4404-8A9B-E31FDDFFC92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9/29/2026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8740DE-DA9C-4F51-9839-76BF49CCDE5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52C03-A41E-419B-BE42-6548B4CDB6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FF425-BA84-4229-93D2-61ED8CCDE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334B82-C7A0-4253-BB3C-60B8FACFA9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9EB95-FB51-418B-A90F-3AE18B63D1D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485D7C-9707-429C-9273-D8D95B4A3B3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9/29/2026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5B4452-6149-4D4B-BA95-D6D3220B306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4F0EE-046D-467B-AC70-36C3E05249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12E3F-E65A-4BC3-8A51-4271D3E4A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E599A3-52F3-4D8E-92CA-F808C78ECC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95E88-A912-405F-ABF2-A27A0C97119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9/29/2026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FE41-3E7A-404B-9B54-04DB421D5EB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2EC64-C784-4E65-8019-584926D581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467B8-470E-41EF-B51F-19CE39905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184DDD-0AB5-43E3-BD12-1DBB92B74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A28C3-1208-41EF-9A75-BCC7FA49E48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9/29/2026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D74ED-720D-4D27-AB09-FD80E7189C1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BDFD0-6B87-4208-9AF6-23265D6F2A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E1B7E2-6B12-4489-B416-555C1D960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025ACC-7B81-4FF6-9DB3-6CA6C759D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20A73-F511-4410-B2CB-DAACDDA094A8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9/29/2026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1BFB4-191F-4405-90CF-AD04F2CEEFD2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A613D-7307-4F0A-8F01-5AA70A662810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5AC2C837-856F-4D19-907D-05E9ECEADED3}"/>
              </a:ext>
            </a:extLst>
          </p:cNvPr>
          <p:cNvSpPr>
            <a:spLocks noGrp="1"/>
          </p:cNvSpPr>
          <p:nvPr/>
        </p:nvSpPr>
        <p:spPr>
          <a:xfrm>
            <a:off x="0" y="-28404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28A9433-F816-4310-81C6-795E7E62A3AE}"/>
              </a:ext>
            </a:extLst>
          </p:cNvPr>
          <p:cNvSpPr>
            <a:spLocks noGrp="1"/>
          </p:cNvSpPr>
          <p:nvPr/>
        </p:nvSpPr>
        <p:spPr>
          <a:xfrm rot="4108967">
            <a:off x="9342072" y="-786275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FD2917D-46AB-40BB-8B16-8853758B12BD}"/>
              </a:ext>
            </a:extLst>
          </p:cNvPr>
          <p:cNvSpPr>
            <a:spLocks noGrp="1"/>
          </p:cNvSpPr>
          <p:nvPr/>
        </p:nvSpPr>
        <p:spPr>
          <a:xfrm rot="-6987632">
            <a:off x="15735914" y="789888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06C1F41-BC21-414C-AD5E-1355AA9D0508}"/>
              </a:ext>
            </a:extLst>
          </p:cNvPr>
          <p:cNvSpPr>
            <a:spLocks noGrp="1"/>
          </p:cNvSpPr>
          <p:nvPr/>
        </p:nvSpPr>
        <p:spPr>
          <a:xfrm rot="8203258" flipH="1">
            <a:off x="833297" y="8431969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2579543" y="0"/>
                </a:moveTo>
                <a:lnTo>
                  <a:pt x="0" y="0"/>
                </a:lnTo>
                <a:lnTo>
                  <a:pt x="0" y="2625488"/>
                </a:lnTo>
                <a:lnTo>
                  <a:pt x="2579543" y="2625488"/>
                </a:lnTo>
                <a:lnTo>
                  <a:pt x="25795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B3B297E-605A-4EEA-BFA4-8144649B6439}"/>
              </a:ext>
            </a:extLst>
          </p:cNvPr>
          <p:cNvSpPr>
            <a:spLocks noGrp="1"/>
          </p:cNvSpPr>
          <p:nvPr/>
        </p:nvSpPr>
        <p:spPr>
          <a:xfrm>
            <a:off x="13250274" y="8613388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6407EDA-4E26-4F82-A075-0AA1EB2469B5}"/>
              </a:ext>
            </a:extLst>
          </p:cNvPr>
          <p:cNvSpPr>
            <a:spLocks noGrp="1"/>
          </p:cNvSpPr>
          <p:nvPr/>
        </p:nvSpPr>
        <p:spPr>
          <a:xfrm flipH="1">
            <a:off x="1407683" y="3556453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1132700" y="0"/>
                </a:moveTo>
                <a:lnTo>
                  <a:pt x="0" y="0"/>
                </a:lnTo>
                <a:lnTo>
                  <a:pt x="0" y="1289824"/>
                </a:lnTo>
                <a:lnTo>
                  <a:pt x="1132700" y="1289824"/>
                </a:lnTo>
                <a:lnTo>
                  <a:pt x="11327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506C491-51C5-4198-9607-55194CB81D7D}"/>
              </a:ext>
            </a:extLst>
          </p:cNvPr>
          <p:cNvSpPr>
            <a:spLocks noGrp="1"/>
          </p:cNvSpPr>
          <p:nvPr/>
        </p:nvSpPr>
        <p:spPr>
          <a:xfrm>
            <a:off x="12326162" y="1870665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191B1A9-2807-4792-8859-C0883C0D7178}"/>
              </a:ext>
            </a:extLst>
          </p:cNvPr>
          <p:cNvSpPr>
            <a:spLocks noGrp="1"/>
          </p:cNvSpPr>
          <p:nvPr/>
        </p:nvSpPr>
        <p:spPr>
          <a:xfrm>
            <a:off x="605510" y="6498754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38D64882-0799-4089-B5D5-E6A230D8E206}"/>
              </a:ext>
            </a:extLst>
          </p:cNvPr>
          <p:cNvSpPr>
            <a:spLocks noGrp="1"/>
          </p:cNvSpPr>
          <p:nvPr/>
        </p:nvSpPr>
        <p:spPr>
          <a:xfrm>
            <a:off x="14382974" y="-272251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A8D23C23-4EE6-457E-B761-4B0B81A6B004}"/>
              </a:ext>
            </a:extLst>
          </p:cNvPr>
          <p:cNvSpPr>
            <a:spLocks noGrp="1"/>
          </p:cNvSpPr>
          <p:nvPr/>
        </p:nvSpPr>
        <p:spPr>
          <a:xfrm flipH="1">
            <a:off x="9263320" y="9903212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1368523" y="0"/>
                </a:moveTo>
                <a:lnTo>
                  <a:pt x="0" y="0"/>
                </a:lnTo>
                <a:lnTo>
                  <a:pt x="0" y="798720"/>
                </a:lnTo>
                <a:lnTo>
                  <a:pt x="1368523" y="798720"/>
                </a:lnTo>
                <a:lnTo>
                  <a:pt x="1368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5E7AADF9-AEEC-4BB8-BF26-05245AE8DB60}"/>
              </a:ext>
            </a:extLst>
          </p:cNvPr>
          <p:cNvSpPr>
            <a:spLocks noGrp="1"/>
          </p:cNvSpPr>
          <p:nvPr/>
        </p:nvSpPr>
        <p:spPr>
          <a:xfrm>
            <a:off x="5964214" y="9361987"/>
            <a:ext cx="2579542" cy="1339945"/>
          </a:xfrm>
          <a:custGeom>
            <a:avLst/>
            <a:gdLst/>
            <a:ahLst/>
            <a:cxnLst/>
            <a:rect l="l" t="t" r="r" b="b"/>
            <a:pathLst>
              <a:path w="2579542" h="1339945">
                <a:moveTo>
                  <a:pt x="0" y="0"/>
                </a:moveTo>
                <a:lnTo>
                  <a:pt x="2579543" y="0"/>
                </a:lnTo>
                <a:lnTo>
                  <a:pt x="2579543" y="1339945"/>
                </a:lnTo>
                <a:lnTo>
                  <a:pt x="0" y="1339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593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0B8E5A65-1335-42A2-8C68-7521261C9BED}"/>
              </a:ext>
            </a:extLst>
          </p:cNvPr>
          <p:cNvSpPr>
            <a:spLocks noGrp="1"/>
          </p:cNvSpPr>
          <p:nvPr/>
        </p:nvSpPr>
        <p:spPr>
          <a:xfrm>
            <a:off x="6838250" y="828195"/>
            <a:ext cx="1705506" cy="1513249"/>
          </a:xfrm>
          <a:custGeom>
            <a:avLst/>
            <a:gdLst/>
            <a:ahLst/>
            <a:cxnLst/>
            <a:rect l="l" t="t" r="r" b="b"/>
            <a:pathLst>
              <a:path w="1705506" h="1513249">
                <a:moveTo>
                  <a:pt x="0" y="0"/>
                </a:moveTo>
                <a:lnTo>
                  <a:pt x="1705507" y="0"/>
                </a:lnTo>
                <a:lnTo>
                  <a:pt x="1705507" y="1513249"/>
                </a:lnTo>
                <a:lnTo>
                  <a:pt x="0" y="1513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26C60B72-516C-47D5-AFA8-1D338BC65476}"/>
              </a:ext>
            </a:extLst>
          </p:cNvPr>
          <p:cNvSpPr>
            <a:spLocks noGrp="1"/>
          </p:cNvSpPr>
          <p:nvPr/>
        </p:nvSpPr>
        <p:spPr>
          <a:xfrm flipH="1">
            <a:off x="16496914" y="3160489"/>
            <a:ext cx="3301932" cy="2929714"/>
          </a:xfrm>
          <a:custGeom>
            <a:avLst/>
            <a:gdLst/>
            <a:ahLst/>
            <a:cxnLst/>
            <a:rect l="l" t="t" r="r" b="b"/>
            <a:pathLst>
              <a:path w="3301932" h="2929714">
                <a:moveTo>
                  <a:pt x="3301932" y="0"/>
                </a:moveTo>
                <a:lnTo>
                  <a:pt x="0" y="0"/>
                </a:lnTo>
                <a:lnTo>
                  <a:pt x="0" y="2929714"/>
                </a:lnTo>
                <a:lnTo>
                  <a:pt x="3301932" y="2929714"/>
                </a:lnTo>
                <a:lnTo>
                  <a:pt x="330193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E87A615C-5EF9-4E8E-A677-AF05FD9AB40F}"/>
              </a:ext>
            </a:extLst>
          </p:cNvPr>
          <p:cNvSpPr>
            <a:spLocks noGrp="1"/>
          </p:cNvSpPr>
          <p:nvPr/>
        </p:nvSpPr>
        <p:spPr>
          <a:xfrm>
            <a:off x="4870099" y="7644394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0" y="0"/>
                </a:moveTo>
                <a:lnTo>
                  <a:pt x="2188230" y="0"/>
                </a:lnTo>
                <a:lnTo>
                  <a:pt x="2188230" y="2258818"/>
                </a:lnTo>
                <a:lnTo>
                  <a:pt x="0" y="2258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3D9F05F0-86C8-4059-9DED-089F0DCCF74F}"/>
              </a:ext>
            </a:extLst>
          </p:cNvPr>
          <p:cNvSpPr>
            <a:spLocks noGrp="1"/>
          </p:cNvSpPr>
          <p:nvPr/>
        </p:nvSpPr>
        <p:spPr>
          <a:xfrm flipH="1">
            <a:off x="15067236" y="901671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2188230" y="0"/>
                </a:moveTo>
                <a:lnTo>
                  <a:pt x="0" y="0"/>
                </a:lnTo>
                <a:lnTo>
                  <a:pt x="0" y="2258818"/>
                </a:lnTo>
                <a:lnTo>
                  <a:pt x="2188230" y="2258818"/>
                </a:lnTo>
                <a:lnTo>
                  <a:pt x="21882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CD03E719-0AFA-4865-B605-2A9E9FFF3DC4}"/>
              </a:ext>
            </a:extLst>
          </p:cNvPr>
          <p:cNvSpPr>
            <a:spLocks noGrp="1"/>
          </p:cNvSpPr>
          <p:nvPr/>
        </p:nvSpPr>
        <p:spPr>
          <a:xfrm rot="1211930">
            <a:off x="9947581" y="7472037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0" y="0"/>
                </a:moveTo>
                <a:lnTo>
                  <a:pt x="1824739" y="0"/>
                </a:lnTo>
                <a:lnTo>
                  <a:pt x="1824739" y="1848263"/>
                </a:lnTo>
                <a:lnTo>
                  <a:pt x="0" y="18482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1382EC6B-0B05-4380-A3C6-525C8DA107C0}"/>
              </a:ext>
            </a:extLst>
          </p:cNvPr>
          <p:cNvSpPr>
            <a:spLocks noGrp="1"/>
          </p:cNvSpPr>
          <p:nvPr/>
        </p:nvSpPr>
        <p:spPr>
          <a:xfrm rot="1211930" flipH="1">
            <a:off x="3957730" y="1286888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1824739" y="0"/>
                </a:moveTo>
                <a:lnTo>
                  <a:pt x="0" y="0"/>
                </a:lnTo>
                <a:lnTo>
                  <a:pt x="0" y="1848263"/>
                </a:lnTo>
                <a:lnTo>
                  <a:pt x="1824739" y="1848263"/>
                </a:lnTo>
                <a:lnTo>
                  <a:pt x="18247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7D34ED05-2820-4831-BE30-A6DA94C7D6AB}"/>
              </a:ext>
            </a:extLst>
          </p:cNvPr>
          <p:cNvSpPr>
            <a:spLocks noGrp="1"/>
          </p:cNvSpPr>
          <p:nvPr/>
        </p:nvSpPr>
        <p:spPr>
          <a:xfrm>
            <a:off x="4831515" y="-644912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699" y="0"/>
                </a:lnTo>
                <a:lnTo>
                  <a:pt x="1132699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2" name="OPEN HOUSE&#10;2026–2027">
            <a:extLst>
              <a:ext uri="{FF2B5EF4-FFF2-40B4-BE49-F238E27FC236}">
                <a16:creationId xmlns:a16="http://schemas.microsoft.com/office/drawing/2014/main" id="{AB5BF36A-C580-4333-845C-DC5B720E4530}"/>
              </a:ext>
            </a:extLst>
          </p:cNvPr>
          <p:cNvSpPr>
            <a:spLocks noGrp="1"/>
          </p:cNvSpPr>
          <p:nvPr/>
        </p:nvSpPr>
        <p:spPr>
          <a:xfrm>
            <a:off x="2095500" y="3048000"/>
            <a:ext cx="14097000" cy="3190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140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1140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OPEN HOUSE</a:t>
            </a:r>
          </a:p>
          <a:p>
            <a:pPr algn="ctr">
              <a:defRPr sz="1140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1140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2026–2027</a:t>
            </a:r>
          </a:p>
        </p:txBody>
      </p:sp>
      <p:sp>
        <p:nvSpPr>
          <p:cNvPr id="23" name="Mr. Beers, Fourth Grade">
            <a:extLst>
              <a:ext uri="{FF2B5EF4-FFF2-40B4-BE49-F238E27FC236}">
                <a16:creationId xmlns:a16="http://schemas.microsoft.com/office/drawing/2014/main" id="{11ABAB29-27AB-4D1C-85C1-D09D4534E8FF}"/>
              </a:ext>
            </a:extLst>
          </p:cNvPr>
          <p:cNvSpPr>
            <a:spLocks noGrp="1"/>
          </p:cNvSpPr>
          <p:nvPr/>
        </p:nvSpPr>
        <p:spPr>
          <a:xfrm>
            <a:off x="2857500" y="6477000"/>
            <a:ext cx="12573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487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4875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Mr. Beers, Fourth Grade</a:t>
            </a:r>
          </a:p>
        </p:txBody>
      </p:sp>
    </p:spTree>
    <p:extLst>
      <p:ext uri="{BB962C8B-B14F-4D97-AF65-F5344CB8AC3E}">
        <p14:creationId xmlns:p14="http://schemas.microsoft.com/office/powerpoint/2010/main" val="105790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B6E670-6933-4D3B-AE53-EEE26FAFDA77}"/>
              </a:ext>
            </a:extLst>
          </p:cNvPr>
          <p:cNvSpPr>
            <a:spLocks noGrp="1"/>
          </p:cNvSpPr>
          <p:nvPr/>
        </p:nvSpPr>
        <p:spPr>
          <a:xfrm>
            <a:off x="0" y="-28404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8F2F696-870A-48AA-8DCB-D0885028A9D7}"/>
              </a:ext>
            </a:extLst>
          </p:cNvPr>
          <p:cNvSpPr>
            <a:spLocks noGrp="1"/>
          </p:cNvSpPr>
          <p:nvPr/>
        </p:nvSpPr>
        <p:spPr>
          <a:xfrm rot="4108967">
            <a:off x="9342072" y="-786275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F4B887B-4479-462E-A4E1-18B93A45359C}"/>
              </a:ext>
            </a:extLst>
          </p:cNvPr>
          <p:cNvSpPr>
            <a:spLocks noGrp="1"/>
          </p:cNvSpPr>
          <p:nvPr/>
        </p:nvSpPr>
        <p:spPr>
          <a:xfrm rot="-6987632">
            <a:off x="15735914" y="789888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FA7AD977-8DD7-4B56-B794-3BBF6D8BC405}"/>
              </a:ext>
            </a:extLst>
          </p:cNvPr>
          <p:cNvSpPr>
            <a:spLocks noGrp="1"/>
          </p:cNvSpPr>
          <p:nvPr/>
        </p:nvSpPr>
        <p:spPr>
          <a:xfrm rot="8203258" flipH="1">
            <a:off x="833297" y="8431969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2579543" y="0"/>
                </a:moveTo>
                <a:lnTo>
                  <a:pt x="0" y="0"/>
                </a:lnTo>
                <a:lnTo>
                  <a:pt x="0" y="2625488"/>
                </a:lnTo>
                <a:lnTo>
                  <a:pt x="2579543" y="2625488"/>
                </a:lnTo>
                <a:lnTo>
                  <a:pt x="25795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D328A1C-C61F-4777-933F-75E8AA715E99}"/>
              </a:ext>
            </a:extLst>
          </p:cNvPr>
          <p:cNvSpPr>
            <a:spLocks noGrp="1"/>
          </p:cNvSpPr>
          <p:nvPr/>
        </p:nvSpPr>
        <p:spPr>
          <a:xfrm>
            <a:off x="13934536" y="9012748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9B74582-FBE2-4E23-B9C3-4248CF8D8A49}"/>
              </a:ext>
            </a:extLst>
          </p:cNvPr>
          <p:cNvSpPr>
            <a:spLocks noGrp="1"/>
          </p:cNvSpPr>
          <p:nvPr/>
        </p:nvSpPr>
        <p:spPr>
          <a:xfrm flipH="1">
            <a:off x="402042" y="3830340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1132700" y="0"/>
                </a:moveTo>
                <a:lnTo>
                  <a:pt x="0" y="0"/>
                </a:lnTo>
                <a:lnTo>
                  <a:pt x="0" y="1289824"/>
                </a:lnTo>
                <a:lnTo>
                  <a:pt x="1132700" y="1289824"/>
                </a:lnTo>
                <a:lnTo>
                  <a:pt x="11327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6531699-C152-4E2D-A88B-32212B7E6216}"/>
              </a:ext>
            </a:extLst>
          </p:cNvPr>
          <p:cNvSpPr>
            <a:spLocks noGrp="1"/>
          </p:cNvSpPr>
          <p:nvPr/>
        </p:nvSpPr>
        <p:spPr>
          <a:xfrm>
            <a:off x="12326162" y="1870665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607DE81-41DA-4756-A084-811180EB5E2F}"/>
              </a:ext>
            </a:extLst>
          </p:cNvPr>
          <p:cNvSpPr>
            <a:spLocks noGrp="1"/>
          </p:cNvSpPr>
          <p:nvPr/>
        </p:nvSpPr>
        <p:spPr>
          <a:xfrm>
            <a:off x="284130" y="6415129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4055F4-09E0-48C3-B076-DBE9DE9CCB0E}"/>
              </a:ext>
            </a:extLst>
          </p:cNvPr>
          <p:cNvSpPr>
            <a:spLocks noGrp="1"/>
          </p:cNvSpPr>
          <p:nvPr/>
        </p:nvSpPr>
        <p:spPr>
          <a:xfrm>
            <a:off x="14382974" y="-272251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81300CF9-4584-48F3-96F1-17D0480899F7}"/>
              </a:ext>
            </a:extLst>
          </p:cNvPr>
          <p:cNvSpPr>
            <a:spLocks noGrp="1"/>
          </p:cNvSpPr>
          <p:nvPr/>
        </p:nvSpPr>
        <p:spPr>
          <a:xfrm flipH="1">
            <a:off x="9263320" y="9903212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1368523" y="0"/>
                </a:moveTo>
                <a:lnTo>
                  <a:pt x="0" y="0"/>
                </a:lnTo>
                <a:lnTo>
                  <a:pt x="0" y="798720"/>
                </a:lnTo>
                <a:lnTo>
                  <a:pt x="1368523" y="798720"/>
                </a:lnTo>
                <a:lnTo>
                  <a:pt x="1368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1C21AA59-022F-40F5-A0F7-00E668957AD7}"/>
              </a:ext>
            </a:extLst>
          </p:cNvPr>
          <p:cNvSpPr>
            <a:spLocks noGrp="1"/>
          </p:cNvSpPr>
          <p:nvPr/>
        </p:nvSpPr>
        <p:spPr>
          <a:xfrm>
            <a:off x="5964214" y="9361987"/>
            <a:ext cx="2579542" cy="1339945"/>
          </a:xfrm>
          <a:custGeom>
            <a:avLst/>
            <a:gdLst/>
            <a:ahLst/>
            <a:cxnLst/>
            <a:rect l="l" t="t" r="r" b="b"/>
            <a:pathLst>
              <a:path w="2579542" h="1339945">
                <a:moveTo>
                  <a:pt x="0" y="0"/>
                </a:moveTo>
                <a:lnTo>
                  <a:pt x="2579543" y="0"/>
                </a:lnTo>
                <a:lnTo>
                  <a:pt x="2579543" y="1339945"/>
                </a:lnTo>
                <a:lnTo>
                  <a:pt x="0" y="1339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593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AD15575B-85A8-408C-A58D-A1F1A99EF33D}"/>
              </a:ext>
            </a:extLst>
          </p:cNvPr>
          <p:cNvSpPr>
            <a:spLocks noGrp="1"/>
          </p:cNvSpPr>
          <p:nvPr/>
        </p:nvSpPr>
        <p:spPr>
          <a:xfrm>
            <a:off x="6838250" y="828195"/>
            <a:ext cx="1705506" cy="1513249"/>
          </a:xfrm>
          <a:custGeom>
            <a:avLst/>
            <a:gdLst/>
            <a:ahLst/>
            <a:cxnLst/>
            <a:rect l="l" t="t" r="r" b="b"/>
            <a:pathLst>
              <a:path w="1705506" h="1513249">
                <a:moveTo>
                  <a:pt x="0" y="0"/>
                </a:moveTo>
                <a:lnTo>
                  <a:pt x="1705507" y="0"/>
                </a:lnTo>
                <a:lnTo>
                  <a:pt x="1705507" y="1513249"/>
                </a:lnTo>
                <a:lnTo>
                  <a:pt x="0" y="1513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884BE4B0-A5B9-477B-9D18-B1C1D3C69D25}"/>
              </a:ext>
            </a:extLst>
          </p:cNvPr>
          <p:cNvSpPr>
            <a:spLocks noGrp="1"/>
          </p:cNvSpPr>
          <p:nvPr/>
        </p:nvSpPr>
        <p:spPr>
          <a:xfrm flipH="1">
            <a:off x="16496914" y="3160489"/>
            <a:ext cx="3301932" cy="2929714"/>
          </a:xfrm>
          <a:custGeom>
            <a:avLst/>
            <a:gdLst/>
            <a:ahLst/>
            <a:cxnLst/>
            <a:rect l="l" t="t" r="r" b="b"/>
            <a:pathLst>
              <a:path w="3301932" h="2929714">
                <a:moveTo>
                  <a:pt x="3301932" y="0"/>
                </a:moveTo>
                <a:lnTo>
                  <a:pt x="0" y="0"/>
                </a:lnTo>
                <a:lnTo>
                  <a:pt x="0" y="2929714"/>
                </a:lnTo>
                <a:lnTo>
                  <a:pt x="3301932" y="2929714"/>
                </a:lnTo>
                <a:lnTo>
                  <a:pt x="330193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CA6C159-72F3-4BC7-8D0C-F0B2E2D31500}"/>
              </a:ext>
            </a:extLst>
          </p:cNvPr>
          <p:cNvSpPr>
            <a:spLocks noGrp="1"/>
          </p:cNvSpPr>
          <p:nvPr/>
        </p:nvSpPr>
        <p:spPr>
          <a:xfrm>
            <a:off x="4870099" y="7644394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0" y="0"/>
                </a:moveTo>
                <a:lnTo>
                  <a:pt x="2188230" y="0"/>
                </a:lnTo>
                <a:lnTo>
                  <a:pt x="2188230" y="2258818"/>
                </a:lnTo>
                <a:lnTo>
                  <a:pt x="0" y="2258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29A6D063-01B4-4270-BC77-20B42A4A1CFA}"/>
              </a:ext>
            </a:extLst>
          </p:cNvPr>
          <p:cNvSpPr>
            <a:spLocks noGrp="1"/>
          </p:cNvSpPr>
          <p:nvPr/>
        </p:nvSpPr>
        <p:spPr>
          <a:xfrm flipH="1">
            <a:off x="15067236" y="901671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2188230" y="0"/>
                </a:moveTo>
                <a:lnTo>
                  <a:pt x="0" y="0"/>
                </a:lnTo>
                <a:lnTo>
                  <a:pt x="0" y="2258818"/>
                </a:lnTo>
                <a:lnTo>
                  <a:pt x="2188230" y="2258818"/>
                </a:lnTo>
                <a:lnTo>
                  <a:pt x="21882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A42E014D-D9E8-4434-9A39-1AC00A5B1624}"/>
              </a:ext>
            </a:extLst>
          </p:cNvPr>
          <p:cNvSpPr>
            <a:spLocks noGrp="1"/>
          </p:cNvSpPr>
          <p:nvPr/>
        </p:nvSpPr>
        <p:spPr>
          <a:xfrm rot="1211930">
            <a:off x="10804800" y="7849672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0" y="0"/>
                </a:moveTo>
                <a:lnTo>
                  <a:pt x="1824739" y="0"/>
                </a:lnTo>
                <a:lnTo>
                  <a:pt x="1824739" y="1848262"/>
                </a:lnTo>
                <a:lnTo>
                  <a:pt x="0" y="18482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86EE76B2-91C1-4BF3-8890-78B17AB4BC04}"/>
              </a:ext>
            </a:extLst>
          </p:cNvPr>
          <p:cNvSpPr>
            <a:spLocks noGrp="1"/>
          </p:cNvSpPr>
          <p:nvPr/>
        </p:nvSpPr>
        <p:spPr>
          <a:xfrm rot="1211930" flipH="1">
            <a:off x="3957730" y="1286888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1824739" y="0"/>
                </a:moveTo>
                <a:lnTo>
                  <a:pt x="0" y="0"/>
                </a:lnTo>
                <a:lnTo>
                  <a:pt x="0" y="1848263"/>
                </a:lnTo>
                <a:lnTo>
                  <a:pt x="1824739" y="1848263"/>
                </a:lnTo>
                <a:lnTo>
                  <a:pt x="18247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698108C3-3887-4010-A61C-640C336BC65A}"/>
              </a:ext>
            </a:extLst>
          </p:cNvPr>
          <p:cNvSpPr>
            <a:spLocks noGrp="1"/>
          </p:cNvSpPr>
          <p:nvPr/>
        </p:nvSpPr>
        <p:spPr>
          <a:xfrm>
            <a:off x="4831515" y="-644912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699" y="0"/>
                </a:lnTo>
                <a:lnTo>
                  <a:pt x="1132699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F6E6CE73-01A7-4A38-A3CC-DEA5BA6E965B}"/>
              </a:ext>
            </a:extLst>
          </p:cNvPr>
          <p:cNvSpPr>
            <a:spLocks noGrp="1"/>
          </p:cNvSpPr>
          <p:nvPr/>
        </p:nvSpPr>
        <p:spPr>
          <a:xfrm>
            <a:off x="1289771" y="644912"/>
            <a:ext cx="15969529" cy="9099803"/>
          </a:xfrm>
          <a:custGeom>
            <a:avLst/>
            <a:gdLst/>
            <a:ahLst/>
            <a:cxnLst/>
            <a:rect l="l" t="t" r="r" b="b"/>
            <a:pathLst>
              <a:path w="5402038" h="3078205">
                <a:moveTo>
                  <a:pt x="5277578" y="3078204"/>
                </a:moveTo>
                <a:lnTo>
                  <a:pt x="124460" y="3078204"/>
                </a:lnTo>
                <a:cubicBezTo>
                  <a:pt x="55880" y="3078204"/>
                  <a:pt x="0" y="3022324"/>
                  <a:pt x="0" y="2953744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277578" y="0"/>
                </a:lnTo>
                <a:cubicBezTo>
                  <a:pt x="5346158" y="0"/>
                  <a:pt x="5402038" y="55880"/>
                  <a:pt x="5402038" y="124460"/>
                </a:cubicBezTo>
                <a:lnTo>
                  <a:pt x="5402038" y="2953745"/>
                </a:lnTo>
                <a:cubicBezTo>
                  <a:pt x="5402038" y="3022324"/>
                  <a:pt x="5346158" y="3078205"/>
                  <a:pt x="5277578" y="3078205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A005BFBE-087F-48B9-AD12-2A20CB255C33}"/>
              </a:ext>
            </a:extLst>
          </p:cNvPr>
          <p:cNvSpPr>
            <a:spLocks noGrp="1"/>
          </p:cNvSpPr>
          <p:nvPr/>
        </p:nvSpPr>
        <p:spPr>
          <a:xfrm>
            <a:off x="2123069" y="1246445"/>
            <a:ext cx="6322313" cy="7748703"/>
          </a:xfrm>
          <a:custGeom>
            <a:avLst/>
            <a:gdLst/>
            <a:ahLst/>
            <a:cxnLst/>
            <a:rect l="l" t="t" r="r" b="b"/>
            <a:pathLst>
              <a:path w="6350000" h="7782637">
                <a:moveTo>
                  <a:pt x="0" y="7297365"/>
                </a:moveTo>
                <a:lnTo>
                  <a:pt x="0" y="484001"/>
                </a:lnTo>
                <a:cubicBezTo>
                  <a:pt x="0" y="216322"/>
                  <a:pt x="176530" y="0"/>
                  <a:pt x="394970" y="0"/>
                </a:cubicBezTo>
                <a:lnTo>
                  <a:pt x="5956300" y="0"/>
                </a:lnTo>
                <a:cubicBezTo>
                  <a:pt x="6173470" y="0"/>
                  <a:pt x="6350000" y="216322"/>
                  <a:pt x="6350000" y="484001"/>
                </a:cubicBezTo>
                <a:lnTo>
                  <a:pt x="6350000" y="7298922"/>
                </a:lnTo>
                <a:cubicBezTo>
                  <a:pt x="6350000" y="7566600"/>
                  <a:pt x="6173470" y="7782637"/>
                  <a:pt x="5955030" y="7782637"/>
                </a:cubicBezTo>
                <a:lnTo>
                  <a:pt x="394970" y="7782637"/>
                </a:lnTo>
                <a:cubicBezTo>
                  <a:pt x="176530" y="7781367"/>
                  <a:pt x="0" y="7565044"/>
                  <a:pt x="0" y="7297365"/>
                </a:cubicBezTo>
                <a:close/>
              </a:path>
            </a:pathLst>
          </a:custGeom>
          <a:blipFill>
            <a:blip r:embed="rId9"/>
            <a:stretch>
              <a:fillRect t="-4074" b="-4074"/>
            </a:stretch>
          </a:blipFill>
          <a:ln w="38100">
            <a:solidFill>
              <a:srgbClr val="0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30A83F94-BBD4-4E67-B8D7-C6014D58473F}"/>
              </a:ext>
            </a:extLst>
          </p:cNvPr>
          <p:cNvSpPr>
            <a:spLocks noGrp="1"/>
          </p:cNvSpPr>
          <p:nvPr/>
        </p:nvSpPr>
        <p:spPr>
          <a:xfrm>
            <a:off x="9055078" y="1304925"/>
            <a:ext cx="7674867" cy="210743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7937"/>
              </a:lnSpc>
              <a:buNone/>
            </a:pPr>
            <a:r>
              <a:rPr sz="9123">
                <a:solidFill>
                  <a:srgbClr val="355FB5"/>
                </a:solidFill>
                <a:latin typeface="Borsok"/>
                <a:ea typeface="Borsok"/>
                <a:cs typeface="Borsok"/>
              </a:rPr>
              <a:t>ATTENDANCE MATTERS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26C5845D-6C55-4F97-BF11-5B14F0F18F31}"/>
              </a:ext>
            </a:extLst>
          </p:cNvPr>
          <p:cNvSpPr>
            <a:spLocks noGrp="1"/>
          </p:cNvSpPr>
          <p:nvPr/>
        </p:nvSpPr>
        <p:spPr>
          <a:xfrm>
            <a:off x="9144000" y="3469505"/>
            <a:ext cx="7674867" cy="20049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3919"/>
              </a:lnSpc>
              <a:buNone/>
            </a:pPr>
            <a:r>
              <a:rPr sz="3732">
                <a:solidFill>
                  <a:srgbClr val="355FB5"/>
                </a:solidFill>
                <a:latin typeface="Cerebri"/>
                <a:ea typeface="Cerebri"/>
                <a:cs typeface="Cerebri"/>
              </a:rPr>
              <a:t>We need your scholar at school every day for the full instructional day.  Our goal is 95% daily average attendance.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A6BCBC44-D653-4CDA-A8C3-F8A95C23C9EF}"/>
              </a:ext>
            </a:extLst>
          </p:cNvPr>
          <p:cNvSpPr>
            <a:spLocks noGrp="1"/>
          </p:cNvSpPr>
          <p:nvPr/>
        </p:nvSpPr>
        <p:spPr>
          <a:xfrm>
            <a:off x="8937524" y="5501046"/>
            <a:ext cx="7674867" cy="3751482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729880" lvl="1" indent="-364940" algn="l">
              <a:lnSpc>
                <a:spcPts val="6017"/>
              </a:lnSpc>
              <a:buFont typeface="Arial"/>
              <a:buChar char="•"/>
            </a:pPr>
            <a:r>
              <a:rPr sz="3380">
                <a:solidFill>
                  <a:srgbClr val="355FB5"/>
                </a:solidFill>
                <a:latin typeface="Cerebri"/>
                <a:ea typeface="Cerebri"/>
                <a:cs typeface="Cerebri"/>
              </a:rPr>
              <a:t>Gates open at 8:15am </a:t>
            </a:r>
          </a:p>
          <a:p>
            <a:pPr marL="729880" lvl="1" indent="-364940" algn="l">
              <a:lnSpc>
                <a:spcPts val="6017"/>
              </a:lnSpc>
              <a:buFont typeface="Arial"/>
              <a:buChar char="•"/>
            </a:pPr>
            <a:r>
              <a:rPr sz="3380">
                <a:solidFill>
                  <a:srgbClr val="355FB5"/>
                </a:solidFill>
                <a:latin typeface="Cerebri"/>
                <a:ea typeface="Cerebri"/>
                <a:cs typeface="Cerebri"/>
              </a:rPr>
              <a:t>School starts at 8:45am - you are tardy after this time</a:t>
            </a:r>
          </a:p>
          <a:p>
            <a:pPr marL="729880" lvl="1" indent="-364940" algn="l">
              <a:lnSpc>
                <a:spcPts val="6017"/>
              </a:lnSpc>
              <a:buFont typeface="Arial"/>
              <a:buChar char="•"/>
            </a:pPr>
            <a:r>
              <a:rPr sz="3380">
                <a:solidFill>
                  <a:srgbClr val="355FB5"/>
                </a:solidFill>
                <a:latin typeface="Cerebri"/>
                <a:ea typeface="Cerebri"/>
                <a:cs typeface="Cerebri"/>
              </a:rPr>
              <a:t>All doors are locked - please be on time  </a:t>
            </a:r>
          </a:p>
        </p:txBody>
      </p:sp>
    </p:spTree>
    <p:extLst>
      <p:ext uri="{BB962C8B-B14F-4D97-AF65-F5344CB8AC3E}">
        <p14:creationId xmlns:p14="http://schemas.microsoft.com/office/powerpoint/2010/main" val="98823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6F91B21-BB01-445A-ADE4-8B443D4B0816}"/>
              </a:ext>
            </a:extLst>
          </p:cNvPr>
          <p:cNvSpPr>
            <a:spLocks noGrp="1"/>
          </p:cNvSpPr>
          <p:nvPr/>
        </p:nvSpPr>
        <p:spPr>
          <a:xfrm>
            <a:off x="0" y="-28404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D85FA67-C2DE-4DA4-9846-AA5EEC53F8FE}"/>
              </a:ext>
            </a:extLst>
          </p:cNvPr>
          <p:cNvSpPr>
            <a:spLocks noGrp="1"/>
          </p:cNvSpPr>
          <p:nvPr/>
        </p:nvSpPr>
        <p:spPr>
          <a:xfrm rot="4108967">
            <a:off x="9342072" y="-786275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F508178-8269-4467-8A20-CB7A1EC523A8}"/>
              </a:ext>
            </a:extLst>
          </p:cNvPr>
          <p:cNvSpPr>
            <a:spLocks noGrp="1"/>
          </p:cNvSpPr>
          <p:nvPr/>
        </p:nvSpPr>
        <p:spPr>
          <a:xfrm rot="-6987632">
            <a:off x="15735914" y="789888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5DC378A-C44A-48ED-9861-ACC9B3239CD6}"/>
              </a:ext>
            </a:extLst>
          </p:cNvPr>
          <p:cNvSpPr>
            <a:spLocks noGrp="1"/>
          </p:cNvSpPr>
          <p:nvPr/>
        </p:nvSpPr>
        <p:spPr>
          <a:xfrm rot="8203258" flipH="1">
            <a:off x="833297" y="8431969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2579543" y="0"/>
                </a:moveTo>
                <a:lnTo>
                  <a:pt x="0" y="0"/>
                </a:lnTo>
                <a:lnTo>
                  <a:pt x="0" y="2625488"/>
                </a:lnTo>
                <a:lnTo>
                  <a:pt x="2579543" y="2625488"/>
                </a:lnTo>
                <a:lnTo>
                  <a:pt x="25795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D15ECF0-74C3-4333-87BD-22B51B4EA030}"/>
              </a:ext>
            </a:extLst>
          </p:cNvPr>
          <p:cNvSpPr>
            <a:spLocks noGrp="1"/>
          </p:cNvSpPr>
          <p:nvPr/>
        </p:nvSpPr>
        <p:spPr>
          <a:xfrm>
            <a:off x="13934536" y="9012748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AA117C5-A81B-43BF-AE81-4196CBEEC96C}"/>
              </a:ext>
            </a:extLst>
          </p:cNvPr>
          <p:cNvSpPr>
            <a:spLocks noGrp="1"/>
          </p:cNvSpPr>
          <p:nvPr/>
        </p:nvSpPr>
        <p:spPr>
          <a:xfrm flipH="1">
            <a:off x="402042" y="3830340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1132700" y="0"/>
                </a:moveTo>
                <a:lnTo>
                  <a:pt x="0" y="0"/>
                </a:lnTo>
                <a:lnTo>
                  <a:pt x="0" y="1289824"/>
                </a:lnTo>
                <a:lnTo>
                  <a:pt x="1132700" y="1289824"/>
                </a:lnTo>
                <a:lnTo>
                  <a:pt x="11327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925063B-AF0B-4346-8961-D00BB94F7D41}"/>
              </a:ext>
            </a:extLst>
          </p:cNvPr>
          <p:cNvSpPr>
            <a:spLocks noGrp="1"/>
          </p:cNvSpPr>
          <p:nvPr/>
        </p:nvSpPr>
        <p:spPr>
          <a:xfrm>
            <a:off x="12326162" y="1870665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E87151-57E5-423B-B6B7-07B1A5704421}"/>
              </a:ext>
            </a:extLst>
          </p:cNvPr>
          <p:cNvSpPr>
            <a:spLocks noGrp="1"/>
          </p:cNvSpPr>
          <p:nvPr/>
        </p:nvSpPr>
        <p:spPr>
          <a:xfrm>
            <a:off x="284130" y="6415129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5970692-E1D1-45F4-9099-EBA5C3EE2714}"/>
              </a:ext>
            </a:extLst>
          </p:cNvPr>
          <p:cNvSpPr>
            <a:spLocks noGrp="1"/>
          </p:cNvSpPr>
          <p:nvPr/>
        </p:nvSpPr>
        <p:spPr>
          <a:xfrm>
            <a:off x="14382974" y="-272251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68E0BFA-CA68-42DA-B660-24856DBF50FB}"/>
              </a:ext>
            </a:extLst>
          </p:cNvPr>
          <p:cNvSpPr>
            <a:spLocks noGrp="1"/>
          </p:cNvSpPr>
          <p:nvPr/>
        </p:nvSpPr>
        <p:spPr>
          <a:xfrm flipH="1">
            <a:off x="9263320" y="9903212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1368523" y="0"/>
                </a:moveTo>
                <a:lnTo>
                  <a:pt x="0" y="0"/>
                </a:lnTo>
                <a:lnTo>
                  <a:pt x="0" y="798720"/>
                </a:lnTo>
                <a:lnTo>
                  <a:pt x="1368523" y="798720"/>
                </a:lnTo>
                <a:lnTo>
                  <a:pt x="1368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A61B1E9D-12FA-490C-9B4C-11D0C38611FB}"/>
              </a:ext>
            </a:extLst>
          </p:cNvPr>
          <p:cNvSpPr>
            <a:spLocks noGrp="1"/>
          </p:cNvSpPr>
          <p:nvPr/>
        </p:nvSpPr>
        <p:spPr>
          <a:xfrm>
            <a:off x="5964214" y="9361987"/>
            <a:ext cx="2579542" cy="1339945"/>
          </a:xfrm>
          <a:custGeom>
            <a:avLst/>
            <a:gdLst/>
            <a:ahLst/>
            <a:cxnLst/>
            <a:rect l="l" t="t" r="r" b="b"/>
            <a:pathLst>
              <a:path w="2579542" h="1339945">
                <a:moveTo>
                  <a:pt x="0" y="0"/>
                </a:moveTo>
                <a:lnTo>
                  <a:pt x="2579543" y="0"/>
                </a:lnTo>
                <a:lnTo>
                  <a:pt x="2579543" y="1339945"/>
                </a:lnTo>
                <a:lnTo>
                  <a:pt x="0" y="1339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593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703C0C8-53DF-4CD7-9D83-227393A0EC8C}"/>
              </a:ext>
            </a:extLst>
          </p:cNvPr>
          <p:cNvSpPr>
            <a:spLocks noGrp="1"/>
          </p:cNvSpPr>
          <p:nvPr/>
        </p:nvSpPr>
        <p:spPr>
          <a:xfrm>
            <a:off x="6838250" y="828195"/>
            <a:ext cx="1705506" cy="1513249"/>
          </a:xfrm>
          <a:custGeom>
            <a:avLst/>
            <a:gdLst/>
            <a:ahLst/>
            <a:cxnLst/>
            <a:rect l="l" t="t" r="r" b="b"/>
            <a:pathLst>
              <a:path w="1705506" h="1513249">
                <a:moveTo>
                  <a:pt x="0" y="0"/>
                </a:moveTo>
                <a:lnTo>
                  <a:pt x="1705507" y="0"/>
                </a:lnTo>
                <a:lnTo>
                  <a:pt x="1705507" y="1513249"/>
                </a:lnTo>
                <a:lnTo>
                  <a:pt x="0" y="1513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698A0F61-76C7-4037-AC92-46510E7380BF}"/>
              </a:ext>
            </a:extLst>
          </p:cNvPr>
          <p:cNvSpPr>
            <a:spLocks noGrp="1"/>
          </p:cNvSpPr>
          <p:nvPr/>
        </p:nvSpPr>
        <p:spPr>
          <a:xfrm flipH="1">
            <a:off x="16496914" y="3160489"/>
            <a:ext cx="3301932" cy="2929714"/>
          </a:xfrm>
          <a:custGeom>
            <a:avLst/>
            <a:gdLst/>
            <a:ahLst/>
            <a:cxnLst/>
            <a:rect l="l" t="t" r="r" b="b"/>
            <a:pathLst>
              <a:path w="3301932" h="2929714">
                <a:moveTo>
                  <a:pt x="3301932" y="0"/>
                </a:moveTo>
                <a:lnTo>
                  <a:pt x="0" y="0"/>
                </a:lnTo>
                <a:lnTo>
                  <a:pt x="0" y="2929714"/>
                </a:lnTo>
                <a:lnTo>
                  <a:pt x="3301932" y="2929714"/>
                </a:lnTo>
                <a:lnTo>
                  <a:pt x="330193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C81C4386-1973-495B-8503-48D17BA7818C}"/>
              </a:ext>
            </a:extLst>
          </p:cNvPr>
          <p:cNvSpPr>
            <a:spLocks noGrp="1"/>
          </p:cNvSpPr>
          <p:nvPr/>
        </p:nvSpPr>
        <p:spPr>
          <a:xfrm>
            <a:off x="4870099" y="7644394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0" y="0"/>
                </a:moveTo>
                <a:lnTo>
                  <a:pt x="2188230" y="0"/>
                </a:lnTo>
                <a:lnTo>
                  <a:pt x="2188230" y="2258818"/>
                </a:lnTo>
                <a:lnTo>
                  <a:pt x="0" y="2258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F9CB5142-DEEB-44AF-850D-3DD9FC256DA9}"/>
              </a:ext>
            </a:extLst>
          </p:cNvPr>
          <p:cNvSpPr>
            <a:spLocks noGrp="1"/>
          </p:cNvSpPr>
          <p:nvPr/>
        </p:nvSpPr>
        <p:spPr>
          <a:xfrm flipH="1">
            <a:off x="15067236" y="901671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2188230" y="0"/>
                </a:moveTo>
                <a:lnTo>
                  <a:pt x="0" y="0"/>
                </a:lnTo>
                <a:lnTo>
                  <a:pt x="0" y="2258818"/>
                </a:lnTo>
                <a:lnTo>
                  <a:pt x="2188230" y="2258818"/>
                </a:lnTo>
                <a:lnTo>
                  <a:pt x="21882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DF6F213F-C07E-4811-8054-DA1F6C98F75F}"/>
              </a:ext>
            </a:extLst>
          </p:cNvPr>
          <p:cNvSpPr>
            <a:spLocks noGrp="1"/>
          </p:cNvSpPr>
          <p:nvPr/>
        </p:nvSpPr>
        <p:spPr>
          <a:xfrm rot="1211930">
            <a:off x="10804800" y="7849672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0" y="0"/>
                </a:moveTo>
                <a:lnTo>
                  <a:pt x="1824739" y="0"/>
                </a:lnTo>
                <a:lnTo>
                  <a:pt x="1824739" y="1848262"/>
                </a:lnTo>
                <a:lnTo>
                  <a:pt x="0" y="18482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2B50D0F1-C10C-43BC-B392-8CA3AA54F4FF}"/>
              </a:ext>
            </a:extLst>
          </p:cNvPr>
          <p:cNvSpPr>
            <a:spLocks noGrp="1"/>
          </p:cNvSpPr>
          <p:nvPr/>
        </p:nvSpPr>
        <p:spPr>
          <a:xfrm rot="1211930" flipH="1">
            <a:off x="3957730" y="1286888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1824739" y="0"/>
                </a:moveTo>
                <a:lnTo>
                  <a:pt x="0" y="0"/>
                </a:lnTo>
                <a:lnTo>
                  <a:pt x="0" y="1848263"/>
                </a:lnTo>
                <a:lnTo>
                  <a:pt x="1824739" y="1848263"/>
                </a:lnTo>
                <a:lnTo>
                  <a:pt x="18247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2BFDD3F5-1382-45FD-82D1-7D5F3E70B203}"/>
              </a:ext>
            </a:extLst>
          </p:cNvPr>
          <p:cNvSpPr>
            <a:spLocks noGrp="1"/>
          </p:cNvSpPr>
          <p:nvPr/>
        </p:nvSpPr>
        <p:spPr>
          <a:xfrm>
            <a:off x="4831515" y="-644912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699" y="0"/>
                </a:lnTo>
                <a:lnTo>
                  <a:pt x="1132699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69B50085-52A6-4DD3-99FB-59B3BC2A5C77}"/>
              </a:ext>
            </a:extLst>
          </p:cNvPr>
          <p:cNvSpPr>
            <a:spLocks noGrp="1"/>
          </p:cNvSpPr>
          <p:nvPr/>
        </p:nvSpPr>
        <p:spPr>
          <a:xfrm>
            <a:off x="1289771" y="1028700"/>
            <a:ext cx="15969529" cy="8182928"/>
          </a:xfrm>
          <a:custGeom>
            <a:avLst/>
            <a:gdLst/>
            <a:ahLst/>
            <a:cxnLst/>
            <a:rect l="l" t="t" r="r" b="b"/>
            <a:pathLst>
              <a:path w="5402038" h="2768052">
                <a:moveTo>
                  <a:pt x="5277578" y="2768052"/>
                </a:moveTo>
                <a:lnTo>
                  <a:pt x="124460" y="2768052"/>
                </a:lnTo>
                <a:cubicBezTo>
                  <a:pt x="55880" y="2768052"/>
                  <a:pt x="0" y="2712172"/>
                  <a:pt x="0" y="264359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277578" y="0"/>
                </a:lnTo>
                <a:cubicBezTo>
                  <a:pt x="5346158" y="0"/>
                  <a:pt x="5402038" y="55880"/>
                  <a:pt x="5402038" y="124460"/>
                </a:cubicBezTo>
                <a:lnTo>
                  <a:pt x="5402038" y="2643592"/>
                </a:lnTo>
                <a:cubicBezTo>
                  <a:pt x="5402038" y="2712172"/>
                  <a:pt x="5346158" y="2768052"/>
                  <a:pt x="5277578" y="2768052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1857375" y="1781175"/>
            <a:ext cx="6667500" cy="6667500"/>
          </a:xfrm>
          <a:prstGeom prst="rect">
            <a:avLst/>
          </a:prstGeom>
        </p:spPr>
      </p:pic>
      <p:sp>
        <p:nvSpPr>
          <p:cNvPr id="23" name="WELCOME TO&#10;MY CLASS">
            <a:extLst>
              <a:ext uri="{FF2B5EF4-FFF2-40B4-BE49-F238E27FC236}">
                <a16:creationId xmlns:a16="http://schemas.microsoft.com/office/drawing/2014/main" id="{1FE74B23-4DA9-4483-AB5C-2979F020884F}"/>
              </a:ext>
            </a:extLst>
          </p:cNvPr>
          <p:cNvSpPr>
            <a:spLocks noGrp="1"/>
          </p:cNvSpPr>
          <p:nvPr/>
        </p:nvSpPr>
        <p:spPr>
          <a:xfrm>
            <a:off x="8934450" y="1905000"/>
            <a:ext cx="7762875" cy="2047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77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7725">
                <a:solidFill>
                  <a:srgbClr val="365FBA"/>
                </a:solidFill>
                <a:latin typeface="Borsok"/>
                <a:ea typeface="Borsok"/>
                <a:cs typeface="Borsok"/>
              </a:rPr>
              <a:t>WELCOME TO</a:t>
            </a:r>
          </a:p>
          <a:p>
            <a:pPr algn="l">
              <a:defRPr sz="77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7725">
                <a:solidFill>
                  <a:srgbClr val="365FBA"/>
                </a:solidFill>
                <a:latin typeface="Borsok"/>
                <a:ea typeface="Borsok"/>
                <a:cs typeface="Borsok"/>
              </a:rPr>
              <a:t>MY CLASS</a:t>
            </a:r>
          </a:p>
        </p:txBody>
      </p:sp>
      <p:sp>
        <p:nvSpPr>
          <p:cNvPr id="24" name="Mr. Beers&#10;Fourth Grade&#10;&#10;Science and soci">
            <a:extLst>
              <a:ext uri="{FF2B5EF4-FFF2-40B4-BE49-F238E27FC236}">
                <a16:creationId xmlns:a16="http://schemas.microsoft.com/office/drawing/2014/main" id="{309F34AC-51E2-4715-ABA0-309BCD42BF23}"/>
              </a:ext>
            </a:extLst>
          </p:cNvPr>
          <p:cNvSpPr>
            <a:spLocks noGrp="1"/>
          </p:cNvSpPr>
          <p:nvPr/>
        </p:nvSpPr>
        <p:spPr>
          <a:xfrm>
            <a:off x="9001125" y="4171950"/>
            <a:ext cx="7524750" cy="438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7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Mr. Beers</a:t>
            </a:r>
          </a:p>
          <a:p>
            <a:pPr algn="l">
              <a:defRPr sz="37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7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Fourth Grade</a:t>
            </a:r>
          </a:p>
          <a:p>
            <a:endParaRPr sz="3750">
              <a:solidFill>
                <a:srgbClr val="365FBA"/>
              </a:solidFill>
              <a:latin typeface="Cerebri"/>
              <a:ea typeface="Cerebri"/>
              <a:cs typeface="Cerebri"/>
            </a:endParaRPr>
          </a:p>
          <a:p>
            <a:pPr algn="l">
              <a:defRPr sz="37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7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Science and </a:t>
            </a:r>
          </a:p>
          <a:p>
            <a:pPr algn="l">
              <a:defRPr sz="37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7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Reading interventions</a:t>
            </a:r>
          </a:p>
          <a:p>
            <a:endParaRPr sz="3750">
              <a:solidFill>
                <a:srgbClr val="365FBA"/>
              </a:solidFill>
              <a:latin typeface="Cerebri"/>
              <a:ea typeface="Cerebri"/>
              <a:cs typeface="Cerebri"/>
            </a:endParaRPr>
          </a:p>
          <a:p>
            <a:pPr algn="l">
              <a:defRPr sz="37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7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Be kind. Be curious. Be you.</a:t>
            </a:r>
          </a:p>
        </p:txBody>
      </p:sp>
    </p:spTree>
    <p:extLst>
      <p:ext uri="{BB962C8B-B14F-4D97-AF65-F5344CB8AC3E}">
        <p14:creationId xmlns:p14="http://schemas.microsoft.com/office/powerpoint/2010/main" val="191241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6F91B21-BB01-445A-ADE4-8B443D4B0816}"/>
              </a:ext>
            </a:extLst>
          </p:cNvPr>
          <p:cNvSpPr>
            <a:spLocks noGrp="1"/>
          </p:cNvSpPr>
          <p:nvPr/>
        </p:nvSpPr>
        <p:spPr>
          <a:xfrm>
            <a:off x="0" y="-28404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D85FA67-C2DE-4DA4-9846-AA5EEC53F8FE}"/>
              </a:ext>
            </a:extLst>
          </p:cNvPr>
          <p:cNvSpPr>
            <a:spLocks noGrp="1"/>
          </p:cNvSpPr>
          <p:nvPr/>
        </p:nvSpPr>
        <p:spPr>
          <a:xfrm rot="4108967">
            <a:off x="9342072" y="-786275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F508178-8269-4467-8A20-CB7A1EC523A8}"/>
              </a:ext>
            </a:extLst>
          </p:cNvPr>
          <p:cNvSpPr>
            <a:spLocks noGrp="1"/>
          </p:cNvSpPr>
          <p:nvPr/>
        </p:nvSpPr>
        <p:spPr>
          <a:xfrm rot="-6987632">
            <a:off x="15735914" y="789888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5DC378A-C44A-48ED-9861-ACC9B3239CD6}"/>
              </a:ext>
            </a:extLst>
          </p:cNvPr>
          <p:cNvSpPr>
            <a:spLocks noGrp="1"/>
          </p:cNvSpPr>
          <p:nvPr/>
        </p:nvSpPr>
        <p:spPr>
          <a:xfrm rot="8203258" flipH="1">
            <a:off x="833297" y="8431969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2579543" y="0"/>
                </a:moveTo>
                <a:lnTo>
                  <a:pt x="0" y="0"/>
                </a:lnTo>
                <a:lnTo>
                  <a:pt x="0" y="2625488"/>
                </a:lnTo>
                <a:lnTo>
                  <a:pt x="2579543" y="2625488"/>
                </a:lnTo>
                <a:lnTo>
                  <a:pt x="25795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D15ECF0-74C3-4333-87BD-22B51B4EA030}"/>
              </a:ext>
            </a:extLst>
          </p:cNvPr>
          <p:cNvSpPr>
            <a:spLocks noGrp="1"/>
          </p:cNvSpPr>
          <p:nvPr/>
        </p:nvSpPr>
        <p:spPr>
          <a:xfrm>
            <a:off x="13934536" y="9012748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AA117C5-A81B-43BF-AE81-4196CBEEC96C}"/>
              </a:ext>
            </a:extLst>
          </p:cNvPr>
          <p:cNvSpPr>
            <a:spLocks noGrp="1"/>
          </p:cNvSpPr>
          <p:nvPr/>
        </p:nvSpPr>
        <p:spPr>
          <a:xfrm flipH="1">
            <a:off x="402042" y="3830340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1132700" y="0"/>
                </a:moveTo>
                <a:lnTo>
                  <a:pt x="0" y="0"/>
                </a:lnTo>
                <a:lnTo>
                  <a:pt x="0" y="1289824"/>
                </a:lnTo>
                <a:lnTo>
                  <a:pt x="1132700" y="1289824"/>
                </a:lnTo>
                <a:lnTo>
                  <a:pt x="11327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925063B-AF0B-4346-8961-D00BB94F7D41}"/>
              </a:ext>
            </a:extLst>
          </p:cNvPr>
          <p:cNvSpPr>
            <a:spLocks noGrp="1"/>
          </p:cNvSpPr>
          <p:nvPr/>
        </p:nvSpPr>
        <p:spPr>
          <a:xfrm>
            <a:off x="12326162" y="1870665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E87151-57E5-423B-B6B7-07B1A5704421}"/>
              </a:ext>
            </a:extLst>
          </p:cNvPr>
          <p:cNvSpPr>
            <a:spLocks noGrp="1"/>
          </p:cNvSpPr>
          <p:nvPr/>
        </p:nvSpPr>
        <p:spPr>
          <a:xfrm>
            <a:off x="284130" y="6415129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5970692-E1D1-45F4-9099-EBA5C3EE2714}"/>
              </a:ext>
            </a:extLst>
          </p:cNvPr>
          <p:cNvSpPr>
            <a:spLocks noGrp="1"/>
          </p:cNvSpPr>
          <p:nvPr/>
        </p:nvSpPr>
        <p:spPr>
          <a:xfrm>
            <a:off x="14382974" y="-272251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68E0BFA-CA68-42DA-B660-24856DBF50FB}"/>
              </a:ext>
            </a:extLst>
          </p:cNvPr>
          <p:cNvSpPr>
            <a:spLocks noGrp="1"/>
          </p:cNvSpPr>
          <p:nvPr/>
        </p:nvSpPr>
        <p:spPr>
          <a:xfrm flipH="1">
            <a:off x="9263320" y="9903212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1368523" y="0"/>
                </a:moveTo>
                <a:lnTo>
                  <a:pt x="0" y="0"/>
                </a:lnTo>
                <a:lnTo>
                  <a:pt x="0" y="798720"/>
                </a:lnTo>
                <a:lnTo>
                  <a:pt x="1368523" y="798720"/>
                </a:lnTo>
                <a:lnTo>
                  <a:pt x="1368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A61B1E9D-12FA-490C-9B4C-11D0C38611FB}"/>
              </a:ext>
            </a:extLst>
          </p:cNvPr>
          <p:cNvSpPr>
            <a:spLocks noGrp="1"/>
          </p:cNvSpPr>
          <p:nvPr/>
        </p:nvSpPr>
        <p:spPr>
          <a:xfrm>
            <a:off x="5964214" y="9361987"/>
            <a:ext cx="2579542" cy="1339945"/>
          </a:xfrm>
          <a:custGeom>
            <a:avLst/>
            <a:gdLst/>
            <a:ahLst/>
            <a:cxnLst/>
            <a:rect l="l" t="t" r="r" b="b"/>
            <a:pathLst>
              <a:path w="2579542" h="1339945">
                <a:moveTo>
                  <a:pt x="0" y="0"/>
                </a:moveTo>
                <a:lnTo>
                  <a:pt x="2579543" y="0"/>
                </a:lnTo>
                <a:lnTo>
                  <a:pt x="2579543" y="1339945"/>
                </a:lnTo>
                <a:lnTo>
                  <a:pt x="0" y="1339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593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703C0C8-53DF-4CD7-9D83-227393A0EC8C}"/>
              </a:ext>
            </a:extLst>
          </p:cNvPr>
          <p:cNvSpPr>
            <a:spLocks noGrp="1"/>
          </p:cNvSpPr>
          <p:nvPr/>
        </p:nvSpPr>
        <p:spPr>
          <a:xfrm>
            <a:off x="6838250" y="828195"/>
            <a:ext cx="1705506" cy="1513249"/>
          </a:xfrm>
          <a:custGeom>
            <a:avLst/>
            <a:gdLst/>
            <a:ahLst/>
            <a:cxnLst/>
            <a:rect l="l" t="t" r="r" b="b"/>
            <a:pathLst>
              <a:path w="1705506" h="1513249">
                <a:moveTo>
                  <a:pt x="0" y="0"/>
                </a:moveTo>
                <a:lnTo>
                  <a:pt x="1705507" y="0"/>
                </a:lnTo>
                <a:lnTo>
                  <a:pt x="1705507" y="1513249"/>
                </a:lnTo>
                <a:lnTo>
                  <a:pt x="0" y="1513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698A0F61-76C7-4037-AC92-46510E7380BF}"/>
              </a:ext>
            </a:extLst>
          </p:cNvPr>
          <p:cNvSpPr>
            <a:spLocks noGrp="1"/>
          </p:cNvSpPr>
          <p:nvPr/>
        </p:nvSpPr>
        <p:spPr>
          <a:xfrm flipH="1">
            <a:off x="16496914" y="3160489"/>
            <a:ext cx="3301932" cy="2929714"/>
          </a:xfrm>
          <a:custGeom>
            <a:avLst/>
            <a:gdLst/>
            <a:ahLst/>
            <a:cxnLst/>
            <a:rect l="l" t="t" r="r" b="b"/>
            <a:pathLst>
              <a:path w="3301932" h="2929714">
                <a:moveTo>
                  <a:pt x="3301932" y="0"/>
                </a:moveTo>
                <a:lnTo>
                  <a:pt x="0" y="0"/>
                </a:lnTo>
                <a:lnTo>
                  <a:pt x="0" y="2929714"/>
                </a:lnTo>
                <a:lnTo>
                  <a:pt x="3301932" y="2929714"/>
                </a:lnTo>
                <a:lnTo>
                  <a:pt x="330193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C81C4386-1973-495B-8503-48D17BA7818C}"/>
              </a:ext>
            </a:extLst>
          </p:cNvPr>
          <p:cNvSpPr>
            <a:spLocks noGrp="1"/>
          </p:cNvSpPr>
          <p:nvPr/>
        </p:nvSpPr>
        <p:spPr>
          <a:xfrm>
            <a:off x="4870099" y="7644394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0" y="0"/>
                </a:moveTo>
                <a:lnTo>
                  <a:pt x="2188230" y="0"/>
                </a:lnTo>
                <a:lnTo>
                  <a:pt x="2188230" y="2258818"/>
                </a:lnTo>
                <a:lnTo>
                  <a:pt x="0" y="2258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F9CB5142-DEEB-44AF-850D-3DD9FC256DA9}"/>
              </a:ext>
            </a:extLst>
          </p:cNvPr>
          <p:cNvSpPr>
            <a:spLocks noGrp="1"/>
          </p:cNvSpPr>
          <p:nvPr/>
        </p:nvSpPr>
        <p:spPr>
          <a:xfrm flipH="1">
            <a:off x="15067236" y="901671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2188230" y="0"/>
                </a:moveTo>
                <a:lnTo>
                  <a:pt x="0" y="0"/>
                </a:lnTo>
                <a:lnTo>
                  <a:pt x="0" y="2258818"/>
                </a:lnTo>
                <a:lnTo>
                  <a:pt x="2188230" y="2258818"/>
                </a:lnTo>
                <a:lnTo>
                  <a:pt x="21882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DF6F213F-C07E-4811-8054-DA1F6C98F75F}"/>
              </a:ext>
            </a:extLst>
          </p:cNvPr>
          <p:cNvSpPr>
            <a:spLocks noGrp="1"/>
          </p:cNvSpPr>
          <p:nvPr/>
        </p:nvSpPr>
        <p:spPr>
          <a:xfrm rot="1211930">
            <a:off x="10804800" y="7849672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0" y="0"/>
                </a:moveTo>
                <a:lnTo>
                  <a:pt x="1824739" y="0"/>
                </a:lnTo>
                <a:lnTo>
                  <a:pt x="1824739" y="1848262"/>
                </a:lnTo>
                <a:lnTo>
                  <a:pt x="0" y="18482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2B50D0F1-C10C-43BC-B392-8CA3AA54F4FF}"/>
              </a:ext>
            </a:extLst>
          </p:cNvPr>
          <p:cNvSpPr>
            <a:spLocks noGrp="1"/>
          </p:cNvSpPr>
          <p:nvPr/>
        </p:nvSpPr>
        <p:spPr>
          <a:xfrm rot="1211930" flipH="1">
            <a:off x="3957730" y="1286888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1824739" y="0"/>
                </a:moveTo>
                <a:lnTo>
                  <a:pt x="0" y="0"/>
                </a:lnTo>
                <a:lnTo>
                  <a:pt x="0" y="1848263"/>
                </a:lnTo>
                <a:lnTo>
                  <a:pt x="1824739" y="1848263"/>
                </a:lnTo>
                <a:lnTo>
                  <a:pt x="18247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2BFDD3F5-1382-45FD-82D1-7D5F3E70B203}"/>
              </a:ext>
            </a:extLst>
          </p:cNvPr>
          <p:cNvSpPr>
            <a:spLocks noGrp="1"/>
          </p:cNvSpPr>
          <p:nvPr/>
        </p:nvSpPr>
        <p:spPr>
          <a:xfrm>
            <a:off x="4831515" y="-644912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699" y="0"/>
                </a:lnTo>
                <a:lnTo>
                  <a:pt x="1132699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69B50085-52A6-4DD3-99FB-59B3BC2A5C77}"/>
              </a:ext>
            </a:extLst>
          </p:cNvPr>
          <p:cNvSpPr>
            <a:spLocks noGrp="1"/>
          </p:cNvSpPr>
          <p:nvPr/>
        </p:nvSpPr>
        <p:spPr>
          <a:xfrm>
            <a:off x="1289771" y="1028700"/>
            <a:ext cx="15969529" cy="8182928"/>
          </a:xfrm>
          <a:custGeom>
            <a:avLst/>
            <a:gdLst/>
            <a:ahLst/>
            <a:cxnLst/>
            <a:rect l="l" t="t" r="r" b="b"/>
            <a:pathLst>
              <a:path w="5402038" h="2768052">
                <a:moveTo>
                  <a:pt x="5277578" y="2768052"/>
                </a:moveTo>
                <a:lnTo>
                  <a:pt x="124460" y="2768052"/>
                </a:lnTo>
                <a:cubicBezTo>
                  <a:pt x="55880" y="2768052"/>
                  <a:pt x="0" y="2712172"/>
                  <a:pt x="0" y="264359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277578" y="0"/>
                </a:lnTo>
                <a:cubicBezTo>
                  <a:pt x="5346158" y="0"/>
                  <a:pt x="5402038" y="55880"/>
                  <a:pt x="5402038" y="124460"/>
                </a:cubicBezTo>
                <a:lnTo>
                  <a:pt x="5402038" y="2643592"/>
                </a:lnTo>
                <a:cubicBezTo>
                  <a:pt x="5402038" y="2712172"/>
                  <a:pt x="5346158" y="2768052"/>
                  <a:pt x="5277578" y="2768052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1952625" y="2619375"/>
            <a:ext cx="7239000" cy="5429250"/>
          </a:xfrm>
          <a:prstGeom prst="rect">
            <a:avLst/>
          </a:prstGeom>
        </p:spPr>
      </p:pic>
      <p:sp>
        <p:nvSpPr>
          <p:cNvPr id="23" name="NEW YEAR,&#10;NEW OPPORTUNITIES">
            <a:extLst>
              <a:ext uri="{FF2B5EF4-FFF2-40B4-BE49-F238E27FC236}">
                <a16:creationId xmlns:a16="http://schemas.microsoft.com/office/drawing/2014/main" id="{14848D93-19BD-47CC-9E3F-4EA5C18AFED1}"/>
              </a:ext>
            </a:extLst>
          </p:cNvPr>
          <p:cNvSpPr>
            <a:spLocks noGrp="1"/>
          </p:cNvSpPr>
          <p:nvPr/>
        </p:nvSpPr>
        <p:spPr>
          <a:xfrm>
            <a:off x="9620250" y="1905000"/>
            <a:ext cx="6858000" cy="2667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10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510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NEW YEAR,</a:t>
            </a:r>
          </a:p>
          <a:p>
            <a:pPr algn="l">
              <a:defRPr sz="510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510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NEW OPPORTUNITIES</a:t>
            </a:r>
          </a:p>
        </p:txBody>
      </p:sp>
      <p:sp>
        <p:nvSpPr>
          <p:cNvPr id="24" name="A fresh space to learn and grow.&#10;&#10;New fr">
            <a:extLst>
              <a:ext uri="{FF2B5EF4-FFF2-40B4-BE49-F238E27FC236}">
                <a16:creationId xmlns:a16="http://schemas.microsoft.com/office/drawing/2014/main" id="{58B8AB06-48F9-47ED-8B77-6BDB032A86FD}"/>
              </a:ext>
            </a:extLst>
          </p:cNvPr>
          <p:cNvSpPr>
            <a:spLocks noGrp="1"/>
          </p:cNvSpPr>
          <p:nvPr/>
        </p:nvSpPr>
        <p:spPr>
          <a:xfrm>
            <a:off x="9715500" y="4857750"/>
            <a:ext cx="6524625" cy="400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3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3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A fresh space to learn and grow.</a:t>
            </a:r>
          </a:p>
          <a:p>
            <a:endParaRPr sz="3300">
              <a:solidFill>
                <a:srgbClr val="365FBA"/>
              </a:solidFill>
              <a:latin typeface="Cerebri"/>
              <a:ea typeface="Cerebri"/>
              <a:cs typeface="Cerebri"/>
            </a:endParaRPr>
          </a:p>
          <a:p>
            <a:pPr algn="l">
              <a:defRPr sz="33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3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New friends and connections.</a:t>
            </a:r>
          </a:p>
          <a:p>
            <a:endParaRPr sz="3300">
              <a:solidFill>
                <a:srgbClr val="365FBA"/>
              </a:solidFill>
              <a:latin typeface="Cerebri"/>
              <a:ea typeface="Cerebri"/>
              <a:cs typeface="Cerebri"/>
            </a:endParaRPr>
          </a:p>
          <a:p>
            <a:pPr algn="l">
              <a:defRPr sz="33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3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Set goals and work hard.</a:t>
            </a:r>
          </a:p>
          <a:p>
            <a:endParaRPr sz="3300">
              <a:solidFill>
                <a:srgbClr val="365FBA"/>
              </a:solidFill>
              <a:latin typeface="Cerebri"/>
              <a:ea typeface="Cerebri"/>
              <a:cs typeface="Cerebri"/>
            </a:endParaRPr>
          </a:p>
          <a:p>
            <a:pPr algn="l">
              <a:defRPr sz="33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3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Celebrate every success.</a:t>
            </a:r>
          </a:p>
        </p:txBody>
      </p:sp>
    </p:spTree>
    <p:extLst>
      <p:ext uri="{BB962C8B-B14F-4D97-AF65-F5344CB8AC3E}">
        <p14:creationId xmlns:p14="http://schemas.microsoft.com/office/powerpoint/2010/main" val="191241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0E9080B-1D3B-4861-B215-A9C54918383F}"/>
              </a:ext>
            </a:extLst>
          </p:cNvPr>
          <p:cNvSpPr>
            <a:spLocks noGrp="1"/>
          </p:cNvSpPr>
          <p:nvPr/>
        </p:nvSpPr>
        <p:spPr>
          <a:xfrm>
            <a:off x="0" y="-28404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218AB72-842F-440E-8332-C86810D378A4}"/>
              </a:ext>
            </a:extLst>
          </p:cNvPr>
          <p:cNvSpPr>
            <a:spLocks noGrp="1"/>
          </p:cNvSpPr>
          <p:nvPr/>
        </p:nvSpPr>
        <p:spPr>
          <a:xfrm rot="4108967">
            <a:off x="9342072" y="-786275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0F70B45-1E65-4A59-8F30-D2600CD3DAB2}"/>
              </a:ext>
            </a:extLst>
          </p:cNvPr>
          <p:cNvSpPr>
            <a:spLocks noGrp="1"/>
          </p:cNvSpPr>
          <p:nvPr/>
        </p:nvSpPr>
        <p:spPr>
          <a:xfrm rot="-6987632">
            <a:off x="15735914" y="789888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AAE1D6C-A0EC-4289-8181-0E7029B2083B}"/>
              </a:ext>
            </a:extLst>
          </p:cNvPr>
          <p:cNvSpPr>
            <a:spLocks noGrp="1"/>
          </p:cNvSpPr>
          <p:nvPr/>
        </p:nvSpPr>
        <p:spPr>
          <a:xfrm rot="8203258" flipH="1">
            <a:off x="833297" y="8431969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2579543" y="0"/>
                </a:moveTo>
                <a:lnTo>
                  <a:pt x="0" y="0"/>
                </a:lnTo>
                <a:lnTo>
                  <a:pt x="0" y="2625488"/>
                </a:lnTo>
                <a:lnTo>
                  <a:pt x="2579543" y="2625488"/>
                </a:lnTo>
                <a:lnTo>
                  <a:pt x="25795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4945853-DD1A-44B2-878C-0A7DE9A158E6}"/>
              </a:ext>
            </a:extLst>
          </p:cNvPr>
          <p:cNvSpPr>
            <a:spLocks noGrp="1"/>
          </p:cNvSpPr>
          <p:nvPr/>
        </p:nvSpPr>
        <p:spPr>
          <a:xfrm>
            <a:off x="13934536" y="9012748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588A136-1817-4030-A7D7-FD943BECB2CD}"/>
              </a:ext>
            </a:extLst>
          </p:cNvPr>
          <p:cNvSpPr>
            <a:spLocks noGrp="1"/>
          </p:cNvSpPr>
          <p:nvPr/>
        </p:nvSpPr>
        <p:spPr>
          <a:xfrm flipH="1">
            <a:off x="402042" y="3830340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1132700" y="0"/>
                </a:moveTo>
                <a:lnTo>
                  <a:pt x="0" y="0"/>
                </a:lnTo>
                <a:lnTo>
                  <a:pt x="0" y="1289824"/>
                </a:lnTo>
                <a:lnTo>
                  <a:pt x="1132700" y="1289824"/>
                </a:lnTo>
                <a:lnTo>
                  <a:pt x="11327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32D58BD-DA06-49D3-B42B-0DA960BB493A}"/>
              </a:ext>
            </a:extLst>
          </p:cNvPr>
          <p:cNvSpPr>
            <a:spLocks noGrp="1"/>
          </p:cNvSpPr>
          <p:nvPr/>
        </p:nvSpPr>
        <p:spPr>
          <a:xfrm>
            <a:off x="12326162" y="1870665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6707E4E-4DB7-47A5-9627-E76DF7E025E0}"/>
              </a:ext>
            </a:extLst>
          </p:cNvPr>
          <p:cNvSpPr>
            <a:spLocks noGrp="1"/>
          </p:cNvSpPr>
          <p:nvPr/>
        </p:nvSpPr>
        <p:spPr>
          <a:xfrm>
            <a:off x="284130" y="6415129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675F9A7-20FF-4996-BCFE-518140E73E30}"/>
              </a:ext>
            </a:extLst>
          </p:cNvPr>
          <p:cNvSpPr>
            <a:spLocks noGrp="1"/>
          </p:cNvSpPr>
          <p:nvPr/>
        </p:nvSpPr>
        <p:spPr>
          <a:xfrm>
            <a:off x="14382974" y="-272251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97ED189E-C1A1-48FC-8AAF-7F9D495CF3ED}"/>
              </a:ext>
            </a:extLst>
          </p:cNvPr>
          <p:cNvSpPr>
            <a:spLocks noGrp="1"/>
          </p:cNvSpPr>
          <p:nvPr/>
        </p:nvSpPr>
        <p:spPr>
          <a:xfrm flipH="1">
            <a:off x="9263320" y="9903212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1368523" y="0"/>
                </a:moveTo>
                <a:lnTo>
                  <a:pt x="0" y="0"/>
                </a:lnTo>
                <a:lnTo>
                  <a:pt x="0" y="798720"/>
                </a:lnTo>
                <a:lnTo>
                  <a:pt x="1368523" y="798720"/>
                </a:lnTo>
                <a:lnTo>
                  <a:pt x="1368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295A6E54-5C16-4286-B0A2-7A8075220D5F}"/>
              </a:ext>
            </a:extLst>
          </p:cNvPr>
          <p:cNvSpPr>
            <a:spLocks noGrp="1"/>
          </p:cNvSpPr>
          <p:nvPr/>
        </p:nvSpPr>
        <p:spPr>
          <a:xfrm>
            <a:off x="5964214" y="9361987"/>
            <a:ext cx="2579542" cy="1339945"/>
          </a:xfrm>
          <a:custGeom>
            <a:avLst/>
            <a:gdLst/>
            <a:ahLst/>
            <a:cxnLst/>
            <a:rect l="l" t="t" r="r" b="b"/>
            <a:pathLst>
              <a:path w="2579542" h="1339945">
                <a:moveTo>
                  <a:pt x="0" y="0"/>
                </a:moveTo>
                <a:lnTo>
                  <a:pt x="2579543" y="0"/>
                </a:lnTo>
                <a:lnTo>
                  <a:pt x="2579543" y="1339945"/>
                </a:lnTo>
                <a:lnTo>
                  <a:pt x="0" y="1339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593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8070DCA-FBF5-4369-9572-B594A38DE556}"/>
              </a:ext>
            </a:extLst>
          </p:cNvPr>
          <p:cNvSpPr>
            <a:spLocks noGrp="1"/>
          </p:cNvSpPr>
          <p:nvPr/>
        </p:nvSpPr>
        <p:spPr>
          <a:xfrm>
            <a:off x="6838250" y="828195"/>
            <a:ext cx="1705506" cy="1513249"/>
          </a:xfrm>
          <a:custGeom>
            <a:avLst/>
            <a:gdLst/>
            <a:ahLst/>
            <a:cxnLst/>
            <a:rect l="l" t="t" r="r" b="b"/>
            <a:pathLst>
              <a:path w="1705506" h="1513249">
                <a:moveTo>
                  <a:pt x="0" y="0"/>
                </a:moveTo>
                <a:lnTo>
                  <a:pt x="1705507" y="0"/>
                </a:lnTo>
                <a:lnTo>
                  <a:pt x="1705507" y="1513249"/>
                </a:lnTo>
                <a:lnTo>
                  <a:pt x="0" y="1513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B6D8AA53-21AB-417B-906C-732B9EA688AB}"/>
              </a:ext>
            </a:extLst>
          </p:cNvPr>
          <p:cNvSpPr>
            <a:spLocks noGrp="1"/>
          </p:cNvSpPr>
          <p:nvPr/>
        </p:nvSpPr>
        <p:spPr>
          <a:xfrm flipH="1">
            <a:off x="16496914" y="3160489"/>
            <a:ext cx="3301932" cy="2929714"/>
          </a:xfrm>
          <a:custGeom>
            <a:avLst/>
            <a:gdLst/>
            <a:ahLst/>
            <a:cxnLst/>
            <a:rect l="l" t="t" r="r" b="b"/>
            <a:pathLst>
              <a:path w="3301932" h="2929714">
                <a:moveTo>
                  <a:pt x="3301932" y="0"/>
                </a:moveTo>
                <a:lnTo>
                  <a:pt x="0" y="0"/>
                </a:lnTo>
                <a:lnTo>
                  <a:pt x="0" y="2929714"/>
                </a:lnTo>
                <a:lnTo>
                  <a:pt x="3301932" y="2929714"/>
                </a:lnTo>
                <a:lnTo>
                  <a:pt x="330193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98A39A89-F49F-410B-A5F9-51AE5CA9248D}"/>
              </a:ext>
            </a:extLst>
          </p:cNvPr>
          <p:cNvSpPr>
            <a:spLocks noGrp="1"/>
          </p:cNvSpPr>
          <p:nvPr/>
        </p:nvSpPr>
        <p:spPr>
          <a:xfrm>
            <a:off x="4870099" y="7644394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0" y="0"/>
                </a:moveTo>
                <a:lnTo>
                  <a:pt x="2188230" y="0"/>
                </a:lnTo>
                <a:lnTo>
                  <a:pt x="2188230" y="2258818"/>
                </a:lnTo>
                <a:lnTo>
                  <a:pt x="0" y="2258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ED36E9C4-77E5-482F-B32D-711B3899C246}"/>
              </a:ext>
            </a:extLst>
          </p:cNvPr>
          <p:cNvSpPr>
            <a:spLocks noGrp="1"/>
          </p:cNvSpPr>
          <p:nvPr/>
        </p:nvSpPr>
        <p:spPr>
          <a:xfrm flipH="1">
            <a:off x="15067236" y="901671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2188230" y="0"/>
                </a:moveTo>
                <a:lnTo>
                  <a:pt x="0" y="0"/>
                </a:lnTo>
                <a:lnTo>
                  <a:pt x="0" y="2258818"/>
                </a:lnTo>
                <a:lnTo>
                  <a:pt x="2188230" y="2258818"/>
                </a:lnTo>
                <a:lnTo>
                  <a:pt x="21882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7DD0726E-C072-41ED-8833-DF891E8A6E96}"/>
              </a:ext>
            </a:extLst>
          </p:cNvPr>
          <p:cNvSpPr>
            <a:spLocks noGrp="1"/>
          </p:cNvSpPr>
          <p:nvPr/>
        </p:nvSpPr>
        <p:spPr>
          <a:xfrm rot="1211930">
            <a:off x="10804800" y="7849672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0" y="0"/>
                </a:moveTo>
                <a:lnTo>
                  <a:pt x="1824739" y="0"/>
                </a:lnTo>
                <a:lnTo>
                  <a:pt x="1824739" y="1848262"/>
                </a:lnTo>
                <a:lnTo>
                  <a:pt x="0" y="18482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5C8F04EC-6EB6-47DA-9D6D-0187D4B717DD}"/>
              </a:ext>
            </a:extLst>
          </p:cNvPr>
          <p:cNvSpPr>
            <a:spLocks noGrp="1"/>
          </p:cNvSpPr>
          <p:nvPr/>
        </p:nvSpPr>
        <p:spPr>
          <a:xfrm rot="1211930" flipH="1">
            <a:off x="3957730" y="1286888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1824739" y="0"/>
                </a:moveTo>
                <a:lnTo>
                  <a:pt x="0" y="0"/>
                </a:lnTo>
                <a:lnTo>
                  <a:pt x="0" y="1848263"/>
                </a:lnTo>
                <a:lnTo>
                  <a:pt x="1824739" y="1848263"/>
                </a:lnTo>
                <a:lnTo>
                  <a:pt x="18247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C35DB101-ABD1-4D06-BDE2-53592772B21C}"/>
              </a:ext>
            </a:extLst>
          </p:cNvPr>
          <p:cNvSpPr>
            <a:spLocks noGrp="1"/>
          </p:cNvSpPr>
          <p:nvPr/>
        </p:nvSpPr>
        <p:spPr>
          <a:xfrm>
            <a:off x="4831515" y="-644912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699" y="0"/>
                </a:lnTo>
                <a:lnTo>
                  <a:pt x="1132699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CA9B0116-97A1-484A-B6F9-6876B7AE1130}"/>
              </a:ext>
            </a:extLst>
          </p:cNvPr>
          <p:cNvSpPr>
            <a:spLocks noGrp="1"/>
          </p:cNvSpPr>
          <p:nvPr/>
        </p:nvSpPr>
        <p:spPr>
          <a:xfrm>
            <a:off x="1289771" y="1028700"/>
            <a:ext cx="15969529" cy="8182928"/>
          </a:xfrm>
          <a:custGeom>
            <a:avLst/>
            <a:gdLst/>
            <a:ahLst/>
            <a:cxnLst/>
            <a:rect l="l" t="t" r="r" b="b"/>
            <a:pathLst>
              <a:path w="5402038" h="2768052">
                <a:moveTo>
                  <a:pt x="5277578" y="2768052"/>
                </a:moveTo>
                <a:lnTo>
                  <a:pt x="124460" y="2768052"/>
                </a:lnTo>
                <a:cubicBezTo>
                  <a:pt x="55880" y="2768052"/>
                  <a:pt x="0" y="2712172"/>
                  <a:pt x="0" y="264359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277578" y="0"/>
                </a:lnTo>
                <a:cubicBezTo>
                  <a:pt x="5346158" y="0"/>
                  <a:pt x="5402038" y="55880"/>
                  <a:pt x="5402038" y="124460"/>
                </a:cubicBezTo>
                <a:lnTo>
                  <a:pt x="5402038" y="2643592"/>
                </a:lnTo>
                <a:cubicBezTo>
                  <a:pt x="5402038" y="2712172"/>
                  <a:pt x="5346158" y="2768052"/>
                  <a:pt x="5277578" y="2768052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99E3D5DA-DDC0-46FE-9B5B-F2E526710E72}"/>
              </a:ext>
            </a:extLst>
          </p:cNvPr>
          <p:cNvSpPr>
            <a:spLocks noGrp="1"/>
          </p:cNvSpPr>
          <p:nvPr/>
        </p:nvSpPr>
        <p:spPr>
          <a:xfrm>
            <a:off x="12538157" y="4971193"/>
            <a:ext cx="3958757" cy="3686593"/>
          </a:xfrm>
          <a:custGeom>
            <a:avLst/>
            <a:gdLst/>
            <a:ahLst/>
            <a:cxnLst/>
            <a:rect l="l" t="t" r="r" b="b"/>
            <a:pathLst>
              <a:path w="3958757" h="3686593">
                <a:moveTo>
                  <a:pt x="0" y="0"/>
                </a:moveTo>
                <a:lnTo>
                  <a:pt x="3958757" y="0"/>
                </a:lnTo>
                <a:lnTo>
                  <a:pt x="3958757" y="3686592"/>
                </a:lnTo>
                <a:lnTo>
                  <a:pt x="0" y="36865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3" name="OUR CLASSROOM SCHEDULE">
            <a:extLst>
              <a:ext uri="{FF2B5EF4-FFF2-40B4-BE49-F238E27FC236}">
                <a16:creationId xmlns:a16="http://schemas.microsoft.com/office/drawing/2014/main" id="{88EBA585-538F-4DA0-AFF9-D80C125E73A2}"/>
              </a:ext>
            </a:extLst>
          </p:cNvPr>
          <p:cNvSpPr>
            <a:spLocks noGrp="1"/>
          </p:cNvSpPr>
          <p:nvPr/>
        </p:nvSpPr>
        <p:spPr>
          <a:xfrm>
            <a:off x="2000250" y="1476375"/>
            <a:ext cx="142875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705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705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OUR CLASSROOM SCHEDULE</a:t>
            </a:r>
          </a:p>
        </p:txBody>
      </p:sp>
      <p:sp>
        <p:nvSpPr>
          <p:cNvPr id="24" name="8:30–8:45 AM">
            <a:extLst>
              <a:ext uri="{FF2B5EF4-FFF2-40B4-BE49-F238E27FC236}">
                <a16:creationId xmlns:a16="http://schemas.microsoft.com/office/drawing/2014/main" id="{430F22D0-19F7-4985-8715-B07620CA85C8}"/>
              </a:ext>
            </a:extLst>
          </p:cNvPr>
          <p:cNvSpPr>
            <a:spLocks noGrp="1"/>
          </p:cNvSpPr>
          <p:nvPr/>
        </p:nvSpPr>
        <p:spPr>
          <a:xfrm>
            <a:off x="2571750" y="3143250"/>
            <a:ext cx="56197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8:30–8:45 AM</a:t>
            </a:r>
          </a:p>
        </p:txBody>
      </p:sp>
      <p:sp>
        <p:nvSpPr>
          <p:cNvPr id="25" name="Homeroom">
            <a:extLst>
              <a:ext uri="{FF2B5EF4-FFF2-40B4-BE49-F238E27FC236}">
                <a16:creationId xmlns:a16="http://schemas.microsoft.com/office/drawing/2014/main" id="{B1B5F342-79B5-44A3-82C8-0DDBA478BA71}"/>
              </a:ext>
            </a:extLst>
          </p:cNvPr>
          <p:cNvSpPr>
            <a:spLocks noGrp="1"/>
          </p:cNvSpPr>
          <p:nvPr/>
        </p:nvSpPr>
        <p:spPr>
          <a:xfrm>
            <a:off x="8477250" y="3143250"/>
            <a:ext cx="39052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Homeroom</a:t>
            </a:r>
          </a:p>
        </p:txBody>
      </p:sp>
      <p:sp>
        <p:nvSpPr>
          <p:cNvPr id="26" name="9:35–10:40 AM">
            <a:extLst>
              <a:ext uri="{FF2B5EF4-FFF2-40B4-BE49-F238E27FC236}">
                <a16:creationId xmlns:a16="http://schemas.microsoft.com/office/drawing/2014/main" id="{268191D9-60D1-45FA-8E48-39455B29B7D0}"/>
              </a:ext>
            </a:extLst>
          </p:cNvPr>
          <p:cNvSpPr>
            <a:spLocks noGrp="1"/>
          </p:cNvSpPr>
          <p:nvPr/>
        </p:nvSpPr>
        <p:spPr>
          <a:xfrm>
            <a:off x="2571750" y="4048125"/>
            <a:ext cx="56197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9:35–10:40 AM</a:t>
            </a:r>
          </a:p>
        </p:txBody>
      </p:sp>
      <p:sp>
        <p:nvSpPr>
          <p:cNvPr id="27" name="Period 1">
            <a:extLst>
              <a:ext uri="{FF2B5EF4-FFF2-40B4-BE49-F238E27FC236}">
                <a16:creationId xmlns:a16="http://schemas.microsoft.com/office/drawing/2014/main" id="{E7042E0B-5D63-4AED-BA96-485CDE5CECD1}"/>
              </a:ext>
            </a:extLst>
          </p:cNvPr>
          <p:cNvSpPr>
            <a:spLocks noGrp="1"/>
          </p:cNvSpPr>
          <p:nvPr/>
        </p:nvSpPr>
        <p:spPr>
          <a:xfrm>
            <a:off x="8477250" y="4048125"/>
            <a:ext cx="39052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Period 1</a:t>
            </a:r>
          </a:p>
        </p:txBody>
      </p:sp>
      <p:sp>
        <p:nvSpPr>
          <p:cNvPr id="28" name="10:40–11:45 AM">
            <a:extLst>
              <a:ext uri="{FF2B5EF4-FFF2-40B4-BE49-F238E27FC236}">
                <a16:creationId xmlns:a16="http://schemas.microsoft.com/office/drawing/2014/main" id="{7552CF78-2356-4622-A42E-86E43BC3E232}"/>
              </a:ext>
            </a:extLst>
          </p:cNvPr>
          <p:cNvSpPr>
            <a:spLocks noGrp="1"/>
          </p:cNvSpPr>
          <p:nvPr/>
        </p:nvSpPr>
        <p:spPr>
          <a:xfrm>
            <a:off x="2571750" y="4953000"/>
            <a:ext cx="56197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10:40–11:45 AM</a:t>
            </a:r>
          </a:p>
        </p:txBody>
      </p:sp>
      <p:sp>
        <p:nvSpPr>
          <p:cNvPr id="29" name="Period 2">
            <a:extLst>
              <a:ext uri="{FF2B5EF4-FFF2-40B4-BE49-F238E27FC236}">
                <a16:creationId xmlns:a16="http://schemas.microsoft.com/office/drawing/2014/main" id="{56E5946A-C7F3-4648-AE4A-DA3C97BA21CF}"/>
              </a:ext>
            </a:extLst>
          </p:cNvPr>
          <p:cNvSpPr>
            <a:spLocks noGrp="1"/>
          </p:cNvSpPr>
          <p:nvPr/>
        </p:nvSpPr>
        <p:spPr>
          <a:xfrm>
            <a:off x="8477250" y="4953000"/>
            <a:ext cx="39052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Period 2</a:t>
            </a:r>
          </a:p>
        </p:txBody>
      </p:sp>
      <p:sp>
        <p:nvSpPr>
          <p:cNvPr id="30" name="11:50 AM–12:20 PM">
            <a:extLst>
              <a:ext uri="{FF2B5EF4-FFF2-40B4-BE49-F238E27FC236}">
                <a16:creationId xmlns:a16="http://schemas.microsoft.com/office/drawing/2014/main" id="{A99987DB-1670-48AB-848C-0E39AD964028}"/>
              </a:ext>
            </a:extLst>
          </p:cNvPr>
          <p:cNvSpPr>
            <a:spLocks noGrp="1"/>
          </p:cNvSpPr>
          <p:nvPr/>
        </p:nvSpPr>
        <p:spPr>
          <a:xfrm>
            <a:off x="2571750" y="5857875"/>
            <a:ext cx="56197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11:50 AM–12:20 PM</a:t>
            </a:r>
          </a:p>
        </p:txBody>
      </p:sp>
      <p:sp>
        <p:nvSpPr>
          <p:cNvPr id="31" name="Lunch">
            <a:extLst>
              <a:ext uri="{FF2B5EF4-FFF2-40B4-BE49-F238E27FC236}">
                <a16:creationId xmlns:a16="http://schemas.microsoft.com/office/drawing/2014/main" id="{4A96F616-EE74-4C83-AAE5-BE7737217E9F}"/>
              </a:ext>
            </a:extLst>
          </p:cNvPr>
          <p:cNvSpPr>
            <a:spLocks noGrp="1"/>
          </p:cNvSpPr>
          <p:nvPr/>
        </p:nvSpPr>
        <p:spPr>
          <a:xfrm>
            <a:off x="8477250" y="5857875"/>
            <a:ext cx="39052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Lunch</a:t>
            </a:r>
          </a:p>
        </p:txBody>
      </p:sp>
      <p:sp>
        <p:nvSpPr>
          <p:cNvPr id="32" name="12:25–1:30 PM">
            <a:extLst>
              <a:ext uri="{FF2B5EF4-FFF2-40B4-BE49-F238E27FC236}">
                <a16:creationId xmlns:a16="http://schemas.microsoft.com/office/drawing/2014/main" id="{82D082F7-A7CB-424B-805C-840AAD3625E7}"/>
              </a:ext>
            </a:extLst>
          </p:cNvPr>
          <p:cNvSpPr>
            <a:spLocks noGrp="1"/>
          </p:cNvSpPr>
          <p:nvPr/>
        </p:nvSpPr>
        <p:spPr>
          <a:xfrm>
            <a:off x="2571750" y="6762750"/>
            <a:ext cx="56197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12:25–1:30 PM</a:t>
            </a:r>
          </a:p>
        </p:txBody>
      </p:sp>
      <p:sp>
        <p:nvSpPr>
          <p:cNvPr id="33" name="Period 3">
            <a:extLst>
              <a:ext uri="{FF2B5EF4-FFF2-40B4-BE49-F238E27FC236}">
                <a16:creationId xmlns:a16="http://schemas.microsoft.com/office/drawing/2014/main" id="{89E3032C-C25C-4047-ACCD-32A7B22ACA90}"/>
              </a:ext>
            </a:extLst>
          </p:cNvPr>
          <p:cNvSpPr>
            <a:spLocks noGrp="1"/>
          </p:cNvSpPr>
          <p:nvPr/>
        </p:nvSpPr>
        <p:spPr>
          <a:xfrm>
            <a:off x="8477250" y="6762750"/>
            <a:ext cx="39052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Period 3</a:t>
            </a:r>
          </a:p>
        </p:txBody>
      </p:sp>
      <p:sp>
        <p:nvSpPr>
          <p:cNvPr id="34" name="1:30–2:35 PM">
            <a:extLst>
              <a:ext uri="{FF2B5EF4-FFF2-40B4-BE49-F238E27FC236}">
                <a16:creationId xmlns:a16="http://schemas.microsoft.com/office/drawing/2014/main" id="{A48147EC-3C6B-4062-8AE0-9D635DE83419}"/>
              </a:ext>
            </a:extLst>
          </p:cNvPr>
          <p:cNvSpPr>
            <a:spLocks noGrp="1"/>
          </p:cNvSpPr>
          <p:nvPr/>
        </p:nvSpPr>
        <p:spPr>
          <a:xfrm>
            <a:off x="2571750" y="7667625"/>
            <a:ext cx="56197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1:30–2:35 PM</a:t>
            </a:r>
          </a:p>
        </p:txBody>
      </p:sp>
      <p:sp>
        <p:nvSpPr>
          <p:cNvPr id="35" name="Period 4">
            <a:extLst>
              <a:ext uri="{FF2B5EF4-FFF2-40B4-BE49-F238E27FC236}">
                <a16:creationId xmlns:a16="http://schemas.microsoft.com/office/drawing/2014/main" id="{05972CF0-1DC2-465A-B9E9-6E9E69F82F3F}"/>
              </a:ext>
            </a:extLst>
          </p:cNvPr>
          <p:cNvSpPr>
            <a:spLocks noGrp="1"/>
          </p:cNvSpPr>
          <p:nvPr/>
        </p:nvSpPr>
        <p:spPr>
          <a:xfrm>
            <a:off x="8477250" y="7667625"/>
            <a:ext cx="39052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Period 4</a:t>
            </a:r>
          </a:p>
        </p:txBody>
      </p:sp>
    </p:spTree>
    <p:extLst>
      <p:ext uri="{BB962C8B-B14F-4D97-AF65-F5344CB8AC3E}">
        <p14:creationId xmlns:p14="http://schemas.microsoft.com/office/powerpoint/2010/main" val="7630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C023130-8FCD-4CED-8092-AC9F067606CC}"/>
              </a:ext>
            </a:extLst>
          </p:cNvPr>
          <p:cNvSpPr>
            <a:spLocks noGrp="1"/>
          </p:cNvSpPr>
          <p:nvPr/>
        </p:nvSpPr>
        <p:spPr>
          <a:xfrm>
            <a:off x="0" y="-28404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DED6DBC-6871-447A-BFE2-9CED2D42486A}"/>
              </a:ext>
            </a:extLst>
          </p:cNvPr>
          <p:cNvSpPr>
            <a:spLocks noGrp="1"/>
          </p:cNvSpPr>
          <p:nvPr/>
        </p:nvSpPr>
        <p:spPr>
          <a:xfrm rot="4108967">
            <a:off x="9342072" y="-786275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53F1C57-CD67-4978-95FB-F8FD98A25E5D}"/>
              </a:ext>
            </a:extLst>
          </p:cNvPr>
          <p:cNvSpPr>
            <a:spLocks noGrp="1"/>
          </p:cNvSpPr>
          <p:nvPr/>
        </p:nvSpPr>
        <p:spPr>
          <a:xfrm rot="-6987632">
            <a:off x="15735914" y="789888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4BA3CE0-C8CE-4AD2-91BC-5DEF9CACF7F7}"/>
              </a:ext>
            </a:extLst>
          </p:cNvPr>
          <p:cNvSpPr>
            <a:spLocks noGrp="1"/>
          </p:cNvSpPr>
          <p:nvPr/>
        </p:nvSpPr>
        <p:spPr>
          <a:xfrm rot="8203258" flipH="1">
            <a:off x="833297" y="8431969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2579543" y="0"/>
                </a:moveTo>
                <a:lnTo>
                  <a:pt x="0" y="0"/>
                </a:lnTo>
                <a:lnTo>
                  <a:pt x="0" y="2625488"/>
                </a:lnTo>
                <a:lnTo>
                  <a:pt x="2579543" y="2625488"/>
                </a:lnTo>
                <a:lnTo>
                  <a:pt x="25795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7CE138D-E423-4F4E-87AB-4D6CC68C8869}"/>
              </a:ext>
            </a:extLst>
          </p:cNvPr>
          <p:cNvSpPr>
            <a:spLocks noGrp="1"/>
          </p:cNvSpPr>
          <p:nvPr/>
        </p:nvSpPr>
        <p:spPr>
          <a:xfrm>
            <a:off x="13934536" y="9012748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4292C40-86FB-43B9-BA68-79DC493FB8B4}"/>
              </a:ext>
            </a:extLst>
          </p:cNvPr>
          <p:cNvSpPr>
            <a:spLocks noGrp="1"/>
          </p:cNvSpPr>
          <p:nvPr/>
        </p:nvSpPr>
        <p:spPr>
          <a:xfrm flipH="1">
            <a:off x="402042" y="3830340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1132700" y="0"/>
                </a:moveTo>
                <a:lnTo>
                  <a:pt x="0" y="0"/>
                </a:lnTo>
                <a:lnTo>
                  <a:pt x="0" y="1289824"/>
                </a:lnTo>
                <a:lnTo>
                  <a:pt x="1132700" y="1289824"/>
                </a:lnTo>
                <a:lnTo>
                  <a:pt x="11327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A055D7D-A263-45E2-B56A-520005B100AA}"/>
              </a:ext>
            </a:extLst>
          </p:cNvPr>
          <p:cNvSpPr>
            <a:spLocks noGrp="1"/>
          </p:cNvSpPr>
          <p:nvPr/>
        </p:nvSpPr>
        <p:spPr>
          <a:xfrm>
            <a:off x="12326162" y="1870665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EDBAF4D-E90B-46B0-B3E9-C9159A5CCA51}"/>
              </a:ext>
            </a:extLst>
          </p:cNvPr>
          <p:cNvSpPr>
            <a:spLocks noGrp="1"/>
          </p:cNvSpPr>
          <p:nvPr/>
        </p:nvSpPr>
        <p:spPr>
          <a:xfrm>
            <a:off x="284130" y="6415129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4AA0279-5D76-4472-B833-30288406225E}"/>
              </a:ext>
            </a:extLst>
          </p:cNvPr>
          <p:cNvSpPr>
            <a:spLocks noGrp="1"/>
          </p:cNvSpPr>
          <p:nvPr/>
        </p:nvSpPr>
        <p:spPr>
          <a:xfrm>
            <a:off x="14382974" y="-272251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488A5AA1-37B1-4D19-AD89-088BA4381D78}"/>
              </a:ext>
            </a:extLst>
          </p:cNvPr>
          <p:cNvSpPr>
            <a:spLocks noGrp="1"/>
          </p:cNvSpPr>
          <p:nvPr/>
        </p:nvSpPr>
        <p:spPr>
          <a:xfrm flipH="1">
            <a:off x="9263320" y="9903212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1368523" y="0"/>
                </a:moveTo>
                <a:lnTo>
                  <a:pt x="0" y="0"/>
                </a:lnTo>
                <a:lnTo>
                  <a:pt x="0" y="798720"/>
                </a:lnTo>
                <a:lnTo>
                  <a:pt x="1368523" y="798720"/>
                </a:lnTo>
                <a:lnTo>
                  <a:pt x="1368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5AB38262-16D1-49FD-8327-77A36E97F8F9}"/>
              </a:ext>
            </a:extLst>
          </p:cNvPr>
          <p:cNvSpPr>
            <a:spLocks noGrp="1"/>
          </p:cNvSpPr>
          <p:nvPr/>
        </p:nvSpPr>
        <p:spPr>
          <a:xfrm>
            <a:off x="5964214" y="9361987"/>
            <a:ext cx="2579542" cy="1339945"/>
          </a:xfrm>
          <a:custGeom>
            <a:avLst/>
            <a:gdLst/>
            <a:ahLst/>
            <a:cxnLst/>
            <a:rect l="l" t="t" r="r" b="b"/>
            <a:pathLst>
              <a:path w="2579542" h="1339945">
                <a:moveTo>
                  <a:pt x="0" y="0"/>
                </a:moveTo>
                <a:lnTo>
                  <a:pt x="2579543" y="0"/>
                </a:lnTo>
                <a:lnTo>
                  <a:pt x="2579543" y="1339945"/>
                </a:lnTo>
                <a:lnTo>
                  <a:pt x="0" y="1339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593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B13BCD6-0BDC-4BF5-BB1D-975F5301887B}"/>
              </a:ext>
            </a:extLst>
          </p:cNvPr>
          <p:cNvSpPr>
            <a:spLocks noGrp="1"/>
          </p:cNvSpPr>
          <p:nvPr/>
        </p:nvSpPr>
        <p:spPr>
          <a:xfrm>
            <a:off x="6838250" y="828195"/>
            <a:ext cx="1705506" cy="1513249"/>
          </a:xfrm>
          <a:custGeom>
            <a:avLst/>
            <a:gdLst/>
            <a:ahLst/>
            <a:cxnLst/>
            <a:rect l="l" t="t" r="r" b="b"/>
            <a:pathLst>
              <a:path w="1705506" h="1513249">
                <a:moveTo>
                  <a:pt x="0" y="0"/>
                </a:moveTo>
                <a:lnTo>
                  <a:pt x="1705507" y="0"/>
                </a:lnTo>
                <a:lnTo>
                  <a:pt x="1705507" y="1513249"/>
                </a:lnTo>
                <a:lnTo>
                  <a:pt x="0" y="1513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0990234E-01CD-4515-98B1-4595D9B8C78B}"/>
              </a:ext>
            </a:extLst>
          </p:cNvPr>
          <p:cNvSpPr>
            <a:spLocks noGrp="1"/>
          </p:cNvSpPr>
          <p:nvPr/>
        </p:nvSpPr>
        <p:spPr>
          <a:xfrm flipH="1">
            <a:off x="16496914" y="3160489"/>
            <a:ext cx="3301932" cy="2929714"/>
          </a:xfrm>
          <a:custGeom>
            <a:avLst/>
            <a:gdLst/>
            <a:ahLst/>
            <a:cxnLst/>
            <a:rect l="l" t="t" r="r" b="b"/>
            <a:pathLst>
              <a:path w="3301932" h="2929714">
                <a:moveTo>
                  <a:pt x="3301932" y="0"/>
                </a:moveTo>
                <a:lnTo>
                  <a:pt x="0" y="0"/>
                </a:lnTo>
                <a:lnTo>
                  <a:pt x="0" y="2929714"/>
                </a:lnTo>
                <a:lnTo>
                  <a:pt x="3301932" y="2929714"/>
                </a:lnTo>
                <a:lnTo>
                  <a:pt x="330193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531B1D21-813D-4362-A930-65BC98C1A3C7}"/>
              </a:ext>
            </a:extLst>
          </p:cNvPr>
          <p:cNvSpPr>
            <a:spLocks noGrp="1"/>
          </p:cNvSpPr>
          <p:nvPr/>
        </p:nvSpPr>
        <p:spPr>
          <a:xfrm>
            <a:off x="4870099" y="7644394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0" y="0"/>
                </a:moveTo>
                <a:lnTo>
                  <a:pt x="2188230" y="0"/>
                </a:lnTo>
                <a:lnTo>
                  <a:pt x="2188230" y="2258818"/>
                </a:lnTo>
                <a:lnTo>
                  <a:pt x="0" y="2258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EDB242F2-22F7-4A27-BA4C-EDF83C2FB69F}"/>
              </a:ext>
            </a:extLst>
          </p:cNvPr>
          <p:cNvSpPr>
            <a:spLocks noGrp="1"/>
          </p:cNvSpPr>
          <p:nvPr/>
        </p:nvSpPr>
        <p:spPr>
          <a:xfrm flipH="1">
            <a:off x="15067236" y="901671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2188230" y="0"/>
                </a:moveTo>
                <a:lnTo>
                  <a:pt x="0" y="0"/>
                </a:lnTo>
                <a:lnTo>
                  <a:pt x="0" y="2258818"/>
                </a:lnTo>
                <a:lnTo>
                  <a:pt x="2188230" y="2258818"/>
                </a:lnTo>
                <a:lnTo>
                  <a:pt x="21882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5DF1BEDC-7976-4930-8E40-016A3EDF2C75}"/>
              </a:ext>
            </a:extLst>
          </p:cNvPr>
          <p:cNvSpPr>
            <a:spLocks noGrp="1"/>
          </p:cNvSpPr>
          <p:nvPr/>
        </p:nvSpPr>
        <p:spPr>
          <a:xfrm rot="1211930">
            <a:off x="10804800" y="7849672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0" y="0"/>
                </a:moveTo>
                <a:lnTo>
                  <a:pt x="1824739" y="0"/>
                </a:lnTo>
                <a:lnTo>
                  <a:pt x="1824739" y="1848262"/>
                </a:lnTo>
                <a:lnTo>
                  <a:pt x="0" y="18482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9CB9AEFF-AEEA-4B55-A6C5-380BCE2E8B92}"/>
              </a:ext>
            </a:extLst>
          </p:cNvPr>
          <p:cNvSpPr>
            <a:spLocks noGrp="1"/>
          </p:cNvSpPr>
          <p:nvPr/>
        </p:nvSpPr>
        <p:spPr>
          <a:xfrm rot="1211930" flipH="1">
            <a:off x="3957730" y="1286888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1824739" y="0"/>
                </a:moveTo>
                <a:lnTo>
                  <a:pt x="0" y="0"/>
                </a:lnTo>
                <a:lnTo>
                  <a:pt x="0" y="1848263"/>
                </a:lnTo>
                <a:lnTo>
                  <a:pt x="1824739" y="1848263"/>
                </a:lnTo>
                <a:lnTo>
                  <a:pt x="18247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195BB23A-A74D-4522-9D4C-8274E2DBA4A7}"/>
              </a:ext>
            </a:extLst>
          </p:cNvPr>
          <p:cNvSpPr>
            <a:spLocks noGrp="1"/>
          </p:cNvSpPr>
          <p:nvPr/>
        </p:nvSpPr>
        <p:spPr>
          <a:xfrm>
            <a:off x="4831515" y="-644912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699" y="0"/>
                </a:lnTo>
                <a:lnTo>
                  <a:pt x="1132699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01C6BB67-89B4-4F67-B386-27F069646FBB}"/>
              </a:ext>
            </a:extLst>
          </p:cNvPr>
          <p:cNvSpPr>
            <a:spLocks noGrp="1"/>
          </p:cNvSpPr>
          <p:nvPr/>
        </p:nvSpPr>
        <p:spPr>
          <a:xfrm>
            <a:off x="1289771" y="1028700"/>
            <a:ext cx="15969529" cy="8716013"/>
          </a:xfrm>
          <a:custGeom>
            <a:avLst/>
            <a:gdLst/>
            <a:ahLst/>
            <a:cxnLst/>
            <a:rect l="l" t="t" r="r" b="b"/>
            <a:pathLst>
              <a:path w="5402038" h="2948380">
                <a:moveTo>
                  <a:pt x="5277578" y="2948380"/>
                </a:moveTo>
                <a:lnTo>
                  <a:pt x="124460" y="2948380"/>
                </a:lnTo>
                <a:cubicBezTo>
                  <a:pt x="55880" y="2948380"/>
                  <a:pt x="0" y="2892500"/>
                  <a:pt x="0" y="28239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277578" y="0"/>
                </a:lnTo>
                <a:cubicBezTo>
                  <a:pt x="5346158" y="0"/>
                  <a:pt x="5402038" y="55880"/>
                  <a:pt x="5402038" y="124460"/>
                </a:cubicBezTo>
                <a:lnTo>
                  <a:pt x="5402038" y="2823920"/>
                </a:lnTo>
                <a:cubicBezTo>
                  <a:pt x="5402038" y="2892500"/>
                  <a:pt x="5346158" y="2948380"/>
                  <a:pt x="5277578" y="294838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22" name="OUR PRIDE EXPECTATIONS">
            <a:extLst>
              <a:ext uri="{FF2B5EF4-FFF2-40B4-BE49-F238E27FC236}">
                <a16:creationId xmlns:a16="http://schemas.microsoft.com/office/drawing/2014/main" id="{7E5AAB40-EBB6-446A-B540-A08E5087336E}"/>
              </a:ext>
            </a:extLst>
          </p:cNvPr>
          <p:cNvSpPr>
            <a:spLocks noGrp="1"/>
          </p:cNvSpPr>
          <p:nvPr/>
        </p:nvSpPr>
        <p:spPr>
          <a:xfrm>
            <a:off x="2000250" y="1476375"/>
            <a:ext cx="142875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705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705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OUR PRIDE EXPECTATIONS</a:t>
            </a:r>
          </a:p>
        </p:txBody>
      </p:sp>
      <p:sp>
        <p:nvSpPr>
          <p:cNvPr id="23" name="RESPECT">
            <a:extLst>
              <a:ext uri="{FF2B5EF4-FFF2-40B4-BE49-F238E27FC236}">
                <a16:creationId xmlns:a16="http://schemas.microsoft.com/office/drawing/2014/main" id="{354FADC7-9E57-4379-9E4E-932369F4074A}"/>
              </a:ext>
            </a:extLst>
          </p:cNvPr>
          <p:cNvSpPr>
            <a:spLocks noGrp="1"/>
          </p:cNvSpPr>
          <p:nvPr/>
        </p:nvSpPr>
        <p:spPr>
          <a:xfrm>
            <a:off x="2381250" y="3048000"/>
            <a:ext cx="53340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4125">
                <a:solidFill>
                  <a:srgbClr val="365FBA"/>
                </a:solidFill>
                <a:latin typeface="Borsok"/>
                <a:ea typeface="Borsok"/>
                <a:cs typeface="Borsok"/>
              </a:rPr>
              <a:t>RESPECT</a:t>
            </a:r>
          </a:p>
        </p:txBody>
      </p:sp>
      <p:sp>
        <p:nvSpPr>
          <p:cNvPr id="24" name="Listen when others speak. Care for peopl">
            <a:extLst>
              <a:ext uri="{FF2B5EF4-FFF2-40B4-BE49-F238E27FC236}">
                <a16:creationId xmlns:a16="http://schemas.microsoft.com/office/drawing/2014/main" id="{AF47A394-F522-44B0-8A99-395FE8179694}"/>
              </a:ext>
            </a:extLst>
          </p:cNvPr>
          <p:cNvSpPr>
            <a:spLocks noGrp="1"/>
          </p:cNvSpPr>
          <p:nvPr/>
        </p:nvSpPr>
        <p:spPr>
          <a:xfrm>
            <a:off x="7953375" y="3067050"/>
            <a:ext cx="8286750" cy="971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3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3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Listen when others speak. Care for people and materials.</a:t>
            </a:r>
          </a:p>
        </p:txBody>
      </p:sp>
      <p:sp>
        <p:nvSpPr>
          <p:cNvPr id="25" name="KINDNESS">
            <a:extLst>
              <a:ext uri="{FF2B5EF4-FFF2-40B4-BE49-F238E27FC236}">
                <a16:creationId xmlns:a16="http://schemas.microsoft.com/office/drawing/2014/main" id="{C8CCC6A5-56AE-4B8E-947B-5564474D0F52}"/>
              </a:ext>
            </a:extLst>
          </p:cNvPr>
          <p:cNvSpPr>
            <a:spLocks noGrp="1"/>
          </p:cNvSpPr>
          <p:nvPr/>
        </p:nvSpPr>
        <p:spPr>
          <a:xfrm>
            <a:off x="2381250" y="4210050"/>
            <a:ext cx="53340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4125">
                <a:solidFill>
                  <a:srgbClr val="365FBA"/>
                </a:solidFill>
                <a:latin typeface="Borsok"/>
                <a:ea typeface="Borsok"/>
                <a:cs typeface="Borsok"/>
              </a:rPr>
              <a:t>KINDNESS</a:t>
            </a:r>
          </a:p>
        </p:txBody>
      </p:sp>
      <p:sp>
        <p:nvSpPr>
          <p:cNvPr id="26" name="Use kind words and actions. Include othe">
            <a:extLst>
              <a:ext uri="{FF2B5EF4-FFF2-40B4-BE49-F238E27FC236}">
                <a16:creationId xmlns:a16="http://schemas.microsoft.com/office/drawing/2014/main" id="{463AA38B-0E6F-4C75-A454-4EB7A6219572}"/>
              </a:ext>
            </a:extLst>
          </p:cNvPr>
          <p:cNvSpPr>
            <a:spLocks noGrp="1"/>
          </p:cNvSpPr>
          <p:nvPr/>
        </p:nvSpPr>
        <p:spPr>
          <a:xfrm>
            <a:off x="7953375" y="4229100"/>
            <a:ext cx="8286750" cy="971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3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3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Use kind words and actions. Include others.</a:t>
            </a:r>
          </a:p>
        </p:txBody>
      </p:sp>
      <p:sp>
        <p:nvSpPr>
          <p:cNvPr id="27" name="TRY YOUR BEST">
            <a:extLst>
              <a:ext uri="{FF2B5EF4-FFF2-40B4-BE49-F238E27FC236}">
                <a16:creationId xmlns:a16="http://schemas.microsoft.com/office/drawing/2014/main" id="{A5D9761A-19E3-4ACE-88EF-DB9AD24DB754}"/>
              </a:ext>
            </a:extLst>
          </p:cNvPr>
          <p:cNvSpPr>
            <a:spLocks noGrp="1"/>
          </p:cNvSpPr>
          <p:nvPr/>
        </p:nvSpPr>
        <p:spPr>
          <a:xfrm>
            <a:off x="2381250" y="5372100"/>
            <a:ext cx="53340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4125">
                <a:solidFill>
                  <a:srgbClr val="365FBA"/>
                </a:solidFill>
                <a:latin typeface="Borsok"/>
                <a:ea typeface="Borsok"/>
                <a:cs typeface="Borsok"/>
              </a:rPr>
              <a:t>TRY YOUR BEST</a:t>
            </a:r>
          </a:p>
        </p:txBody>
      </p:sp>
      <p:sp>
        <p:nvSpPr>
          <p:cNvPr id="28" name="Come prepared, stay focused, and learn f">
            <a:extLst>
              <a:ext uri="{FF2B5EF4-FFF2-40B4-BE49-F238E27FC236}">
                <a16:creationId xmlns:a16="http://schemas.microsoft.com/office/drawing/2014/main" id="{0D9FB881-5145-4FCA-8CBC-923599C80EF4}"/>
              </a:ext>
            </a:extLst>
          </p:cNvPr>
          <p:cNvSpPr>
            <a:spLocks noGrp="1"/>
          </p:cNvSpPr>
          <p:nvPr/>
        </p:nvSpPr>
        <p:spPr>
          <a:xfrm>
            <a:off x="7953375" y="5391150"/>
            <a:ext cx="8286750" cy="971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3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3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Come prepared, stay focused, and learn from mistakes.</a:t>
            </a:r>
          </a:p>
        </p:txBody>
      </p:sp>
      <p:sp>
        <p:nvSpPr>
          <p:cNvPr id="29" name="ASK QUESTIONS">
            <a:extLst>
              <a:ext uri="{FF2B5EF4-FFF2-40B4-BE49-F238E27FC236}">
                <a16:creationId xmlns:a16="http://schemas.microsoft.com/office/drawing/2014/main" id="{97B1033B-7766-422C-8139-BF7EFB3BE1C9}"/>
              </a:ext>
            </a:extLst>
          </p:cNvPr>
          <p:cNvSpPr>
            <a:spLocks noGrp="1"/>
          </p:cNvSpPr>
          <p:nvPr/>
        </p:nvSpPr>
        <p:spPr>
          <a:xfrm>
            <a:off x="2381250" y="6534150"/>
            <a:ext cx="53340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4125">
                <a:solidFill>
                  <a:srgbClr val="365FBA"/>
                </a:solidFill>
                <a:latin typeface="Borsok"/>
                <a:ea typeface="Borsok"/>
                <a:cs typeface="Borsok"/>
              </a:rPr>
              <a:t>ASK QUESTIONS</a:t>
            </a:r>
          </a:p>
        </p:txBody>
      </p:sp>
      <p:sp>
        <p:nvSpPr>
          <p:cNvPr id="30" name="Be curious. Ask for help when you need i">
            <a:extLst>
              <a:ext uri="{FF2B5EF4-FFF2-40B4-BE49-F238E27FC236}">
                <a16:creationId xmlns:a16="http://schemas.microsoft.com/office/drawing/2014/main" id="{8938D7E0-0602-45D8-8633-333BB980B05E}"/>
              </a:ext>
            </a:extLst>
          </p:cNvPr>
          <p:cNvSpPr>
            <a:spLocks noGrp="1"/>
          </p:cNvSpPr>
          <p:nvPr/>
        </p:nvSpPr>
        <p:spPr>
          <a:xfrm>
            <a:off x="7953375" y="6553200"/>
            <a:ext cx="8286750" cy="971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3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3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Be curious. Ask for help when you need it.</a:t>
            </a:r>
          </a:p>
        </p:txBody>
      </p:sp>
      <p:sp>
        <p:nvSpPr>
          <p:cNvPr id="31" name="CELEBRATE GROWTH">
            <a:extLst>
              <a:ext uri="{FF2B5EF4-FFF2-40B4-BE49-F238E27FC236}">
                <a16:creationId xmlns:a16="http://schemas.microsoft.com/office/drawing/2014/main" id="{42978A8B-59A9-4C81-B98D-3A4E19ED44F0}"/>
              </a:ext>
            </a:extLst>
          </p:cNvPr>
          <p:cNvSpPr>
            <a:spLocks noGrp="1"/>
          </p:cNvSpPr>
          <p:nvPr/>
        </p:nvSpPr>
        <p:spPr>
          <a:xfrm>
            <a:off x="2381250" y="7696200"/>
            <a:ext cx="53340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4125">
                <a:solidFill>
                  <a:srgbClr val="365FBA"/>
                </a:solidFill>
                <a:latin typeface="Borsok"/>
                <a:ea typeface="Borsok"/>
                <a:cs typeface="Borsok"/>
              </a:rPr>
              <a:t>CELEBRATE GROWTH</a:t>
            </a:r>
          </a:p>
        </p:txBody>
      </p:sp>
      <p:sp>
        <p:nvSpPr>
          <p:cNvPr id="32" name="Celebrate successes, big and small.">
            <a:extLst>
              <a:ext uri="{FF2B5EF4-FFF2-40B4-BE49-F238E27FC236}">
                <a16:creationId xmlns:a16="http://schemas.microsoft.com/office/drawing/2014/main" id="{16EFED33-4AE3-4DEC-98DF-70524B0522C3}"/>
              </a:ext>
            </a:extLst>
          </p:cNvPr>
          <p:cNvSpPr>
            <a:spLocks noGrp="1"/>
          </p:cNvSpPr>
          <p:nvPr/>
        </p:nvSpPr>
        <p:spPr>
          <a:xfrm>
            <a:off x="7953375" y="7715250"/>
            <a:ext cx="8286750" cy="971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3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3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Celebrate successes, big and small.</a:t>
            </a:r>
          </a:p>
        </p:txBody>
      </p:sp>
    </p:spTree>
    <p:extLst>
      <p:ext uri="{BB962C8B-B14F-4D97-AF65-F5344CB8AC3E}">
        <p14:creationId xmlns:p14="http://schemas.microsoft.com/office/powerpoint/2010/main" val="85302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FE3F976-4A71-43D8-ADA7-3C766A6343AF}"/>
              </a:ext>
            </a:extLst>
          </p:cNvPr>
          <p:cNvSpPr>
            <a:spLocks noGrp="1"/>
          </p:cNvSpPr>
          <p:nvPr/>
        </p:nvSpPr>
        <p:spPr>
          <a:xfrm>
            <a:off x="0" y="-28404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1E2A669-29E2-451B-A82F-9BE4863168C5}"/>
              </a:ext>
            </a:extLst>
          </p:cNvPr>
          <p:cNvSpPr>
            <a:spLocks noGrp="1"/>
          </p:cNvSpPr>
          <p:nvPr/>
        </p:nvSpPr>
        <p:spPr>
          <a:xfrm rot="4108967">
            <a:off x="9342072" y="-786275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8F1C9C1-5369-4316-A23A-60135F251297}"/>
              </a:ext>
            </a:extLst>
          </p:cNvPr>
          <p:cNvSpPr>
            <a:spLocks noGrp="1"/>
          </p:cNvSpPr>
          <p:nvPr/>
        </p:nvSpPr>
        <p:spPr>
          <a:xfrm rot="-6987632">
            <a:off x="15735914" y="789888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2B8CE51-D093-4E04-BE5F-C37F89B4F606}"/>
              </a:ext>
            </a:extLst>
          </p:cNvPr>
          <p:cNvSpPr>
            <a:spLocks noGrp="1"/>
          </p:cNvSpPr>
          <p:nvPr/>
        </p:nvSpPr>
        <p:spPr>
          <a:xfrm rot="8203258" flipH="1">
            <a:off x="833297" y="8431969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2579543" y="0"/>
                </a:moveTo>
                <a:lnTo>
                  <a:pt x="0" y="0"/>
                </a:lnTo>
                <a:lnTo>
                  <a:pt x="0" y="2625488"/>
                </a:lnTo>
                <a:lnTo>
                  <a:pt x="2579543" y="2625488"/>
                </a:lnTo>
                <a:lnTo>
                  <a:pt x="25795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E6E4221-4CF1-4E98-A1D6-9A8B1688D157}"/>
              </a:ext>
            </a:extLst>
          </p:cNvPr>
          <p:cNvSpPr>
            <a:spLocks noGrp="1"/>
          </p:cNvSpPr>
          <p:nvPr/>
        </p:nvSpPr>
        <p:spPr>
          <a:xfrm>
            <a:off x="13934536" y="9012748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34A7255-DE9E-429C-B4C4-6B65B9FA2912}"/>
              </a:ext>
            </a:extLst>
          </p:cNvPr>
          <p:cNvSpPr>
            <a:spLocks noGrp="1"/>
          </p:cNvSpPr>
          <p:nvPr/>
        </p:nvSpPr>
        <p:spPr>
          <a:xfrm flipH="1">
            <a:off x="402042" y="3830340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1132700" y="0"/>
                </a:moveTo>
                <a:lnTo>
                  <a:pt x="0" y="0"/>
                </a:lnTo>
                <a:lnTo>
                  <a:pt x="0" y="1289824"/>
                </a:lnTo>
                <a:lnTo>
                  <a:pt x="1132700" y="1289824"/>
                </a:lnTo>
                <a:lnTo>
                  <a:pt x="11327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935E261-79D9-4309-8CD6-60031C832E19}"/>
              </a:ext>
            </a:extLst>
          </p:cNvPr>
          <p:cNvSpPr>
            <a:spLocks noGrp="1"/>
          </p:cNvSpPr>
          <p:nvPr/>
        </p:nvSpPr>
        <p:spPr>
          <a:xfrm>
            <a:off x="12326162" y="1870665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AB5DAEC-CA1D-4CEC-8225-D6197867152E}"/>
              </a:ext>
            </a:extLst>
          </p:cNvPr>
          <p:cNvSpPr>
            <a:spLocks noGrp="1"/>
          </p:cNvSpPr>
          <p:nvPr/>
        </p:nvSpPr>
        <p:spPr>
          <a:xfrm>
            <a:off x="284130" y="6415129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4409E8E-ECDC-4642-A7B6-838037A0FB1E}"/>
              </a:ext>
            </a:extLst>
          </p:cNvPr>
          <p:cNvSpPr>
            <a:spLocks noGrp="1"/>
          </p:cNvSpPr>
          <p:nvPr/>
        </p:nvSpPr>
        <p:spPr>
          <a:xfrm>
            <a:off x="14382974" y="-272251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B3B8530-91CF-4BD3-A810-B4A7955FE1FE}"/>
              </a:ext>
            </a:extLst>
          </p:cNvPr>
          <p:cNvSpPr>
            <a:spLocks noGrp="1"/>
          </p:cNvSpPr>
          <p:nvPr/>
        </p:nvSpPr>
        <p:spPr>
          <a:xfrm flipH="1">
            <a:off x="9263320" y="9903212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1368523" y="0"/>
                </a:moveTo>
                <a:lnTo>
                  <a:pt x="0" y="0"/>
                </a:lnTo>
                <a:lnTo>
                  <a:pt x="0" y="798720"/>
                </a:lnTo>
                <a:lnTo>
                  <a:pt x="1368523" y="798720"/>
                </a:lnTo>
                <a:lnTo>
                  <a:pt x="1368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9E8FE15E-BF16-486B-8D85-3867F413DEDA}"/>
              </a:ext>
            </a:extLst>
          </p:cNvPr>
          <p:cNvSpPr>
            <a:spLocks noGrp="1"/>
          </p:cNvSpPr>
          <p:nvPr/>
        </p:nvSpPr>
        <p:spPr>
          <a:xfrm>
            <a:off x="5964214" y="9361987"/>
            <a:ext cx="2579542" cy="1339945"/>
          </a:xfrm>
          <a:custGeom>
            <a:avLst/>
            <a:gdLst/>
            <a:ahLst/>
            <a:cxnLst/>
            <a:rect l="l" t="t" r="r" b="b"/>
            <a:pathLst>
              <a:path w="2579542" h="1339945">
                <a:moveTo>
                  <a:pt x="0" y="0"/>
                </a:moveTo>
                <a:lnTo>
                  <a:pt x="2579543" y="0"/>
                </a:lnTo>
                <a:lnTo>
                  <a:pt x="2579543" y="1339945"/>
                </a:lnTo>
                <a:lnTo>
                  <a:pt x="0" y="1339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593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AD380B0B-58B0-4790-8B8F-4AA59FAEF3F4}"/>
              </a:ext>
            </a:extLst>
          </p:cNvPr>
          <p:cNvSpPr>
            <a:spLocks noGrp="1"/>
          </p:cNvSpPr>
          <p:nvPr/>
        </p:nvSpPr>
        <p:spPr>
          <a:xfrm>
            <a:off x="6838250" y="828195"/>
            <a:ext cx="1705506" cy="1513249"/>
          </a:xfrm>
          <a:custGeom>
            <a:avLst/>
            <a:gdLst/>
            <a:ahLst/>
            <a:cxnLst/>
            <a:rect l="l" t="t" r="r" b="b"/>
            <a:pathLst>
              <a:path w="1705506" h="1513249">
                <a:moveTo>
                  <a:pt x="0" y="0"/>
                </a:moveTo>
                <a:lnTo>
                  <a:pt x="1705507" y="0"/>
                </a:lnTo>
                <a:lnTo>
                  <a:pt x="1705507" y="1513249"/>
                </a:lnTo>
                <a:lnTo>
                  <a:pt x="0" y="1513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C8BCF723-73D3-4EF3-A3EE-F3CA749A7A61}"/>
              </a:ext>
            </a:extLst>
          </p:cNvPr>
          <p:cNvSpPr>
            <a:spLocks noGrp="1"/>
          </p:cNvSpPr>
          <p:nvPr/>
        </p:nvSpPr>
        <p:spPr>
          <a:xfrm flipH="1">
            <a:off x="16496914" y="3160489"/>
            <a:ext cx="3301932" cy="2929714"/>
          </a:xfrm>
          <a:custGeom>
            <a:avLst/>
            <a:gdLst/>
            <a:ahLst/>
            <a:cxnLst/>
            <a:rect l="l" t="t" r="r" b="b"/>
            <a:pathLst>
              <a:path w="3301932" h="2929714">
                <a:moveTo>
                  <a:pt x="3301932" y="0"/>
                </a:moveTo>
                <a:lnTo>
                  <a:pt x="0" y="0"/>
                </a:lnTo>
                <a:lnTo>
                  <a:pt x="0" y="2929714"/>
                </a:lnTo>
                <a:lnTo>
                  <a:pt x="3301932" y="2929714"/>
                </a:lnTo>
                <a:lnTo>
                  <a:pt x="330193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465D4B20-A666-4D8C-8D43-5EDF3564AE21}"/>
              </a:ext>
            </a:extLst>
          </p:cNvPr>
          <p:cNvSpPr>
            <a:spLocks noGrp="1"/>
          </p:cNvSpPr>
          <p:nvPr/>
        </p:nvSpPr>
        <p:spPr>
          <a:xfrm>
            <a:off x="4870099" y="7644394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0" y="0"/>
                </a:moveTo>
                <a:lnTo>
                  <a:pt x="2188230" y="0"/>
                </a:lnTo>
                <a:lnTo>
                  <a:pt x="2188230" y="2258818"/>
                </a:lnTo>
                <a:lnTo>
                  <a:pt x="0" y="2258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C41BAB9E-3CF1-44B0-81F0-80F8A2E2EA8B}"/>
              </a:ext>
            </a:extLst>
          </p:cNvPr>
          <p:cNvSpPr>
            <a:spLocks noGrp="1"/>
          </p:cNvSpPr>
          <p:nvPr/>
        </p:nvSpPr>
        <p:spPr>
          <a:xfrm flipH="1">
            <a:off x="15067236" y="901671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2188230" y="0"/>
                </a:moveTo>
                <a:lnTo>
                  <a:pt x="0" y="0"/>
                </a:lnTo>
                <a:lnTo>
                  <a:pt x="0" y="2258818"/>
                </a:lnTo>
                <a:lnTo>
                  <a:pt x="2188230" y="2258818"/>
                </a:lnTo>
                <a:lnTo>
                  <a:pt x="21882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13991618-4F8B-4683-8A7B-C946FA203B77}"/>
              </a:ext>
            </a:extLst>
          </p:cNvPr>
          <p:cNvSpPr>
            <a:spLocks noGrp="1"/>
          </p:cNvSpPr>
          <p:nvPr/>
        </p:nvSpPr>
        <p:spPr>
          <a:xfrm rot="1211930">
            <a:off x="10804800" y="7849672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0" y="0"/>
                </a:moveTo>
                <a:lnTo>
                  <a:pt x="1824739" y="0"/>
                </a:lnTo>
                <a:lnTo>
                  <a:pt x="1824739" y="1848262"/>
                </a:lnTo>
                <a:lnTo>
                  <a:pt x="0" y="18482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94D9C414-28AB-473D-8659-636F43F22201}"/>
              </a:ext>
            </a:extLst>
          </p:cNvPr>
          <p:cNvSpPr>
            <a:spLocks noGrp="1"/>
          </p:cNvSpPr>
          <p:nvPr/>
        </p:nvSpPr>
        <p:spPr>
          <a:xfrm rot="1211930" flipH="1">
            <a:off x="3957730" y="1286888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1824739" y="0"/>
                </a:moveTo>
                <a:lnTo>
                  <a:pt x="0" y="0"/>
                </a:lnTo>
                <a:lnTo>
                  <a:pt x="0" y="1848263"/>
                </a:lnTo>
                <a:lnTo>
                  <a:pt x="1824739" y="1848263"/>
                </a:lnTo>
                <a:lnTo>
                  <a:pt x="18247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8DDA50F8-D2B3-44F2-AC2C-83E7C905473A}"/>
              </a:ext>
            </a:extLst>
          </p:cNvPr>
          <p:cNvSpPr>
            <a:spLocks noGrp="1"/>
          </p:cNvSpPr>
          <p:nvPr/>
        </p:nvSpPr>
        <p:spPr>
          <a:xfrm>
            <a:off x="4831515" y="-644912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699" y="0"/>
                </a:lnTo>
                <a:lnTo>
                  <a:pt x="1132699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8611492B-1DD0-42A4-AB47-DABD9B6CBA32}"/>
              </a:ext>
            </a:extLst>
          </p:cNvPr>
          <p:cNvSpPr>
            <a:spLocks noGrp="1"/>
          </p:cNvSpPr>
          <p:nvPr/>
        </p:nvSpPr>
        <p:spPr>
          <a:xfrm>
            <a:off x="1289771" y="828195"/>
            <a:ext cx="15969529" cy="8829465"/>
          </a:xfrm>
          <a:custGeom>
            <a:avLst/>
            <a:gdLst/>
            <a:ahLst/>
            <a:cxnLst/>
            <a:rect l="l" t="t" r="r" b="b"/>
            <a:pathLst>
              <a:path w="5402038" h="2986757">
                <a:moveTo>
                  <a:pt x="5277578" y="2986757"/>
                </a:moveTo>
                <a:lnTo>
                  <a:pt x="124460" y="2986757"/>
                </a:lnTo>
                <a:cubicBezTo>
                  <a:pt x="55880" y="2986757"/>
                  <a:pt x="0" y="2930877"/>
                  <a:pt x="0" y="2862297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277578" y="0"/>
                </a:lnTo>
                <a:cubicBezTo>
                  <a:pt x="5346158" y="0"/>
                  <a:pt x="5402038" y="55880"/>
                  <a:pt x="5402038" y="124460"/>
                </a:cubicBezTo>
                <a:lnTo>
                  <a:pt x="5402038" y="2862297"/>
                </a:lnTo>
                <a:cubicBezTo>
                  <a:pt x="5402038" y="2930877"/>
                  <a:pt x="5346158" y="2986757"/>
                  <a:pt x="5277578" y="2986757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22" name="OUR CURRICULUM">
            <a:extLst>
              <a:ext uri="{FF2B5EF4-FFF2-40B4-BE49-F238E27FC236}">
                <a16:creationId xmlns:a16="http://schemas.microsoft.com/office/drawing/2014/main" id="{8650C95C-BFAB-46BC-90E0-0291EF0B5EDB}"/>
              </a:ext>
            </a:extLst>
          </p:cNvPr>
          <p:cNvSpPr>
            <a:spLocks noGrp="1"/>
          </p:cNvSpPr>
          <p:nvPr/>
        </p:nvSpPr>
        <p:spPr>
          <a:xfrm>
            <a:off x="2000250" y="1476375"/>
            <a:ext cx="142875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705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705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OUR CURRICULUM</a:t>
            </a:r>
          </a:p>
        </p:txBody>
      </p:sp>
      <p:sp>
        <p:nvSpPr>
          <p:cNvPr id="23" name="READING INTERVENTIONS">
            <a:extLst>
              <a:ext uri="{FF2B5EF4-FFF2-40B4-BE49-F238E27FC236}">
                <a16:creationId xmlns:a16="http://schemas.microsoft.com/office/drawing/2014/main" id="{AEEE07FE-886D-4C8C-B02D-ED2A6F54B3F0}"/>
              </a:ext>
            </a:extLst>
          </p:cNvPr>
          <p:cNvSpPr>
            <a:spLocks noGrp="1"/>
          </p:cNvSpPr>
          <p:nvPr/>
        </p:nvSpPr>
        <p:spPr>
          <a:xfrm>
            <a:off x="2333625" y="3190875"/>
            <a:ext cx="7334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50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450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READING INTERVENTIONS</a:t>
            </a:r>
          </a:p>
        </p:txBody>
      </p:sp>
      <p:sp>
        <p:nvSpPr>
          <p:cNvPr id="24" name="MATH AT HOME">
            <a:extLst>
              <a:ext uri="{FF2B5EF4-FFF2-40B4-BE49-F238E27FC236}">
                <a16:creationId xmlns:a16="http://schemas.microsoft.com/office/drawing/2014/main" id="{B3DC5FC2-94C2-4A7F-A230-503CE7C74C3A}"/>
              </a:ext>
            </a:extLst>
          </p:cNvPr>
          <p:cNvSpPr>
            <a:spLocks noGrp="1"/>
          </p:cNvSpPr>
          <p:nvPr/>
        </p:nvSpPr>
        <p:spPr>
          <a:xfrm>
            <a:off x="10382250" y="3190875"/>
            <a:ext cx="5810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50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450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MATH AT HOME</a:t>
            </a:r>
          </a:p>
        </p:txBody>
      </p:sp>
      <p:sp>
        <p:nvSpPr>
          <p:cNvPr id="25" name="Understand texts and key details.">
            <a:extLst>
              <a:ext uri="{FF2B5EF4-FFF2-40B4-BE49-F238E27FC236}">
                <a16:creationId xmlns:a16="http://schemas.microsoft.com/office/drawing/2014/main" id="{2DD29E00-7F50-442F-ABF0-9CC999924BC6}"/>
              </a:ext>
            </a:extLst>
          </p:cNvPr>
          <p:cNvSpPr>
            <a:spLocks noGrp="1"/>
          </p:cNvSpPr>
          <p:nvPr/>
        </p:nvSpPr>
        <p:spPr>
          <a:xfrm>
            <a:off x="2524125" y="4238625"/>
            <a:ext cx="6858000" cy="91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1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Understand texts and key details.</a:t>
            </a:r>
          </a:p>
        </p:txBody>
      </p:sp>
      <p:sp>
        <p:nvSpPr>
          <p:cNvPr id="26" name="Build academic vocabulary.">
            <a:extLst>
              <a:ext uri="{FF2B5EF4-FFF2-40B4-BE49-F238E27FC236}">
                <a16:creationId xmlns:a16="http://schemas.microsoft.com/office/drawing/2014/main" id="{24093515-CD2D-4BDF-887C-2B8771F74343}"/>
              </a:ext>
            </a:extLst>
          </p:cNvPr>
          <p:cNvSpPr>
            <a:spLocks noGrp="1"/>
          </p:cNvSpPr>
          <p:nvPr/>
        </p:nvSpPr>
        <p:spPr>
          <a:xfrm>
            <a:off x="2524125" y="5210175"/>
            <a:ext cx="6858000" cy="91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1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Build academic vocabulary.</a:t>
            </a:r>
          </a:p>
        </p:txBody>
      </p:sp>
      <p:sp>
        <p:nvSpPr>
          <p:cNvPr id="27" name="Read accurately and with expression.">
            <a:extLst>
              <a:ext uri="{FF2B5EF4-FFF2-40B4-BE49-F238E27FC236}">
                <a16:creationId xmlns:a16="http://schemas.microsoft.com/office/drawing/2014/main" id="{82060DA2-5019-4D00-BF8E-E91A5031AC0A}"/>
              </a:ext>
            </a:extLst>
          </p:cNvPr>
          <p:cNvSpPr>
            <a:spLocks noGrp="1"/>
          </p:cNvSpPr>
          <p:nvPr/>
        </p:nvSpPr>
        <p:spPr>
          <a:xfrm>
            <a:off x="2524125" y="6181725"/>
            <a:ext cx="6858000" cy="91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1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Read accurately and with expression.</a:t>
            </a:r>
          </a:p>
        </p:txBody>
      </p:sp>
      <p:sp>
        <p:nvSpPr>
          <p:cNvPr id="28" name="Organize ideas. Use text evidence.">
            <a:extLst>
              <a:ext uri="{FF2B5EF4-FFF2-40B4-BE49-F238E27FC236}">
                <a16:creationId xmlns:a16="http://schemas.microsoft.com/office/drawing/2014/main" id="{E06965BE-CDCB-449C-A9CC-0C15AC999D3B}"/>
              </a:ext>
            </a:extLst>
          </p:cNvPr>
          <p:cNvSpPr>
            <a:spLocks noGrp="1"/>
          </p:cNvSpPr>
          <p:nvPr/>
        </p:nvSpPr>
        <p:spPr>
          <a:xfrm>
            <a:off x="2524125" y="7153275"/>
            <a:ext cx="6858000" cy="91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1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Organize ideas. Use text evidence.</a:t>
            </a:r>
          </a:p>
        </p:txBody>
      </p:sp>
      <p:sp>
        <p:nvSpPr>
          <p:cNvPr id="29" name="Analyze and make connections.">
            <a:extLst>
              <a:ext uri="{FF2B5EF4-FFF2-40B4-BE49-F238E27FC236}">
                <a16:creationId xmlns:a16="http://schemas.microsoft.com/office/drawing/2014/main" id="{6BF49B95-9FC2-44B8-99E2-2F4E82B7DD13}"/>
              </a:ext>
            </a:extLst>
          </p:cNvPr>
          <p:cNvSpPr>
            <a:spLocks noGrp="1"/>
          </p:cNvSpPr>
          <p:nvPr/>
        </p:nvSpPr>
        <p:spPr>
          <a:xfrm>
            <a:off x="2524125" y="8124825"/>
            <a:ext cx="6858000" cy="91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1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Analyze and make connections.</a:t>
            </a:r>
          </a:p>
        </p:txBody>
      </p:sp>
      <p:sp>
        <p:nvSpPr>
          <p:cNvPr id="30" name="Review current classwork together.">
            <a:extLst>
              <a:ext uri="{FF2B5EF4-FFF2-40B4-BE49-F238E27FC236}">
                <a16:creationId xmlns:a16="http://schemas.microsoft.com/office/drawing/2014/main" id="{078B9C77-3383-4097-9F86-9B70215925F3}"/>
              </a:ext>
            </a:extLst>
          </p:cNvPr>
          <p:cNvSpPr>
            <a:spLocks noGrp="1"/>
          </p:cNvSpPr>
          <p:nvPr/>
        </p:nvSpPr>
        <p:spPr>
          <a:xfrm>
            <a:off x="10382250" y="4286250"/>
            <a:ext cx="5857875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3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3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Review current classwork together.</a:t>
            </a:r>
          </a:p>
        </p:txBody>
      </p:sp>
      <p:sp>
        <p:nvSpPr>
          <p:cNvPr id="31" name="Ask your child to explain how they solve">
            <a:extLst>
              <a:ext uri="{FF2B5EF4-FFF2-40B4-BE49-F238E27FC236}">
                <a16:creationId xmlns:a16="http://schemas.microsoft.com/office/drawing/2014/main" id="{5F2FC98A-26C3-4A5B-9BD7-B81739141F8F}"/>
              </a:ext>
            </a:extLst>
          </p:cNvPr>
          <p:cNvSpPr>
            <a:spLocks noGrp="1"/>
          </p:cNvSpPr>
          <p:nvPr/>
        </p:nvSpPr>
        <p:spPr>
          <a:xfrm>
            <a:off x="10382250" y="5715000"/>
            <a:ext cx="5857875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3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3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Ask your child to explain how they solved a problem.</a:t>
            </a:r>
          </a:p>
        </p:txBody>
      </p:sp>
      <p:sp>
        <p:nvSpPr>
          <p:cNvPr id="32" name="Practice skills assigned by the math tea">
            <a:extLst>
              <a:ext uri="{FF2B5EF4-FFF2-40B4-BE49-F238E27FC236}">
                <a16:creationId xmlns:a16="http://schemas.microsoft.com/office/drawing/2014/main" id="{6A995546-7B8F-42A0-88EB-106060F0892D}"/>
              </a:ext>
            </a:extLst>
          </p:cNvPr>
          <p:cNvSpPr>
            <a:spLocks noGrp="1"/>
          </p:cNvSpPr>
          <p:nvPr/>
        </p:nvSpPr>
        <p:spPr>
          <a:xfrm>
            <a:off x="10382250" y="7143750"/>
            <a:ext cx="5857875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3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3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Practice skills assigned by the math teacher.</a:t>
            </a:r>
          </a:p>
        </p:txBody>
      </p:sp>
    </p:spTree>
    <p:extLst>
      <p:ext uri="{BB962C8B-B14F-4D97-AF65-F5344CB8AC3E}">
        <p14:creationId xmlns:p14="http://schemas.microsoft.com/office/powerpoint/2010/main" val="128068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4D5A887-CBA7-4850-954C-417B61A4C639}"/>
              </a:ext>
            </a:extLst>
          </p:cNvPr>
          <p:cNvSpPr>
            <a:spLocks noGrp="1"/>
          </p:cNvSpPr>
          <p:nvPr/>
        </p:nvSpPr>
        <p:spPr>
          <a:xfrm>
            <a:off x="0" y="-28404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2A97018-C6E4-4CC8-B963-AFB9A957DA52}"/>
              </a:ext>
            </a:extLst>
          </p:cNvPr>
          <p:cNvSpPr>
            <a:spLocks noGrp="1"/>
          </p:cNvSpPr>
          <p:nvPr/>
        </p:nvSpPr>
        <p:spPr>
          <a:xfrm rot="4108967">
            <a:off x="9342072" y="-786275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A69698F-0F8E-4AF4-B124-1E8DE27FBC43}"/>
              </a:ext>
            </a:extLst>
          </p:cNvPr>
          <p:cNvSpPr>
            <a:spLocks noGrp="1"/>
          </p:cNvSpPr>
          <p:nvPr/>
        </p:nvSpPr>
        <p:spPr>
          <a:xfrm rot="-6987632">
            <a:off x="15735914" y="789888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E23EC0B-E083-428E-B0B2-10A8CD34FA17}"/>
              </a:ext>
            </a:extLst>
          </p:cNvPr>
          <p:cNvSpPr>
            <a:spLocks noGrp="1"/>
          </p:cNvSpPr>
          <p:nvPr/>
        </p:nvSpPr>
        <p:spPr>
          <a:xfrm rot="8203258" flipH="1">
            <a:off x="833297" y="8431969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2579543" y="0"/>
                </a:moveTo>
                <a:lnTo>
                  <a:pt x="0" y="0"/>
                </a:lnTo>
                <a:lnTo>
                  <a:pt x="0" y="2625488"/>
                </a:lnTo>
                <a:lnTo>
                  <a:pt x="2579543" y="2625488"/>
                </a:lnTo>
                <a:lnTo>
                  <a:pt x="25795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063F3C4-7DFF-42A5-94AE-AF2567E1A8CE}"/>
              </a:ext>
            </a:extLst>
          </p:cNvPr>
          <p:cNvSpPr>
            <a:spLocks noGrp="1"/>
          </p:cNvSpPr>
          <p:nvPr/>
        </p:nvSpPr>
        <p:spPr>
          <a:xfrm>
            <a:off x="13934536" y="9012748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9D68ABA-E14F-4C52-92AF-144FBA5A6889}"/>
              </a:ext>
            </a:extLst>
          </p:cNvPr>
          <p:cNvSpPr>
            <a:spLocks noGrp="1"/>
          </p:cNvSpPr>
          <p:nvPr/>
        </p:nvSpPr>
        <p:spPr>
          <a:xfrm flipH="1">
            <a:off x="402042" y="3830340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1132700" y="0"/>
                </a:moveTo>
                <a:lnTo>
                  <a:pt x="0" y="0"/>
                </a:lnTo>
                <a:lnTo>
                  <a:pt x="0" y="1289824"/>
                </a:lnTo>
                <a:lnTo>
                  <a:pt x="1132700" y="1289824"/>
                </a:lnTo>
                <a:lnTo>
                  <a:pt x="11327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41D806B-CDF4-462F-82A6-363A767180A1}"/>
              </a:ext>
            </a:extLst>
          </p:cNvPr>
          <p:cNvSpPr>
            <a:spLocks noGrp="1"/>
          </p:cNvSpPr>
          <p:nvPr/>
        </p:nvSpPr>
        <p:spPr>
          <a:xfrm>
            <a:off x="12326162" y="1870665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292FF03-19A0-4B3A-87C6-ACF8A8ACAEBF}"/>
              </a:ext>
            </a:extLst>
          </p:cNvPr>
          <p:cNvSpPr>
            <a:spLocks noGrp="1"/>
          </p:cNvSpPr>
          <p:nvPr/>
        </p:nvSpPr>
        <p:spPr>
          <a:xfrm>
            <a:off x="284130" y="6415129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C8E5226-D51B-4F90-9EAA-C928581FD550}"/>
              </a:ext>
            </a:extLst>
          </p:cNvPr>
          <p:cNvSpPr>
            <a:spLocks noGrp="1"/>
          </p:cNvSpPr>
          <p:nvPr/>
        </p:nvSpPr>
        <p:spPr>
          <a:xfrm>
            <a:off x="14382974" y="-272251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B531E8E-FB9C-4551-A9EC-CADA1BAABEFF}"/>
              </a:ext>
            </a:extLst>
          </p:cNvPr>
          <p:cNvSpPr>
            <a:spLocks noGrp="1"/>
          </p:cNvSpPr>
          <p:nvPr/>
        </p:nvSpPr>
        <p:spPr>
          <a:xfrm flipH="1">
            <a:off x="9263320" y="9903212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1368523" y="0"/>
                </a:moveTo>
                <a:lnTo>
                  <a:pt x="0" y="0"/>
                </a:lnTo>
                <a:lnTo>
                  <a:pt x="0" y="798720"/>
                </a:lnTo>
                <a:lnTo>
                  <a:pt x="1368523" y="798720"/>
                </a:lnTo>
                <a:lnTo>
                  <a:pt x="1368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342C1254-94B4-49E9-A781-F06E898E71F2}"/>
              </a:ext>
            </a:extLst>
          </p:cNvPr>
          <p:cNvSpPr>
            <a:spLocks noGrp="1"/>
          </p:cNvSpPr>
          <p:nvPr/>
        </p:nvSpPr>
        <p:spPr>
          <a:xfrm>
            <a:off x="5964214" y="9361987"/>
            <a:ext cx="2579542" cy="1339945"/>
          </a:xfrm>
          <a:custGeom>
            <a:avLst/>
            <a:gdLst/>
            <a:ahLst/>
            <a:cxnLst/>
            <a:rect l="l" t="t" r="r" b="b"/>
            <a:pathLst>
              <a:path w="2579542" h="1339945">
                <a:moveTo>
                  <a:pt x="0" y="0"/>
                </a:moveTo>
                <a:lnTo>
                  <a:pt x="2579543" y="0"/>
                </a:lnTo>
                <a:lnTo>
                  <a:pt x="2579543" y="1339945"/>
                </a:lnTo>
                <a:lnTo>
                  <a:pt x="0" y="1339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593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5F5B814D-D033-44F7-A828-6DF8B0FC50D2}"/>
              </a:ext>
            </a:extLst>
          </p:cNvPr>
          <p:cNvSpPr>
            <a:spLocks noGrp="1"/>
          </p:cNvSpPr>
          <p:nvPr/>
        </p:nvSpPr>
        <p:spPr>
          <a:xfrm>
            <a:off x="6838250" y="828195"/>
            <a:ext cx="1705506" cy="1513249"/>
          </a:xfrm>
          <a:custGeom>
            <a:avLst/>
            <a:gdLst/>
            <a:ahLst/>
            <a:cxnLst/>
            <a:rect l="l" t="t" r="r" b="b"/>
            <a:pathLst>
              <a:path w="1705506" h="1513249">
                <a:moveTo>
                  <a:pt x="0" y="0"/>
                </a:moveTo>
                <a:lnTo>
                  <a:pt x="1705507" y="0"/>
                </a:lnTo>
                <a:lnTo>
                  <a:pt x="1705507" y="1513249"/>
                </a:lnTo>
                <a:lnTo>
                  <a:pt x="0" y="1513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9543CEDB-744E-40C6-B3C1-A1CB91432B0A}"/>
              </a:ext>
            </a:extLst>
          </p:cNvPr>
          <p:cNvSpPr>
            <a:spLocks noGrp="1"/>
          </p:cNvSpPr>
          <p:nvPr/>
        </p:nvSpPr>
        <p:spPr>
          <a:xfrm flipH="1">
            <a:off x="16496914" y="3160489"/>
            <a:ext cx="3301932" cy="2929714"/>
          </a:xfrm>
          <a:custGeom>
            <a:avLst/>
            <a:gdLst/>
            <a:ahLst/>
            <a:cxnLst/>
            <a:rect l="l" t="t" r="r" b="b"/>
            <a:pathLst>
              <a:path w="3301932" h="2929714">
                <a:moveTo>
                  <a:pt x="3301932" y="0"/>
                </a:moveTo>
                <a:lnTo>
                  <a:pt x="0" y="0"/>
                </a:lnTo>
                <a:lnTo>
                  <a:pt x="0" y="2929714"/>
                </a:lnTo>
                <a:lnTo>
                  <a:pt x="3301932" y="2929714"/>
                </a:lnTo>
                <a:lnTo>
                  <a:pt x="330193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205E984E-5A9E-41A3-BA8C-3A74EE26231E}"/>
              </a:ext>
            </a:extLst>
          </p:cNvPr>
          <p:cNvSpPr>
            <a:spLocks noGrp="1"/>
          </p:cNvSpPr>
          <p:nvPr/>
        </p:nvSpPr>
        <p:spPr>
          <a:xfrm>
            <a:off x="4870099" y="7644394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0" y="0"/>
                </a:moveTo>
                <a:lnTo>
                  <a:pt x="2188230" y="0"/>
                </a:lnTo>
                <a:lnTo>
                  <a:pt x="2188230" y="2258818"/>
                </a:lnTo>
                <a:lnTo>
                  <a:pt x="0" y="2258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7E656F17-A4F0-46AB-801B-7E0DB8747919}"/>
              </a:ext>
            </a:extLst>
          </p:cNvPr>
          <p:cNvSpPr>
            <a:spLocks noGrp="1"/>
          </p:cNvSpPr>
          <p:nvPr/>
        </p:nvSpPr>
        <p:spPr>
          <a:xfrm flipH="1">
            <a:off x="15067236" y="901671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2188230" y="0"/>
                </a:moveTo>
                <a:lnTo>
                  <a:pt x="0" y="0"/>
                </a:lnTo>
                <a:lnTo>
                  <a:pt x="0" y="2258818"/>
                </a:lnTo>
                <a:lnTo>
                  <a:pt x="2188230" y="2258818"/>
                </a:lnTo>
                <a:lnTo>
                  <a:pt x="21882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5EAAC27D-7DC3-4955-AE17-30F13736354E}"/>
              </a:ext>
            </a:extLst>
          </p:cNvPr>
          <p:cNvSpPr>
            <a:spLocks noGrp="1"/>
          </p:cNvSpPr>
          <p:nvPr/>
        </p:nvSpPr>
        <p:spPr>
          <a:xfrm rot="1211930">
            <a:off x="10804800" y="7849672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0" y="0"/>
                </a:moveTo>
                <a:lnTo>
                  <a:pt x="1824739" y="0"/>
                </a:lnTo>
                <a:lnTo>
                  <a:pt x="1824739" y="1848262"/>
                </a:lnTo>
                <a:lnTo>
                  <a:pt x="0" y="18482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ED84F61A-D541-409B-BD24-79F57C37D2A8}"/>
              </a:ext>
            </a:extLst>
          </p:cNvPr>
          <p:cNvSpPr>
            <a:spLocks noGrp="1"/>
          </p:cNvSpPr>
          <p:nvPr/>
        </p:nvSpPr>
        <p:spPr>
          <a:xfrm rot="1211930" flipH="1">
            <a:off x="3957730" y="1286888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1824739" y="0"/>
                </a:moveTo>
                <a:lnTo>
                  <a:pt x="0" y="0"/>
                </a:lnTo>
                <a:lnTo>
                  <a:pt x="0" y="1848263"/>
                </a:lnTo>
                <a:lnTo>
                  <a:pt x="1824739" y="1848263"/>
                </a:lnTo>
                <a:lnTo>
                  <a:pt x="18247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BE938B23-AB22-4BD9-B386-CA5000937FFF}"/>
              </a:ext>
            </a:extLst>
          </p:cNvPr>
          <p:cNvSpPr>
            <a:spLocks noGrp="1"/>
          </p:cNvSpPr>
          <p:nvPr/>
        </p:nvSpPr>
        <p:spPr>
          <a:xfrm>
            <a:off x="4831515" y="-644912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699" y="0"/>
                </a:lnTo>
                <a:lnTo>
                  <a:pt x="1132699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2" name="OUR CURRICULUM">
            <a:extLst>
              <a:ext uri="{FF2B5EF4-FFF2-40B4-BE49-F238E27FC236}">
                <a16:creationId xmlns:a16="http://schemas.microsoft.com/office/drawing/2014/main" id="{9B778E16-AFD8-4F16-B628-8911172488F1}"/>
              </a:ext>
            </a:extLst>
          </p:cNvPr>
          <p:cNvSpPr>
            <a:spLocks noGrp="1"/>
          </p:cNvSpPr>
          <p:nvPr/>
        </p:nvSpPr>
        <p:spPr>
          <a:xfrm>
            <a:off x="2000250" y="1476375"/>
            <a:ext cx="142875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705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endParaRPr lang="en-US" sz="7050" dirty="0">
              <a:solidFill>
                <a:srgbClr val="365FBA"/>
              </a:solidFill>
              <a:latin typeface="Borsok"/>
              <a:ea typeface="Borsok"/>
              <a:cs typeface="Borsok"/>
            </a:endParaRPr>
          </a:p>
        </p:txBody>
      </p:sp>
      <p:sp>
        <p:nvSpPr>
          <p:cNvPr id="23" name="SOCIAL STUDIES">
            <a:extLst>
              <a:ext uri="{FF2B5EF4-FFF2-40B4-BE49-F238E27FC236}">
                <a16:creationId xmlns:a16="http://schemas.microsoft.com/office/drawing/2014/main" id="{6AE91031-D256-464E-BA2D-2AD786EE2C12}"/>
              </a:ext>
            </a:extLst>
          </p:cNvPr>
          <p:cNvSpPr>
            <a:spLocks noGrp="1"/>
          </p:cNvSpPr>
          <p:nvPr/>
        </p:nvSpPr>
        <p:spPr>
          <a:xfrm>
            <a:off x="2476500" y="3143250"/>
            <a:ext cx="6477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80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endParaRPr sz="4800">
              <a:solidFill>
                <a:srgbClr val="365FBA"/>
              </a:solidFill>
              <a:latin typeface="Borsok"/>
              <a:ea typeface="Borsok"/>
              <a:cs typeface="Borsok"/>
            </a:endParaRPr>
          </a:p>
        </p:txBody>
      </p:sp>
      <p:sp>
        <p:nvSpPr>
          <p:cNvPr id="24" name="SCIENCE">
            <a:extLst>
              <a:ext uri="{FF2B5EF4-FFF2-40B4-BE49-F238E27FC236}">
                <a16:creationId xmlns:a16="http://schemas.microsoft.com/office/drawing/2014/main" id="{3E2AC02D-53C9-4A6F-9E65-6CA28AE45AD1}"/>
              </a:ext>
            </a:extLst>
          </p:cNvPr>
          <p:cNvSpPr>
            <a:spLocks noGrp="1"/>
          </p:cNvSpPr>
          <p:nvPr/>
        </p:nvSpPr>
        <p:spPr>
          <a:xfrm>
            <a:off x="4926441" y="3220401"/>
            <a:ext cx="1123491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just">
              <a:defRPr sz="480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600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SCIENCE</a:t>
            </a:r>
          </a:p>
        </p:txBody>
      </p:sp>
      <p:sp>
        <p:nvSpPr>
          <p:cNvPr id="25" name="FLORIDA HISTORY">
            <a:extLst>
              <a:ext uri="{FF2B5EF4-FFF2-40B4-BE49-F238E27FC236}">
                <a16:creationId xmlns:a16="http://schemas.microsoft.com/office/drawing/2014/main" id="{41C4748E-F6CB-417D-A672-2F549D9CF66F}"/>
              </a:ext>
            </a:extLst>
          </p:cNvPr>
          <p:cNvSpPr>
            <a:spLocks noGrp="1"/>
          </p:cNvSpPr>
          <p:nvPr/>
        </p:nvSpPr>
        <p:spPr>
          <a:xfrm>
            <a:off x="2571750" y="4143375"/>
            <a:ext cx="633412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endParaRPr sz="3225">
              <a:solidFill>
                <a:srgbClr val="365FBA"/>
              </a:solidFill>
              <a:latin typeface="Borsok"/>
              <a:ea typeface="Borsok"/>
              <a:cs typeface="Borsok"/>
            </a:endParaRPr>
          </a:p>
        </p:txBody>
      </p:sp>
      <p:sp>
        <p:nvSpPr>
          <p:cNvPr id="26" name="Native American cultures&#10;Exploration, co">
            <a:extLst>
              <a:ext uri="{FF2B5EF4-FFF2-40B4-BE49-F238E27FC236}">
                <a16:creationId xmlns:a16="http://schemas.microsoft.com/office/drawing/2014/main" id="{774DA913-9A14-4C1D-BB97-CD08CF3A69F1}"/>
              </a:ext>
            </a:extLst>
          </p:cNvPr>
          <p:cNvSpPr>
            <a:spLocks noGrp="1"/>
          </p:cNvSpPr>
          <p:nvPr/>
        </p:nvSpPr>
        <p:spPr>
          <a:xfrm>
            <a:off x="2571750" y="4705350"/>
            <a:ext cx="6334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92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endParaRPr sz="2925">
              <a:solidFill>
                <a:srgbClr val="365FBA"/>
              </a:solidFill>
              <a:latin typeface="Cerebri"/>
              <a:ea typeface="Cerebri"/>
              <a:cs typeface="Cerebri"/>
            </a:endParaRPr>
          </a:p>
        </p:txBody>
      </p:sp>
      <p:sp>
        <p:nvSpPr>
          <p:cNvPr id="27" name="GEOGRAPHY">
            <a:extLst>
              <a:ext uri="{FF2B5EF4-FFF2-40B4-BE49-F238E27FC236}">
                <a16:creationId xmlns:a16="http://schemas.microsoft.com/office/drawing/2014/main" id="{5707C514-D6F8-4E20-AEC8-6F1DA76B31B8}"/>
              </a:ext>
            </a:extLst>
          </p:cNvPr>
          <p:cNvSpPr>
            <a:spLocks noGrp="1"/>
          </p:cNvSpPr>
          <p:nvPr/>
        </p:nvSpPr>
        <p:spPr>
          <a:xfrm>
            <a:off x="2571750" y="5781675"/>
            <a:ext cx="633412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endParaRPr sz="3225">
              <a:solidFill>
                <a:srgbClr val="365FBA"/>
              </a:solidFill>
              <a:latin typeface="Borsok"/>
              <a:ea typeface="Borsok"/>
              <a:cs typeface="Borsok"/>
            </a:endParaRPr>
          </a:p>
        </p:txBody>
      </p:sp>
      <p:sp>
        <p:nvSpPr>
          <p:cNvPr id="28" name="Maps, Florida regions, and people’s inte">
            <a:extLst>
              <a:ext uri="{FF2B5EF4-FFF2-40B4-BE49-F238E27FC236}">
                <a16:creationId xmlns:a16="http://schemas.microsoft.com/office/drawing/2014/main" id="{7AFE29A6-E715-4313-A675-6214BDA4FEEE}"/>
              </a:ext>
            </a:extLst>
          </p:cNvPr>
          <p:cNvSpPr>
            <a:spLocks noGrp="1"/>
          </p:cNvSpPr>
          <p:nvPr/>
        </p:nvSpPr>
        <p:spPr>
          <a:xfrm>
            <a:off x="2571750" y="6343650"/>
            <a:ext cx="6334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92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endParaRPr sz="2925">
              <a:solidFill>
                <a:srgbClr val="365FBA"/>
              </a:solidFill>
              <a:latin typeface="Cerebri"/>
              <a:ea typeface="Cerebri"/>
              <a:cs typeface="Cerebri"/>
            </a:endParaRPr>
          </a:p>
        </p:txBody>
      </p:sp>
      <p:sp>
        <p:nvSpPr>
          <p:cNvPr id="29" name="CIVICS">
            <a:extLst>
              <a:ext uri="{FF2B5EF4-FFF2-40B4-BE49-F238E27FC236}">
                <a16:creationId xmlns:a16="http://schemas.microsoft.com/office/drawing/2014/main" id="{E199E5D1-211A-4E4C-9B3F-EA5B1A984CCE}"/>
              </a:ext>
            </a:extLst>
          </p:cNvPr>
          <p:cNvSpPr>
            <a:spLocks noGrp="1"/>
          </p:cNvSpPr>
          <p:nvPr/>
        </p:nvSpPr>
        <p:spPr>
          <a:xfrm>
            <a:off x="2571750" y="7419975"/>
            <a:ext cx="633412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endParaRPr sz="3225">
              <a:solidFill>
                <a:srgbClr val="365FBA"/>
              </a:solidFill>
              <a:latin typeface="Borsok"/>
              <a:ea typeface="Borsok"/>
              <a:cs typeface="Borsok"/>
            </a:endParaRPr>
          </a:p>
        </p:txBody>
      </p:sp>
      <p:sp>
        <p:nvSpPr>
          <p:cNvPr id="30" name="Rights and responsibilities, laws, gover">
            <a:extLst>
              <a:ext uri="{FF2B5EF4-FFF2-40B4-BE49-F238E27FC236}">
                <a16:creationId xmlns:a16="http://schemas.microsoft.com/office/drawing/2014/main" id="{46CC05DB-C55C-4DA8-8D40-AE6DFEF9BB19}"/>
              </a:ext>
            </a:extLst>
          </p:cNvPr>
          <p:cNvSpPr>
            <a:spLocks noGrp="1"/>
          </p:cNvSpPr>
          <p:nvPr/>
        </p:nvSpPr>
        <p:spPr>
          <a:xfrm>
            <a:off x="2571750" y="7981950"/>
            <a:ext cx="6334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92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endParaRPr sz="2925">
              <a:solidFill>
                <a:srgbClr val="365FBA"/>
              </a:solidFill>
              <a:latin typeface="Cerebri"/>
              <a:ea typeface="Cerebri"/>
              <a:cs typeface="Cerebri"/>
            </a:endParaRPr>
          </a:p>
        </p:txBody>
      </p:sp>
      <p:sp>
        <p:nvSpPr>
          <p:cNvPr id="31" name="NATURE OF SCIENCE">
            <a:extLst>
              <a:ext uri="{FF2B5EF4-FFF2-40B4-BE49-F238E27FC236}">
                <a16:creationId xmlns:a16="http://schemas.microsoft.com/office/drawing/2014/main" id="{EDBF24C1-42C4-4EA6-AEE6-7F45E9407A72}"/>
              </a:ext>
            </a:extLst>
          </p:cNvPr>
          <p:cNvSpPr>
            <a:spLocks noGrp="1"/>
          </p:cNvSpPr>
          <p:nvPr/>
        </p:nvSpPr>
        <p:spPr>
          <a:xfrm>
            <a:off x="4957590" y="4143375"/>
            <a:ext cx="1166353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3225">
                <a:solidFill>
                  <a:srgbClr val="365FBA"/>
                </a:solidFill>
                <a:latin typeface="Borsok"/>
                <a:ea typeface="Borsok"/>
                <a:cs typeface="Borsok"/>
              </a:rPr>
              <a:t>NATURE OF SCIENCE</a:t>
            </a:r>
          </a:p>
        </p:txBody>
      </p:sp>
      <p:sp>
        <p:nvSpPr>
          <p:cNvPr id="32" name="Questions, investigations, and evidence">
            <a:extLst>
              <a:ext uri="{FF2B5EF4-FFF2-40B4-BE49-F238E27FC236}">
                <a16:creationId xmlns:a16="http://schemas.microsoft.com/office/drawing/2014/main" id="{A29B3CB4-43FC-4542-9667-13E601974C64}"/>
              </a:ext>
            </a:extLst>
          </p:cNvPr>
          <p:cNvSpPr>
            <a:spLocks noGrp="1"/>
          </p:cNvSpPr>
          <p:nvPr/>
        </p:nvSpPr>
        <p:spPr>
          <a:xfrm>
            <a:off x="4957590" y="4705350"/>
            <a:ext cx="1166353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92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2925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Questions, investigations, and evidence</a:t>
            </a:r>
          </a:p>
        </p:txBody>
      </p:sp>
      <p:sp>
        <p:nvSpPr>
          <p:cNvPr id="33" name="EARTH AND SPACE">
            <a:extLst>
              <a:ext uri="{FF2B5EF4-FFF2-40B4-BE49-F238E27FC236}">
                <a16:creationId xmlns:a16="http://schemas.microsoft.com/office/drawing/2014/main" id="{51282DBB-C4D1-4387-9B73-A0CFB392B69B}"/>
              </a:ext>
            </a:extLst>
          </p:cNvPr>
          <p:cNvSpPr>
            <a:spLocks noGrp="1"/>
          </p:cNvSpPr>
          <p:nvPr/>
        </p:nvSpPr>
        <p:spPr>
          <a:xfrm>
            <a:off x="4957590" y="5276850"/>
            <a:ext cx="1166353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3225">
                <a:solidFill>
                  <a:srgbClr val="365FBA"/>
                </a:solidFill>
                <a:latin typeface="Borsok"/>
                <a:ea typeface="Borsok"/>
                <a:cs typeface="Borsok"/>
              </a:rPr>
              <a:t>EARTH AND SPACE</a:t>
            </a:r>
          </a:p>
        </p:txBody>
      </p:sp>
      <p:sp>
        <p:nvSpPr>
          <p:cNvPr id="34" name="Earth in space, rocks, minerals, and nat">
            <a:extLst>
              <a:ext uri="{FF2B5EF4-FFF2-40B4-BE49-F238E27FC236}">
                <a16:creationId xmlns:a16="http://schemas.microsoft.com/office/drawing/2014/main" id="{CB46F0D5-50E4-477E-B546-9BCF211F7229}"/>
              </a:ext>
            </a:extLst>
          </p:cNvPr>
          <p:cNvSpPr>
            <a:spLocks noGrp="1"/>
          </p:cNvSpPr>
          <p:nvPr/>
        </p:nvSpPr>
        <p:spPr>
          <a:xfrm>
            <a:off x="4957590" y="5852788"/>
            <a:ext cx="11663535" cy="15862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92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2925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Earth in space, rocks, minerals, and natural resources</a:t>
            </a:r>
          </a:p>
        </p:txBody>
      </p:sp>
      <p:sp>
        <p:nvSpPr>
          <p:cNvPr id="35" name="PHYSICAL AND LIFE SCIENCE">
            <a:extLst>
              <a:ext uri="{FF2B5EF4-FFF2-40B4-BE49-F238E27FC236}">
                <a16:creationId xmlns:a16="http://schemas.microsoft.com/office/drawing/2014/main" id="{603A6F11-E81C-46AE-B1C8-0808567A4311}"/>
              </a:ext>
            </a:extLst>
          </p:cNvPr>
          <p:cNvSpPr>
            <a:spLocks noGrp="1"/>
          </p:cNvSpPr>
          <p:nvPr/>
        </p:nvSpPr>
        <p:spPr>
          <a:xfrm>
            <a:off x="4957590" y="6405237"/>
            <a:ext cx="11663535" cy="8622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3225">
                <a:solidFill>
                  <a:srgbClr val="365FBA"/>
                </a:solidFill>
                <a:latin typeface="Borsok"/>
                <a:ea typeface="Borsok"/>
                <a:cs typeface="Borsok"/>
              </a:rPr>
              <a:t>PHYSICAL AND LIFE SCIENCE</a:t>
            </a:r>
          </a:p>
        </p:txBody>
      </p:sp>
      <p:sp>
        <p:nvSpPr>
          <p:cNvPr id="36" name="Matter, energy, motion, heredity, reprod">
            <a:extLst>
              <a:ext uri="{FF2B5EF4-FFF2-40B4-BE49-F238E27FC236}">
                <a16:creationId xmlns:a16="http://schemas.microsoft.com/office/drawing/2014/main" id="{C64CB1B4-ED3D-41D0-90DF-DAB7CB825AAD}"/>
              </a:ext>
            </a:extLst>
          </p:cNvPr>
          <p:cNvSpPr>
            <a:spLocks noGrp="1"/>
          </p:cNvSpPr>
          <p:nvPr/>
        </p:nvSpPr>
        <p:spPr>
          <a:xfrm>
            <a:off x="4957590" y="7045654"/>
            <a:ext cx="11663535" cy="203167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92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2925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Matter, energy, motion, heredity, reproduction, and ecosystems</a:t>
            </a:r>
          </a:p>
        </p:txBody>
      </p:sp>
    </p:spTree>
    <p:extLst>
      <p:ext uri="{BB962C8B-B14F-4D97-AF65-F5344CB8AC3E}">
        <p14:creationId xmlns:p14="http://schemas.microsoft.com/office/powerpoint/2010/main" val="75229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D2EE9506-DF14-4141-80A4-C9B0402663C1}"/>
              </a:ext>
            </a:extLst>
          </p:cNvPr>
          <p:cNvSpPr>
            <a:spLocks noGrp="1"/>
          </p:cNvSpPr>
          <p:nvPr/>
        </p:nvSpPr>
        <p:spPr>
          <a:xfrm>
            <a:off x="1648363" y="784963"/>
            <a:ext cx="15896241" cy="8717075"/>
          </a:xfrm>
          <a:custGeom>
            <a:avLst/>
            <a:gdLst/>
            <a:ahLst/>
            <a:cxnLst/>
            <a:rect l="l" t="t" r="r" b="b"/>
            <a:pathLst>
              <a:path w="9191976" h="5040635">
                <a:moveTo>
                  <a:pt x="9067516" y="5040635"/>
                </a:moveTo>
                <a:lnTo>
                  <a:pt x="124460" y="5040635"/>
                </a:lnTo>
                <a:cubicBezTo>
                  <a:pt x="55880" y="5040635"/>
                  <a:pt x="0" y="4984755"/>
                  <a:pt x="0" y="4916175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9067516" y="0"/>
                </a:lnTo>
                <a:cubicBezTo>
                  <a:pt x="9136096" y="0"/>
                  <a:pt x="9191976" y="55880"/>
                  <a:pt x="9191976" y="124460"/>
                </a:cubicBezTo>
                <a:lnTo>
                  <a:pt x="9191976" y="4916175"/>
                </a:lnTo>
                <a:cubicBezTo>
                  <a:pt x="9191976" y="4984755"/>
                  <a:pt x="9136096" y="5040635"/>
                  <a:pt x="9067516" y="5040635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7F1EB55-CD99-4520-A3BF-AC01726274AA}"/>
              </a:ext>
            </a:extLst>
          </p:cNvPr>
          <p:cNvSpPr>
            <a:spLocks noGrp="1"/>
          </p:cNvSpPr>
          <p:nvPr/>
        </p:nvSpPr>
        <p:spPr>
          <a:xfrm>
            <a:off x="0" y="-28404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90D8214-6490-4B47-B445-8951FD90CAF2}"/>
              </a:ext>
            </a:extLst>
          </p:cNvPr>
          <p:cNvSpPr>
            <a:spLocks noGrp="1"/>
          </p:cNvSpPr>
          <p:nvPr/>
        </p:nvSpPr>
        <p:spPr>
          <a:xfrm rot="-6987632">
            <a:off x="15969529" y="8189293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9"/>
                </a:lnTo>
                <a:lnTo>
                  <a:pt x="0" y="26254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D0B601E-3E24-4726-ADB1-033E99BB27DC}"/>
              </a:ext>
            </a:extLst>
          </p:cNvPr>
          <p:cNvSpPr>
            <a:spLocks noGrp="1"/>
          </p:cNvSpPr>
          <p:nvPr/>
        </p:nvSpPr>
        <p:spPr>
          <a:xfrm rot="8203258" flipH="1">
            <a:off x="833297" y="8431969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2579543" y="0"/>
                </a:moveTo>
                <a:lnTo>
                  <a:pt x="0" y="0"/>
                </a:lnTo>
                <a:lnTo>
                  <a:pt x="0" y="2625488"/>
                </a:lnTo>
                <a:lnTo>
                  <a:pt x="2579543" y="2625488"/>
                </a:lnTo>
                <a:lnTo>
                  <a:pt x="25795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1153716-A955-4D9C-97A8-C2DFB85F003D}"/>
              </a:ext>
            </a:extLst>
          </p:cNvPr>
          <p:cNvSpPr>
            <a:spLocks noGrp="1"/>
          </p:cNvSpPr>
          <p:nvPr/>
        </p:nvSpPr>
        <p:spPr>
          <a:xfrm>
            <a:off x="13250274" y="8613388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29B8D97-B24E-45EA-9CB0-B478E3CCB9B6}"/>
              </a:ext>
            </a:extLst>
          </p:cNvPr>
          <p:cNvSpPr>
            <a:spLocks noGrp="1"/>
          </p:cNvSpPr>
          <p:nvPr/>
        </p:nvSpPr>
        <p:spPr>
          <a:xfrm flipH="1">
            <a:off x="1407683" y="3556453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1132700" y="0"/>
                </a:moveTo>
                <a:lnTo>
                  <a:pt x="0" y="0"/>
                </a:lnTo>
                <a:lnTo>
                  <a:pt x="0" y="1289824"/>
                </a:lnTo>
                <a:lnTo>
                  <a:pt x="1132700" y="1289824"/>
                </a:lnTo>
                <a:lnTo>
                  <a:pt x="11327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C2FEC0D-255C-4F7E-B6C5-45F0F33B6803}"/>
              </a:ext>
            </a:extLst>
          </p:cNvPr>
          <p:cNvSpPr>
            <a:spLocks noGrp="1"/>
          </p:cNvSpPr>
          <p:nvPr/>
        </p:nvSpPr>
        <p:spPr>
          <a:xfrm>
            <a:off x="605510" y="6498754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56BAF46-5C3F-49B9-AF84-10971F4E371D}"/>
              </a:ext>
            </a:extLst>
          </p:cNvPr>
          <p:cNvSpPr>
            <a:spLocks noGrp="1"/>
          </p:cNvSpPr>
          <p:nvPr/>
        </p:nvSpPr>
        <p:spPr>
          <a:xfrm>
            <a:off x="14382974" y="-272251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D60E1BE-01D9-4EB2-A80B-96F93F95F17B}"/>
              </a:ext>
            </a:extLst>
          </p:cNvPr>
          <p:cNvSpPr>
            <a:spLocks noGrp="1"/>
          </p:cNvSpPr>
          <p:nvPr/>
        </p:nvSpPr>
        <p:spPr>
          <a:xfrm flipH="1">
            <a:off x="9263320" y="9903212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1368523" y="0"/>
                </a:moveTo>
                <a:lnTo>
                  <a:pt x="0" y="0"/>
                </a:lnTo>
                <a:lnTo>
                  <a:pt x="0" y="798720"/>
                </a:lnTo>
                <a:lnTo>
                  <a:pt x="1368523" y="798720"/>
                </a:lnTo>
                <a:lnTo>
                  <a:pt x="1368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5CBB1616-2A0A-4885-9DB8-B238695D13BC}"/>
              </a:ext>
            </a:extLst>
          </p:cNvPr>
          <p:cNvSpPr>
            <a:spLocks noGrp="1"/>
          </p:cNvSpPr>
          <p:nvPr/>
        </p:nvSpPr>
        <p:spPr>
          <a:xfrm>
            <a:off x="5964214" y="9361987"/>
            <a:ext cx="2579542" cy="1339945"/>
          </a:xfrm>
          <a:custGeom>
            <a:avLst/>
            <a:gdLst/>
            <a:ahLst/>
            <a:cxnLst/>
            <a:rect l="l" t="t" r="r" b="b"/>
            <a:pathLst>
              <a:path w="2579542" h="1339945">
                <a:moveTo>
                  <a:pt x="0" y="0"/>
                </a:moveTo>
                <a:lnTo>
                  <a:pt x="2579543" y="0"/>
                </a:lnTo>
                <a:lnTo>
                  <a:pt x="2579543" y="1339945"/>
                </a:lnTo>
                <a:lnTo>
                  <a:pt x="0" y="1339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593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CDE70BC4-30C4-4A09-927F-F056BE6421EA}"/>
              </a:ext>
            </a:extLst>
          </p:cNvPr>
          <p:cNvSpPr>
            <a:spLocks noGrp="1"/>
          </p:cNvSpPr>
          <p:nvPr/>
        </p:nvSpPr>
        <p:spPr>
          <a:xfrm flipH="1">
            <a:off x="15751497" y="301459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2188230" y="0"/>
                </a:moveTo>
                <a:lnTo>
                  <a:pt x="0" y="0"/>
                </a:lnTo>
                <a:lnTo>
                  <a:pt x="0" y="2258818"/>
                </a:lnTo>
                <a:lnTo>
                  <a:pt x="2188230" y="2258818"/>
                </a:lnTo>
                <a:lnTo>
                  <a:pt x="21882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8941A422-323C-426F-B42E-4B8B6AC45932}"/>
              </a:ext>
            </a:extLst>
          </p:cNvPr>
          <p:cNvSpPr>
            <a:spLocks noGrp="1"/>
          </p:cNvSpPr>
          <p:nvPr/>
        </p:nvSpPr>
        <p:spPr>
          <a:xfrm>
            <a:off x="4831515" y="-644912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699" y="0"/>
                </a:lnTo>
                <a:lnTo>
                  <a:pt x="1132699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F5BCCB76-48AD-4B78-8BB2-03C5C561CCC7}"/>
              </a:ext>
            </a:extLst>
          </p:cNvPr>
          <p:cNvSpPr>
            <a:spLocks noGrp="1"/>
          </p:cNvSpPr>
          <p:nvPr/>
        </p:nvSpPr>
        <p:spPr>
          <a:xfrm>
            <a:off x="3081637" y="2341444"/>
            <a:ext cx="5549049" cy="6438417"/>
          </a:xfrm>
          <a:custGeom>
            <a:avLst/>
            <a:gdLst/>
            <a:ahLst/>
            <a:cxnLst/>
            <a:rect l="l" t="t" r="r" b="b"/>
            <a:pathLst>
              <a:path w="5549049" h="6438417">
                <a:moveTo>
                  <a:pt x="0" y="0"/>
                </a:moveTo>
                <a:lnTo>
                  <a:pt x="5549049" y="0"/>
                </a:lnTo>
                <a:lnTo>
                  <a:pt x="5549049" y="6438417"/>
                </a:lnTo>
                <a:lnTo>
                  <a:pt x="0" y="64384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OCUS PARENT PORTAL">
            <a:extLst>
              <a:ext uri="{FF2B5EF4-FFF2-40B4-BE49-F238E27FC236}">
                <a16:creationId xmlns:a16="http://schemas.microsoft.com/office/drawing/2014/main" id="{49E58261-D426-49DD-961C-AEEB81BD3B9E}"/>
              </a:ext>
            </a:extLst>
          </p:cNvPr>
          <p:cNvSpPr>
            <a:spLocks noGrp="1"/>
          </p:cNvSpPr>
          <p:nvPr/>
        </p:nvSpPr>
        <p:spPr>
          <a:xfrm>
            <a:off x="2667000" y="1000125"/>
            <a:ext cx="13144500" cy="1381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7275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7275">
                <a:solidFill>
                  <a:srgbClr val="365FBA"/>
                </a:solidFill>
                <a:latin typeface="Borsok"/>
                <a:ea typeface="Borsok"/>
                <a:cs typeface="Borsok"/>
              </a:rPr>
              <a:t>FOCUS PARENT PORTAL</a:t>
            </a:r>
          </a:p>
        </p:txBody>
      </p:sp>
      <p:sp>
        <p:nvSpPr>
          <p:cNvPr id="17" name="Check FOCUS for:">
            <a:extLst>
              <a:ext uri="{FF2B5EF4-FFF2-40B4-BE49-F238E27FC236}">
                <a16:creationId xmlns:a16="http://schemas.microsoft.com/office/drawing/2014/main" id="{3A42D737-B792-447B-9C38-150920F86088}"/>
              </a:ext>
            </a:extLst>
          </p:cNvPr>
          <p:cNvSpPr>
            <a:spLocks noGrp="1"/>
          </p:cNvSpPr>
          <p:nvPr/>
        </p:nvSpPr>
        <p:spPr>
          <a:xfrm>
            <a:off x="9096375" y="2952750"/>
            <a:ext cx="73342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50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450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Check FOCUS for:</a:t>
            </a:r>
          </a:p>
        </p:txBody>
      </p:sp>
      <p:sp>
        <p:nvSpPr>
          <p:cNvPr id="18" name="Grades and test scores">
            <a:extLst>
              <a:ext uri="{FF2B5EF4-FFF2-40B4-BE49-F238E27FC236}">
                <a16:creationId xmlns:a16="http://schemas.microsoft.com/office/drawing/2014/main" id="{7DABD900-B468-448B-9F88-B6E92028B649}"/>
              </a:ext>
            </a:extLst>
          </p:cNvPr>
          <p:cNvSpPr>
            <a:spLocks noGrp="1"/>
          </p:cNvSpPr>
          <p:nvPr/>
        </p:nvSpPr>
        <p:spPr>
          <a:xfrm>
            <a:off x="9191625" y="4000500"/>
            <a:ext cx="70485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7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Grades and test scores</a:t>
            </a:r>
          </a:p>
        </p:txBody>
      </p:sp>
      <p:sp>
        <p:nvSpPr>
          <p:cNvPr id="19" name="Teacher communications">
            <a:extLst>
              <a:ext uri="{FF2B5EF4-FFF2-40B4-BE49-F238E27FC236}">
                <a16:creationId xmlns:a16="http://schemas.microsoft.com/office/drawing/2014/main" id="{63E9B358-A470-4B6D-B57A-F8F4CF2A738E}"/>
              </a:ext>
            </a:extLst>
          </p:cNvPr>
          <p:cNvSpPr>
            <a:spLocks noGrp="1"/>
          </p:cNvSpPr>
          <p:nvPr/>
        </p:nvSpPr>
        <p:spPr>
          <a:xfrm>
            <a:off x="9191625" y="5048250"/>
            <a:ext cx="70485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7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Teacher communications</a:t>
            </a:r>
          </a:p>
        </p:txBody>
      </p:sp>
      <p:sp>
        <p:nvSpPr>
          <p:cNvPr id="20" name="Report cards">
            <a:extLst>
              <a:ext uri="{FF2B5EF4-FFF2-40B4-BE49-F238E27FC236}">
                <a16:creationId xmlns:a16="http://schemas.microsoft.com/office/drawing/2014/main" id="{46DB93E1-A264-4D0F-914D-8796AFCE18EE}"/>
              </a:ext>
            </a:extLst>
          </p:cNvPr>
          <p:cNvSpPr>
            <a:spLocks noGrp="1"/>
          </p:cNvSpPr>
          <p:nvPr/>
        </p:nvSpPr>
        <p:spPr>
          <a:xfrm>
            <a:off x="9191625" y="6096000"/>
            <a:ext cx="70485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7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Report cards</a:t>
            </a:r>
          </a:p>
        </p:txBody>
      </p:sp>
      <p:sp>
        <p:nvSpPr>
          <p:cNvPr id="21" name="Absences and tardies">
            <a:extLst>
              <a:ext uri="{FF2B5EF4-FFF2-40B4-BE49-F238E27FC236}">
                <a16:creationId xmlns:a16="http://schemas.microsoft.com/office/drawing/2014/main" id="{010CB6A5-8CE8-41C7-9CA6-F370EE03F653}"/>
              </a:ext>
            </a:extLst>
          </p:cNvPr>
          <p:cNvSpPr>
            <a:spLocks noGrp="1"/>
          </p:cNvSpPr>
          <p:nvPr/>
        </p:nvSpPr>
        <p:spPr>
          <a:xfrm>
            <a:off x="9191625" y="7143750"/>
            <a:ext cx="70485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75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Absences and tardies</a:t>
            </a:r>
          </a:p>
        </p:txBody>
      </p:sp>
      <p:sp>
        <p:nvSpPr>
          <p:cNvPr id="22" name="Keep your phone number and email up to d">
            <a:extLst>
              <a:ext uri="{FF2B5EF4-FFF2-40B4-BE49-F238E27FC236}">
                <a16:creationId xmlns:a16="http://schemas.microsoft.com/office/drawing/2014/main" id="{AAEE1F68-9CCD-4E6D-A41F-C9B9623260B6}"/>
              </a:ext>
            </a:extLst>
          </p:cNvPr>
          <p:cNvSpPr>
            <a:spLocks noGrp="1"/>
          </p:cNvSpPr>
          <p:nvPr/>
        </p:nvSpPr>
        <p:spPr>
          <a:xfrm>
            <a:off x="9191625" y="7810500"/>
            <a:ext cx="7143750" cy="104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000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Keep your phone number and email up to date.</a:t>
            </a:r>
          </a:p>
        </p:txBody>
      </p:sp>
    </p:spTree>
    <p:extLst>
      <p:ext uri="{BB962C8B-B14F-4D97-AF65-F5344CB8AC3E}">
        <p14:creationId xmlns:p14="http://schemas.microsoft.com/office/powerpoint/2010/main" val="19747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60A51F9-3719-412A-8ED7-163B1399E47A}"/>
              </a:ext>
            </a:extLst>
          </p:cNvPr>
          <p:cNvSpPr>
            <a:spLocks noGrp="1"/>
          </p:cNvSpPr>
          <p:nvPr/>
        </p:nvSpPr>
        <p:spPr>
          <a:xfrm>
            <a:off x="0" y="-28404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18002B2-0F18-424A-8457-A8F7D333A622}"/>
              </a:ext>
            </a:extLst>
          </p:cNvPr>
          <p:cNvSpPr>
            <a:spLocks noGrp="1"/>
          </p:cNvSpPr>
          <p:nvPr/>
        </p:nvSpPr>
        <p:spPr>
          <a:xfrm rot="4108967">
            <a:off x="9342072" y="-786275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5741276-218A-43B0-9C6A-8F347606C677}"/>
              </a:ext>
            </a:extLst>
          </p:cNvPr>
          <p:cNvSpPr>
            <a:spLocks noGrp="1"/>
          </p:cNvSpPr>
          <p:nvPr/>
        </p:nvSpPr>
        <p:spPr>
          <a:xfrm rot="-6987632">
            <a:off x="15735914" y="789888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ECD43E6-3D60-48CB-AD92-B42CFFBF4BB4}"/>
              </a:ext>
            </a:extLst>
          </p:cNvPr>
          <p:cNvSpPr>
            <a:spLocks noGrp="1"/>
          </p:cNvSpPr>
          <p:nvPr/>
        </p:nvSpPr>
        <p:spPr>
          <a:xfrm rot="8203258" flipH="1">
            <a:off x="833297" y="8431969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2579543" y="0"/>
                </a:moveTo>
                <a:lnTo>
                  <a:pt x="0" y="0"/>
                </a:lnTo>
                <a:lnTo>
                  <a:pt x="0" y="2625488"/>
                </a:lnTo>
                <a:lnTo>
                  <a:pt x="2579543" y="2625488"/>
                </a:lnTo>
                <a:lnTo>
                  <a:pt x="25795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2B6018A-49AF-49C8-A756-72137EC82D82}"/>
              </a:ext>
            </a:extLst>
          </p:cNvPr>
          <p:cNvSpPr>
            <a:spLocks noGrp="1"/>
          </p:cNvSpPr>
          <p:nvPr/>
        </p:nvSpPr>
        <p:spPr>
          <a:xfrm>
            <a:off x="13934536" y="9012748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5B8483D-8654-437F-818B-2BC8BF5B3514}"/>
              </a:ext>
            </a:extLst>
          </p:cNvPr>
          <p:cNvSpPr>
            <a:spLocks noGrp="1"/>
          </p:cNvSpPr>
          <p:nvPr/>
        </p:nvSpPr>
        <p:spPr>
          <a:xfrm flipH="1">
            <a:off x="402042" y="3830340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1132700" y="0"/>
                </a:moveTo>
                <a:lnTo>
                  <a:pt x="0" y="0"/>
                </a:lnTo>
                <a:lnTo>
                  <a:pt x="0" y="1289824"/>
                </a:lnTo>
                <a:lnTo>
                  <a:pt x="1132700" y="1289824"/>
                </a:lnTo>
                <a:lnTo>
                  <a:pt x="11327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0033A97-1E26-4807-83DE-2DDECA3DA88F}"/>
              </a:ext>
            </a:extLst>
          </p:cNvPr>
          <p:cNvSpPr>
            <a:spLocks noGrp="1"/>
          </p:cNvSpPr>
          <p:nvPr/>
        </p:nvSpPr>
        <p:spPr>
          <a:xfrm>
            <a:off x="12326162" y="1870665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F483D02-A0B0-4C02-B7F2-EA741AC8C85C}"/>
              </a:ext>
            </a:extLst>
          </p:cNvPr>
          <p:cNvSpPr>
            <a:spLocks noGrp="1"/>
          </p:cNvSpPr>
          <p:nvPr/>
        </p:nvSpPr>
        <p:spPr>
          <a:xfrm>
            <a:off x="284130" y="6415129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CC53D54-F669-43FC-BB4F-5AEB735319B2}"/>
              </a:ext>
            </a:extLst>
          </p:cNvPr>
          <p:cNvSpPr>
            <a:spLocks noGrp="1"/>
          </p:cNvSpPr>
          <p:nvPr/>
        </p:nvSpPr>
        <p:spPr>
          <a:xfrm>
            <a:off x="14382974" y="-272251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CFE4845-3426-457E-99CE-129F4177B466}"/>
              </a:ext>
            </a:extLst>
          </p:cNvPr>
          <p:cNvSpPr>
            <a:spLocks noGrp="1"/>
          </p:cNvSpPr>
          <p:nvPr/>
        </p:nvSpPr>
        <p:spPr>
          <a:xfrm flipH="1">
            <a:off x="9263320" y="9903212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1368523" y="0"/>
                </a:moveTo>
                <a:lnTo>
                  <a:pt x="0" y="0"/>
                </a:lnTo>
                <a:lnTo>
                  <a:pt x="0" y="798720"/>
                </a:lnTo>
                <a:lnTo>
                  <a:pt x="1368523" y="798720"/>
                </a:lnTo>
                <a:lnTo>
                  <a:pt x="1368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C7A071A8-EA85-479A-A821-C77653DC50E0}"/>
              </a:ext>
            </a:extLst>
          </p:cNvPr>
          <p:cNvSpPr>
            <a:spLocks noGrp="1"/>
          </p:cNvSpPr>
          <p:nvPr/>
        </p:nvSpPr>
        <p:spPr>
          <a:xfrm>
            <a:off x="5964214" y="9361987"/>
            <a:ext cx="2579542" cy="1339945"/>
          </a:xfrm>
          <a:custGeom>
            <a:avLst/>
            <a:gdLst/>
            <a:ahLst/>
            <a:cxnLst/>
            <a:rect l="l" t="t" r="r" b="b"/>
            <a:pathLst>
              <a:path w="2579542" h="1339945">
                <a:moveTo>
                  <a:pt x="0" y="0"/>
                </a:moveTo>
                <a:lnTo>
                  <a:pt x="2579543" y="0"/>
                </a:lnTo>
                <a:lnTo>
                  <a:pt x="2579543" y="1339945"/>
                </a:lnTo>
                <a:lnTo>
                  <a:pt x="0" y="1339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593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14F26AFB-C899-4185-B5FE-14A3C4E23EE1}"/>
              </a:ext>
            </a:extLst>
          </p:cNvPr>
          <p:cNvSpPr>
            <a:spLocks noGrp="1"/>
          </p:cNvSpPr>
          <p:nvPr/>
        </p:nvSpPr>
        <p:spPr>
          <a:xfrm>
            <a:off x="6838250" y="828195"/>
            <a:ext cx="1705506" cy="1513249"/>
          </a:xfrm>
          <a:custGeom>
            <a:avLst/>
            <a:gdLst/>
            <a:ahLst/>
            <a:cxnLst/>
            <a:rect l="l" t="t" r="r" b="b"/>
            <a:pathLst>
              <a:path w="1705506" h="1513249">
                <a:moveTo>
                  <a:pt x="0" y="0"/>
                </a:moveTo>
                <a:lnTo>
                  <a:pt x="1705507" y="0"/>
                </a:lnTo>
                <a:lnTo>
                  <a:pt x="1705507" y="1513249"/>
                </a:lnTo>
                <a:lnTo>
                  <a:pt x="0" y="1513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0CD588DD-5E91-4EC9-AF31-57897C768683}"/>
              </a:ext>
            </a:extLst>
          </p:cNvPr>
          <p:cNvSpPr>
            <a:spLocks noGrp="1"/>
          </p:cNvSpPr>
          <p:nvPr/>
        </p:nvSpPr>
        <p:spPr>
          <a:xfrm flipH="1">
            <a:off x="16496914" y="3160489"/>
            <a:ext cx="3301932" cy="2929714"/>
          </a:xfrm>
          <a:custGeom>
            <a:avLst/>
            <a:gdLst/>
            <a:ahLst/>
            <a:cxnLst/>
            <a:rect l="l" t="t" r="r" b="b"/>
            <a:pathLst>
              <a:path w="3301932" h="2929714">
                <a:moveTo>
                  <a:pt x="3301932" y="0"/>
                </a:moveTo>
                <a:lnTo>
                  <a:pt x="0" y="0"/>
                </a:lnTo>
                <a:lnTo>
                  <a:pt x="0" y="2929714"/>
                </a:lnTo>
                <a:lnTo>
                  <a:pt x="3301932" y="2929714"/>
                </a:lnTo>
                <a:lnTo>
                  <a:pt x="330193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DEDEE5DD-2414-48AB-BE3A-D6F5294C6292}"/>
              </a:ext>
            </a:extLst>
          </p:cNvPr>
          <p:cNvSpPr>
            <a:spLocks noGrp="1"/>
          </p:cNvSpPr>
          <p:nvPr/>
        </p:nvSpPr>
        <p:spPr>
          <a:xfrm>
            <a:off x="4870099" y="7644394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0" y="0"/>
                </a:moveTo>
                <a:lnTo>
                  <a:pt x="2188230" y="0"/>
                </a:lnTo>
                <a:lnTo>
                  <a:pt x="2188230" y="2258818"/>
                </a:lnTo>
                <a:lnTo>
                  <a:pt x="0" y="2258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1FA61AB0-B88F-468B-A315-6E40086D9D1C}"/>
              </a:ext>
            </a:extLst>
          </p:cNvPr>
          <p:cNvSpPr>
            <a:spLocks noGrp="1"/>
          </p:cNvSpPr>
          <p:nvPr/>
        </p:nvSpPr>
        <p:spPr>
          <a:xfrm flipH="1">
            <a:off x="15067236" y="901671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2188230" y="0"/>
                </a:moveTo>
                <a:lnTo>
                  <a:pt x="0" y="0"/>
                </a:lnTo>
                <a:lnTo>
                  <a:pt x="0" y="2258818"/>
                </a:lnTo>
                <a:lnTo>
                  <a:pt x="2188230" y="2258818"/>
                </a:lnTo>
                <a:lnTo>
                  <a:pt x="21882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C1E9BF3A-5E26-409D-9D75-EA7BD6C6A5CD}"/>
              </a:ext>
            </a:extLst>
          </p:cNvPr>
          <p:cNvSpPr>
            <a:spLocks noGrp="1"/>
          </p:cNvSpPr>
          <p:nvPr/>
        </p:nvSpPr>
        <p:spPr>
          <a:xfrm rot="1211930">
            <a:off x="10804800" y="7849672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0" y="0"/>
                </a:moveTo>
                <a:lnTo>
                  <a:pt x="1824739" y="0"/>
                </a:lnTo>
                <a:lnTo>
                  <a:pt x="1824739" y="1848262"/>
                </a:lnTo>
                <a:lnTo>
                  <a:pt x="0" y="18482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72009C00-E2BD-493C-BC53-934499EC724F}"/>
              </a:ext>
            </a:extLst>
          </p:cNvPr>
          <p:cNvSpPr>
            <a:spLocks noGrp="1"/>
          </p:cNvSpPr>
          <p:nvPr/>
        </p:nvSpPr>
        <p:spPr>
          <a:xfrm rot="1211930" flipH="1">
            <a:off x="3957730" y="1286888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1824739" y="0"/>
                </a:moveTo>
                <a:lnTo>
                  <a:pt x="0" y="0"/>
                </a:lnTo>
                <a:lnTo>
                  <a:pt x="0" y="1848263"/>
                </a:lnTo>
                <a:lnTo>
                  <a:pt x="1824739" y="1848263"/>
                </a:lnTo>
                <a:lnTo>
                  <a:pt x="18247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274B675C-93A2-401F-BF82-E57C477D9CCF}"/>
              </a:ext>
            </a:extLst>
          </p:cNvPr>
          <p:cNvSpPr>
            <a:spLocks noGrp="1"/>
          </p:cNvSpPr>
          <p:nvPr/>
        </p:nvSpPr>
        <p:spPr>
          <a:xfrm>
            <a:off x="4831515" y="-644912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699" y="0"/>
                </a:lnTo>
                <a:lnTo>
                  <a:pt x="1132699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06E3E22C-FAED-4C5A-85F2-450ED5E7495F}"/>
              </a:ext>
            </a:extLst>
          </p:cNvPr>
          <p:cNvSpPr>
            <a:spLocks noGrp="1"/>
          </p:cNvSpPr>
          <p:nvPr/>
        </p:nvSpPr>
        <p:spPr>
          <a:xfrm>
            <a:off x="1289771" y="828195"/>
            <a:ext cx="15969529" cy="8829465"/>
          </a:xfrm>
          <a:custGeom>
            <a:avLst/>
            <a:gdLst/>
            <a:ahLst/>
            <a:cxnLst/>
            <a:rect l="l" t="t" r="r" b="b"/>
            <a:pathLst>
              <a:path w="5402038" h="2986757">
                <a:moveTo>
                  <a:pt x="5277578" y="2986757"/>
                </a:moveTo>
                <a:lnTo>
                  <a:pt x="124460" y="2986757"/>
                </a:lnTo>
                <a:cubicBezTo>
                  <a:pt x="55880" y="2986757"/>
                  <a:pt x="0" y="2930877"/>
                  <a:pt x="0" y="2862297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277578" y="0"/>
                </a:lnTo>
                <a:cubicBezTo>
                  <a:pt x="5346158" y="0"/>
                  <a:pt x="5402038" y="55880"/>
                  <a:pt x="5402038" y="124460"/>
                </a:cubicBezTo>
                <a:lnTo>
                  <a:pt x="5402038" y="2862297"/>
                </a:lnTo>
                <a:cubicBezTo>
                  <a:pt x="5402038" y="2930877"/>
                  <a:pt x="5346158" y="2986757"/>
                  <a:pt x="5277578" y="2986757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8867E448-F0ED-4FF4-ABBA-F97A9A6E65F1}"/>
              </a:ext>
            </a:extLst>
          </p:cNvPr>
          <p:cNvSpPr>
            <a:spLocks noGrp="1"/>
          </p:cNvSpPr>
          <p:nvPr/>
        </p:nvSpPr>
        <p:spPr>
          <a:xfrm>
            <a:off x="9999135" y="2987050"/>
            <a:ext cx="5786753" cy="5787910"/>
          </a:xfrm>
          <a:custGeom>
            <a:avLst/>
            <a:gdLst/>
            <a:ahLst/>
            <a:cxnLst/>
            <a:rect l="l" t="t" r="r" b="b"/>
            <a:pathLst>
              <a:path w="6350000" h="6351270">
                <a:moveTo>
                  <a:pt x="0" y="5955030"/>
                </a:moveTo>
                <a:lnTo>
                  <a:pt x="0" y="394970"/>
                </a:lnTo>
                <a:cubicBezTo>
                  <a:pt x="0" y="176530"/>
                  <a:pt x="176530" y="0"/>
                  <a:pt x="394970" y="0"/>
                </a:cubicBezTo>
                <a:lnTo>
                  <a:pt x="5956300" y="0"/>
                </a:lnTo>
                <a:cubicBezTo>
                  <a:pt x="6173470" y="0"/>
                  <a:pt x="6350000" y="176530"/>
                  <a:pt x="6350000" y="394970"/>
                </a:cubicBezTo>
                <a:lnTo>
                  <a:pt x="6350000" y="5956300"/>
                </a:lnTo>
                <a:cubicBezTo>
                  <a:pt x="6350000" y="6174740"/>
                  <a:pt x="6173470" y="6351270"/>
                  <a:pt x="5955030" y="6351270"/>
                </a:cubicBezTo>
                <a:lnTo>
                  <a:pt x="394970" y="6351270"/>
                </a:lnTo>
                <a:cubicBezTo>
                  <a:pt x="176530" y="6350000"/>
                  <a:pt x="0" y="6173470"/>
                  <a:pt x="0" y="5955030"/>
                </a:cubicBezTo>
                <a:close/>
              </a:path>
            </a:pathLst>
          </a:custGeom>
          <a:blipFill>
            <a:blip r:embed="rId9"/>
            <a:stretch>
              <a:fillRect l="-14089" r="-3575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4" name="SUPPORTING YOUR CHILD">
            <a:extLst>
              <a:ext uri="{FF2B5EF4-FFF2-40B4-BE49-F238E27FC236}">
                <a16:creationId xmlns:a16="http://schemas.microsoft.com/office/drawing/2014/main" id="{2EDE23C5-FC87-466F-B218-0A13979BA7C5}"/>
              </a:ext>
            </a:extLst>
          </p:cNvPr>
          <p:cNvSpPr>
            <a:spLocks noGrp="1"/>
          </p:cNvSpPr>
          <p:nvPr/>
        </p:nvSpPr>
        <p:spPr>
          <a:xfrm>
            <a:off x="2000250" y="1476375"/>
            <a:ext cx="142875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705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705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SUPPORTING YOUR CHILD</a:t>
            </a:r>
          </a:p>
        </p:txBody>
      </p:sp>
      <p:sp>
        <p:nvSpPr>
          <p:cNvPr id="25" name="Read together for 20–30 minutes each nig">
            <a:extLst>
              <a:ext uri="{FF2B5EF4-FFF2-40B4-BE49-F238E27FC236}">
                <a16:creationId xmlns:a16="http://schemas.microsoft.com/office/drawing/2014/main" id="{DDAE6B78-B7F1-4A32-9187-DD7AF4B82C70}"/>
              </a:ext>
            </a:extLst>
          </p:cNvPr>
          <p:cNvSpPr>
            <a:spLocks noGrp="1"/>
          </p:cNvSpPr>
          <p:nvPr/>
        </p:nvSpPr>
        <p:spPr>
          <a:xfrm>
            <a:off x="2619375" y="3048000"/>
            <a:ext cx="6858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225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Read together for 20–30 minutes each night.</a:t>
            </a:r>
          </a:p>
        </p:txBody>
      </p:sp>
      <p:sp>
        <p:nvSpPr>
          <p:cNvPr id="26" name="Ask your child to explain what they lear">
            <a:extLst>
              <a:ext uri="{FF2B5EF4-FFF2-40B4-BE49-F238E27FC236}">
                <a16:creationId xmlns:a16="http://schemas.microsoft.com/office/drawing/2014/main" id="{BE06A618-8174-4296-9460-F4D70C6ABBAB}"/>
              </a:ext>
            </a:extLst>
          </p:cNvPr>
          <p:cNvSpPr>
            <a:spLocks noGrp="1"/>
          </p:cNvSpPr>
          <p:nvPr/>
        </p:nvSpPr>
        <p:spPr>
          <a:xfrm>
            <a:off x="2619375" y="4238625"/>
            <a:ext cx="6858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225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Ask your child to explain what they learned.</a:t>
            </a:r>
          </a:p>
        </p:txBody>
      </p:sp>
      <p:sp>
        <p:nvSpPr>
          <p:cNvPr id="27" name="Practice vocabulary and assigned skills.">
            <a:extLst>
              <a:ext uri="{FF2B5EF4-FFF2-40B4-BE49-F238E27FC236}">
                <a16:creationId xmlns:a16="http://schemas.microsoft.com/office/drawing/2014/main" id="{72871BF7-3B77-4544-AADC-67C032502B8E}"/>
              </a:ext>
            </a:extLst>
          </p:cNvPr>
          <p:cNvSpPr>
            <a:spLocks noGrp="1"/>
          </p:cNvSpPr>
          <p:nvPr/>
        </p:nvSpPr>
        <p:spPr>
          <a:xfrm>
            <a:off x="2619375" y="5429250"/>
            <a:ext cx="6858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225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Practice vocabulary and assigned skills.</a:t>
            </a:r>
          </a:p>
        </p:txBody>
      </p:sp>
      <p:sp>
        <p:nvSpPr>
          <p:cNvPr id="28" name="Check FOCUS and teacher messages regular">
            <a:extLst>
              <a:ext uri="{FF2B5EF4-FFF2-40B4-BE49-F238E27FC236}">
                <a16:creationId xmlns:a16="http://schemas.microsoft.com/office/drawing/2014/main" id="{2F5F7C00-15C2-4FEB-923F-BF2A64A48DC5}"/>
              </a:ext>
            </a:extLst>
          </p:cNvPr>
          <p:cNvSpPr>
            <a:spLocks noGrp="1"/>
          </p:cNvSpPr>
          <p:nvPr/>
        </p:nvSpPr>
        <p:spPr>
          <a:xfrm>
            <a:off x="2619375" y="6619875"/>
            <a:ext cx="6858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225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Check FOCUS and teacher messages regularly.</a:t>
            </a:r>
          </a:p>
        </p:txBody>
      </p:sp>
      <p:sp>
        <p:nvSpPr>
          <p:cNvPr id="29" name="Celebrate effort, kindness, and progress">
            <a:extLst>
              <a:ext uri="{FF2B5EF4-FFF2-40B4-BE49-F238E27FC236}">
                <a16:creationId xmlns:a16="http://schemas.microsoft.com/office/drawing/2014/main" id="{17056181-C0F7-408A-8DDB-011CECE2CFEB}"/>
              </a:ext>
            </a:extLst>
          </p:cNvPr>
          <p:cNvSpPr>
            <a:spLocks noGrp="1"/>
          </p:cNvSpPr>
          <p:nvPr/>
        </p:nvSpPr>
        <p:spPr>
          <a:xfrm>
            <a:off x="2619375" y="7810500"/>
            <a:ext cx="6858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225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Celebrate effort, kindness, and progress.</a:t>
            </a:r>
          </a:p>
        </p:txBody>
      </p:sp>
    </p:spTree>
    <p:extLst>
      <p:ext uri="{BB962C8B-B14F-4D97-AF65-F5344CB8AC3E}">
        <p14:creationId xmlns:p14="http://schemas.microsoft.com/office/powerpoint/2010/main" val="189628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6F91B21-BB01-445A-ADE4-8B443D4B0816}"/>
              </a:ext>
            </a:extLst>
          </p:cNvPr>
          <p:cNvSpPr>
            <a:spLocks noGrp="1"/>
          </p:cNvSpPr>
          <p:nvPr/>
        </p:nvSpPr>
        <p:spPr>
          <a:xfrm>
            <a:off x="0" y="-28404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D85FA67-C2DE-4DA4-9846-AA5EEC53F8FE}"/>
              </a:ext>
            </a:extLst>
          </p:cNvPr>
          <p:cNvSpPr>
            <a:spLocks noGrp="1"/>
          </p:cNvSpPr>
          <p:nvPr/>
        </p:nvSpPr>
        <p:spPr>
          <a:xfrm rot="4108967">
            <a:off x="9342072" y="-786275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F508178-8269-4467-8A20-CB7A1EC523A8}"/>
              </a:ext>
            </a:extLst>
          </p:cNvPr>
          <p:cNvSpPr>
            <a:spLocks noGrp="1"/>
          </p:cNvSpPr>
          <p:nvPr/>
        </p:nvSpPr>
        <p:spPr>
          <a:xfrm rot="-6987632">
            <a:off x="15735914" y="789888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5DC378A-C44A-48ED-9861-ACC9B3239CD6}"/>
              </a:ext>
            </a:extLst>
          </p:cNvPr>
          <p:cNvSpPr>
            <a:spLocks noGrp="1"/>
          </p:cNvSpPr>
          <p:nvPr/>
        </p:nvSpPr>
        <p:spPr>
          <a:xfrm rot="8203258" flipH="1">
            <a:off x="833297" y="8431969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2579543" y="0"/>
                </a:moveTo>
                <a:lnTo>
                  <a:pt x="0" y="0"/>
                </a:lnTo>
                <a:lnTo>
                  <a:pt x="0" y="2625488"/>
                </a:lnTo>
                <a:lnTo>
                  <a:pt x="2579543" y="2625488"/>
                </a:lnTo>
                <a:lnTo>
                  <a:pt x="25795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D15ECF0-74C3-4333-87BD-22B51B4EA030}"/>
              </a:ext>
            </a:extLst>
          </p:cNvPr>
          <p:cNvSpPr>
            <a:spLocks noGrp="1"/>
          </p:cNvSpPr>
          <p:nvPr/>
        </p:nvSpPr>
        <p:spPr>
          <a:xfrm>
            <a:off x="13934536" y="9012748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AA117C5-A81B-43BF-AE81-4196CBEEC96C}"/>
              </a:ext>
            </a:extLst>
          </p:cNvPr>
          <p:cNvSpPr>
            <a:spLocks noGrp="1"/>
          </p:cNvSpPr>
          <p:nvPr/>
        </p:nvSpPr>
        <p:spPr>
          <a:xfrm flipH="1">
            <a:off x="402042" y="3830340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1132700" y="0"/>
                </a:moveTo>
                <a:lnTo>
                  <a:pt x="0" y="0"/>
                </a:lnTo>
                <a:lnTo>
                  <a:pt x="0" y="1289824"/>
                </a:lnTo>
                <a:lnTo>
                  <a:pt x="1132700" y="1289824"/>
                </a:lnTo>
                <a:lnTo>
                  <a:pt x="11327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925063B-AF0B-4346-8961-D00BB94F7D41}"/>
              </a:ext>
            </a:extLst>
          </p:cNvPr>
          <p:cNvSpPr>
            <a:spLocks noGrp="1"/>
          </p:cNvSpPr>
          <p:nvPr/>
        </p:nvSpPr>
        <p:spPr>
          <a:xfrm>
            <a:off x="12326162" y="1870665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E87151-57E5-423B-B6B7-07B1A5704421}"/>
              </a:ext>
            </a:extLst>
          </p:cNvPr>
          <p:cNvSpPr>
            <a:spLocks noGrp="1"/>
          </p:cNvSpPr>
          <p:nvPr/>
        </p:nvSpPr>
        <p:spPr>
          <a:xfrm>
            <a:off x="284130" y="6415129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5970692-E1D1-45F4-9099-EBA5C3EE2714}"/>
              </a:ext>
            </a:extLst>
          </p:cNvPr>
          <p:cNvSpPr>
            <a:spLocks noGrp="1"/>
          </p:cNvSpPr>
          <p:nvPr/>
        </p:nvSpPr>
        <p:spPr>
          <a:xfrm>
            <a:off x="14382974" y="-272251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68E0BFA-CA68-42DA-B660-24856DBF50FB}"/>
              </a:ext>
            </a:extLst>
          </p:cNvPr>
          <p:cNvSpPr>
            <a:spLocks noGrp="1"/>
          </p:cNvSpPr>
          <p:nvPr/>
        </p:nvSpPr>
        <p:spPr>
          <a:xfrm flipH="1">
            <a:off x="9263320" y="9903212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1368523" y="0"/>
                </a:moveTo>
                <a:lnTo>
                  <a:pt x="0" y="0"/>
                </a:lnTo>
                <a:lnTo>
                  <a:pt x="0" y="798720"/>
                </a:lnTo>
                <a:lnTo>
                  <a:pt x="1368523" y="798720"/>
                </a:lnTo>
                <a:lnTo>
                  <a:pt x="1368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A61B1E9D-12FA-490C-9B4C-11D0C38611FB}"/>
              </a:ext>
            </a:extLst>
          </p:cNvPr>
          <p:cNvSpPr>
            <a:spLocks noGrp="1"/>
          </p:cNvSpPr>
          <p:nvPr/>
        </p:nvSpPr>
        <p:spPr>
          <a:xfrm>
            <a:off x="5964214" y="9361987"/>
            <a:ext cx="2579542" cy="1339945"/>
          </a:xfrm>
          <a:custGeom>
            <a:avLst/>
            <a:gdLst/>
            <a:ahLst/>
            <a:cxnLst/>
            <a:rect l="l" t="t" r="r" b="b"/>
            <a:pathLst>
              <a:path w="2579542" h="1339945">
                <a:moveTo>
                  <a:pt x="0" y="0"/>
                </a:moveTo>
                <a:lnTo>
                  <a:pt x="2579543" y="0"/>
                </a:lnTo>
                <a:lnTo>
                  <a:pt x="2579543" y="1339945"/>
                </a:lnTo>
                <a:lnTo>
                  <a:pt x="0" y="1339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593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703C0C8-53DF-4CD7-9D83-227393A0EC8C}"/>
              </a:ext>
            </a:extLst>
          </p:cNvPr>
          <p:cNvSpPr>
            <a:spLocks noGrp="1"/>
          </p:cNvSpPr>
          <p:nvPr/>
        </p:nvSpPr>
        <p:spPr>
          <a:xfrm>
            <a:off x="6838250" y="828195"/>
            <a:ext cx="1705506" cy="1513249"/>
          </a:xfrm>
          <a:custGeom>
            <a:avLst/>
            <a:gdLst/>
            <a:ahLst/>
            <a:cxnLst/>
            <a:rect l="l" t="t" r="r" b="b"/>
            <a:pathLst>
              <a:path w="1705506" h="1513249">
                <a:moveTo>
                  <a:pt x="0" y="0"/>
                </a:moveTo>
                <a:lnTo>
                  <a:pt x="1705507" y="0"/>
                </a:lnTo>
                <a:lnTo>
                  <a:pt x="1705507" y="1513249"/>
                </a:lnTo>
                <a:lnTo>
                  <a:pt x="0" y="1513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698A0F61-76C7-4037-AC92-46510E7380BF}"/>
              </a:ext>
            </a:extLst>
          </p:cNvPr>
          <p:cNvSpPr>
            <a:spLocks noGrp="1"/>
          </p:cNvSpPr>
          <p:nvPr/>
        </p:nvSpPr>
        <p:spPr>
          <a:xfrm flipH="1">
            <a:off x="16496914" y="3160489"/>
            <a:ext cx="3301932" cy="2929714"/>
          </a:xfrm>
          <a:custGeom>
            <a:avLst/>
            <a:gdLst/>
            <a:ahLst/>
            <a:cxnLst/>
            <a:rect l="l" t="t" r="r" b="b"/>
            <a:pathLst>
              <a:path w="3301932" h="2929714">
                <a:moveTo>
                  <a:pt x="3301932" y="0"/>
                </a:moveTo>
                <a:lnTo>
                  <a:pt x="0" y="0"/>
                </a:lnTo>
                <a:lnTo>
                  <a:pt x="0" y="2929714"/>
                </a:lnTo>
                <a:lnTo>
                  <a:pt x="3301932" y="2929714"/>
                </a:lnTo>
                <a:lnTo>
                  <a:pt x="330193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C81C4386-1973-495B-8503-48D17BA7818C}"/>
              </a:ext>
            </a:extLst>
          </p:cNvPr>
          <p:cNvSpPr>
            <a:spLocks noGrp="1"/>
          </p:cNvSpPr>
          <p:nvPr/>
        </p:nvSpPr>
        <p:spPr>
          <a:xfrm>
            <a:off x="4870099" y="7644394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0" y="0"/>
                </a:moveTo>
                <a:lnTo>
                  <a:pt x="2188230" y="0"/>
                </a:lnTo>
                <a:lnTo>
                  <a:pt x="2188230" y="2258818"/>
                </a:lnTo>
                <a:lnTo>
                  <a:pt x="0" y="2258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F9CB5142-DEEB-44AF-850D-3DD9FC256DA9}"/>
              </a:ext>
            </a:extLst>
          </p:cNvPr>
          <p:cNvSpPr>
            <a:spLocks noGrp="1"/>
          </p:cNvSpPr>
          <p:nvPr/>
        </p:nvSpPr>
        <p:spPr>
          <a:xfrm flipH="1">
            <a:off x="15067236" y="901671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2188230" y="0"/>
                </a:moveTo>
                <a:lnTo>
                  <a:pt x="0" y="0"/>
                </a:lnTo>
                <a:lnTo>
                  <a:pt x="0" y="2258818"/>
                </a:lnTo>
                <a:lnTo>
                  <a:pt x="2188230" y="2258818"/>
                </a:lnTo>
                <a:lnTo>
                  <a:pt x="21882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DF6F213F-C07E-4811-8054-DA1F6C98F75F}"/>
              </a:ext>
            </a:extLst>
          </p:cNvPr>
          <p:cNvSpPr>
            <a:spLocks noGrp="1"/>
          </p:cNvSpPr>
          <p:nvPr/>
        </p:nvSpPr>
        <p:spPr>
          <a:xfrm rot="1211930">
            <a:off x="10804800" y="7849672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0" y="0"/>
                </a:moveTo>
                <a:lnTo>
                  <a:pt x="1824739" y="0"/>
                </a:lnTo>
                <a:lnTo>
                  <a:pt x="1824739" y="1848262"/>
                </a:lnTo>
                <a:lnTo>
                  <a:pt x="0" y="18482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2B50D0F1-C10C-43BC-B392-8CA3AA54F4FF}"/>
              </a:ext>
            </a:extLst>
          </p:cNvPr>
          <p:cNvSpPr>
            <a:spLocks noGrp="1"/>
          </p:cNvSpPr>
          <p:nvPr/>
        </p:nvSpPr>
        <p:spPr>
          <a:xfrm rot="1211930" flipH="1">
            <a:off x="3957730" y="1286888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1824739" y="0"/>
                </a:moveTo>
                <a:lnTo>
                  <a:pt x="0" y="0"/>
                </a:lnTo>
                <a:lnTo>
                  <a:pt x="0" y="1848263"/>
                </a:lnTo>
                <a:lnTo>
                  <a:pt x="1824739" y="1848263"/>
                </a:lnTo>
                <a:lnTo>
                  <a:pt x="18247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2BFDD3F5-1382-45FD-82D1-7D5F3E70B203}"/>
              </a:ext>
            </a:extLst>
          </p:cNvPr>
          <p:cNvSpPr>
            <a:spLocks noGrp="1"/>
          </p:cNvSpPr>
          <p:nvPr/>
        </p:nvSpPr>
        <p:spPr>
          <a:xfrm>
            <a:off x="4831515" y="-644912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699" y="0"/>
                </a:lnTo>
                <a:lnTo>
                  <a:pt x="1132699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69B50085-52A6-4DD3-99FB-59B3BC2A5C77}"/>
              </a:ext>
            </a:extLst>
          </p:cNvPr>
          <p:cNvSpPr>
            <a:spLocks noGrp="1"/>
          </p:cNvSpPr>
          <p:nvPr/>
        </p:nvSpPr>
        <p:spPr>
          <a:xfrm>
            <a:off x="1289771" y="1028700"/>
            <a:ext cx="15969529" cy="8182928"/>
          </a:xfrm>
          <a:custGeom>
            <a:avLst/>
            <a:gdLst/>
            <a:ahLst/>
            <a:cxnLst/>
            <a:rect l="l" t="t" r="r" b="b"/>
            <a:pathLst>
              <a:path w="5402038" h="2768052">
                <a:moveTo>
                  <a:pt x="5277578" y="2768052"/>
                </a:moveTo>
                <a:lnTo>
                  <a:pt x="124460" y="2768052"/>
                </a:lnTo>
                <a:cubicBezTo>
                  <a:pt x="55880" y="2768052"/>
                  <a:pt x="0" y="2712172"/>
                  <a:pt x="0" y="264359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277578" y="0"/>
                </a:lnTo>
                <a:cubicBezTo>
                  <a:pt x="5346158" y="0"/>
                  <a:pt x="5402038" y="55880"/>
                  <a:pt x="5402038" y="124460"/>
                </a:cubicBezTo>
                <a:lnTo>
                  <a:pt x="5402038" y="2643592"/>
                </a:lnTo>
                <a:cubicBezTo>
                  <a:pt x="5402038" y="2712172"/>
                  <a:pt x="5346158" y="2768052"/>
                  <a:pt x="5277578" y="2768052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22" name="LET’S STAY CONNECTED">
            <a:extLst>
              <a:ext uri="{FF2B5EF4-FFF2-40B4-BE49-F238E27FC236}">
                <a16:creationId xmlns:a16="http://schemas.microsoft.com/office/drawing/2014/main" id="{53292D5D-AC61-44EB-BDBE-236C7440D907}"/>
              </a:ext>
            </a:extLst>
          </p:cNvPr>
          <p:cNvSpPr>
            <a:spLocks noGrp="1"/>
          </p:cNvSpPr>
          <p:nvPr/>
        </p:nvSpPr>
        <p:spPr>
          <a:xfrm>
            <a:off x="2000250" y="1476375"/>
            <a:ext cx="142875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705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705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LET’S STAY CONNECTED</a:t>
            </a: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2047875" y="3193256"/>
            <a:ext cx="7905750" cy="5929313"/>
          </a:xfrm>
          <a:prstGeom prst="rect">
            <a:avLst/>
          </a:prstGeom>
        </p:spPr>
      </p:pic>
      <p:sp>
        <p:nvSpPr>
          <p:cNvPr id="24" name="EMAIL IS BEST">
            <a:extLst>
              <a:ext uri="{FF2B5EF4-FFF2-40B4-BE49-F238E27FC236}">
                <a16:creationId xmlns:a16="http://schemas.microsoft.com/office/drawing/2014/main" id="{BB6584FC-54CF-4A78-B812-D2BA84AFA36F}"/>
              </a:ext>
            </a:extLst>
          </p:cNvPr>
          <p:cNvSpPr>
            <a:spLocks noGrp="1"/>
          </p:cNvSpPr>
          <p:nvPr/>
        </p:nvSpPr>
        <p:spPr>
          <a:xfrm>
            <a:off x="10477500" y="3286125"/>
            <a:ext cx="59055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35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435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EMAIL IS BEST</a:t>
            </a:r>
          </a:p>
        </p:txBody>
      </p:sp>
      <p:sp>
        <p:nvSpPr>
          <p:cNvPr id="25" name="Beerswi@pcsb.org">
            <a:extLst>
              <a:ext uri="{FF2B5EF4-FFF2-40B4-BE49-F238E27FC236}">
                <a16:creationId xmlns:a16="http://schemas.microsoft.com/office/drawing/2014/main" id="{1628F399-98CE-43F1-B018-B9108018610E}"/>
              </a:ext>
            </a:extLst>
          </p:cNvPr>
          <p:cNvSpPr>
            <a:spLocks noGrp="1"/>
          </p:cNvSpPr>
          <p:nvPr/>
        </p:nvSpPr>
        <p:spPr>
          <a:xfrm>
            <a:off x="10477500" y="4143375"/>
            <a:ext cx="59055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7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75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Beerswi@pcsb.org</a:t>
            </a:r>
          </a:p>
        </p:txBody>
      </p:sp>
      <p:sp>
        <p:nvSpPr>
          <p:cNvPr id="26" name="URGENT MATTERS">
            <a:extLst>
              <a:ext uri="{FF2B5EF4-FFF2-40B4-BE49-F238E27FC236}">
                <a16:creationId xmlns:a16="http://schemas.microsoft.com/office/drawing/2014/main" id="{A557A312-E883-4556-B09F-CA89A113E68D}"/>
              </a:ext>
            </a:extLst>
          </p:cNvPr>
          <p:cNvSpPr>
            <a:spLocks noGrp="1"/>
          </p:cNvSpPr>
          <p:nvPr/>
        </p:nvSpPr>
        <p:spPr>
          <a:xfrm>
            <a:off x="10477500" y="5286375"/>
            <a:ext cx="59055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35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435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URGENT MATTERS</a:t>
            </a:r>
          </a:p>
        </p:txBody>
      </p:sp>
      <p:sp>
        <p:nvSpPr>
          <p:cNvPr id="27" name="727-893-2643">
            <a:extLst>
              <a:ext uri="{FF2B5EF4-FFF2-40B4-BE49-F238E27FC236}">
                <a16:creationId xmlns:a16="http://schemas.microsoft.com/office/drawing/2014/main" id="{48EAEF40-13FE-4A7F-B8F9-D789BBE33A95}"/>
              </a:ext>
            </a:extLst>
          </p:cNvPr>
          <p:cNvSpPr>
            <a:spLocks noGrp="1"/>
          </p:cNvSpPr>
          <p:nvPr/>
        </p:nvSpPr>
        <p:spPr>
          <a:xfrm>
            <a:off x="10477500" y="6143625"/>
            <a:ext cx="59055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7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75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727-893-2643</a:t>
            </a:r>
          </a:p>
        </p:txBody>
      </p:sp>
      <p:sp>
        <p:nvSpPr>
          <p:cNvPr id="28" name="MONDAY–FRIDAY">
            <a:extLst>
              <a:ext uri="{FF2B5EF4-FFF2-40B4-BE49-F238E27FC236}">
                <a16:creationId xmlns:a16="http://schemas.microsoft.com/office/drawing/2014/main" id="{02FFD139-F59D-466B-8EF0-9AE678A2919E}"/>
              </a:ext>
            </a:extLst>
          </p:cNvPr>
          <p:cNvSpPr>
            <a:spLocks noGrp="1"/>
          </p:cNvSpPr>
          <p:nvPr/>
        </p:nvSpPr>
        <p:spPr>
          <a:xfrm>
            <a:off x="10477500" y="7191375"/>
            <a:ext cx="59055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35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435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MONDAY–FRIDAY</a:t>
            </a:r>
          </a:p>
        </p:txBody>
      </p:sp>
      <p:sp>
        <p:nvSpPr>
          <p:cNvPr id="29" name="7:30 AM–3:30 PM">
            <a:extLst>
              <a:ext uri="{FF2B5EF4-FFF2-40B4-BE49-F238E27FC236}">
                <a16:creationId xmlns:a16="http://schemas.microsoft.com/office/drawing/2014/main" id="{7421EB74-EEB5-4B8A-A974-5A1934093F1E}"/>
              </a:ext>
            </a:extLst>
          </p:cNvPr>
          <p:cNvSpPr>
            <a:spLocks noGrp="1"/>
          </p:cNvSpPr>
          <p:nvPr/>
        </p:nvSpPr>
        <p:spPr>
          <a:xfrm>
            <a:off x="10477500" y="8048625"/>
            <a:ext cx="59055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75">
                <a:solidFill>
                  <a:srgbClr val="365FBA"/>
                </a:solidFill>
                <a:latin typeface="Cerebri"/>
                <a:ea typeface="Cerebri"/>
                <a:cs typeface="Cerebri"/>
              </a:defRPr>
            </a:pPr>
            <a:r>
              <a:rPr sz="3675">
                <a:solidFill>
                  <a:srgbClr val="365FBA"/>
                </a:solidFill>
                <a:latin typeface="Cerebri"/>
                <a:ea typeface="Cerebri"/>
                <a:cs typeface="Cerebri"/>
              </a:rPr>
              <a:t>7:30 AM–3:30 PM</a:t>
            </a:r>
          </a:p>
        </p:txBody>
      </p:sp>
    </p:spTree>
    <p:extLst>
      <p:ext uri="{BB962C8B-B14F-4D97-AF65-F5344CB8AC3E}">
        <p14:creationId xmlns:p14="http://schemas.microsoft.com/office/powerpoint/2010/main" val="191241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BBB4A6-05C2-44CB-AFD8-3C8435AFAA30}"/>
              </a:ext>
            </a:extLst>
          </p:cNvPr>
          <p:cNvSpPr>
            <a:spLocks noGrp="1"/>
          </p:cNvSpPr>
          <p:nvPr/>
        </p:nvSpPr>
        <p:spPr>
          <a:xfrm>
            <a:off x="0" y="-28404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AFBBC2A-B2D8-4EAA-9876-5D081B95504C}"/>
              </a:ext>
            </a:extLst>
          </p:cNvPr>
          <p:cNvSpPr>
            <a:spLocks noGrp="1"/>
          </p:cNvSpPr>
          <p:nvPr/>
        </p:nvSpPr>
        <p:spPr>
          <a:xfrm rot="4108967">
            <a:off x="9342072" y="-786275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E26F91F-D991-45D0-A162-881C3BB47C6C}"/>
              </a:ext>
            </a:extLst>
          </p:cNvPr>
          <p:cNvSpPr>
            <a:spLocks noGrp="1"/>
          </p:cNvSpPr>
          <p:nvPr/>
        </p:nvSpPr>
        <p:spPr>
          <a:xfrm rot="-6987632">
            <a:off x="15735914" y="7898884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0" y="0"/>
                </a:moveTo>
                <a:lnTo>
                  <a:pt x="2579542" y="0"/>
                </a:lnTo>
                <a:lnTo>
                  <a:pt x="2579542" y="2625488"/>
                </a:lnTo>
                <a:lnTo>
                  <a:pt x="0" y="262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E164FB8-C28F-4405-A338-129BDEEB18B0}"/>
              </a:ext>
            </a:extLst>
          </p:cNvPr>
          <p:cNvSpPr>
            <a:spLocks noGrp="1"/>
          </p:cNvSpPr>
          <p:nvPr/>
        </p:nvSpPr>
        <p:spPr>
          <a:xfrm rot="8203258" flipH="1">
            <a:off x="833297" y="8431969"/>
            <a:ext cx="2579542" cy="2625488"/>
          </a:xfrm>
          <a:custGeom>
            <a:avLst/>
            <a:gdLst/>
            <a:ahLst/>
            <a:cxnLst/>
            <a:rect l="l" t="t" r="r" b="b"/>
            <a:pathLst>
              <a:path w="2579542" h="2625488">
                <a:moveTo>
                  <a:pt x="2579543" y="0"/>
                </a:moveTo>
                <a:lnTo>
                  <a:pt x="0" y="0"/>
                </a:lnTo>
                <a:lnTo>
                  <a:pt x="0" y="2625488"/>
                </a:lnTo>
                <a:lnTo>
                  <a:pt x="2579543" y="2625488"/>
                </a:lnTo>
                <a:lnTo>
                  <a:pt x="25795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09B57BF-85AF-448A-AA22-734A9E93878D}"/>
              </a:ext>
            </a:extLst>
          </p:cNvPr>
          <p:cNvSpPr>
            <a:spLocks noGrp="1"/>
          </p:cNvSpPr>
          <p:nvPr/>
        </p:nvSpPr>
        <p:spPr>
          <a:xfrm>
            <a:off x="13934536" y="9012748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CD4F5A7-DD37-482D-B9AB-1EFAF69EC548}"/>
              </a:ext>
            </a:extLst>
          </p:cNvPr>
          <p:cNvSpPr>
            <a:spLocks noGrp="1"/>
          </p:cNvSpPr>
          <p:nvPr/>
        </p:nvSpPr>
        <p:spPr>
          <a:xfrm flipH="1">
            <a:off x="402042" y="3830340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1132700" y="0"/>
                </a:moveTo>
                <a:lnTo>
                  <a:pt x="0" y="0"/>
                </a:lnTo>
                <a:lnTo>
                  <a:pt x="0" y="1289824"/>
                </a:lnTo>
                <a:lnTo>
                  <a:pt x="1132700" y="1289824"/>
                </a:lnTo>
                <a:lnTo>
                  <a:pt x="11327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3B4E245-E366-4A54-A8B7-A6A332BD8369}"/>
              </a:ext>
            </a:extLst>
          </p:cNvPr>
          <p:cNvSpPr>
            <a:spLocks noGrp="1"/>
          </p:cNvSpPr>
          <p:nvPr/>
        </p:nvSpPr>
        <p:spPr>
          <a:xfrm>
            <a:off x="12326162" y="1870665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700" y="0"/>
                </a:lnTo>
                <a:lnTo>
                  <a:pt x="1132700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EEC2F28-58A3-41B7-AE8F-769D47A373B9}"/>
              </a:ext>
            </a:extLst>
          </p:cNvPr>
          <p:cNvSpPr>
            <a:spLocks noGrp="1"/>
          </p:cNvSpPr>
          <p:nvPr/>
        </p:nvSpPr>
        <p:spPr>
          <a:xfrm>
            <a:off x="284130" y="6415129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CD7D432-F380-4EB5-A296-915C66AB70FE}"/>
              </a:ext>
            </a:extLst>
          </p:cNvPr>
          <p:cNvSpPr>
            <a:spLocks noGrp="1"/>
          </p:cNvSpPr>
          <p:nvPr/>
        </p:nvSpPr>
        <p:spPr>
          <a:xfrm>
            <a:off x="14382974" y="-272251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0" y="0"/>
                </a:moveTo>
                <a:lnTo>
                  <a:pt x="1368523" y="0"/>
                </a:lnTo>
                <a:lnTo>
                  <a:pt x="1368523" y="798720"/>
                </a:lnTo>
                <a:lnTo>
                  <a:pt x="0" y="798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9B2BA5D9-8C3F-4C64-89E4-D6DE5CB24DEC}"/>
              </a:ext>
            </a:extLst>
          </p:cNvPr>
          <p:cNvSpPr>
            <a:spLocks noGrp="1"/>
          </p:cNvSpPr>
          <p:nvPr/>
        </p:nvSpPr>
        <p:spPr>
          <a:xfrm flipH="1">
            <a:off x="9263320" y="9903212"/>
            <a:ext cx="1368523" cy="798720"/>
          </a:xfrm>
          <a:custGeom>
            <a:avLst/>
            <a:gdLst/>
            <a:ahLst/>
            <a:cxnLst/>
            <a:rect l="l" t="t" r="r" b="b"/>
            <a:pathLst>
              <a:path w="1368523" h="798720">
                <a:moveTo>
                  <a:pt x="1368523" y="0"/>
                </a:moveTo>
                <a:lnTo>
                  <a:pt x="0" y="0"/>
                </a:lnTo>
                <a:lnTo>
                  <a:pt x="0" y="798720"/>
                </a:lnTo>
                <a:lnTo>
                  <a:pt x="1368523" y="798720"/>
                </a:lnTo>
                <a:lnTo>
                  <a:pt x="136852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19CAB016-87BD-4115-B43B-581967402EE1}"/>
              </a:ext>
            </a:extLst>
          </p:cNvPr>
          <p:cNvSpPr>
            <a:spLocks noGrp="1"/>
          </p:cNvSpPr>
          <p:nvPr/>
        </p:nvSpPr>
        <p:spPr>
          <a:xfrm>
            <a:off x="5964214" y="9361987"/>
            <a:ext cx="2579542" cy="1339945"/>
          </a:xfrm>
          <a:custGeom>
            <a:avLst/>
            <a:gdLst/>
            <a:ahLst/>
            <a:cxnLst/>
            <a:rect l="l" t="t" r="r" b="b"/>
            <a:pathLst>
              <a:path w="2579542" h="1339945">
                <a:moveTo>
                  <a:pt x="0" y="0"/>
                </a:moveTo>
                <a:lnTo>
                  <a:pt x="2579543" y="0"/>
                </a:lnTo>
                <a:lnTo>
                  <a:pt x="2579543" y="1339945"/>
                </a:lnTo>
                <a:lnTo>
                  <a:pt x="0" y="1339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593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7F4864EA-2C8F-484D-97D8-C3558DFA10D2}"/>
              </a:ext>
            </a:extLst>
          </p:cNvPr>
          <p:cNvSpPr>
            <a:spLocks noGrp="1"/>
          </p:cNvSpPr>
          <p:nvPr/>
        </p:nvSpPr>
        <p:spPr>
          <a:xfrm>
            <a:off x="6838250" y="828195"/>
            <a:ext cx="1705506" cy="1513249"/>
          </a:xfrm>
          <a:custGeom>
            <a:avLst/>
            <a:gdLst/>
            <a:ahLst/>
            <a:cxnLst/>
            <a:rect l="l" t="t" r="r" b="b"/>
            <a:pathLst>
              <a:path w="1705506" h="1513249">
                <a:moveTo>
                  <a:pt x="0" y="0"/>
                </a:moveTo>
                <a:lnTo>
                  <a:pt x="1705507" y="0"/>
                </a:lnTo>
                <a:lnTo>
                  <a:pt x="1705507" y="1513249"/>
                </a:lnTo>
                <a:lnTo>
                  <a:pt x="0" y="1513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309C7C33-5473-4D05-B706-DF73379D21F3}"/>
              </a:ext>
            </a:extLst>
          </p:cNvPr>
          <p:cNvSpPr>
            <a:spLocks noGrp="1"/>
          </p:cNvSpPr>
          <p:nvPr/>
        </p:nvSpPr>
        <p:spPr>
          <a:xfrm flipH="1">
            <a:off x="16496914" y="3160489"/>
            <a:ext cx="3301932" cy="2929714"/>
          </a:xfrm>
          <a:custGeom>
            <a:avLst/>
            <a:gdLst/>
            <a:ahLst/>
            <a:cxnLst/>
            <a:rect l="l" t="t" r="r" b="b"/>
            <a:pathLst>
              <a:path w="3301932" h="2929714">
                <a:moveTo>
                  <a:pt x="3301932" y="0"/>
                </a:moveTo>
                <a:lnTo>
                  <a:pt x="0" y="0"/>
                </a:lnTo>
                <a:lnTo>
                  <a:pt x="0" y="2929714"/>
                </a:lnTo>
                <a:lnTo>
                  <a:pt x="3301932" y="2929714"/>
                </a:lnTo>
                <a:lnTo>
                  <a:pt x="330193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9021FF98-E9FC-4EC0-BCF0-983F0905953A}"/>
              </a:ext>
            </a:extLst>
          </p:cNvPr>
          <p:cNvSpPr>
            <a:spLocks noGrp="1"/>
          </p:cNvSpPr>
          <p:nvPr/>
        </p:nvSpPr>
        <p:spPr>
          <a:xfrm>
            <a:off x="4870099" y="7644394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0" y="0"/>
                </a:moveTo>
                <a:lnTo>
                  <a:pt x="2188230" y="0"/>
                </a:lnTo>
                <a:lnTo>
                  <a:pt x="2188230" y="2258818"/>
                </a:lnTo>
                <a:lnTo>
                  <a:pt x="0" y="2258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C10AC33B-786D-4883-8306-3613D7107678}"/>
              </a:ext>
            </a:extLst>
          </p:cNvPr>
          <p:cNvSpPr>
            <a:spLocks noGrp="1"/>
          </p:cNvSpPr>
          <p:nvPr/>
        </p:nvSpPr>
        <p:spPr>
          <a:xfrm flipH="1">
            <a:off x="15067236" y="901671"/>
            <a:ext cx="2188230" cy="2258818"/>
          </a:xfrm>
          <a:custGeom>
            <a:avLst/>
            <a:gdLst/>
            <a:ahLst/>
            <a:cxnLst/>
            <a:rect l="l" t="t" r="r" b="b"/>
            <a:pathLst>
              <a:path w="2188230" h="2258818">
                <a:moveTo>
                  <a:pt x="2188230" y="0"/>
                </a:moveTo>
                <a:lnTo>
                  <a:pt x="0" y="0"/>
                </a:lnTo>
                <a:lnTo>
                  <a:pt x="0" y="2258818"/>
                </a:lnTo>
                <a:lnTo>
                  <a:pt x="2188230" y="2258818"/>
                </a:lnTo>
                <a:lnTo>
                  <a:pt x="21882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A7B79F70-B6AE-4CD8-81A4-FB0FDEA99CD2}"/>
              </a:ext>
            </a:extLst>
          </p:cNvPr>
          <p:cNvSpPr>
            <a:spLocks noGrp="1"/>
          </p:cNvSpPr>
          <p:nvPr/>
        </p:nvSpPr>
        <p:spPr>
          <a:xfrm rot="1211930">
            <a:off x="10804800" y="7849672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0" y="0"/>
                </a:moveTo>
                <a:lnTo>
                  <a:pt x="1824739" y="0"/>
                </a:lnTo>
                <a:lnTo>
                  <a:pt x="1824739" y="1848262"/>
                </a:lnTo>
                <a:lnTo>
                  <a:pt x="0" y="18482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8A297982-D8A8-450D-B94F-8FB453F2B8D2}"/>
              </a:ext>
            </a:extLst>
          </p:cNvPr>
          <p:cNvSpPr>
            <a:spLocks noGrp="1"/>
          </p:cNvSpPr>
          <p:nvPr/>
        </p:nvSpPr>
        <p:spPr>
          <a:xfrm rot="1211930" flipH="1">
            <a:off x="3957730" y="1286888"/>
            <a:ext cx="1824739" cy="1848262"/>
          </a:xfrm>
          <a:custGeom>
            <a:avLst/>
            <a:gdLst/>
            <a:ahLst/>
            <a:cxnLst/>
            <a:rect l="l" t="t" r="r" b="b"/>
            <a:pathLst>
              <a:path w="1824739" h="1848262">
                <a:moveTo>
                  <a:pt x="1824739" y="0"/>
                </a:moveTo>
                <a:lnTo>
                  <a:pt x="0" y="0"/>
                </a:lnTo>
                <a:lnTo>
                  <a:pt x="0" y="1848263"/>
                </a:lnTo>
                <a:lnTo>
                  <a:pt x="1824739" y="1848263"/>
                </a:lnTo>
                <a:lnTo>
                  <a:pt x="18247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B6415570-7327-4E1C-9AD4-AC09D9314CD6}"/>
              </a:ext>
            </a:extLst>
          </p:cNvPr>
          <p:cNvSpPr>
            <a:spLocks noGrp="1"/>
          </p:cNvSpPr>
          <p:nvPr/>
        </p:nvSpPr>
        <p:spPr>
          <a:xfrm>
            <a:off x="4831515" y="-644912"/>
            <a:ext cx="1132700" cy="1289824"/>
          </a:xfrm>
          <a:custGeom>
            <a:avLst/>
            <a:gdLst/>
            <a:ahLst/>
            <a:cxnLst/>
            <a:rect l="l" t="t" r="r" b="b"/>
            <a:pathLst>
              <a:path w="1132700" h="1289824">
                <a:moveTo>
                  <a:pt x="0" y="0"/>
                </a:moveTo>
                <a:lnTo>
                  <a:pt x="1132699" y="0"/>
                </a:lnTo>
                <a:lnTo>
                  <a:pt x="1132699" y="1289824"/>
                </a:lnTo>
                <a:lnTo>
                  <a:pt x="0" y="1289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990733AF-0175-4982-9108-431471A88DDD}"/>
              </a:ext>
            </a:extLst>
          </p:cNvPr>
          <p:cNvSpPr>
            <a:spLocks noGrp="1"/>
          </p:cNvSpPr>
          <p:nvPr/>
        </p:nvSpPr>
        <p:spPr>
          <a:xfrm>
            <a:off x="1289771" y="828195"/>
            <a:ext cx="15969529" cy="8829465"/>
          </a:xfrm>
          <a:custGeom>
            <a:avLst/>
            <a:gdLst/>
            <a:ahLst/>
            <a:cxnLst/>
            <a:rect l="l" t="t" r="r" b="b"/>
            <a:pathLst>
              <a:path w="5402038" h="2986757">
                <a:moveTo>
                  <a:pt x="5277578" y="2986757"/>
                </a:moveTo>
                <a:lnTo>
                  <a:pt x="124460" y="2986757"/>
                </a:lnTo>
                <a:cubicBezTo>
                  <a:pt x="55880" y="2986757"/>
                  <a:pt x="0" y="2930877"/>
                  <a:pt x="0" y="2862297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277578" y="0"/>
                </a:lnTo>
                <a:cubicBezTo>
                  <a:pt x="5346158" y="0"/>
                  <a:pt x="5402038" y="55880"/>
                  <a:pt x="5402038" y="124460"/>
                </a:cubicBezTo>
                <a:lnTo>
                  <a:pt x="5402038" y="2862297"/>
                </a:lnTo>
                <a:cubicBezTo>
                  <a:pt x="5402038" y="2930877"/>
                  <a:pt x="5346158" y="2986757"/>
                  <a:pt x="5277578" y="2986757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22" name="THANK YOU FOR SUPPORTING&#10;YOUR SCHOLAR &amp; ">
            <a:extLst>
              <a:ext uri="{FF2B5EF4-FFF2-40B4-BE49-F238E27FC236}">
                <a16:creationId xmlns:a16="http://schemas.microsoft.com/office/drawing/2014/main" id="{8E97488B-C390-4B79-9F0C-C83353A3AA07}"/>
              </a:ext>
            </a:extLst>
          </p:cNvPr>
          <p:cNvSpPr>
            <a:spLocks noGrp="1"/>
          </p:cNvSpPr>
          <p:nvPr/>
        </p:nvSpPr>
        <p:spPr>
          <a:xfrm>
            <a:off x="1952625" y="1666875"/>
            <a:ext cx="14382750" cy="2524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735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735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THANK YOU FOR SUPPORTING</a:t>
            </a:r>
          </a:p>
          <a:p>
            <a:pPr algn="ctr">
              <a:defRPr sz="7350">
                <a:solidFill>
                  <a:srgbClr val="365FBA"/>
                </a:solidFill>
                <a:latin typeface="Borsok"/>
                <a:ea typeface="Borsok"/>
                <a:cs typeface="Borsok"/>
              </a:defRPr>
            </a:pPr>
            <a:r>
              <a:rPr sz="7350">
                <a:solidFill>
                  <a:srgbClr val="365FBA"/>
                </a:solidFill>
                <a:latin typeface="Borsok"/>
                <a:ea typeface="Borsok"/>
                <a:cs typeface="Borsok"/>
              </a:rPr>
              <a:t>YOUR SCHOLAR &amp; OUR SCHOOL!</a:t>
            </a:r>
          </a:p>
        </p:txBody>
      </p:sp>
      <p:sp>
        <p:nvSpPr>
          <p:cNvPr id="23" name="Please sign the Title I compact.&#10;&#10;Contac">
            <a:extLst>
              <a:ext uri="{FF2B5EF4-FFF2-40B4-BE49-F238E27FC236}">
                <a16:creationId xmlns:a16="http://schemas.microsoft.com/office/drawing/2014/main" id="{EA1CAE99-74CB-4D9A-B883-33EF775B2CE6}"/>
              </a:ext>
            </a:extLst>
          </p:cNvPr>
          <p:cNvSpPr>
            <a:spLocks noGrp="1"/>
          </p:cNvSpPr>
          <p:nvPr/>
        </p:nvSpPr>
        <p:spPr>
          <a:xfrm>
            <a:off x="2667000" y="5000625"/>
            <a:ext cx="1323975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>
                <a:solidFill>
                  <a:srgbClr val="A82621"/>
                </a:solidFill>
                <a:latin typeface="Cerebri"/>
                <a:ea typeface="Cerebri"/>
                <a:cs typeface="Cerebri"/>
              </a:defRPr>
            </a:pPr>
            <a:r>
              <a:rPr sz="4125">
                <a:solidFill>
                  <a:srgbClr val="A82621"/>
                </a:solidFill>
                <a:latin typeface="Cerebri"/>
                <a:ea typeface="Cerebri"/>
                <a:cs typeface="Cerebri"/>
              </a:rPr>
              <a:t>Please sign the Title I compact.</a:t>
            </a:r>
          </a:p>
          <a:p>
            <a:endParaRPr sz="4125">
              <a:solidFill>
                <a:srgbClr val="A82621"/>
              </a:solidFill>
              <a:latin typeface="Cerebri"/>
              <a:ea typeface="Cerebri"/>
              <a:cs typeface="Cerebri"/>
            </a:endParaRPr>
          </a:p>
          <a:p>
            <a:pPr algn="l">
              <a:defRPr sz="4125">
                <a:solidFill>
                  <a:srgbClr val="A82621"/>
                </a:solidFill>
                <a:latin typeface="Cerebri"/>
                <a:ea typeface="Cerebri"/>
                <a:cs typeface="Cerebri"/>
              </a:defRPr>
            </a:pPr>
            <a:r>
              <a:rPr sz="4125">
                <a:solidFill>
                  <a:srgbClr val="A82621"/>
                </a:solidFill>
                <a:latin typeface="Cerebri"/>
                <a:ea typeface="Cerebri"/>
                <a:cs typeface="Cerebri"/>
              </a:rPr>
              <a:t>Contact me to arrange a parent–teacher conference.</a:t>
            </a:r>
          </a:p>
          <a:p>
            <a:endParaRPr sz="4125">
              <a:solidFill>
                <a:srgbClr val="A82621"/>
              </a:solidFill>
              <a:latin typeface="Cerebri"/>
              <a:ea typeface="Cerebri"/>
              <a:cs typeface="Cerebri"/>
            </a:endParaRPr>
          </a:p>
          <a:p>
            <a:pPr algn="l">
              <a:defRPr sz="4125">
                <a:solidFill>
                  <a:srgbClr val="A82621"/>
                </a:solidFill>
                <a:latin typeface="Cerebri"/>
                <a:ea typeface="Cerebri"/>
                <a:cs typeface="Cerebri"/>
              </a:defRPr>
            </a:pPr>
            <a:r>
              <a:rPr sz="4125">
                <a:solidFill>
                  <a:srgbClr val="A82621"/>
                </a:solidFill>
                <a:latin typeface="Cerebri"/>
                <a:ea typeface="Cerebri"/>
                <a:cs typeface="Cerebri"/>
              </a:rPr>
              <a:t>Thank you for trusting me with your child.</a:t>
            </a:r>
          </a:p>
        </p:txBody>
      </p:sp>
    </p:spTree>
    <p:extLst>
      <p:ext uri="{BB962C8B-B14F-4D97-AF65-F5344CB8AC3E}">
        <p14:creationId xmlns:p14="http://schemas.microsoft.com/office/powerpoint/2010/main" val="182904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:blinds dir="vert"/>
      </p:transition>
    </mc:Choice>
    <mc:Fallback xmlns="">
      <p:transition spd="slow" advClick="0" advTm="8000">
        <p:blinds dir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</Words>
  <Application>Microsoft Office PowerPoint</Application>
  <PresentationFormat>Custom</PresentationFormat>
  <Paragraphs>95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Borsok</vt:lpstr>
      <vt:lpstr>Arial</vt:lpstr>
      <vt:lpstr>Calibri</vt:lpstr>
      <vt:lpstr>Cerebri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Droke Sandra</cp:lastModifiedBy>
  <cp:revision>5</cp:revision>
  <dcterms:created xsi:type="dcterms:W3CDTF">2026-09-18T22:49:57Z</dcterms:created>
  <dcterms:modified xsi:type="dcterms:W3CDTF">2026-09-29T14:25:05Z</dcterms:modified>
</cp:coreProperties>
</file>