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10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Gonzalez-Lopez" userId="014881ef-46af-4cb1-b791-cec8b3b51908" providerId="ADAL" clId="{BCAC81FB-6353-4296-ABBF-C4055FA40A11}"/>
    <pc:docChg chg="undo custSel addSld modSld">
      <pc:chgData name="Samantha Gonzalez-Lopez" userId="014881ef-46af-4cb1-b791-cec8b3b51908" providerId="ADAL" clId="{BCAC81FB-6353-4296-ABBF-C4055FA40A11}" dt="2026-06-16T22:18:19.429" v="602" actId="20577"/>
      <pc:docMkLst>
        <pc:docMk/>
      </pc:docMkLst>
      <pc:sldChg chg="modSp mod">
        <pc:chgData name="Samantha Gonzalez-Lopez" userId="014881ef-46af-4cb1-b791-cec8b3b51908" providerId="ADAL" clId="{BCAC81FB-6353-4296-ABBF-C4055FA40A11}" dt="2026-06-16T22:18:19.429" v="602" actId="20577"/>
        <pc:sldMkLst>
          <pc:docMk/>
          <pc:sldMk cId="3021223441" sldId="261"/>
        </pc:sldMkLst>
        <pc:spChg chg="mod">
          <ac:chgData name="Samantha Gonzalez-Lopez" userId="014881ef-46af-4cb1-b791-cec8b3b51908" providerId="ADAL" clId="{BCAC81FB-6353-4296-ABBF-C4055FA40A11}" dt="2026-06-16T22:18:19.429" v="602" actId="20577"/>
          <ac:spMkLst>
            <pc:docMk/>
            <pc:sldMk cId="3021223441" sldId="261"/>
            <ac:spMk id="9" creationId="{507DA6CD-8987-FB19-53B7-F6A5E4D41B0B}"/>
          </ac:spMkLst>
        </pc:spChg>
      </pc:sldChg>
      <pc:sldChg chg="modSp mod">
        <pc:chgData name="Samantha Gonzalez-Lopez" userId="014881ef-46af-4cb1-b791-cec8b3b51908" providerId="ADAL" clId="{BCAC81FB-6353-4296-ABBF-C4055FA40A11}" dt="2026-06-16T22:10:54.028" v="513" actId="20577"/>
        <pc:sldMkLst>
          <pc:docMk/>
          <pc:sldMk cId="1181488052" sldId="262"/>
        </pc:sldMkLst>
        <pc:spChg chg="mod">
          <ac:chgData name="Samantha Gonzalez-Lopez" userId="014881ef-46af-4cb1-b791-cec8b3b51908" providerId="ADAL" clId="{BCAC81FB-6353-4296-ABBF-C4055FA40A11}" dt="2026-06-16T22:10:54.028" v="513" actId="20577"/>
          <ac:spMkLst>
            <pc:docMk/>
            <pc:sldMk cId="1181488052" sldId="262"/>
            <ac:spMk id="3" creationId="{A40D2811-7C03-B4CA-0090-39DB9F4CB032}"/>
          </ac:spMkLst>
        </pc:spChg>
      </pc:sldChg>
      <pc:sldChg chg="modSp new mod">
        <pc:chgData name="Samantha Gonzalez-Lopez" userId="014881ef-46af-4cb1-b791-cec8b3b51908" providerId="ADAL" clId="{BCAC81FB-6353-4296-ABBF-C4055FA40A11}" dt="2026-06-16T17:12:54.569" v="182" actId="5793"/>
        <pc:sldMkLst>
          <pc:docMk/>
          <pc:sldMk cId="48706596" sldId="263"/>
        </pc:sldMkLst>
        <pc:spChg chg="mod">
          <ac:chgData name="Samantha Gonzalez-Lopez" userId="014881ef-46af-4cb1-b791-cec8b3b51908" providerId="ADAL" clId="{BCAC81FB-6353-4296-ABBF-C4055FA40A11}" dt="2026-06-16T17:12:24.400" v="125" actId="20577"/>
          <ac:spMkLst>
            <pc:docMk/>
            <pc:sldMk cId="48706596" sldId="263"/>
            <ac:spMk id="2" creationId="{C850B3A1-B530-72EC-190A-9646EC56C1F8}"/>
          </ac:spMkLst>
        </pc:spChg>
        <pc:spChg chg="mod">
          <ac:chgData name="Samantha Gonzalez-Lopez" userId="014881ef-46af-4cb1-b791-cec8b3b51908" providerId="ADAL" clId="{BCAC81FB-6353-4296-ABBF-C4055FA40A11}" dt="2026-06-16T17:12:54.569" v="182" actId="5793"/>
          <ac:spMkLst>
            <pc:docMk/>
            <pc:sldMk cId="48706596" sldId="263"/>
            <ac:spMk id="3" creationId="{05348A9F-FA98-B405-FD37-1F281280D8BD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C625AF-95F4-4CD1-BD64-E99427F069CA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ABE9C3-F9D5-41CD-92D6-A624ACEE37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Five program components to follow </a:t>
          </a:r>
        </a:p>
      </dgm:t>
    </dgm:pt>
    <dgm:pt modelId="{E627A2DF-FC3F-4647-B07C-EC274773B5C1}" type="parTrans" cxnId="{48152FF0-E762-4AE9-8B45-B0D39B04A776}">
      <dgm:prSet/>
      <dgm:spPr/>
      <dgm:t>
        <a:bodyPr/>
        <a:lstStyle/>
        <a:p>
          <a:endParaRPr lang="en-US"/>
        </a:p>
      </dgm:t>
    </dgm:pt>
    <dgm:pt modelId="{BD76CA06-D6B5-4BF5-B56C-96970B3A25CD}" type="sibTrans" cxnId="{48152FF0-E762-4AE9-8B45-B0D39B04A776}">
      <dgm:prSet/>
      <dgm:spPr/>
      <dgm:t>
        <a:bodyPr/>
        <a:lstStyle/>
        <a:p>
          <a:endParaRPr lang="en-US"/>
        </a:p>
      </dgm:t>
    </dgm:pt>
    <dgm:pt modelId="{1390D179-BD93-474E-955B-917021E8225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Free program for all </a:t>
          </a:r>
        </a:p>
      </dgm:t>
    </dgm:pt>
    <dgm:pt modelId="{008559EA-22FA-4FB0-924F-75A585651368}" type="parTrans" cxnId="{08E1BE76-E12B-4099-9236-FF35C3C6906C}">
      <dgm:prSet/>
      <dgm:spPr/>
      <dgm:t>
        <a:bodyPr/>
        <a:lstStyle/>
        <a:p>
          <a:endParaRPr lang="en-US"/>
        </a:p>
      </dgm:t>
    </dgm:pt>
    <dgm:pt modelId="{F330628A-05C5-4FDF-B1BD-EE0FD3B660B9}" type="sibTrans" cxnId="{08E1BE76-E12B-4099-9236-FF35C3C6906C}">
      <dgm:prSet/>
      <dgm:spPr/>
      <dgm:t>
        <a:bodyPr/>
        <a:lstStyle/>
        <a:p>
          <a:endParaRPr lang="en-US"/>
        </a:p>
      </dgm:t>
    </dgm:pt>
    <dgm:pt modelId="{225E0852-B7D8-46BA-A9BB-CB87CCE09BC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Only enrolled for 2026 -2027 school year </a:t>
          </a:r>
        </a:p>
      </dgm:t>
    </dgm:pt>
    <dgm:pt modelId="{57565ED5-68E9-4327-A815-5A87889B3EA8}" type="parTrans" cxnId="{20FB9446-F480-4320-8EA8-54AE6D0650E6}">
      <dgm:prSet/>
      <dgm:spPr/>
      <dgm:t>
        <a:bodyPr/>
        <a:lstStyle/>
        <a:p>
          <a:endParaRPr lang="en-US"/>
        </a:p>
      </dgm:t>
    </dgm:pt>
    <dgm:pt modelId="{862D1856-1215-4B6E-96FD-C470B1AA6AEE}" type="sibTrans" cxnId="{20FB9446-F480-4320-8EA8-54AE6D0650E6}">
      <dgm:prSet/>
      <dgm:spPr/>
      <dgm:t>
        <a:bodyPr/>
        <a:lstStyle/>
        <a:p>
          <a:endParaRPr lang="en-US"/>
        </a:p>
      </dgm:t>
    </dgm:pt>
    <dgm:pt modelId="{2AA9EA64-B838-4383-968F-DCBBC654221E}" type="pres">
      <dgm:prSet presAssocID="{37C625AF-95F4-4CD1-BD64-E99427F069CA}" presName="root" presStyleCnt="0">
        <dgm:presLayoutVars>
          <dgm:dir/>
          <dgm:resizeHandles val="exact"/>
        </dgm:presLayoutVars>
      </dgm:prSet>
      <dgm:spPr/>
    </dgm:pt>
    <dgm:pt modelId="{8A3B9367-B083-43A3-9EEB-33A5288FE7FF}" type="pres">
      <dgm:prSet presAssocID="{E0ABE9C3-F9D5-41CD-92D6-A624ACEE3760}" presName="compNode" presStyleCnt="0"/>
      <dgm:spPr/>
    </dgm:pt>
    <dgm:pt modelId="{10C4B70E-4B74-495F-BA87-88B3FEE533EB}" type="pres">
      <dgm:prSet presAssocID="{E0ABE9C3-F9D5-41CD-92D6-A624ACEE376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DED67894-EFA5-470A-A75F-B137F42F6536}" type="pres">
      <dgm:prSet presAssocID="{E0ABE9C3-F9D5-41CD-92D6-A624ACEE3760}" presName="spaceRect" presStyleCnt="0"/>
      <dgm:spPr/>
    </dgm:pt>
    <dgm:pt modelId="{2C771738-8C3E-4349-9EEF-FFB52FF16251}" type="pres">
      <dgm:prSet presAssocID="{E0ABE9C3-F9D5-41CD-92D6-A624ACEE3760}" presName="textRect" presStyleLbl="revTx" presStyleIdx="0" presStyleCnt="3">
        <dgm:presLayoutVars>
          <dgm:chMax val="1"/>
          <dgm:chPref val="1"/>
        </dgm:presLayoutVars>
      </dgm:prSet>
      <dgm:spPr/>
    </dgm:pt>
    <dgm:pt modelId="{7A47E59F-7988-4353-96F5-62B240020AB1}" type="pres">
      <dgm:prSet presAssocID="{BD76CA06-D6B5-4BF5-B56C-96970B3A25CD}" presName="sibTrans" presStyleCnt="0"/>
      <dgm:spPr/>
    </dgm:pt>
    <dgm:pt modelId="{6F17DA02-29C9-48C1-901F-B734C1EB4B1D}" type="pres">
      <dgm:prSet presAssocID="{1390D179-BD93-474E-955B-917021E8225D}" presName="compNode" presStyleCnt="0"/>
      <dgm:spPr/>
    </dgm:pt>
    <dgm:pt modelId="{86B656FA-B382-4D94-83AD-B7E7DF114DED}" type="pres">
      <dgm:prSet presAssocID="{1390D179-BD93-474E-955B-917021E8225D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F4055C6-B323-44AF-8619-5CA1D348241B}" type="pres">
      <dgm:prSet presAssocID="{1390D179-BD93-474E-955B-917021E8225D}" presName="spaceRect" presStyleCnt="0"/>
      <dgm:spPr/>
    </dgm:pt>
    <dgm:pt modelId="{A758E592-F8FF-4A93-8F12-1968A79F2F1A}" type="pres">
      <dgm:prSet presAssocID="{1390D179-BD93-474E-955B-917021E8225D}" presName="textRect" presStyleLbl="revTx" presStyleIdx="1" presStyleCnt="3">
        <dgm:presLayoutVars>
          <dgm:chMax val="1"/>
          <dgm:chPref val="1"/>
        </dgm:presLayoutVars>
      </dgm:prSet>
      <dgm:spPr/>
    </dgm:pt>
    <dgm:pt modelId="{C802B172-1CDA-49DF-8C32-B23AD25D20D6}" type="pres">
      <dgm:prSet presAssocID="{F330628A-05C5-4FDF-B1BD-EE0FD3B660B9}" presName="sibTrans" presStyleCnt="0"/>
      <dgm:spPr/>
    </dgm:pt>
    <dgm:pt modelId="{3DAC13F7-E763-4DFE-9D9B-A104E4B0EEED}" type="pres">
      <dgm:prSet presAssocID="{225E0852-B7D8-46BA-A9BB-CB87CCE09BCF}" presName="compNode" presStyleCnt="0"/>
      <dgm:spPr/>
    </dgm:pt>
    <dgm:pt modelId="{9D98D7C3-6B0C-437F-9357-8D6AC1B3A249}" type="pres">
      <dgm:prSet presAssocID="{225E0852-B7D8-46BA-A9BB-CB87CCE09BCF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9CA8301A-F3CE-4FDE-BDBE-328B42F9D1D4}" type="pres">
      <dgm:prSet presAssocID="{225E0852-B7D8-46BA-A9BB-CB87CCE09BCF}" presName="spaceRect" presStyleCnt="0"/>
      <dgm:spPr/>
    </dgm:pt>
    <dgm:pt modelId="{0A36F774-6F05-4491-BB52-0D7C6C71F3A3}" type="pres">
      <dgm:prSet presAssocID="{225E0852-B7D8-46BA-A9BB-CB87CCE09BC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B43F641-26AA-4A4E-B854-B4981B60A52C}" type="presOf" srcId="{E0ABE9C3-F9D5-41CD-92D6-A624ACEE3760}" destId="{2C771738-8C3E-4349-9EEF-FFB52FF16251}" srcOrd="0" destOrd="0" presId="urn:microsoft.com/office/officeart/2018/2/layout/IconLabelList"/>
    <dgm:cxn modelId="{20FB9446-F480-4320-8EA8-54AE6D0650E6}" srcId="{37C625AF-95F4-4CD1-BD64-E99427F069CA}" destId="{225E0852-B7D8-46BA-A9BB-CB87CCE09BCF}" srcOrd="2" destOrd="0" parTransId="{57565ED5-68E9-4327-A815-5A87889B3EA8}" sibTransId="{862D1856-1215-4B6E-96FD-C470B1AA6AEE}"/>
    <dgm:cxn modelId="{A78A4C53-A843-4A53-B52F-F82AA1A7210E}" type="presOf" srcId="{37C625AF-95F4-4CD1-BD64-E99427F069CA}" destId="{2AA9EA64-B838-4383-968F-DCBBC654221E}" srcOrd="0" destOrd="0" presId="urn:microsoft.com/office/officeart/2018/2/layout/IconLabelList"/>
    <dgm:cxn modelId="{08E1BE76-E12B-4099-9236-FF35C3C6906C}" srcId="{37C625AF-95F4-4CD1-BD64-E99427F069CA}" destId="{1390D179-BD93-474E-955B-917021E8225D}" srcOrd="1" destOrd="0" parTransId="{008559EA-22FA-4FB0-924F-75A585651368}" sibTransId="{F330628A-05C5-4FDF-B1BD-EE0FD3B660B9}"/>
    <dgm:cxn modelId="{95B7507A-A456-47F1-B64C-7E2918C9ACA6}" type="presOf" srcId="{1390D179-BD93-474E-955B-917021E8225D}" destId="{A758E592-F8FF-4A93-8F12-1968A79F2F1A}" srcOrd="0" destOrd="0" presId="urn:microsoft.com/office/officeart/2018/2/layout/IconLabelList"/>
    <dgm:cxn modelId="{F411E9DC-4B59-4FE5-8053-1C906D40C9CE}" type="presOf" srcId="{225E0852-B7D8-46BA-A9BB-CB87CCE09BCF}" destId="{0A36F774-6F05-4491-BB52-0D7C6C71F3A3}" srcOrd="0" destOrd="0" presId="urn:microsoft.com/office/officeart/2018/2/layout/IconLabelList"/>
    <dgm:cxn modelId="{48152FF0-E762-4AE9-8B45-B0D39B04A776}" srcId="{37C625AF-95F4-4CD1-BD64-E99427F069CA}" destId="{E0ABE9C3-F9D5-41CD-92D6-A624ACEE3760}" srcOrd="0" destOrd="0" parTransId="{E627A2DF-FC3F-4647-B07C-EC274773B5C1}" sibTransId="{BD76CA06-D6B5-4BF5-B56C-96970B3A25CD}"/>
    <dgm:cxn modelId="{877B5146-FE86-46F5-B942-B200C0044B56}" type="presParOf" srcId="{2AA9EA64-B838-4383-968F-DCBBC654221E}" destId="{8A3B9367-B083-43A3-9EEB-33A5288FE7FF}" srcOrd="0" destOrd="0" presId="urn:microsoft.com/office/officeart/2018/2/layout/IconLabelList"/>
    <dgm:cxn modelId="{4A220B5A-73D7-4D33-AB2A-A6C282D09220}" type="presParOf" srcId="{8A3B9367-B083-43A3-9EEB-33A5288FE7FF}" destId="{10C4B70E-4B74-495F-BA87-88B3FEE533EB}" srcOrd="0" destOrd="0" presId="urn:microsoft.com/office/officeart/2018/2/layout/IconLabelList"/>
    <dgm:cxn modelId="{FDFDCCBA-1611-4679-B983-7EFA3CC20D5A}" type="presParOf" srcId="{8A3B9367-B083-43A3-9EEB-33A5288FE7FF}" destId="{DED67894-EFA5-470A-A75F-B137F42F6536}" srcOrd="1" destOrd="0" presId="urn:microsoft.com/office/officeart/2018/2/layout/IconLabelList"/>
    <dgm:cxn modelId="{D4D76C2F-A0A1-4F90-8898-302AB1827405}" type="presParOf" srcId="{8A3B9367-B083-43A3-9EEB-33A5288FE7FF}" destId="{2C771738-8C3E-4349-9EEF-FFB52FF16251}" srcOrd="2" destOrd="0" presId="urn:microsoft.com/office/officeart/2018/2/layout/IconLabelList"/>
    <dgm:cxn modelId="{0E1CD59D-062F-457E-BC13-B6F9563701BD}" type="presParOf" srcId="{2AA9EA64-B838-4383-968F-DCBBC654221E}" destId="{7A47E59F-7988-4353-96F5-62B240020AB1}" srcOrd="1" destOrd="0" presId="urn:microsoft.com/office/officeart/2018/2/layout/IconLabelList"/>
    <dgm:cxn modelId="{E24CEC33-3877-4778-B030-8B5D4FFC94D6}" type="presParOf" srcId="{2AA9EA64-B838-4383-968F-DCBBC654221E}" destId="{6F17DA02-29C9-48C1-901F-B734C1EB4B1D}" srcOrd="2" destOrd="0" presId="urn:microsoft.com/office/officeart/2018/2/layout/IconLabelList"/>
    <dgm:cxn modelId="{275689AD-DA61-46BD-90A4-046C094827A8}" type="presParOf" srcId="{6F17DA02-29C9-48C1-901F-B734C1EB4B1D}" destId="{86B656FA-B382-4D94-83AD-B7E7DF114DED}" srcOrd="0" destOrd="0" presId="urn:microsoft.com/office/officeart/2018/2/layout/IconLabelList"/>
    <dgm:cxn modelId="{20719411-BDCD-47E5-9D4D-FC10014EF43D}" type="presParOf" srcId="{6F17DA02-29C9-48C1-901F-B734C1EB4B1D}" destId="{6F4055C6-B323-44AF-8619-5CA1D348241B}" srcOrd="1" destOrd="0" presId="urn:microsoft.com/office/officeart/2018/2/layout/IconLabelList"/>
    <dgm:cxn modelId="{73287FBB-4FC9-4E49-9C91-A177166E36DF}" type="presParOf" srcId="{6F17DA02-29C9-48C1-901F-B734C1EB4B1D}" destId="{A758E592-F8FF-4A93-8F12-1968A79F2F1A}" srcOrd="2" destOrd="0" presId="urn:microsoft.com/office/officeart/2018/2/layout/IconLabelList"/>
    <dgm:cxn modelId="{FD9514F0-E5F6-4306-8655-CB0C0CBB7FE7}" type="presParOf" srcId="{2AA9EA64-B838-4383-968F-DCBBC654221E}" destId="{C802B172-1CDA-49DF-8C32-B23AD25D20D6}" srcOrd="3" destOrd="0" presId="urn:microsoft.com/office/officeart/2018/2/layout/IconLabelList"/>
    <dgm:cxn modelId="{41A8F75D-6735-41D4-97F6-899D10D81071}" type="presParOf" srcId="{2AA9EA64-B838-4383-968F-DCBBC654221E}" destId="{3DAC13F7-E763-4DFE-9D9B-A104E4B0EEED}" srcOrd="4" destOrd="0" presId="urn:microsoft.com/office/officeart/2018/2/layout/IconLabelList"/>
    <dgm:cxn modelId="{F1908D84-A689-47B5-8B41-B6323E4F0E2E}" type="presParOf" srcId="{3DAC13F7-E763-4DFE-9D9B-A104E4B0EEED}" destId="{9D98D7C3-6B0C-437F-9357-8D6AC1B3A249}" srcOrd="0" destOrd="0" presId="urn:microsoft.com/office/officeart/2018/2/layout/IconLabelList"/>
    <dgm:cxn modelId="{40C583AF-4FBB-4D77-B05C-C21057A0E02D}" type="presParOf" srcId="{3DAC13F7-E763-4DFE-9D9B-A104E4B0EEED}" destId="{9CA8301A-F3CE-4FDE-BDBE-328B42F9D1D4}" srcOrd="1" destOrd="0" presId="urn:microsoft.com/office/officeart/2018/2/layout/IconLabelList"/>
    <dgm:cxn modelId="{2728DDF9-8569-47E6-A5C2-F6F8C3BE2406}" type="presParOf" srcId="{3DAC13F7-E763-4DFE-9D9B-A104E4B0EEED}" destId="{0A36F774-6F05-4491-BB52-0D7C6C71F3A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ED2CB1-18EB-4160-9819-0D17E9E38CB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69A1E70-1778-4590-B310-A99F4AA4B9D9}">
      <dgm:prSet/>
      <dgm:spPr/>
      <dgm:t>
        <a:bodyPr/>
        <a:lstStyle/>
        <a:p>
          <a:r>
            <a:rPr lang="en-US"/>
            <a:t>Homework Support * Parents Must still check and sign homework when you are home * subject to change due to student pick up  </a:t>
          </a:r>
        </a:p>
      </dgm:t>
    </dgm:pt>
    <dgm:pt modelId="{9C76246D-0154-421A-A259-150B3EB300B8}" type="parTrans" cxnId="{EB1AA26A-AC6D-4DA9-AB31-668185E41052}">
      <dgm:prSet/>
      <dgm:spPr/>
      <dgm:t>
        <a:bodyPr/>
        <a:lstStyle/>
        <a:p>
          <a:endParaRPr lang="en-US"/>
        </a:p>
      </dgm:t>
    </dgm:pt>
    <dgm:pt modelId="{3090218B-38E7-4BBF-9CCB-1EF6505F19A2}" type="sibTrans" cxnId="{EB1AA26A-AC6D-4DA9-AB31-668185E41052}">
      <dgm:prSet/>
      <dgm:spPr/>
      <dgm:t>
        <a:bodyPr/>
        <a:lstStyle/>
        <a:p>
          <a:endParaRPr lang="en-US"/>
        </a:p>
      </dgm:t>
    </dgm:pt>
    <dgm:pt modelId="{0C064933-6E34-4DD8-9811-2FB87F008645}">
      <dgm:prSet/>
      <dgm:spPr/>
      <dgm:t>
        <a:bodyPr/>
        <a:lstStyle/>
        <a:p>
          <a:r>
            <a:rPr lang="en-US"/>
            <a:t>Academic *45 min of literacy support subject to change to student pick up </a:t>
          </a:r>
        </a:p>
      </dgm:t>
    </dgm:pt>
    <dgm:pt modelId="{505CD9C8-52B6-46BB-8080-EB7F2AA4F61A}" type="parTrans" cxnId="{2268F8B8-EE9E-4B12-83B6-2BCFA8B5318D}">
      <dgm:prSet/>
      <dgm:spPr/>
      <dgm:t>
        <a:bodyPr/>
        <a:lstStyle/>
        <a:p>
          <a:endParaRPr lang="en-US"/>
        </a:p>
      </dgm:t>
    </dgm:pt>
    <dgm:pt modelId="{EF7A374E-CC97-454B-AA4F-17AC91D8DBD3}" type="sibTrans" cxnId="{2268F8B8-EE9E-4B12-83B6-2BCFA8B5318D}">
      <dgm:prSet/>
      <dgm:spPr/>
      <dgm:t>
        <a:bodyPr/>
        <a:lstStyle/>
        <a:p>
          <a:endParaRPr lang="en-US"/>
        </a:p>
      </dgm:t>
    </dgm:pt>
    <dgm:pt modelId="{168D3D95-BBE6-4B18-BFF2-B80CDFF8E05F}">
      <dgm:prSet/>
      <dgm:spPr/>
      <dgm:t>
        <a:bodyPr/>
        <a:lstStyle/>
        <a:p>
          <a:r>
            <a:rPr lang="en-US"/>
            <a:t>Physical Education * structure  P.E with tutor's guide students must participate </a:t>
          </a:r>
        </a:p>
      </dgm:t>
    </dgm:pt>
    <dgm:pt modelId="{C57729B3-5A16-4122-B8C2-30BDFDAB1B32}" type="parTrans" cxnId="{7930C194-D19D-4E97-BDB5-1D3ADD692BEE}">
      <dgm:prSet/>
      <dgm:spPr/>
      <dgm:t>
        <a:bodyPr/>
        <a:lstStyle/>
        <a:p>
          <a:endParaRPr lang="en-US"/>
        </a:p>
      </dgm:t>
    </dgm:pt>
    <dgm:pt modelId="{AA9223B7-3910-45C1-AF28-BF183F7F8692}" type="sibTrans" cxnId="{7930C194-D19D-4E97-BDB5-1D3ADD692BEE}">
      <dgm:prSet/>
      <dgm:spPr/>
      <dgm:t>
        <a:bodyPr/>
        <a:lstStyle/>
        <a:p>
          <a:endParaRPr lang="en-US"/>
        </a:p>
      </dgm:t>
    </dgm:pt>
    <dgm:pt modelId="{C5AC1267-2ACF-4E15-85AD-07AFED5AAD49}">
      <dgm:prSet/>
      <dgm:spPr/>
      <dgm:t>
        <a:bodyPr/>
        <a:lstStyle/>
        <a:p>
          <a:r>
            <a:rPr lang="en-US"/>
            <a:t>Enrichment * fun steam education subject to change based on vendor – 2 vendors a year – one each semester </a:t>
          </a:r>
        </a:p>
      </dgm:t>
    </dgm:pt>
    <dgm:pt modelId="{0C235F62-4A55-4262-BC79-4F7BB246EAAF}" type="parTrans" cxnId="{BD7ACEA4-19CD-4B34-A77B-3EC8A7F7DC45}">
      <dgm:prSet/>
      <dgm:spPr/>
      <dgm:t>
        <a:bodyPr/>
        <a:lstStyle/>
        <a:p>
          <a:endParaRPr lang="en-US"/>
        </a:p>
      </dgm:t>
    </dgm:pt>
    <dgm:pt modelId="{A3E823AF-9537-4A2F-B177-6090A38BF8A7}" type="sibTrans" cxnId="{BD7ACEA4-19CD-4B34-A77B-3EC8A7F7DC45}">
      <dgm:prSet/>
      <dgm:spPr/>
      <dgm:t>
        <a:bodyPr/>
        <a:lstStyle/>
        <a:p>
          <a:endParaRPr lang="en-US"/>
        </a:p>
      </dgm:t>
    </dgm:pt>
    <dgm:pt modelId="{99A7D6F9-9286-40C9-84EB-C80976D12283}">
      <dgm:prSet/>
      <dgm:spPr/>
      <dgm:t>
        <a:bodyPr/>
        <a:lstStyle/>
        <a:p>
          <a:r>
            <a:rPr lang="en-US"/>
            <a:t>Snack  * two snack a day  one served at 2:00- 2:30 second snack 5:20 students are not allowed to take home they will be instructed to throw away in the trash </a:t>
          </a:r>
        </a:p>
      </dgm:t>
    </dgm:pt>
    <dgm:pt modelId="{6338CEA7-ABC3-48EE-8DF8-9F298891FEF3}" type="parTrans" cxnId="{94A9B15F-9C87-4654-8563-016BE67E5821}">
      <dgm:prSet/>
      <dgm:spPr/>
      <dgm:t>
        <a:bodyPr/>
        <a:lstStyle/>
        <a:p>
          <a:endParaRPr lang="en-US"/>
        </a:p>
      </dgm:t>
    </dgm:pt>
    <dgm:pt modelId="{93E3FCFC-9644-4332-BA45-6C4CDFD77E55}" type="sibTrans" cxnId="{94A9B15F-9C87-4654-8563-016BE67E5821}">
      <dgm:prSet/>
      <dgm:spPr/>
      <dgm:t>
        <a:bodyPr/>
        <a:lstStyle/>
        <a:p>
          <a:endParaRPr lang="en-US"/>
        </a:p>
      </dgm:t>
    </dgm:pt>
    <dgm:pt modelId="{6300BE2B-EA37-4B59-AC05-934BFC2C7C51}" type="pres">
      <dgm:prSet presAssocID="{E2ED2CB1-18EB-4160-9819-0D17E9E38CB3}" presName="root" presStyleCnt="0">
        <dgm:presLayoutVars>
          <dgm:dir/>
          <dgm:resizeHandles val="exact"/>
        </dgm:presLayoutVars>
      </dgm:prSet>
      <dgm:spPr/>
    </dgm:pt>
    <dgm:pt modelId="{E3B822AC-3BFD-4A2F-A8D1-D33B0B083E74}" type="pres">
      <dgm:prSet presAssocID="{A69A1E70-1778-4590-B310-A99F4AA4B9D9}" presName="compNode" presStyleCnt="0"/>
      <dgm:spPr/>
    </dgm:pt>
    <dgm:pt modelId="{A093D908-3D89-47E3-8B95-06989C039DF3}" type="pres">
      <dgm:prSet presAssocID="{A69A1E70-1778-4590-B310-A99F4AA4B9D9}" presName="bgRect" presStyleLbl="bgShp" presStyleIdx="0" presStyleCnt="5"/>
      <dgm:spPr/>
    </dgm:pt>
    <dgm:pt modelId="{C1D56025-6AFD-4E9B-B1D4-16D16852814B}" type="pres">
      <dgm:prSet presAssocID="{A69A1E70-1778-4590-B310-A99F4AA4B9D9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F9AA471-5AE5-4DF3-8A4B-9D0F7D1C301F}" type="pres">
      <dgm:prSet presAssocID="{A69A1E70-1778-4590-B310-A99F4AA4B9D9}" presName="spaceRect" presStyleCnt="0"/>
      <dgm:spPr/>
    </dgm:pt>
    <dgm:pt modelId="{6B5BCA89-9B61-4440-A04D-7D5CB14E89FF}" type="pres">
      <dgm:prSet presAssocID="{A69A1E70-1778-4590-B310-A99F4AA4B9D9}" presName="parTx" presStyleLbl="revTx" presStyleIdx="0" presStyleCnt="5">
        <dgm:presLayoutVars>
          <dgm:chMax val="0"/>
          <dgm:chPref val="0"/>
        </dgm:presLayoutVars>
      </dgm:prSet>
      <dgm:spPr/>
    </dgm:pt>
    <dgm:pt modelId="{E72A866E-2B96-4AF3-A3FC-D14DA3176EE8}" type="pres">
      <dgm:prSet presAssocID="{3090218B-38E7-4BBF-9CCB-1EF6505F19A2}" presName="sibTrans" presStyleCnt="0"/>
      <dgm:spPr/>
    </dgm:pt>
    <dgm:pt modelId="{321AC565-6D81-47D2-85A9-08C04222E3E3}" type="pres">
      <dgm:prSet presAssocID="{0C064933-6E34-4DD8-9811-2FB87F008645}" presName="compNode" presStyleCnt="0"/>
      <dgm:spPr/>
    </dgm:pt>
    <dgm:pt modelId="{C278A997-C2C2-419D-A052-648329C394E4}" type="pres">
      <dgm:prSet presAssocID="{0C064933-6E34-4DD8-9811-2FB87F008645}" presName="bgRect" presStyleLbl="bgShp" presStyleIdx="1" presStyleCnt="5"/>
      <dgm:spPr/>
    </dgm:pt>
    <dgm:pt modelId="{BCEB55E9-804F-48ED-98DC-0E184D1462D5}" type="pres">
      <dgm:prSet presAssocID="{0C064933-6E34-4DD8-9811-2FB87F008645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D1E0097A-FC71-4D0D-AA48-DD4EBAB141A8}" type="pres">
      <dgm:prSet presAssocID="{0C064933-6E34-4DD8-9811-2FB87F008645}" presName="spaceRect" presStyleCnt="0"/>
      <dgm:spPr/>
    </dgm:pt>
    <dgm:pt modelId="{26D5AB5B-131F-4EBA-87A5-0B7549AA682E}" type="pres">
      <dgm:prSet presAssocID="{0C064933-6E34-4DD8-9811-2FB87F008645}" presName="parTx" presStyleLbl="revTx" presStyleIdx="1" presStyleCnt="5">
        <dgm:presLayoutVars>
          <dgm:chMax val="0"/>
          <dgm:chPref val="0"/>
        </dgm:presLayoutVars>
      </dgm:prSet>
      <dgm:spPr/>
    </dgm:pt>
    <dgm:pt modelId="{2CBDEA38-59C9-42C8-BD59-216E46A80624}" type="pres">
      <dgm:prSet presAssocID="{EF7A374E-CC97-454B-AA4F-17AC91D8DBD3}" presName="sibTrans" presStyleCnt="0"/>
      <dgm:spPr/>
    </dgm:pt>
    <dgm:pt modelId="{32BE8EAB-111C-4C76-AD7C-F43E8CDA6BB3}" type="pres">
      <dgm:prSet presAssocID="{168D3D95-BBE6-4B18-BFF2-B80CDFF8E05F}" presName="compNode" presStyleCnt="0"/>
      <dgm:spPr/>
    </dgm:pt>
    <dgm:pt modelId="{87B9FEE9-C8B6-4204-8718-5CADD34610FE}" type="pres">
      <dgm:prSet presAssocID="{168D3D95-BBE6-4B18-BFF2-B80CDFF8E05F}" presName="bgRect" presStyleLbl="bgShp" presStyleIdx="2" presStyleCnt="5"/>
      <dgm:spPr/>
    </dgm:pt>
    <dgm:pt modelId="{3493C74A-60E8-4567-B301-57E2FAA0126D}" type="pres">
      <dgm:prSet presAssocID="{168D3D95-BBE6-4B18-BFF2-B80CDFF8E05F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EAE8C636-26CA-4258-8AC8-EDF29B7F1FCB}" type="pres">
      <dgm:prSet presAssocID="{168D3D95-BBE6-4B18-BFF2-B80CDFF8E05F}" presName="spaceRect" presStyleCnt="0"/>
      <dgm:spPr/>
    </dgm:pt>
    <dgm:pt modelId="{63D6642A-FAB6-4BD1-BD49-5953ADAB247B}" type="pres">
      <dgm:prSet presAssocID="{168D3D95-BBE6-4B18-BFF2-B80CDFF8E05F}" presName="parTx" presStyleLbl="revTx" presStyleIdx="2" presStyleCnt="5">
        <dgm:presLayoutVars>
          <dgm:chMax val="0"/>
          <dgm:chPref val="0"/>
        </dgm:presLayoutVars>
      </dgm:prSet>
      <dgm:spPr/>
    </dgm:pt>
    <dgm:pt modelId="{F75B5B30-63BE-41F0-BB2C-1F92BEEEC425}" type="pres">
      <dgm:prSet presAssocID="{AA9223B7-3910-45C1-AF28-BF183F7F8692}" presName="sibTrans" presStyleCnt="0"/>
      <dgm:spPr/>
    </dgm:pt>
    <dgm:pt modelId="{6F15A955-63BB-4D82-9E74-3734C9593037}" type="pres">
      <dgm:prSet presAssocID="{C5AC1267-2ACF-4E15-85AD-07AFED5AAD49}" presName="compNode" presStyleCnt="0"/>
      <dgm:spPr/>
    </dgm:pt>
    <dgm:pt modelId="{11A8CDBA-0A32-4411-AD3F-DD95FE4FC2EB}" type="pres">
      <dgm:prSet presAssocID="{C5AC1267-2ACF-4E15-85AD-07AFED5AAD49}" presName="bgRect" presStyleLbl="bgShp" presStyleIdx="3" presStyleCnt="5"/>
      <dgm:spPr/>
    </dgm:pt>
    <dgm:pt modelId="{E8FA0239-9F4B-4C61-82E3-948B44E5B795}" type="pres">
      <dgm:prSet presAssocID="{C5AC1267-2ACF-4E15-85AD-07AFED5AAD49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0B166CB-C872-4CD0-BFA7-E19DD77BE79C}" type="pres">
      <dgm:prSet presAssocID="{C5AC1267-2ACF-4E15-85AD-07AFED5AAD49}" presName="spaceRect" presStyleCnt="0"/>
      <dgm:spPr/>
    </dgm:pt>
    <dgm:pt modelId="{AA32AE33-1A62-4E63-9007-7209B4350106}" type="pres">
      <dgm:prSet presAssocID="{C5AC1267-2ACF-4E15-85AD-07AFED5AAD49}" presName="parTx" presStyleLbl="revTx" presStyleIdx="3" presStyleCnt="5">
        <dgm:presLayoutVars>
          <dgm:chMax val="0"/>
          <dgm:chPref val="0"/>
        </dgm:presLayoutVars>
      </dgm:prSet>
      <dgm:spPr/>
    </dgm:pt>
    <dgm:pt modelId="{7F940745-A220-4D18-A6AD-D51961E8ADFC}" type="pres">
      <dgm:prSet presAssocID="{A3E823AF-9537-4A2F-B177-6090A38BF8A7}" presName="sibTrans" presStyleCnt="0"/>
      <dgm:spPr/>
    </dgm:pt>
    <dgm:pt modelId="{2C37A59D-A34A-41EA-8A48-AD5AE8A2E886}" type="pres">
      <dgm:prSet presAssocID="{99A7D6F9-9286-40C9-84EB-C80976D12283}" presName="compNode" presStyleCnt="0"/>
      <dgm:spPr/>
    </dgm:pt>
    <dgm:pt modelId="{98CA59C6-EBE6-4CBB-B520-847FF6948286}" type="pres">
      <dgm:prSet presAssocID="{99A7D6F9-9286-40C9-84EB-C80976D12283}" presName="bgRect" presStyleLbl="bgShp" presStyleIdx="4" presStyleCnt="5"/>
      <dgm:spPr/>
    </dgm:pt>
    <dgm:pt modelId="{C4CF84BA-B873-4FBC-A16A-74641C44136C}" type="pres">
      <dgm:prSet presAssocID="{99A7D6F9-9286-40C9-84EB-C80976D12283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melon"/>
        </a:ext>
      </dgm:extLst>
    </dgm:pt>
    <dgm:pt modelId="{30AA85B2-50C4-438C-9735-EA35C44A862C}" type="pres">
      <dgm:prSet presAssocID="{99A7D6F9-9286-40C9-84EB-C80976D12283}" presName="spaceRect" presStyleCnt="0"/>
      <dgm:spPr/>
    </dgm:pt>
    <dgm:pt modelId="{EB113CB9-24A1-45DB-9B18-BFF106ADF606}" type="pres">
      <dgm:prSet presAssocID="{99A7D6F9-9286-40C9-84EB-C80976D1228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4A9B15F-9C87-4654-8563-016BE67E5821}" srcId="{E2ED2CB1-18EB-4160-9819-0D17E9E38CB3}" destId="{99A7D6F9-9286-40C9-84EB-C80976D12283}" srcOrd="4" destOrd="0" parTransId="{6338CEA7-ABC3-48EE-8DF8-9F298891FEF3}" sibTransId="{93E3FCFC-9644-4332-BA45-6C4CDFD77E55}"/>
    <dgm:cxn modelId="{FF19AC43-266C-4D94-AA21-4A63E6267EFF}" type="presOf" srcId="{0C064933-6E34-4DD8-9811-2FB87F008645}" destId="{26D5AB5B-131F-4EBA-87A5-0B7549AA682E}" srcOrd="0" destOrd="0" presId="urn:microsoft.com/office/officeart/2018/2/layout/IconVerticalSolidList"/>
    <dgm:cxn modelId="{EB1AA26A-AC6D-4DA9-AB31-668185E41052}" srcId="{E2ED2CB1-18EB-4160-9819-0D17E9E38CB3}" destId="{A69A1E70-1778-4590-B310-A99F4AA4B9D9}" srcOrd="0" destOrd="0" parTransId="{9C76246D-0154-421A-A259-150B3EB300B8}" sibTransId="{3090218B-38E7-4BBF-9CCB-1EF6505F19A2}"/>
    <dgm:cxn modelId="{0808186E-3FB3-4400-A5B6-64A8501A03A6}" type="presOf" srcId="{E2ED2CB1-18EB-4160-9819-0D17E9E38CB3}" destId="{6300BE2B-EA37-4B59-AC05-934BFC2C7C51}" srcOrd="0" destOrd="0" presId="urn:microsoft.com/office/officeart/2018/2/layout/IconVerticalSolidList"/>
    <dgm:cxn modelId="{64155C6F-35C1-40B4-BA42-136FAF1BDC2A}" type="presOf" srcId="{99A7D6F9-9286-40C9-84EB-C80976D12283}" destId="{EB113CB9-24A1-45DB-9B18-BFF106ADF606}" srcOrd="0" destOrd="0" presId="urn:microsoft.com/office/officeart/2018/2/layout/IconVerticalSolidList"/>
    <dgm:cxn modelId="{256C8756-DE4D-4D8C-AB0F-2D38BDB29B69}" type="presOf" srcId="{168D3D95-BBE6-4B18-BFF2-B80CDFF8E05F}" destId="{63D6642A-FAB6-4BD1-BD49-5953ADAB247B}" srcOrd="0" destOrd="0" presId="urn:microsoft.com/office/officeart/2018/2/layout/IconVerticalSolidList"/>
    <dgm:cxn modelId="{7930C194-D19D-4E97-BDB5-1D3ADD692BEE}" srcId="{E2ED2CB1-18EB-4160-9819-0D17E9E38CB3}" destId="{168D3D95-BBE6-4B18-BFF2-B80CDFF8E05F}" srcOrd="2" destOrd="0" parTransId="{C57729B3-5A16-4122-B8C2-30BDFDAB1B32}" sibTransId="{AA9223B7-3910-45C1-AF28-BF183F7F8692}"/>
    <dgm:cxn modelId="{7447A49C-7037-49A0-B10A-6EE043E3ADB3}" type="presOf" srcId="{C5AC1267-2ACF-4E15-85AD-07AFED5AAD49}" destId="{AA32AE33-1A62-4E63-9007-7209B4350106}" srcOrd="0" destOrd="0" presId="urn:microsoft.com/office/officeart/2018/2/layout/IconVerticalSolidList"/>
    <dgm:cxn modelId="{BD7ACEA4-19CD-4B34-A77B-3EC8A7F7DC45}" srcId="{E2ED2CB1-18EB-4160-9819-0D17E9E38CB3}" destId="{C5AC1267-2ACF-4E15-85AD-07AFED5AAD49}" srcOrd="3" destOrd="0" parTransId="{0C235F62-4A55-4262-BC79-4F7BB246EAAF}" sibTransId="{A3E823AF-9537-4A2F-B177-6090A38BF8A7}"/>
    <dgm:cxn modelId="{B7FC92B5-DDF5-40B5-B776-C4F890421A99}" type="presOf" srcId="{A69A1E70-1778-4590-B310-A99F4AA4B9D9}" destId="{6B5BCA89-9B61-4440-A04D-7D5CB14E89FF}" srcOrd="0" destOrd="0" presId="urn:microsoft.com/office/officeart/2018/2/layout/IconVerticalSolidList"/>
    <dgm:cxn modelId="{2268F8B8-EE9E-4B12-83B6-2BCFA8B5318D}" srcId="{E2ED2CB1-18EB-4160-9819-0D17E9E38CB3}" destId="{0C064933-6E34-4DD8-9811-2FB87F008645}" srcOrd="1" destOrd="0" parTransId="{505CD9C8-52B6-46BB-8080-EB7F2AA4F61A}" sibTransId="{EF7A374E-CC97-454B-AA4F-17AC91D8DBD3}"/>
    <dgm:cxn modelId="{0E49DC53-B3DC-4634-9EEA-6B1346EAFBFF}" type="presParOf" srcId="{6300BE2B-EA37-4B59-AC05-934BFC2C7C51}" destId="{E3B822AC-3BFD-4A2F-A8D1-D33B0B083E74}" srcOrd="0" destOrd="0" presId="urn:microsoft.com/office/officeart/2018/2/layout/IconVerticalSolidList"/>
    <dgm:cxn modelId="{F4DA66BF-CD87-4EDD-BA63-F848E8ABF9A1}" type="presParOf" srcId="{E3B822AC-3BFD-4A2F-A8D1-D33B0B083E74}" destId="{A093D908-3D89-47E3-8B95-06989C039DF3}" srcOrd="0" destOrd="0" presId="urn:microsoft.com/office/officeart/2018/2/layout/IconVerticalSolidList"/>
    <dgm:cxn modelId="{A7DD5370-1810-4C14-ABF9-869177190C3D}" type="presParOf" srcId="{E3B822AC-3BFD-4A2F-A8D1-D33B0B083E74}" destId="{C1D56025-6AFD-4E9B-B1D4-16D16852814B}" srcOrd="1" destOrd="0" presId="urn:microsoft.com/office/officeart/2018/2/layout/IconVerticalSolidList"/>
    <dgm:cxn modelId="{2105A4F7-2651-4994-BCDF-7FC140E1CFB4}" type="presParOf" srcId="{E3B822AC-3BFD-4A2F-A8D1-D33B0B083E74}" destId="{BF9AA471-5AE5-4DF3-8A4B-9D0F7D1C301F}" srcOrd="2" destOrd="0" presId="urn:microsoft.com/office/officeart/2018/2/layout/IconVerticalSolidList"/>
    <dgm:cxn modelId="{E5CB7BDF-32F2-494F-ABC2-FD703D1BDF38}" type="presParOf" srcId="{E3B822AC-3BFD-4A2F-A8D1-D33B0B083E74}" destId="{6B5BCA89-9B61-4440-A04D-7D5CB14E89FF}" srcOrd="3" destOrd="0" presId="urn:microsoft.com/office/officeart/2018/2/layout/IconVerticalSolidList"/>
    <dgm:cxn modelId="{43BAA2BE-85F1-473B-A501-CE36D405CB75}" type="presParOf" srcId="{6300BE2B-EA37-4B59-AC05-934BFC2C7C51}" destId="{E72A866E-2B96-4AF3-A3FC-D14DA3176EE8}" srcOrd="1" destOrd="0" presId="urn:microsoft.com/office/officeart/2018/2/layout/IconVerticalSolidList"/>
    <dgm:cxn modelId="{CB3DAC93-7E2E-435C-82BB-5014325B5984}" type="presParOf" srcId="{6300BE2B-EA37-4B59-AC05-934BFC2C7C51}" destId="{321AC565-6D81-47D2-85A9-08C04222E3E3}" srcOrd="2" destOrd="0" presId="urn:microsoft.com/office/officeart/2018/2/layout/IconVerticalSolidList"/>
    <dgm:cxn modelId="{F7442415-6BCB-405F-9DD1-779339F699F6}" type="presParOf" srcId="{321AC565-6D81-47D2-85A9-08C04222E3E3}" destId="{C278A997-C2C2-419D-A052-648329C394E4}" srcOrd="0" destOrd="0" presId="urn:microsoft.com/office/officeart/2018/2/layout/IconVerticalSolidList"/>
    <dgm:cxn modelId="{ABB18033-9DA1-4603-BB8B-4B6AD331DB8C}" type="presParOf" srcId="{321AC565-6D81-47D2-85A9-08C04222E3E3}" destId="{BCEB55E9-804F-48ED-98DC-0E184D1462D5}" srcOrd="1" destOrd="0" presId="urn:microsoft.com/office/officeart/2018/2/layout/IconVerticalSolidList"/>
    <dgm:cxn modelId="{E3417FC6-E11C-40B9-A4F2-246FC7AC61F9}" type="presParOf" srcId="{321AC565-6D81-47D2-85A9-08C04222E3E3}" destId="{D1E0097A-FC71-4D0D-AA48-DD4EBAB141A8}" srcOrd="2" destOrd="0" presId="urn:microsoft.com/office/officeart/2018/2/layout/IconVerticalSolidList"/>
    <dgm:cxn modelId="{20883896-FEC6-443D-AF5E-4EBE4931E462}" type="presParOf" srcId="{321AC565-6D81-47D2-85A9-08C04222E3E3}" destId="{26D5AB5B-131F-4EBA-87A5-0B7549AA682E}" srcOrd="3" destOrd="0" presId="urn:microsoft.com/office/officeart/2018/2/layout/IconVerticalSolidList"/>
    <dgm:cxn modelId="{33BC7D92-9B81-4824-B5A8-F137F707A4A7}" type="presParOf" srcId="{6300BE2B-EA37-4B59-AC05-934BFC2C7C51}" destId="{2CBDEA38-59C9-42C8-BD59-216E46A80624}" srcOrd="3" destOrd="0" presId="urn:microsoft.com/office/officeart/2018/2/layout/IconVerticalSolidList"/>
    <dgm:cxn modelId="{6884238C-21FB-4E26-BA9F-702D36F6F02B}" type="presParOf" srcId="{6300BE2B-EA37-4B59-AC05-934BFC2C7C51}" destId="{32BE8EAB-111C-4C76-AD7C-F43E8CDA6BB3}" srcOrd="4" destOrd="0" presId="urn:microsoft.com/office/officeart/2018/2/layout/IconVerticalSolidList"/>
    <dgm:cxn modelId="{84EC16FE-8826-436F-A781-413A371AAE3D}" type="presParOf" srcId="{32BE8EAB-111C-4C76-AD7C-F43E8CDA6BB3}" destId="{87B9FEE9-C8B6-4204-8718-5CADD34610FE}" srcOrd="0" destOrd="0" presId="urn:microsoft.com/office/officeart/2018/2/layout/IconVerticalSolidList"/>
    <dgm:cxn modelId="{A7D2E1B1-7C61-4F76-8CAD-C85FCA2BD4C2}" type="presParOf" srcId="{32BE8EAB-111C-4C76-AD7C-F43E8CDA6BB3}" destId="{3493C74A-60E8-4567-B301-57E2FAA0126D}" srcOrd="1" destOrd="0" presId="urn:microsoft.com/office/officeart/2018/2/layout/IconVerticalSolidList"/>
    <dgm:cxn modelId="{82F74037-725E-49AB-B621-1AE7F7D76139}" type="presParOf" srcId="{32BE8EAB-111C-4C76-AD7C-F43E8CDA6BB3}" destId="{EAE8C636-26CA-4258-8AC8-EDF29B7F1FCB}" srcOrd="2" destOrd="0" presId="urn:microsoft.com/office/officeart/2018/2/layout/IconVerticalSolidList"/>
    <dgm:cxn modelId="{2574C066-0A44-421A-9585-592DAC22C15D}" type="presParOf" srcId="{32BE8EAB-111C-4C76-AD7C-F43E8CDA6BB3}" destId="{63D6642A-FAB6-4BD1-BD49-5953ADAB247B}" srcOrd="3" destOrd="0" presId="urn:microsoft.com/office/officeart/2018/2/layout/IconVerticalSolidList"/>
    <dgm:cxn modelId="{14740B33-B0C3-4448-8B44-134C75B32BE9}" type="presParOf" srcId="{6300BE2B-EA37-4B59-AC05-934BFC2C7C51}" destId="{F75B5B30-63BE-41F0-BB2C-1F92BEEEC425}" srcOrd="5" destOrd="0" presId="urn:microsoft.com/office/officeart/2018/2/layout/IconVerticalSolidList"/>
    <dgm:cxn modelId="{4CAE4C5F-1AD5-4E09-8E7A-F1B413DEC71A}" type="presParOf" srcId="{6300BE2B-EA37-4B59-AC05-934BFC2C7C51}" destId="{6F15A955-63BB-4D82-9E74-3734C9593037}" srcOrd="6" destOrd="0" presId="urn:microsoft.com/office/officeart/2018/2/layout/IconVerticalSolidList"/>
    <dgm:cxn modelId="{256D68BB-C647-4295-B020-1324EBDDC8D4}" type="presParOf" srcId="{6F15A955-63BB-4D82-9E74-3734C9593037}" destId="{11A8CDBA-0A32-4411-AD3F-DD95FE4FC2EB}" srcOrd="0" destOrd="0" presId="urn:microsoft.com/office/officeart/2018/2/layout/IconVerticalSolidList"/>
    <dgm:cxn modelId="{7EFF2C6F-D335-41C1-91F8-3680EDE862FF}" type="presParOf" srcId="{6F15A955-63BB-4D82-9E74-3734C9593037}" destId="{E8FA0239-9F4B-4C61-82E3-948B44E5B795}" srcOrd="1" destOrd="0" presId="urn:microsoft.com/office/officeart/2018/2/layout/IconVerticalSolidList"/>
    <dgm:cxn modelId="{9C8460F8-D5A5-4DB4-A50E-BBF9EF71F717}" type="presParOf" srcId="{6F15A955-63BB-4D82-9E74-3734C9593037}" destId="{30B166CB-C872-4CD0-BFA7-E19DD77BE79C}" srcOrd="2" destOrd="0" presId="urn:microsoft.com/office/officeart/2018/2/layout/IconVerticalSolidList"/>
    <dgm:cxn modelId="{121DC365-43A2-4435-A5AC-EC83543FC562}" type="presParOf" srcId="{6F15A955-63BB-4D82-9E74-3734C9593037}" destId="{AA32AE33-1A62-4E63-9007-7209B4350106}" srcOrd="3" destOrd="0" presId="urn:microsoft.com/office/officeart/2018/2/layout/IconVerticalSolidList"/>
    <dgm:cxn modelId="{6110355C-3667-40C4-8F3F-FB4BF2D89AC8}" type="presParOf" srcId="{6300BE2B-EA37-4B59-AC05-934BFC2C7C51}" destId="{7F940745-A220-4D18-A6AD-D51961E8ADFC}" srcOrd="7" destOrd="0" presId="urn:microsoft.com/office/officeart/2018/2/layout/IconVerticalSolidList"/>
    <dgm:cxn modelId="{E77271B0-B61E-47F5-8153-7E1914220AA4}" type="presParOf" srcId="{6300BE2B-EA37-4B59-AC05-934BFC2C7C51}" destId="{2C37A59D-A34A-41EA-8A48-AD5AE8A2E886}" srcOrd="8" destOrd="0" presId="urn:microsoft.com/office/officeart/2018/2/layout/IconVerticalSolidList"/>
    <dgm:cxn modelId="{ED875BE7-314D-4172-AE0C-BAD6F8DE66D1}" type="presParOf" srcId="{2C37A59D-A34A-41EA-8A48-AD5AE8A2E886}" destId="{98CA59C6-EBE6-4CBB-B520-847FF6948286}" srcOrd="0" destOrd="0" presId="urn:microsoft.com/office/officeart/2018/2/layout/IconVerticalSolidList"/>
    <dgm:cxn modelId="{738B42E8-C11D-48C1-97D5-3B4BAAF2D92E}" type="presParOf" srcId="{2C37A59D-A34A-41EA-8A48-AD5AE8A2E886}" destId="{C4CF84BA-B873-4FBC-A16A-74641C44136C}" srcOrd="1" destOrd="0" presId="urn:microsoft.com/office/officeart/2018/2/layout/IconVerticalSolidList"/>
    <dgm:cxn modelId="{2CD942A9-274A-4C63-B3B3-AF1B936F46FE}" type="presParOf" srcId="{2C37A59D-A34A-41EA-8A48-AD5AE8A2E886}" destId="{30AA85B2-50C4-438C-9735-EA35C44A862C}" srcOrd="2" destOrd="0" presId="urn:microsoft.com/office/officeart/2018/2/layout/IconVerticalSolidList"/>
    <dgm:cxn modelId="{C4CFF151-2123-474D-A05F-107C37FD141E}" type="presParOf" srcId="{2C37A59D-A34A-41EA-8A48-AD5AE8A2E886}" destId="{EB113CB9-24A1-45DB-9B18-BFF106ADF6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ACFD7D-06ED-4ABC-A284-FDF7ED19216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7B93E7C-D58C-40F6-96AD-FC5FC27F721A}">
      <dgm:prSet/>
      <dgm:spPr/>
      <dgm:t>
        <a:bodyPr/>
        <a:lstStyle/>
        <a:p>
          <a:r>
            <a:rPr lang="en-US" dirty="0"/>
            <a:t>Day school expectations are to be followed in the after-school program * if student is not following the rules they will receive consequences </a:t>
          </a:r>
        </a:p>
      </dgm:t>
    </dgm:pt>
    <dgm:pt modelId="{D42F31C2-64A0-45CF-A164-66F2618705D0}" type="parTrans" cxnId="{95A290F6-73A5-4D64-981C-CA80258E74D2}">
      <dgm:prSet/>
      <dgm:spPr/>
      <dgm:t>
        <a:bodyPr/>
        <a:lstStyle/>
        <a:p>
          <a:endParaRPr lang="en-US"/>
        </a:p>
      </dgm:t>
    </dgm:pt>
    <dgm:pt modelId="{ED4FD3C7-F151-45EA-B54A-6171BC23A51A}" type="sibTrans" cxnId="{95A290F6-73A5-4D64-981C-CA80258E74D2}">
      <dgm:prSet/>
      <dgm:spPr/>
      <dgm:t>
        <a:bodyPr/>
        <a:lstStyle/>
        <a:p>
          <a:endParaRPr lang="en-US"/>
        </a:p>
      </dgm:t>
    </dgm:pt>
    <dgm:pt modelId="{7E77CC0A-676C-43E9-A93B-DD610B9BED56}">
      <dgm:prSet/>
      <dgm:spPr/>
      <dgm:t>
        <a:bodyPr/>
        <a:lstStyle/>
        <a:p>
          <a:r>
            <a:rPr lang="en-US" dirty="0"/>
            <a:t>Misbehavior will result in a suspension from the program </a:t>
          </a:r>
        </a:p>
      </dgm:t>
    </dgm:pt>
    <dgm:pt modelId="{19407D84-1B8E-4DF4-998F-A021C12628E5}" type="parTrans" cxnId="{FBCD0E91-68F4-4557-9F7F-9CD5F57EDF62}">
      <dgm:prSet/>
      <dgm:spPr/>
      <dgm:t>
        <a:bodyPr/>
        <a:lstStyle/>
        <a:p>
          <a:endParaRPr lang="en-US"/>
        </a:p>
      </dgm:t>
    </dgm:pt>
    <dgm:pt modelId="{DA1711BE-C9D6-4171-81E8-10161CB4A6ED}" type="sibTrans" cxnId="{FBCD0E91-68F4-4557-9F7F-9CD5F57EDF62}">
      <dgm:prSet/>
      <dgm:spPr/>
      <dgm:t>
        <a:bodyPr/>
        <a:lstStyle/>
        <a:p>
          <a:endParaRPr lang="en-US"/>
        </a:p>
      </dgm:t>
    </dgm:pt>
    <dgm:pt modelId="{F8D06ACA-6820-449B-8AD2-F7FECCB7BA96}">
      <dgm:prSet/>
      <dgm:spPr/>
      <dgm:t>
        <a:bodyPr/>
        <a:lstStyle/>
        <a:p>
          <a:r>
            <a:rPr lang="en-US" dirty="0"/>
            <a:t>Three write ups = drop from the program</a:t>
          </a:r>
        </a:p>
        <a:p>
          <a:r>
            <a:rPr lang="en-US" dirty="0"/>
            <a:t>*if behavior is major can be dropped immediately without 3 write ups  </a:t>
          </a:r>
        </a:p>
      </dgm:t>
    </dgm:pt>
    <dgm:pt modelId="{6E94CBC0-7FBE-40F5-BE30-D0BD1976D7F8}" type="parTrans" cxnId="{C82FE484-2E66-46A1-A8E7-8D57D4A3EA91}">
      <dgm:prSet/>
      <dgm:spPr/>
      <dgm:t>
        <a:bodyPr/>
        <a:lstStyle/>
        <a:p>
          <a:endParaRPr lang="en-US"/>
        </a:p>
      </dgm:t>
    </dgm:pt>
    <dgm:pt modelId="{F278F5EE-DCB6-4F7E-9BCC-9A45C2E98B34}" type="sibTrans" cxnId="{C82FE484-2E66-46A1-A8E7-8D57D4A3EA91}">
      <dgm:prSet/>
      <dgm:spPr/>
      <dgm:t>
        <a:bodyPr/>
        <a:lstStyle/>
        <a:p>
          <a:endParaRPr lang="en-US"/>
        </a:p>
      </dgm:t>
    </dgm:pt>
    <dgm:pt modelId="{EF21CF6B-E363-460A-B104-2787C2160F6D}">
      <dgm:prSet/>
      <dgm:spPr/>
      <dgm:t>
        <a:bodyPr/>
        <a:lstStyle/>
        <a:p>
          <a:r>
            <a:rPr lang="en-US"/>
            <a:t>Once student is dropped, they can't be enrolled until next school year</a:t>
          </a:r>
        </a:p>
      </dgm:t>
    </dgm:pt>
    <dgm:pt modelId="{CB742E87-1A3E-4020-BE70-9520C176672A}" type="parTrans" cxnId="{CDA6E589-D01E-48A1-9BEA-5AF8D25B3340}">
      <dgm:prSet/>
      <dgm:spPr/>
      <dgm:t>
        <a:bodyPr/>
        <a:lstStyle/>
        <a:p>
          <a:endParaRPr lang="en-US"/>
        </a:p>
      </dgm:t>
    </dgm:pt>
    <dgm:pt modelId="{D2D02148-CC3B-4ED3-8583-0E7F65A6311D}" type="sibTrans" cxnId="{CDA6E589-D01E-48A1-9BEA-5AF8D25B3340}">
      <dgm:prSet/>
      <dgm:spPr/>
      <dgm:t>
        <a:bodyPr/>
        <a:lstStyle/>
        <a:p>
          <a:endParaRPr lang="en-US"/>
        </a:p>
      </dgm:t>
    </dgm:pt>
    <dgm:pt modelId="{040D2745-0691-41A1-BED7-3CE197D962DF}">
      <dgm:prSet/>
      <dgm:spPr/>
      <dgm:t>
        <a:bodyPr/>
        <a:lstStyle/>
        <a:p>
          <a:r>
            <a:rPr lang="en-US" dirty="0"/>
            <a:t>Kindergarten students if the child is not prepared for the program and becomes frustrated or crying for long periods of time it can result into a drop *staff will support with student and calming down and identifying strong emotions </a:t>
          </a:r>
        </a:p>
      </dgm:t>
    </dgm:pt>
    <dgm:pt modelId="{5C116429-B787-4397-A190-2C2EAFD0B301}" type="parTrans" cxnId="{9F713DD7-894D-4DF6-81CD-FFD1F21F2F0B}">
      <dgm:prSet/>
      <dgm:spPr/>
      <dgm:t>
        <a:bodyPr/>
        <a:lstStyle/>
        <a:p>
          <a:endParaRPr lang="en-US"/>
        </a:p>
      </dgm:t>
    </dgm:pt>
    <dgm:pt modelId="{3E9FA417-60A5-4AA0-9901-FF5EF46C4C75}" type="sibTrans" cxnId="{9F713DD7-894D-4DF6-81CD-FFD1F21F2F0B}">
      <dgm:prSet/>
      <dgm:spPr/>
      <dgm:t>
        <a:bodyPr/>
        <a:lstStyle/>
        <a:p>
          <a:endParaRPr lang="en-US"/>
        </a:p>
      </dgm:t>
    </dgm:pt>
    <dgm:pt modelId="{29CAC2BD-6F05-40A9-9104-7A6FCB32BCF3}" type="pres">
      <dgm:prSet presAssocID="{18ACFD7D-06ED-4ABC-A284-FDF7ED192167}" presName="root" presStyleCnt="0">
        <dgm:presLayoutVars>
          <dgm:dir/>
          <dgm:resizeHandles val="exact"/>
        </dgm:presLayoutVars>
      </dgm:prSet>
      <dgm:spPr/>
    </dgm:pt>
    <dgm:pt modelId="{A02F11AD-3B1B-4C87-8EA4-B832C4C791D6}" type="pres">
      <dgm:prSet presAssocID="{57B93E7C-D58C-40F6-96AD-FC5FC27F721A}" presName="compNode" presStyleCnt="0"/>
      <dgm:spPr/>
    </dgm:pt>
    <dgm:pt modelId="{42FA2108-BFA7-4606-A31C-2C52DFA40A56}" type="pres">
      <dgm:prSet presAssocID="{57B93E7C-D58C-40F6-96AD-FC5FC27F721A}" presName="bgRect" presStyleLbl="bgShp" presStyleIdx="0" presStyleCnt="5"/>
      <dgm:spPr/>
    </dgm:pt>
    <dgm:pt modelId="{78ED19F6-BBB7-46DE-8A51-2BC0FD999CF8}" type="pres">
      <dgm:prSet presAssocID="{57B93E7C-D58C-40F6-96AD-FC5FC27F721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2B3C65A-9E3A-453A-8A42-7FC157D14865}" type="pres">
      <dgm:prSet presAssocID="{57B93E7C-D58C-40F6-96AD-FC5FC27F721A}" presName="spaceRect" presStyleCnt="0"/>
      <dgm:spPr/>
    </dgm:pt>
    <dgm:pt modelId="{5033501D-E4DC-4040-B6DF-8965A4933C14}" type="pres">
      <dgm:prSet presAssocID="{57B93E7C-D58C-40F6-96AD-FC5FC27F721A}" presName="parTx" presStyleLbl="revTx" presStyleIdx="0" presStyleCnt="5">
        <dgm:presLayoutVars>
          <dgm:chMax val="0"/>
          <dgm:chPref val="0"/>
        </dgm:presLayoutVars>
      </dgm:prSet>
      <dgm:spPr/>
    </dgm:pt>
    <dgm:pt modelId="{6744E760-46CB-4A9B-8A46-317D846CF81C}" type="pres">
      <dgm:prSet presAssocID="{ED4FD3C7-F151-45EA-B54A-6171BC23A51A}" presName="sibTrans" presStyleCnt="0"/>
      <dgm:spPr/>
    </dgm:pt>
    <dgm:pt modelId="{20E2F2ED-780B-464F-9D84-385DE537F758}" type="pres">
      <dgm:prSet presAssocID="{7E77CC0A-676C-43E9-A93B-DD610B9BED56}" presName="compNode" presStyleCnt="0"/>
      <dgm:spPr/>
    </dgm:pt>
    <dgm:pt modelId="{BA2FAAE7-98EF-40C3-B39A-A32E26A5570E}" type="pres">
      <dgm:prSet presAssocID="{7E77CC0A-676C-43E9-A93B-DD610B9BED56}" presName="bgRect" presStyleLbl="bgShp" presStyleIdx="1" presStyleCnt="5"/>
      <dgm:spPr/>
    </dgm:pt>
    <dgm:pt modelId="{3AA7EC93-468A-4054-B5B3-F2CF3E764370}" type="pres">
      <dgm:prSet presAssocID="{7E77CC0A-676C-43E9-A93B-DD610B9BED56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9A4D0B27-86C0-44FD-886B-57326BC6D974}" type="pres">
      <dgm:prSet presAssocID="{7E77CC0A-676C-43E9-A93B-DD610B9BED56}" presName="spaceRect" presStyleCnt="0"/>
      <dgm:spPr/>
    </dgm:pt>
    <dgm:pt modelId="{C2A57792-1014-4815-ADFB-979722A92E48}" type="pres">
      <dgm:prSet presAssocID="{7E77CC0A-676C-43E9-A93B-DD610B9BED56}" presName="parTx" presStyleLbl="revTx" presStyleIdx="1" presStyleCnt="5">
        <dgm:presLayoutVars>
          <dgm:chMax val="0"/>
          <dgm:chPref val="0"/>
        </dgm:presLayoutVars>
      </dgm:prSet>
      <dgm:spPr/>
    </dgm:pt>
    <dgm:pt modelId="{55BF3295-4317-40FB-B434-BA40EC9A0A21}" type="pres">
      <dgm:prSet presAssocID="{DA1711BE-C9D6-4171-81E8-10161CB4A6ED}" presName="sibTrans" presStyleCnt="0"/>
      <dgm:spPr/>
    </dgm:pt>
    <dgm:pt modelId="{24A94116-F1BC-44BD-B1A7-0B760981480C}" type="pres">
      <dgm:prSet presAssocID="{F8D06ACA-6820-449B-8AD2-F7FECCB7BA96}" presName="compNode" presStyleCnt="0"/>
      <dgm:spPr/>
    </dgm:pt>
    <dgm:pt modelId="{D9C0016D-15D3-4A41-AF5C-C8A50D75AEDF}" type="pres">
      <dgm:prSet presAssocID="{F8D06ACA-6820-449B-8AD2-F7FECCB7BA96}" presName="bgRect" presStyleLbl="bgShp" presStyleIdx="2" presStyleCnt="5"/>
      <dgm:spPr/>
    </dgm:pt>
    <dgm:pt modelId="{641CF4C7-80FE-448F-8E58-1FED38E0AC3E}" type="pres">
      <dgm:prSet presAssocID="{F8D06ACA-6820-449B-8AD2-F7FECCB7BA96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DB328874-5F2A-4139-8B2A-B76B70B94208}" type="pres">
      <dgm:prSet presAssocID="{F8D06ACA-6820-449B-8AD2-F7FECCB7BA96}" presName="spaceRect" presStyleCnt="0"/>
      <dgm:spPr/>
    </dgm:pt>
    <dgm:pt modelId="{735E664B-DC57-4785-AABD-9B1F4FD7A69A}" type="pres">
      <dgm:prSet presAssocID="{F8D06ACA-6820-449B-8AD2-F7FECCB7BA96}" presName="parTx" presStyleLbl="revTx" presStyleIdx="2" presStyleCnt="5">
        <dgm:presLayoutVars>
          <dgm:chMax val="0"/>
          <dgm:chPref val="0"/>
        </dgm:presLayoutVars>
      </dgm:prSet>
      <dgm:spPr/>
    </dgm:pt>
    <dgm:pt modelId="{3D1FF403-39F8-4A7B-8818-8FBFB0B16A85}" type="pres">
      <dgm:prSet presAssocID="{F278F5EE-DCB6-4F7E-9BCC-9A45C2E98B34}" presName="sibTrans" presStyleCnt="0"/>
      <dgm:spPr/>
    </dgm:pt>
    <dgm:pt modelId="{0A9D2985-87D4-44F8-857C-A4ABB2A8136B}" type="pres">
      <dgm:prSet presAssocID="{EF21CF6B-E363-460A-B104-2787C2160F6D}" presName="compNode" presStyleCnt="0"/>
      <dgm:spPr/>
    </dgm:pt>
    <dgm:pt modelId="{D9543EF6-9B38-4CDC-8F64-BF727A4EAF0A}" type="pres">
      <dgm:prSet presAssocID="{EF21CF6B-E363-460A-B104-2787C2160F6D}" presName="bgRect" presStyleLbl="bgShp" presStyleIdx="3" presStyleCnt="5"/>
      <dgm:spPr/>
    </dgm:pt>
    <dgm:pt modelId="{2CDC44E6-1AC5-40C4-9E04-C7291039AA1D}" type="pres">
      <dgm:prSet presAssocID="{EF21CF6B-E363-460A-B104-2787C2160F6D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2577403E-1A80-4C15-8050-7844B7BB6F59}" type="pres">
      <dgm:prSet presAssocID="{EF21CF6B-E363-460A-B104-2787C2160F6D}" presName="spaceRect" presStyleCnt="0"/>
      <dgm:spPr/>
    </dgm:pt>
    <dgm:pt modelId="{AAD5FEB3-A06A-4E87-A26E-FE4988192DFF}" type="pres">
      <dgm:prSet presAssocID="{EF21CF6B-E363-460A-B104-2787C2160F6D}" presName="parTx" presStyleLbl="revTx" presStyleIdx="3" presStyleCnt="5">
        <dgm:presLayoutVars>
          <dgm:chMax val="0"/>
          <dgm:chPref val="0"/>
        </dgm:presLayoutVars>
      </dgm:prSet>
      <dgm:spPr/>
    </dgm:pt>
    <dgm:pt modelId="{F7869351-094A-43F0-AC85-3C2A68DC05F3}" type="pres">
      <dgm:prSet presAssocID="{D2D02148-CC3B-4ED3-8583-0E7F65A6311D}" presName="sibTrans" presStyleCnt="0"/>
      <dgm:spPr/>
    </dgm:pt>
    <dgm:pt modelId="{2EFB0C46-F5DC-4BB6-8C31-94EECDC1F01E}" type="pres">
      <dgm:prSet presAssocID="{040D2745-0691-41A1-BED7-3CE197D962DF}" presName="compNode" presStyleCnt="0"/>
      <dgm:spPr/>
    </dgm:pt>
    <dgm:pt modelId="{01789F0C-F5DA-4FA2-BD93-2B181DA32623}" type="pres">
      <dgm:prSet presAssocID="{040D2745-0691-41A1-BED7-3CE197D962DF}" presName="bgRect" presStyleLbl="bgShp" presStyleIdx="4" presStyleCnt="5"/>
      <dgm:spPr/>
    </dgm:pt>
    <dgm:pt modelId="{DAAED242-4C2C-4332-87AA-ED2C99A393BD}" type="pres">
      <dgm:prSet presAssocID="{040D2745-0691-41A1-BED7-3CE197D962DF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CF2DDC50-C250-4A17-9DB7-64436FC13B8D}" type="pres">
      <dgm:prSet presAssocID="{040D2745-0691-41A1-BED7-3CE197D962DF}" presName="spaceRect" presStyleCnt="0"/>
      <dgm:spPr/>
    </dgm:pt>
    <dgm:pt modelId="{28EAE186-9C35-4086-98E0-D8E19716DFC1}" type="pres">
      <dgm:prSet presAssocID="{040D2745-0691-41A1-BED7-3CE197D962D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E0FE31B-B721-41EA-AF5F-FF3077187954}" type="presOf" srcId="{040D2745-0691-41A1-BED7-3CE197D962DF}" destId="{28EAE186-9C35-4086-98E0-D8E19716DFC1}" srcOrd="0" destOrd="0" presId="urn:microsoft.com/office/officeart/2018/2/layout/IconVerticalSolidList"/>
    <dgm:cxn modelId="{3BD0EC33-02CC-4092-AC29-164DCA25F008}" type="presOf" srcId="{18ACFD7D-06ED-4ABC-A284-FDF7ED192167}" destId="{29CAC2BD-6F05-40A9-9104-7A6FCB32BCF3}" srcOrd="0" destOrd="0" presId="urn:microsoft.com/office/officeart/2018/2/layout/IconVerticalSolidList"/>
    <dgm:cxn modelId="{65BE4F5C-5196-49F0-8FF6-A007AE8B43AA}" type="presOf" srcId="{57B93E7C-D58C-40F6-96AD-FC5FC27F721A}" destId="{5033501D-E4DC-4040-B6DF-8965A4933C14}" srcOrd="0" destOrd="0" presId="urn:microsoft.com/office/officeart/2018/2/layout/IconVerticalSolidList"/>
    <dgm:cxn modelId="{6627F346-A203-42DC-80A2-A1A33687D7CA}" type="presOf" srcId="{F8D06ACA-6820-449B-8AD2-F7FECCB7BA96}" destId="{735E664B-DC57-4785-AABD-9B1F4FD7A69A}" srcOrd="0" destOrd="0" presId="urn:microsoft.com/office/officeart/2018/2/layout/IconVerticalSolidList"/>
    <dgm:cxn modelId="{C82FE484-2E66-46A1-A8E7-8D57D4A3EA91}" srcId="{18ACFD7D-06ED-4ABC-A284-FDF7ED192167}" destId="{F8D06ACA-6820-449B-8AD2-F7FECCB7BA96}" srcOrd="2" destOrd="0" parTransId="{6E94CBC0-7FBE-40F5-BE30-D0BD1976D7F8}" sibTransId="{F278F5EE-DCB6-4F7E-9BCC-9A45C2E98B34}"/>
    <dgm:cxn modelId="{CDA6E589-D01E-48A1-9BEA-5AF8D25B3340}" srcId="{18ACFD7D-06ED-4ABC-A284-FDF7ED192167}" destId="{EF21CF6B-E363-460A-B104-2787C2160F6D}" srcOrd="3" destOrd="0" parTransId="{CB742E87-1A3E-4020-BE70-9520C176672A}" sibTransId="{D2D02148-CC3B-4ED3-8583-0E7F65A6311D}"/>
    <dgm:cxn modelId="{FBCD0E91-68F4-4557-9F7F-9CD5F57EDF62}" srcId="{18ACFD7D-06ED-4ABC-A284-FDF7ED192167}" destId="{7E77CC0A-676C-43E9-A93B-DD610B9BED56}" srcOrd="1" destOrd="0" parTransId="{19407D84-1B8E-4DF4-998F-A021C12628E5}" sibTransId="{DA1711BE-C9D6-4171-81E8-10161CB4A6ED}"/>
    <dgm:cxn modelId="{9F713DD7-894D-4DF6-81CD-FFD1F21F2F0B}" srcId="{18ACFD7D-06ED-4ABC-A284-FDF7ED192167}" destId="{040D2745-0691-41A1-BED7-3CE197D962DF}" srcOrd="4" destOrd="0" parTransId="{5C116429-B787-4397-A190-2C2EAFD0B301}" sibTransId="{3E9FA417-60A5-4AA0-9901-FF5EF46C4C75}"/>
    <dgm:cxn modelId="{521F69E0-3FD1-4F4A-AD30-ADC7D9AB223B}" type="presOf" srcId="{7E77CC0A-676C-43E9-A93B-DD610B9BED56}" destId="{C2A57792-1014-4815-ADFB-979722A92E48}" srcOrd="0" destOrd="0" presId="urn:microsoft.com/office/officeart/2018/2/layout/IconVerticalSolidList"/>
    <dgm:cxn modelId="{4764A3E1-76AE-4051-A517-682ADCF7AFFF}" type="presOf" srcId="{EF21CF6B-E363-460A-B104-2787C2160F6D}" destId="{AAD5FEB3-A06A-4E87-A26E-FE4988192DFF}" srcOrd="0" destOrd="0" presId="urn:microsoft.com/office/officeart/2018/2/layout/IconVerticalSolidList"/>
    <dgm:cxn modelId="{95A290F6-73A5-4D64-981C-CA80258E74D2}" srcId="{18ACFD7D-06ED-4ABC-A284-FDF7ED192167}" destId="{57B93E7C-D58C-40F6-96AD-FC5FC27F721A}" srcOrd="0" destOrd="0" parTransId="{D42F31C2-64A0-45CF-A164-66F2618705D0}" sibTransId="{ED4FD3C7-F151-45EA-B54A-6171BC23A51A}"/>
    <dgm:cxn modelId="{F55F687D-0C0E-4D8A-AF2A-62CB1E4B8AE0}" type="presParOf" srcId="{29CAC2BD-6F05-40A9-9104-7A6FCB32BCF3}" destId="{A02F11AD-3B1B-4C87-8EA4-B832C4C791D6}" srcOrd="0" destOrd="0" presId="urn:microsoft.com/office/officeart/2018/2/layout/IconVerticalSolidList"/>
    <dgm:cxn modelId="{38C6B059-ACC5-4D4C-AF33-A330237FA88C}" type="presParOf" srcId="{A02F11AD-3B1B-4C87-8EA4-B832C4C791D6}" destId="{42FA2108-BFA7-4606-A31C-2C52DFA40A56}" srcOrd="0" destOrd="0" presId="urn:microsoft.com/office/officeart/2018/2/layout/IconVerticalSolidList"/>
    <dgm:cxn modelId="{F6879AF7-EA1B-452F-835A-9BB8834AA781}" type="presParOf" srcId="{A02F11AD-3B1B-4C87-8EA4-B832C4C791D6}" destId="{78ED19F6-BBB7-46DE-8A51-2BC0FD999CF8}" srcOrd="1" destOrd="0" presId="urn:microsoft.com/office/officeart/2018/2/layout/IconVerticalSolidList"/>
    <dgm:cxn modelId="{4DFA67C2-83D1-4F98-B618-05F10F54177F}" type="presParOf" srcId="{A02F11AD-3B1B-4C87-8EA4-B832C4C791D6}" destId="{62B3C65A-9E3A-453A-8A42-7FC157D14865}" srcOrd="2" destOrd="0" presId="urn:microsoft.com/office/officeart/2018/2/layout/IconVerticalSolidList"/>
    <dgm:cxn modelId="{E957B200-D33F-415B-B935-A7F8346C7CD4}" type="presParOf" srcId="{A02F11AD-3B1B-4C87-8EA4-B832C4C791D6}" destId="{5033501D-E4DC-4040-B6DF-8965A4933C14}" srcOrd="3" destOrd="0" presId="urn:microsoft.com/office/officeart/2018/2/layout/IconVerticalSolidList"/>
    <dgm:cxn modelId="{95776996-4AD9-455F-9D4A-C07EF4C05F36}" type="presParOf" srcId="{29CAC2BD-6F05-40A9-9104-7A6FCB32BCF3}" destId="{6744E760-46CB-4A9B-8A46-317D846CF81C}" srcOrd="1" destOrd="0" presId="urn:microsoft.com/office/officeart/2018/2/layout/IconVerticalSolidList"/>
    <dgm:cxn modelId="{75FAEB4E-BB1C-488F-88AA-0628BBC734A7}" type="presParOf" srcId="{29CAC2BD-6F05-40A9-9104-7A6FCB32BCF3}" destId="{20E2F2ED-780B-464F-9D84-385DE537F758}" srcOrd="2" destOrd="0" presId="urn:microsoft.com/office/officeart/2018/2/layout/IconVerticalSolidList"/>
    <dgm:cxn modelId="{C7AC1A3E-5D40-4615-8D30-2340841754D3}" type="presParOf" srcId="{20E2F2ED-780B-464F-9D84-385DE537F758}" destId="{BA2FAAE7-98EF-40C3-B39A-A32E26A5570E}" srcOrd="0" destOrd="0" presId="urn:microsoft.com/office/officeart/2018/2/layout/IconVerticalSolidList"/>
    <dgm:cxn modelId="{C70FABB5-BBD5-4907-A438-6547FF0E53BC}" type="presParOf" srcId="{20E2F2ED-780B-464F-9D84-385DE537F758}" destId="{3AA7EC93-468A-4054-B5B3-F2CF3E764370}" srcOrd="1" destOrd="0" presId="urn:microsoft.com/office/officeart/2018/2/layout/IconVerticalSolidList"/>
    <dgm:cxn modelId="{A45D6D6D-D8BD-479B-BFE3-739CC298ADDA}" type="presParOf" srcId="{20E2F2ED-780B-464F-9D84-385DE537F758}" destId="{9A4D0B27-86C0-44FD-886B-57326BC6D974}" srcOrd="2" destOrd="0" presId="urn:microsoft.com/office/officeart/2018/2/layout/IconVerticalSolidList"/>
    <dgm:cxn modelId="{087E0B48-4F71-42A4-9C57-7763FD65ADC4}" type="presParOf" srcId="{20E2F2ED-780B-464F-9D84-385DE537F758}" destId="{C2A57792-1014-4815-ADFB-979722A92E48}" srcOrd="3" destOrd="0" presId="urn:microsoft.com/office/officeart/2018/2/layout/IconVerticalSolidList"/>
    <dgm:cxn modelId="{A148E47D-20BF-48B7-BCCB-20B3C7F5ABF8}" type="presParOf" srcId="{29CAC2BD-6F05-40A9-9104-7A6FCB32BCF3}" destId="{55BF3295-4317-40FB-B434-BA40EC9A0A21}" srcOrd="3" destOrd="0" presId="urn:microsoft.com/office/officeart/2018/2/layout/IconVerticalSolidList"/>
    <dgm:cxn modelId="{E16CC93C-2048-48F1-973A-8C29D0ADCF82}" type="presParOf" srcId="{29CAC2BD-6F05-40A9-9104-7A6FCB32BCF3}" destId="{24A94116-F1BC-44BD-B1A7-0B760981480C}" srcOrd="4" destOrd="0" presId="urn:microsoft.com/office/officeart/2018/2/layout/IconVerticalSolidList"/>
    <dgm:cxn modelId="{63610B14-E8D3-4E62-B607-65A19E28D8ED}" type="presParOf" srcId="{24A94116-F1BC-44BD-B1A7-0B760981480C}" destId="{D9C0016D-15D3-4A41-AF5C-C8A50D75AEDF}" srcOrd="0" destOrd="0" presId="urn:microsoft.com/office/officeart/2018/2/layout/IconVerticalSolidList"/>
    <dgm:cxn modelId="{73F03380-58E0-4B4E-A740-30EC7B30F202}" type="presParOf" srcId="{24A94116-F1BC-44BD-B1A7-0B760981480C}" destId="{641CF4C7-80FE-448F-8E58-1FED38E0AC3E}" srcOrd="1" destOrd="0" presId="urn:microsoft.com/office/officeart/2018/2/layout/IconVerticalSolidList"/>
    <dgm:cxn modelId="{003BF4C5-B6D6-4EBB-B25D-76EEB79A0FDB}" type="presParOf" srcId="{24A94116-F1BC-44BD-B1A7-0B760981480C}" destId="{DB328874-5F2A-4139-8B2A-B76B70B94208}" srcOrd="2" destOrd="0" presId="urn:microsoft.com/office/officeart/2018/2/layout/IconVerticalSolidList"/>
    <dgm:cxn modelId="{C2EA156A-65CC-4C0E-AB5F-C6635F44DD3A}" type="presParOf" srcId="{24A94116-F1BC-44BD-B1A7-0B760981480C}" destId="{735E664B-DC57-4785-AABD-9B1F4FD7A69A}" srcOrd="3" destOrd="0" presId="urn:microsoft.com/office/officeart/2018/2/layout/IconVerticalSolidList"/>
    <dgm:cxn modelId="{FDB0A549-7E08-4F4A-8320-072B66D1425F}" type="presParOf" srcId="{29CAC2BD-6F05-40A9-9104-7A6FCB32BCF3}" destId="{3D1FF403-39F8-4A7B-8818-8FBFB0B16A85}" srcOrd="5" destOrd="0" presId="urn:microsoft.com/office/officeart/2018/2/layout/IconVerticalSolidList"/>
    <dgm:cxn modelId="{3FE51101-B3F6-4520-992D-FE184FE12C0E}" type="presParOf" srcId="{29CAC2BD-6F05-40A9-9104-7A6FCB32BCF3}" destId="{0A9D2985-87D4-44F8-857C-A4ABB2A8136B}" srcOrd="6" destOrd="0" presId="urn:microsoft.com/office/officeart/2018/2/layout/IconVerticalSolidList"/>
    <dgm:cxn modelId="{4C7F4C02-B248-4E2D-B36F-D577155E6721}" type="presParOf" srcId="{0A9D2985-87D4-44F8-857C-A4ABB2A8136B}" destId="{D9543EF6-9B38-4CDC-8F64-BF727A4EAF0A}" srcOrd="0" destOrd="0" presId="urn:microsoft.com/office/officeart/2018/2/layout/IconVerticalSolidList"/>
    <dgm:cxn modelId="{9A656F42-56AA-4600-9B9E-E7FD8C75F26F}" type="presParOf" srcId="{0A9D2985-87D4-44F8-857C-A4ABB2A8136B}" destId="{2CDC44E6-1AC5-40C4-9E04-C7291039AA1D}" srcOrd="1" destOrd="0" presId="urn:microsoft.com/office/officeart/2018/2/layout/IconVerticalSolidList"/>
    <dgm:cxn modelId="{FA66A52D-8B30-473A-A0FE-059A8F4B9A30}" type="presParOf" srcId="{0A9D2985-87D4-44F8-857C-A4ABB2A8136B}" destId="{2577403E-1A80-4C15-8050-7844B7BB6F59}" srcOrd="2" destOrd="0" presId="urn:microsoft.com/office/officeart/2018/2/layout/IconVerticalSolidList"/>
    <dgm:cxn modelId="{2C8938E9-54C6-4378-9A65-EF1864634322}" type="presParOf" srcId="{0A9D2985-87D4-44F8-857C-A4ABB2A8136B}" destId="{AAD5FEB3-A06A-4E87-A26E-FE4988192DFF}" srcOrd="3" destOrd="0" presId="urn:microsoft.com/office/officeart/2018/2/layout/IconVerticalSolidList"/>
    <dgm:cxn modelId="{FF14A759-0548-4A23-884F-7FE689214017}" type="presParOf" srcId="{29CAC2BD-6F05-40A9-9104-7A6FCB32BCF3}" destId="{F7869351-094A-43F0-AC85-3C2A68DC05F3}" srcOrd="7" destOrd="0" presId="urn:microsoft.com/office/officeart/2018/2/layout/IconVerticalSolidList"/>
    <dgm:cxn modelId="{BE31DBAE-4B18-4D19-8BB6-23E2F38D973B}" type="presParOf" srcId="{29CAC2BD-6F05-40A9-9104-7A6FCB32BCF3}" destId="{2EFB0C46-F5DC-4BB6-8C31-94EECDC1F01E}" srcOrd="8" destOrd="0" presId="urn:microsoft.com/office/officeart/2018/2/layout/IconVerticalSolidList"/>
    <dgm:cxn modelId="{39D75B2B-E060-4518-BFCE-DD2A99DDB688}" type="presParOf" srcId="{2EFB0C46-F5DC-4BB6-8C31-94EECDC1F01E}" destId="{01789F0C-F5DA-4FA2-BD93-2B181DA32623}" srcOrd="0" destOrd="0" presId="urn:microsoft.com/office/officeart/2018/2/layout/IconVerticalSolidList"/>
    <dgm:cxn modelId="{E69E84DF-00F5-482B-8D70-CCEC9BC1C1EF}" type="presParOf" srcId="{2EFB0C46-F5DC-4BB6-8C31-94EECDC1F01E}" destId="{DAAED242-4C2C-4332-87AA-ED2C99A393BD}" srcOrd="1" destOrd="0" presId="urn:microsoft.com/office/officeart/2018/2/layout/IconVerticalSolidList"/>
    <dgm:cxn modelId="{B87BFBDA-5719-4D5E-AB31-854A4442F960}" type="presParOf" srcId="{2EFB0C46-F5DC-4BB6-8C31-94EECDC1F01E}" destId="{CF2DDC50-C250-4A17-9DB7-64436FC13B8D}" srcOrd="2" destOrd="0" presId="urn:microsoft.com/office/officeart/2018/2/layout/IconVerticalSolidList"/>
    <dgm:cxn modelId="{7DB897B7-418B-4CAE-9E7A-F66767F5D15D}" type="presParOf" srcId="{2EFB0C46-F5DC-4BB6-8C31-94EECDC1F01E}" destId="{28EAE186-9C35-4086-98E0-D8E19716DFC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131CCE-C584-44BB-A437-F44546B727F1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3AF2859-8DFC-4393-8698-6E9E24FAA455}">
      <dgm:prSet/>
      <dgm:spPr/>
      <dgm:t>
        <a:bodyPr/>
        <a:lstStyle/>
        <a:p>
          <a:r>
            <a:rPr lang="en-US" dirty="0"/>
            <a:t>Only adults / family members listed will be able to pick up *ID will be required until Site lead can recognize trusted adult ( add everyone to the list student will not be released if they aren’t listed) </a:t>
          </a:r>
        </a:p>
      </dgm:t>
    </dgm:pt>
    <dgm:pt modelId="{CA629B31-60E8-4428-8C31-E31522AB8D82}" type="parTrans" cxnId="{EEFBC162-CFC5-4E39-8532-7C818036E865}">
      <dgm:prSet/>
      <dgm:spPr/>
      <dgm:t>
        <a:bodyPr/>
        <a:lstStyle/>
        <a:p>
          <a:endParaRPr lang="en-US"/>
        </a:p>
      </dgm:t>
    </dgm:pt>
    <dgm:pt modelId="{43DAF2B1-18DC-4584-861C-709265CC1F74}" type="sibTrans" cxnId="{EEFBC162-CFC5-4E39-8532-7C818036E865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FCC4C766-27D2-4B61-B220-B4846E09CBF2}">
      <dgm:prSet/>
      <dgm:spPr/>
      <dgm:t>
        <a:bodyPr/>
        <a:lstStyle/>
        <a:p>
          <a:r>
            <a:rPr lang="en-US" dirty="0"/>
            <a:t>Parents / Family can pick up at any time during the program </a:t>
          </a:r>
        </a:p>
      </dgm:t>
    </dgm:pt>
    <dgm:pt modelId="{312D19E7-0439-447C-B283-224103D76841}" type="parTrans" cxnId="{4CB0FE23-CD3B-4F6F-A523-230AD676A9E2}">
      <dgm:prSet/>
      <dgm:spPr/>
      <dgm:t>
        <a:bodyPr/>
        <a:lstStyle/>
        <a:p>
          <a:endParaRPr lang="en-US"/>
        </a:p>
      </dgm:t>
    </dgm:pt>
    <dgm:pt modelId="{275A91B4-2424-4D67-8035-7B3BC7B0D039}" type="sibTrans" cxnId="{4CB0FE23-CD3B-4F6F-A523-230AD676A9E2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CDE6FF00-2F66-4A37-A8D0-89050C3159F4}">
      <dgm:prSet/>
      <dgm:spPr/>
      <dgm:t>
        <a:bodyPr/>
        <a:lstStyle/>
        <a:p>
          <a:r>
            <a:rPr lang="en-US" dirty="0"/>
            <a:t>We are open until 6:00 PM anything passed the time will result in a write up or drop from the program </a:t>
          </a:r>
        </a:p>
      </dgm:t>
    </dgm:pt>
    <dgm:pt modelId="{B74A9FAD-646D-4D74-887A-B59C92D84F3E}" type="parTrans" cxnId="{315061C1-3DA8-48D3-BD6A-A00C385FDBCA}">
      <dgm:prSet/>
      <dgm:spPr/>
      <dgm:t>
        <a:bodyPr/>
        <a:lstStyle/>
        <a:p>
          <a:endParaRPr lang="en-US"/>
        </a:p>
      </dgm:t>
    </dgm:pt>
    <dgm:pt modelId="{E6741D47-AE65-4F01-A03F-BA2D74588580}" type="sibTrans" cxnId="{315061C1-3DA8-48D3-BD6A-A00C385FDBC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5F2CD221-4D85-44B4-9F6B-73632DCD83F6}">
      <dgm:prSet/>
      <dgm:spPr/>
      <dgm:t>
        <a:bodyPr/>
        <a:lstStyle/>
        <a:p>
          <a:r>
            <a:rPr lang="en-US"/>
            <a:t>Students are not allowed to be picked up from the black top all students check in and must be signed out from ASP. This can also result into a drop </a:t>
          </a:r>
        </a:p>
      </dgm:t>
    </dgm:pt>
    <dgm:pt modelId="{AD1C1547-1F0A-45A5-A607-9B74D83285FA}" type="parTrans" cxnId="{88986A7C-9860-406C-AD87-4439BF9F22F6}">
      <dgm:prSet/>
      <dgm:spPr/>
      <dgm:t>
        <a:bodyPr/>
        <a:lstStyle/>
        <a:p>
          <a:endParaRPr lang="en-US"/>
        </a:p>
      </dgm:t>
    </dgm:pt>
    <dgm:pt modelId="{178F0C5F-BF8E-440C-83DE-D68DB4AA86B9}" type="sibTrans" cxnId="{88986A7C-9860-406C-AD87-4439BF9F22F6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9B4F419B-C44D-4105-8995-4DF88F11D41C}">
      <dgm:prSet/>
      <dgm:spPr/>
      <dgm:t>
        <a:bodyPr/>
        <a:lstStyle/>
        <a:p>
          <a:r>
            <a:rPr lang="en-US"/>
            <a:t>Sports students must check into ASP with their tutor if they do not, they will receive consequences </a:t>
          </a:r>
        </a:p>
      </dgm:t>
    </dgm:pt>
    <dgm:pt modelId="{617B9A41-99D1-422C-B2D0-26ED4BD558EC}" type="parTrans" cxnId="{2E7A63CE-B09A-439F-961F-8A54C59A8A4F}">
      <dgm:prSet/>
      <dgm:spPr/>
      <dgm:t>
        <a:bodyPr/>
        <a:lstStyle/>
        <a:p>
          <a:endParaRPr lang="en-US"/>
        </a:p>
      </dgm:t>
    </dgm:pt>
    <dgm:pt modelId="{34314CB1-0A1E-4047-8F8D-2B96A867F227}" type="sibTrans" cxnId="{2E7A63CE-B09A-439F-961F-8A54C59A8A4F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8A5EEAEA-E883-4B26-AE1E-093EC33E6803}">
      <dgm:prSet/>
      <dgm:spPr/>
      <dgm:t>
        <a:bodyPr/>
        <a:lstStyle/>
        <a:p>
          <a:r>
            <a:rPr lang="en-US"/>
            <a:t>WALKERS are dismissed by 4:30 no one is allowed to walk home unless parents have communicated</a:t>
          </a:r>
        </a:p>
      </dgm:t>
    </dgm:pt>
    <dgm:pt modelId="{B369D070-D96B-4D4A-A969-E5012F6DE9E7}" type="parTrans" cxnId="{AC51D49C-A3A2-426F-9EA9-9034253A7113}">
      <dgm:prSet/>
      <dgm:spPr/>
      <dgm:t>
        <a:bodyPr/>
        <a:lstStyle/>
        <a:p>
          <a:endParaRPr lang="en-US"/>
        </a:p>
      </dgm:t>
    </dgm:pt>
    <dgm:pt modelId="{47584434-ACCC-4CB8-B87E-6940764BF0E4}" type="sibTrans" cxnId="{AC51D49C-A3A2-426F-9EA9-9034253A7113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92272D0E-DB99-4EDF-B60A-9DF0EA8E6592}" type="pres">
      <dgm:prSet presAssocID="{5B131CCE-C584-44BB-A437-F44546B727F1}" presName="linearFlow" presStyleCnt="0">
        <dgm:presLayoutVars>
          <dgm:dir/>
          <dgm:animLvl val="lvl"/>
          <dgm:resizeHandles val="exact"/>
        </dgm:presLayoutVars>
      </dgm:prSet>
      <dgm:spPr/>
    </dgm:pt>
    <dgm:pt modelId="{8155C381-9126-49D5-BEC4-E557C380EB00}" type="pres">
      <dgm:prSet presAssocID="{43AF2859-8DFC-4393-8698-6E9E24FAA455}" presName="compositeNode" presStyleCnt="0"/>
      <dgm:spPr/>
    </dgm:pt>
    <dgm:pt modelId="{5583D234-329B-4E3F-8DF0-116F1F4FDBCF}" type="pres">
      <dgm:prSet presAssocID="{43AF2859-8DFC-4393-8698-6E9E24FAA45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8CCE502-6AED-4665-9BEA-0DBDD654001F}" type="pres">
      <dgm:prSet presAssocID="{43AF2859-8DFC-4393-8698-6E9E24FAA455}" presName="parSh" presStyleCnt="0"/>
      <dgm:spPr/>
    </dgm:pt>
    <dgm:pt modelId="{1859EB6D-3D60-48AA-BABE-552A0DD22909}" type="pres">
      <dgm:prSet presAssocID="{43AF2859-8DFC-4393-8698-6E9E24FAA455}" presName="lineNode" presStyleLbl="alignAccFollowNode1" presStyleIdx="0" presStyleCnt="18"/>
      <dgm:spPr/>
    </dgm:pt>
    <dgm:pt modelId="{76FB074E-A749-4317-ACD9-25E301DC0386}" type="pres">
      <dgm:prSet presAssocID="{43AF2859-8DFC-4393-8698-6E9E24FAA455}" presName="lineArrowNode" presStyleLbl="alignAccFollowNode1" presStyleIdx="1" presStyleCnt="18"/>
      <dgm:spPr/>
    </dgm:pt>
    <dgm:pt modelId="{A127F64A-9397-4799-9560-CDD8EC60C231}" type="pres">
      <dgm:prSet presAssocID="{43DAF2B1-18DC-4584-861C-709265CC1F74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0D44B066-F85D-491E-8B7D-63DFF3689282}" type="pres">
      <dgm:prSet presAssocID="{43DAF2B1-18DC-4584-861C-709265CC1F74}" presName="spacerBetweenCircleAndCallout" presStyleCnt="0">
        <dgm:presLayoutVars/>
      </dgm:prSet>
      <dgm:spPr/>
    </dgm:pt>
    <dgm:pt modelId="{485211E7-3E4C-4834-9391-1CCFB6536D7C}" type="pres">
      <dgm:prSet presAssocID="{43AF2859-8DFC-4393-8698-6E9E24FAA455}" presName="nodeText" presStyleLbl="alignAccFollowNode1" presStyleIdx="2" presStyleCnt="18">
        <dgm:presLayoutVars>
          <dgm:bulletEnabled val="1"/>
        </dgm:presLayoutVars>
      </dgm:prSet>
      <dgm:spPr/>
    </dgm:pt>
    <dgm:pt modelId="{79FE1B02-0474-468F-8A69-8EA3224C0F0A}" type="pres">
      <dgm:prSet presAssocID="{43DAF2B1-18DC-4584-861C-709265CC1F74}" presName="sibTransComposite" presStyleCnt="0"/>
      <dgm:spPr/>
    </dgm:pt>
    <dgm:pt modelId="{6238D738-E096-4B5F-B16D-7AC8D52117FF}" type="pres">
      <dgm:prSet presAssocID="{FCC4C766-27D2-4B61-B220-B4846E09CBF2}" presName="compositeNode" presStyleCnt="0"/>
      <dgm:spPr/>
    </dgm:pt>
    <dgm:pt modelId="{2A4B42DE-38AB-4287-A23B-2C69144E2907}" type="pres">
      <dgm:prSet presAssocID="{FCC4C766-27D2-4B61-B220-B4846E09CBF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F112EF5-3939-403C-917C-040F4DC4D9DE}" type="pres">
      <dgm:prSet presAssocID="{FCC4C766-27D2-4B61-B220-B4846E09CBF2}" presName="parSh" presStyleCnt="0"/>
      <dgm:spPr/>
    </dgm:pt>
    <dgm:pt modelId="{2B2FBC44-8D1C-4AA1-A437-E7894B550F61}" type="pres">
      <dgm:prSet presAssocID="{FCC4C766-27D2-4B61-B220-B4846E09CBF2}" presName="lineNode" presStyleLbl="alignAccFollowNode1" presStyleIdx="3" presStyleCnt="18"/>
      <dgm:spPr/>
    </dgm:pt>
    <dgm:pt modelId="{314EBFD9-BC55-44CF-BA53-A82520C34DFE}" type="pres">
      <dgm:prSet presAssocID="{FCC4C766-27D2-4B61-B220-B4846E09CBF2}" presName="lineArrowNode" presStyleLbl="alignAccFollowNode1" presStyleIdx="4" presStyleCnt="18"/>
      <dgm:spPr/>
    </dgm:pt>
    <dgm:pt modelId="{C8F632AE-7751-4916-925F-84B1DD82871A}" type="pres">
      <dgm:prSet presAssocID="{275A91B4-2424-4D67-8035-7B3BC7B0D039}" presName="sibTransNodeCircle" presStyleLbl="alignNode1" presStyleIdx="1" presStyleCnt="6">
        <dgm:presLayoutVars>
          <dgm:chMax val="0"/>
          <dgm:bulletEnabled/>
        </dgm:presLayoutVars>
      </dgm:prSet>
      <dgm:spPr/>
    </dgm:pt>
    <dgm:pt modelId="{75B49D7C-C620-412C-B78D-7B99891FFCD2}" type="pres">
      <dgm:prSet presAssocID="{275A91B4-2424-4D67-8035-7B3BC7B0D039}" presName="spacerBetweenCircleAndCallout" presStyleCnt="0">
        <dgm:presLayoutVars/>
      </dgm:prSet>
      <dgm:spPr/>
    </dgm:pt>
    <dgm:pt modelId="{1D4599D3-B812-4E7F-9F6D-FAA0B372FED5}" type="pres">
      <dgm:prSet presAssocID="{FCC4C766-27D2-4B61-B220-B4846E09CBF2}" presName="nodeText" presStyleLbl="alignAccFollowNode1" presStyleIdx="5" presStyleCnt="18">
        <dgm:presLayoutVars>
          <dgm:bulletEnabled val="1"/>
        </dgm:presLayoutVars>
      </dgm:prSet>
      <dgm:spPr/>
    </dgm:pt>
    <dgm:pt modelId="{8BBBFB43-59B1-4F88-A0E3-3B6F114FCD24}" type="pres">
      <dgm:prSet presAssocID="{275A91B4-2424-4D67-8035-7B3BC7B0D039}" presName="sibTransComposite" presStyleCnt="0"/>
      <dgm:spPr/>
    </dgm:pt>
    <dgm:pt modelId="{7B4A499F-8FB8-4E13-A129-2D2620C43255}" type="pres">
      <dgm:prSet presAssocID="{CDE6FF00-2F66-4A37-A8D0-89050C3159F4}" presName="compositeNode" presStyleCnt="0"/>
      <dgm:spPr/>
    </dgm:pt>
    <dgm:pt modelId="{E594C179-9EE1-4796-99CA-E4900F5A8586}" type="pres">
      <dgm:prSet presAssocID="{CDE6FF00-2F66-4A37-A8D0-89050C3159F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E9B178B-8C67-4C21-A66F-4296EAF37DE8}" type="pres">
      <dgm:prSet presAssocID="{CDE6FF00-2F66-4A37-A8D0-89050C3159F4}" presName="parSh" presStyleCnt="0"/>
      <dgm:spPr/>
    </dgm:pt>
    <dgm:pt modelId="{653CCA56-8CBC-4D9D-A9A6-59A13C2F260B}" type="pres">
      <dgm:prSet presAssocID="{CDE6FF00-2F66-4A37-A8D0-89050C3159F4}" presName="lineNode" presStyleLbl="alignAccFollowNode1" presStyleIdx="6" presStyleCnt="18"/>
      <dgm:spPr/>
    </dgm:pt>
    <dgm:pt modelId="{1A3CAA05-DE5E-41B1-8E8B-62F9AD46673C}" type="pres">
      <dgm:prSet presAssocID="{CDE6FF00-2F66-4A37-A8D0-89050C3159F4}" presName="lineArrowNode" presStyleLbl="alignAccFollowNode1" presStyleIdx="7" presStyleCnt="18"/>
      <dgm:spPr/>
    </dgm:pt>
    <dgm:pt modelId="{47EDC426-3F78-4E27-8B82-F3B5B77C8055}" type="pres">
      <dgm:prSet presAssocID="{E6741D47-AE65-4F01-A03F-BA2D74588580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1E6EAE53-40F7-4E00-AB26-CFBBCF3283EA}" type="pres">
      <dgm:prSet presAssocID="{E6741D47-AE65-4F01-A03F-BA2D74588580}" presName="spacerBetweenCircleAndCallout" presStyleCnt="0">
        <dgm:presLayoutVars/>
      </dgm:prSet>
      <dgm:spPr/>
    </dgm:pt>
    <dgm:pt modelId="{9EEAC226-C39F-4AEA-B485-67E77EBCC330}" type="pres">
      <dgm:prSet presAssocID="{CDE6FF00-2F66-4A37-A8D0-89050C3159F4}" presName="nodeText" presStyleLbl="alignAccFollowNode1" presStyleIdx="8" presStyleCnt="18">
        <dgm:presLayoutVars>
          <dgm:bulletEnabled val="1"/>
        </dgm:presLayoutVars>
      </dgm:prSet>
      <dgm:spPr/>
    </dgm:pt>
    <dgm:pt modelId="{B892FDBE-A400-44DB-B9FB-2D02922A429D}" type="pres">
      <dgm:prSet presAssocID="{E6741D47-AE65-4F01-A03F-BA2D74588580}" presName="sibTransComposite" presStyleCnt="0"/>
      <dgm:spPr/>
    </dgm:pt>
    <dgm:pt modelId="{600D3277-83C5-47D9-98B7-DE9236A8B560}" type="pres">
      <dgm:prSet presAssocID="{5F2CD221-4D85-44B4-9F6B-73632DCD83F6}" presName="compositeNode" presStyleCnt="0"/>
      <dgm:spPr/>
    </dgm:pt>
    <dgm:pt modelId="{B9269F55-21BE-4373-93C9-B1805F9898F4}" type="pres">
      <dgm:prSet presAssocID="{5F2CD221-4D85-44B4-9F6B-73632DCD83F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0C2F72F-C793-42EB-B65B-77B97F1D1562}" type="pres">
      <dgm:prSet presAssocID="{5F2CD221-4D85-44B4-9F6B-73632DCD83F6}" presName="parSh" presStyleCnt="0"/>
      <dgm:spPr/>
    </dgm:pt>
    <dgm:pt modelId="{7BFE764C-9CE8-46EA-BF3F-469461738BE0}" type="pres">
      <dgm:prSet presAssocID="{5F2CD221-4D85-44B4-9F6B-73632DCD83F6}" presName="lineNode" presStyleLbl="alignAccFollowNode1" presStyleIdx="9" presStyleCnt="18"/>
      <dgm:spPr/>
    </dgm:pt>
    <dgm:pt modelId="{955BF55A-338E-4646-8A7A-5364FAE4A640}" type="pres">
      <dgm:prSet presAssocID="{5F2CD221-4D85-44B4-9F6B-73632DCD83F6}" presName="lineArrowNode" presStyleLbl="alignAccFollowNode1" presStyleIdx="10" presStyleCnt="18"/>
      <dgm:spPr/>
    </dgm:pt>
    <dgm:pt modelId="{B82026B5-A9A6-4A7E-B652-468E9C413A89}" type="pres">
      <dgm:prSet presAssocID="{178F0C5F-BF8E-440C-83DE-D68DB4AA86B9}" presName="sibTransNodeCircle" presStyleLbl="alignNode1" presStyleIdx="3" presStyleCnt="6">
        <dgm:presLayoutVars>
          <dgm:chMax val="0"/>
          <dgm:bulletEnabled/>
        </dgm:presLayoutVars>
      </dgm:prSet>
      <dgm:spPr/>
    </dgm:pt>
    <dgm:pt modelId="{9F7F3AF7-569B-4440-9C3C-16D7659405EA}" type="pres">
      <dgm:prSet presAssocID="{178F0C5F-BF8E-440C-83DE-D68DB4AA86B9}" presName="spacerBetweenCircleAndCallout" presStyleCnt="0">
        <dgm:presLayoutVars/>
      </dgm:prSet>
      <dgm:spPr/>
    </dgm:pt>
    <dgm:pt modelId="{2E3D2506-1E74-4626-A219-F99E0E4A4D1E}" type="pres">
      <dgm:prSet presAssocID="{5F2CD221-4D85-44B4-9F6B-73632DCD83F6}" presName="nodeText" presStyleLbl="alignAccFollowNode1" presStyleIdx="11" presStyleCnt="18">
        <dgm:presLayoutVars>
          <dgm:bulletEnabled val="1"/>
        </dgm:presLayoutVars>
      </dgm:prSet>
      <dgm:spPr/>
    </dgm:pt>
    <dgm:pt modelId="{9F1258FF-BB53-4F03-A405-3B255AADC726}" type="pres">
      <dgm:prSet presAssocID="{178F0C5F-BF8E-440C-83DE-D68DB4AA86B9}" presName="sibTransComposite" presStyleCnt="0"/>
      <dgm:spPr/>
    </dgm:pt>
    <dgm:pt modelId="{8B833EB5-8422-4F5D-8D04-F1B435130475}" type="pres">
      <dgm:prSet presAssocID="{9B4F419B-C44D-4105-8995-4DF88F11D41C}" presName="compositeNode" presStyleCnt="0"/>
      <dgm:spPr/>
    </dgm:pt>
    <dgm:pt modelId="{97C3EC4F-0F32-4AC9-8718-16C8770268D6}" type="pres">
      <dgm:prSet presAssocID="{9B4F419B-C44D-4105-8995-4DF88F11D41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7C52A9E-0667-4025-8C38-A123BF60FA86}" type="pres">
      <dgm:prSet presAssocID="{9B4F419B-C44D-4105-8995-4DF88F11D41C}" presName="parSh" presStyleCnt="0"/>
      <dgm:spPr/>
    </dgm:pt>
    <dgm:pt modelId="{F8D5C8AF-407E-4025-8DE7-DA2D45B94E36}" type="pres">
      <dgm:prSet presAssocID="{9B4F419B-C44D-4105-8995-4DF88F11D41C}" presName="lineNode" presStyleLbl="alignAccFollowNode1" presStyleIdx="12" presStyleCnt="18"/>
      <dgm:spPr/>
    </dgm:pt>
    <dgm:pt modelId="{C345A713-A838-483E-811C-BB46FCC597E6}" type="pres">
      <dgm:prSet presAssocID="{9B4F419B-C44D-4105-8995-4DF88F11D41C}" presName="lineArrowNode" presStyleLbl="alignAccFollowNode1" presStyleIdx="13" presStyleCnt="18"/>
      <dgm:spPr/>
    </dgm:pt>
    <dgm:pt modelId="{FD7D6B39-988A-4562-9397-08374A46A492}" type="pres">
      <dgm:prSet presAssocID="{34314CB1-0A1E-4047-8F8D-2B96A867F227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BB9676BF-0D15-4E51-A1C4-1F4FC4E8EFD4}" type="pres">
      <dgm:prSet presAssocID="{34314CB1-0A1E-4047-8F8D-2B96A867F227}" presName="spacerBetweenCircleAndCallout" presStyleCnt="0">
        <dgm:presLayoutVars/>
      </dgm:prSet>
      <dgm:spPr/>
    </dgm:pt>
    <dgm:pt modelId="{5CA46B50-D565-4F47-9C16-EEE99B3B0BEC}" type="pres">
      <dgm:prSet presAssocID="{9B4F419B-C44D-4105-8995-4DF88F11D41C}" presName="nodeText" presStyleLbl="alignAccFollowNode1" presStyleIdx="14" presStyleCnt="18">
        <dgm:presLayoutVars>
          <dgm:bulletEnabled val="1"/>
        </dgm:presLayoutVars>
      </dgm:prSet>
      <dgm:spPr/>
    </dgm:pt>
    <dgm:pt modelId="{3DCE4DFE-AB12-4A42-93D2-88248737E881}" type="pres">
      <dgm:prSet presAssocID="{34314CB1-0A1E-4047-8F8D-2B96A867F227}" presName="sibTransComposite" presStyleCnt="0"/>
      <dgm:spPr/>
    </dgm:pt>
    <dgm:pt modelId="{1FC3F2A0-C989-478F-8945-312D943DDDA1}" type="pres">
      <dgm:prSet presAssocID="{8A5EEAEA-E883-4B26-AE1E-093EC33E6803}" presName="compositeNode" presStyleCnt="0"/>
      <dgm:spPr/>
    </dgm:pt>
    <dgm:pt modelId="{AD6F1036-979D-4343-AB05-B1179145E964}" type="pres">
      <dgm:prSet presAssocID="{8A5EEAEA-E883-4B26-AE1E-093EC33E680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8749E69-2C6D-4832-9896-2BE359353009}" type="pres">
      <dgm:prSet presAssocID="{8A5EEAEA-E883-4B26-AE1E-093EC33E6803}" presName="parSh" presStyleCnt="0"/>
      <dgm:spPr/>
    </dgm:pt>
    <dgm:pt modelId="{0DE39603-5873-42E9-A744-D76E92D9D3C5}" type="pres">
      <dgm:prSet presAssocID="{8A5EEAEA-E883-4B26-AE1E-093EC33E6803}" presName="lineNode" presStyleLbl="alignAccFollowNode1" presStyleIdx="15" presStyleCnt="18"/>
      <dgm:spPr/>
    </dgm:pt>
    <dgm:pt modelId="{36BD6C3C-FBD6-46EA-9E1A-4F230FCEE652}" type="pres">
      <dgm:prSet presAssocID="{8A5EEAEA-E883-4B26-AE1E-093EC33E6803}" presName="lineArrowNode" presStyleLbl="alignAccFollowNode1" presStyleIdx="16" presStyleCnt="18"/>
      <dgm:spPr/>
    </dgm:pt>
    <dgm:pt modelId="{8EE1B263-B18B-4656-A9A0-05A05EFFE052}" type="pres">
      <dgm:prSet presAssocID="{47584434-ACCC-4CB8-B87E-6940764BF0E4}" presName="sibTransNodeCircle" presStyleLbl="alignNode1" presStyleIdx="5" presStyleCnt="6">
        <dgm:presLayoutVars>
          <dgm:chMax val="0"/>
          <dgm:bulletEnabled/>
        </dgm:presLayoutVars>
      </dgm:prSet>
      <dgm:spPr/>
    </dgm:pt>
    <dgm:pt modelId="{F7360583-5BC2-4DE6-9B04-4A38F3EADE38}" type="pres">
      <dgm:prSet presAssocID="{47584434-ACCC-4CB8-B87E-6940764BF0E4}" presName="spacerBetweenCircleAndCallout" presStyleCnt="0">
        <dgm:presLayoutVars/>
      </dgm:prSet>
      <dgm:spPr/>
    </dgm:pt>
    <dgm:pt modelId="{2CEC93E5-5B05-4358-B9EF-2845A39FC013}" type="pres">
      <dgm:prSet presAssocID="{8A5EEAEA-E883-4B26-AE1E-093EC33E6803}" presName="nodeText" presStyleLbl="alignAccFollowNode1" presStyleIdx="17" presStyleCnt="18">
        <dgm:presLayoutVars>
          <dgm:bulletEnabled val="1"/>
        </dgm:presLayoutVars>
      </dgm:prSet>
      <dgm:spPr/>
    </dgm:pt>
  </dgm:ptLst>
  <dgm:cxnLst>
    <dgm:cxn modelId="{5040AC11-A1F0-47EF-8AE7-8D713DFB3A0B}" type="presOf" srcId="{275A91B4-2424-4D67-8035-7B3BC7B0D039}" destId="{C8F632AE-7751-4916-925F-84B1DD82871A}" srcOrd="0" destOrd="0" presId="urn:microsoft.com/office/officeart/2016/7/layout/LinearArrowProcessNumbered"/>
    <dgm:cxn modelId="{E9187916-90F4-4A21-A79A-3341466299D0}" type="presOf" srcId="{5B131CCE-C584-44BB-A437-F44546B727F1}" destId="{92272D0E-DB99-4EDF-B60A-9DF0EA8E6592}" srcOrd="0" destOrd="0" presId="urn:microsoft.com/office/officeart/2016/7/layout/LinearArrowProcessNumbered"/>
    <dgm:cxn modelId="{E7F34519-36EC-459D-9ED5-AB0D93349FE3}" type="presOf" srcId="{43DAF2B1-18DC-4584-861C-709265CC1F74}" destId="{A127F64A-9397-4799-9560-CDD8EC60C231}" srcOrd="0" destOrd="0" presId="urn:microsoft.com/office/officeart/2016/7/layout/LinearArrowProcessNumbered"/>
    <dgm:cxn modelId="{4CB0FE23-CD3B-4F6F-A523-230AD676A9E2}" srcId="{5B131CCE-C584-44BB-A437-F44546B727F1}" destId="{FCC4C766-27D2-4B61-B220-B4846E09CBF2}" srcOrd="1" destOrd="0" parTransId="{312D19E7-0439-447C-B283-224103D76841}" sibTransId="{275A91B4-2424-4D67-8035-7B3BC7B0D039}"/>
    <dgm:cxn modelId="{0C8C8B2A-0423-4BDA-A5F9-77D1BA67541D}" type="presOf" srcId="{47584434-ACCC-4CB8-B87E-6940764BF0E4}" destId="{8EE1B263-B18B-4656-A9A0-05A05EFFE052}" srcOrd="0" destOrd="0" presId="urn:microsoft.com/office/officeart/2016/7/layout/LinearArrowProcessNumbered"/>
    <dgm:cxn modelId="{EEFBC162-CFC5-4E39-8532-7C818036E865}" srcId="{5B131CCE-C584-44BB-A437-F44546B727F1}" destId="{43AF2859-8DFC-4393-8698-6E9E24FAA455}" srcOrd="0" destOrd="0" parTransId="{CA629B31-60E8-4428-8C31-E31522AB8D82}" sibTransId="{43DAF2B1-18DC-4584-861C-709265CC1F74}"/>
    <dgm:cxn modelId="{6639EB72-1FBE-42D1-B203-B0841A4D7A0E}" type="presOf" srcId="{8A5EEAEA-E883-4B26-AE1E-093EC33E6803}" destId="{2CEC93E5-5B05-4358-B9EF-2845A39FC013}" srcOrd="0" destOrd="0" presId="urn:microsoft.com/office/officeart/2016/7/layout/LinearArrowProcessNumbered"/>
    <dgm:cxn modelId="{88986A7C-9860-406C-AD87-4439BF9F22F6}" srcId="{5B131CCE-C584-44BB-A437-F44546B727F1}" destId="{5F2CD221-4D85-44B4-9F6B-73632DCD83F6}" srcOrd="3" destOrd="0" parTransId="{AD1C1547-1F0A-45A5-A607-9B74D83285FA}" sibTransId="{178F0C5F-BF8E-440C-83DE-D68DB4AA86B9}"/>
    <dgm:cxn modelId="{5D675084-1A96-4111-B2AE-C63BF99CBC77}" type="presOf" srcId="{CDE6FF00-2F66-4A37-A8D0-89050C3159F4}" destId="{9EEAC226-C39F-4AEA-B485-67E77EBCC330}" srcOrd="0" destOrd="0" presId="urn:microsoft.com/office/officeart/2016/7/layout/LinearArrowProcessNumbered"/>
    <dgm:cxn modelId="{DD9F8794-059C-44E8-A460-1A443587F6F0}" type="presOf" srcId="{FCC4C766-27D2-4B61-B220-B4846E09CBF2}" destId="{1D4599D3-B812-4E7F-9F6D-FAA0B372FED5}" srcOrd="0" destOrd="0" presId="urn:microsoft.com/office/officeart/2016/7/layout/LinearArrowProcessNumbered"/>
    <dgm:cxn modelId="{AC51D49C-A3A2-426F-9EA9-9034253A7113}" srcId="{5B131CCE-C584-44BB-A437-F44546B727F1}" destId="{8A5EEAEA-E883-4B26-AE1E-093EC33E6803}" srcOrd="5" destOrd="0" parTransId="{B369D070-D96B-4D4A-A969-E5012F6DE9E7}" sibTransId="{47584434-ACCC-4CB8-B87E-6940764BF0E4}"/>
    <dgm:cxn modelId="{55C9EBA4-CD38-44C9-8A9E-601D023C01F5}" type="presOf" srcId="{5F2CD221-4D85-44B4-9F6B-73632DCD83F6}" destId="{2E3D2506-1E74-4626-A219-F99E0E4A4D1E}" srcOrd="0" destOrd="0" presId="urn:microsoft.com/office/officeart/2016/7/layout/LinearArrowProcessNumbered"/>
    <dgm:cxn modelId="{AADE8AAB-0EC7-4638-9473-5E30D2A31F48}" type="presOf" srcId="{34314CB1-0A1E-4047-8F8D-2B96A867F227}" destId="{FD7D6B39-988A-4562-9397-08374A46A492}" srcOrd="0" destOrd="0" presId="urn:microsoft.com/office/officeart/2016/7/layout/LinearArrowProcessNumbered"/>
    <dgm:cxn modelId="{315061C1-3DA8-48D3-BD6A-A00C385FDBCA}" srcId="{5B131CCE-C584-44BB-A437-F44546B727F1}" destId="{CDE6FF00-2F66-4A37-A8D0-89050C3159F4}" srcOrd="2" destOrd="0" parTransId="{B74A9FAD-646D-4D74-887A-B59C92D84F3E}" sibTransId="{E6741D47-AE65-4F01-A03F-BA2D74588580}"/>
    <dgm:cxn modelId="{2E7A63CE-B09A-439F-961F-8A54C59A8A4F}" srcId="{5B131CCE-C584-44BB-A437-F44546B727F1}" destId="{9B4F419B-C44D-4105-8995-4DF88F11D41C}" srcOrd="4" destOrd="0" parTransId="{617B9A41-99D1-422C-B2D0-26ED4BD558EC}" sibTransId="{34314CB1-0A1E-4047-8F8D-2B96A867F227}"/>
    <dgm:cxn modelId="{9F1B31D0-2A3B-4AF1-A6F2-194B3EF2733E}" type="presOf" srcId="{9B4F419B-C44D-4105-8995-4DF88F11D41C}" destId="{5CA46B50-D565-4F47-9C16-EEE99B3B0BEC}" srcOrd="0" destOrd="0" presId="urn:microsoft.com/office/officeart/2016/7/layout/LinearArrowProcessNumbered"/>
    <dgm:cxn modelId="{B3642CD5-047E-4687-8EFC-C5596E76EAFC}" type="presOf" srcId="{E6741D47-AE65-4F01-A03F-BA2D74588580}" destId="{47EDC426-3F78-4E27-8B82-F3B5B77C8055}" srcOrd="0" destOrd="0" presId="urn:microsoft.com/office/officeart/2016/7/layout/LinearArrowProcessNumbered"/>
    <dgm:cxn modelId="{62C4F7EB-F7B8-498C-8FDC-66FB4958285E}" type="presOf" srcId="{178F0C5F-BF8E-440C-83DE-D68DB4AA86B9}" destId="{B82026B5-A9A6-4A7E-B652-468E9C413A89}" srcOrd="0" destOrd="0" presId="urn:microsoft.com/office/officeart/2016/7/layout/LinearArrowProcessNumbered"/>
    <dgm:cxn modelId="{A158F9F7-EDEF-4A26-8854-601558A2D1FB}" type="presOf" srcId="{43AF2859-8DFC-4393-8698-6E9E24FAA455}" destId="{485211E7-3E4C-4834-9391-1CCFB6536D7C}" srcOrd="0" destOrd="0" presId="urn:microsoft.com/office/officeart/2016/7/layout/LinearArrowProcessNumbered"/>
    <dgm:cxn modelId="{FD3423AD-4212-4FB8-86CE-D3F83B7F9264}" type="presParOf" srcId="{92272D0E-DB99-4EDF-B60A-9DF0EA8E6592}" destId="{8155C381-9126-49D5-BEC4-E557C380EB00}" srcOrd="0" destOrd="0" presId="urn:microsoft.com/office/officeart/2016/7/layout/LinearArrowProcessNumbered"/>
    <dgm:cxn modelId="{B41003BA-4870-418A-8BD6-27BDED6938BC}" type="presParOf" srcId="{8155C381-9126-49D5-BEC4-E557C380EB00}" destId="{5583D234-329B-4E3F-8DF0-116F1F4FDBCF}" srcOrd="0" destOrd="0" presId="urn:microsoft.com/office/officeart/2016/7/layout/LinearArrowProcessNumbered"/>
    <dgm:cxn modelId="{0F11000C-DB03-4B7F-9810-D250231746B9}" type="presParOf" srcId="{8155C381-9126-49D5-BEC4-E557C380EB00}" destId="{18CCE502-6AED-4665-9BEA-0DBDD654001F}" srcOrd="1" destOrd="0" presId="urn:microsoft.com/office/officeart/2016/7/layout/LinearArrowProcessNumbered"/>
    <dgm:cxn modelId="{53475089-77A5-480D-B377-B2BA32E51FEB}" type="presParOf" srcId="{18CCE502-6AED-4665-9BEA-0DBDD654001F}" destId="{1859EB6D-3D60-48AA-BABE-552A0DD22909}" srcOrd="0" destOrd="0" presId="urn:microsoft.com/office/officeart/2016/7/layout/LinearArrowProcessNumbered"/>
    <dgm:cxn modelId="{19F295F6-6CC9-467F-A535-82890DAC3CB5}" type="presParOf" srcId="{18CCE502-6AED-4665-9BEA-0DBDD654001F}" destId="{76FB074E-A749-4317-ACD9-25E301DC0386}" srcOrd="1" destOrd="0" presId="urn:microsoft.com/office/officeart/2016/7/layout/LinearArrowProcessNumbered"/>
    <dgm:cxn modelId="{045F7035-247D-4565-AB89-2BE3DB209FF1}" type="presParOf" srcId="{18CCE502-6AED-4665-9BEA-0DBDD654001F}" destId="{A127F64A-9397-4799-9560-CDD8EC60C231}" srcOrd="2" destOrd="0" presId="urn:microsoft.com/office/officeart/2016/7/layout/LinearArrowProcessNumbered"/>
    <dgm:cxn modelId="{6B809129-6274-4C3E-A15C-AFE3F6FB7B97}" type="presParOf" srcId="{18CCE502-6AED-4665-9BEA-0DBDD654001F}" destId="{0D44B066-F85D-491E-8B7D-63DFF3689282}" srcOrd="3" destOrd="0" presId="urn:microsoft.com/office/officeart/2016/7/layout/LinearArrowProcessNumbered"/>
    <dgm:cxn modelId="{07E2B25F-64E7-4301-BCD0-DFEB21E51E86}" type="presParOf" srcId="{8155C381-9126-49D5-BEC4-E557C380EB00}" destId="{485211E7-3E4C-4834-9391-1CCFB6536D7C}" srcOrd="2" destOrd="0" presId="urn:microsoft.com/office/officeart/2016/7/layout/LinearArrowProcessNumbered"/>
    <dgm:cxn modelId="{31AA39F5-C797-4FB4-BCF8-D15E8E7862FF}" type="presParOf" srcId="{92272D0E-DB99-4EDF-B60A-9DF0EA8E6592}" destId="{79FE1B02-0474-468F-8A69-8EA3224C0F0A}" srcOrd="1" destOrd="0" presId="urn:microsoft.com/office/officeart/2016/7/layout/LinearArrowProcessNumbered"/>
    <dgm:cxn modelId="{38E366FB-8855-4C2B-A09C-F47F5B93F965}" type="presParOf" srcId="{92272D0E-DB99-4EDF-B60A-9DF0EA8E6592}" destId="{6238D738-E096-4B5F-B16D-7AC8D52117FF}" srcOrd="2" destOrd="0" presId="urn:microsoft.com/office/officeart/2016/7/layout/LinearArrowProcessNumbered"/>
    <dgm:cxn modelId="{33C13F05-4457-4BAF-958F-D8137DEFBB00}" type="presParOf" srcId="{6238D738-E096-4B5F-B16D-7AC8D52117FF}" destId="{2A4B42DE-38AB-4287-A23B-2C69144E2907}" srcOrd="0" destOrd="0" presId="urn:microsoft.com/office/officeart/2016/7/layout/LinearArrowProcessNumbered"/>
    <dgm:cxn modelId="{95467828-BCA2-4F72-910D-13D598BE3A12}" type="presParOf" srcId="{6238D738-E096-4B5F-B16D-7AC8D52117FF}" destId="{AF112EF5-3939-403C-917C-040F4DC4D9DE}" srcOrd="1" destOrd="0" presId="urn:microsoft.com/office/officeart/2016/7/layout/LinearArrowProcessNumbered"/>
    <dgm:cxn modelId="{CF97DBD1-B495-4815-BA34-ED232A595C06}" type="presParOf" srcId="{AF112EF5-3939-403C-917C-040F4DC4D9DE}" destId="{2B2FBC44-8D1C-4AA1-A437-E7894B550F61}" srcOrd="0" destOrd="0" presId="urn:microsoft.com/office/officeart/2016/7/layout/LinearArrowProcessNumbered"/>
    <dgm:cxn modelId="{944D23F9-E0B1-4431-B31E-E2116E5F7C1D}" type="presParOf" srcId="{AF112EF5-3939-403C-917C-040F4DC4D9DE}" destId="{314EBFD9-BC55-44CF-BA53-A82520C34DFE}" srcOrd="1" destOrd="0" presId="urn:microsoft.com/office/officeart/2016/7/layout/LinearArrowProcessNumbered"/>
    <dgm:cxn modelId="{BECDD2D8-88EE-41A5-B08C-3E22A913304B}" type="presParOf" srcId="{AF112EF5-3939-403C-917C-040F4DC4D9DE}" destId="{C8F632AE-7751-4916-925F-84B1DD82871A}" srcOrd="2" destOrd="0" presId="urn:microsoft.com/office/officeart/2016/7/layout/LinearArrowProcessNumbered"/>
    <dgm:cxn modelId="{742C0E07-05B3-48C9-8AA3-E6126D1844E9}" type="presParOf" srcId="{AF112EF5-3939-403C-917C-040F4DC4D9DE}" destId="{75B49D7C-C620-412C-B78D-7B99891FFCD2}" srcOrd="3" destOrd="0" presId="urn:microsoft.com/office/officeart/2016/7/layout/LinearArrowProcessNumbered"/>
    <dgm:cxn modelId="{A5D36AC7-CADF-4342-8F28-0DC62306AACD}" type="presParOf" srcId="{6238D738-E096-4B5F-B16D-7AC8D52117FF}" destId="{1D4599D3-B812-4E7F-9F6D-FAA0B372FED5}" srcOrd="2" destOrd="0" presId="urn:microsoft.com/office/officeart/2016/7/layout/LinearArrowProcessNumbered"/>
    <dgm:cxn modelId="{5474302F-1E58-4D84-8B7E-995488B57FC2}" type="presParOf" srcId="{92272D0E-DB99-4EDF-B60A-9DF0EA8E6592}" destId="{8BBBFB43-59B1-4F88-A0E3-3B6F114FCD24}" srcOrd="3" destOrd="0" presId="urn:microsoft.com/office/officeart/2016/7/layout/LinearArrowProcessNumbered"/>
    <dgm:cxn modelId="{4D47F0AB-531F-478D-9E8D-7756B7E71760}" type="presParOf" srcId="{92272D0E-DB99-4EDF-B60A-9DF0EA8E6592}" destId="{7B4A499F-8FB8-4E13-A129-2D2620C43255}" srcOrd="4" destOrd="0" presId="urn:microsoft.com/office/officeart/2016/7/layout/LinearArrowProcessNumbered"/>
    <dgm:cxn modelId="{4A94BE31-7E2F-4BAE-8006-7AAE45710A57}" type="presParOf" srcId="{7B4A499F-8FB8-4E13-A129-2D2620C43255}" destId="{E594C179-9EE1-4796-99CA-E4900F5A8586}" srcOrd="0" destOrd="0" presId="urn:microsoft.com/office/officeart/2016/7/layout/LinearArrowProcessNumbered"/>
    <dgm:cxn modelId="{E8388714-2B49-4B35-AC94-5A92A7DCDAEF}" type="presParOf" srcId="{7B4A499F-8FB8-4E13-A129-2D2620C43255}" destId="{EE9B178B-8C67-4C21-A66F-4296EAF37DE8}" srcOrd="1" destOrd="0" presId="urn:microsoft.com/office/officeart/2016/7/layout/LinearArrowProcessNumbered"/>
    <dgm:cxn modelId="{A1D8C4B7-E638-4AA2-BB67-293D27D1AB20}" type="presParOf" srcId="{EE9B178B-8C67-4C21-A66F-4296EAF37DE8}" destId="{653CCA56-8CBC-4D9D-A9A6-59A13C2F260B}" srcOrd="0" destOrd="0" presId="urn:microsoft.com/office/officeart/2016/7/layout/LinearArrowProcessNumbered"/>
    <dgm:cxn modelId="{E0C45E4E-AAC3-422A-B215-54C709D0EC65}" type="presParOf" srcId="{EE9B178B-8C67-4C21-A66F-4296EAF37DE8}" destId="{1A3CAA05-DE5E-41B1-8E8B-62F9AD46673C}" srcOrd="1" destOrd="0" presId="urn:microsoft.com/office/officeart/2016/7/layout/LinearArrowProcessNumbered"/>
    <dgm:cxn modelId="{CBCE7A95-EA50-4A9A-BED9-1018F6F84D40}" type="presParOf" srcId="{EE9B178B-8C67-4C21-A66F-4296EAF37DE8}" destId="{47EDC426-3F78-4E27-8B82-F3B5B77C8055}" srcOrd="2" destOrd="0" presId="urn:microsoft.com/office/officeart/2016/7/layout/LinearArrowProcessNumbered"/>
    <dgm:cxn modelId="{E1BA01D9-3E95-4B3C-AC82-FC0769228319}" type="presParOf" srcId="{EE9B178B-8C67-4C21-A66F-4296EAF37DE8}" destId="{1E6EAE53-40F7-4E00-AB26-CFBBCF3283EA}" srcOrd="3" destOrd="0" presId="urn:microsoft.com/office/officeart/2016/7/layout/LinearArrowProcessNumbered"/>
    <dgm:cxn modelId="{F63B9018-F537-409B-B7D8-1A71419CC310}" type="presParOf" srcId="{7B4A499F-8FB8-4E13-A129-2D2620C43255}" destId="{9EEAC226-C39F-4AEA-B485-67E77EBCC330}" srcOrd="2" destOrd="0" presId="urn:microsoft.com/office/officeart/2016/7/layout/LinearArrowProcessNumbered"/>
    <dgm:cxn modelId="{99C7AE99-609C-4886-8220-ED5C19507773}" type="presParOf" srcId="{92272D0E-DB99-4EDF-B60A-9DF0EA8E6592}" destId="{B892FDBE-A400-44DB-B9FB-2D02922A429D}" srcOrd="5" destOrd="0" presId="urn:microsoft.com/office/officeart/2016/7/layout/LinearArrowProcessNumbered"/>
    <dgm:cxn modelId="{4D95BC78-6B05-42FF-9DB1-F2AB40870DB5}" type="presParOf" srcId="{92272D0E-DB99-4EDF-B60A-9DF0EA8E6592}" destId="{600D3277-83C5-47D9-98B7-DE9236A8B560}" srcOrd="6" destOrd="0" presId="urn:microsoft.com/office/officeart/2016/7/layout/LinearArrowProcessNumbered"/>
    <dgm:cxn modelId="{30668AC2-4089-44DC-9D05-80D2794711F4}" type="presParOf" srcId="{600D3277-83C5-47D9-98B7-DE9236A8B560}" destId="{B9269F55-21BE-4373-93C9-B1805F9898F4}" srcOrd="0" destOrd="0" presId="urn:microsoft.com/office/officeart/2016/7/layout/LinearArrowProcessNumbered"/>
    <dgm:cxn modelId="{E8FD7509-C49D-4767-87D5-44C584B0C4BA}" type="presParOf" srcId="{600D3277-83C5-47D9-98B7-DE9236A8B560}" destId="{30C2F72F-C793-42EB-B65B-77B97F1D1562}" srcOrd="1" destOrd="0" presId="urn:microsoft.com/office/officeart/2016/7/layout/LinearArrowProcessNumbered"/>
    <dgm:cxn modelId="{5B627EF9-3E9B-42DB-8702-19A54421C8D1}" type="presParOf" srcId="{30C2F72F-C793-42EB-B65B-77B97F1D1562}" destId="{7BFE764C-9CE8-46EA-BF3F-469461738BE0}" srcOrd="0" destOrd="0" presId="urn:microsoft.com/office/officeart/2016/7/layout/LinearArrowProcessNumbered"/>
    <dgm:cxn modelId="{534B777D-974B-4D7D-9A8E-D88A088368CB}" type="presParOf" srcId="{30C2F72F-C793-42EB-B65B-77B97F1D1562}" destId="{955BF55A-338E-4646-8A7A-5364FAE4A640}" srcOrd="1" destOrd="0" presId="urn:microsoft.com/office/officeart/2016/7/layout/LinearArrowProcessNumbered"/>
    <dgm:cxn modelId="{EFFB3D55-4D8E-4681-A28C-0C9FD77A30DF}" type="presParOf" srcId="{30C2F72F-C793-42EB-B65B-77B97F1D1562}" destId="{B82026B5-A9A6-4A7E-B652-468E9C413A89}" srcOrd="2" destOrd="0" presId="urn:microsoft.com/office/officeart/2016/7/layout/LinearArrowProcessNumbered"/>
    <dgm:cxn modelId="{31A5080D-B443-488E-93AE-62D6230A0983}" type="presParOf" srcId="{30C2F72F-C793-42EB-B65B-77B97F1D1562}" destId="{9F7F3AF7-569B-4440-9C3C-16D7659405EA}" srcOrd="3" destOrd="0" presId="urn:microsoft.com/office/officeart/2016/7/layout/LinearArrowProcessNumbered"/>
    <dgm:cxn modelId="{CE46D834-8F34-4E32-827E-615A293D4231}" type="presParOf" srcId="{600D3277-83C5-47D9-98B7-DE9236A8B560}" destId="{2E3D2506-1E74-4626-A219-F99E0E4A4D1E}" srcOrd="2" destOrd="0" presId="urn:microsoft.com/office/officeart/2016/7/layout/LinearArrowProcessNumbered"/>
    <dgm:cxn modelId="{B19C4CDD-C40F-455E-834C-BEEDB923FBFC}" type="presParOf" srcId="{92272D0E-DB99-4EDF-B60A-9DF0EA8E6592}" destId="{9F1258FF-BB53-4F03-A405-3B255AADC726}" srcOrd="7" destOrd="0" presId="urn:microsoft.com/office/officeart/2016/7/layout/LinearArrowProcessNumbered"/>
    <dgm:cxn modelId="{B7E2235B-2BFF-4C4F-B18F-75240D48B0DB}" type="presParOf" srcId="{92272D0E-DB99-4EDF-B60A-9DF0EA8E6592}" destId="{8B833EB5-8422-4F5D-8D04-F1B435130475}" srcOrd="8" destOrd="0" presId="urn:microsoft.com/office/officeart/2016/7/layout/LinearArrowProcessNumbered"/>
    <dgm:cxn modelId="{B9534442-46B7-4CA9-B3DF-7E5C143473E5}" type="presParOf" srcId="{8B833EB5-8422-4F5D-8D04-F1B435130475}" destId="{97C3EC4F-0F32-4AC9-8718-16C8770268D6}" srcOrd="0" destOrd="0" presId="urn:microsoft.com/office/officeart/2016/7/layout/LinearArrowProcessNumbered"/>
    <dgm:cxn modelId="{75B75D55-1CEC-4DBF-A4FD-1D3FFA97336E}" type="presParOf" srcId="{8B833EB5-8422-4F5D-8D04-F1B435130475}" destId="{17C52A9E-0667-4025-8C38-A123BF60FA86}" srcOrd="1" destOrd="0" presId="urn:microsoft.com/office/officeart/2016/7/layout/LinearArrowProcessNumbered"/>
    <dgm:cxn modelId="{45C7978F-14AD-4C22-9CC2-BC1C678547B9}" type="presParOf" srcId="{17C52A9E-0667-4025-8C38-A123BF60FA86}" destId="{F8D5C8AF-407E-4025-8DE7-DA2D45B94E36}" srcOrd="0" destOrd="0" presId="urn:microsoft.com/office/officeart/2016/7/layout/LinearArrowProcessNumbered"/>
    <dgm:cxn modelId="{5F56DD4A-D1FE-48BD-AC93-26EB1141FB25}" type="presParOf" srcId="{17C52A9E-0667-4025-8C38-A123BF60FA86}" destId="{C345A713-A838-483E-811C-BB46FCC597E6}" srcOrd="1" destOrd="0" presId="urn:microsoft.com/office/officeart/2016/7/layout/LinearArrowProcessNumbered"/>
    <dgm:cxn modelId="{96CB6ED8-FD9C-431A-A3DF-13956A03811A}" type="presParOf" srcId="{17C52A9E-0667-4025-8C38-A123BF60FA86}" destId="{FD7D6B39-988A-4562-9397-08374A46A492}" srcOrd="2" destOrd="0" presId="urn:microsoft.com/office/officeart/2016/7/layout/LinearArrowProcessNumbered"/>
    <dgm:cxn modelId="{79C0440E-EC24-4FDA-8C52-7705939BBA77}" type="presParOf" srcId="{17C52A9E-0667-4025-8C38-A123BF60FA86}" destId="{BB9676BF-0D15-4E51-A1C4-1F4FC4E8EFD4}" srcOrd="3" destOrd="0" presId="urn:microsoft.com/office/officeart/2016/7/layout/LinearArrowProcessNumbered"/>
    <dgm:cxn modelId="{1DB4FC7F-998A-4D81-8A0A-92ACD61487A4}" type="presParOf" srcId="{8B833EB5-8422-4F5D-8D04-F1B435130475}" destId="{5CA46B50-D565-4F47-9C16-EEE99B3B0BEC}" srcOrd="2" destOrd="0" presId="urn:microsoft.com/office/officeart/2016/7/layout/LinearArrowProcessNumbered"/>
    <dgm:cxn modelId="{6E4ACC2E-4FD6-49C2-90E4-CFC5AA3EE46D}" type="presParOf" srcId="{92272D0E-DB99-4EDF-B60A-9DF0EA8E6592}" destId="{3DCE4DFE-AB12-4A42-93D2-88248737E881}" srcOrd="9" destOrd="0" presId="urn:microsoft.com/office/officeart/2016/7/layout/LinearArrowProcessNumbered"/>
    <dgm:cxn modelId="{F2C44BB7-F97B-4022-90DA-2E5BF762FAC8}" type="presParOf" srcId="{92272D0E-DB99-4EDF-B60A-9DF0EA8E6592}" destId="{1FC3F2A0-C989-478F-8945-312D943DDDA1}" srcOrd="10" destOrd="0" presId="urn:microsoft.com/office/officeart/2016/7/layout/LinearArrowProcessNumbered"/>
    <dgm:cxn modelId="{172D792E-FE77-430E-A46A-F8F429376051}" type="presParOf" srcId="{1FC3F2A0-C989-478F-8945-312D943DDDA1}" destId="{AD6F1036-979D-4343-AB05-B1179145E964}" srcOrd="0" destOrd="0" presId="urn:microsoft.com/office/officeart/2016/7/layout/LinearArrowProcessNumbered"/>
    <dgm:cxn modelId="{83FB7B13-C630-4E89-9924-09A3004A7C89}" type="presParOf" srcId="{1FC3F2A0-C989-478F-8945-312D943DDDA1}" destId="{D8749E69-2C6D-4832-9896-2BE359353009}" srcOrd="1" destOrd="0" presId="urn:microsoft.com/office/officeart/2016/7/layout/LinearArrowProcessNumbered"/>
    <dgm:cxn modelId="{F21E5BB9-9CC5-4D50-880E-039B1B7374C3}" type="presParOf" srcId="{D8749E69-2C6D-4832-9896-2BE359353009}" destId="{0DE39603-5873-42E9-A744-D76E92D9D3C5}" srcOrd="0" destOrd="0" presId="urn:microsoft.com/office/officeart/2016/7/layout/LinearArrowProcessNumbered"/>
    <dgm:cxn modelId="{FE434A25-3EFA-4833-88AE-AB2E14471DCD}" type="presParOf" srcId="{D8749E69-2C6D-4832-9896-2BE359353009}" destId="{36BD6C3C-FBD6-46EA-9E1A-4F230FCEE652}" srcOrd="1" destOrd="0" presId="urn:microsoft.com/office/officeart/2016/7/layout/LinearArrowProcessNumbered"/>
    <dgm:cxn modelId="{45D37C99-050D-428C-8190-855BFEB2F98F}" type="presParOf" srcId="{D8749E69-2C6D-4832-9896-2BE359353009}" destId="{8EE1B263-B18B-4656-A9A0-05A05EFFE052}" srcOrd="2" destOrd="0" presId="urn:microsoft.com/office/officeart/2016/7/layout/LinearArrowProcessNumbered"/>
    <dgm:cxn modelId="{706EB063-CF8C-4884-B69B-E7A9E0BAB499}" type="presParOf" srcId="{D8749E69-2C6D-4832-9896-2BE359353009}" destId="{F7360583-5BC2-4DE6-9B04-4A38F3EADE38}" srcOrd="3" destOrd="0" presId="urn:microsoft.com/office/officeart/2016/7/layout/LinearArrowProcessNumbered"/>
    <dgm:cxn modelId="{EE1DB4F5-3561-4FDC-AB50-BED44F352F53}" type="presParOf" srcId="{1FC3F2A0-C989-478F-8945-312D943DDDA1}" destId="{2CEC93E5-5B05-4358-B9EF-2845A39FC013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4B70E-4B74-495F-BA87-88B3FEE533EB}">
      <dsp:nvSpPr>
        <dsp:cNvPr id="0" name=""/>
        <dsp:cNvSpPr/>
      </dsp:nvSpPr>
      <dsp:spPr>
        <a:xfrm>
          <a:off x="1123415" y="800254"/>
          <a:ext cx="1284822" cy="128482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771738-8C3E-4349-9EEF-FFB52FF16251}">
      <dsp:nvSpPr>
        <dsp:cNvPr id="0" name=""/>
        <dsp:cNvSpPr/>
      </dsp:nvSpPr>
      <dsp:spPr>
        <a:xfrm>
          <a:off x="338246" y="2439097"/>
          <a:ext cx="28551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Five program components to follow </a:t>
          </a:r>
        </a:p>
      </dsp:txBody>
      <dsp:txXfrm>
        <a:off x="338246" y="2439097"/>
        <a:ext cx="2855160" cy="720000"/>
      </dsp:txXfrm>
    </dsp:sp>
    <dsp:sp modelId="{86B656FA-B382-4D94-83AD-B7E7DF114DED}">
      <dsp:nvSpPr>
        <dsp:cNvPr id="0" name=""/>
        <dsp:cNvSpPr/>
      </dsp:nvSpPr>
      <dsp:spPr>
        <a:xfrm>
          <a:off x="4478229" y="800254"/>
          <a:ext cx="1284822" cy="128482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58E592-F8FF-4A93-8F12-1968A79F2F1A}">
      <dsp:nvSpPr>
        <dsp:cNvPr id="0" name=""/>
        <dsp:cNvSpPr/>
      </dsp:nvSpPr>
      <dsp:spPr>
        <a:xfrm>
          <a:off x="3693060" y="2439097"/>
          <a:ext cx="28551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Free program for all </a:t>
          </a:r>
        </a:p>
      </dsp:txBody>
      <dsp:txXfrm>
        <a:off x="3693060" y="2439097"/>
        <a:ext cx="2855160" cy="720000"/>
      </dsp:txXfrm>
    </dsp:sp>
    <dsp:sp modelId="{9D98D7C3-6B0C-437F-9357-8D6AC1B3A249}">
      <dsp:nvSpPr>
        <dsp:cNvPr id="0" name=""/>
        <dsp:cNvSpPr/>
      </dsp:nvSpPr>
      <dsp:spPr>
        <a:xfrm>
          <a:off x="7833042" y="800254"/>
          <a:ext cx="1284822" cy="128482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6F774-6F05-4491-BB52-0D7C6C71F3A3}">
      <dsp:nvSpPr>
        <dsp:cNvPr id="0" name=""/>
        <dsp:cNvSpPr/>
      </dsp:nvSpPr>
      <dsp:spPr>
        <a:xfrm>
          <a:off x="7047873" y="2439097"/>
          <a:ext cx="28551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Only enrolled for 2026 -2027 school year </a:t>
          </a:r>
        </a:p>
      </dsp:txBody>
      <dsp:txXfrm>
        <a:off x="7047873" y="2439097"/>
        <a:ext cx="285516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3D908-3D89-47E3-8B95-06989C039DF3}">
      <dsp:nvSpPr>
        <dsp:cNvPr id="0" name=""/>
        <dsp:cNvSpPr/>
      </dsp:nvSpPr>
      <dsp:spPr>
        <a:xfrm>
          <a:off x="0" y="4643"/>
          <a:ext cx="7240146" cy="9890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D56025-6AFD-4E9B-B1D4-16D16852814B}">
      <dsp:nvSpPr>
        <dsp:cNvPr id="0" name=""/>
        <dsp:cNvSpPr/>
      </dsp:nvSpPr>
      <dsp:spPr>
        <a:xfrm>
          <a:off x="299188" y="227180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BCA89-9B61-4440-A04D-7D5CB14E89FF}">
      <dsp:nvSpPr>
        <dsp:cNvPr id="0" name=""/>
        <dsp:cNvSpPr/>
      </dsp:nvSpPr>
      <dsp:spPr>
        <a:xfrm>
          <a:off x="1142355" y="4643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Homework Support * Parents Must still check and sign homework when you are home * subject to change due to student pick up  </a:t>
          </a:r>
        </a:p>
      </dsp:txBody>
      <dsp:txXfrm>
        <a:off x="1142355" y="4643"/>
        <a:ext cx="6097790" cy="989052"/>
      </dsp:txXfrm>
    </dsp:sp>
    <dsp:sp modelId="{C278A997-C2C2-419D-A052-648329C394E4}">
      <dsp:nvSpPr>
        <dsp:cNvPr id="0" name=""/>
        <dsp:cNvSpPr/>
      </dsp:nvSpPr>
      <dsp:spPr>
        <a:xfrm>
          <a:off x="0" y="1240958"/>
          <a:ext cx="7240146" cy="9890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EB55E9-804F-48ED-98DC-0E184D1462D5}">
      <dsp:nvSpPr>
        <dsp:cNvPr id="0" name=""/>
        <dsp:cNvSpPr/>
      </dsp:nvSpPr>
      <dsp:spPr>
        <a:xfrm>
          <a:off x="299188" y="1463495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D5AB5B-131F-4EBA-87A5-0B7549AA682E}">
      <dsp:nvSpPr>
        <dsp:cNvPr id="0" name=""/>
        <dsp:cNvSpPr/>
      </dsp:nvSpPr>
      <dsp:spPr>
        <a:xfrm>
          <a:off x="1142355" y="1240958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Academic *45 min of literacy support subject to change to student pick up </a:t>
          </a:r>
        </a:p>
      </dsp:txBody>
      <dsp:txXfrm>
        <a:off x="1142355" y="1240958"/>
        <a:ext cx="6097790" cy="989052"/>
      </dsp:txXfrm>
    </dsp:sp>
    <dsp:sp modelId="{87B9FEE9-C8B6-4204-8718-5CADD34610FE}">
      <dsp:nvSpPr>
        <dsp:cNvPr id="0" name=""/>
        <dsp:cNvSpPr/>
      </dsp:nvSpPr>
      <dsp:spPr>
        <a:xfrm>
          <a:off x="0" y="2477273"/>
          <a:ext cx="7240146" cy="9890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3C74A-60E8-4567-B301-57E2FAA0126D}">
      <dsp:nvSpPr>
        <dsp:cNvPr id="0" name=""/>
        <dsp:cNvSpPr/>
      </dsp:nvSpPr>
      <dsp:spPr>
        <a:xfrm>
          <a:off x="299188" y="2699810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D6642A-FAB6-4BD1-BD49-5953ADAB247B}">
      <dsp:nvSpPr>
        <dsp:cNvPr id="0" name=""/>
        <dsp:cNvSpPr/>
      </dsp:nvSpPr>
      <dsp:spPr>
        <a:xfrm>
          <a:off x="1142355" y="2477273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Physical Education * structure  P.E with tutor's guide students must participate </a:t>
          </a:r>
        </a:p>
      </dsp:txBody>
      <dsp:txXfrm>
        <a:off x="1142355" y="2477273"/>
        <a:ext cx="6097790" cy="989052"/>
      </dsp:txXfrm>
    </dsp:sp>
    <dsp:sp modelId="{11A8CDBA-0A32-4411-AD3F-DD95FE4FC2EB}">
      <dsp:nvSpPr>
        <dsp:cNvPr id="0" name=""/>
        <dsp:cNvSpPr/>
      </dsp:nvSpPr>
      <dsp:spPr>
        <a:xfrm>
          <a:off x="0" y="3713589"/>
          <a:ext cx="7240146" cy="9890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FA0239-9F4B-4C61-82E3-948B44E5B795}">
      <dsp:nvSpPr>
        <dsp:cNvPr id="0" name=""/>
        <dsp:cNvSpPr/>
      </dsp:nvSpPr>
      <dsp:spPr>
        <a:xfrm>
          <a:off x="299188" y="3936125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2AE33-1A62-4E63-9007-7209B4350106}">
      <dsp:nvSpPr>
        <dsp:cNvPr id="0" name=""/>
        <dsp:cNvSpPr/>
      </dsp:nvSpPr>
      <dsp:spPr>
        <a:xfrm>
          <a:off x="1142355" y="3713589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Enrichment * fun steam education subject to change based on vendor – 2 vendors a year – one each semester </a:t>
          </a:r>
        </a:p>
      </dsp:txBody>
      <dsp:txXfrm>
        <a:off x="1142355" y="3713589"/>
        <a:ext cx="6097790" cy="989052"/>
      </dsp:txXfrm>
    </dsp:sp>
    <dsp:sp modelId="{98CA59C6-EBE6-4CBB-B520-847FF6948286}">
      <dsp:nvSpPr>
        <dsp:cNvPr id="0" name=""/>
        <dsp:cNvSpPr/>
      </dsp:nvSpPr>
      <dsp:spPr>
        <a:xfrm>
          <a:off x="0" y="4949904"/>
          <a:ext cx="7240146" cy="98905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CF84BA-B873-4FBC-A16A-74641C44136C}">
      <dsp:nvSpPr>
        <dsp:cNvPr id="0" name=""/>
        <dsp:cNvSpPr/>
      </dsp:nvSpPr>
      <dsp:spPr>
        <a:xfrm>
          <a:off x="299188" y="5172441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113CB9-24A1-45DB-9B18-BFF106ADF606}">
      <dsp:nvSpPr>
        <dsp:cNvPr id="0" name=""/>
        <dsp:cNvSpPr/>
      </dsp:nvSpPr>
      <dsp:spPr>
        <a:xfrm>
          <a:off x="1142355" y="4949904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Snack  * two snack a day  one served at 2:00- 2:30 second snack 5:20 students are not allowed to take home they will be instructed to throw away in the trash </a:t>
          </a:r>
        </a:p>
      </dsp:txBody>
      <dsp:txXfrm>
        <a:off x="1142355" y="4949904"/>
        <a:ext cx="6097790" cy="9890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FA2108-BFA7-4606-A31C-2C52DFA40A56}">
      <dsp:nvSpPr>
        <dsp:cNvPr id="0" name=""/>
        <dsp:cNvSpPr/>
      </dsp:nvSpPr>
      <dsp:spPr>
        <a:xfrm>
          <a:off x="0" y="4643"/>
          <a:ext cx="7240146" cy="98905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D19F6-BBB7-46DE-8A51-2BC0FD999CF8}">
      <dsp:nvSpPr>
        <dsp:cNvPr id="0" name=""/>
        <dsp:cNvSpPr/>
      </dsp:nvSpPr>
      <dsp:spPr>
        <a:xfrm>
          <a:off x="299188" y="227180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3501D-E4DC-4040-B6DF-8965A4933C14}">
      <dsp:nvSpPr>
        <dsp:cNvPr id="0" name=""/>
        <dsp:cNvSpPr/>
      </dsp:nvSpPr>
      <dsp:spPr>
        <a:xfrm>
          <a:off x="1142355" y="4643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Day school expectations are to be followed in the after-school program * if student is not following the rules they will receive consequences </a:t>
          </a:r>
        </a:p>
      </dsp:txBody>
      <dsp:txXfrm>
        <a:off x="1142355" y="4643"/>
        <a:ext cx="6097790" cy="989052"/>
      </dsp:txXfrm>
    </dsp:sp>
    <dsp:sp modelId="{BA2FAAE7-98EF-40C3-B39A-A32E26A5570E}">
      <dsp:nvSpPr>
        <dsp:cNvPr id="0" name=""/>
        <dsp:cNvSpPr/>
      </dsp:nvSpPr>
      <dsp:spPr>
        <a:xfrm>
          <a:off x="0" y="1240958"/>
          <a:ext cx="7240146" cy="98905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7EC93-468A-4054-B5B3-F2CF3E764370}">
      <dsp:nvSpPr>
        <dsp:cNvPr id="0" name=""/>
        <dsp:cNvSpPr/>
      </dsp:nvSpPr>
      <dsp:spPr>
        <a:xfrm>
          <a:off x="299188" y="1463495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A57792-1014-4815-ADFB-979722A92E48}">
      <dsp:nvSpPr>
        <dsp:cNvPr id="0" name=""/>
        <dsp:cNvSpPr/>
      </dsp:nvSpPr>
      <dsp:spPr>
        <a:xfrm>
          <a:off x="1142355" y="1240958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Misbehavior will result in a suspension from the program </a:t>
          </a:r>
        </a:p>
      </dsp:txBody>
      <dsp:txXfrm>
        <a:off x="1142355" y="1240958"/>
        <a:ext cx="6097790" cy="989052"/>
      </dsp:txXfrm>
    </dsp:sp>
    <dsp:sp modelId="{D9C0016D-15D3-4A41-AF5C-C8A50D75AEDF}">
      <dsp:nvSpPr>
        <dsp:cNvPr id="0" name=""/>
        <dsp:cNvSpPr/>
      </dsp:nvSpPr>
      <dsp:spPr>
        <a:xfrm>
          <a:off x="0" y="2477273"/>
          <a:ext cx="7240146" cy="98905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1CF4C7-80FE-448F-8E58-1FED38E0AC3E}">
      <dsp:nvSpPr>
        <dsp:cNvPr id="0" name=""/>
        <dsp:cNvSpPr/>
      </dsp:nvSpPr>
      <dsp:spPr>
        <a:xfrm>
          <a:off x="299188" y="2699810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E664B-DC57-4785-AABD-9B1F4FD7A69A}">
      <dsp:nvSpPr>
        <dsp:cNvPr id="0" name=""/>
        <dsp:cNvSpPr/>
      </dsp:nvSpPr>
      <dsp:spPr>
        <a:xfrm>
          <a:off x="1142355" y="2477273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Three write ups = drop from the program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*if behavior is major can be dropped immediately without 3 write ups  </a:t>
          </a:r>
        </a:p>
      </dsp:txBody>
      <dsp:txXfrm>
        <a:off x="1142355" y="2477273"/>
        <a:ext cx="6097790" cy="989052"/>
      </dsp:txXfrm>
    </dsp:sp>
    <dsp:sp modelId="{D9543EF6-9B38-4CDC-8F64-BF727A4EAF0A}">
      <dsp:nvSpPr>
        <dsp:cNvPr id="0" name=""/>
        <dsp:cNvSpPr/>
      </dsp:nvSpPr>
      <dsp:spPr>
        <a:xfrm>
          <a:off x="0" y="3713589"/>
          <a:ext cx="7240146" cy="98905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DC44E6-1AC5-40C4-9E04-C7291039AA1D}">
      <dsp:nvSpPr>
        <dsp:cNvPr id="0" name=""/>
        <dsp:cNvSpPr/>
      </dsp:nvSpPr>
      <dsp:spPr>
        <a:xfrm>
          <a:off x="299188" y="3936125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D5FEB3-A06A-4E87-A26E-FE4988192DFF}">
      <dsp:nvSpPr>
        <dsp:cNvPr id="0" name=""/>
        <dsp:cNvSpPr/>
      </dsp:nvSpPr>
      <dsp:spPr>
        <a:xfrm>
          <a:off x="1142355" y="3713589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Once student is dropped, they can't be enrolled until next school year</a:t>
          </a:r>
        </a:p>
      </dsp:txBody>
      <dsp:txXfrm>
        <a:off x="1142355" y="3713589"/>
        <a:ext cx="6097790" cy="989052"/>
      </dsp:txXfrm>
    </dsp:sp>
    <dsp:sp modelId="{01789F0C-F5DA-4FA2-BD93-2B181DA32623}">
      <dsp:nvSpPr>
        <dsp:cNvPr id="0" name=""/>
        <dsp:cNvSpPr/>
      </dsp:nvSpPr>
      <dsp:spPr>
        <a:xfrm>
          <a:off x="0" y="4949904"/>
          <a:ext cx="7240146" cy="98905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AED242-4C2C-4332-87AA-ED2C99A393BD}">
      <dsp:nvSpPr>
        <dsp:cNvPr id="0" name=""/>
        <dsp:cNvSpPr/>
      </dsp:nvSpPr>
      <dsp:spPr>
        <a:xfrm>
          <a:off x="299188" y="5172441"/>
          <a:ext cx="543978" cy="5439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AE186-9C35-4086-98E0-D8E19716DFC1}">
      <dsp:nvSpPr>
        <dsp:cNvPr id="0" name=""/>
        <dsp:cNvSpPr/>
      </dsp:nvSpPr>
      <dsp:spPr>
        <a:xfrm>
          <a:off x="1142355" y="4949904"/>
          <a:ext cx="6097790" cy="989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75" tIns="104675" rIns="104675" bIns="10467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Kindergarten students if the child is not prepared for the program and becomes frustrated or crying for long periods of time it can result into a drop *staff will support with student and calming down and identifying strong emotions </a:t>
          </a:r>
        </a:p>
      </dsp:txBody>
      <dsp:txXfrm>
        <a:off x="1142355" y="4949904"/>
        <a:ext cx="6097790" cy="9890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9EB6D-3D60-48AA-BABE-552A0DD22909}">
      <dsp:nvSpPr>
        <dsp:cNvPr id="0" name=""/>
        <dsp:cNvSpPr/>
      </dsp:nvSpPr>
      <dsp:spPr>
        <a:xfrm>
          <a:off x="923908" y="967553"/>
          <a:ext cx="734816" cy="7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FB074E-A749-4317-ACD9-25E301DC0386}">
      <dsp:nvSpPr>
        <dsp:cNvPr id="0" name=""/>
        <dsp:cNvSpPr/>
      </dsp:nvSpPr>
      <dsp:spPr>
        <a:xfrm>
          <a:off x="1702814" y="905864"/>
          <a:ext cx="84503" cy="158720"/>
        </a:xfrm>
        <a:prstGeom prst="chevron">
          <a:avLst>
            <a:gd name="adj" fmla="val 9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7F64A-9397-4799-9560-CDD8EC60C231}">
      <dsp:nvSpPr>
        <dsp:cNvPr id="0" name=""/>
        <dsp:cNvSpPr/>
      </dsp:nvSpPr>
      <dsp:spPr>
        <a:xfrm>
          <a:off x="473966" y="609499"/>
          <a:ext cx="716180" cy="7161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2" tIns="27792" rIns="27792" bIns="2779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1</a:t>
          </a:r>
        </a:p>
      </dsp:txBody>
      <dsp:txXfrm>
        <a:off x="578848" y="714381"/>
        <a:ext cx="506416" cy="506416"/>
      </dsp:txXfrm>
    </dsp:sp>
    <dsp:sp modelId="{485211E7-3E4C-4834-9391-1CCFB6536D7C}">
      <dsp:nvSpPr>
        <dsp:cNvPr id="0" name=""/>
        <dsp:cNvSpPr/>
      </dsp:nvSpPr>
      <dsp:spPr>
        <a:xfrm>
          <a:off x="5387" y="1491279"/>
          <a:ext cx="1653338" cy="20884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417" tIns="165100" rIns="130417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Only adults / family members listed will be able to pick up *ID will be required until Site lead can recognize trusted adult ( add everyone to the list student will not be released if they aren’t listed) </a:t>
          </a:r>
        </a:p>
      </dsp:txBody>
      <dsp:txXfrm>
        <a:off x="5387" y="1821947"/>
        <a:ext cx="1653338" cy="1757782"/>
      </dsp:txXfrm>
    </dsp:sp>
    <dsp:sp modelId="{2B2FBC44-8D1C-4AA1-A437-E7894B550F61}">
      <dsp:nvSpPr>
        <dsp:cNvPr id="0" name=""/>
        <dsp:cNvSpPr/>
      </dsp:nvSpPr>
      <dsp:spPr>
        <a:xfrm>
          <a:off x="1842429" y="967553"/>
          <a:ext cx="1653338" cy="7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EBFD9-BC55-44CF-BA53-A82520C34DFE}">
      <dsp:nvSpPr>
        <dsp:cNvPr id="0" name=""/>
        <dsp:cNvSpPr/>
      </dsp:nvSpPr>
      <dsp:spPr>
        <a:xfrm>
          <a:off x="3539856" y="905864"/>
          <a:ext cx="84503" cy="158720"/>
        </a:xfrm>
        <a:prstGeom prst="chevron">
          <a:avLst>
            <a:gd name="adj" fmla="val 9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F632AE-7751-4916-925F-84B1DD82871A}">
      <dsp:nvSpPr>
        <dsp:cNvPr id="0" name=""/>
        <dsp:cNvSpPr/>
      </dsp:nvSpPr>
      <dsp:spPr>
        <a:xfrm>
          <a:off x="2311008" y="609499"/>
          <a:ext cx="716180" cy="7161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2" tIns="27792" rIns="27792" bIns="2779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2</a:t>
          </a:r>
        </a:p>
      </dsp:txBody>
      <dsp:txXfrm>
        <a:off x="2415890" y="714381"/>
        <a:ext cx="506416" cy="506416"/>
      </dsp:txXfrm>
    </dsp:sp>
    <dsp:sp modelId="{1D4599D3-B812-4E7F-9F6D-FAA0B372FED5}">
      <dsp:nvSpPr>
        <dsp:cNvPr id="0" name=""/>
        <dsp:cNvSpPr/>
      </dsp:nvSpPr>
      <dsp:spPr>
        <a:xfrm>
          <a:off x="1842429" y="1491279"/>
          <a:ext cx="1653338" cy="20884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417" tIns="165100" rIns="130417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Parents / Family can pick up at any time during the program </a:t>
          </a:r>
        </a:p>
      </dsp:txBody>
      <dsp:txXfrm>
        <a:off x="1842429" y="1821947"/>
        <a:ext cx="1653338" cy="1757782"/>
      </dsp:txXfrm>
    </dsp:sp>
    <dsp:sp modelId="{653CCA56-8CBC-4D9D-A9A6-59A13C2F260B}">
      <dsp:nvSpPr>
        <dsp:cNvPr id="0" name=""/>
        <dsp:cNvSpPr/>
      </dsp:nvSpPr>
      <dsp:spPr>
        <a:xfrm>
          <a:off x="3679472" y="967553"/>
          <a:ext cx="1653338" cy="7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3CAA05-DE5E-41B1-8E8B-62F9AD46673C}">
      <dsp:nvSpPr>
        <dsp:cNvPr id="0" name=""/>
        <dsp:cNvSpPr/>
      </dsp:nvSpPr>
      <dsp:spPr>
        <a:xfrm>
          <a:off x="5376899" y="905864"/>
          <a:ext cx="84503" cy="158720"/>
        </a:xfrm>
        <a:prstGeom prst="chevron">
          <a:avLst>
            <a:gd name="adj" fmla="val 9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DC426-3F78-4E27-8B82-F3B5B77C8055}">
      <dsp:nvSpPr>
        <dsp:cNvPr id="0" name=""/>
        <dsp:cNvSpPr/>
      </dsp:nvSpPr>
      <dsp:spPr>
        <a:xfrm>
          <a:off x="4148050" y="609499"/>
          <a:ext cx="716180" cy="7161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2" tIns="27792" rIns="27792" bIns="2779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3</a:t>
          </a:r>
        </a:p>
      </dsp:txBody>
      <dsp:txXfrm>
        <a:off x="4252932" y="714381"/>
        <a:ext cx="506416" cy="506416"/>
      </dsp:txXfrm>
    </dsp:sp>
    <dsp:sp modelId="{9EEAC226-C39F-4AEA-B485-67E77EBCC330}">
      <dsp:nvSpPr>
        <dsp:cNvPr id="0" name=""/>
        <dsp:cNvSpPr/>
      </dsp:nvSpPr>
      <dsp:spPr>
        <a:xfrm>
          <a:off x="3679472" y="1491279"/>
          <a:ext cx="1653338" cy="20884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417" tIns="165100" rIns="130417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We are open until 6:00 PM anything passed the time will result in a write up or drop from the program </a:t>
          </a:r>
        </a:p>
      </dsp:txBody>
      <dsp:txXfrm>
        <a:off x="3679472" y="1821947"/>
        <a:ext cx="1653338" cy="1757782"/>
      </dsp:txXfrm>
    </dsp:sp>
    <dsp:sp modelId="{7BFE764C-9CE8-46EA-BF3F-469461738BE0}">
      <dsp:nvSpPr>
        <dsp:cNvPr id="0" name=""/>
        <dsp:cNvSpPr/>
      </dsp:nvSpPr>
      <dsp:spPr>
        <a:xfrm>
          <a:off x="5516514" y="967553"/>
          <a:ext cx="1653338" cy="7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5BF55A-338E-4646-8A7A-5364FAE4A640}">
      <dsp:nvSpPr>
        <dsp:cNvPr id="0" name=""/>
        <dsp:cNvSpPr/>
      </dsp:nvSpPr>
      <dsp:spPr>
        <a:xfrm>
          <a:off x="7213941" y="905864"/>
          <a:ext cx="84503" cy="158720"/>
        </a:xfrm>
        <a:prstGeom prst="chevron">
          <a:avLst>
            <a:gd name="adj" fmla="val 9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026B5-A9A6-4A7E-B652-468E9C413A89}">
      <dsp:nvSpPr>
        <dsp:cNvPr id="0" name=""/>
        <dsp:cNvSpPr/>
      </dsp:nvSpPr>
      <dsp:spPr>
        <a:xfrm>
          <a:off x="5985093" y="609499"/>
          <a:ext cx="716180" cy="7161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2" tIns="27792" rIns="27792" bIns="2779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4</a:t>
          </a:r>
        </a:p>
      </dsp:txBody>
      <dsp:txXfrm>
        <a:off x="6089975" y="714381"/>
        <a:ext cx="506416" cy="506416"/>
      </dsp:txXfrm>
    </dsp:sp>
    <dsp:sp modelId="{2E3D2506-1E74-4626-A219-F99E0E4A4D1E}">
      <dsp:nvSpPr>
        <dsp:cNvPr id="0" name=""/>
        <dsp:cNvSpPr/>
      </dsp:nvSpPr>
      <dsp:spPr>
        <a:xfrm>
          <a:off x="5516514" y="1491279"/>
          <a:ext cx="1653338" cy="20884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417" tIns="165100" rIns="130417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Students are not allowed to be picked up from the black top all students check in and must be signed out from ASP. This can also result into a drop </a:t>
          </a:r>
        </a:p>
      </dsp:txBody>
      <dsp:txXfrm>
        <a:off x="5516514" y="1821947"/>
        <a:ext cx="1653338" cy="1757782"/>
      </dsp:txXfrm>
    </dsp:sp>
    <dsp:sp modelId="{F8D5C8AF-407E-4025-8DE7-DA2D45B94E36}">
      <dsp:nvSpPr>
        <dsp:cNvPr id="0" name=""/>
        <dsp:cNvSpPr/>
      </dsp:nvSpPr>
      <dsp:spPr>
        <a:xfrm>
          <a:off x="7353556" y="967553"/>
          <a:ext cx="1653338" cy="7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45A713-A838-483E-811C-BB46FCC597E6}">
      <dsp:nvSpPr>
        <dsp:cNvPr id="0" name=""/>
        <dsp:cNvSpPr/>
      </dsp:nvSpPr>
      <dsp:spPr>
        <a:xfrm>
          <a:off x="9050984" y="905864"/>
          <a:ext cx="84503" cy="158720"/>
        </a:xfrm>
        <a:prstGeom prst="chevron">
          <a:avLst>
            <a:gd name="adj" fmla="val 9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D6B39-988A-4562-9397-08374A46A492}">
      <dsp:nvSpPr>
        <dsp:cNvPr id="0" name=""/>
        <dsp:cNvSpPr/>
      </dsp:nvSpPr>
      <dsp:spPr>
        <a:xfrm>
          <a:off x="7822135" y="609499"/>
          <a:ext cx="716180" cy="7161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2" tIns="27792" rIns="27792" bIns="2779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5</a:t>
          </a:r>
        </a:p>
      </dsp:txBody>
      <dsp:txXfrm>
        <a:off x="7927017" y="714381"/>
        <a:ext cx="506416" cy="506416"/>
      </dsp:txXfrm>
    </dsp:sp>
    <dsp:sp modelId="{5CA46B50-D565-4F47-9C16-EEE99B3B0BEC}">
      <dsp:nvSpPr>
        <dsp:cNvPr id="0" name=""/>
        <dsp:cNvSpPr/>
      </dsp:nvSpPr>
      <dsp:spPr>
        <a:xfrm>
          <a:off x="7353556" y="1491279"/>
          <a:ext cx="1653338" cy="20884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417" tIns="165100" rIns="130417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Sports students must check into ASP with their tutor if they do not, they will receive consequences </a:t>
          </a:r>
        </a:p>
      </dsp:txBody>
      <dsp:txXfrm>
        <a:off x="7353556" y="1821947"/>
        <a:ext cx="1653338" cy="1757782"/>
      </dsp:txXfrm>
    </dsp:sp>
    <dsp:sp modelId="{0DE39603-5873-42E9-A744-D76E92D9D3C5}">
      <dsp:nvSpPr>
        <dsp:cNvPr id="0" name=""/>
        <dsp:cNvSpPr/>
      </dsp:nvSpPr>
      <dsp:spPr>
        <a:xfrm>
          <a:off x="9190599" y="967553"/>
          <a:ext cx="826669" cy="72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E1B263-B18B-4656-A9A0-05A05EFFE052}">
      <dsp:nvSpPr>
        <dsp:cNvPr id="0" name=""/>
        <dsp:cNvSpPr/>
      </dsp:nvSpPr>
      <dsp:spPr>
        <a:xfrm>
          <a:off x="9659178" y="609499"/>
          <a:ext cx="716180" cy="7161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92" tIns="27792" rIns="27792" bIns="2779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6</a:t>
          </a:r>
        </a:p>
      </dsp:txBody>
      <dsp:txXfrm>
        <a:off x="9764060" y="714381"/>
        <a:ext cx="506416" cy="506416"/>
      </dsp:txXfrm>
    </dsp:sp>
    <dsp:sp modelId="{2CEC93E5-5B05-4358-B9EF-2845A39FC013}">
      <dsp:nvSpPr>
        <dsp:cNvPr id="0" name=""/>
        <dsp:cNvSpPr/>
      </dsp:nvSpPr>
      <dsp:spPr>
        <a:xfrm>
          <a:off x="9190599" y="1491279"/>
          <a:ext cx="1653338" cy="20884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417" tIns="165100" rIns="130417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WALKERS are dismissed by 4:30 no one is allowed to walk home unless parents have communicated</a:t>
          </a:r>
        </a:p>
      </dsp:txBody>
      <dsp:txXfrm>
        <a:off x="9190599" y="1821947"/>
        <a:ext cx="1653338" cy="1757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7127F-0C13-4B1F-808D-A2C5613E69D2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47B60-72E9-4704-8516-B691FD330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46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47B60-72E9-4704-8516-B691FD3308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79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14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29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0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47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43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4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2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90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35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Tuesday, June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2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Tuesday, June 16, 2026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9688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40" r:id="rId4"/>
    <p:sldLayoutId id="2147483741" r:id="rId5"/>
    <p:sldLayoutId id="2147483746" r:id="rId6"/>
    <p:sldLayoutId id="2147483742" r:id="rId7"/>
    <p:sldLayoutId id="2147483743" r:id="rId8"/>
    <p:sldLayoutId id="2147483744" r:id="rId9"/>
    <p:sldLayoutId id="2147483745" r:id="rId10"/>
    <p:sldLayoutId id="214748374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F292AA-C8DB-4CAA-97C9-456CF8540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442EE-9567-00B6-33B5-D3B7696350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53" r="35620"/>
          <a:stretch>
            <a:fillRect/>
          </a:stretch>
        </p:blipFill>
        <p:spPr>
          <a:xfrm>
            <a:off x="-1" y="10"/>
            <a:ext cx="458790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065953-3D69-4CD4-80C3-DF10DEB4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2" y="-429"/>
            <a:ext cx="7604097" cy="6857571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73000"/>
                </a:schemeClr>
              </a:gs>
              <a:gs pos="100000">
                <a:schemeClr val="accent2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B36DB5-F10D-4EDB-87E2-ECB9301FF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901" y="0"/>
            <a:ext cx="7604097" cy="68580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8000">
                <a:schemeClr val="accent2">
                  <a:alpha val="6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F195D-95DC-419E-BBC1-E2B601A60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99847" y="4355164"/>
            <a:ext cx="7592151" cy="2502836"/>
          </a:xfrm>
          <a:prstGeom prst="rect">
            <a:avLst/>
          </a:prstGeom>
          <a:gradFill>
            <a:gsLst>
              <a:gs pos="22000">
                <a:schemeClr val="accent6">
                  <a:alpha val="39000"/>
                </a:schemeClr>
              </a:gs>
              <a:gs pos="82000">
                <a:schemeClr val="accent5">
                  <a:alpha val="19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256CF5B-1DAD-4912-86B9-FCA73369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18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4B945D-BACA-56EB-5BCF-7664FE22C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425" y="768485"/>
            <a:ext cx="6133656" cy="316967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2026 – 2027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After school Program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F7C384-C926-4F82-7A61-AB728E769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2918" y="4793128"/>
            <a:ext cx="5462494" cy="1141157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 Mandatory Parent orientation </a:t>
            </a:r>
          </a:p>
        </p:txBody>
      </p:sp>
    </p:spTree>
    <p:extLst>
      <p:ext uri="{BB962C8B-B14F-4D97-AF65-F5344CB8AC3E}">
        <p14:creationId xmlns:p14="http://schemas.microsoft.com/office/powerpoint/2010/main" val="292056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6A8B2-1076-0577-023D-13A2A434B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Important information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82ABBA-64AE-C382-57CF-EDB3A5EE55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0" y="2112264"/>
          <a:ext cx="10241280" cy="3959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310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1489F-27E5-BFF7-38FC-C3A88CDC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>
            <a:normAutofit/>
          </a:bodyPr>
          <a:lstStyle/>
          <a:p>
            <a:pPr algn="r"/>
            <a:r>
              <a:rPr lang="en-US" sz="3000" dirty="0">
                <a:solidFill>
                  <a:schemeClr val="bg1"/>
                </a:solidFill>
              </a:rPr>
              <a:t>Five  components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88DD9E-BF07-EFA2-6DCD-3363F8680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8748949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305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B02023-B6F4-9549-1B39-1FFBA1A17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>
            <a:normAutofit/>
          </a:bodyPr>
          <a:lstStyle/>
          <a:p>
            <a:pPr algn="r"/>
            <a:r>
              <a:rPr lang="en-US" sz="2700">
                <a:solidFill>
                  <a:schemeClr val="bg1"/>
                </a:solidFill>
              </a:rPr>
              <a:t>Behavior expectations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6D34F9-5484-39E5-A7FF-0F65A3ACA8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592003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3003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C0DFC4-607D-3D46-1FCD-B8CCC3A51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Pick up policy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F277D6-2E1F-C45B-6EA5-289C70E45E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3091808"/>
              </p:ext>
            </p:extLst>
          </p:nvPr>
        </p:nvGraphicFramePr>
        <p:xfrm>
          <a:off x="579474" y="2062715"/>
          <a:ext cx="11033029" cy="4189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6623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21FCE60-ECDB-49B1-A5CA-E834A33FE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3AE8C3-8F65-40F4-BABE-E70F38301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>
                  <a:alpha val="78000"/>
                </a:schemeClr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FC4764-B8D5-4F87-95DB-3125B2D12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59728" y="59346"/>
            <a:ext cx="4156527" cy="4037836"/>
          </a:xfrm>
          <a:prstGeom prst="rect">
            <a:avLst/>
          </a:prstGeom>
          <a:gradFill>
            <a:gsLst>
              <a:gs pos="0">
                <a:schemeClr val="accent5">
                  <a:alpha val="47000"/>
                </a:schemeClr>
              </a:gs>
              <a:gs pos="100000">
                <a:schemeClr val="accent4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C1654F-94F5-497E-8ECF-F2A7E84D6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68311" y="3587283"/>
            <a:ext cx="2501979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74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489" y="1757117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58000">
                <a:schemeClr val="bg1">
                  <a:alpha val="0"/>
                </a:schemeClr>
              </a:gs>
              <a:gs pos="100000">
                <a:schemeClr val="accent6">
                  <a:alpha val="35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DE0B1C-420C-1215-4868-DA7F7A62F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80" y="586855"/>
            <a:ext cx="3131093" cy="3507474"/>
          </a:xfrm>
        </p:spPr>
        <p:txBody>
          <a:bodyPr anchor="b">
            <a:normAutofit/>
          </a:bodyPr>
          <a:lstStyle/>
          <a:p>
            <a:pPr algn="r"/>
            <a:r>
              <a:rPr lang="en-US" sz="3200">
                <a:solidFill>
                  <a:schemeClr val="bg1"/>
                </a:solidFill>
              </a:rPr>
              <a:t>SIGN out procedure  *CELLPHONE IS REQUIRED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07DA6CD-8987-FB19-53B7-F6A5E4D41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695" y="833535"/>
            <a:ext cx="3222170" cy="5361991"/>
          </a:xfrm>
        </p:spPr>
        <p:txBody>
          <a:bodyPr>
            <a:normAutofit/>
          </a:bodyPr>
          <a:lstStyle/>
          <a:p>
            <a:r>
              <a:rPr lang="en-US" sz="1600" dirty="0"/>
              <a:t>Step 1 – Parent MUST  BE PHYSICALLY PRESENT * no student will be released if you are in your vehicle </a:t>
            </a:r>
          </a:p>
          <a:p>
            <a:r>
              <a:rPr lang="en-US" sz="1600" dirty="0"/>
              <a:t>Step 2 - scan QR code with cell phone </a:t>
            </a:r>
          </a:p>
          <a:p>
            <a:r>
              <a:rPr lang="en-US" sz="1600" dirty="0"/>
              <a:t>Step 3 – Enter Cellphone number </a:t>
            </a:r>
          </a:p>
          <a:p>
            <a:r>
              <a:rPr lang="en-US" sz="1600" dirty="0"/>
              <a:t>Step 4 – enter access code </a:t>
            </a:r>
          </a:p>
          <a:p>
            <a:r>
              <a:rPr lang="en-US" sz="1600" dirty="0"/>
              <a:t>Step 5 – SIGN OUT </a:t>
            </a:r>
          </a:p>
          <a:p>
            <a:r>
              <a:rPr lang="en-US" sz="1600" dirty="0"/>
              <a:t>Step 6 – select student names and sign out selecting a code and adding signature 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879F72-C97F-3CA6-7AA2-FBB3C15CF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00" y="1695290"/>
            <a:ext cx="3619500" cy="346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23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BEAC55E-FD3E-4A90-B4E2-D197D8038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80A07-DA3C-CB20-C6E8-7934EE80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1" y="457199"/>
            <a:ext cx="9448800" cy="1061357"/>
          </a:xfrm>
        </p:spPr>
        <p:txBody>
          <a:bodyPr>
            <a:normAutofit/>
          </a:bodyPr>
          <a:lstStyle/>
          <a:p>
            <a:r>
              <a:rPr lang="en-US" sz="4000"/>
              <a:t>Complete enrollment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D2811-7C03-B4CA-0090-39DB9F4CB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1" y="1887968"/>
            <a:ext cx="9448800" cy="3812746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/>
              <a:t> </a:t>
            </a:r>
            <a:r>
              <a:rPr lang="en-US" dirty="0"/>
              <a:t>You have all received an invitation link – Email or text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Click on Link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Enter phone Number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Enter Access Code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Continue Second Step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Agree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Add all pick up contacts *all numbers </a:t>
            </a:r>
            <a:r>
              <a:rPr lang="en-US" sz="1800" dirty="0" err="1"/>
              <a:t>contgacts</a:t>
            </a:r>
            <a:r>
              <a:rPr lang="en-US" sz="1800" dirty="0"/>
              <a:t> can scan QR code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All numbers generate from pervious years – you can add or remove pick up on your end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2DCAD1-D7F2-4CA8-960C-526B7DB37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09AC7F-1347-41C8-8BEB-47473A21A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8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0B3A1-B530-72EC-190A-9646EC56C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 CONTACT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48A9F-FA98-B405-FD37-1F281280D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559-803-3495 – SITE LEAD </a:t>
            </a:r>
          </a:p>
          <a:p>
            <a:r>
              <a:rPr lang="en-US" dirty="0"/>
              <a:t>559-519-6828 – Coordinator </a:t>
            </a:r>
          </a:p>
        </p:txBody>
      </p:sp>
    </p:spTree>
    <p:extLst>
      <p:ext uri="{BB962C8B-B14F-4D97-AF65-F5344CB8AC3E}">
        <p14:creationId xmlns:p14="http://schemas.microsoft.com/office/powerpoint/2010/main" val="4870659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524</Words>
  <Application>Microsoft Office PowerPoint</Application>
  <PresentationFormat>Widescreen</PresentationFormat>
  <Paragraphs>52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Tw Cen MT</vt:lpstr>
      <vt:lpstr>GradientRiseVTI</vt:lpstr>
      <vt:lpstr>2026 – 2027  After school Program </vt:lpstr>
      <vt:lpstr>Program Important information </vt:lpstr>
      <vt:lpstr>Five  components </vt:lpstr>
      <vt:lpstr>Behavior expectations </vt:lpstr>
      <vt:lpstr>Pick up policy</vt:lpstr>
      <vt:lpstr>SIGN out procedure  *CELLPHONE IS REQUIRED </vt:lpstr>
      <vt:lpstr>Complete enrollment </vt:lpstr>
      <vt:lpstr>ASP CONTACT </vt:lpstr>
    </vt:vector>
  </TitlesOfParts>
  <Company>Fresno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Samantha Gonzalez-Lopez</dc:creator>
  <cp:lastModifiedBy>Samantha Gonzalez-Lopez</cp:lastModifiedBy>
  <cp:revision>1</cp:revision>
  <dcterms:created xsi:type="dcterms:W3CDTF">2026-05-12T23:10:00Z</dcterms:created>
  <dcterms:modified xsi:type="dcterms:W3CDTF">2026-06-16T22:18:25Z</dcterms:modified>
</cp:coreProperties>
</file>