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handoutMasterIdLst>
    <p:handoutMasterId r:id="rId18"/>
  </p:handoutMasterIdLst>
  <p:sldIdLst>
    <p:sldId id="256" r:id="rId2"/>
    <p:sldId id="269" r:id="rId3"/>
    <p:sldId id="257" r:id="rId4"/>
    <p:sldId id="258" r:id="rId5"/>
    <p:sldId id="259" r:id="rId6"/>
    <p:sldId id="271" r:id="rId7"/>
    <p:sldId id="262" r:id="rId8"/>
    <p:sldId id="263" r:id="rId9"/>
    <p:sldId id="264" r:id="rId10"/>
    <p:sldId id="266" r:id="rId11"/>
    <p:sldId id="265" r:id="rId12"/>
    <p:sldId id="272" r:id="rId13"/>
    <p:sldId id="273" r:id="rId14"/>
    <p:sldId id="274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5E2B0-3540-723F-5624-7FCF7D3E420B}" v="9" dt="2026-09-10T14:01:11.5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A25077-74EF-439F-B4DB-3E87A53D7A1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3675F8A-847C-4E45-9699-3283866FD5C6}">
      <dgm:prSet/>
      <dgm:spPr/>
      <dgm:t>
        <a:bodyPr/>
        <a:lstStyle/>
        <a:p>
          <a:r>
            <a:rPr lang="en-US"/>
            <a:t>Children do better in school and feel better about themselves</a:t>
          </a:r>
        </a:p>
      </dgm:t>
    </dgm:pt>
    <dgm:pt modelId="{C8D363AB-C2AB-41D1-9F0F-D951C15E7B61}" type="parTrans" cxnId="{46B8E5FB-4149-4B77-974A-5B96858456DB}">
      <dgm:prSet/>
      <dgm:spPr/>
      <dgm:t>
        <a:bodyPr/>
        <a:lstStyle/>
        <a:p>
          <a:endParaRPr lang="en-US"/>
        </a:p>
      </dgm:t>
    </dgm:pt>
    <dgm:pt modelId="{2D9F1D61-4978-4E1A-9625-3216D0009BA8}" type="sibTrans" cxnId="{46B8E5FB-4149-4B77-974A-5B96858456DB}">
      <dgm:prSet/>
      <dgm:spPr/>
      <dgm:t>
        <a:bodyPr/>
        <a:lstStyle/>
        <a:p>
          <a:endParaRPr lang="en-US"/>
        </a:p>
      </dgm:t>
    </dgm:pt>
    <dgm:pt modelId="{F49CBE58-98EB-4A49-99E6-F4FB1D61C7E4}">
      <dgm:prSet/>
      <dgm:spPr/>
      <dgm:t>
        <a:bodyPr/>
        <a:lstStyle/>
        <a:p>
          <a:r>
            <a:rPr lang="en-US"/>
            <a:t>Teachers understand the needs and concerns of students and parents</a:t>
          </a:r>
        </a:p>
      </dgm:t>
    </dgm:pt>
    <dgm:pt modelId="{5F71A0DC-2319-4FA1-824B-BE3AD1863F1E}" type="parTrans" cxnId="{97AA0246-9F4F-4681-BC73-EF51889E945B}">
      <dgm:prSet/>
      <dgm:spPr/>
      <dgm:t>
        <a:bodyPr/>
        <a:lstStyle/>
        <a:p>
          <a:endParaRPr lang="en-US"/>
        </a:p>
      </dgm:t>
    </dgm:pt>
    <dgm:pt modelId="{B36E5B66-3A7F-4D8C-B043-B077096CA4BA}" type="sibTrans" cxnId="{97AA0246-9F4F-4681-BC73-EF51889E945B}">
      <dgm:prSet/>
      <dgm:spPr/>
      <dgm:t>
        <a:bodyPr/>
        <a:lstStyle/>
        <a:p>
          <a:endParaRPr lang="en-US"/>
        </a:p>
      </dgm:t>
    </dgm:pt>
    <dgm:pt modelId="{EE7600FA-431F-4983-AE7B-5C2098F14E93}">
      <dgm:prSet/>
      <dgm:spPr/>
      <dgm:t>
        <a:bodyPr/>
        <a:lstStyle/>
        <a:p>
          <a:r>
            <a:rPr lang="en-US"/>
            <a:t>Parents understand their child and be more involved in the child’s education</a:t>
          </a:r>
        </a:p>
      </dgm:t>
    </dgm:pt>
    <dgm:pt modelId="{2A977985-F7AB-4B80-9C20-AA98F69919BC}" type="parTrans" cxnId="{32F53FF5-B84D-4C94-A4BA-9F2792D0C0B4}">
      <dgm:prSet/>
      <dgm:spPr/>
      <dgm:t>
        <a:bodyPr/>
        <a:lstStyle/>
        <a:p>
          <a:endParaRPr lang="en-US"/>
        </a:p>
      </dgm:t>
    </dgm:pt>
    <dgm:pt modelId="{F2343212-53D6-4371-8A69-9926CCA039F6}" type="sibTrans" cxnId="{32F53FF5-B84D-4C94-A4BA-9F2792D0C0B4}">
      <dgm:prSet/>
      <dgm:spPr/>
      <dgm:t>
        <a:bodyPr/>
        <a:lstStyle/>
        <a:p>
          <a:endParaRPr lang="en-US"/>
        </a:p>
      </dgm:t>
    </dgm:pt>
    <dgm:pt modelId="{8DFF67D5-5109-41B9-9382-599E8254CB2F}" type="pres">
      <dgm:prSet presAssocID="{2EA25077-74EF-439F-B4DB-3E87A53D7A1D}" presName="outerComposite" presStyleCnt="0">
        <dgm:presLayoutVars>
          <dgm:chMax val="5"/>
          <dgm:dir/>
          <dgm:resizeHandles val="exact"/>
        </dgm:presLayoutVars>
      </dgm:prSet>
      <dgm:spPr/>
    </dgm:pt>
    <dgm:pt modelId="{D1BC5763-ADC3-4307-9646-B20F207BDB34}" type="pres">
      <dgm:prSet presAssocID="{2EA25077-74EF-439F-B4DB-3E87A53D7A1D}" presName="dummyMaxCanvas" presStyleCnt="0">
        <dgm:presLayoutVars/>
      </dgm:prSet>
      <dgm:spPr/>
    </dgm:pt>
    <dgm:pt modelId="{34ABDA4D-9D7F-43DB-B9BE-93B414E8BDBA}" type="pres">
      <dgm:prSet presAssocID="{2EA25077-74EF-439F-B4DB-3E87A53D7A1D}" presName="ThreeNodes_1" presStyleLbl="node1" presStyleIdx="0" presStyleCnt="3">
        <dgm:presLayoutVars>
          <dgm:bulletEnabled val="1"/>
        </dgm:presLayoutVars>
      </dgm:prSet>
      <dgm:spPr/>
    </dgm:pt>
    <dgm:pt modelId="{9ACE456C-4840-4002-BA3C-DDDE3A8DDBB2}" type="pres">
      <dgm:prSet presAssocID="{2EA25077-74EF-439F-B4DB-3E87A53D7A1D}" presName="ThreeNodes_2" presStyleLbl="node1" presStyleIdx="1" presStyleCnt="3">
        <dgm:presLayoutVars>
          <dgm:bulletEnabled val="1"/>
        </dgm:presLayoutVars>
      </dgm:prSet>
      <dgm:spPr/>
    </dgm:pt>
    <dgm:pt modelId="{D66CCBB3-A8A3-483F-9AC5-D8F586CD9BF5}" type="pres">
      <dgm:prSet presAssocID="{2EA25077-74EF-439F-B4DB-3E87A53D7A1D}" presName="ThreeNodes_3" presStyleLbl="node1" presStyleIdx="2" presStyleCnt="3">
        <dgm:presLayoutVars>
          <dgm:bulletEnabled val="1"/>
        </dgm:presLayoutVars>
      </dgm:prSet>
      <dgm:spPr/>
    </dgm:pt>
    <dgm:pt modelId="{4E162FA5-2927-4CB9-80C0-74DB7E130FE1}" type="pres">
      <dgm:prSet presAssocID="{2EA25077-74EF-439F-B4DB-3E87A53D7A1D}" presName="ThreeConn_1-2" presStyleLbl="fgAccFollowNode1" presStyleIdx="0" presStyleCnt="2">
        <dgm:presLayoutVars>
          <dgm:bulletEnabled val="1"/>
        </dgm:presLayoutVars>
      </dgm:prSet>
      <dgm:spPr/>
    </dgm:pt>
    <dgm:pt modelId="{D1228F3F-83EF-4347-A862-039BADA31865}" type="pres">
      <dgm:prSet presAssocID="{2EA25077-74EF-439F-B4DB-3E87A53D7A1D}" presName="ThreeConn_2-3" presStyleLbl="fgAccFollowNode1" presStyleIdx="1" presStyleCnt="2">
        <dgm:presLayoutVars>
          <dgm:bulletEnabled val="1"/>
        </dgm:presLayoutVars>
      </dgm:prSet>
      <dgm:spPr/>
    </dgm:pt>
    <dgm:pt modelId="{8EA21A86-9A27-4329-A5B7-367A0499EA69}" type="pres">
      <dgm:prSet presAssocID="{2EA25077-74EF-439F-B4DB-3E87A53D7A1D}" presName="ThreeNodes_1_text" presStyleLbl="node1" presStyleIdx="2" presStyleCnt="3">
        <dgm:presLayoutVars>
          <dgm:bulletEnabled val="1"/>
        </dgm:presLayoutVars>
      </dgm:prSet>
      <dgm:spPr/>
    </dgm:pt>
    <dgm:pt modelId="{729B6FD0-B28B-4667-917A-C5906B95927A}" type="pres">
      <dgm:prSet presAssocID="{2EA25077-74EF-439F-B4DB-3E87A53D7A1D}" presName="ThreeNodes_2_text" presStyleLbl="node1" presStyleIdx="2" presStyleCnt="3">
        <dgm:presLayoutVars>
          <dgm:bulletEnabled val="1"/>
        </dgm:presLayoutVars>
      </dgm:prSet>
      <dgm:spPr/>
    </dgm:pt>
    <dgm:pt modelId="{C85D6486-AB44-409C-9675-F4487C901A88}" type="pres">
      <dgm:prSet presAssocID="{2EA25077-74EF-439F-B4DB-3E87A53D7A1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DB40A22-D532-4F41-8A7B-D84860D8739B}" type="presOf" srcId="{EE7600FA-431F-4983-AE7B-5C2098F14E93}" destId="{C85D6486-AB44-409C-9675-F4487C901A88}" srcOrd="1" destOrd="0" presId="urn:microsoft.com/office/officeart/2005/8/layout/vProcess5"/>
    <dgm:cxn modelId="{65BA9F23-3462-4FAA-B088-B2833B02CEF1}" type="presOf" srcId="{EE7600FA-431F-4983-AE7B-5C2098F14E93}" destId="{D66CCBB3-A8A3-483F-9AC5-D8F586CD9BF5}" srcOrd="0" destOrd="0" presId="urn:microsoft.com/office/officeart/2005/8/layout/vProcess5"/>
    <dgm:cxn modelId="{A3DFDE25-21A3-4614-932B-A8B19804E5AE}" type="presOf" srcId="{13675F8A-847C-4E45-9699-3283866FD5C6}" destId="{8EA21A86-9A27-4329-A5B7-367A0499EA69}" srcOrd="1" destOrd="0" presId="urn:microsoft.com/office/officeart/2005/8/layout/vProcess5"/>
    <dgm:cxn modelId="{97AA0246-9F4F-4681-BC73-EF51889E945B}" srcId="{2EA25077-74EF-439F-B4DB-3E87A53D7A1D}" destId="{F49CBE58-98EB-4A49-99E6-F4FB1D61C7E4}" srcOrd="1" destOrd="0" parTransId="{5F71A0DC-2319-4FA1-824B-BE3AD1863F1E}" sibTransId="{B36E5B66-3A7F-4D8C-B043-B077096CA4BA}"/>
    <dgm:cxn modelId="{B8D96F50-D8AF-4094-B4B0-839A23CF3EAE}" type="presOf" srcId="{F49CBE58-98EB-4A49-99E6-F4FB1D61C7E4}" destId="{729B6FD0-B28B-4667-917A-C5906B95927A}" srcOrd="1" destOrd="0" presId="urn:microsoft.com/office/officeart/2005/8/layout/vProcess5"/>
    <dgm:cxn modelId="{9A8DA555-1E65-4160-B038-9CA111026FB4}" type="presOf" srcId="{B36E5B66-3A7F-4D8C-B043-B077096CA4BA}" destId="{D1228F3F-83EF-4347-A862-039BADA31865}" srcOrd="0" destOrd="0" presId="urn:microsoft.com/office/officeart/2005/8/layout/vProcess5"/>
    <dgm:cxn modelId="{1DBA2E57-07E2-4A8A-8D1C-16AAEB51F2FE}" type="presOf" srcId="{2EA25077-74EF-439F-B4DB-3E87A53D7A1D}" destId="{8DFF67D5-5109-41B9-9382-599E8254CB2F}" srcOrd="0" destOrd="0" presId="urn:microsoft.com/office/officeart/2005/8/layout/vProcess5"/>
    <dgm:cxn modelId="{F8D60B89-4599-4FA1-8CEC-773F3549DFD7}" type="presOf" srcId="{13675F8A-847C-4E45-9699-3283866FD5C6}" destId="{34ABDA4D-9D7F-43DB-B9BE-93B414E8BDBA}" srcOrd="0" destOrd="0" presId="urn:microsoft.com/office/officeart/2005/8/layout/vProcess5"/>
    <dgm:cxn modelId="{217439CE-9652-4F3B-B3F0-0C537EA7B246}" type="presOf" srcId="{2D9F1D61-4978-4E1A-9625-3216D0009BA8}" destId="{4E162FA5-2927-4CB9-80C0-74DB7E130FE1}" srcOrd="0" destOrd="0" presId="urn:microsoft.com/office/officeart/2005/8/layout/vProcess5"/>
    <dgm:cxn modelId="{A99984ED-EE15-42EC-B52F-65D80E216163}" type="presOf" srcId="{F49CBE58-98EB-4A49-99E6-F4FB1D61C7E4}" destId="{9ACE456C-4840-4002-BA3C-DDDE3A8DDBB2}" srcOrd="0" destOrd="0" presId="urn:microsoft.com/office/officeart/2005/8/layout/vProcess5"/>
    <dgm:cxn modelId="{32F53FF5-B84D-4C94-A4BA-9F2792D0C0B4}" srcId="{2EA25077-74EF-439F-B4DB-3E87A53D7A1D}" destId="{EE7600FA-431F-4983-AE7B-5C2098F14E93}" srcOrd="2" destOrd="0" parTransId="{2A977985-F7AB-4B80-9C20-AA98F69919BC}" sibTransId="{F2343212-53D6-4371-8A69-9926CCA039F6}"/>
    <dgm:cxn modelId="{46B8E5FB-4149-4B77-974A-5B96858456DB}" srcId="{2EA25077-74EF-439F-B4DB-3E87A53D7A1D}" destId="{13675F8A-847C-4E45-9699-3283866FD5C6}" srcOrd="0" destOrd="0" parTransId="{C8D363AB-C2AB-41D1-9F0F-D951C15E7B61}" sibTransId="{2D9F1D61-4978-4E1A-9625-3216D0009BA8}"/>
    <dgm:cxn modelId="{DB740A8C-3A7C-49F9-B406-F1ED04A55C94}" type="presParOf" srcId="{8DFF67D5-5109-41B9-9382-599E8254CB2F}" destId="{D1BC5763-ADC3-4307-9646-B20F207BDB34}" srcOrd="0" destOrd="0" presId="urn:microsoft.com/office/officeart/2005/8/layout/vProcess5"/>
    <dgm:cxn modelId="{145DC5B9-6A87-4248-9ED8-A3E7A58CB27A}" type="presParOf" srcId="{8DFF67D5-5109-41B9-9382-599E8254CB2F}" destId="{34ABDA4D-9D7F-43DB-B9BE-93B414E8BDBA}" srcOrd="1" destOrd="0" presId="urn:microsoft.com/office/officeart/2005/8/layout/vProcess5"/>
    <dgm:cxn modelId="{539784E8-47B5-4334-8F2F-4461253891E1}" type="presParOf" srcId="{8DFF67D5-5109-41B9-9382-599E8254CB2F}" destId="{9ACE456C-4840-4002-BA3C-DDDE3A8DDBB2}" srcOrd="2" destOrd="0" presId="urn:microsoft.com/office/officeart/2005/8/layout/vProcess5"/>
    <dgm:cxn modelId="{0B16390E-01C1-4717-A815-D75E581B2CFD}" type="presParOf" srcId="{8DFF67D5-5109-41B9-9382-599E8254CB2F}" destId="{D66CCBB3-A8A3-483F-9AC5-D8F586CD9BF5}" srcOrd="3" destOrd="0" presId="urn:microsoft.com/office/officeart/2005/8/layout/vProcess5"/>
    <dgm:cxn modelId="{C85B0F22-B6C3-4337-B614-416D237FB625}" type="presParOf" srcId="{8DFF67D5-5109-41B9-9382-599E8254CB2F}" destId="{4E162FA5-2927-4CB9-80C0-74DB7E130FE1}" srcOrd="4" destOrd="0" presId="urn:microsoft.com/office/officeart/2005/8/layout/vProcess5"/>
    <dgm:cxn modelId="{107DD18F-65E3-453E-B867-5171BDEA5D04}" type="presParOf" srcId="{8DFF67D5-5109-41B9-9382-599E8254CB2F}" destId="{D1228F3F-83EF-4347-A862-039BADA31865}" srcOrd="5" destOrd="0" presId="urn:microsoft.com/office/officeart/2005/8/layout/vProcess5"/>
    <dgm:cxn modelId="{84F9A4AF-D86B-4ADE-B666-8B9D579BFBF1}" type="presParOf" srcId="{8DFF67D5-5109-41B9-9382-599E8254CB2F}" destId="{8EA21A86-9A27-4329-A5B7-367A0499EA69}" srcOrd="6" destOrd="0" presId="urn:microsoft.com/office/officeart/2005/8/layout/vProcess5"/>
    <dgm:cxn modelId="{856EBE0E-71B0-4332-A1B7-61BB0262D81A}" type="presParOf" srcId="{8DFF67D5-5109-41B9-9382-599E8254CB2F}" destId="{729B6FD0-B28B-4667-917A-C5906B95927A}" srcOrd="7" destOrd="0" presId="urn:microsoft.com/office/officeart/2005/8/layout/vProcess5"/>
    <dgm:cxn modelId="{064E1A0F-535D-4127-B323-BE7F7773ADA3}" type="presParOf" srcId="{8DFF67D5-5109-41B9-9382-599E8254CB2F}" destId="{C85D6486-AB44-409C-9675-F4487C901A8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24D784-B697-4ACD-821D-045EC2E563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1DF12-C5E5-4BE8-A5B6-761748BB6BE6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4500">
              <a:solidFill>
                <a:srgbClr val="FFFFFF"/>
              </a:solidFill>
              <a:latin typeface="Franklin Gothic Book"/>
              <a:ea typeface="+mn-ea"/>
              <a:cs typeface="+mn-cs"/>
            </a:rPr>
            <a:t>Reading/Writing</a:t>
          </a:r>
        </a:p>
      </dgm:t>
    </dgm:pt>
    <dgm:pt modelId="{22DD1A48-D172-4927-8070-8C26B371945C}" type="parTrans" cxnId="{D48269BF-C32B-41E4-A7ED-B03CF80B77C1}">
      <dgm:prSet/>
      <dgm:spPr/>
      <dgm:t>
        <a:bodyPr/>
        <a:lstStyle/>
        <a:p>
          <a:endParaRPr lang="en-US"/>
        </a:p>
      </dgm:t>
    </dgm:pt>
    <dgm:pt modelId="{13728361-EC43-44AA-B6A8-24736401F53D}" type="sibTrans" cxnId="{D48269BF-C32B-41E4-A7ED-B03CF80B77C1}">
      <dgm:prSet/>
      <dgm:spPr/>
      <dgm:t>
        <a:bodyPr/>
        <a:lstStyle/>
        <a:p>
          <a:endParaRPr lang="en-US"/>
        </a:p>
      </dgm:t>
    </dgm:pt>
    <dgm:pt modelId="{07E18DA9-FC8F-4C86-8F81-CCBAF1517D3C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4500">
              <a:solidFill>
                <a:srgbClr val="FFFFFF"/>
              </a:solidFill>
              <a:latin typeface="Franklin Gothic Book"/>
              <a:ea typeface="+mn-ea"/>
              <a:cs typeface="+mn-cs"/>
            </a:rPr>
            <a:t>Math</a:t>
          </a:r>
        </a:p>
      </dgm:t>
    </dgm:pt>
    <dgm:pt modelId="{EAE361E7-5745-4E5C-AD3B-8D30DD56950F}" type="parTrans" cxnId="{12029AE4-3111-4574-989A-DD8F671CF327}">
      <dgm:prSet/>
      <dgm:spPr/>
      <dgm:t>
        <a:bodyPr/>
        <a:lstStyle/>
        <a:p>
          <a:endParaRPr lang="en-US"/>
        </a:p>
      </dgm:t>
    </dgm:pt>
    <dgm:pt modelId="{C48F72A1-76EE-4898-9EB3-1B0762966BC9}" type="sibTrans" cxnId="{12029AE4-3111-4574-989A-DD8F671CF327}">
      <dgm:prSet/>
      <dgm:spPr/>
      <dgm:t>
        <a:bodyPr/>
        <a:lstStyle/>
        <a:p>
          <a:endParaRPr lang="en-US"/>
        </a:p>
      </dgm:t>
    </dgm:pt>
    <dgm:pt modelId="{7F47631F-06DB-4374-A2E6-04968C6A16D2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4500">
              <a:solidFill>
                <a:srgbClr val="FFFFFF"/>
              </a:solidFill>
              <a:latin typeface="Franklin Gothic Book"/>
              <a:ea typeface="+mn-ea"/>
              <a:cs typeface="+mn-cs"/>
            </a:rPr>
            <a:t>Students with Disabilities</a:t>
          </a:r>
        </a:p>
      </dgm:t>
    </dgm:pt>
    <dgm:pt modelId="{DD94C798-092C-4334-92BD-64CFBE25D5ED}" type="parTrans" cxnId="{8258F07C-8A16-4987-AF01-9BA81B7AFD1E}">
      <dgm:prSet/>
      <dgm:spPr/>
      <dgm:t>
        <a:bodyPr/>
        <a:lstStyle/>
        <a:p>
          <a:endParaRPr lang="en-US"/>
        </a:p>
      </dgm:t>
    </dgm:pt>
    <dgm:pt modelId="{53E14569-956F-4ACB-AE37-D6DB1B6216B9}" type="sibTrans" cxnId="{8258F07C-8A16-4987-AF01-9BA81B7AFD1E}">
      <dgm:prSet/>
      <dgm:spPr/>
      <dgm:t>
        <a:bodyPr/>
        <a:lstStyle/>
        <a:p>
          <a:endParaRPr lang="en-US"/>
        </a:p>
      </dgm:t>
    </dgm:pt>
    <dgm:pt modelId="{D7B79A29-CA17-45F3-872D-D92E83C05B13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4500" dirty="0">
              <a:solidFill>
                <a:srgbClr val="FFFFFF"/>
              </a:solidFill>
              <a:latin typeface="Franklin Gothic Book"/>
              <a:ea typeface="+mn-ea"/>
              <a:cs typeface="+mn-cs"/>
            </a:rPr>
            <a:t>No-Nonsense Nurturing Culture</a:t>
          </a:r>
        </a:p>
      </dgm:t>
    </dgm:pt>
    <dgm:pt modelId="{91C335A7-0480-4398-B9FE-099122D0C333}" type="parTrans" cxnId="{FEDCAC3A-A31F-4FB6-A220-28F5D51FC96C}">
      <dgm:prSet/>
      <dgm:spPr/>
    </dgm:pt>
    <dgm:pt modelId="{FCA491B8-E7FB-49CF-992C-897B0E56BB34}" type="sibTrans" cxnId="{FEDCAC3A-A31F-4FB6-A220-28F5D51FC96C}">
      <dgm:prSet/>
      <dgm:spPr/>
    </dgm:pt>
    <dgm:pt modelId="{C0A60247-DEFC-448F-B196-909D97C65CC0}" type="pres">
      <dgm:prSet presAssocID="{7F24D784-B697-4ACD-821D-045EC2E5632D}" presName="linear" presStyleCnt="0">
        <dgm:presLayoutVars>
          <dgm:animLvl val="lvl"/>
          <dgm:resizeHandles val="exact"/>
        </dgm:presLayoutVars>
      </dgm:prSet>
      <dgm:spPr/>
    </dgm:pt>
    <dgm:pt modelId="{43C30D0F-DED3-4B9F-A288-B2725817B726}" type="pres">
      <dgm:prSet presAssocID="{A4C1DF12-C5E5-4BE8-A5B6-761748BB6BE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4345D7F-0E0F-4504-A991-06EFBA2CA45E}" type="pres">
      <dgm:prSet presAssocID="{13728361-EC43-44AA-B6A8-24736401F53D}" presName="spacer" presStyleCnt="0"/>
      <dgm:spPr/>
    </dgm:pt>
    <dgm:pt modelId="{4F977A3C-86A5-4E54-BBFF-2418EF494F5D}" type="pres">
      <dgm:prSet presAssocID="{07E18DA9-FC8F-4C86-8F81-CCBAF1517D3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D25A189-0861-4430-AE6C-2B8CE36DC75A}" type="pres">
      <dgm:prSet presAssocID="{C48F72A1-76EE-4898-9EB3-1B0762966BC9}" presName="spacer" presStyleCnt="0"/>
      <dgm:spPr/>
    </dgm:pt>
    <dgm:pt modelId="{3873DE6E-6D3F-45D7-BBDE-1169DAEB0D7C}" type="pres">
      <dgm:prSet presAssocID="{7F47631F-06DB-4374-A2E6-04968C6A16D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ADAAC4A-A495-4F61-A94C-7E13E73F4C4C}" type="pres">
      <dgm:prSet presAssocID="{53E14569-956F-4ACB-AE37-D6DB1B6216B9}" presName="spacer" presStyleCnt="0"/>
      <dgm:spPr/>
    </dgm:pt>
    <dgm:pt modelId="{7AF9CD04-D79A-4B82-8658-500B478A54EA}" type="pres">
      <dgm:prSet presAssocID="{D7B79A29-CA17-45F3-872D-D92E83C05B1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EDCAC3A-A31F-4FB6-A220-28F5D51FC96C}" srcId="{7F24D784-B697-4ACD-821D-045EC2E5632D}" destId="{D7B79A29-CA17-45F3-872D-D92E83C05B13}" srcOrd="3" destOrd="0" parTransId="{91C335A7-0480-4398-B9FE-099122D0C333}" sibTransId="{FCA491B8-E7FB-49CF-992C-897B0E56BB34}"/>
    <dgm:cxn modelId="{12540166-86F0-49C6-804E-40F18449DC6B}" type="presOf" srcId="{7F24D784-B697-4ACD-821D-045EC2E5632D}" destId="{C0A60247-DEFC-448F-B196-909D97C65CC0}" srcOrd="0" destOrd="0" presId="urn:microsoft.com/office/officeart/2005/8/layout/vList2"/>
    <dgm:cxn modelId="{AEAEC153-C9CC-4C29-8DAB-848107F8A345}" type="presOf" srcId="{7F47631F-06DB-4374-A2E6-04968C6A16D2}" destId="{3873DE6E-6D3F-45D7-BBDE-1169DAEB0D7C}" srcOrd="0" destOrd="0" presId="urn:microsoft.com/office/officeart/2005/8/layout/vList2"/>
    <dgm:cxn modelId="{8F10F657-19C8-4F17-A4E4-3A1936A50971}" type="presOf" srcId="{A4C1DF12-C5E5-4BE8-A5B6-761748BB6BE6}" destId="{43C30D0F-DED3-4B9F-A288-B2725817B726}" srcOrd="0" destOrd="0" presId="urn:microsoft.com/office/officeart/2005/8/layout/vList2"/>
    <dgm:cxn modelId="{8258F07C-8A16-4987-AF01-9BA81B7AFD1E}" srcId="{7F24D784-B697-4ACD-821D-045EC2E5632D}" destId="{7F47631F-06DB-4374-A2E6-04968C6A16D2}" srcOrd="2" destOrd="0" parTransId="{DD94C798-092C-4334-92BD-64CFBE25D5ED}" sibTransId="{53E14569-956F-4ACB-AE37-D6DB1B6216B9}"/>
    <dgm:cxn modelId="{2C7E8AB7-9D3A-47E3-B7BA-BDBA3572D2E5}" type="presOf" srcId="{D7B79A29-CA17-45F3-872D-D92E83C05B13}" destId="{7AF9CD04-D79A-4B82-8658-500B478A54EA}" srcOrd="0" destOrd="0" presId="urn:microsoft.com/office/officeart/2005/8/layout/vList2"/>
    <dgm:cxn modelId="{D48269BF-C32B-41E4-A7ED-B03CF80B77C1}" srcId="{7F24D784-B697-4ACD-821D-045EC2E5632D}" destId="{A4C1DF12-C5E5-4BE8-A5B6-761748BB6BE6}" srcOrd="0" destOrd="0" parTransId="{22DD1A48-D172-4927-8070-8C26B371945C}" sibTransId="{13728361-EC43-44AA-B6A8-24736401F53D}"/>
    <dgm:cxn modelId="{20624ADB-16EE-4251-8D54-BBD35597E170}" type="presOf" srcId="{07E18DA9-FC8F-4C86-8F81-CCBAF1517D3C}" destId="{4F977A3C-86A5-4E54-BBFF-2418EF494F5D}" srcOrd="0" destOrd="0" presId="urn:microsoft.com/office/officeart/2005/8/layout/vList2"/>
    <dgm:cxn modelId="{12029AE4-3111-4574-989A-DD8F671CF327}" srcId="{7F24D784-B697-4ACD-821D-045EC2E5632D}" destId="{07E18DA9-FC8F-4C86-8F81-CCBAF1517D3C}" srcOrd="1" destOrd="0" parTransId="{EAE361E7-5745-4E5C-AD3B-8D30DD56950F}" sibTransId="{C48F72A1-76EE-4898-9EB3-1B0762966BC9}"/>
    <dgm:cxn modelId="{C49F479C-0F03-4276-8040-320430B14A3C}" type="presParOf" srcId="{C0A60247-DEFC-448F-B196-909D97C65CC0}" destId="{43C30D0F-DED3-4B9F-A288-B2725817B726}" srcOrd="0" destOrd="0" presId="urn:microsoft.com/office/officeart/2005/8/layout/vList2"/>
    <dgm:cxn modelId="{95FA6EC0-3F19-489F-A44E-E7CB2EAACC22}" type="presParOf" srcId="{C0A60247-DEFC-448F-B196-909D97C65CC0}" destId="{74345D7F-0E0F-4504-A991-06EFBA2CA45E}" srcOrd="1" destOrd="0" presId="urn:microsoft.com/office/officeart/2005/8/layout/vList2"/>
    <dgm:cxn modelId="{6DAB4B3A-169D-4D39-9FE6-EE00D5710976}" type="presParOf" srcId="{C0A60247-DEFC-448F-B196-909D97C65CC0}" destId="{4F977A3C-86A5-4E54-BBFF-2418EF494F5D}" srcOrd="2" destOrd="0" presId="urn:microsoft.com/office/officeart/2005/8/layout/vList2"/>
    <dgm:cxn modelId="{F447FE4E-8F81-481A-B18A-4610BF0F49AA}" type="presParOf" srcId="{C0A60247-DEFC-448F-B196-909D97C65CC0}" destId="{2D25A189-0861-4430-AE6C-2B8CE36DC75A}" srcOrd="3" destOrd="0" presId="urn:microsoft.com/office/officeart/2005/8/layout/vList2"/>
    <dgm:cxn modelId="{3786492F-F28A-499A-8692-27A08471C250}" type="presParOf" srcId="{C0A60247-DEFC-448F-B196-909D97C65CC0}" destId="{3873DE6E-6D3F-45D7-BBDE-1169DAEB0D7C}" srcOrd="4" destOrd="0" presId="urn:microsoft.com/office/officeart/2005/8/layout/vList2"/>
    <dgm:cxn modelId="{7973A006-3827-4339-94B0-5A5B56F41751}" type="presParOf" srcId="{C0A60247-DEFC-448F-B196-909D97C65CC0}" destId="{1ADAAC4A-A495-4F61-A94C-7E13E73F4C4C}" srcOrd="5" destOrd="0" presId="urn:microsoft.com/office/officeart/2005/8/layout/vList2"/>
    <dgm:cxn modelId="{30BFA1C0-FB39-48F9-B73C-130BD3E0036D}" type="presParOf" srcId="{C0A60247-DEFC-448F-B196-909D97C65CC0}" destId="{7AF9CD04-D79A-4B82-8658-500B478A54E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2571F2-0FDB-4A5E-805C-64D45E43D0D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8368F1-F780-49A6-950E-6ED019C9DB19}">
      <dgm:prSet/>
      <dgm:spPr>
        <a:effectLst>
          <a:glow rad="127000">
            <a:schemeClr val="accent2">
              <a:lumMod val="75000"/>
            </a:schemeClr>
          </a:glow>
        </a:effectLst>
      </dgm:spPr>
      <dgm:t>
        <a:bodyPr/>
        <a:lstStyle/>
        <a:p>
          <a:r>
            <a:rPr lang="en-US"/>
            <a:t>Planning team</a:t>
          </a:r>
        </a:p>
      </dgm:t>
    </dgm:pt>
    <dgm:pt modelId="{75EC9AC7-97F0-4803-B844-61C0876252B8}" type="parTrans" cxnId="{8D66AEE2-A6B2-41BB-B4E5-D337C60F8DFB}">
      <dgm:prSet/>
      <dgm:spPr/>
      <dgm:t>
        <a:bodyPr/>
        <a:lstStyle/>
        <a:p>
          <a:endParaRPr lang="en-US"/>
        </a:p>
      </dgm:t>
    </dgm:pt>
    <dgm:pt modelId="{2FD4A2A3-93C2-426A-9C56-3E286C65CBC5}" type="sibTrans" cxnId="{8D66AEE2-A6B2-41BB-B4E5-D337C60F8DFB}">
      <dgm:prSet/>
      <dgm:spPr/>
      <dgm:t>
        <a:bodyPr/>
        <a:lstStyle/>
        <a:p>
          <a:endParaRPr lang="en-US"/>
        </a:p>
      </dgm:t>
    </dgm:pt>
    <dgm:pt modelId="{8B2ACD9C-FE11-484C-9E8A-F69F92940006}">
      <dgm:prSet/>
      <dgm:spPr>
        <a:effectLst>
          <a:glow rad="127000">
            <a:schemeClr val="bg2">
              <a:lumMod val="25000"/>
            </a:schemeClr>
          </a:glow>
        </a:effectLst>
      </dgm:spPr>
      <dgm:t>
        <a:bodyPr/>
        <a:lstStyle/>
        <a:p>
          <a:r>
            <a:rPr lang="en-US"/>
            <a:t>Needs Assessment</a:t>
          </a:r>
        </a:p>
      </dgm:t>
    </dgm:pt>
    <dgm:pt modelId="{5F8D263E-C62E-4E32-BFCB-DDA7C0234110}" type="parTrans" cxnId="{D080563E-2915-4E8A-806F-E1576EC7DD5E}">
      <dgm:prSet/>
      <dgm:spPr/>
      <dgm:t>
        <a:bodyPr/>
        <a:lstStyle/>
        <a:p>
          <a:endParaRPr lang="en-US"/>
        </a:p>
      </dgm:t>
    </dgm:pt>
    <dgm:pt modelId="{51F4C741-69E3-43AC-A4E1-346D68F6557D}" type="sibTrans" cxnId="{D080563E-2915-4E8A-806F-E1576EC7DD5E}">
      <dgm:prSet/>
      <dgm:spPr/>
      <dgm:t>
        <a:bodyPr/>
        <a:lstStyle/>
        <a:p>
          <a:endParaRPr lang="en-US"/>
        </a:p>
      </dgm:t>
    </dgm:pt>
    <dgm:pt modelId="{A4B0DE5E-F47A-4AAB-A3DE-F1BB95ACABA5}">
      <dgm:prSet/>
      <dgm:spPr>
        <a:effectLst>
          <a:glow rad="127000">
            <a:schemeClr val="bg2">
              <a:lumMod val="25000"/>
            </a:schemeClr>
          </a:glow>
        </a:effectLst>
      </dgm:spPr>
      <dgm:t>
        <a:bodyPr/>
        <a:lstStyle/>
        <a:p>
          <a:r>
            <a:rPr lang="en-US"/>
            <a:t>Strategic Goals</a:t>
          </a:r>
        </a:p>
      </dgm:t>
    </dgm:pt>
    <dgm:pt modelId="{0331797F-64B1-43EF-A6A1-6D489BF8D8E1}" type="parTrans" cxnId="{FC669CEF-3D77-4638-80D2-1ECF712807BB}">
      <dgm:prSet/>
      <dgm:spPr/>
      <dgm:t>
        <a:bodyPr/>
        <a:lstStyle/>
        <a:p>
          <a:endParaRPr lang="en-US"/>
        </a:p>
      </dgm:t>
    </dgm:pt>
    <dgm:pt modelId="{2AB2E1D7-9940-429C-8F7F-25C693A86B08}" type="sibTrans" cxnId="{FC669CEF-3D77-4638-80D2-1ECF712807BB}">
      <dgm:prSet/>
      <dgm:spPr/>
      <dgm:t>
        <a:bodyPr/>
        <a:lstStyle/>
        <a:p>
          <a:endParaRPr lang="en-US"/>
        </a:p>
      </dgm:t>
    </dgm:pt>
    <dgm:pt modelId="{6185B81E-A9CA-49DF-BC34-68717401A1C2}">
      <dgm:prSet/>
      <dgm:spPr>
        <a:effectLst>
          <a:glow rad="127000">
            <a:schemeClr val="bg2">
              <a:lumMod val="25000"/>
            </a:schemeClr>
          </a:glow>
        </a:effectLst>
      </dgm:spPr>
      <dgm:t>
        <a:bodyPr/>
        <a:lstStyle/>
        <a:p>
          <a:r>
            <a:rPr lang="en-US"/>
            <a:t>Research based strategies</a:t>
          </a:r>
        </a:p>
      </dgm:t>
    </dgm:pt>
    <dgm:pt modelId="{16BF2D38-4B07-495A-8BC7-D24352DAC40F}" type="parTrans" cxnId="{36E0486B-C2E3-4B2E-9D28-FCE4761D003C}">
      <dgm:prSet/>
      <dgm:spPr/>
      <dgm:t>
        <a:bodyPr/>
        <a:lstStyle/>
        <a:p>
          <a:endParaRPr lang="en-US"/>
        </a:p>
      </dgm:t>
    </dgm:pt>
    <dgm:pt modelId="{3CB1759C-621F-40D0-862D-D0FA0C1917C9}" type="sibTrans" cxnId="{36E0486B-C2E3-4B2E-9D28-FCE4761D003C}">
      <dgm:prSet/>
      <dgm:spPr/>
      <dgm:t>
        <a:bodyPr/>
        <a:lstStyle/>
        <a:p>
          <a:endParaRPr lang="en-US"/>
        </a:p>
      </dgm:t>
    </dgm:pt>
    <dgm:pt modelId="{88557D64-E8DB-4F96-B831-FD16BAA4DBAE}">
      <dgm:prSet/>
      <dgm:spPr>
        <a:effectLst>
          <a:glow rad="127000">
            <a:schemeClr val="bg2">
              <a:lumMod val="25000"/>
            </a:schemeClr>
          </a:glow>
        </a:effectLst>
      </dgm:spPr>
      <dgm:t>
        <a:bodyPr/>
        <a:lstStyle/>
        <a:p>
          <a:r>
            <a:rPr lang="en-US"/>
            <a:t>Evaluation of plan</a:t>
          </a:r>
        </a:p>
      </dgm:t>
    </dgm:pt>
    <dgm:pt modelId="{17D6326E-40A6-4ED6-8F5E-B390B62662A5}" type="parTrans" cxnId="{41985898-BAF5-4874-9B7B-D30686649269}">
      <dgm:prSet/>
      <dgm:spPr/>
      <dgm:t>
        <a:bodyPr/>
        <a:lstStyle/>
        <a:p>
          <a:endParaRPr lang="en-US"/>
        </a:p>
      </dgm:t>
    </dgm:pt>
    <dgm:pt modelId="{78F09B5D-607C-46BA-B3C7-72A489A94363}" type="sibTrans" cxnId="{41985898-BAF5-4874-9B7B-D30686649269}">
      <dgm:prSet/>
      <dgm:spPr/>
      <dgm:t>
        <a:bodyPr/>
        <a:lstStyle/>
        <a:p>
          <a:endParaRPr lang="en-US"/>
        </a:p>
      </dgm:t>
    </dgm:pt>
    <dgm:pt modelId="{55D29CA5-1C79-4C0A-87F6-15E9D1287D3D}" type="pres">
      <dgm:prSet presAssocID="{892571F2-0FDB-4A5E-805C-64D45E43D0D6}" presName="diagram" presStyleCnt="0">
        <dgm:presLayoutVars>
          <dgm:dir/>
          <dgm:resizeHandles val="exact"/>
        </dgm:presLayoutVars>
      </dgm:prSet>
      <dgm:spPr/>
    </dgm:pt>
    <dgm:pt modelId="{1FD3E589-B4F8-42BE-9058-B49320197E33}" type="pres">
      <dgm:prSet presAssocID="{648368F1-F780-49A6-950E-6ED019C9DB19}" presName="node" presStyleLbl="node1" presStyleIdx="0" presStyleCnt="5">
        <dgm:presLayoutVars>
          <dgm:bulletEnabled val="1"/>
        </dgm:presLayoutVars>
      </dgm:prSet>
      <dgm:spPr/>
    </dgm:pt>
    <dgm:pt modelId="{23CD9D8E-F3B8-4B40-B59C-D3F7F8A22B11}" type="pres">
      <dgm:prSet presAssocID="{2FD4A2A3-93C2-426A-9C56-3E286C65CBC5}" presName="sibTrans" presStyleCnt="0"/>
      <dgm:spPr/>
    </dgm:pt>
    <dgm:pt modelId="{BFABDF80-20AB-4D1A-BFB9-9F840EF41607}" type="pres">
      <dgm:prSet presAssocID="{8B2ACD9C-FE11-484C-9E8A-F69F92940006}" presName="node" presStyleLbl="node1" presStyleIdx="1" presStyleCnt="5">
        <dgm:presLayoutVars>
          <dgm:bulletEnabled val="1"/>
        </dgm:presLayoutVars>
      </dgm:prSet>
      <dgm:spPr/>
    </dgm:pt>
    <dgm:pt modelId="{A79C5C2E-62F4-4A15-8B62-070E59DDBDF5}" type="pres">
      <dgm:prSet presAssocID="{51F4C741-69E3-43AC-A4E1-346D68F6557D}" presName="sibTrans" presStyleCnt="0"/>
      <dgm:spPr/>
    </dgm:pt>
    <dgm:pt modelId="{0A44B876-7194-4847-944A-773B8F1BE3B0}" type="pres">
      <dgm:prSet presAssocID="{A4B0DE5E-F47A-4AAB-A3DE-F1BB95ACABA5}" presName="node" presStyleLbl="node1" presStyleIdx="2" presStyleCnt="5">
        <dgm:presLayoutVars>
          <dgm:bulletEnabled val="1"/>
        </dgm:presLayoutVars>
      </dgm:prSet>
      <dgm:spPr/>
    </dgm:pt>
    <dgm:pt modelId="{091C72C4-663F-4DA6-B31B-5266619BEA58}" type="pres">
      <dgm:prSet presAssocID="{2AB2E1D7-9940-429C-8F7F-25C693A86B08}" presName="sibTrans" presStyleCnt="0"/>
      <dgm:spPr/>
    </dgm:pt>
    <dgm:pt modelId="{766524E0-8FAA-4BFB-9751-5600A0E3F0C4}" type="pres">
      <dgm:prSet presAssocID="{6185B81E-A9CA-49DF-BC34-68717401A1C2}" presName="node" presStyleLbl="node1" presStyleIdx="3" presStyleCnt="5">
        <dgm:presLayoutVars>
          <dgm:bulletEnabled val="1"/>
        </dgm:presLayoutVars>
      </dgm:prSet>
      <dgm:spPr/>
    </dgm:pt>
    <dgm:pt modelId="{597DBEDD-05AD-48E5-B796-DAFDEDD28C1D}" type="pres">
      <dgm:prSet presAssocID="{3CB1759C-621F-40D0-862D-D0FA0C1917C9}" presName="sibTrans" presStyleCnt="0"/>
      <dgm:spPr/>
    </dgm:pt>
    <dgm:pt modelId="{C50F97B6-13B8-4495-84C9-18AD765F5FAA}" type="pres">
      <dgm:prSet presAssocID="{88557D64-E8DB-4F96-B831-FD16BAA4DBAE}" presName="node" presStyleLbl="node1" presStyleIdx="4" presStyleCnt="5">
        <dgm:presLayoutVars>
          <dgm:bulletEnabled val="1"/>
        </dgm:presLayoutVars>
      </dgm:prSet>
      <dgm:spPr/>
    </dgm:pt>
  </dgm:ptLst>
  <dgm:cxnLst>
    <dgm:cxn modelId="{43217701-3D7C-4B04-B11C-1B76B28B946D}" type="presOf" srcId="{892571F2-0FDB-4A5E-805C-64D45E43D0D6}" destId="{55D29CA5-1C79-4C0A-87F6-15E9D1287D3D}" srcOrd="0" destOrd="0" presId="urn:microsoft.com/office/officeart/2005/8/layout/default"/>
    <dgm:cxn modelId="{B17EAF3C-72A8-40D4-9F27-160BEDE00D11}" type="presOf" srcId="{648368F1-F780-49A6-950E-6ED019C9DB19}" destId="{1FD3E589-B4F8-42BE-9058-B49320197E33}" srcOrd="0" destOrd="0" presId="urn:microsoft.com/office/officeart/2005/8/layout/default"/>
    <dgm:cxn modelId="{D080563E-2915-4E8A-806F-E1576EC7DD5E}" srcId="{892571F2-0FDB-4A5E-805C-64D45E43D0D6}" destId="{8B2ACD9C-FE11-484C-9E8A-F69F92940006}" srcOrd="1" destOrd="0" parTransId="{5F8D263E-C62E-4E32-BFCB-DDA7C0234110}" sibTransId="{51F4C741-69E3-43AC-A4E1-346D68F6557D}"/>
    <dgm:cxn modelId="{36E0486B-C2E3-4B2E-9D28-FCE4761D003C}" srcId="{892571F2-0FDB-4A5E-805C-64D45E43D0D6}" destId="{6185B81E-A9CA-49DF-BC34-68717401A1C2}" srcOrd="3" destOrd="0" parTransId="{16BF2D38-4B07-495A-8BC7-D24352DAC40F}" sibTransId="{3CB1759C-621F-40D0-862D-D0FA0C1917C9}"/>
    <dgm:cxn modelId="{13A8DC4D-8CF5-4B46-B72D-AAFC3DB0561F}" type="presOf" srcId="{6185B81E-A9CA-49DF-BC34-68717401A1C2}" destId="{766524E0-8FAA-4BFB-9751-5600A0E3F0C4}" srcOrd="0" destOrd="0" presId="urn:microsoft.com/office/officeart/2005/8/layout/default"/>
    <dgm:cxn modelId="{5D322755-FCAB-4206-B045-9D27A0CAE1EE}" type="presOf" srcId="{A4B0DE5E-F47A-4AAB-A3DE-F1BB95ACABA5}" destId="{0A44B876-7194-4847-944A-773B8F1BE3B0}" srcOrd="0" destOrd="0" presId="urn:microsoft.com/office/officeart/2005/8/layout/default"/>
    <dgm:cxn modelId="{41985898-BAF5-4874-9B7B-D30686649269}" srcId="{892571F2-0FDB-4A5E-805C-64D45E43D0D6}" destId="{88557D64-E8DB-4F96-B831-FD16BAA4DBAE}" srcOrd="4" destOrd="0" parTransId="{17D6326E-40A6-4ED6-8F5E-B390B62662A5}" sibTransId="{78F09B5D-607C-46BA-B3C7-72A489A94363}"/>
    <dgm:cxn modelId="{9B5B55C5-056B-4280-BCAB-5D194F284C55}" type="presOf" srcId="{88557D64-E8DB-4F96-B831-FD16BAA4DBAE}" destId="{C50F97B6-13B8-4495-84C9-18AD765F5FAA}" srcOrd="0" destOrd="0" presId="urn:microsoft.com/office/officeart/2005/8/layout/default"/>
    <dgm:cxn modelId="{A55FB4CD-F081-44E5-901F-EC57E5E064B5}" type="presOf" srcId="{8B2ACD9C-FE11-484C-9E8A-F69F92940006}" destId="{BFABDF80-20AB-4D1A-BFB9-9F840EF41607}" srcOrd="0" destOrd="0" presId="urn:microsoft.com/office/officeart/2005/8/layout/default"/>
    <dgm:cxn modelId="{8D66AEE2-A6B2-41BB-B4E5-D337C60F8DFB}" srcId="{892571F2-0FDB-4A5E-805C-64D45E43D0D6}" destId="{648368F1-F780-49A6-950E-6ED019C9DB19}" srcOrd="0" destOrd="0" parTransId="{75EC9AC7-97F0-4803-B844-61C0876252B8}" sibTransId="{2FD4A2A3-93C2-426A-9C56-3E286C65CBC5}"/>
    <dgm:cxn modelId="{FC669CEF-3D77-4638-80D2-1ECF712807BB}" srcId="{892571F2-0FDB-4A5E-805C-64D45E43D0D6}" destId="{A4B0DE5E-F47A-4AAB-A3DE-F1BB95ACABA5}" srcOrd="2" destOrd="0" parTransId="{0331797F-64B1-43EF-A6A1-6D489BF8D8E1}" sibTransId="{2AB2E1D7-9940-429C-8F7F-25C693A86B08}"/>
    <dgm:cxn modelId="{0276AC4F-052B-4C5A-891D-808AE6F6B345}" type="presParOf" srcId="{55D29CA5-1C79-4C0A-87F6-15E9D1287D3D}" destId="{1FD3E589-B4F8-42BE-9058-B49320197E33}" srcOrd="0" destOrd="0" presId="urn:microsoft.com/office/officeart/2005/8/layout/default"/>
    <dgm:cxn modelId="{F270BD4E-2DE8-463F-A080-08DB292D27A8}" type="presParOf" srcId="{55D29CA5-1C79-4C0A-87F6-15E9D1287D3D}" destId="{23CD9D8E-F3B8-4B40-B59C-D3F7F8A22B11}" srcOrd="1" destOrd="0" presId="urn:microsoft.com/office/officeart/2005/8/layout/default"/>
    <dgm:cxn modelId="{0367D93C-4634-4DDB-8E40-8EBBB8277D43}" type="presParOf" srcId="{55D29CA5-1C79-4C0A-87F6-15E9D1287D3D}" destId="{BFABDF80-20AB-4D1A-BFB9-9F840EF41607}" srcOrd="2" destOrd="0" presId="urn:microsoft.com/office/officeart/2005/8/layout/default"/>
    <dgm:cxn modelId="{3A691BF6-6FA9-4239-B261-7BA3591AA7E0}" type="presParOf" srcId="{55D29CA5-1C79-4C0A-87F6-15E9D1287D3D}" destId="{A79C5C2E-62F4-4A15-8B62-070E59DDBDF5}" srcOrd="3" destOrd="0" presId="urn:microsoft.com/office/officeart/2005/8/layout/default"/>
    <dgm:cxn modelId="{27B70356-5F05-4580-8EA0-3A26690A8A37}" type="presParOf" srcId="{55D29CA5-1C79-4C0A-87F6-15E9D1287D3D}" destId="{0A44B876-7194-4847-944A-773B8F1BE3B0}" srcOrd="4" destOrd="0" presId="urn:microsoft.com/office/officeart/2005/8/layout/default"/>
    <dgm:cxn modelId="{CBC685B8-3B4F-4925-8AEE-345BA08C83F4}" type="presParOf" srcId="{55D29CA5-1C79-4C0A-87F6-15E9D1287D3D}" destId="{091C72C4-663F-4DA6-B31B-5266619BEA58}" srcOrd="5" destOrd="0" presId="urn:microsoft.com/office/officeart/2005/8/layout/default"/>
    <dgm:cxn modelId="{D00BDAB4-8155-445B-BFA5-C998A99CB69B}" type="presParOf" srcId="{55D29CA5-1C79-4C0A-87F6-15E9D1287D3D}" destId="{766524E0-8FAA-4BFB-9751-5600A0E3F0C4}" srcOrd="6" destOrd="0" presId="urn:microsoft.com/office/officeart/2005/8/layout/default"/>
    <dgm:cxn modelId="{3B6AD460-C1BF-48A2-A1CA-825C78DBB1AE}" type="presParOf" srcId="{55D29CA5-1C79-4C0A-87F6-15E9D1287D3D}" destId="{597DBEDD-05AD-48E5-B796-DAFDEDD28C1D}" srcOrd="7" destOrd="0" presId="urn:microsoft.com/office/officeart/2005/8/layout/default"/>
    <dgm:cxn modelId="{AB3CDF8E-10CD-4CA8-93A6-05F890E6B436}" type="presParOf" srcId="{55D29CA5-1C79-4C0A-87F6-15E9D1287D3D}" destId="{C50F97B6-13B8-4495-84C9-18AD765F5FA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75C55D-FA42-4CFA-BDAE-8DF67B60D709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4BF870-3861-4A1E-81DD-6A23CEC116F0}">
      <dgm:prSet/>
      <dgm:spPr/>
      <dgm:t>
        <a:bodyPr/>
        <a:lstStyle/>
        <a:p>
          <a:r>
            <a:rPr lang="en-US"/>
            <a:t>Student academic assessments </a:t>
          </a:r>
        </a:p>
      </dgm:t>
    </dgm:pt>
    <dgm:pt modelId="{4C4BD21D-0D4C-4073-BEF5-2ECCF9877714}" type="parTrans" cxnId="{FBB83C4F-006D-4C79-8664-549C2DFFBEAE}">
      <dgm:prSet/>
      <dgm:spPr/>
      <dgm:t>
        <a:bodyPr/>
        <a:lstStyle/>
        <a:p>
          <a:endParaRPr lang="en-US"/>
        </a:p>
      </dgm:t>
    </dgm:pt>
    <dgm:pt modelId="{E0C70B16-731D-4E56-B3E9-C491A3B55DB5}" type="sibTrans" cxnId="{FBB83C4F-006D-4C79-8664-549C2DFFBEAE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ECA740AF-AE78-49BA-843A-3E5C2C3E93E8}">
      <dgm:prSet/>
      <dgm:spPr/>
      <dgm:t>
        <a:bodyPr/>
        <a:lstStyle/>
        <a:p>
          <a:r>
            <a:rPr lang="en-US"/>
            <a:t>Information on proficiency levels</a:t>
          </a:r>
        </a:p>
      </dgm:t>
    </dgm:pt>
    <dgm:pt modelId="{DBD96CB5-3245-45F1-8E6D-B49371B48E67}" type="parTrans" cxnId="{37DBA652-3978-49D7-8F9D-5AE2E5C04E76}">
      <dgm:prSet/>
      <dgm:spPr/>
      <dgm:t>
        <a:bodyPr/>
        <a:lstStyle/>
        <a:p>
          <a:endParaRPr lang="en-US"/>
        </a:p>
      </dgm:t>
    </dgm:pt>
    <dgm:pt modelId="{96D4B10D-775A-48BB-9449-63F10B707AC1}" type="sibTrans" cxnId="{37DBA652-3978-49D7-8F9D-5AE2E5C04E76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FFAA1ECD-BE86-425F-9C77-4FAEF1A26581}">
      <dgm:prSet/>
      <dgm:spPr/>
      <dgm:t>
        <a:bodyPr/>
        <a:lstStyle/>
        <a:p>
          <a:r>
            <a:rPr lang="en-US"/>
            <a:t>Additional assistance provided struggling students</a:t>
          </a:r>
        </a:p>
      </dgm:t>
    </dgm:pt>
    <dgm:pt modelId="{46DB676F-B357-464A-AE31-FE50D2804354}" type="parTrans" cxnId="{6EAFC906-9851-48FC-B7AD-E57F9A5DCC41}">
      <dgm:prSet/>
      <dgm:spPr/>
      <dgm:t>
        <a:bodyPr/>
        <a:lstStyle/>
        <a:p>
          <a:endParaRPr lang="en-US"/>
        </a:p>
      </dgm:t>
    </dgm:pt>
    <dgm:pt modelId="{1A7E3454-CC44-48A2-A6C3-B6820087A8F0}" type="sibTrans" cxnId="{6EAFC906-9851-48FC-B7AD-E57F9A5DCC41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3258D543-0FEC-4E9D-8BDC-2890E78C2DDF}">
      <dgm:prSet/>
      <dgm:spPr/>
      <dgm:t>
        <a:bodyPr/>
        <a:lstStyle/>
        <a:p>
          <a:r>
            <a:rPr lang="en-US"/>
            <a:t>Coordination and integration of federal funds and programs</a:t>
          </a:r>
        </a:p>
      </dgm:t>
    </dgm:pt>
    <dgm:pt modelId="{85E0571A-6022-4320-9EAD-562D1E433C57}" type="parTrans" cxnId="{FD1A763C-7C97-4313-894D-106DDF1190DD}">
      <dgm:prSet/>
      <dgm:spPr/>
      <dgm:t>
        <a:bodyPr/>
        <a:lstStyle/>
        <a:p>
          <a:endParaRPr lang="en-US"/>
        </a:p>
      </dgm:t>
    </dgm:pt>
    <dgm:pt modelId="{9E995F97-22B9-4478-B0B7-AAAA12BFF7BC}" type="sibTrans" cxnId="{FD1A763C-7C97-4313-894D-106DDF1190DD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2176A34E-0FF8-4D83-BDCB-4F2915AC352B}">
      <dgm:prSet/>
      <dgm:spPr/>
      <dgm:t>
        <a:bodyPr/>
        <a:lstStyle/>
        <a:p>
          <a:r>
            <a:rPr lang="en-US"/>
            <a:t>School programs including migrant, pre-school, school choice, and supplemental educational services as applicable.</a:t>
          </a:r>
        </a:p>
      </dgm:t>
    </dgm:pt>
    <dgm:pt modelId="{29FFC256-BA61-4E0B-8E4A-8DDAC4B2F047}" type="parTrans" cxnId="{A7F4B4A4-DB28-43FA-918F-16E6E5F5B48F}">
      <dgm:prSet/>
      <dgm:spPr/>
      <dgm:t>
        <a:bodyPr/>
        <a:lstStyle/>
        <a:p>
          <a:endParaRPr lang="en-US"/>
        </a:p>
      </dgm:t>
    </dgm:pt>
    <dgm:pt modelId="{AAEEA002-315D-4E29-8C0C-A6F7D89FA67E}" type="sibTrans" cxnId="{A7F4B4A4-DB28-43FA-918F-16E6E5F5B48F}">
      <dgm:prSet/>
      <dgm:spPr>
        <a:solidFill>
          <a:schemeClr val="accent5"/>
        </a:solidFill>
      </dgm:spPr>
      <dgm:t>
        <a:bodyPr/>
        <a:lstStyle/>
        <a:p>
          <a:endParaRPr lang="en-US"/>
        </a:p>
      </dgm:t>
    </dgm:pt>
    <dgm:pt modelId="{D6062C34-33A5-429C-AA2F-7A853D7AF7C7}">
      <dgm:prSet/>
      <dgm:spPr/>
      <dgm:t>
        <a:bodyPr/>
        <a:lstStyle/>
        <a:p>
          <a:r>
            <a:rPr lang="en-US"/>
            <a:t>Family Engagement Strategies, including the school Family Engagement Policy</a:t>
          </a:r>
        </a:p>
      </dgm:t>
    </dgm:pt>
    <dgm:pt modelId="{BB099C28-7040-4515-88EC-93C05788AE36}" type="parTrans" cxnId="{809B09F9-65F8-45DA-8C6A-0259F771A053}">
      <dgm:prSet/>
      <dgm:spPr/>
      <dgm:t>
        <a:bodyPr/>
        <a:lstStyle/>
        <a:p>
          <a:endParaRPr lang="en-US"/>
        </a:p>
      </dgm:t>
    </dgm:pt>
    <dgm:pt modelId="{76ABD734-0655-41E4-8D18-E525FB8DDB3B}" type="sibTrans" cxnId="{809B09F9-65F8-45DA-8C6A-0259F771A053}">
      <dgm:prSet/>
      <dgm:spPr/>
      <dgm:t>
        <a:bodyPr/>
        <a:lstStyle/>
        <a:p>
          <a:endParaRPr lang="en-US"/>
        </a:p>
      </dgm:t>
    </dgm:pt>
    <dgm:pt modelId="{D57FE3CB-3C2E-4B23-8BE8-E4337826A5B7}" type="pres">
      <dgm:prSet presAssocID="{1475C55D-FA42-4CFA-BDAE-8DF67B60D709}" presName="Name0" presStyleCnt="0">
        <dgm:presLayoutVars>
          <dgm:dir/>
          <dgm:resizeHandles/>
        </dgm:presLayoutVars>
      </dgm:prSet>
      <dgm:spPr/>
    </dgm:pt>
    <dgm:pt modelId="{A02EA763-01F4-480C-A506-325E95E1FD03}" type="pres">
      <dgm:prSet presAssocID="{484BF870-3861-4A1E-81DD-6A23CEC116F0}" presName="compNode" presStyleCnt="0"/>
      <dgm:spPr/>
    </dgm:pt>
    <dgm:pt modelId="{1BA8D205-D787-47DF-9D9A-66DF3433E214}" type="pres">
      <dgm:prSet presAssocID="{484BF870-3861-4A1E-81DD-6A23CEC116F0}" presName="dummyConnPt" presStyleCnt="0"/>
      <dgm:spPr/>
    </dgm:pt>
    <dgm:pt modelId="{A2E45AE4-8878-47BD-9398-53DD5F60F24E}" type="pres">
      <dgm:prSet presAssocID="{484BF870-3861-4A1E-81DD-6A23CEC116F0}" presName="node" presStyleLbl="node1" presStyleIdx="0" presStyleCnt="6">
        <dgm:presLayoutVars>
          <dgm:bulletEnabled val="1"/>
        </dgm:presLayoutVars>
      </dgm:prSet>
      <dgm:spPr/>
    </dgm:pt>
    <dgm:pt modelId="{56469C05-B001-4394-91B6-B6645ADF1673}" type="pres">
      <dgm:prSet presAssocID="{E0C70B16-731D-4E56-B3E9-C491A3B55DB5}" presName="sibTrans" presStyleLbl="bgSibTrans2D1" presStyleIdx="0" presStyleCnt="5"/>
      <dgm:spPr/>
    </dgm:pt>
    <dgm:pt modelId="{A3BB1696-08F7-41CA-8847-E578AE77F950}" type="pres">
      <dgm:prSet presAssocID="{ECA740AF-AE78-49BA-843A-3E5C2C3E93E8}" presName="compNode" presStyleCnt="0"/>
      <dgm:spPr/>
    </dgm:pt>
    <dgm:pt modelId="{6F177BFA-6B74-4F04-8B5C-8B0A9A5FE422}" type="pres">
      <dgm:prSet presAssocID="{ECA740AF-AE78-49BA-843A-3E5C2C3E93E8}" presName="dummyConnPt" presStyleCnt="0"/>
      <dgm:spPr/>
    </dgm:pt>
    <dgm:pt modelId="{8AF467B7-C90A-40CF-8E0E-B98A0A1E9FAC}" type="pres">
      <dgm:prSet presAssocID="{ECA740AF-AE78-49BA-843A-3E5C2C3E93E8}" presName="node" presStyleLbl="node1" presStyleIdx="1" presStyleCnt="6">
        <dgm:presLayoutVars>
          <dgm:bulletEnabled val="1"/>
        </dgm:presLayoutVars>
      </dgm:prSet>
      <dgm:spPr/>
    </dgm:pt>
    <dgm:pt modelId="{281F9D3D-0415-4314-A0EB-DDDDB7F9DA8A}" type="pres">
      <dgm:prSet presAssocID="{96D4B10D-775A-48BB-9449-63F10B707AC1}" presName="sibTrans" presStyleLbl="bgSibTrans2D1" presStyleIdx="1" presStyleCnt="5"/>
      <dgm:spPr/>
    </dgm:pt>
    <dgm:pt modelId="{D83B4974-BE36-4B38-97F7-D5926F90BFA7}" type="pres">
      <dgm:prSet presAssocID="{FFAA1ECD-BE86-425F-9C77-4FAEF1A26581}" presName="compNode" presStyleCnt="0"/>
      <dgm:spPr/>
    </dgm:pt>
    <dgm:pt modelId="{8BEDF9B4-032B-48F9-8E9D-41618E87E7BC}" type="pres">
      <dgm:prSet presAssocID="{FFAA1ECD-BE86-425F-9C77-4FAEF1A26581}" presName="dummyConnPt" presStyleCnt="0"/>
      <dgm:spPr/>
    </dgm:pt>
    <dgm:pt modelId="{2BA7ECDB-3684-493B-B056-1411C1D6F78D}" type="pres">
      <dgm:prSet presAssocID="{FFAA1ECD-BE86-425F-9C77-4FAEF1A26581}" presName="node" presStyleLbl="node1" presStyleIdx="2" presStyleCnt="6">
        <dgm:presLayoutVars>
          <dgm:bulletEnabled val="1"/>
        </dgm:presLayoutVars>
      </dgm:prSet>
      <dgm:spPr/>
    </dgm:pt>
    <dgm:pt modelId="{A9F584CB-3345-4BCF-9792-ACBBCE919CAC}" type="pres">
      <dgm:prSet presAssocID="{1A7E3454-CC44-48A2-A6C3-B6820087A8F0}" presName="sibTrans" presStyleLbl="bgSibTrans2D1" presStyleIdx="2" presStyleCnt="5"/>
      <dgm:spPr/>
    </dgm:pt>
    <dgm:pt modelId="{8F59A6CE-F61F-417D-88A1-BEF8BD50B68F}" type="pres">
      <dgm:prSet presAssocID="{3258D543-0FEC-4E9D-8BDC-2890E78C2DDF}" presName="compNode" presStyleCnt="0"/>
      <dgm:spPr/>
    </dgm:pt>
    <dgm:pt modelId="{F375E394-E9C8-49E5-AABD-CC2E1B829867}" type="pres">
      <dgm:prSet presAssocID="{3258D543-0FEC-4E9D-8BDC-2890E78C2DDF}" presName="dummyConnPt" presStyleCnt="0"/>
      <dgm:spPr/>
    </dgm:pt>
    <dgm:pt modelId="{C532B2D6-A83E-4BAA-994C-578C64C79F74}" type="pres">
      <dgm:prSet presAssocID="{3258D543-0FEC-4E9D-8BDC-2890E78C2DDF}" presName="node" presStyleLbl="node1" presStyleIdx="3" presStyleCnt="6">
        <dgm:presLayoutVars>
          <dgm:bulletEnabled val="1"/>
        </dgm:presLayoutVars>
      </dgm:prSet>
      <dgm:spPr/>
    </dgm:pt>
    <dgm:pt modelId="{58A278A7-2D5A-4DB3-BF1C-2981A72AC62D}" type="pres">
      <dgm:prSet presAssocID="{9E995F97-22B9-4478-B0B7-AAAA12BFF7BC}" presName="sibTrans" presStyleLbl="bgSibTrans2D1" presStyleIdx="3" presStyleCnt="5"/>
      <dgm:spPr/>
    </dgm:pt>
    <dgm:pt modelId="{A7489EAC-6540-4BB2-B10F-BAB9E7563DC5}" type="pres">
      <dgm:prSet presAssocID="{2176A34E-0FF8-4D83-BDCB-4F2915AC352B}" presName="compNode" presStyleCnt="0"/>
      <dgm:spPr/>
    </dgm:pt>
    <dgm:pt modelId="{A92C41E1-2F17-48C4-8FC6-A170B2724792}" type="pres">
      <dgm:prSet presAssocID="{2176A34E-0FF8-4D83-BDCB-4F2915AC352B}" presName="dummyConnPt" presStyleCnt="0"/>
      <dgm:spPr/>
    </dgm:pt>
    <dgm:pt modelId="{CB55BD93-B540-4DD0-A2D3-BBBBDF296FD2}" type="pres">
      <dgm:prSet presAssocID="{2176A34E-0FF8-4D83-BDCB-4F2915AC352B}" presName="node" presStyleLbl="node1" presStyleIdx="4" presStyleCnt="6">
        <dgm:presLayoutVars>
          <dgm:bulletEnabled val="1"/>
        </dgm:presLayoutVars>
      </dgm:prSet>
      <dgm:spPr/>
    </dgm:pt>
    <dgm:pt modelId="{7801FB0C-B348-42E2-87EA-2895381B4CF8}" type="pres">
      <dgm:prSet presAssocID="{AAEEA002-315D-4E29-8C0C-A6F7D89FA67E}" presName="sibTrans" presStyleLbl="bgSibTrans2D1" presStyleIdx="4" presStyleCnt="5"/>
      <dgm:spPr/>
    </dgm:pt>
    <dgm:pt modelId="{226C5783-3ABD-40D4-B844-F36F5274182C}" type="pres">
      <dgm:prSet presAssocID="{D6062C34-33A5-429C-AA2F-7A853D7AF7C7}" presName="compNode" presStyleCnt="0"/>
      <dgm:spPr/>
    </dgm:pt>
    <dgm:pt modelId="{E24AC3E5-CB13-4599-B8EE-5FA7F4E69D32}" type="pres">
      <dgm:prSet presAssocID="{D6062C34-33A5-429C-AA2F-7A853D7AF7C7}" presName="dummyConnPt" presStyleCnt="0"/>
      <dgm:spPr/>
    </dgm:pt>
    <dgm:pt modelId="{CE44E706-72AE-4FCB-BBC1-9642EB3D2B18}" type="pres">
      <dgm:prSet presAssocID="{D6062C34-33A5-429C-AA2F-7A853D7AF7C7}" presName="node" presStyleLbl="node1" presStyleIdx="5" presStyleCnt="6">
        <dgm:presLayoutVars>
          <dgm:bulletEnabled val="1"/>
        </dgm:presLayoutVars>
      </dgm:prSet>
      <dgm:spPr/>
    </dgm:pt>
  </dgm:ptLst>
  <dgm:cxnLst>
    <dgm:cxn modelId="{A2EED604-7BBE-42C8-B3BC-8CF4184FDC0B}" type="presOf" srcId="{D6062C34-33A5-429C-AA2F-7A853D7AF7C7}" destId="{CE44E706-72AE-4FCB-BBC1-9642EB3D2B18}" srcOrd="0" destOrd="0" presId="urn:microsoft.com/office/officeart/2005/8/layout/bProcess4"/>
    <dgm:cxn modelId="{6EAFC906-9851-48FC-B7AD-E57F9A5DCC41}" srcId="{1475C55D-FA42-4CFA-BDAE-8DF67B60D709}" destId="{FFAA1ECD-BE86-425F-9C77-4FAEF1A26581}" srcOrd="2" destOrd="0" parTransId="{46DB676F-B357-464A-AE31-FE50D2804354}" sibTransId="{1A7E3454-CC44-48A2-A6C3-B6820087A8F0}"/>
    <dgm:cxn modelId="{93FA7D14-AFA8-4761-A0DB-A9DE248C66BE}" type="presOf" srcId="{FFAA1ECD-BE86-425F-9C77-4FAEF1A26581}" destId="{2BA7ECDB-3684-493B-B056-1411C1D6F78D}" srcOrd="0" destOrd="0" presId="urn:microsoft.com/office/officeart/2005/8/layout/bProcess4"/>
    <dgm:cxn modelId="{FD1A763C-7C97-4313-894D-106DDF1190DD}" srcId="{1475C55D-FA42-4CFA-BDAE-8DF67B60D709}" destId="{3258D543-0FEC-4E9D-8BDC-2890E78C2DDF}" srcOrd="3" destOrd="0" parTransId="{85E0571A-6022-4320-9EAD-562D1E433C57}" sibTransId="{9E995F97-22B9-4478-B0B7-AAAA12BFF7BC}"/>
    <dgm:cxn modelId="{FBB83C4F-006D-4C79-8664-549C2DFFBEAE}" srcId="{1475C55D-FA42-4CFA-BDAE-8DF67B60D709}" destId="{484BF870-3861-4A1E-81DD-6A23CEC116F0}" srcOrd="0" destOrd="0" parTransId="{4C4BD21D-0D4C-4073-BEF5-2ECCF9877714}" sibTransId="{E0C70B16-731D-4E56-B3E9-C491A3B55DB5}"/>
    <dgm:cxn modelId="{37DBA652-3978-49D7-8F9D-5AE2E5C04E76}" srcId="{1475C55D-FA42-4CFA-BDAE-8DF67B60D709}" destId="{ECA740AF-AE78-49BA-843A-3E5C2C3E93E8}" srcOrd="1" destOrd="0" parTransId="{DBD96CB5-3245-45F1-8E6D-B49371B48E67}" sibTransId="{96D4B10D-775A-48BB-9449-63F10B707AC1}"/>
    <dgm:cxn modelId="{22302D58-0E19-4996-86A1-892B20A69245}" type="presOf" srcId="{1475C55D-FA42-4CFA-BDAE-8DF67B60D709}" destId="{D57FE3CB-3C2E-4B23-8BE8-E4337826A5B7}" srcOrd="0" destOrd="0" presId="urn:microsoft.com/office/officeart/2005/8/layout/bProcess4"/>
    <dgm:cxn modelId="{FAEBFD7C-203C-433A-9972-9DFACFC32A3A}" type="presOf" srcId="{484BF870-3861-4A1E-81DD-6A23CEC116F0}" destId="{A2E45AE4-8878-47BD-9398-53DD5F60F24E}" srcOrd="0" destOrd="0" presId="urn:microsoft.com/office/officeart/2005/8/layout/bProcess4"/>
    <dgm:cxn modelId="{35737B7D-6C78-4D75-9CFB-E895F208707F}" type="presOf" srcId="{ECA740AF-AE78-49BA-843A-3E5C2C3E93E8}" destId="{8AF467B7-C90A-40CF-8E0E-B98A0A1E9FAC}" srcOrd="0" destOrd="0" presId="urn:microsoft.com/office/officeart/2005/8/layout/bProcess4"/>
    <dgm:cxn modelId="{77E15590-8BA6-4041-8F78-B2E08EE4F45E}" type="presOf" srcId="{AAEEA002-315D-4E29-8C0C-A6F7D89FA67E}" destId="{7801FB0C-B348-42E2-87EA-2895381B4CF8}" srcOrd="0" destOrd="0" presId="urn:microsoft.com/office/officeart/2005/8/layout/bProcess4"/>
    <dgm:cxn modelId="{A7F4B4A4-DB28-43FA-918F-16E6E5F5B48F}" srcId="{1475C55D-FA42-4CFA-BDAE-8DF67B60D709}" destId="{2176A34E-0FF8-4D83-BDCB-4F2915AC352B}" srcOrd="4" destOrd="0" parTransId="{29FFC256-BA61-4E0B-8E4A-8DDAC4B2F047}" sibTransId="{AAEEA002-315D-4E29-8C0C-A6F7D89FA67E}"/>
    <dgm:cxn modelId="{1AC5A3B7-F5A0-4210-991E-7C52417AB5AF}" type="presOf" srcId="{2176A34E-0FF8-4D83-BDCB-4F2915AC352B}" destId="{CB55BD93-B540-4DD0-A2D3-BBBBDF296FD2}" srcOrd="0" destOrd="0" presId="urn:microsoft.com/office/officeart/2005/8/layout/bProcess4"/>
    <dgm:cxn modelId="{9D7EC7B9-1091-41C0-AE9C-A43C396F7C6E}" type="presOf" srcId="{96D4B10D-775A-48BB-9449-63F10B707AC1}" destId="{281F9D3D-0415-4314-A0EB-DDDDB7F9DA8A}" srcOrd="0" destOrd="0" presId="urn:microsoft.com/office/officeart/2005/8/layout/bProcess4"/>
    <dgm:cxn modelId="{247885C7-A66E-4D21-9C7C-108B0365DF8C}" type="presOf" srcId="{9E995F97-22B9-4478-B0B7-AAAA12BFF7BC}" destId="{58A278A7-2D5A-4DB3-BF1C-2981A72AC62D}" srcOrd="0" destOrd="0" presId="urn:microsoft.com/office/officeart/2005/8/layout/bProcess4"/>
    <dgm:cxn modelId="{783644CC-1949-444C-802A-D584CA1ADA9D}" type="presOf" srcId="{1A7E3454-CC44-48A2-A6C3-B6820087A8F0}" destId="{A9F584CB-3345-4BCF-9792-ACBBCE919CAC}" srcOrd="0" destOrd="0" presId="urn:microsoft.com/office/officeart/2005/8/layout/bProcess4"/>
    <dgm:cxn modelId="{AA76CFCF-FCD7-4DBC-825F-A5E682699408}" type="presOf" srcId="{3258D543-0FEC-4E9D-8BDC-2890E78C2DDF}" destId="{C532B2D6-A83E-4BAA-994C-578C64C79F74}" srcOrd="0" destOrd="0" presId="urn:microsoft.com/office/officeart/2005/8/layout/bProcess4"/>
    <dgm:cxn modelId="{F8FAB9D1-6645-425E-A474-FC9358EDDE5B}" type="presOf" srcId="{E0C70B16-731D-4E56-B3E9-C491A3B55DB5}" destId="{56469C05-B001-4394-91B6-B6645ADF1673}" srcOrd="0" destOrd="0" presId="urn:microsoft.com/office/officeart/2005/8/layout/bProcess4"/>
    <dgm:cxn modelId="{809B09F9-65F8-45DA-8C6A-0259F771A053}" srcId="{1475C55D-FA42-4CFA-BDAE-8DF67B60D709}" destId="{D6062C34-33A5-429C-AA2F-7A853D7AF7C7}" srcOrd="5" destOrd="0" parTransId="{BB099C28-7040-4515-88EC-93C05788AE36}" sibTransId="{76ABD734-0655-41E4-8D18-E525FB8DDB3B}"/>
    <dgm:cxn modelId="{3608B9A8-57B6-4026-AF61-1922E771E770}" type="presParOf" srcId="{D57FE3CB-3C2E-4B23-8BE8-E4337826A5B7}" destId="{A02EA763-01F4-480C-A506-325E95E1FD03}" srcOrd="0" destOrd="0" presId="urn:microsoft.com/office/officeart/2005/8/layout/bProcess4"/>
    <dgm:cxn modelId="{F16FE942-C7D4-4CDD-80FB-778079B2FBDE}" type="presParOf" srcId="{A02EA763-01F4-480C-A506-325E95E1FD03}" destId="{1BA8D205-D787-47DF-9D9A-66DF3433E214}" srcOrd="0" destOrd="0" presId="urn:microsoft.com/office/officeart/2005/8/layout/bProcess4"/>
    <dgm:cxn modelId="{D9AFB31E-6C87-4AB6-A5F3-1F2ABB978DF6}" type="presParOf" srcId="{A02EA763-01F4-480C-A506-325E95E1FD03}" destId="{A2E45AE4-8878-47BD-9398-53DD5F60F24E}" srcOrd="1" destOrd="0" presId="urn:microsoft.com/office/officeart/2005/8/layout/bProcess4"/>
    <dgm:cxn modelId="{E35E66C1-D7A0-4969-AB52-934093FF5054}" type="presParOf" srcId="{D57FE3CB-3C2E-4B23-8BE8-E4337826A5B7}" destId="{56469C05-B001-4394-91B6-B6645ADF1673}" srcOrd="1" destOrd="0" presId="urn:microsoft.com/office/officeart/2005/8/layout/bProcess4"/>
    <dgm:cxn modelId="{B4589A9F-EAD3-4B10-B6E0-051721797AD0}" type="presParOf" srcId="{D57FE3CB-3C2E-4B23-8BE8-E4337826A5B7}" destId="{A3BB1696-08F7-41CA-8847-E578AE77F950}" srcOrd="2" destOrd="0" presId="urn:microsoft.com/office/officeart/2005/8/layout/bProcess4"/>
    <dgm:cxn modelId="{53A206BF-A936-483A-9403-5966ECD3A8F6}" type="presParOf" srcId="{A3BB1696-08F7-41CA-8847-E578AE77F950}" destId="{6F177BFA-6B74-4F04-8B5C-8B0A9A5FE422}" srcOrd="0" destOrd="0" presId="urn:microsoft.com/office/officeart/2005/8/layout/bProcess4"/>
    <dgm:cxn modelId="{F4CD1F31-0E48-4835-AA94-C516FA679D62}" type="presParOf" srcId="{A3BB1696-08F7-41CA-8847-E578AE77F950}" destId="{8AF467B7-C90A-40CF-8E0E-B98A0A1E9FAC}" srcOrd="1" destOrd="0" presId="urn:microsoft.com/office/officeart/2005/8/layout/bProcess4"/>
    <dgm:cxn modelId="{E6949B50-01C4-48D7-A185-F6B65A5866AD}" type="presParOf" srcId="{D57FE3CB-3C2E-4B23-8BE8-E4337826A5B7}" destId="{281F9D3D-0415-4314-A0EB-DDDDB7F9DA8A}" srcOrd="3" destOrd="0" presId="urn:microsoft.com/office/officeart/2005/8/layout/bProcess4"/>
    <dgm:cxn modelId="{E7EAD86C-EFDC-4972-9571-EC34063BB8B1}" type="presParOf" srcId="{D57FE3CB-3C2E-4B23-8BE8-E4337826A5B7}" destId="{D83B4974-BE36-4B38-97F7-D5926F90BFA7}" srcOrd="4" destOrd="0" presId="urn:microsoft.com/office/officeart/2005/8/layout/bProcess4"/>
    <dgm:cxn modelId="{02456508-4976-4014-9740-FDA330C5A64A}" type="presParOf" srcId="{D83B4974-BE36-4B38-97F7-D5926F90BFA7}" destId="{8BEDF9B4-032B-48F9-8E9D-41618E87E7BC}" srcOrd="0" destOrd="0" presId="urn:microsoft.com/office/officeart/2005/8/layout/bProcess4"/>
    <dgm:cxn modelId="{ABAE9CF1-2026-48F2-8559-6B8609994E20}" type="presParOf" srcId="{D83B4974-BE36-4B38-97F7-D5926F90BFA7}" destId="{2BA7ECDB-3684-493B-B056-1411C1D6F78D}" srcOrd="1" destOrd="0" presId="urn:microsoft.com/office/officeart/2005/8/layout/bProcess4"/>
    <dgm:cxn modelId="{F881E2C2-C08E-44FB-84C6-48CE546B05C1}" type="presParOf" srcId="{D57FE3CB-3C2E-4B23-8BE8-E4337826A5B7}" destId="{A9F584CB-3345-4BCF-9792-ACBBCE919CAC}" srcOrd="5" destOrd="0" presId="urn:microsoft.com/office/officeart/2005/8/layout/bProcess4"/>
    <dgm:cxn modelId="{F7A0075C-1B0A-4C04-8612-D7ED5860B844}" type="presParOf" srcId="{D57FE3CB-3C2E-4B23-8BE8-E4337826A5B7}" destId="{8F59A6CE-F61F-417D-88A1-BEF8BD50B68F}" srcOrd="6" destOrd="0" presId="urn:microsoft.com/office/officeart/2005/8/layout/bProcess4"/>
    <dgm:cxn modelId="{6B2DFD13-BF84-4A15-BD6C-3C7A4EFE2DED}" type="presParOf" srcId="{8F59A6CE-F61F-417D-88A1-BEF8BD50B68F}" destId="{F375E394-E9C8-49E5-AABD-CC2E1B829867}" srcOrd="0" destOrd="0" presId="urn:microsoft.com/office/officeart/2005/8/layout/bProcess4"/>
    <dgm:cxn modelId="{7F58F5F3-DD2E-4610-958F-690FF1C9CE72}" type="presParOf" srcId="{8F59A6CE-F61F-417D-88A1-BEF8BD50B68F}" destId="{C532B2D6-A83E-4BAA-994C-578C64C79F74}" srcOrd="1" destOrd="0" presId="urn:microsoft.com/office/officeart/2005/8/layout/bProcess4"/>
    <dgm:cxn modelId="{BE7A11D3-4CB0-48D9-BE4E-00F3CEB40FC7}" type="presParOf" srcId="{D57FE3CB-3C2E-4B23-8BE8-E4337826A5B7}" destId="{58A278A7-2D5A-4DB3-BF1C-2981A72AC62D}" srcOrd="7" destOrd="0" presId="urn:microsoft.com/office/officeart/2005/8/layout/bProcess4"/>
    <dgm:cxn modelId="{854BFA85-0DC8-4EA8-A018-2C7CE8419A9C}" type="presParOf" srcId="{D57FE3CB-3C2E-4B23-8BE8-E4337826A5B7}" destId="{A7489EAC-6540-4BB2-B10F-BAB9E7563DC5}" srcOrd="8" destOrd="0" presId="urn:microsoft.com/office/officeart/2005/8/layout/bProcess4"/>
    <dgm:cxn modelId="{4FA285F3-C643-4003-8068-C7285F5D252A}" type="presParOf" srcId="{A7489EAC-6540-4BB2-B10F-BAB9E7563DC5}" destId="{A92C41E1-2F17-48C4-8FC6-A170B2724792}" srcOrd="0" destOrd="0" presId="urn:microsoft.com/office/officeart/2005/8/layout/bProcess4"/>
    <dgm:cxn modelId="{A68C80F8-C2F1-4344-9797-A0224C2814A3}" type="presParOf" srcId="{A7489EAC-6540-4BB2-B10F-BAB9E7563DC5}" destId="{CB55BD93-B540-4DD0-A2D3-BBBBDF296FD2}" srcOrd="1" destOrd="0" presId="urn:microsoft.com/office/officeart/2005/8/layout/bProcess4"/>
    <dgm:cxn modelId="{1834BBBD-A86E-4D54-8133-38BE148A353A}" type="presParOf" srcId="{D57FE3CB-3C2E-4B23-8BE8-E4337826A5B7}" destId="{7801FB0C-B348-42E2-87EA-2895381B4CF8}" srcOrd="9" destOrd="0" presId="urn:microsoft.com/office/officeart/2005/8/layout/bProcess4"/>
    <dgm:cxn modelId="{67A2A897-3B99-40CA-9652-2C7D1B2E3525}" type="presParOf" srcId="{D57FE3CB-3C2E-4B23-8BE8-E4337826A5B7}" destId="{226C5783-3ABD-40D4-B844-F36F5274182C}" srcOrd="10" destOrd="0" presId="urn:microsoft.com/office/officeart/2005/8/layout/bProcess4"/>
    <dgm:cxn modelId="{D4351907-FE95-43EF-BBBA-CDEFB6B4477C}" type="presParOf" srcId="{226C5783-3ABD-40D4-B844-F36F5274182C}" destId="{E24AC3E5-CB13-4599-B8EE-5FA7F4E69D32}" srcOrd="0" destOrd="0" presId="urn:microsoft.com/office/officeart/2005/8/layout/bProcess4"/>
    <dgm:cxn modelId="{A95CE92D-93D6-44BA-8976-B3235B38AB56}" type="presParOf" srcId="{226C5783-3ABD-40D4-B844-F36F5274182C}" destId="{CE44E706-72AE-4FCB-BBC1-9642EB3D2B18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A3D4DE7-3573-455E-8FBF-5DC71CAC34DE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E01D10-B714-4D27-9F71-006C397696F0}">
      <dgm:prSet/>
      <dgm:spPr/>
      <dgm:t>
        <a:bodyPr/>
        <a:lstStyle/>
        <a:p>
          <a:r>
            <a:rPr lang="en-US" dirty="0"/>
            <a:t>Reading</a:t>
          </a:r>
        </a:p>
      </dgm:t>
    </dgm:pt>
    <dgm:pt modelId="{F7DF9D34-EE79-418A-A634-2CB233120F86}" type="parTrans" cxnId="{48B48528-DB2C-47CA-8023-78EAE5C30A16}">
      <dgm:prSet/>
      <dgm:spPr/>
      <dgm:t>
        <a:bodyPr/>
        <a:lstStyle/>
        <a:p>
          <a:endParaRPr lang="en-US"/>
        </a:p>
      </dgm:t>
    </dgm:pt>
    <dgm:pt modelId="{674315AD-7291-4CB7-92CA-973F4F14347C}" type="sibTrans" cxnId="{48B48528-DB2C-47CA-8023-78EAE5C30A16}">
      <dgm:prSet/>
      <dgm:spPr/>
      <dgm:t>
        <a:bodyPr/>
        <a:lstStyle/>
        <a:p>
          <a:endParaRPr lang="en-US"/>
        </a:p>
      </dgm:t>
    </dgm:pt>
    <dgm:pt modelId="{B64114F6-D129-40F4-B51C-FCA1FB189A89}">
      <dgm:prSet/>
      <dgm:spPr/>
      <dgm:t>
        <a:bodyPr/>
        <a:lstStyle/>
        <a:p>
          <a:r>
            <a:rPr lang="en-US" b="0" dirty="0">
              <a:solidFill>
                <a:srgbClr val="000000"/>
              </a:solidFill>
            </a:rPr>
            <a:t>HMH</a:t>
          </a:r>
        </a:p>
      </dgm:t>
    </dgm:pt>
    <dgm:pt modelId="{C6826ADE-A177-4303-BA15-13A0E3763621}" type="parTrans" cxnId="{DB460DB2-54DB-4A0F-9BC6-4B0627D1A3D9}">
      <dgm:prSet/>
      <dgm:spPr/>
      <dgm:t>
        <a:bodyPr/>
        <a:lstStyle/>
        <a:p>
          <a:endParaRPr lang="en-US"/>
        </a:p>
      </dgm:t>
    </dgm:pt>
    <dgm:pt modelId="{77E1A76C-6301-4A1D-854F-D472D89176A3}" type="sibTrans" cxnId="{DB460DB2-54DB-4A0F-9BC6-4B0627D1A3D9}">
      <dgm:prSet/>
      <dgm:spPr/>
      <dgm:t>
        <a:bodyPr/>
        <a:lstStyle/>
        <a:p>
          <a:endParaRPr lang="en-US"/>
        </a:p>
      </dgm:t>
    </dgm:pt>
    <dgm:pt modelId="{0CD9DCE5-F9A9-4145-90A7-E319F5B595E1}">
      <dgm:prSet/>
      <dgm:spPr/>
      <dgm:t>
        <a:bodyPr/>
        <a:lstStyle/>
        <a:p>
          <a:r>
            <a:rPr lang="en-US" b="0" dirty="0">
              <a:solidFill>
                <a:schemeClr val="bg1"/>
              </a:solidFill>
            </a:rPr>
            <a:t>Math</a:t>
          </a:r>
        </a:p>
      </dgm:t>
    </dgm:pt>
    <dgm:pt modelId="{665BC74A-BE20-4C2B-801C-982E56610811}" type="parTrans" cxnId="{0B7D8E89-6A87-472F-9B05-8BFCEF1067E1}">
      <dgm:prSet/>
      <dgm:spPr/>
      <dgm:t>
        <a:bodyPr/>
        <a:lstStyle/>
        <a:p>
          <a:endParaRPr lang="en-US"/>
        </a:p>
      </dgm:t>
    </dgm:pt>
    <dgm:pt modelId="{2FDA2FE3-A1DA-47A8-A1A2-403C2A58258C}" type="sibTrans" cxnId="{0B7D8E89-6A87-472F-9B05-8BFCEF1067E1}">
      <dgm:prSet/>
      <dgm:spPr/>
      <dgm:t>
        <a:bodyPr/>
        <a:lstStyle/>
        <a:p>
          <a:endParaRPr lang="en-US"/>
        </a:p>
      </dgm:t>
    </dgm:pt>
    <dgm:pt modelId="{A25D7753-10D5-4916-9B42-CF9A56DAA2BB}">
      <dgm:prSet/>
      <dgm:spPr/>
      <dgm:t>
        <a:bodyPr/>
        <a:lstStyle/>
        <a:p>
          <a:r>
            <a:rPr lang="en-US" b="0" dirty="0">
              <a:solidFill>
                <a:schemeClr val="bg1"/>
              </a:solidFill>
            </a:rPr>
            <a:t>Social Studies</a:t>
          </a:r>
        </a:p>
      </dgm:t>
    </dgm:pt>
    <dgm:pt modelId="{F776F0A2-1B71-4738-9134-85E79ADD1FE6}" type="parTrans" cxnId="{F913DC31-239C-4C17-8DCF-19A270E8325F}">
      <dgm:prSet/>
      <dgm:spPr/>
      <dgm:t>
        <a:bodyPr/>
        <a:lstStyle/>
        <a:p>
          <a:endParaRPr lang="en-US"/>
        </a:p>
      </dgm:t>
    </dgm:pt>
    <dgm:pt modelId="{ED6132F3-88D0-4723-A4B2-66A5F1304FDB}" type="sibTrans" cxnId="{F913DC31-239C-4C17-8DCF-19A270E8325F}">
      <dgm:prSet/>
      <dgm:spPr/>
      <dgm:t>
        <a:bodyPr/>
        <a:lstStyle/>
        <a:p>
          <a:endParaRPr lang="en-US"/>
        </a:p>
      </dgm:t>
    </dgm:pt>
    <dgm:pt modelId="{564A6F82-10C1-4190-910E-E5079DD28DC5}">
      <dgm:prSet/>
      <dgm:spPr/>
      <dgm:t>
        <a:bodyPr/>
        <a:lstStyle/>
        <a:p>
          <a:r>
            <a:rPr lang="en-US" b="0" dirty="0">
              <a:solidFill>
                <a:srgbClr val="000000"/>
              </a:solidFill>
            </a:rPr>
            <a:t>Curriculum and Pacing provided by the district</a:t>
          </a:r>
        </a:p>
      </dgm:t>
    </dgm:pt>
    <dgm:pt modelId="{0149F65A-93FC-492B-B534-79C14E27AC46}" type="parTrans" cxnId="{D51B5CCE-1B85-4522-BB95-727AEADBD706}">
      <dgm:prSet/>
      <dgm:spPr/>
      <dgm:t>
        <a:bodyPr/>
        <a:lstStyle/>
        <a:p>
          <a:endParaRPr lang="en-US"/>
        </a:p>
      </dgm:t>
    </dgm:pt>
    <dgm:pt modelId="{D93BC92A-F31B-4D1A-9859-70A16BA3004C}" type="sibTrans" cxnId="{D51B5CCE-1B85-4522-BB95-727AEADBD706}">
      <dgm:prSet/>
      <dgm:spPr/>
      <dgm:t>
        <a:bodyPr/>
        <a:lstStyle/>
        <a:p>
          <a:endParaRPr lang="en-US"/>
        </a:p>
      </dgm:t>
    </dgm:pt>
    <dgm:pt modelId="{032CC6A5-33BF-49BA-A78D-A03823B4D09B}">
      <dgm:prSet/>
      <dgm:spPr/>
      <dgm:t>
        <a:bodyPr/>
        <a:lstStyle/>
        <a:p>
          <a:r>
            <a:rPr lang="en-US" b="0" dirty="0">
              <a:solidFill>
                <a:srgbClr val="000000"/>
              </a:solidFill>
            </a:rPr>
            <a:t>Georgia Weekly Studies</a:t>
          </a:r>
        </a:p>
      </dgm:t>
    </dgm:pt>
    <dgm:pt modelId="{44C528BB-0C2C-4ECC-8367-FBEEC3A52363}" type="parTrans" cxnId="{3DB04A2B-655C-4629-9BE6-FDA034042D25}">
      <dgm:prSet/>
      <dgm:spPr/>
      <dgm:t>
        <a:bodyPr/>
        <a:lstStyle/>
        <a:p>
          <a:endParaRPr lang="en-US"/>
        </a:p>
      </dgm:t>
    </dgm:pt>
    <dgm:pt modelId="{7F9917C6-58D7-4990-8C76-D2CA1FE7260F}" type="sibTrans" cxnId="{3DB04A2B-655C-4629-9BE6-FDA034042D25}">
      <dgm:prSet/>
      <dgm:spPr/>
      <dgm:t>
        <a:bodyPr/>
        <a:lstStyle/>
        <a:p>
          <a:endParaRPr lang="en-US"/>
        </a:p>
      </dgm:t>
    </dgm:pt>
    <dgm:pt modelId="{F13B718D-B6F8-41DA-8725-F860CB2E91DF}">
      <dgm:prSet/>
      <dgm:spPr/>
      <dgm:t>
        <a:bodyPr/>
        <a:lstStyle/>
        <a:p>
          <a:r>
            <a:rPr lang="en-US" b="0" dirty="0">
              <a:solidFill>
                <a:schemeClr val="bg1"/>
              </a:solidFill>
            </a:rPr>
            <a:t>Science</a:t>
          </a:r>
        </a:p>
      </dgm:t>
    </dgm:pt>
    <dgm:pt modelId="{1AC85FA4-ECF9-4868-9CA6-E126E182F63E}" type="parTrans" cxnId="{A7824423-0504-4167-85BB-EF0D72D43B9B}">
      <dgm:prSet/>
      <dgm:spPr/>
      <dgm:t>
        <a:bodyPr/>
        <a:lstStyle/>
        <a:p>
          <a:endParaRPr lang="en-US"/>
        </a:p>
      </dgm:t>
    </dgm:pt>
    <dgm:pt modelId="{FBC6276B-0B67-4665-9C87-7D489BA3AD11}" type="sibTrans" cxnId="{A7824423-0504-4167-85BB-EF0D72D43B9B}">
      <dgm:prSet/>
      <dgm:spPr/>
      <dgm:t>
        <a:bodyPr/>
        <a:lstStyle/>
        <a:p>
          <a:endParaRPr lang="en-US"/>
        </a:p>
      </dgm:t>
    </dgm:pt>
    <dgm:pt modelId="{7C2B5126-0CEF-4A36-B516-C490CFB50179}">
      <dgm:prSet/>
      <dgm:spPr/>
      <dgm:t>
        <a:bodyPr/>
        <a:lstStyle/>
        <a:p>
          <a:r>
            <a:rPr lang="en-US" b="0" dirty="0">
              <a:solidFill>
                <a:srgbClr val="000000"/>
              </a:solidFill>
            </a:rPr>
            <a:t>Curriculum and Pacing provided by the district</a:t>
          </a:r>
        </a:p>
      </dgm:t>
    </dgm:pt>
    <dgm:pt modelId="{54878CE0-787A-4F9C-9C35-2F81E3E32FE9}" type="parTrans" cxnId="{A5216E13-B98F-4D75-8D06-FBD585AC72AB}">
      <dgm:prSet/>
      <dgm:spPr/>
      <dgm:t>
        <a:bodyPr/>
        <a:lstStyle/>
        <a:p>
          <a:endParaRPr lang="en-US"/>
        </a:p>
      </dgm:t>
    </dgm:pt>
    <dgm:pt modelId="{62173DC0-B905-4390-8B8E-9847027CCE6B}" type="sibTrans" cxnId="{A5216E13-B98F-4D75-8D06-FBD585AC72AB}">
      <dgm:prSet/>
      <dgm:spPr/>
      <dgm:t>
        <a:bodyPr/>
        <a:lstStyle/>
        <a:p>
          <a:endParaRPr lang="en-US"/>
        </a:p>
      </dgm:t>
    </dgm:pt>
    <dgm:pt modelId="{8D6207A4-DB63-42BF-A119-445F9678C771}">
      <dgm:prSet phldr="0"/>
      <dgm:spPr/>
      <dgm:t>
        <a:bodyPr/>
        <a:lstStyle/>
        <a:p>
          <a:pPr rtl="0"/>
          <a:r>
            <a:rPr lang="en-US" b="0" dirty="0">
              <a:solidFill>
                <a:schemeClr val="tx1"/>
              </a:solidFill>
              <a:latin typeface="Franklin Gothic Medium"/>
            </a:rPr>
            <a:t>EnVison Savvas</a:t>
          </a:r>
          <a:endParaRPr lang="en-US" b="0" dirty="0">
            <a:solidFill>
              <a:schemeClr val="tx1"/>
            </a:solidFill>
          </a:endParaRPr>
        </a:p>
      </dgm:t>
    </dgm:pt>
    <dgm:pt modelId="{D65EF0D0-9A3A-49DB-B257-521A9E65F0C6}" type="parTrans" cxnId="{FF063EA0-AA57-48AE-9E31-0AAB1174FFB5}">
      <dgm:prSet/>
      <dgm:spPr/>
    </dgm:pt>
    <dgm:pt modelId="{C755C5F9-4E58-43EA-AA71-BE2849407250}" type="sibTrans" cxnId="{FF063EA0-AA57-48AE-9E31-0AAB1174FFB5}">
      <dgm:prSet/>
      <dgm:spPr/>
    </dgm:pt>
    <dgm:pt modelId="{B4D7B875-DF74-45FB-9AD0-6EFF2F6E8359}">
      <dgm:prSet phldrT="[Text]" phldr="0"/>
      <dgm:spPr/>
      <dgm:t>
        <a:bodyPr/>
        <a:lstStyle/>
        <a:p>
          <a:r>
            <a:rPr lang="en-US" sz="1100" b="0" dirty="0">
              <a:solidFill>
                <a:schemeClr val="tx1"/>
              </a:solidFill>
              <a:latin typeface="Calibri"/>
              <a:ea typeface="Calibri"/>
              <a:cs typeface="Calibri"/>
            </a:rPr>
            <a:t>GA Frameworks</a:t>
          </a:r>
        </a:p>
      </dgm:t>
    </dgm:pt>
    <dgm:pt modelId="{0D78AA1F-DD79-47BA-88ED-7833602ED55B}" type="parTrans" cxnId="{CE170A1E-D1AC-4CF2-8618-3A7D72ED3949}">
      <dgm:prSet/>
      <dgm:spPr/>
    </dgm:pt>
    <dgm:pt modelId="{6FA37240-026D-4925-92D6-70BB228449E6}" type="sibTrans" cxnId="{CE170A1E-D1AC-4CF2-8618-3A7D72ED3949}">
      <dgm:prSet/>
      <dgm:spPr/>
    </dgm:pt>
    <dgm:pt modelId="{8B46B8EB-7E15-4FF5-924F-D969BF92768C}" type="pres">
      <dgm:prSet presAssocID="{3A3D4DE7-3573-455E-8FBF-5DC71CAC34DE}" presName="Name0" presStyleCnt="0">
        <dgm:presLayoutVars>
          <dgm:dir/>
          <dgm:animLvl val="lvl"/>
          <dgm:resizeHandles val="exact"/>
        </dgm:presLayoutVars>
      </dgm:prSet>
      <dgm:spPr/>
    </dgm:pt>
    <dgm:pt modelId="{2D39CB0A-0729-4AE4-85E3-E03925F92C71}" type="pres">
      <dgm:prSet presAssocID="{50E01D10-B714-4D27-9F71-006C397696F0}" presName="composite" presStyleCnt="0"/>
      <dgm:spPr/>
    </dgm:pt>
    <dgm:pt modelId="{BCCF61FD-FCD7-4573-8AEA-DCCD95B90B8D}" type="pres">
      <dgm:prSet presAssocID="{50E01D10-B714-4D27-9F71-006C397696F0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12C031A-E0EF-46FA-BDD3-60D059B82DA9}" type="pres">
      <dgm:prSet presAssocID="{50E01D10-B714-4D27-9F71-006C397696F0}" presName="desTx" presStyleLbl="alignAccFollowNode1" presStyleIdx="0" presStyleCnt="4">
        <dgm:presLayoutVars>
          <dgm:bulletEnabled val="1"/>
        </dgm:presLayoutVars>
      </dgm:prSet>
      <dgm:spPr/>
    </dgm:pt>
    <dgm:pt modelId="{204B4B16-C79E-41B3-894E-F51AC37226BE}" type="pres">
      <dgm:prSet presAssocID="{674315AD-7291-4CB7-92CA-973F4F14347C}" presName="space" presStyleCnt="0"/>
      <dgm:spPr/>
    </dgm:pt>
    <dgm:pt modelId="{C1D0BF34-51C4-4155-AAC6-319F649C7698}" type="pres">
      <dgm:prSet presAssocID="{0CD9DCE5-F9A9-4145-90A7-E319F5B595E1}" presName="composite" presStyleCnt="0"/>
      <dgm:spPr/>
    </dgm:pt>
    <dgm:pt modelId="{96F71379-8F7E-4019-9772-A4FFA5661C2F}" type="pres">
      <dgm:prSet presAssocID="{0CD9DCE5-F9A9-4145-90A7-E319F5B595E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9D49B04C-334E-4EF5-B184-A17415411AC6}" type="pres">
      <dgm:prSet presAssocID="{0CD9DCE5-F9A9-4145-90A7-E319F5B595E1}" presName="desTx" presStyleLbl="alignAccFollowNode1" presStyleIdx="1" presStyleCnt="4">
        <dgm:presLayoutVars>
          <dgm:bulletEnabled val="1"/>
        </dgm:presLayoutVars>
      </dgm:prSet>
      <dgm:spPr/>
    </dgm:pt>
    <dgm:pt modelId="{629E46C2-380D-45CC-89AD-D3606F09166C}" type="pres">
      <dgm:prSet presAssocID="{2FDA2FE3-A1DA-47A8-A1A2-403C2A58258C}" presName="space" presStyleCnt="0"/>
      <dgm:spPr/>
    </dgm:pt>
    <dgm:pt modelId="{410685DC-2888-43C8-A192-51D3D0F272BE}" type="pres">
      <dgm:prSet presAssocID="{A25D7753-10D5-4916-9B42-CF9A56DAA2BB}" presName="composite" presStyleCnt="0"/>
      <dgm:spPr/>
    </dgm:pt>
    <dgm:pt modelId="{8B2F79C9-E5DF-4487-8942-55C56454F370}" type="pres">
      <dgm:prSet presAssocID="{A25D7753-10D5-4916-9B42-CF9A56DAA2BB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7225522-ADFF-4E50-9532-7D9602BED957}" type="pres">
      <dgm:prSet presAssocID="{A25D7753-10D5-4916-9B42-CF9A56DAA2BB}" presName="desTx" presStyleLbl="alignAccFollowNode1" presStyleIdx="2" presStyleCnt="4">
        <dgm:presLayoutVars>
          <dgm:bulletEnabled val="1"/>
        </dgm:presLayoutVars>
      </dgm:prSet>
      <dgm:spPr/>
    </dgm:pt>
    <dgm:pt modelId="{F888A182-3923-4552-AA71-C44A0605B651}" type="pres">
      <dgm:prSet presAssocID="{ED6132F3-88D0-4723-A4B2-66A5F1304FDB}" presName="space" presStyleCnt="0"/>
      <dgm:spPr/>
    </dgm:pt>
    <dgm:pt modelId="{2852C06C-5FBB-4506-9F2D-FA8AE5FE699C}" type="pres">
      <dgm:prSet presAssocID="{F13B718D-B6F8-41DA-8725-F860CB2E91DF}" presName="composite" presStyleCnt="0"/>
      <dgm:spPr/>
    </dgm:pt>
    <dgm:pt modelId="{BDD485DE-1B5A-49A0-AD79-13146F03FEC1}" type="pres">
      <dgm:prSet presAssocID="{F13B718D-B6F8-41DA-8725-F860CB2E91D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8ECC98A-1E1A-4B1B-927C-0DA68D4FAA45}" type="pres">
      <dgm:prSet presAssocID="{F13B718D-B6F8-41DA-8725-F860CB2E91DF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E014806-A74F-41CE-BB4E-D3441FBC0C68}" type="presOf" srcId="{F13B718D-B6F8-41DA-8725-F860CB2E91DF}" destId="{BDD485DE-1B5A-49A0-AD79-13146F03FEC1}" srcOrd="0" destOrd="0" presId="urn:microsoft.com/office/officeart/2005/8/layout/hList1"/>
    <dgm:cxn modelId="{A5216E13-B98F-4D75-8D06-FBD585AC72AB}" srcId="{F13B718D-B6F8-41DA-8725-F860CB2E91DF}" destId="{7C2B5126-0CEF-4A36-B516-C490CFB50179}" srcOrd="0" destOrd="0" parTransId="{54878CE0-787A-4F9C-9C35-2F81E3E32FE9}" sibTransId="{62173DC0-B905-4390-8B8E-9847027CCE6B}"/>
    <dgm:cxn modelId="{CE170A1E-D1AC-4CF2-8618-3A7D72ED3949}" srcId="{0CD9DCE5-F9A9-4145-90A7-E319F5B595E1}" destId="{B4D7B875-DF74-45FB-9AD0-6EFF2F6E8359}" srcOrd="1" destOrd="0" parTransId="{0D78AA1F-DD79-47BA-88ED-7833602ED55B}" sibTransId="{6FA37240-026D-4925-92D6-70BB228449E6}"/>
    <dgm:cxn modelId="{A7824423-0504-4167-85BB-EF0D72D43B9B}" srcId="{3A3D4DE7-3573-455E-8FBF-5DC71CAC34DE}" destId="{F13B718D-B6F8-41DA-8725-F860CB2E91DF}" srcOrd="3" destOrd="0" parTransId="{1AC85FA4-ECF9-4868-9CA6-E126E182F63E}" sibTransId="{FBC6276B-0B67-4665-9C87-7D489BA3AD11}"/>
    <dgm:cxn modelId="{48B48528-DB2C-47CA-8023-78EAE5C30A16}" srcId="{3A3D4DE7-3573-455E-8FBF-5DC71CAC34DE}" destId="{50E01D10-B714-4D27-9F71-006C397696F0}" srcOrd="0" destOrd="0" parTransId="{F7DF9D34-EE79-418A-A634-2CB233120F86}" sibTransId="{674315AD-7291-4CB7-92CA-973F4F14347C}"/>
    <dgm:cxn modelId="{3DB04A2B-655C-4629-9BE6-FDA034042D25}" srcId="{A25D7753-10D5-4916-9B42-CF9A56DAA2BB}" destId="{032CC6A5-33BF-49BA-A78D-A03823B4D09B}" srcOrd="1" destOrd="0" parTransId="{44C528BB-0C2C-4ECC-8367-FBEEC3A52363}" sibTransId="{7F9917C6-58D7-4990-8C76-D2CA1FE7260F}"/>
    <dgm:cxn modelId="{F913DC31-239C-4C17-8DCF-19A270E8325F}" srcId="{3A3D4DE7-3573-455E-8FBF-5DC71CAC34DE}" destId="{A25D7753-10D5-4916-9B42-CF9A56DAA2BB}" srcOrd="2" destOrd="0" parTransId="{F776F0A2-1B71-4738-9134-85E79ADD1FE6}" sibTransId="{ED6132F3-88D0-4723-A4B2-66A5F1304FDB}"/>
    <dgm:cxn modelId="{0C283233-24F8-4538-A1A4-00028EE56D28}" type="presOf" srcId="{7C2B5126-0CEF-4A36-B516-C490CFB50179}" destId="{A8ECC98A-1E1A-4B1B-927C-0DA68D4FAA45}" srcOrd="0" destOrd="0" presId="urn:microsoft.com/office/officeart/2005/8/layout/hList1"/>
    <dgm:cxn modelId="{AB476E5F-2467-4004-9490-0326F1F6CD6D}" type="presOf" srcId="{50E01D10-B714-4D27-9F71-006C397696F0}" destId="{BCCF61FD-FCD7-4573-8AEA-DCCD95B90B8D}" srcOrd="0" destOrd="0" presId="urn:microsoft.com/office/officeart/2005/8/layout/hList1"/>
    <dgm:cxn modelId="{EBF97365-89E6-495C-B48A-90543112114D}" type="presOf" srcId="{0CD9DCE5-F9A9-4145-90A7-E319F5B595E1}" destId="{96F71379-8F7E-4019-9772-A4FFA5661C2F}" srcOrd="0" destOrd="0" presId="urn:microsoft.com/office/officeart/2005/8/layout/hList1"/>
    <dgm:cxn modelId="{6B0A0167-F298-40D5-AC3A-DAC49A2F4E72}" type="presOf" srcId="{A25D7753-10D5-4916-9B42-CF9A56DAA2BB}" destId="{8B2F79C9-E5DF-4487-8942-55C56454F370}" srcOrd="0" destOrd="0" presId="urn:microsoft.com/office/officeart/2005/8/layout/hList1"/>
    <dgm:cxn modelId="{0F833D83-23F7-453A-8275-203AF9709C57}" type="presOf" srcId="{B64114F6-D129-40F4-B51C-FCA1FB189A89}" destId="{712C031A-E0EF-46FA-BDD3-60D059B82DA9}" srcOrd="0" destOrd="0" presId="urn:microsoft.com/office/officeart/2005/8/layout/hList1"/>
    <dgm:cxn modelId="{0B7D8E89-6A87-472F-9B05-8BFCEF1067E1}" srcId="{3A3D4DE7-3573-455E-8FBF-5DC71CAC34DE}" destId="{0CD9DCE5-F9A9-4145-90A7-E319F5B595E1}" srcOrd="1" destOrd="0" parTransId="{665BC74A-BE20-4C2B-801C-982E56610811}" sibTransId="{2FDA2FE3-A1DA-47A8-A1A2-403C2A58258C}"/>
    <dgm:cxn modelId="{FF063EA0-AA57-48AE-9E31-0AAB1174FFB5}" srcId="{0CD9DCE5-F9A9-4145-90A7-E319F5B595E1}" destId="{8D6207A4-DB63-42BF-A119-445F9678C771}" srcOrd="0" destOrd="0" parTransId="{D65EF0D0-9A3A-49DB-B257-521A9E65F0C6}" sibTransId="{C755C5F9-4E58-43EA-AA71-BE2849407250}"/>
    <dgm:cxn modelId="{C1A8BAB0-E0D4-4C5D-BE33-A1CCD241EB39}" type="presOf" srcId="{B4D7B875-DF74-45FB-9AD0-6EFF2F6E8359}" destId="{9D49B04C-334E-4EF5-B184-A17415411AC6}" srcOrd="0" destOrd="1" presId="urn:microsoft.com/office/officeart/2005/8/layout/hList1"/>
    <dgm:cxn modelId="{DB460DB2-54DB-4A0F-9BC6-4B0627D1A3D9}" srcId="{50E01D10-B714-4D27-9F71-006C397696F0}" destId="{B64114F6-D129-40F4-B51C-FCA1FB189A89}" srcOrd="0" destOrd="0" parTransId="{C6826ADE-A177-4303-BA15-13A0E3763621}" sibTransId="{77E1A76C-6301-4A1D-854F-D472D89176A3}"/>
    <dgm:cxn modelId="{0D2441BC-6D8B-46C9-B965-8A8B77FDA34F}" type="presOf" srcId="{3A3D4DE7-3573-455E-8FBF-5DC71CAC34DE}" destId="{8B46B8EB-7E15-4FF5-924F-D969BF92768C}" srcOrd="0" destOrd="0" presId="urn:microsoft.com/office/officeart/2005/8/layout/hList1"/>
    <dgm:cxn modelId="{7AEA53BD-05B0-47F8-A3AE-E7FD713E0B2D}" type="presOf" srcId="{564A6F82-10C1-4190-910E-E5079DD28DC5}" destId="{D7225522-ADFF-4E50-9532-7D9602BED957}" srcOrd="0" destOrd="0" presId="urn:microsoft.com/office/officeart/2005/8/layout/hList1"/>
    <dgm:cxn modelId="{D51B5CCE-1B85-4522-BB95-727AEADBD706}" srcId="{A25D7753-10D5-4916-9B42-CF9A56DAA2BB}" destId="{564A6F82-10C1-4190-910E-E5079DD28DC5}" srcOrd="0" destOrd="0" parTransId="{0149F65A-93FC-492B-B534-79C14E27AC46}" sibTransId="{D93BC92A-F31B-4D1A-9859-70A16BA3004C}"/>
    <dgm:cxn modelId="{D1D4D7EB-0134-4615-91FA-2C0DC916BFFF}" type="presOf" srcId="{8D6207A4-DB63-42BF-A119-445F9678C771}" destId="{9D49B04C-334E-4EF5-B184-A17415411AC6}" srcOrd="0" destOrd="0" presId="urn:microsoft.com/office/officeart/2005/8/layout/hList1"/>
    <dgm:cxn modelId="{C5A665F4-1A70-4D66-A925-EA88D845E82C}" type="presOf" srcId="{032CC6A5-33BF-49BA-A78D-A03823B4D09B}" destId="{D7225522-ADFF-4E50-9532-7D9602BED957}" srcOrd="0" destOrd="1" presId="urn:microsoft.com/office/officeart/2005/8/layout/hList1"/>
    <dgm:cxn modelId="{D6A1A549-6F09-4C99-891D-BD4526DC2A4B}" type="presParOf" srcId="{8B46B8EB-7E15-4FF5-924F-D969BF92768C}" destId="{2D39CB0A-0729-4AE4-85E3-E03925F92C71}" srcOrd="0" destOrd="0" presId="urn:microsoft.com/office/officeart/2005/8/layout/hList1"/>
    <dgm:cxn modelId="{1F43BC3F-EF29-4043-8EE4-F39D3490FC15}" type="presParOf" srcId="{2D39CB0A-0729-4AE4-85E3-E03925F92C71}" destId="{BCCF61FD-FCD7-4573-8AEA-DCCD95B90B8D}" srcOrd="0" destOrd="0" presId="urn:microsoft.com/office/officeart/2005/8/layout/hList1"/>
    <dgm:cxn modelId="{00BB0966-96A1-4E63-B4FD-6A66C2D36A63}" type="presParOf" srcId="{2D39CB0A-0729-4AE4-85E3-E03925F92C71}" destId="{712C031A-E0EF-46FA-BDD3-60D059B82DA9}" srcOrd="1" destOrd="0" presId="urn:microsoft.com/office/officeart/2005/8/layout/hList1"/>
    <dgm:cxn modelId="{2C12D957-0CA4-4779-A91C-7154ACCD6037}" type="presParOf" srcId="{8B46B8EB-7E15-4FF5-924F-D969BF92768C}" destId="{204B4B16-C79E-41B3-894E-F51AC37226BE}" srcOrd="1" destOrd="0" presId="urn:microsoft.com/office/officeart/2005/8/layout/hList1"/>
    <dgm:cxn modelId="{D947548A-0529-4291-B340-68FB701EAE81}" type="presParOf" srcId="{8B46B8EB-7E15-4FF5-924F-D969BF92768C}" destId="{C1D0BF34-51C4-4155-AAC6-319F649C7698}" srcOrd="2" destOrd="0" presId="urn:microsoft.com/office/officeart/2005/8/layout/hList1"/>
    <dgm:cxn modelId="{7EB14844-B0C8-4B09-A568-F11881B481F2}" type="presParOf" srcId="{C1D0BF34-51C4-4155-AAC6-319F649C7698}" destId="{96F71379-8F7E-4019-9772-A4FFA5661C2F}" srcOrd="0" destOrd="0" presId="urn:microsoft.com/office/officeart/2005/8/layout/hList1"/>
    <dgm:cxn modelId="{7A0FC6BA-8B4A-478A-AA13-45ABBE91D767}" type="presParOf" srcId="{C1D0BF34-51C4-4155-AAC6-319F649C7698}" destId="{9D49B04C-334E-4EF5-B184-A17415411AC6}" srcOrd="1" destOrd="0" presId="urn:microsoft.com/office/officeart/2005/8/layout/hList1"/>
    <dgm:cxn modelId="{1696E741-08B0-4311-A27C-4BB441E6D8DF}" type="presParOf" srcId="{8B46B8EB-7E15-4FF5-924F-D969BF92768C}" destId="{629E46C2-380D-45CC-89AD-D3606F09166C}" srcOrd="3" destOrd="0" presId="urn:microsoft.com/office/officeart/2005/8/layout/hList1"/>
    <dgm:cxn modelId="{504C9E41-65FE-40C1-8318-3085934FC7FD}" type="presParOf" srcId="{8B46B8EB-7E15-4FF5-924F-D969BF92768C}" destId="{410685DC-2888-43C8-A192-51D3D0F272BE}" srcOrd="4" destOrd="0" presId="urn:microsoft.com/office/officeart/2005/8/layout/hList1"/>
    <dgm:cxn modelId="{88723B38-F913-4D70-A6D0-72BB1F8107B4}" type="presParOf" srcId="{410685DC-2888-43C8-A192-51D3D0F272BE}" destId="{8B2F79C9-E5DF-4487-8942-55C56454F370}" srcOrd="0" destOrd="0" presId="urn:microsoft.com/office/officeart/2005/8/layout/hList1"/>
    <dgm:cxn modelId="{24D6C003-594B-4952-9735-549643291232}" type="presParOf" srcId="{410685DC-2888-43C8-A192-51D3D0F272BE}" destId="{D7225522-ADFF-4E50-9532-7D9602BED957}" srcOrd="1" destOrd="0" presId="urn:microsoft.com/office/officeart/2005/8/layout/hList1"/>
    <dgm:cxn modelId="{B259BE51-792C-434A-9E87-8230209B24E0}" type="presParOf" srcId="{8B46B8EB-7E15-4FF5-924F-D969BF92768C}" destId="{F888A182-3923-4552-AA71-C44A0605B651}" srcOrd="5" destOrd="0" presId="urn:microsoft.com/office/officeart/2005/8/layout/hList1"/>
    <dgm:cxn modelId="{4A92CEA6-A95C-4900-BD37-404358AFC03F}" type="presParOf" srcId="{8B46B8EB-7E15-4FF5-924F-D969BF92768C}" destId="{2852C06C-5FBB-4506-9F2D-FA8AE5FE699C}" srcOrd="6" destOrd="0" presId="urn:microsoft.com/office/officeart/2005/8/layout/hList1"/>
    <dgm:cxn modelId="{04685AA0-C677-4269-8431-E82AC06C6C34}" type="presParOf" srcId="{2852C06C-5FBB-4506-9F2D-FA8AE5FE699C}" destId="{BDD485DE-1B5A-49A0-AD79-13146F03FEC1}" srcOrd="0" destOrd="0" presId="urn:microsoft.com/office/officeart/2005/8/layout/hList1"/>
    <dgm:cxn modelId="{6F54E87E-42F5-44B7-A528-7D4C78D622B0}" type="presParOf" srcId="{2852C06C-5FBB-4506-9F2D-FA8AE5FE699C}" destId="{A8ECC98A-1E1A-4B1B-927C-0DA68D4FAA4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0337454-26DA-4EC7-98C4-A50F98A2B8D6}" type="doc">
      <dgm:prSet loTypeId="urn:microsoft.com/office/officeart/2008/layout/LinedLis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5BEB448-D498-4783-954D-247ADBF56B32}">
      <dgm:prSet/>
      <dgm:spPr/>
      <dgm:t>
        <a:bodyPr/>
        <a:lstStyle/>
        <a:p>
          <a:r>
            <a:rPr lang="en-US"/>
            <a:t>District Family Engagement Policy </a:t>
          </a:r>
        </a:p>
      </dgm:t>
    </dgm:pt>
    <dgm:pt modelId="{217C6F44-0EE5-46CE-BBE5-EACF3B4E571D}" type="parTrans" cxnId="{6E708D5D-4D04-4373-95A2-4413A2D121FA}">
      <dgm:prSet/>
      <dgm:spPr/>
      <dgm:t>
        <a:bodyPr/>
        <a:lstStyle/>
        <a:p>
          <a:endParaRPr lang="en-US"/>
        </a:p>
      </dgm:t>
    </dgm:pt>
    <dgm:pt modelId="{9724D7AE-F159-4AFD-AD9C-6EEB3D2E5025}" type="sibTrans" cxnId="{6E708D5D-4D04-4373-95A2-4413A2D121FA}">
      <dgm:prSet/>
      <dgm:spPr/>
      <dgm:t>
        <a:bodyPr/>
        <a:lstStyle/>
        <a:p>
          <a:endParaRPr lang="en-US"/>
        </a:p>
      </dgm:t>
    </dgm:pt>
    <dgm:pt modelId="{E4FCAE77-D99A-481E-BE75-FFE257C52462}">
      <dgm:prSet/>
      <dgm:spPr/>
      <dgm:t>
        <a:bodyPr/>
        <a:lstStyle/>
        <a:p>
          <a:r>
            <a:rPr lang="en-US"/>
            <a:t>School Family Engagement Policy  </a:t>
          </a:r>
        </a:p>
      </dgm:t>
    </dgm:pt>
    <dgm:pt modelId="{E54D0E84-A7A6-42E9-88AD-2D550A6B4330}" type="parTrans" cxnId="{B41E294A-318B-4793-B8A5-35A988EAD7D6}">
      <dgm:prSet/>
      <dgm:spPr/>
      <dgm:t>
        <a:bodyPr/>
        <a:lstStyle/>
        <a:p>
          <a:endParaRPr lang="en-US"/>
        </a:p>
      </dgm:t>
    </dgm:pt>
    <dgm:pt modelId="{1F2653DA-CA45-445C-90AF-7592E34642A2}" type="sibTrans" cxnId="{B41E294A-318B-4793-B8A5-35A988EAD7D6}">
      <dgm:prSet/>
      <dgm:spPr/>
      <dgm:t>
        <a:bodyPr/>
        <a:lstStyle/>
        <a:p>
          <a:endParaRPr lang="en-US"/>
        </a:p>
      </dgm:t>
    </dgm:pt>
    <dgm:pt modelId="{21C2247A-7474-411B-8D0A-FBD6E7A2E3A3}">
      <dgm:prSet/>
      <dgm:spPr/>
      <dgm:t>
        <a:bodyPr/>
        <a:lstStyle/>
        <a:p>
          <a:r>
            <a:rPr lang="en-US"/>
            <a:t>School –Parent Compacts </a:t>
          </a:r>
        </a:p>
      </dgm:t>
    </dgm:pt>
    <dgm:pt modelId="{AFF1BCE3-1EA8-491B-990A-166CAC1E2ABF}" type="parTrans" cxnId="{934BD3F1-2429-480F-9902-02EFDF1AA962}">
      <dgm:prSet/>
      <dgm:spPr/>
      <dgm:t>
        <a:bodyPr/>
        <a:lstStyle/>
        <a:p>
          <a:endParaRPr lang="en-US"/>
        </a:p>
      </dgm:t>
    </dgm:pt>
    <dgm:pt modelId="{A9F07C14-9ED2-4178-9F58-E60005DF95E0}" type="sibTrans" cxnId="{934BD3F1-2429-480F-9902-02EFDF1AA962}">
      <dgm:prSet/>
      <dgm:spPr/>
      <dgm:t>
        <a:bodyPr/>
        <a:lstStyle/>
        <a:p>
          <a:endParaRPr lang="en-US"/>
        </a:p>
      </dgm:t>
    </dgm:pt>
    <dgm:pt modelId="{B01AE086-D3AA-4379-B910-B3BD7FC22D56}">
      <dgm:prSet/>
      <dgm:spPr/>
      <dgm:t>
        <a:bodyPr/>
        <a:lstStyle/>
        <a:p>
          <a:r>
            <a:rPr lang="en-US"/>
            <a:t>Budget</a:t>
          </a:r>
        </a:p>
      </dgm:t>
    </dgm:pt>
    <dgm:pt modelId="{8F8E393E-BDC3-4301-AF39-89E3A24E0AF0}" type="parTrans" cxnId="{A659D693-5124-4287-9480-18B1BB893972}">
      <dgm:prSet/>
      <dgm:spPr/>
      <dgm:t>
        <a:bodyPr/>
        <a:lstStyle/>
        <a:p>
          <a:endParaRPr lang="en-US"/>
        </a:p>
      </dgm:t>
    </dgm:pt>
    <dgm:pt modelId="{5D0C7620-A7FB-4066-B266-98E00336FD88}" type="sibTrans" cxnId="{A659D693-5124-4287-9480-18B1BB893972}">
      <dgm:prSet/>
      <dgm:spPr/>
      <dgm:t>
        <a:bodyPr/>
        <a:lstStyle/>
        <a:p>
          <a:endParaRPr lang="en-US"/>
        </a:p>
      </dgm:t>
    </dgm:pt>
    <dgm:pt modelId="{876E8315-E1B3-4CD2-AC49-3943F29F1F28}">
      <dgm:prSet/>
      <dgm:spPr/>
      <dgm:t>
        <a:bodyPr/>
        <a:lstStyle/>
        <a:p>
          <a:r>
            <a:rPr lang="en-US"/>
            <a:t>Volunteer opportunities</a:t>
          </a:r>
        </a:p>
      </dgm:t>
    </dgm:pt>
    <dgm:pt modelId="{31B7776D-4256-4E97-9741-8425374CC387}" type="parTrans" cxnId="{753C279B-57AC-4DE0-839E-8168469DF076}">
      <dgm:prSet/>
      <dgm:spPr/>
      <dgm:t>
        <a:bodyPr/>
        <a:lstStyle/>
        <a:p>
          <a:endParaRPr lang="en-US"/>
        </a:p>
      </dgm:t>
    </dgm:pt>
    <dgm:pt modelId="{59607B4A-3E84-4D4F-ACCA-316B8CDFEE43}" type="sibTrans" cxnId="{753C279B-57AC-4DE0-839E-8168469DF076}">
      <dgm:prSet/>
      <dgm:spPr/>
      <dgm:t>
        <a:bodyPr/>
        <a:lstStyle/>
        <a:p>
          <a:endParaRPr lang="en-US"/>
        </a:p>
      </dgm:t>
    </dgm:pt>
    <dgm:pt modelId="{3D50C2F6-9581-4911-8459-4940E2611E14}">
      <dgm:prSet/>
      <dgm:spPr/>
      <dgm:t>
        <a:bodyPr/>
        <a:lstStyle/>
        <a:p>
          <a:r>
            <a:rPr lang="en-US"/>
            <a:t>Training school staff</a:t>
          </a:r>
        </a:p>
      </dgm:t>
    </dgm:pt>
    <dgm:pt modelId="{80C21D5E-E5A0-406E-B470-CA87895769D5}" type="parTrans" cxnId="{B30AA6E1-B8AF-4A62-B7B7-4C2EA3968B5A}">
      <dgm:prSet/>
      <dgm:spPr/>
      <dgm:t>
        <a:bodyPr/>
        <a:lstStyle/>
        <a:p>
          <a:endParaRPr lang="en-US"/>
        </a:p>
      </dgm:t>
    </dgm:pt>
    <dgm:pt modelId="{C63BB5A0-DA34-48A3-A560-0A865B8174DC}" type="sibTrans" cxnId="{B30AA6E1-B8AF-4A62-B7B7-4C2EA3968B5A}">
      <dgm:prSet/>
      <dgm:spPr/>
      <dgm:t>
        <a:bodyPr/>
        <a:lstStyle/>
        <a:p>
          <a:endParaRPr lang="en-US"/>
        </a:p>
      </dgm:t>
    </dgm:pt>
    <dgm:pt modelId="{73CF94F7-5895-429F-83DC-458908334C60}">
      <dgm:prSet/>
      <dgm:spPr/>
      <dgm:t>
        <a:bodyPr/>
        <a:lstStyle/>
        <a:p>
          <a:r>
            <a:rPr lang="en-US"/>
            <a:t>Family decision making opportunities</a:t>
          </a:r>
        </a:p>
      </dgm:t>
    </dgm:pt>
    <dgm:pt modelId="{9730FE49-03EE-4F58-87CD-4F8BA0D1027E}" type="parTrans" cxnId="{AA7A08FF-73E9-4CCD-BCEE-6A60B383FA05}">
      <dgm:prSet/>
      <dgm:spPr/>
      <dgm:t>
        <a:bodyPr/>
        <a:lstStyle/>
        <a:p>
          <a:endParaRPr lang="en-US"/>
        </a:p>
      </dgm:t>
    </dgm:pt>
    <dgm:pt modelId="{926FBBD1-AF8F-4841-8E82-00D19BFD223D}" type="sibTrans" cxnId="{AA7A08FF-73E9-4CCD-BCEE-6A60B383FA05}">
      <dgm:prSet/>
      <dgm:spPr/>
      <dgm:t>
        <a:bodyPr/>
        <a:lstStyle/>
        <a:p>
          <a:endParaRPr lang="en-US"/>
        </a:p>
      </dgm:t>
    </dgm:pt>
    <dgm:pt modelId="{D324BDAE-70F8-4029-A244-574225024015}" type="pres">
      <dgm:prSet presAssocID="{30337454-26DA-4EC7-98C4-A50F98A2B8D6}" presName="vert0" presStyleCnt="0">
        <dgm:presLayoutVars>
          <dgm:dir/>
          <dgm:animOne val="branch"/>
          <dgm:animLvl val="lvl"/>
        </dgm:presLayoutVars>
      </dgm:prSet>
      <dgm:spPr/>
    </dgm:pt>
    <dgm:pt modelId="{CEB4616E-4F78-40B6-8EDB-4F70BA2357B7}" type="pres">
      <dgm:prSet presAssocID="{C5BEB448-D498-4783-954D-247ADBF56B32}" presName="thickLine" presStyleLbl="alignNode1" presStyleIdx="0" presStyleCnt="7"/>
      <dgm:spPr/>
    </dgm:pt>
    <dgm:pt modelId="{B559DCB7-5683-42C3-89B8-A3C4E544258A}" type="pres">
      <dgm:prSet presAssocID="{C5BEB448-D498-4783-954D-247ADBF56B32}" presName="horz1" presStyleCnt="0"/>
      <dgm:spPr/>
    </dgm:pt>
    <dgm:pt modelId="{3DF045D9-7AA3-4419-A2C8-BBEBEC1B23BE}" type="pres">
      <dgm:prSet presAssocID="{C5BEB448-D498-4783-954D-247ADBF56B32}" presName="tx1" presStyleLbl="revTx" presStyleIdx="0" presStyleCnt="7"/>
      <dgm:spPr/>
    </dgm:pt>
    <dgm:pt modelId="{680918F7-43B0-4D9B-98F8-7AFCE7555952}" type="pres">
      <dgm:prSet presAssocID="{C5BEB448-D498-4783-954D-247ADBF56B32}" presName="vert1" presStyleCnt="0"/>
      <dgm:spPr/>
    </dgm:pt>
    <dgm:pt modelId="{352BAE21-48FE-458C-907A-BB60BAD59202}" type="pres">
      <dgm:prSet presAssocID="{E4FCAE77-D99A-481E-BE75-FFE257C52462}" presName="thickLine" presStyleLbl="alignNode1" presStyleIdx="1" presStyleCnt="7"/>
      <dgm:spPr/>
    </dgm:pt>
    <dgm:pt modelId="{688102AB-37CE-47BD-BD8E-EA85310E22F4}" type="pres">
      <dgm:prSet presAssocID="{E4FCAE77-D99A-481E-BE75-FFE257C52462}" presName="horz1" presStyleCnt="0"/>
      <dgm:spPr/>
    </dgm:pt>
    <dgm:pt modelId="{BAC51308-EE72-4521-BDA4-701FBECAAA49}" type="pres">
      <dgm:prSet presAssocID="{E4FCAE77-D99A-481E-BE75-FFE257C52462}" presName="tx1" presStyleLbl="revTx" presStyleIdx="1" presStyleCnt="7"/>
      <dgm:spPr/>
    </dgm:pt>
    <dgm:pt modelId="{97C381FA-EFE3-4E2B-B898-9B4FAE6CD8F3}" type="pres">
      <dgm:prSet presAssocID="{E4FCAE77-D99A-481E-BE75-FFE257C52462}" presName="vert1" presStyleCnt="0"/>
      <dgm:spPr/>
    </dgm:pt>
    <dgm:pt modelId="{68E54951-77D3-404C-8D47-E6BD773BD160}" type="pres">
      <dgm:prSet presAssocID="{21C2247A-7474-411B-8D0A-FBD6E7A2E3A3}" presName="thickLine" presStyleLbl="alignNode1" presStyleIdx="2" presStyleCnt="7"/>
      <dgm:spPr/>
    </dgm:pt>
    <dgm:pt modelId="{8D132CDB-5419-47B9-851E-4C4DEA9840C2}" type="pres">
      <dgm:prSet presAssocID="{21C2247A-7474-411B-8D0A-FBD6E7A2E3A3}" presName="horz1" presStyleCnt="0"/>
      <dgm:spPr/>
    </dgm:pt>
    <dgm:pt modelId="{7402C737-2883-4441-91C2-8FAAFFDDE44D}" type="pres">
      <dgm:prSet presAssocID="{21C2247A-7474-411B-8D0A-FBD6E7A2E3A3}" presName="tx1" presStyleLbl="revTx" presStyleIdx="2" presStyleCnt="7"/>
      <dgm:spPr/>
    </dgm:pt>
    <dgm:pt modelId="{2189B1FC-8946-417E-8F30-5935A02823CF}" type="pres">
      <dgm:prSet presAssocID="{21C2247A-7474-411B-8D0A-FBD6E7A2E3A3}" presName="vert1" presStyleCnt="0"/>
      <dgm:spPr/>
    </dgm:pt>
    <dgm:pt modelId="{5E289EB5-F86E-45BB-A554-E1FA2C0FCB3C}" type="pres">
      <dgm:prSet presAssocID="{B01AE086-D3AA-4379-B910-B3BD7FC22D56}" presName="thickLine" presStyleLbl="alignNode1" presStyleIdx="3" presStyleCnt="7"/>
      <dgm:spPr/>
    </dgm:pt>
    <dgm:pt modelId="{0CDB262A-A700-41E4-A22E-E984F6D6E65A}" type="pres">
      <dgm:prSet presAssocID="{B01AE086-D3AA-4379-B910-B3BD7FC22D56}" presName="horz1" presStyleCnt="0"/>
      <dgm:spPr/>
    </dgm:pt>
    <dgm:pt modelId="{A9FD6D79-F4D7-46C2-A4CE-5224114E3491}" type="pres">
      <dgm:prSet presAssocID="{B01AE086-D3AA-4379-B910-B3BD7FC22D56}" presName="tx1" presStyleLbl="revTx" presStyleIdx="3" presStyleCnt="7"/>
      <dgm:spPr/>
    </dgm:pt>
    <dgm:pt modelId="{5FD83DC7-5934-4041-A128-DA645620871F}" type="pres">
      <dgm:prSet presAssocID="{B01AE086-D3AA-4379-B910-B3BD7FC22D56}" presName="vert1" presStyleCnt="0"/>
      <dgm:spPr/>
    </dgm:pt>
    <dgm:pt modelId="{E1D4ACE5-621C-470C-B984-E485E93B2822}" type="pres">
      <dgm:prSet presAssocID="{876E8315-E1B3-4CD2-AC49-3943F29F1F28}" presName="thickLine" presStyleLbl="alignNode1" presStyleIdx="4" presStyleCnt="7"/>
      <dgm:spPr/>
    </dgm:pt>
    <dgm:pt modelId="{24B49955-EB1D-4CA5-9919-C504D9BB754C}" type="pres">
      <dgm:prSet presAssocID="{876E8315-E1B3-4CD2-AC49-3943F29F1F28}" presName="horz1" presStyleCnt="0"/>
      <dgm:spPr/>
    </dgm:pt>
    <dgm:pt modelId="{4960F7CB-4A37-463C-8109-74BBD7CDEF7F}" type="pres">
      <dgm:prSet presAssocID="{876E8315-E1B3-4CD2-AC49-3943F29F1F28}" presName="tx1" presStyleLbl="revTx" presStyleIdx="4" presStyleCnt="7"/>
      <dgm:spPr/>
    </dgm:pt>
    <dgm:pt modelId="{EC05C56C-434E-4D03-88EC-D564ECB85FB4}" type="pres">
      <dgm:prSet presAssocID="{876E8315-E1B3-4CD2-AC49-3943F29F1F28}" presName="vert1" presStyleCnt="0"/>
      <dgm:spPr/>
    </dgm:pt>
    <dgm:pt modelId="{6331DF1B-45C4-4DBE-9F52-0A620B7C1A09}" type="pres">
      <dgm:prSet presAssocID="{3D50C2F6-9581-4911-8459-4940E2611E14}" presName="thickLine" presStyleLbl="alignNode1" presStyleIdx="5" presStyleCnt="7"/>
      <dgm:spPr/>
    </dgm:pt>
    <dgm:pt modelId="{DE0619E9-290B-4ED0-93D2-8B929A777BC4}" type="pres">
      <dgm:prSet presAssocID="{3D50C2F6-9581-4911-8459-4940E2611E14}" presName="horz1" presStyleCnt="0"/>
      <dgm:spPr/>
    </dgm:pt>
    <dgm:pt modelId="{7CAB01AA-7675-4ABE-B46C-AC5BFF8746EC}" type="pres">
      <dgm:prSet presAssocID="{3D50C2F6-9581-4911-8459-4940E2611E14}" presName="tx1" presStyleLbl="revTx" presStyleIdx="5" presStyleCnt="7"/>
      <dgm:spPr/>
    </dgm:pt>
    <dgm:pt modelId="{7A688375-143E-4966-A3EE-1774C0EEAEF4}" type="pres">
      <dgm:prSet presAssocID="{3D50C2F6-9581-4911-8459-4940E2611E14}" presName="vert1" presStyleCnt="0"/>
      <dgm:spPr/>
    </dgm:pt>
    <dgm:pt modelId="{E63C0943-709B-4402-B091-67E665498430}" type="pres">
      <dgm:prSet presAssocID="{73CF94F7-5895-429F-83DC-458908334C60}" presName="thickLine" presStyleLbl="alignNode1" presStyleIdx="6" presStyleCnt="7"/>
      <dgm:spPr/>
    </dgm:pt>
    <dgm:pt modelId="{E138D419-D083-48C1-8E9B-5D6D084887B3}" type="pres">
      <dgm:prSet presAssocID="{73CF94F7-5895-429F-83DC-458908334C60}" presName="horz1" presStyleCnt="0"/>
      <dgm:spPr/>
    </dgm:pt>
    <dgm:pt modelId="{DBD85CB5-1B41-4551-8A11-D182329E8849}" type="pres">
      <dgm:prSet presAssocID="{73CF94F7-5895-429F-83DC-458908334C60}" presName="tx1" presStyleLbl="revTx" presStyleIdx="6" presStyleCnt="7"/>
      <dgm:spPr/>
    </dgm:pt>
    <dgm:pt modelId="{0E0DCB41-A6D8-4367-88C9-44240D81B461}" type="pres">
      <dgm:prSet presAssocID="{73CF94F7-5895-429F-83DC-458908334C60}" presName="vert1" presStyleCnt="0"/>
      <dgm:spPr/>
    </dgm:pt>
  </dgm:ptLst>
  <dgm:cxnLst>
    <dgm:cxn modelId="{18C88705-D354-4AB6-A229-95908CD78B61}" type="presOf" srcId="{C5BEB448-D498-4783-954D-247ADBF56B32}" destId="{3DF045D9-7AA3-4419-A2C8-BBEBEC1B23BE}" srcOrd="0" destOrd="0" presId="urn:microsoft.com/office/officeart/2008/layout/LinedList"/>
    <dgm:cxn modelId="{8BB0340D-AF10-4A7F-A8B1-29407D399D55}" type="presOf" srcId="{21C2247A-7474-411B-8D0A-FBD6E7A2E3A3}" destId="{7402C737-2883-4441-91C2-8FAAFFDDE44D}" srcOrd="0" destOrd="0" presId="urn:microsoft.com/office/officeart/2008/layout/LinedList"/>
    <dgm:cxn modelId="{D2E32A13-6CD9-4533-B064-8B365DE1F35D}" type="presOf" srcId="{876E8315-E1B3-4CD2-AC49-3943F29F1F28}" destId="{4960F7CB-4A37-463C-8109-74BBD7CDEF7F}" srcOrd="0" destOrd="0" presId="urn:microsoft.com/office/officeart/2008/layout/LinedList"/>
    <dgm:cxn modelId="{CA4D341D-95DC-4992-85F2-D2526E74FA7E}" type="presOf" srcId="{B01AE086-D3AA-4379-B910-B3BD7FC22D56}" destId="{A9FD6D79-F4D7-46C2-A4CE-5224114E3491}" srcOrd="0" destOrd="0" presId="urn:microsoft.com/office/officeart/2008/layout/LinedList"/>
    <dgm:cxn modelId="{6E708D5D-4D04-4373-95A2-4413A2D121FA}" srcId="{30337454-26DA-4EC7-98C4-A50F98A2B8D6}" destId="{C5BEB448-D498-4783-954D-247ADBF56B32}" srcOrd="0" destOrd="0" parTransId="{217C6F44-0EE5-46CE-BBE5-EACF3B4E571D}" sibTransId="{9724D7AE-F159-4AFD-AD9C-6EEB3D2E5025}"/>
    <dgm:cxn modelId="{B41E294A-318B-4793-B8A5-35A988EAD7D6}" srcId="{30337454-26DA-4EC7-98C4-A50F98A2B8D6}" destId="{E4FCAE77-D99A-481E-BE75-FFE257C52462}" srcOrd="1" destOrd="0" parTransId="{E54D0E84-A7A6-42E9-88AD-2D550A6B4330}" sibTransId="{1F2653DA-CA45-445C-90AF-7592E34642A2}"/>
    <dgm:cxn modelId="{C71B006B-3173-4E8C-8769-5A40F89101D9}" type="presOf" srcId="{73CF94F7-5895-429F-83DC-458908334C60}" destId="{DBD85CB5-1B41-4551-8A11-D182329E8849}" srcOrd="0" destOrd="0" presId="urn:microsoft.com/office/officeart/2008/layout/LinedList"/>
    <dgm:cxn modelId="{FF7D5189-2F0B-47BF-A471-282D2FA03259}" type="presOf" srcId="{30337454-26DA-4EC7-98C4-A50F98A2B8D6}" destId="{D324BDAE-70F8-4029-A244-574225024015}" srcOrd="0" destOrd="0" presId="urn:microsoft.com/office/officeart/2008/layout/LinedList"/>
    <dgm:cxn modelId="{A659D693-5124-4287-9480-18B1BB893972}" srcId="{30337454-26DA-4EC7-98C4-A50F98A2B8D6}" destId="{B01AE086-D3AA-4379-B910-B3BD7FC22D56}" srcOrd="3" destOrd="0" parTransId="{8F8E393E-BDC3-4301-AF39-89E3A24E0AF0}" sibTransId="{5D0C7620-A7FB-4066-B266-98E00336FD88}"/>
    <dgm:cxn modelId="{50DA2D99-2546-461D-B582-A4561C3EA873}" type="presOf" srcId="{3D50C2F6-9581-4911-8459-4940E2611E14}" destId="{7CAB01AA-7675-4ABE-B46C-AC5BFF8746EC}" srcOrd="0" destOrd="0" presId="urn:microsoft.com/office/officeart/2008/layout/LinedList"/>
    <dgm:cxn modelId="{753C279B-57AC-4DE0-839E-8168469DF076}" srcId="{30337454-26DA-4EC7-98C4-A50F98A2B8D6}" destId="{876E8315-E1B3-4CD2-AC49-3943F29F1F28}" srcOrd="4" destOrd="0" parTransId="{31B7776D-4256-4E97-9741-8425374CC387}" sibTransId="{59607B4A-3E84-4D4F-ACCA-316B8CDFEE43}"/>
    <dgm:cxn modelId="{64B38AE1-477D-428C-ABD1-3A27337DE265}" type="presOf" srcId="{E4FCAE77-D99A-481E-BE75-FFE257C52462}" destId="{BAC51308-EE72-4521-BDA4-701FBECAAA49}" srcOrd="0" destOrd="0" presId="urn:microsoft.com/office/officeart/2008/layout/LinedList"/>
    <dgm:cxn modelId="{B30AA6E1-B8AF-4A62-B7B7-4C2EA3968B5A}" srcId="{30337454-26DA-4EC7-98C4-A50F98A2B8D6}" destId="{3D50C2F6-9581-4911-8459-4940E2611E14}" srcOrd="5" destOrd="0" parTransId="{80C21D5E-E5A0-406E-B470-CA87895769D5}" sibTransId="{C63BB5A0-DA34-48A3-A560-0A865B8174DC}"/>
    <dgm:cxn modelId="{934BD3F1-2429-480F-9902-02EFDF1AA962}" srcId="{30337454-26DA-4EC7-98C4-A50F98A2B8D6}" destId="{21C2247A-7474-411B-8D0A-FBD6E7A2E3A3}" srcOrd="2" destOrd="0" parTransId="{AFF1BCE3-1EA8-491B-990A-166CAC1E2ABF}" sibTransId="{A9F07C14-9ED2-4178-9F58-E60005DF95E0}"/>
    <dgm:cxn modelId="{AA7A08FF-73E9-4CCD-BCEE-6A60B383FA05}" srcId="{30337454-26DA-4EC7-98C4-A50F98A2B8D6}" destId="{73CF94F7-5895-429F-83DC-458908334C60}" srcOrd="6" destOrd="0" parTransId="{9730FE49-03EE-4F58-87CD-4F8BA0D1027E}" sibTransId="{926FBBD1-AF8F-4841-8E82-00D19BFD223D}"/>
    <dgm:cxn modelId="{53A1F411-9B24-4468-86DA-DC01F17A9C08}" type="presParOf" srcId="{D324BDAE-70F8-4029-A244-574225024015}" destId="{CEB4616E-4F78-40B6-8EDB-4F70BA2357B7}" srcOrd="0" destOrd="0" presId="urn:microsoft.com/office/officeart/2008/layout/LinedList"/>
    <dgm:cxn modelId="{ED420F4F-B26A-4F28-9D97-DA319A464EC0}" type="presParOf" srcId="{D324BDAE-70F8-4029-A244-574225024015}" destId="{B559DCB7-5683-42C3-89B8-A3C4E544258A}" srcOrd="1" destOrd="0" presId="urn:microsoft.com/office/officeart/2008/layout/LinedList"/>
    <dgm:cxn modelId="{4578D420-050C-4DAB-9522-80A19F4678DF}" type="presParOf" srcId="{B559DCB7-5683-42C3-89B8-A3C4E544258A}" destId="{3DF045D9-7AA3-4419-A2C8-BBEBEC1B23BE}" srcOrd="0" destOrd="0" presId="urn:microsoft.com/office/officeart/2008/layout/LinedList"/>
    <dgm:cxn modelId="{FC48BE9B-D945-4837-8DAE-C9D5CAD994D9}" type="presParOf" srcId="{B559DCB7-5683-42C3-89B8-A3C4E544258A}" destId="{680918F7-43B0-4D9B-98F8-7AFCE7555952}" srcOrd="1" destOrd="0" presId="urn:microsoft.com/office/officeart/2008/layout/LinedList"/>
    <dgm:cxn modelId="{8838EAC6-DD05-47F3-B99E-13B294E177C8}" type="presParOf" srcId="{D324BDAE-70F8-4029-A244-574225024015}" destId="{352BAE21-48FE-458C-907A-BB60BAD59202}" srcOrd="2" destOrd="0" presId="urn:microsoft.com/office/officeart/2008/layout/LinedList"/>
    <dgm:cxn modelId="{D3A5BE3A-5F35-49E2-8E38-4CF904791357}" type="presParOf" srcId="{D324BDAE-70F8-4029-A244-574225024015}" destId="{688102AB-37CE-47BD-BD8E-EA85310E22F4}" srcOrd="3" destOrd="0" presId="urn:microsoft.com/office/officeart/2008/layout/LinedList"/>
    <dgm:cxn modelId="{22B04A8B-0152-4736-B584-255C80587F5B}" type="presParOf" srcId="{688102AB-37CE-47BD-BD8E-EA85310E22F4}" destId="{BAC51308-EE72-4521-BDA4-701FBECAAA49}" srcOrd="0" destOrd="0" presId="urn:microsoft.com/office/officeart/2008/layout/LinedList"/>
    <dgm:cxn modelId="{D2D4F356-8AC8-4818-94EA-7AF9CDE346B7}" type="presParOf" srcId="{688102AB-37CE-47BD-BD8E-EA85310E22F4}" destId="{97C381FA-EFE3-4E2B-B898-9B4FAE6CD8F3}" srcOrd="1" destOrd="0" presId="urn:microsoft.com/office/officeart/2008/layout/LinedList"/>
    <dgm:cxn modelId="{86D6C872-B830-4120-86DE-3CB7569E761F}" type="presParOf" srcId="{D324BDAE-70F8-4029-A244-574225024015}" destId="{68E54951-77D3-404C-8D47-E6BD773BD160}" srcOrd="4" destOrd="0" presId="urn:microsoft.com/office/officeart/2008/layout/LinedList"/>
    <dgm:cxn modelId="{4A893134-0828-47B3-82BD-E6264FA6CC3B}" type="presParOf" srcId="{D324BDAE-70F8-4029-A244-574225024015}" destId="{8D132CDB-5419-47B9-851E-4C4DEA9840C2}" srcOrd="5" destOrd="0" presId="urn:microsoft.com/office/officeart/2008/layout/LinedList"/>
    <dgm:cxn modelId="{DCC7421D-FFEB-48CF-A0F6-D914E918E7D4}" type="presParOf" srcId="{8D132CDB-5419-47B9-851E-4C4DEA9840C2}" destId="{7402C737-2883-4441-91C2-8FAAFFDDE44D}" srcOrd="0" destOrd="0" presId="urn:microsoft.com/office/officeart/2008/layout/LinedList"/>
    <dgm:cxn modelId="{F9C3BC7B-0226-4827-989A-FE02D305A779}" type="presParOf" srcId="{8D132CDB-5419-47B9-851E-4C4DEA9840C2}" destId="{2189B1FC-8946-417E-8F30-5935A02823CF}" srcOrd="1" destOrd="0" presId="urn:microsoft.com/office/officeart/2008/layout/LinedList"/>
    <dgm:cxn modelId="{F92B68B8-6E05-473B-9B9D-08EB134BC0B6}" type="presParOf" srcId="{D324BDAE-70F8-4029-A244-574225024015}" destId="{5E289EB5-F86E-45BB-A554-E1FA2C0FCB3C}" srcOrd="6" destOrd="0" presId="urn:microsoft.com/office/officeart/2008/layout/LinedList"/>
    <dgm:cxn modelId="{85AB2C8A-AD7F-4211-A1E8-6105F7F3891E}" type="presParOf" srcId="{D324BDAE-70F8-4029-A244-574225024015}" destId="{0CDB262A-A700-41E4-A22E-E984F6D6E65A}" srcOrd="7" destOrd="0" presId="urn:microsoft.com/office/officeart/2008/layout/LinedList"/>
    <dgm:cxn modelId="{E5550D6F-74E9-4411-B70B-F1EAC957FC3E}" type="presParOf" srcId="{0CDB262A-A700-41E4-A22E-E984F6D6E65A}" destId="{A9FD6D79-F4D7-46C2-A4CE-5224114E3491}" srcOrd="0" destOrd="0" presId="urn:microsoft.com/office/officeart/2008/layout/LinedList"/>
    <dgm:cxn modelId="{7B64C0FB-A167-49CB-85B1-B65D64168092}" type="presParOf" srcId="{0CDB262A-A700-41E4-A22E-E984F6D6E65A}" destId="{5FD83DC7-5934-4041-A128-DA645620871F}" srcOrd="1" destOrd="0" presId="urn:microsoft.com/office/officeart/2008/layout/LinedList"/>
    <dgm:cxn modelId="{C973D98A-74EC-4FEF-A589-A47B4DB2C72A}" type="presParOf" srcId="{D324BDAE-70F8-4029-A244-574225024015}" destId="{E1D4ACE5-621C-470C-B984-E485E93B2822}" srcOrd="8" destOrd="0" presId="urn:microsoft.com/office/officeart/2008/layout/LinedList"/>
    <dgm:cxn modelId="{C01CD58C-2F75-4442-B56D-9F5A6F2CC9F8}" type="presParOf" srcId="{D324BDAE-70F8-4029-A244-574225024015}" destId="{24B49955-EB1D-4CA5-9919-C504D9BB754C}" srcOrd="9" destOrd="0" presId="urn:microsoft.com/office/officeart/2008/layout/LinedList"/>
    <dgm:cxn modelId="{E0562200-1AAA-4379-AAA1-4E215AA7BD29}" type="presParOf" srcId="{24B49955-EB1D-4CA5-9919-C504D9BB754C}" destId="{4960F7CB-4A37-463C-8109-74BBD7CDEF7F}" srcOrd="0" destOrd="0" presId="urn:microsoft.com/office/officeart/2008/layout/LinedList"/>
    <dgm:cxn modelId="{6F8DED02-F3E0-4A4D-B40D-8E2535F351A5}" type="presParOf" srcId="{24B49955-EB1D-4CA5-9919-C504D9BB754C}" destId="{EC05C56C-434E-4D03-88EC-D564ECB85FB4}" srcOrd="1" destOrd="0" presId="urn:microsoft.com/office/officeart/2008/layout/LinedList"/>
    <dgm:cxn modelId="{1224531F-E127-4E8A-936A-4E57F9678012}" type="presParOf" srcId="{D324BDAE-70F8-4029-A244-574225024015}" destId="{6331DF1B-45C4-4DBE-9F52-0A620B7C1A09}" srcOrd="10" destOrd="0" presId="urn:microsoft.com/office/officeart/2008/layout/LinedList"/>
    <dgm:cxn modelId="{EC3857D1-5831-4CB7-8DC7-AD9958A796E4}" type="presParOf" srcId="{D324BDAE-70F8-4029-A244-574225024015}" destId="{DE0619E9-290B-4ED0-93D2-8B929A777BC4}" srcOrd="11" destOrd="0" presId="urn:microsoft.com/office/officeart/2008/layout/LinedList"/>
    <dgm:cxn modelId="{781B8B1F-7DA6-4883-9EB3-FB6382EC7CF6}" type="presParOf" srcId="{DE0619E9-290B-4ED0-93D2-8B929A777BC4}" destId="{7CAB01AA-7675-4ABE-B46C-AC5BFF8746EC}" srcOrd="0" destOrd="0" presId="urn:microsoft.com/office/officeart/2008/layout/LinedList"/>
    <dgm:cxn modelId="{BFFA246B-F78B-4453-BEE4-6E05B5654FC9}" type="presParOf" srcId="{DE0619E9-290B-4ED0-93D2-8B929A777BC4}" destId="{7A688375-143E-4966-A3EE-1774C0EEAEF4}" srcOrd="1" destOrd="0" presId="urn:microsoft.com/office/officeart/2008/layout/LinedList"/>
    <dgm:cxn modelId="{F5A8FAFE-793E-4596-AADA-5B0D314A15D7}" type="presParOf" srcId="{D324BDAE-70F8-4029-A244-574225024015}" destId="{E63C0943-709B-4402-B091-67E665498430}" srcOrd="12" destOrd="0" presId="urn:microsoft.com/office/officeart/2008/layout/LinedList"/>
    <dgm:cxn modelId="{D5B516BA-58AB-4DDC-B6B7-3AF39C2F339D}" type="presParOf" srcId="{D324BDAE-70F8-4029-A244-574225024015}" destId="{E138D419-D083-48C1-8E9B-5D6D084887B3}" srcOrd="13" destOrd="0" presId="urn:microsoft.com/office/officeart/2008/layout/LinedList"/>
    <dgm:cxn modelId="{1EC13A11-A1D4-4C12-BBFB-CB4C2A1AF898}" type="presParOf" srcId="{E138D419-D083-48C1-8E9B-5D6D084887B3}" destId="{DBD85CB5-1B41-4551-8A11-D182329E8849}" srcOrd="0" destOrd="0" presId="urn:microsoft.com/office/officeart/2008/layout/LinedList"/>
    <dgm:cxn modelId="{4CE00182-F7B5-405E-827D-52086F9116DA}" type="presParOf" srcId="{E138D419-D083-48C1-8E9B-5D6D084887B3}" destId="{0E0DCB41-A6D8-4367-88C9-44240D81B46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6240A1-BE44-4981-97D9-58B97300D740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54FEC79-95D0-49C5-979D-CB1B99DA5F2B}">
      <dgm:prSet/>
      <dgm:spPr/>
      <dgm:t>
        <a:bodyPr/>
        <a:lstStyle/>
        <a:p>
          <a:r>
            <a:rPr lang="en-US"/>
            <a:t>SCCPSS reserves 1% from the total amount of the Title I, Part A funds it receives in </a:t>
          </a:r>
          <a:r>
            <a:rPr lang="en-US">
              <a:latin typeface="Franklin Gothic Medium"/>
            </a:rPr>
            <a:t>FY27</a:t>
          </a:r>
          <a:r>
            <a:rPr lang="en-US"/>
            <a:t> to carry out family engagement requirements.  </a:t>
          </a:r>
        </a:p>
      </dgm:t>
    </dgm:pt>
    <dgm:pt modelId="{33C3C6A2-A157-40D2-AC0D-EBF0D5EA4B04}" type="parTrans" cxnId="{ABC60D77-1C8A-4AF6-9A57-D7A73C238A47}">
      <dgm:prSet/>
      <dgm:spPr/>
      <dgm:t>
        <a:bodyPr/>
        <a:lstStyle/>
        <a:p>
          <a:endParaRPr lang="en-US"/>
        </a:p>
      </dgm:t>
    </dgm:pt>
    <dgm:pt modelId="{DBA174AF-CA49-4A22-AB94-10C4991302FE}" type="sibTrans" cxnId="{ABC60D77-1C8A-4AF6-9A57-D7A73C238A47}">
      <dgm:prSet/>
      <dgm:spPr/>
      <dgm:t>
        <a:bodyPr/>
        <a:lstStyle/>
        <a:p>
          <a:endParaRPr lang="en-US"/>
        </a:p>
      </dgm:t>
    </dgm:pt>
    <dgm:pt modelId="{A845E450-376E-4A63-B7C6-57FC7AFF6CC4}">
      <dgm:prSet/>
      <dgm:spPr/>
      <dgm:t>
        <a:bodyPr/>
        <a:lstStyle/>
        <a:p>
          <a:r>
            <a:rPr lang="en-US"/>
            <a:t>Family/Parent input as sought through the Annual Evaluation Survey and Parent Forum held in the spring on how to spend these funds.</a:t>
          </a:r>
        </a:p>
      </dgm:t>
    </dgm:pt>
    <dgm:pt modelId="{17347B27-81FB-48DB-991E-3D4EBE302085}" type="parTrans" cxnId="{A77A8461-650C-4513-A227-DDC6E25C8AB8}">
      <dgm:prSet/>
      <dgm:spPr/>
      <dgm:t>
        <a:bodyPr/>
        <a:lstStyle/>
        <a:p>
          <a:endParaRPr lang="en-US"/>
        </a:p>
      </dgm:t>
    </dgm:pt>
    <dgm:pt modelId="{38E24E09-8F67-47A2-88EC-B504E127D988}" type="sibTrans" cxnId="{A77A8461-650C-4513-A227-DDC6E25C8AB8}">
      <dgm:prSet/>
      <dgm:spPr/>
      <dgm:t>
        <a:bodyPr/>
        <a:lstStyle/>
        <a:p>
          <a:endParaRPr lang="en-US"/>
        </a:p>
      </dgm:t>
    </dgm:pt>
    <dgm:pt modelId="{C423B28A-767A-4F46-8C10-72FD1CD423A3}" type="pres">
      <dgm:prSet presAssocID="{176240A1-BE44-4981-97D9-58B97300D740}" presName="compositeShape" presStyleCnt="0">
        <dgm:presLayoutVars>
          <dgm:chMax val="7"/>
          <dgm:dir/>
          <dgm:resizeHandles val="exact"/>
        </dgm:presLayoutVars>
      </dgm:prSet>
      <dgm:spPr/>
    </dgm:pt>
    <dgm:pt modelId="{4561DF3D-582A-4D4F-9F5A-6C1A03A4C3E6}" type="pres">
      <dgm:prSet presAssocID="{154FEC79-95D0-49C5-979D-CB1B99DA5F2B}" presName="circ1" presStyleLbl="vennNode1" presStyleIdx="0" presStyleCnt="2"/>
      <dgm:spPr/>
    </dgm:pt>
    <dgm:pt modelId="{151F0B9F-CF39-463C-86C4-D7788637F83E}" type="pres">
      <dgm:prSet presAssocID="{154FEC79-95D0-49C5-979D-CB1B99DA5F2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B82ABCF-E974-4445-8730-C5354B98637A}" type="pres">
      <dgm:prSet presAssocID="{A845E450-376E-4A63-B7C6-57FC7AFF6CC4}" presName="circ2" presStyleLbl="vennNode1" presStyleIdx="1" presStyleCnt="2"/>
      <dgm:spPr/>
    </dgm:pt>
    <dgm:pt modelId="{4EA73F6D-834E-4864-8CC4-4122858FFD27}" type="pres">
      <dgm:prSet presAssocID="{A845E450-376E-4A63-B7C6-57FC7AFF6CC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5A87309-CEF0-43DF-9AE0-2C7FA6B04CC5}" type="presOf" srcId="{154FEC79-95D0-49C5-979D-CB1B99DA5F2B}" destId="{151F0B9F-CF39-463C-86C4-D7788637F83E}" srcOrd="1" destOrd="0" presId="urn:microsoft.com/office/officeart/2005/8/layout/venn1"/>
    <dgm:cxn modelId="{7AB3820E-8CB9-49CF-ABE2-8D0FA5701DFB}" type="presOf" srcId="{176240A1-BE44-4981-97D9-58B97300D740}" destId="{C423B28A-767A-4F46-8C10-72FD1CD423A3}" srcOrd="0" destOrd="0" presId="urn:microsoft.com/office/officeart/2005/8/layout/venn1"/>
    <dgm:cxn modelId="{CA8DF629-49F5-48A5-8793-91B35BBA41D1}" type="presOf" srcId="{154FEC79-95D0-49C5-979D-CB1B99DA5F2B}" destId="{4561DF3D-582A-4D4F-9F5A-6C1A03A4C3E6}" srcOrd="0" destOrd="0" presId="urn:microsoft.com/office/officeart/2005/8/layout/venn1"/>
    <dgm:cxn modelId="{A77A8461-650C-4513-A227-DDC6E25C8AB8}" srcId="{176240A1-BE44-4981-97D9-58B97300D740}" destId="{A845E450-376E-4A63-B7C6-57FC7AFF6CC4}" srcOrd="1" destOrd="0" parTransId="{17347B27-81FB-48DB-991E-3D4EBE302085}" sibTransId="{38E24E09-8F67-47A2-88EC-B504E127D988}"/>
    <dgm:cxn modelId="{04C1B141-8E4E-4ED0-A586-9D0A9A0693F7}" type="presOf" srcId="{A845E450-376E-4A63-B7C6-57FC7AFF6CC4}" destId="{4EA73F6D-834E-4864-8CC4-4122858FFD27}" srcOrd="1" destOrd="0" presId="urn:microsoft.com/office/officeart/2005/8/layout/venn1"/>
    <dgm:cxn modelId="{E263EF50-10EA-47D3-9E7E-162B7C78FB95}" type="presOf" srcId="{A845E450-376E-4A63-B7C6-57FC7AFF6CC4}" destId="{4B82ABCF-E974-4445-8730-C5354B98637A}" srcOrd="0" destOrd="0" presId="urn:microsoft.com/office/officeart/2005/8/layout/venn1"/>
    <dgm:cxn modelId="{ABC60D77-1C8A-4AF6-9A57-D7A73C238A47}" srcId="{176240A1-BE44-4981-97D9-58B97300D740}" destId="{154FEC79-95D0-49C5-979D-CB1B99DA5F2B}" srcOrd="0" destOrd="0" parTransId="{33C3C6A2-A157-40D2-AC0D-EBF0D5EA4B04}" sibTransId="{DBA174AF-CA49-4A22-AB94-10C4991302FE}"/>
    <dgm:cxn modelId="{540F2AB2-85F4-4586-A2F9-8CCABB4C315B}" type="presParOf" srcId="{C423B28A-767A-4F46-8C10-72FD1CD423A3}" destId="{4561DF3D-582A-4D4F-9F5A-6C1A03A4C3E6}" srcOrd="0" destOrd="0" presId="urn:microsoft.com/office/officeart/2005/8/layout/venn1"/>
    <dgm:cxn modelId="{69F4126C-543E-4118-B018-E2B1F11174FA}" type="presParOf" srcId="{C423B28A-767A-4F46-8C10-72FD1CD423A3}" destId="{151F0B9F-CF39-463C-86C4-D7788637F83E}" srcOrd="1" destOrd="0" presId="urn:microsoft.com/office/officeart/2005/8/layout/venn1"/>
    <dgm:cxn modelId="{263E7770-2044-4D89-B278-DD1BB1BFC791}" type="presParOf" srcId="{C423B28A-767A-4F46-8C10-72FD1CD423A3}" destId="{4B82ABCF-E974-4445-8730-C5354B98637A}" srcOrd="2" destOrd="0" presId="urn:microsoft.com/office/officeart/2005/8/layout/venn1"/>
    <dgm:cxn modelId="{D3C3F1B5-EFC1-4D84-B3F7-3B5F3AF5C78F}" type="presParOf" srcId="{C423B28A-767A-4F46-8C10-72FD1CD423A3}" destId="{4EA73F6D-834E-4864-8CC4-4122858FFD27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B14BE6-690B-4F4A-88FA-64C62CCC5103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467ABB-7714-493E-8203-713B28BAD912}">
      <dgm:prSet/>
      <dgm:spPr/>
      <dgm:t>
        <a:bodyPr/>
        <a:lstStyle/>
        <a:p>
          <a:pPr rtl="0"/>
          <a:r>
            <a:rPr lang="en-US"/>
            <a:t>Through collaboration with parents/families it was decided that for the </a:t>
          </a:r>
          <a:r>
            <a:rPr lang="en-US">
              <a:latin typeface="Franklin Gothic Medium"/>
            </a:rPr>
            <a:t>2026-2027 school</a:t>
          </a:r>
          <a:r>
            <a:rPr lang="en-US"/>
            <a:t> year the following items would be funded:</a:t>
          </a:r>
        </a:p>
      </dgm:t>
    </dgm:pt>
    <dgm:pt modelId="{78B56EE6-C314-4941-A37D-80735A9D71CB}" type="parTrans" cxnId="{EE7FD3C5-734B-4E4C-834C-E5464B46E30C}">
      <dgm:prSet/>
      <dgm:spPr/>
      <dgm:t>
        <a:bodyPr/>
        <a:lstStyle/>
        <a:p>
          <a:endParaRPr lang="en-US"/>
        </a:p>
      </dgm:t>
    </dgm:pt>
    <dgm:pt modelId="{7AA69569-68D8-487E-B740-3DEBFE244986}" type="sibTrans" cxnId="{EE7FD3C5-734B-4E4C-834C-E5464B46E30C}">
      <dgm:prSet/>
      <dgm:spPr/>
      <dgm:t>
        <a:bodyPr/>
        <a:lstStyle/>
        <a:p>
          <a:endParaRPr lang="en-US"/>
        </a:p>
      </dgm:t>
    </dgm:pt>
    <dgm:pt modelId="{5A9AA64C-6243-4590-99D7-62CF136D4188}">
      <dgm:prSet/>
      <dgm:spPr/>
      <dgm:t>
        <a:bodyPr/>
        <a:lstStyle/>
        <a:p>
          <a:r>
            <a:rPr lang="en-US"/>
            <a:t>School Supplies</a:t>
          </a:r>
        </a:p>
      </dgm:t>
    </dgm:pt>
    <dgm:pt modelId="{AD653679-5F1E-4223-98BB-C24C735F7B02}" type="parTrans" cxnId="{42DAA4FE-DF4D-4E54-8218-6EEA53FD946C}">
      <dgm:prSet/>
      <dgm:spPr/>
      <dgm:t>
        <a:bodyPr/>
        <a:lstStyle/>
        <a:p>
          <a:endParaRPr lang="en-US"/>
        </a:p>
      </dgm:t>
    </dgm:pt>
    <dgm:pt modelId="{B80D0F67-B7F6-46B6-A601-C2A76725D6C0}" type="sibTrans" cxnId="{42DAA4FE-DF4D-4E54-8218-6EEA53FD946C}">
      <dgm:prSet/>
      <dgm:spPr/>
      <dgm:t>
        <a:bodyPr/>
        <a:lstStyle/>
        <a:p>
          <a:endParaRPr lang="en-US"/>
        </a:p>
      </dgm:t>
    </dgm:pt>
    <dgm:pt modelId="{52F9AAB4-4440-4C1C-8BBC-743E3009B569}">
      <dgm:prSet/>
      <dgm:spPr/>
      <dgm:t>
        <a:bodyPr/>
        <a:lstStyle/>
        <a:p>
          <a:r>
            <a:rPr lang="en-US"/>
            <a:t>Resources (Educational games, books, etc.)</a:t>
          </a:r>
        </a:p>
      </dgm:t>
    </dgm:pt>
    <dgm:pt modelId="{655D5BE8-3417-4394-9779-05C8A2B5E27E}" type="parTrans" cxnId="{BDC7A735-721B-4FC1-9063-C965DE719CF1}">
      <dgm:prSet/>
      <dgm:spPr/>
      <dgm:t>
        <a:bodyPr/>
        <a:lstStyle/>
        <a:p>
          <a:endParaRPr lang="en-US"/>
        </a:p>
      </dgm:t>
    </dgm:pt>
    <dgm:pt modelId="{A6FED8F2-7D0C-4752-9B1E-CA46EC4A8C01}" type="sibTrans" cxnId="{BDC7A735-721B-4FC1-9063-C965DE719CF1}">
      <dgm:prSet/>
      <dgm:spPr/>
      <dgm:t>
        <a:bodyPr/>
        <a:lstStyle/>
        <a:p>
          <a:endParaRPr lang="en-US"/>
        </a:p>
      </dgm:t>
    </dgm:pt>
    <dgm:pt modelId="{2228F79A-319D-4C67-B74D-FAA904A81147}">
      <dgm:prSet phldrT="[Text]" phldr="0"/>
      <dgm:spPr/>
      <dgm:t>
        <a:bodyPr/>
        <a:lstStyle/>
        <a:p>
          <a:pPr algn="l"/>
          <a:r>
            <a:rPr lang="en-US" sz="2100">
              <a:solidFill>
                <a:schemeClr val="tx1"/>
              </a:solidFill>
              <a:latin typeface="Franklin Gothic Book"/>
            </a:rPr>
            <a:t>Title</a:t>
          </a:r>
          <a:r>
            <a:rPr lang="en-US" sz="2100" dirty="0">
              <a:solidFill>
                <a:schemeClr val="tx1"/>
              </a:solidFill>
              <a:latin typeface="Franklin Gothic Book"/>
            </a:rPr>
            <a:t> 1 Annual Parent Meeting</a:t>
          </a:r>
          <a:endParaRPr lang="en-US" sz="2100" dirty="0">
            <a:solidFill>
              <a:schemeClr val="tx1"/>
            </a:solidFill>
            <a:latin typeface="Franklin Gothic Medium"/>
          </a:endParaRPr>
        </a:p>
      </dgm:t>
    </dgm:pt>
    <dgm:pt modelId="{4EBB854E-72B7-4F63-9C36-01A28C71C07E}" type="parTrans" cxnId="{1AC47029-09E4-4BBB-853F-EEE41CEFEA80}">
      <dgm:prSet/>
      <dgm:spPr/>
    </dgm:pt>
    <dgm:pt modelId="{0E0A7E33-AADB-40BA-B271-B121A714403B}" type="sibTrans" cxnId="{1AC47029-09E4-4BBB-853F-EEE41CEFEA80}">
      <dgm:prSet/>
      <dgm:spPr/>
    </dgm:pt>
    <dgm:pt modelId="{0D44725F-887B-4946-80CD-0D40A8BD4D87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GMAS Parent Information Session</a:t>
          </a:r>
          <a:endParaRPr lang="en-US">
            <a:solidFill>
              <a:schemeClr val="tx1"/>
            </a:solidFill>
          </a:endParaRPr>
        </a:p>
      </dgm:t>
    </dgm:pt>
    <dgm:pt modelId="{0FC90CF8-CF44-4647-A7CC-18F39E44C1E0}" type="parTrans" cxnId="{4B4AB35C-D6B5-4C99-BC0A-BB8B324AFBD5}">
      <dgm:prSet/>
      <dgm:spPr/>
    </dgm:pt>
    <dgm:pt modelId="{A47A16BC-A2BD-4A75-A990-A43A1EC1542F}" type="sibTrans" cxnId="{4B4AB35C-D6B5-4C99-BC0A-BB8B324AFBD5}">
      <dgm:prSet/>
      <dgm:spPr/>
    </dgm:pt>
    <dgm:pt modelId="{4D9DD86B-847E-41B3-807D-DA71EA4C2F86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Literacy</a:t>
          </a:r>
          <a:r>
            <a:rPr lang="en-US" sz="2500" dirty="0">
              <a:solidFill>
                <a:schemeClr val="tx1"/>
              </a:solidFill>
              <a:latin typeface="Franklin Gothic Book"/>
            </a:rPr>
            <a:t> Family Night</a:t>
          </a:r>
          <a:endParaRPr lang="en-US" dirty="0">
            <a:solidFill>
              <a:schemeClr val="tx1"/>
            </a:solidFill>
          </a:endParaRPr>
        </a:p>
      </dgm:t>
    </dgm:pt>
    <dgm:pt modelId="{5A80CA4F-03BF-4D99-92F6-F034A9A41143}" type="parTrans" cxnId="{A5414A65-55DE-4ADF-9BB6-FD38FAC01AAE}">
      <dgm:prSet/>
      <dgm:spPr/>
    </dgm:pt>
    <dgm:pt modelId="{C0E42B25-F6F3-421D-A9F4-BB7E20896B14}" type="sibTrans" cxnId="{A5414A65-55DE-4ADF-9BB6-FD38FAC01AAE}">
      <dgm:prSet/>
      <dgm:spPr/>
    </dgm:pt>
    <dgm:pt modelId="{85EDE668-C087-4E8F-8929-73A326EB779B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Middle</a:t>
          </a:r>
          <a:r>
            <a:rPr lang="en-US" sz="2500" dirty="0">
              <a:solidFill>
                <a:schemeClr val="tx1"/>
              </a:solidFill>
              <a:latin typeface="Franklin Gothic Book"/>
            </a:rPr>
            <a:t> School Transition Information</a:t>
          </a:r>
          <a:endParaRPr lang="en-US" dirty="0">
            <a:solidFill>
              <a:schemeClr val="tx1"/>
            </a:solidFill>
          </a:endParaRPr>
        </a:p>
      </dgm:t>
    </dgm:pt>
    <dgm:pt modelId="{72EEBA59-BCBE-45E2-BE9B-CF643945BBA3}" type="parTrans" cxnId="{58573E81-54BB-4C1E-8187-4BFFBCF35839}">
      <dgm:prSet/>
      <dgm:spPr/>
    </dgm:pt>
    <dgm:pt modelId="{FE807A3A-6E8C-4B9D-8C60-F40C4539C580}" type="sibTrans" cxnId="{58573E81-54BB-4C1E-8187-4BFFBCF35839}">
      <dgm:prSet/>
      <dgm:spPr/>
    </dgm:pt>
    <dgm:pt modelId="{238BF2EB-6956-453F-A020-67DE011F7C72}">
      <dgm:prSet phldrT="[Text]" phldr="0"/>
      <dgm:spPr/>
      <dgm:t>
        <a:bodyPr/>
        <a:lstStyle/>
        <a:p>
          <a:pPr algn="l"/>
          <a:r>
            <a:rPr lang="en-US" sz="2500" dirty="0">
              <a:solidFill>
                <a:schemeClr val="tx1"/>
              </a:solidFill>
              <a:latin typeface="Franklin Gothic Book"/>
            </a:rPr>
            <a:t>Math Family Night</a:t>
          </a:r>
          <a:endParaRPr lang="en-US" dirty="0">
            <a:solidFill>
              <a:schemeClr val="tx1"/>
            </a:solidFill>
          </a:endParaRPr>
        </a:p>
      </dgm:t>
    </dgm:pt>
    <dgm:pt modelId="{55BFE5F7-8B87-4592-ADA8-02C938C2C9DC}" type="parTrans" cxnId="{F0EAF62C-06B2-45DE-B398-79B7BFB9DFB0}">
      <dgm:prSet/>
      <dgm:spPr/>
    </dgm:pt>
    <dgm:pt modelId="{93939C8F-9309-487C-B595-13DC39FC9C67}" type="sibTrans" cxnId="{F0EAF62C-06B2-45DE-B398-79B7BFB9DFB0}">
      <dgm:prSet/>
      <dgm:spPr/>
    </dgm:pt>
    <dgm:pt modelId="{F7D76B2A-2EB8-460C-8D88-EB4A9F42EB62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Kindergarten</a:t>
          </a:r>
          <a:r>
            <a:rPr lang="en-US" sz="2500" dirty="0">
              <a:solidFill>
                <a:schemeClr val="tx1"/>
              </a:solidFill>
              <a:latin typeface="Franklin Gothic Book"/>
            </a:rPr>
            <a:t> Orientation</a:t>
          </a:r>
          <a:endParaRPr lang="en-US" dirty="0">
            <a:solidFill>
              <a:schemeClr val="tx1"/>
            </a:solidFill>
          </a:endParaRPr>
        </a:p>
      </dgm:t>
    </dgm:pt>
    <dgm:pt modelId="{0CCBCA91-D178-419C-949C-9133D585BA1B}" type="parTrans" cxnId="{1FBA6787-3344-4C10-9D46-E7C06A206FF6}">
      <dgm:prSet/>
      <dgm:spPr/>
    </dgm:pt>
    <dgm:pt modelId="{9A51ACA6-68A2-4AF8-9C36-71A1978CC1B8}" type="sibTrans" cxnId="{1FBA6787-3344-4C10-9D46-E7C06A206FF6}">
      <dgm:prSet/>
      <dgm:spPr/>
    </dgm:pt>
    <dgm:pt modelId="{D5AAEF05-69BB-4253-8764-9E8290F39361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Title</a:t>
          </a:r>
          <a:r>
            <a:rPr lang="en-US" sz="2500" dirty="0">
              <a:solidFill>
                <a:schemeClr val="tx1"/>
              </a:solidFill>
              <a:latin typeface="Franklin Gothic Book"/>
            </a:rPr>
            <a:t> 1 Parent Forum</a:t>
          </a:r>
          <a:endParaRPr lang="en-US" dirty="0">
            <a:solidFill>
              <a:schemeClr val="tx1"/>
            </a:solidFill>
          </a:endParaRPr>
        </a:p>
      </dgm:t>
    </dgm:pt>
    <dgm:pt modelId="{248F467C-0576-4C39-BE3B-7356193B39D6}" type="parTrans" cxnId="{5C471115-8364-4C7B-9275-46ED8FD69A4B}">
      <dgm:prSet/>
      <dgm:spPr/>
    </dgm:pt>
    <dgm:pt modelId="{22CB7F45-0DDD-4418-83F7-ED9523898635}" type="sibTrans" cxnId="{5C471115-8364-4C7B-9275-46ED8FD69A4B}">
      <dgm:prSet/>
      <dgm:spPr/>
    </dgm:pt>
    <dgm:pt modelId="{5CE63D83-EC5A-4D11-A866-BAEE556B0D44}">
      <dgm:prSet phldrT="[Text]" phldr="0"/>
      <dgm:spPr/>
      <dgm:t>
        <a:bodyPr/>
        <a:lstStyle/>
        <a:p>
          <a:pPr algn="l"/>
          <a:r>
            <a:rPr lang="en-US" sz="2500">
              <a:solidFill>
                <a:schemeClr val="tx1"/>
              </a:solidFill>
              <a:latin typeface="Franklin Gothic Book"/>
            </a:rPr>
            <a:t>Family</a:t>
          </a:r>
          <a:r>
            <a:rPr lang="en-US" sz="2500" dirty="0">
              <a:solidFill>
                <a:schemeClr val="tx1"/>
              </a:solidFill>
              <a:latin typeface="Franklin Gothic Book"/>
            </a:rPr>
            <a:t> Resource Parent Workshop</a:t>
          </a:r>
          <a:endParaRPr lang="en-US" dirty="0">
            <a:solidFill>
              <a:schemeClr val="tx1"/>
            </a:solidFill>
          </a:endParaRPr>
        </a:p>
      </dgm:t>
    </dgm:pt>
    <dgm:pt modelId="{850F9A9D-316C-4D6F-A2F6-BC924ADB7899}" type="parTrans" cxnId="{D3F9672A-2DC8-427E-8158-270F96E5BB5D}">
      <dgm:prSet/>
      <dgm:spPr/>
    </dgm:pt>
    <dgm:pt modelId="{664DC012-3D6B-41A3-AFBE-C11F4A8DBF23}" type="sibTrans" cxnId="{D3F9672A-2DC8-427E-8158-270F96E5BB5D}">
      <dgm:prSet/>
      <dgm:spPr/>
    </dgm:pt>
    <dgm:pt modelId="{68CC95E8-0520-47BE-9DCA-E7619BBBD389}">
      <dgm:prSet phldrT="[Text]" phldr="0"/>
      <dgm:spPr/>
      <dgm:t>
        <a:bodyPr/>
        <a:lstStyle/>
        <a:p>
          <a:endParaRPr lang="en-US" dirty="0">
            <a:latin typeface="Franklin Gothic Medium"/>
          </a:endParaRPr>
        </a:p>
      </dgm:t>
    </dgm:pt>
    <dgm:pt modelId="{C1E958EE-7A52-439C-A808-84739FF381DF}" type="parTrans" cxnId="{4BED15B9-B8C0-4EAB-B2EB-17ED23CE40F7}">
      <dgm:prSet/>
      <dgm:spPr/>
    </dgm:pt>
    <dgm:pt modelId="{E0EE42BF-FF84-4F5F-A3E3-AF27267D8DB3}" type="sibTrans" cxnId="{4BED15B9-B8C0-4EAB-B2EB-17ED23CE40F7}">
      <dgm:prSet/>
      <dgm:spPr/>
    </dgm:pt>
    <dgm:pt modelId="{03E90F1F-D0F4-4EA3-A085-39D6CD4F310F}" type="pres">
      <dgm:prSet presAssocID="{F5B14BE6-690B-4F4A-88FA-64C62CCC5103}" presName="Name0" presStyleCnt="0">
        <dgm:presLayoutVars>
          <dgm:dir/>
          <dgm:animLvl val="lvl"/>
          <dgm:resizeHandles val="exact"/>
        </dgm:presLayoutVars>
      </dgm:prSet>
      <dgm:spPr/>
    </dgm:pt>
    <dgm:pt modelId="{BE0AE544-B8C4-4929-B170-C9D063229543}" type="pres">
      <dgm:prSet presAssocID="{4D467ABB-7714-493E-8203-713B28BAD912}" presName="linNode" presStyleCnt="0"/>
      <dgm:spPr/>
    </dgm:pt>
    <dgm:pt modelId="{8C47D4AF-2FC4-4E19-883B-B398C40C60F3}" type="pres">
      <dgm:prSet presAssocID="{4D467ABB-7714-493E-8203-713B28BAD912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A2AD27A8-7F12-4EE2-A30A-D627AF502B25}" type="pres">
      <dgm:prSet presAssocID="{4D467ABB-7714-493E-8203-713B28BAD912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B8618402-DB0B-4C44-8C58-BD82F22BF90B}" type="presOf" srcId="{F7D76B2A-2EB8-460C-8D88-EB4A9F42EB62}" destId="{A2AD27A8-7F12-4EE2-A30A-D627AF502B25}" srcOrd="0" destOrd="7" presId="urn:microsoft.com/office/officeart/2005/8/layout/vList5"/>
    <dgm:cxn modelId="{95E60A11-95FB-48F9-8A5D-3A2C5EAE2B0F}" type="presOf" srcId="{5A9AA64C-6243-4590-99D7-62CF136D4188}" destId="{A2AD27A8-7F12-4EE2-A30A-D627AF502B25}" srcOrd="0" destOrd="0" presId="urn:microsoft.com/office/officeart/2005/8/layout/vList5"/>
    <dgm:cxn modelId="{5C471115-8364-4C7B-9275-46ED8FD69A4B}" srcId="{4D467ABB-7714-493E-8203-713B28BAD912}" destId="{D5AAEF05-69BB-4253-8764-9E8290F39361}" srcOrd="8" destOrd="0" parTransId="{248F467C-0576-4C39-BE3B-7356193B39D6}" sibTransId="{22CB7F45-0DDD-4418-83F7-ED9523898635}"/>
    <dgm:cxn modelId="{4B3A5D16-339D-4990-A182-BFC84FA91144}" type="presOf" srcId="{238BF2EB-6956-453F-A020-67DE011F7C72}" destId="{A2AD27A8-7F12-4EE2-A30A-D627AF502B25}" srcOrd="0" destOrd="6" presId="urn:microsoft.com/office/officeart/2005/8/layout/vList5"/>
    <dgm:cxn modelId="{1AC47029-09E4-4BBB-853F-EEE41CEFEA80}" srcId="{4D467ABB-7714-493E-8203-713B28BAD912}" destId="{2228F79A-319D-4C67-B74D-FAA904A81147}" srcOrd="2" destOrd="0" parTransId="{4EBB854E-72B7-4F63-9C36-01A28C71C07E}" sibTransId="{0E0A7E33-AADB-40BA-B271-B121A714403B}"/>
    <dgm:cxn modelId="{D3F9672A-2DC8-427E-8158-270F96E5BB5D}" srcId="{4D467ABB-7714-493E-8203-713B28BAD912}" destId="{5CE63D83-EC5A-4D11-A866-BAEE556B0D44}" srcOrd="9" destOrd="0" parTransId="{850F9A9D-316C-4D6F-A2F6-BC924ADB7899}" sibTransId="{664DC012-3D6B-41A3-AFBE-C11F4A8DBF23}"/>
    <dgm:cxn modelId="{047EC02B-781F-4993-B369-5D2BDA70A1EE}" type="presOf" srcId="{D5AAEF05-69BB-4253-8764-9E8290F39361}" destId="{A2AD27A8-7F12-4EE2-A30A-D627AF502B25}" srcOrd="0" destOrd="8" presId="urn:microsoft.com/office/officeart/2005/8/layout/vList5"/>
    <dgm:cxn modelId="{F0EAF62C-06B2-45DE-B398-79B7BFB9DFB0}" srcId="{4D467ABB-7714-493E-8203-713B28BAD912}" destId="{238BF2EB-6956-453F-A020-67DE011F7C72}" srcOrd="6" destOrd="0" parTransId="{55BFE5F7-8B87-4592-ADA8-02C938C2C9DC}" sibTransId="{93939C8F-9309-487C-B595-13DC39FC9C67}"/>
    <dgm:cxn modelId="{ED942D2E-FD24-41A7-8977-3C4B11A0B6DA}" type="presOf" srcId="{4D9DD86B-847E-41B3-807D-DA71EA4C2F86}" destId="{A2AD27A8-7F12-4EE2-A30A-D627AF502B25}" srcOrd="0" destOrd="4" presId="urn:microsoft.com/office/officeart/2005/8/layout/vList5"/>
    <dgm:cxn modelId="{BDC7A735-721B-4FC1-9063-C965DE719CF1}" srcId="{4D467ABB-7714-493E-8203-713B28BAD912}" destId="{52F9AAB4-4440-4C1C-8BBC-743E3009B569}" srcOrd="1" destOrd="0" parTransId="{655D5BE8-3417-4394-9779-05C8A2B5E27E}" sibTransId="{A6FED8F2-7D0C-4752-9B1E-CA46EC4A8C01}"/>
    <dgm:cxn modelId="{BA409B36-B4B4-4ADF-AF32-77AFA6AB7387}" type="presOf" srcId="{68CC95E8-0520-47BE-9DCA-E7619BBBD389}" destId="{A2AD27A8-7F12-4EE2-A30A-D627AF502B25}" srcOrd="0" destOrd="10" presId="urn:microsoft.com/office/officeart/2005/8/layout/vList5"/>
    <dgm:cxn modelId="{4B4AB35C-D6B5-4C99-BC0A-BB8B324AFBD5}" srcId="{4D467ABB-7714-493E-8203-713B28BAD912}" destId="{0D44725F-887B-4946-80CD-0D40A8BD4D87}" srcOrd="3" destOrd="0" parTransId="{0FC90CF8-CF44-4647-A7CC-18F39E44C1E0}" sibTransId="{A47A16BC-A2BD-4A75-A990-A43A1EC1542F}"/>
    <dgm:cxn modelId="{A5414A65-55DE-4ADF-9BB6-FD38FAC01AAE}" srcId="{4D467ABB-7714-493E-8203-713B28BAD912}" destId="{4D9DD86B-847E-41B3-807D-DA71EA4C2F86}" srcOrd="4" destOrd="0" parTransId="{5A80CA4F-03BF-4D99-92F6-F034A9A41143}" sibTransId="{C0E42B25-F6F3-421D-A9F4-BB7E20896B14}"/>
    <dgm:cxn modelId="{053EFD6A-1636-4EFC-9687-578BF46F833E}" type="presOf" srcId="{5CE63D83-EC5A-4D11-A866-BAEE556B0D44}" destId="{A2AD27A8-7F12-4EE2-A30A-D627AF502B25}" srcOrd="0" destOrd="9" presId="urn:microsoft.com/office/officeart/2005/8/layout/vList5"/>
    <dgm:cxn modelId="{8BE1456B-D12F-40AA-BE69-334D2DE308B7}" type="presOf" srcId="{2228F79A-319D-4C67-B74D-FAA904A81147}" destId="{A2AD27A8-7F12-4EE2-A30A-D627AF502B25}" srcOrd="0" destOrd="2" presId="urn:microsoft.com/office/officeart/2005/8/layout/vList5"/>
    <dgm:cxn modelId="{58573E81-54BB-4C1E-8187-4BFFBCF35839}" srcId="{4D467ABB-7714-493E-8203-713B28BAD912}" destId="{85EDE668-C087-4E8F-8929-73A326EB779B}" srcOrd="5" destOrd="0" parTransId="{72EEBA59-BCBE-45E2-BE9B-CF643945BBA3}" sibTransId="{FE807A3A-6E8C-4B9D-8C60-F40C4539C580}"/>
    <dgm:cxn modelId="{1FBA6787-3344-4C10-9D46-E7C06A206FF6}" srcId="{4D467ABB-7714-493E-8203-713B28BAD912}" destId="{F7D76B2A-2EB8-460C-8D88-EB4A9F42EB62}" srcOrd="7" destOrd="0" parTransId="{0CCBCA91-D178-419C-949C-9133D585BA1B}" sibTransId="{9A51ACA6-68A2-4AF8-9C36-71A1978CC1B8}"/>
    <dgm:cxn modelId="{B426138E-6639-4A21-973B-30BEF861DD7E}" type="presOf" srcId="{F5B14BE6-690B-4F4A-88FA-64C62CCC5103}" destId="{03E90F1F-D0F4-4EA3-A085-39D6CD4F310F}" srcOrd="0" destOrd="0" presId="urn:microsoft.com/office/officeart/2005/8/layout/vList5"/>
    <dgm:cxn modelId="{9330F39C-FA16-49BE-9F58-209EC2C34AAF}" type="presOf" srcId="{0D44725F-887B-4946-80CD-0D40A8BD4D87}" destId="{A2AD27A8-7F12-4EE2-A30A-D627AF502B25}" srcOrd="0" destOrd="3" presId="urn:microsoft.com/office/officeart/2005/8/layout/vList5"/>
    <dgm:cxn modelId="{45B7A3AD-9B5D-4925-9209-FF4328C4F9D6}" type="presOf" srcId="{4D467ABB-7714-493E-8203-713B28BAD912}" destId="{8C47D4AF-2FC4-4E19-883B-B398C40C60F3}" srcOrd="0" destOrd="0" presId="urn:microsoft.com/office/officeart/2005/8/layout/vList5"/>
    <dgm:cxn modelId="{4BED15B9-B8C0-4EAB-B2EB-17ED23CE40F7}" srcId="{4D467ABB-7714-493E-8203-713B28BAD912}" destId="{68CC95E8-0520-47BE-9DCA-E7619BBBD389}" srcOrd="10" destOrd="0" parTransId="{C1E958EE-7A52-439C-A808-84739FF381DF}" sibTransId="{E0EE42BF-FF84-4F5F-A3E3-AF27267D8DB3}"/>
    <dgm:cxn modelId="{EE7FD3C5-734B-4E4C-834C-E5464B46E30C}" srcId="{F5B14BE6-690B-4F4A-88FA-64C62CCC5103}" destId="{4D467ABB-7714-493E-8203-713B28BAD912}" srcOrd="0" destOrd="0" parTransId="{78B56EE6-C314-4941-A37D-80735A9D71CB}" sibTransId="{7AA69569-68D8-487E-B740-3DEBFE244986}"/>
    <dgm:cxn modelId="{B64AD4D2-86C2-4575-A489-1D8AB45EB212}" type="presOf" srcId="{52F9AAB4-4440-4C1C-8BBC-743E3009B569}" destId="{A2AD27A8-7F12-4EE2-A30A-D627AF502B25}" srcOrd="0" destOrd="1" presId="urn:microsoft.com/office/officeart/2005/8/layout/vList5"/>
    <dgm:cxn modelId="{42EDC1F1-8801-4F0B-BED3-2C8FC33D80A9}" type="presOf" srcId="{85EDE668-C087-4E8F-8929-73A326EB779B}" destId="{A2AD27A8-7F12-4EE2-A30A-D627AF502B25}" srcOrd="0" destOrd="5" presId="urn:microsoft.com/office/officeart/2005/8/layout/vList5"/>
    <dgm:cxn modelId="{42DAA4FE-DF4D-4E54-8218-6EEA53FD946C}" srcId="{4D467ABB-7714-493E-8203-713B28BAD912}" destId="{5A9AA64C-6243-4590-99D7-62CF136D4188}" srcOrd="0" destOrd="0" parTransId="{AD653679-5F1E-4223-98BB-C24C735F7B02}" sibTransId="{B80D0F67-B7F6-46B6-A601-C2A76725D6C0}"/>
    <dgm:cxn modelId="{796D1A9A-5B56-43AE-A8E8-E02E3A8A328C}" type="presParOf" srcId="{03E90F1F-D0F4-4EA3-A085-39D6CD4F310F}" destId="{BE0AE544-B8C4-4929-B170-C9D063229543}" srcOrd="0" destOrd="0" presId="urn:microsoft.com/office/officeart/2005/8/layout/vList5"/>
    <dgm:cxn modelId="{457F5EF3-4211-4885-872F-A4C66A9BACB4}" type="presParOf" srcId="{BE0AE544-B8C4-4929-B170-C9D063229543}" destId="{8C47D4AF-2FC4-4E19-883B-B398C40C60F3}" srcOrd="0" destOrd="0" presId="urn:microsoft.com/office/officeart/2005/8/layout/vList5"/>
    <dgm:cxn modelId="{6E97A2EA-C0C9-45CD-B342-FCACAFC4F94D}" type="presParOf" srcId="{BE0AE544-B8C4-4929-B170-C9D063229543}" destId="{A2AD27A8-7F12-4EE2-A30A-D627AF502B2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ABDA4D-9D7F-43DB-B9BE-93B414E8BDBA}">
      <dsp:nvSpPr>
        <dsp:cNvPr id="0" name=""/>
        <dsp:cNvSpPr/>
      </dsp:nvSpPr>
      <dsp:spPr>
        <a:xfrm>
          <a:off x="0" y="0"/>
          <a:ext cx="6930390" cy="10972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Children do better in school and feel better about themselves</a:t>
          </a:r>
        </a:p>
      </dsp:txBody>
      <dsp:txXfrm>
        <a:off x="32138" y="32138"/>
        <a:ext cx="5746339" cy="1033004"/>
      </dsp:txXfrm>
    </dsp:sp>
    <dsp:sp modelId="{9ACE456C-4840-4002-BA3C-DDDE3A8DDBB2}">
      <dsp:nvSpPr>
        <dsp:cNvPr id="0" name=""/>
        <dsp:cNvSpPr/>
      </dsp:nvSpPr>
      <dsp:spPr>
        <a:xfrm>
          <a:off x="611504" y="1280159"/>
          <a:ext cx="6930390" cy="10972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Teachers understand the needs and concerns of students and parents</a:t>
          </a:r>
        </a:p>
      </dsp:txBody>
      <dsp:txXfrm>
        <a:off x="643642" y="1312297"/>
        <a:ext cx="5541377" cy="1033003"/>
      </dsp:txXfrm>
    </dsp:sp>
    <dsp:sp modelId="{D66CCBB3-A8A3-483F-9AC5-D8F586CD9BF5}">
      <dsp:nvSpPr>
        <dsp:cNvPr id="0" name=""/>
        <dsp:cNvSpPr/>
      </dsp:nvSpPr>
      <dsp:spPr>
        <a:xfrm>
          <a:off x="1223009" y="2560319"/>
          <a:ext cx="6930390" cy="10972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Parents understand their child and be more involved in the child’s education</a:t>
          </a:r>
        </a:p>
      </dsp:txBody>
      <dsp:txXfrm>
        <a:off x="1255147" y="2592457"/>
        <a:ext cx="5541377" cy="1033004"/>
      </dsp:txXfrm>
    </dsp:sp>
    <dsp:sp modelId="{4E162FA5-2927-4CB9-80C0-74DB7E130FE1}">
      <dsp:nvSpPr>
        <dsp:cNvPr id="0" name=""/>
        <dsp:cNvSpPr/>
      </dsp:nvSpPr>
      <dsp:spPr>
        <a:xfrm>
          <a:off x="6217158" y="832103"/>
          <a:ext cx="713232" cy="71323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377635" y="832103"/>
        <a:ext cx="392278" cy="536707"/>
      </dsp:txXfrm>
    </dsp:sp>
    <dsp:sp modelId="{D1228F3F-83EF-4347-A862-039BADA31865}">
      <dsp:nvSpPr>
        <dsp:cNvPr id="0" name=""/>
        <dsp:cNvSpPr/>
      </dsp:nvSpPr>
      <dsp:spPr>
        <a:xfrm>
          <a:off x="6828663" y="2104948"/>
          <a:ext cx="713232" cy="71323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6989140" y="2104948"/>
        <a:ext cx="392278" cy="5367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C30D0F-DED3-4B9F-A288-B2725817B726}">
      <dsp:nvSpPr>
        <dsp:cNvPr id="0" name=""/>
        <dsp:cNvSpPr/>
      </dsp:nvSpPr>
      <dsp:spPr>
        <a:xfrm>
          <a:off x="0" y="15231"/>
          <a:ext cx="8686800" cy="10266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>
              <a:solidFill>
                <a:srgbClr val="FFFFFF"/>
              </a:solidFill>
              <a:latin typeface="Franklin Gothic Book"/>
              <a:ea typeface="+mn-ea"/>
              <a:cs typeface="+mn-cs"/>
            </a:rPr>
            <a:t>Reading/Writing</a:t>
          </a:r>
        </a:p>
      </dsp:txBody>
      <dsp:txXfrm>
        <a:off x="50118" y="65349"/>
        <a:ext cx="8586564" cy="926438"/>
      </dsp:txXfrm>
    </dsp:sp>
    <dsp:sp modelId="{4F977A3C-86A5-4E54-BBFF-2418EF494F5D}">
      <dsp:nvSpPr>
        <dsp:cNvPr id="0" name=""/>
        <dsp:cNvSpPr/>
      </dsp:nvSpPr>
      <dsp:spPr>
        <a:xfrm>
          <a:off x="0" y="1171506"/>
          <a:ext cx="8686800" cy="10266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>
              <a:solidFill>
                <a:srgbClr val="FFFFFF"/>
              </a:solidFill>
              <a:latin typeface="Franklin Gothic Book"/>
              <a:ea typeface="+mn-ea"/>
              <a:cs typeface="+mn-cs"/>
            </a:rPr>
            <a:t>Math</a:t>
          </a:r>
        </a:p>
      </dsp:txBody>
      <dsp:txXfrm>
        <a:off x="50118" y="1221624"/>
        <a:ext cx="8586564" cy="926438"/>
      </dsp:txXfrm>
    </dsp:sp>
    <dsp:sp modelId="{3873DE6E-6D3F-45D7-BBDE-1169DAEB0D7C}">
      <dsp:nvSpPr>
        <dsp:cNvPr id="0" name=""/>
        <dsp:cNvSpPr/>
      </dsp:nvSpPr>
      <dsp:spPr>
        <a:xfrm>
          <a:off x="0" y="2327781"/>
          <a:ext cx="8686800" cy="10266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>
              <a:solidFill>
                <a:srgbClr val="FFFFFF"/>
              </a:solidFill>
              <a:latin typeface="Franklin Gothic Book"/>
              <a:ea typeface="+mn-ea"/>
              <a:cs typeface="+mn-cs"/>
            </a:rPr>
            <a:t>Students with Disabilities</a:t>
          </a:r>
        </a:p>
      </dsp:txBody>
      <dsp:txXfrm>
        <a:off x="50118" y="2377899"/>
        <a:ext cx="8586564" cy="926438"/>
      </dsp:txXfrm>
    </dsp:sp>
    <dsp:sp modelId="{7AF9CD04-D79A-4B82-8658-500B478A54EA}">
      <dsp:nvSpPr>
        <dsp:cNvPr id="0" name=""/>
        <dsp:cNvSpPr/>
      </dsp:nvSpPr>
      <dsp:spPr>
        <a:xfrm>
          <a:off x="0" y="3484056"/>
          <a:ext cx="8686800" cy="10266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>
              <a:solidFill>
                <a:srgbClr val="FFFFFF"/>
              </a:solidFill>
              <a:latin typeface="Franklin Gothic Book"/>
              <a:ea typeface="+mn-ea"/>
              <a:cs typeface="+mn-cs"/>
            </a:rPr>
            <a:t>No-Nonsense Nurturing Culture</a:t>
          </a:r>
        </a:p>
      </dsp:txBody>
      <dsp:txXfrm>
        <a:off x="50118" y="3534174"/>
        <a:ext cx="8586564" cy="9264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3E589-B4F8-42BE-9058-B49320197E33}">
      <dsp:nvSpPr>
        <dsp:cNvPr id="0" name=""/>
        <dsp:cNvSpPr/>
      </dsp:nvSpPr>
      <dsp:spPr>
        <a:xfrm>
          <a:off x="0" y="498475"/>
          <a:ext cx="2714624" cy="1628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accent2">
              <a:lumMod val="75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Planning team</a:t>
          </a:r>
        </a:p>
      </dsp:txBody>
      <dsp:txXfrm>
        <a:off x="0" y="498475"/>
        <a:ext cx="2714624" cy="1628775"/>
      </dsp:txXfrm>
    </dsp:sp>
    <dsp:sp modelId="{BFABDF80-20AB-4D1A-BFB9-9F840EF41607}">
      <dsp:nvSpPr>
        <dsp:cNvPr id="0" name=""/>
        <dsp:cNvSpPr/>
      </dsp:nvSpPr>
      <dsp:spPr>
        <a:xfrm>
          <a:off x="2986087" y="498475"/>
          <a:ext cx="2714624" cy="1628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bg2">
              <a:lumMod val="25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Needs Assessment</a:t>
          </a:r>
        </a:p>
      </dsp:txBody>
      <dsp:txXfrm>
        <a:off x="2986087" y="498475"/>
        <a:ext cx="2714624" cy="1628775"/>
      </dsp:txXfrm>
    </dsp:sp>
    <dsp:sp modelId="{0A44B876-7194-4847-944A-773B8F1BE3B0}">
      <dsp:nvSpPr>
        <dsp:cNvPr id="0" name=""/>
        <dsp:cNvSpPr/>
      </dsp:nvSpPr>
      <dsp:spPr>
        <a:xfrm>
          <a:off x="5972175" y="498475"/>
          <a:ext cx="2714624" cy="1628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bg2">
              <a:lumMod val="25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Strategic Goals</a:t>
          </a:r>
        </a:p>
      </dsp:txBody>
      <dsp:txXfrm>
        <a:off x="5972175" y="498475"/>
        <a:ext cx="2714624" cy="1628775"/>
      </dsp:txXfrm>
    </dsp:sp>
    <dsp:sp modelId="{766524E0-8FAA-4BFB-9751-5600A0E3F0C4}">
      <dsp:nvSpPr>
        <dsp:cNvPr id="0" name=""/>
        <dsp:cNvSpPr/>
      </dsp:nvSpPr>
      <dsp:spPr>
        <a:xfrm>
          <a:off x="1493043" y="2398712"/>
          <a:ext cx="2714624" cy="1628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bg2">
              <a:lumMod val="25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Research based strategies</a:t>
          </a:r>
        </a:p>
      </dsp:txBody>
      <dsp:txXfrm>
        <a:off x="1493043" y="2398712"/>
        <a:ext cx="2714624" cy="1628775"/>
      </dsp:txXfrm>
    </dsp:sp>
    <dsp:sp modelId="{C50F97B6-13B8-4495-84C9-18AD765F5FAA}">
      <dsp:nvSpPr>
        <dsp:cNvPr id="0" name=""/>
        <dsp:cNvSpPr/>
      </dsp:nvSpPr>
      <dsp:spPr>
        <a:xfrm>
          <a:off x="4479131" y="2398712"/>
          <a:ext cx="2714624" cy="1628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127000">
            <a:schemeClr val="bg2">
              <a:lumMod val="25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Evaluation of plan</a:t>
          </a:r>
        </a:p>
      </dsp:txBody>
      <dsp:txXfrm>
        <a:off x="4479131" y="2398712"/>
        <a:ext cx="2714624" cy="16287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69C05-B001-4394-91B6-B6645ADF1673}">
      <dsp:nvSpPr>
        <dsp:cNvPr id="0" name=""/>
        <dsp:cNvSpPr/>
      </dsp:nvSpPr>
      <dsp:spPr>
        <a:xfrm rot="5400000">
          <a:off x="904036" y="1230009"/>
          <a:ext cx="1920319" cy="231718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E45AE4-8878-47BD-9398-53DD5F60F24E}">
      <dsp:nvSpPr>
        <dsp:cNvPr id="0" name=""/>
        <dsp:cNvSpPr/>
      </dsp:nvSpPr>
      <dsp:spPr>
        <a:xfrm>
          <a:off x="1343930" y="1715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Student academic assessments </a:t>
          </a:r>
        </a:p>
      </dsp:txBody>
      <dsp:txXfrm>
        <a:off x="1389175" y="46960"/>
        <a:ext cx="2484162" cy="1454301"/>
      </dsp:txXfrm>
    </dsp:sp>
    <dsp:sp modelId="{281F9D3D-0415-4314-A0EB-DDDDB7F9DA8A}">
      <dsp:nvSpPr>
        <dsp:cNvPr id="0" name=""/>
        <dsp:cNvSpPr/>
      </dsp:nvSpPr>
      <dsp:spPr>
        <a:xfrm rot="5400000">
          <a:off x="904036" y="3160999"/>
          <a:ext cx="1920319" cy="231718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F467B7-C90A-40CF-8E0E-B98A0A1E9FAC}">
      <dsp:nvSpPr>
        <dsp:cNvPr id="0" name=""/>
        <dsp:cNvSpPr/>
      </dsp:nvSpPr>
      <dsp:spPr>
        <a:xfrm>
          <a:off x="1343930" y="1932704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Information on proficiency levels</a:t>
          </a:r>
        </a:p>
      </dsp:txBody>
      <dsp:txXfrm>
        <a:off x="1389175" y="1977949"/>
        <a:ext cx="2484162" cy="1454301"/>
      </dsp:txXfrm>
    </dsp:sp>
    <dsp:sp modelId="{A9F584CB-3345-4BCF-9792-ACBBCE919CAC}">
      <dsp:nvSpPr>
        <dsp:cNvPr id="0" name=""/>
        <dsp:cNvSpPr/>
      </dsp:nvSpPr>
      <dsp:spPr>
        <a:xfrm>
          <a:off x="1869530" y="4126493"/>
          <a:ext cx="3413617" cy="231718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A7ECDB-3684-493B-B056-1411C1D6F78D}">
      <dsp:nvSpPr>
        <dsp:cNvPr id="0" name=""/>
        <dsp:cNvSpPr/>
      </dsp:nvSpPr>
      <dsp:spPr>
        <a:xfrm>
          <a:off x="1343930" y="3863693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Additional assistance provided struggling students</a:t>
          </a:r>
        </a:p>
      </dsp:txBody>
      <dsp:txXfrm>
        <a:off x="1389175" y="3908938"/>
        <a:ext cx="2484162" cy="1454301"/>
      </dsp:txXfrm>
    </dsp:sp>
    <dsp:sp modelId="{58A278A7-2D5A-4DB3-BF1C-2981A72AC62D}">
      <dsp:nvSpPr>
        <dsp:cNvPr id="0" name=""/>
        <dsp:cNvSpPr/>
      </dsp:nvSpPr>
      <dsp:spPr>
        <a:xfrm rot="16200000">
          <a:off x="4328323" y="3160999"/>
          <a:ext cx="1920319" cy="231718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2B2D6-A83E-4BAA-994C-578C64C79F74}">
      <dsp:nvSpPr>
        <dsp:cNvPr id="0" name=""/>
        <dsp:cNvSpPr/>
      </dsp:nvSpPr>
      <dsp:spPr>
        <a:xfrm>
          <a:off x="4768217" y="3863693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Coordination and integration of federal funds and programs</a:t>
          </a:r>
        </a:p>
      </dsp:txBody>
      <dsp:txXfrm>
        <a:off x="4813462" y="3908938"/>
        <a:ext cx="2484162" cy="1454301"/>
      </dsp:txXfrm>
    </dsp:sp>
    <dsp:sp modelId="{7801FB0C-B348-42E2-87EA-2895381B4CF8}">
      <dsp:nvSpPr>
        <dsp:cNvPr id="0" name=""/>
        <dsp:cNvSpPr/>
      </dsp:nvSpPr>
      <dsp:spPr>
        <a:xfrm rot="16200000">
          <a:off x="4328323" y="1230009"/>
          <a:ext cx="1920319" cy="231718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5BD93-B540-4DD0-A2D3-BBBBDF296FD2}">
      <dsp:nvSpPr>
        <dsp:cNvPr id="0" name=""/>
        <dsp:cNvSpPr/>
      </dsp:nvSpPr>
      <dsp:spPr>
        <a:xfrm>
          <a:off x="4768217" y="1932704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School programs including migrant, pre-school, school choice, and supplemental educational services as applicable.</a:t>
          </a:r>
        </a:p>
      </dsp:txBody>
      <dsp:txXfrm>
        <a:off x="4813462" y="1977949"/>
        <a:ext cx="2484162" cy="1454301"/>
      </dsp:txXfrm>
    </dsp:sp>
    <dsp:sp modelId="{CE44E706-72AE-4FCB-BBC1-9642EB3D2B18}">
      <dsp:nvSpPr>
        <dsp:cNvPr id="0" name=""/>
        <dsp:cNvSpPr/>
      </dsp:nvSpPr>
      <dsp:spPr>
        <a:xfrm>
          <a:off x="4768217" y="1715"/>
          <a:ext cx="2574652" cy="15447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Family Engagement Strategies, including the school Family Engagement Policy</a:t>
          </a:r>
        </a:p>
      </dsp:txBody>
      <dsp:txXfrm>
        <a:off x="4813462" y="46960"/>
        <a:ext cx="2484162" cy="14543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CF61FD-FCD7-4573-8AEA-DCCD95B90B8D}">
      <dsp:nvSpPr>
        <dsp:cNvPr id="0" name=""/>
        <dsp:cNvSpPr/>
      </dsp:nvSpPr>
      <dsp:spPr>
        <a:xfrm>
          <a:off x="3266" y="707807"/>
          <a:ext cx="1963861" cy="7523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Reading</a:t>
          </a:r>
        </a:p>
      </dsp:txBody>
      <dsp:txXfrm>
        <a:off x="3266" y="707807"/>
        <a:ext cx="1963861" cy="752306"/>
      </dsp:txXfrm>
    </dsp:sp>
    <dsp:sp modelId="{712C031A-E0EF-46FA-BDD3-60D059B82DA9}">
      <dsp:nvSpPr>
        <dsp:cNvPr id="0" name=""/>
        <dsp:cNvSpPr/>
      </dsp:nvSpPr>
      <dsp:spPr>
        <a:xfrm>
          <a:off x="3266" y="1460114"/>
          <a:ext cx="1963861" cy="2358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rgbClr val="000000"/>
              </a:solidFill>
            </a:rPr>
            <a:t>HMH</a:t>
          </a:r>
        </a:p>
      </dsp:txBody>
      <dsp:txXfrm>
        <a:off x="3266" y="1460114"/>
        <a:ext cx="1963861" cy="2358040"/>
      </dsp:txXfrm>
    </dsp:sp>
    <dsp:sp modelId="{96F71379-8F7E-4019-9772-A4FFA5661C2F}">
      <dsp:nvSpPr>
        <dsp:cNvPr id="0" name=""/>
        <dsp:cNvSpPr/>
      </dsp:nvSpPr>
      <dsp:spPr>
        <a:xfrm>
          <a:off x="2242068" y="707807"/>
          <a:ext cx="1963861" cy="7523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chemeClr val="bg1"/>
              </a:solidFill>
            </a:rPr>
            <a:t>Math</a:t>
          </a:r>
        </a:p>
      </dsp:txBody>
      <dsp:txXfrm>
        <a:off x="2242068" y="707807"/>
        <a:ext cx="1963861" cy="752306"/>
      </dsp:txXfrm>
    </dsp:sp>
    <dsp:sp modelId="{9D49B04C-334E-4EF5-B184-A17415411AC6}">
      <dsp:nvSpPr>
        <dsp:cNvPr id="0" name=""/>
        <dsp:cNvSpPr/>
      </dsp:nvSpPr>
      <dsp:spPr>
        <a:xfrm>
          <a:off x="2242068" y="1460114"/>
          <a:ext cx="1963861" cy="2358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chemeClr val="tx1"/>
              </a:solidFill>
              <a:latin typeface="Franklin Gothic Medium"/>
            </a:rPr>
            <a:t>EnVison Savvas</a:t>
          </a:r>
          <a:endParaRPr lang="en-US" sz="2200" b="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chemeClr val="tx1"/>
              </a:solidFill>
              <a:latin typeface="Calibri"/>
              <a:ea typeface="Calibri"/>
              <a:cs typeface="Calibri"/>
            </a:rPr>
            <a:t>GA Frameworks</a:t>
          </a:r>
        </a:p>
      </dsp:txBody>
      <dsp:txXfrm>
        <a:off x="2242068" y="1460114"/>
        <a:ext cx="1963861" cy="2358040"/>
      </dsp:txXfrm>
    </dsp:sp>
    <dsp:sp modelId="{8B2F79C9-E5DF-4487-8942-55C56454F370}">
      <dsp:nvSpPr>
        <dsp:cNvPr id="0" name=""/>
        <dsp:cNvSpPr/>
      </dsp:nvSpPr>
      <dsp:spPr>
        <a:xfrm>
          <a:off x="4480870" y="707807"/>
          <a:ext cx="1963861" cy="7523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chemeClr val="bg1"/>
              </a:solidFill>
            </a:rPr>
            <a:t>Social Studies</a:t>
          </a:r>
        </a:p>
      </dsp:txBody>
      <dsp:txXfrm>
        <a:off x="4480870" y="707807"/>
        <a:ext cx="1963861" cy="752306"/>
      </dsp:txXfrm>
    </dsp:sp>
    <dsp:sp modelId="{D7225522-ADFF-4E50-9532-7D9602BED957}">
      <dsp:nvSpPr>
        <dsp:cNvPr id="0" name=""/>
        <dsp:cNvSpPr/>
      </dsp:nvSpPr>
      <dsp:spPr>
        <a:xfrm>
          <a:off x="4480870" y="1460114"/>
          <a:ext cx="1963861" cy="2358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rgbClr val="000000"/>
              </a:solidFill>
            </a:rPr>
            <a:t>Curriculum and Pacing provided by the district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rgbClr val="000000"/>
              </a:solidFill>
            </a:rPr>
            <a:t>Georgia Weekly Studies</a:t>
          </a:r>
        </a:p>
      </dsp:txBody>
      <dsp:txXfrm>
        <a:off x="4480870" y="1460114"/>
        <a:ext cx="1963861" cy="2358040"/>
      </dsp:txXfrm>
    </dsp:sp>
    <dsp:sp modelId="{BDD485DE-1B5A-49A0-AD79-13146F03FEC1}">
      <dsp:nvSpPr>
        <dsp:cNvPr id="0" name=""/>
        <dsp:cNvSpPr/>
      </dsp:nvSpPr>
      <dsp:spPr>
        <a:xfrm>
          <a:off x="6719672" y="707807"/>
          <a:ext cx="1963861" cy="75230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1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kern="1200" dirty="0">
              <a:solidFill>
                <a:schemeClr val="bg1"/>
              </a:solidFill>
            </a:rPr>
            <a:t>Science</a:t>
          </a:r>
        </a:p>
      </dsp:txBody>
      <dsp:txXfrm>
        <a:off x="6719672" y="707807"/>
        <a:ext cx="1963861" cy="752306"/>
      </dsp:txXfrm>
    </dsp:sp>
    <dsp:sp modelId="{A8ECC98A-1E1A-4B1B-927C-0DA68D4FAA45}">
      <dsp:nvSpPr>
        <dsp:cNvPr id="0" name=""/>
        <dsp:cNvSpPr/>
      </dsp:nvSpPr>
      <dsp:spPr>
        <a:xfrm>
          <a:off x="6719672" y="1460114"/>
          <a:ext cx="1963861" cy="23580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 dirty="0">
              <a:solidFill>
                <a:srgbClr val="000000"/>
              </a:solidFill>
            </a:rPr>
            <a:t>Curriculum and Pacing provided by the district</a:t>
          </a:r>
        </a:p>
      </dsp:txBody>
      <dsp:txXfrm>
        <a:off x="6719672" y="1460114"/>
        <a:ext cx="1963861" cy="23580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4616E-4F78-40B6-8EDB-4F70BA2357B7}">
      <dsp:nvSpPr>
        <dsp:cNvPr id="0" name=""/>
        <dsp:cNvSpPr/>
      </dsp:nvSpPr>
      <dsp:spPr>
        <a:xfrm>
          <a:off x="0" y="552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F045D9-7AA3-4419-A2C8-BBEBEC1B23BE}">
      <dsp:nvSpPr>
        <dsp:cNvPr id="0" name=""/>
        <dsp:cNvSpPr/>
      </dsp:nvSpPr>
      <dsp:spPr>
        <a:xfrm>
          <a:off x="0" y="552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District Family Engagement Policy </a:t>
          </a:r>
        </a:p>
      </dsp:txBody>
      <dsp:txXfrm>
        <a:off x="0" y="552"/>
        <a:ext cx="8686800" cy="646408"/>
      </dsp:txXfrm>
    </dsp:sp>
    <dsp:sp modelId="{352BAE21-48FE-458C-907A-BB60BAD59202}">
      <dsp:nvSpPr>
        <dsp:cNvPr id="0" name=""/>
        <dsp:cNvSpPr/>
      </dsp:nvSpPr>
      <dsp:spPr>
        <a:xfrm>
          <a:off x="0" y="646960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AC51308-EE72-4521-BDA4-701FBECAAA49}">
      <dsp:nvSpPr>
        <dsp:cNvPr id="0" name=""/>
        <dsp:cNvSpPr/>
      </dsp:nvSpPr>
      <dsp:spPr>
        <a:xfrm>
          <a:off x="0" y="646960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School Family Engagement Policy  </a:t>
          </a:r>
        </a:p>
      </dsp:txBody>
      <dsp:txXfrm>
        <a:off x="0" y="646960"/>
        <a:ext cx="8686800" cy="646408"/>
      </dsp:txXfrm>
    </dsp:sp>
    <dsp:sp modelId="{68E54951-77D3-404C-8D47-E6BD773BD160}">
      <dsp:nvSpPr>
        <dsp:cNvPr id="0" name=""/>
        <dsp:cNvSpPr/>
      </dsp:nvSpPr>
      <dsp:spPr>
        <a:xfrm>
          <a:off x="0" y="1293369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02C737-2883-4441-91C2-8FAAFFDDE44D}">
      <dsp:nvSpPr>
        <dsp:cNvPr id="0" name=""/>
        <dsp:cNvSpPr/>
      </dsp:nvSpPr>
      <dsp:spPr>
        <a:xfrm>
          <a:off x="0" y="1293369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School –Parent Compacts </a:t>
          </a:r>
        </a:p>
      </dsp:txBody>
      <dsp:txXfrm>
        <a:off x="0" y="1293369"/>
        <a:ext cx="8686800" cy="646408"/>
      </dsp:txXfrm>
    </dsp:sp>
    <dsp:sp modelId="{5E289EB5-F86E-45BB-A554-E1FA2C0FCB3C}">
      <dsp:nvSpPr>
        <dsp:cNvPr id="0" name=""/>
        <dsp:cNvSpPr/>
      </dsp:nvSpPr>
      <dsp:spPr>
        <a:xfrm>
          <a:off x="0" y="1939777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FD6D79-F4D7-46C2-A4CE-5224114E3491}">
      <dsp:nvSpPr>
        <dsp:cNvPr id="0" name=""/>
        <dsp:cNvSpPr/>
      </dsp:nvSpPr>
      <dsp:spPr>
        <a:xfrm>
          <a:off x="0" y="1939777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Budget</a:t>
          </a:r>
        </a:p>
      </dsp:txBody>
      <dsp:txXfrm>
        <a:off x="0" y="1939777"/>
        <a:ext cx="8686800" cy="646408"/>
      </dsp:txXfrm>
    </dsp:sp>
    <dsp:sp modelId="{E1D4ACE5-621C-470C-B984-E485E93B2822}">
      <dsp:nvSpPr>
        <dsp:cNvPr id="0" name=""/>
        <dsp:cNvSpPr/>
      </dsp:nvSpPr>
      <dsp:spPr>
        <a:xfrm>
          <a:off x="0" y="2586185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960F7CB-4A37-463C-8109-74BBD7CDEF7F}">
      <dsp:nvSpPr>
        <dsp:cNvPr id="0" name=""/>
        <dsp:cNvSpPr/>
      </dsp:nvSpPr>
      <dsp:spPr>
        <a:xfrm>
          <a:off x="0" y="2586185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Volunteer opportunities</a:t>
          </a:r>
        </a:p>
      </dsp:txBody>
      <dsp:txXfrm>
        <a:off x="0" y="2586185"/>
        <a:ext cx="8686800" cy="646408"/>
      </dsp:txXfrm>
    </dsp:sp>
    <dsp:sp modelId="{6331DF1B-45C4-4DBE-9F52-0A620B7C1A09}">
      <dsp:nvSpPr>
        <dsp:cNvPr id="0" name=""/>
        <dsp:cNvSpPr/>
      </dsp:nvSpPr>
      <dsp:spPr>
        <a:xfrm>
          <a:off x="0" y="3232593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CAB01AA-7675-4ABE-B46C-AC5BFF8746EC}">
      <dsp:nvSpPr>
        <dsp:cNvPr id="0" name=""/>
        <dsp:cNvSpPr/>
      </dsp:nvSpPr>
      <dsp:spPr>
        <a:xfrm>
          <a:off x="0" y="3232593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Training school staff</a:t>
          </a:r>
        </a:p>
      </dsp:txBody>
      <dsp:txXfrm>
        <a:off x="0" y="3232593"/>
        <a:ext cx="8686800" cy="646408"/>
      </dsp:txXfrm>
    </dsp:sp>
    <dsp:sp modelId="{E63C0943-709B-4402-B091-67E665498430}">
      <dsp:nvSpPr>
        <dsp:cNvPr id="0" name=""/>
        <dsp:cNvSpPr/>
      </dsp:nvSpPr>
      <dsp:spPr>
        <a:xfrm>
          <a:off x="0" y="3879002"/>
          <a:ext cx="8686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BD85CB5-1B41-4551-8A11-D182329E8849}">
      <dsp:nvSpPr>
        <dsp:cNvPr id="0" name=""/>
        <dsp:cNvSpPr/>
      </dsp:nvSpPr>
      <dsp:spPr>
        <a:xfrm>
          <a:off x="0" y="3879002"/>
          <a:ext cx="8686800" cy="6464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Family decision making opportunities</a:t>
          </a:r>
        </a:p>
      </dsp:txBody>
      <dsp:txXfrm>
        <a:off x="0" y="3879002"/>
        <a:ext cx="8686800" cy="64640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61DF3D-582A-4D4F-9F5A-6C1A03A4C3E6}">
      <dsp:nvSpPr>
        <dsp:cNvPr id="0" name=""/>
        <dsp:cNvSpPr/>
      </dsp:nvSpPr>
      <dsp:spPr>
        <a:xfrm>
          <a:off x="470623" y="12310"/>
          <a:ext cx="4501341" cy="45013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SCCPSS reserves 1% from the total amount of the Title I, Part A funds it receives in </a:t>
          </a:r>
          <a:r>
            <a:rPr lang="en-US" sz="2600" kern="1200">
              <a:latin typeface="Franklin Gothic Medium"/>
            </a:rPr>
            <a:t>FY27</a:t>
          </a:r>
          <a:r>
            <a:rPr lang="en-US" sz="2600" kern="1200"/>
            <a:t> to carry out family engagement requirements.  </a:t>
          </a:r>
        </a:p>
      </dsp:txBody>
      <dsp:txXfrm>
        <a:off x="1099189" y="543115"/>
        <a:ext cx="2595368" cy="3439731"/>
      </dsp:txXfrm>
    </dsp:sp>
    <dsp:sp modelId="{4B82ABCF-E974-4445-8730-C5354B98637A}">
      <dsp:nvSpPr>
        <dsp:cNvPr id="0" name=""/>
        <dsp:cNvSpPr/>
      </dsp:nvSpPr>
      <dsp:spPr>
        <a:xfrm>
          <a:off x="3714834" y="12310"/>
          <a:ext cx="4501341" cy="45013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Family/Parent input as sought through the Annual Evaluation Survey and Parent Forum held in the spring on how to spend these funds.</a:t>
          </a:r>
        </a:p>
      </dsp:txBody>
      <dsp:txXfrm>
        <a:off x="4992242" y="543115"/>
        <a:ext cx="2595368" cy="34397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D27A8-7F12-4EE2-A30A-D627AF502B25}">
      <dsp:nvSpPr>
        <dsp:cNvPr id="0" name=""/>
        <dsp:cNvSpPr/>
      </dsp:nvSpPr>
      <dsp:spPr>
        <a:xfrm rot="5400000">
          <a:off x="4096638" y="-516794"/>
          <a:ext cx="3620770" cy="555955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School Supplies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Resources (Educational games, books, etc.)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Title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1 Annual Parent Meeting</a:t>
          </a:r>
          <a:endParaRPr lang="en-US" sz="1900" kern="1200" dirty="0">
            <a:solidFill>
              <a:schemeClr val="tx1"/>
            </a:solidFill>
            <a:latin typeface="Franklin Gothic Medium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GMAS Parent Information Session</a:t>
          </a:r>
          <a:endParaRPr lang="en-US" sz="1900" kern="120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Literacy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Family Night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Middle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School Transition Information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>
              <a:solidFill>
                <a:schemeClr val="tx1"/>
              </a:solidFill>
              <a:latin typeface="Franklin Gothic Book"/>
            </a:rPr>
            <a:t>Math Family Night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Kindergarten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Orientation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Title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1 Parent Forum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  <a:latin typeface="Franklin Gothic Book"/>
            </a:rPr>
            <a:t>Family</a:t>
          </a:r>
          <a:r>
            <a:rPr lang="en-US" sz="1900" kern="1200" dirty="0">
              <a:solidFill>
                <a:schemeClr val="tx1"/>
              </a:solidFill>
              <a:latin typeface="Franklin Gothic Book"/>
            </a:rPr>
            <a:t> Resource Parent Workshop</a:t>
          </a:r>
          <a:endParaRPr lang="en-US" sz="1900" kern="1200" dirty="0">
            <a:solidFill>
              <a:schemeClr val="tx1"/>
            </a:solidFill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900" kern="1200" dirty="0">
            <a:latin typeface="Franklin Gothic Medium"/>
          </a:endParaRPr>
        </a:p>
      </dsp:txBody>
      <dsp:txXfrm rot="-5400000">
        <a:off x="3127248" y="629347"/>
        <a:ext cx="5382801" cy="3267268"/>
      </dsp:txXfrm>
    </dsp:sp>
    <dsp:sp modelId="{8C47D4AF-2FC4-4E19-883B-B398C40C60F3}">
      <dsp:nvSpPr>
        <dsp:cNvPr id="0" name=""/>
        <dsp:cNvSpPr/>
      </dsp:nvSpPr>
      <dsp:spPr>
        <a:xfrm>
          <a:off x="0" y="0"/>
          <a:ext cx="3127248" cy="45259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Through collaboration with parents/families it was decided that for the </a:t>
          </a:r>
          <a:r>
            <a:rPr lang="en-US" sz="2800" kern="1200">
              <a:latin typeface="Franklin Gothic Medium"/>
            </a:rPr>
            <a:t>2026-2027 school</a:t>
          </a:r>
          <a:r>
            <a:rPr lang="en-US" sz="2800" kern="1200"/>
            <a:t> year the following items would be funded:</a:t>
          </a:r>
        </a:p>
      </dsp:txBody>
      <dsp:txXfrm>
        <a:off x="152660" y="152660"/>
        <a:ext cx="2821928" cy="42206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33FAD-0273-4247-849E-6ADC1BC7DF4E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D3CD4-608A-4488-BAA7-45301EE2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07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F61818-01B8-433C-B77A-BDEC7959196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Title I Annual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anchor="b">
            <a:normAutofit fontScale="77500" lnSpcReduction="20000"/>
          </a:bodyPr>
          <a:lstStyle/>
          <a:p>
            <a:r>
              <a:rPr lang="en-US"/>
              <a:t>White Bluff Elementary School</a:t>
            </a:r>
          </a:p>
          <a:p>
            <a:r>
              <a:rPr lang="en-US"/>
              <a:t>Thursday, September 10, 2026</a:t>
            </a:r>
          </a:p>
          <a:p>
            <a:r>
              <a:rPr lang="en-US"/>
              <a:t> Media Center</a:t>
            </a:r>
          </a:p>
        </p:txBody>
      </p:sp>
    </p:spTree>
    <p:extLst>
      <p:ext uri="{BB962C8B-B14F-4D97-AF65-F5344CB8AC3E}">
        <p14:creationId xmlns:p14="http://schemas.microsoft.com/office/powerpoint/2010/main" val="316494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Title I Programs Can Help: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F145505-23DC-1B00-B53A-CF36296235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55150"/>
              </p:ext>
            </p:extLst>
          </p:nvPr>
        </p:nvGraphicFramePr>
        <p:xfrm>
          <a:off x="457200" y="2819400"/>
          <a:ext cx="8153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525" y="659513"/>
            <a:ext cx="1971675" cy="12717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D8A505-F659-A17F-90E9-2A2B57BC60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285325"/>
            <a:ext cx="1971675" cy="12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9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What is a Title I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/>
              <a:t>Being a Title I school means receiving federal funding (Title I dollars) to </a:t>
            </a:r>
            <a:r>
              <a:rPr lang="en-US" sz="2200" u="sng"/>
              <a:t>supplement</a:t>
            </a:r>
            <a:r>
              <a:rPr lang="en-US" sz="2200"/>
              <a:t> the school’s existing programs.  These dollars are used for…</a:t>
            </a:r>
          </a:p>
          <a:p>
            <a:pPr lvl="1"/>
            <a:r>
              <a:rPr lang="en-US" sz="1800"/>
              <a:t>Identifying students experiencing academic difficulties and providing timely assistance to help these student’s meet the State’s challenging content standards.</a:t>
            </a:r>
          </a:p>
          <a:p>
            <a:pPr lvl="1"/>
            <a:r>
              <a:rPr lang="en-US" sz="1800"/>
              <a:t>Purchasing supplemental staff/programs/materials/supplies</a:t>
            </a:r>
          </a:p>
          <a:p>
            <a:pPr lvl="1"/>
            <a:r>
              <a:rPr lang="en-US" sz="1800"/>
              <a:t>Conducting parental Involvement meetings/trainings/activities</a:t>
            </a:r>
          </a:p>
          <a:p>
            <a:pPr lvl="1"/>
            <a:r>
              <a:rPr lang="en-US" sz="1800"/>
              <a:t>Recruiting/Hiring/Retaining Highly Qualified Teachers</a:t>
            </a:r>
          </a:p>
          <a:p>
            <a:pPr lvl="1">
              <a:buFontTx/>
              <a:buNone/>
            </a:pPr>
            <a:endParaRPr lang="en-US" sz="1000"/>
          </a:p>
          <a:p>
            <a:r>
              <a:rPr lang="en-US" sz="2200"/>
              <a:t>Being a Title I school also means family engagement and parents’ rights.  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16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Title I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Any Local Educational Agency ( School District) with a Title I Allocation exceeding $500,000 is required by law to set aside 1% of it’s Title I allocation for parental involvement.</a:t>
            </a:r>
          </a:p>
          <a:p>
            <a:pPr>
              <a:buFontTx/>
              <a:buNone/>
            </a:pPr>
            <a:endParaRPr lang="en-US" sz="800"/>
          </a:p>
          <a:p>
            <a:r>
              <a:rPr lang="en-US"/>
              <a:t>Of that 1%, 10% may be reserved at the school district for system-wide initiatives related to family engagement.  The remaining 90% must be allocated to all Title I schools in the district.  Therefore each Title I school receives its portion of the 90% to implement school-level family engagement.</a:t>
            </a:r>
          </a:p>
          <a:p>
            <a:pPr>
              <a:buFontTx/>
              <a:buNone/>
            </a:pPr>
            <a:endParaRPr lang="en-US" sz="800"/>
          </a:p>
          <a:p>
            <a:r>
              <a:rPr lang="en-US" sz="2600" b="1"/>
              <a:t>You, as Title I parents, have the right to be involved in how this money is spent.</a:t>
            </a:r>
          </a:p>
          <a:p>
            <a:endParaRPr lang="en-US"/>
          </a:p>
        </p:txBody>
      </p:sp>
      <p:pic>
        <p:nvPicPr>
          <p:cNvPr id="2050" name="Picture 2" descr="C:\Users\debbur77\AppData\Local\Microsoft\Windows\Temporary Internet Files\Content.IE5\WQ5J2SQJ\MC90043474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"/>
            <a:ext cx="1142857" cy="1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323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School-wide or Targeted Assistance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7FD1D3C-8598-1BAC-8F53-3B817FF30ED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199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School-Improvement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821381-6B5F-79D9-2451-4F61F7D426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0665439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898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School-Improvement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CA67AF-32A7-11D0-E963-42ECBA7B23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7529990"/>
              </p:ext>
            </p:extLst>
          </p:nvPr>
        </p:nvGraphicFramePr>
        <p:xfrm>
          <a:off x="304800" y="1295400"/>
          <a:ext cx="86868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5330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Curriculum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900485-6E12-AAD6-9285-F8B7A332ED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2712564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960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Assessments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 fontScale="92500" lnSpcReduction="10000"/>
          </a:bodyPr>
          <a:lstStyle/>
          <a:p>
            <a:r>
              <a:rPr lang="en-US" dirty="0"/>
              <a:t>Pre-K will complete WSO</a:t>
            </a:r>
          </a:p>
          <a:p>
            <a:r>
              <a:rPr lang="en-US" dirty="0"/>
              <a:t>Kindergarten will be administered the G-KIDS Assessment three times a year (BOY- RC, MOY, and EOY)</a:t>
            </a:r>
          </a:p>
          <a:p>
            <a:r>
              <a:rPr lang="en-US" dirty="0"/>
              <a:t>K-5 will be administered the NWEA MAP Diagnostic in both Reading and Math three times a year (BOY, MOY, and EOY)</a:t>
            </a:r>
          </a:p>
          <a:p>
            <a:r>
              <a:rPr lang="en-US" dirty="0"/>
              <a:t> 3-5 grade will be administered the GMAS Assessment in April in Reading, Math, and Science (5</a:t>
            </a:r>
            <a:r>
              <a:rPr lang="en-US" baseline="30000" dirty="0"/>
              <a:t>th</a:t>
            </a:r>
            <a:r>
              <a:rPr lang="en-US" dirty="0"/>
              <a:t> Grade only)</a:t>
            </a:r>
          </a:p>
        </p:txBody>
      </p:sp>
    </p:spTree>
    <p:extLst>
      <p:ext uri="{BB962C8B-B14F-4D97-AF65-F5344CB8AC3E}">
        <p14:creationId xmlns:p14="http://schemas.microsoft.com/office/powerpoint/2010/main" val="372559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Teacher Professional qualifications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You, as Title I Parents, have the right to request the qualifications of your child’s teachers.</a:t>
            </a:r>
          </a:p>
          <a:p>
            <a:pPr>
              <a:buFontTx/>
              <a:buNone/>
            </a:pPr>
            <a:endParaRPr lang="en-US" sz="700"/>
          </a:p>
          <a:p>
            <a:pPr marL="0" indent="0">
              <a:buNone/>
            </a:pPr>
            <a:endParaRPr lang="en-US"/>
          </a:p>
        </p:txBody>
      </p:sp>
      <p:pic>
        <p:nvPicPr>
          <p:cNvPr id="3074" name="Picture 2" descr="C:\Users\debbur77\AppData\Local\Microsoft\Windows\Temporary Internet Files\Content.IE5\WQ5J2SQJ\MC90043490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57600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813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Family engagement Input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803673B-409F-82C3-96DE-1A57E381AD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022536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4234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i="1" u="sng"/>
              <a:t>How can families become involved at the school</a:t>
            </a:r>
          </a:p>
          <a:p>
            <a:endParaRPr lang="en-US"/>
          </a:p>
          <a:p>
            <a:r>
              <a:rPr lang="en-US"/>
              <a:t>Parents have a right to request opportunities for regular meetings for parents to formulate suggestions and to participate, as appropriate, in decisions about the education of their children</a:t>
            </a:r>
          </a:p>
          <a:p>
            <a:endParaRPr lang="en-US"/>
          </a:p>
          <a:p>
            <a:r>
              <a:rPr lang="en-US"/>
              <a:t>The school must respond to any such suggestions from parents as soon as practicably possible</a:t>
            </a:r>
          </a:p>
        </p:txBody>
      </p:sp>
    </p:spTree>
    <p:extLst>
      <p:ext uri="{BB962C8B-B14F-4D97-AF65-F5344CB8AC3E}">
        <p14:creationId xmlns:p14="http://schemas.microsoft.com/office/powerpoint/2010/main" val="1681132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 Engagement Funds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911312-BB50-2502-FE14-8AAC613767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514486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623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Family Engagement Funds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EBE806E-6A6E-D282-71A1-EC28AC9508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5824374"/>
              </p:ext>
            </p:extLst>
          </p:nvPr>
        </p:nvGraphicFramePr>
        <p:xfrm>
          <a:off x="304800" y="1554162"/>
          <a:ext cx="8686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065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Contacting the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Staff members can be contacted by email or other teacher provided communication apps such as ClassDojo and Remind.</a:t>
            </a:r>
          </a:p>
        </p:txBody>
      </p:sp>
      <p:pic>
        <p:nvPicPr>
          <p:cNvPr id="4098" name="Picture 2" descr="C:\Users\debbur77\AppData\Local\Microsoft\Windows\Temporary Internet Files\Content.IE5\8FTXCCOM\MC90044212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713043"/>
            <a:ext cx="1497224" cy="149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Program Files (x86)\Microsoft Office\MEDIA\CAGCAT10\j033226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800600"/>
            <a:ext cx="1223111" cy="138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ebbur77\AppData\Local\Microsoft\Windows\Temporary Internet Files\Content.IE5\0AW807US\MC900382578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58612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ebbur77\AppData\Local\Microsoft\Windows\Temporary Internet Files\Content.IE5\0AW807US\MC900434824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741263"/>
            <a:ext cx="1371372" cy="1371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907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pic>
        <p:nvPicPr>
          <p:cNvPr id="1026" name="Picture 2" descr="C:\Users\debbur77\AppData\Local\Microsoft\Windows\Temporary Internet Files\Content.IE5\ZDNE8OVQ\MC900441498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628" y="1988572"/>
            <a:ext cx="3657143" cy="36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757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Application>Microsoft Office PowerPoint</Application>
  <PresentationFormat>On-screen Show (4:3)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Trek</vt:lpstr>
      <vt:lpstr>Title I Annual Meeting</vt:lpstr>
      <vt:lpstr>Title I Programs Can Help:</vt:lpstr>
      <vt:lpstr>What is a Title I School?</vt:lpstr>
      <vt:lpstr>Title I Funds</vt:lpstr>
      <vt:lpstr>School-wide or Targeted Assistance </vt:lpstr>
      <vt:lpstr>School-Improvement Plan</vt:lpstr>
      <vt:lpstr>School-Improvement Plan</vt:lpstr>
      <vt:lpstr>Curriculum</vt:lpstr>
      <vt:lpstr>Assessments</vt:lpstr>
      <vt:lpstr>Teacher Professional qualifications</vt:lpstr>
      <vt:lpstr>Family engagement Input</vt:lpstr>
      <vt:lpstr>Family engagement</vt:lpstr>
      <vt:lpstr>Family Engagement Funds</vt:lpstr>
      <vt:lpstr>Family Engagement Funds</vt:lpstr>
      <vt:lpstr>Contacting the Staff</vt:lpstr>
      <vt:lpstr>Questions</vt:lpstr>
    </vt:vector>
  </TitlesOfParts>
  <Company>SCCPSS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1 Meeting</dc:title>
  <dc:creator>Debbie Burnette</dc:creator>
  <cp:revision>51</cp:revision>
  <cp:lastPrinted>2019-08-22T15:39:58Z</cp:lastPrinted>
  <dcterms:created xsi:type="dcterms:W3CDTF">2014-08-18T19:25:43Z</dcterms:created>
  <dcterms:modified xsi:type="dcterms:W3CDTF">2026-09-10T20:23:11Z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0d1802-d171-4e0b-8e2e-01ddcc0242bb_Enabled">
    <vt:lpwstr>true</vt:lpwstr>
  </property>
  <property fmtid="{D5CDD505-2E9C-101B-9397-08002B2CF9AE}" pid="3" name="MSIP_Label_630d1802-d171-4e0b-8e2e-01ddcc0242bb_SetDate">
    <vt:lpwstr>2024-09-19T16:41:00Z</vt:lpwstr>
  </property>
  <property fmtid="{D5CDD505-2E9C-101B-9397-08002B2CF9AE}" pid="4" name="MSIP_Label_630d1802-d171-4e0b-8e2e-01ddcc0242bb_Method">
    <vt:lpwstr>Standard</vt:lpwstr>
  </property>
  <property fmtid="{D5CDD505-2E9C-101B-9397-08002B2CF9AE}" pid="5" name="MSIP_Label_630d1802-d171-4e0b-8e2e-01ddcc0242bb_Name">
    <vt:lpwstr>Public</vt:lpwstr>
  </property>
  <property fmtid="{D5CDD505-2E9C-101B-9397-08002B2CF9AE}" pid="6" name="MSIP_Label_630d1802-d171-4e0b-8e2e-01ddcc0242bb_SiteId">
    <vt:lpwstr>4009da8c-d30a-4f98-a5bd-78a6c0a25a53</vt:lpwstr>
  </property>
  <property fmtid="{D5CDD505-2E9C-101B-9397-08002B2CF9AE}" pid="7" name="MSIP_Label_630d1802-d171-4e0b-8e2e-01ddcc0242bb_ActionId">
    <vt:lpwstr>260dfb63-7f22-429e-9128-2b66bf37baba</vt:lpwstr>
  </property>
  <property fmtid="{D5CDD505-2E9C-101B-9397-08002B2CF9AE}" pid="8" name="MSIP_Label_630d1802-d171-4e0b-8e2e-01ddcc0242bb_ContentBits">
    <vt:lpwstr>0</vt:lpwstr>
  </property>
</Properties>
</file>