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Lst>
  <p:sldSz cy="6858000" cx="12192000"/>
  <p:notesSz cx="6858000" cy="9144000"/>
  <p:embeddedFontLst>
    <p:embeddedFont>
      <p:font typeface="Abril Fatface"/>
      <p:regular r:id="rId33"/>
    </p:embeddedFont>
    <p:embeddedFont>
      <p:font typeface="Griffy"/>
      <p:regular r:id="rId34"/>
    </p:embeddedFont>
    <p:embeddedFont>
      <p:font typeface="Poppins"/>
      <p:regular r:id="rId35"/>
      <p:bold r:id="rId36"/>
      <p:italic r:id="rId37"/>
      <p:boldItalic r:id="rId38"/>
    </p:embeddedFont>
    <p:embeddedFont>
      <p:font typeface="Barlow Condensed"/>
      <p:regular r:id="rId39"/>
      <p:bold r:id="rId40"/>
      <p:italic r:id="rId41"/>
      <p:boldItalic r:id="rId42"/>
    </p:embeddedFont>
    <p:embeddedFont>
      <p:font typeface="Lexend Deca SemiBold"/>
      <p:regular r:id="rId43"/>
      <p:bold r:id="rId44"/>
    </p:embeddedFont>
    <p:embeddedFont>
      <p:font typeface="DM Sans"/>
      <p:regular r:id="rId45"/>
      <p:bold r:id="rId46"/>
      <p:italic r:id="rId47"/>
      <p:boldItalic r:id="rId48"/>
    </p:embeddedFont>
    <p:embeddedFont>
      <p:font typeface="Lexend Deca"/>
      <p:regular r:id="rId49"/>
      <p:bold r:id="rId50"/>
    </p:embeddedFont>
    <p:embeddedFont>
      <p:font typeface="Homemade Apple"/>
      <p:regular r:id="rId5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BarlowCondensed-bold.fntdata"/><Relationship Id="rId42" Type="http://schemas.openxmlformats.org/officeDocument/2006/relationships/font" Target="fonts/BarlowCondensed-boldItalic.fntdata"/><Relationship Id="rId41" Type="http://schemas.openxmlformats.org/officeDocument/2006/relationships/font" Target="fonts/BarlowCondensed-italic.fntdata"/><Relationship Id="rId44" Type="http://schemas.openxmlformats.org/officeDocument/2006/relationships/font" Target="fonts/LexendDecaSemiBold-bold.fntdata"/><Relationship Id="rId43" Type="http://schemas.openxmlformats.org/officeDocument/2006/relationships/font" Target="fonts/LexendDecaSemiBold-regular.fntdata"/><Relationship Id="rId46" Type="http://schemas.openxmlformats.org/officeDocument/2006/relationships/font" Target="fonts/DMSans-bold.fntdata"/><Relationship Id="rId45" Type="http://schemas.openxmlformats.org/officeDocument/2006/relationships/font" Target="fonts/DMSans-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DMSans-boldItalic.fntdata"/><Relationship Id="rId47" Type="http://schemas.openxmlformats.org/officeDocument/2006/relationships/font" Target="fonts/DMSans-italic.fntdata"/><Relationship Id="rId49" Type="http://schemas.openxmlformats.org/officeDocument/2006/relationships/font" Target="fonts/LexendDeca-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font" Target="fonts/AbrilFatface-regular.fntdata"/><Relationship Id="rId32" Type="http://schemas.openxmlformats.org/officeDocument/2006/relationships/slide" Target="slides/slide27.xml"/><Relationship Id="rId35" Type="http://schemas.openxmlformats.org/officeDocument/2006/relationships/font" Target="fonts/Poppins-regular.fntdata"/><Relationship Id="rId34" Type="http://schemas.openxmlformats.org/officeDocument/2006/relationships/font" Target="fonts/Griffy-regular.fntdata"/><Relationship Id="rId37" Type="http://schemas.openxmlformats.org/officeDocument/2006/relationships/font" Target="fonts/Poppins-italic.fntdata"/><Relationship Id="rId36" Type="http://schemas.openxmlformats.org/officeDocument/2006/relationships/font" Target="fonts/Poppins-bold.fntdata"/><Relationship Id="rId39" Type="http://schemas.openxmlformats.org/officeDocument/2006/relationships/font" Target="fonts/BarlowCondensed-regular.fntdata"/><Relationship Id="rId38" Type="http://schemas.openxmlformats.org/officeDocument/2006/relationships/font" Target="fonts/Poppins-boldItalic.fntdata"/><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HomemadeApple-regular.fntdata"/><Relationship Id="rId50" Type="http://schemas.openxmlformats.org/officeDocument/2006/relationships/font" Target="fonts/LexendDeca-bold.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a073618e60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 name="Google Shape;194;ga073618e60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Good evening and welcome Naperville Central parents! Thank you for partnering with us to make the college application process as smooth as possible for your student. My name is …. I am one of a large group of dedicated professionals behind the scenes working to assist our seniors through this process.</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ga073618e60_0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a073618e60_0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ga073618e60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0" name="Google Shape;220;ga073618e60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This evening is divided into four main categories: The College Application Process, including timeline and deadlines, Admissions Tests and applying test-optional, NCHS procedures which includes how to use Schoolinks for the college application process and specific procedures and guidelines that we have in place at NCHS, and finally, how parents can help and a little information about financial aid.</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b="1" lang="en"/>
              <a:t>Please hold your questions for the end of the presentation, as sometimes questions you have will be covered at a later point in this presentation.</a:t>
            </a:r>
            <a:endParaRPr b="1"/>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ga073618e60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9" name="Google Shape;249;ga073618e60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g3f702f0b66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4" name="Google Shape;264;g3f702f0b66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ga073618e60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7" name="Google Shape;277;ga073618e60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While we have been working with our students for quite some time on the research process, this is a list of the final steps that they should be focused on for the fall and spring semesters.</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Counselors visited senior English classes on August 25th to introduce them to SchooLinks as an organizational tool and pathway for sending support documents to individual schools.</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Students should be finalizing their list of colleges soon if they have not done so already. They can continue visiting college campuses, when possible. Nothing replaces the experience of getting onto a college campus; there are also many good virtual options still available.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Once a student’s list is finalized, they can begin applying, requesting transcripts and letters of recommendation, if needed, sending test scores, and writing their admissions essays. Each school’s requirements are a little different. Then a student can submit their applications.</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Finally, families should work together to complete the Free Application for Federal Student Aid - or FAFSA. The FAFSA will be available on October 1st.</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By the time spring semester rolls around, students will be in the final stages of the process, including making a final decision where to attend. Students should consider all acceptance letters and financial aid awards to make the best decision on a college.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Once the final decision is made, the student will formally accept that college’s offer of admission. This is usually done by May 1st. Once students have made their decision, it is also courteous to inform the other schools that they will not be attending that institution. The most common way for a student to formally accept a college’s offer of admission is to send in a monetary deposit and submit a housing form, if applicable.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As you can see from this timeline, the majority of the application process takes place in the fall semester and the decision-making process is primarily in the spring semester.</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2f490e15f30_0_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2" name="Google Shape;292;g2f490e15f30_0_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Understanding the different types of deadlines in the application process is very crucial. Deadlines drive the process and missing a deadline will most likely prevent the student from being able to apply to that school.</a:t>
            </a:r>
            <a:endParaRPr/>
          </a:p>
          <a:p>
            <a:pPr indent="0" lvl="0" marL="0" rtl="0" algn="l">
              <a:spcBef>
                <a:spcPts val="0"/>
              </a:spcBef>
              <a:spcAft>
                <a:spcPts val="0"/>
              </a:spcAft>
              <a:buClr>
                <a:schemeClr val="dk1"/>
              </a:buClr>
              <a:buSzPts val="1100"/>
              <a:buFont typeface="Arial"/>
              <a:buNone/>
            </a:pPr>
            <a:r>
              <a:rPr lang="en"/>
              <a:t>Early Action or a Priority deadline is non-binding - most common Early Action deadline is November 1st. </a:t>
            </a:r>
            <a:endParaRPr/>
          </a:p>
          <a:p>
            <a:pPr indent="0" lvl="0" marL="0" rtl="0" algn="l">
              <a:spcBef>
                <a:spcPts val="0"/>
              </a:spcBef>
              <a:spcAft>
                <a:spcPts val="0"/>
              </a:spcAft>
              <a:buClr>
                <a:schemeClr val="dk1"/>
              </a:buClr>
              <a:buSzPts val="1100"/>
              <a:buFont typeface="Arial"/>
              <a:buNone/>
            </a:pPr>
            <a:r>
              <a:rPr lang="en"/>
              <a:t>By applying early, students will find out their admission decision earlier. If students apply after the early action deadline, there maybe be higher standards as schools generally accept more students from the early action applicant pool. Many colleges also have their scholarship or competitive major deadlines as part of this early action deadline.</a:t>
            </a:r>
            <a:endParaRPr/>
          </a:p>
          <a:p>
            <a:pPr indent="0" lvl="0" marL="0" rtl="0" algn="l">
              <a:spcBef>
                <a:spcPts val="0"/>
              </a:spcBef>
              <a:spcAft>
                <a:spcPts val="0"/>
              </a:spcAft>
              <a:buClr>
                <a:schemeClr val="dk1"/>
              </a:buClr>
              <a:buSzPts val="1100"/>
              <a:buFont typeface="Arial"/>
              <a:buNone/>
            </a:pPr>
            <a:r>
              <a:rPr lang="en"/>
              <a:t>Regular Decision is the latest possible deadline by when a student can apply. Typically these deadlines fall during 2nd semester.</a:t>
            </a:r>
            <a:endParaRPr/>
          </a:p>
          <a:p>
            <a:pPr indent="0" lvl="0" marL="0" rtl="0" algn="l">
              <a:spcBef>
                <a:spcPts val="0"/>
              </a:spcBef>
              <a:spcAft>
                <a:spcPts val="0"/>
              </a:spcAft>
              <a:buClr>
                <a:schemeClr val="dk1"/>
              </a:buClr>
              <a:buSzPts val="1100"/>
              <a:buFont typeface="Arial"/>
              <a:buNone/>
            </a:pPr>
            <a:r>
              <a:rPr lang="en"/>
              <a:t>Rolling Admission means applications are processed as they are received by the university. Once a student sends in a completed application to the university, a decision on admission will usually be released to the student within a couple weeks of submission.</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The three admissions types that were just discussed are all non-restrictive application plans. These types of plans are great for students who want to apply early and receive a decision early as well as having the ability to compare offers and financial packages from multiple colleges.</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g2f490e15f30_0_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6" name="Google Shape;306;g2f490e15f30_0_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Early Decision is another admission type not to be confused with Early Action from the last slide.</a:t>
            </a:r>
            <a:endParaRPr/>
          </a:p>
          <a:p>
            <a:pPr indent="0" lvl="0" marL="0" rtl="0" algn="l">
              <a:spcBef>
                <a:spcPts val="0"/>
              </a:spcBef>
              <a:spcAft>
                <a:spcPts val="0"/>
              </a:spcAft>
              <a:buClr>
                <a:schemeClr val="dk1"/>
              </a:buClr>
              <a:buSzPts val="1100"/>
              <a:buFont typeface="Arial"/>
              <a:buNone/>
            </a:pPr>
            <a:r>
              <a:rPr lang="en"/>
              <a:t>Early Decision is a restrictive application plan and is binding. </a:t>
            </a:r>
            <a:endParaRPr/>
          </a:p>
          <a:p>
            <a:pPr indent="0" lvl="0" marL="0" rtl="0" algn="l">
              <a:spcBef>
                <a:spcPts val="0"/>
              </a:spcBef>
              <a:spcAft>
                <a:spcPts val="0"/>
              </a:spcAft>
              <a:buClr>
                <a:schemeClr val="dk1"/>
              </a:buClr>
              <a:buSzPts val="1100"/>
              <a:buFont typeface="Arial"/>
              <a:buNone/>
            </a:pPr>
            <a:r>
              <a:rPr lang="en"/>
              <a:t>If accepted, they must attend that school and  withdraw all applications to other schools. </a:t>
            </a:r>
            <a:endParaRPr/>
          </a:p>
          <a:p>
            <a:pPr indent="0" lvl="0" marL="0" rtl="0" algn="l">
              <a:spcBef>
                <a:spcPts val="0"/>
              </a:spcBef>
              <a:spcAft>
                <a:spcPts val="0"/>
              </a:spcAft>
              <a:buClr>
                <a:schemeClr val="dk1"/>
              </a:buClr>
              <a:buSzPts val="1100"/>
              <a:buFont typeface="Arial"/>
              <a:buNone/>
            </a:pPr>
            <a:r>
              <a:rPr lang="en"/>
              <a:t>May only apply to ONE college through Early Decision (like proposing marriage)</a:t>
            </a:r>
            <a:endParaRPr/>
          </a:p>
          <a:p>
            <a:pPr indent="0" lvl="0" marL="0" rtl="0" algn="l">
              <a:spcBef>
                <a:spcPts val="0"/>
              </a:spcBef>
              <a:spcAft>
                <a:spcPts val="0"/>
              </a:spcAft>
              <a:buClr>
                <a:schemeClr val="dk1"/>
              </a:buClr>
              <a:buSzPts val="1100"/>
              <a:buFont typeface="Arial"/>
              <a:buNone/>
            </a:pPr>
            <a:r>
              <a:rPr lang="en"/>
              <a:t>Should only be used by students who have a definite first-choice college AND are confident about how they intend to finance their education. </a:t>
            </a:r>
            <a:endParaRPr/>
          </a:p>
          <a:p>
            <a:pPr indent="0" lvl="0" marL="0" rtl="0" algn="l">
              <a:spcBef>
                <a:spcPts val="0"/>
              </a:spcBef>
              <a:spcAft>
                <a:spcPts val="0"/>
              </a:spcAft>
              <a:buClr>
                <a:schemeClr val="dk1"/>
              </a:buClr>
              <a:buSzPts val="1100"/>
              <a:buFont typeface="Arial"/>
              <a:buNone/>
            </a:pPr>
            <a:r>
              <a:rPr lang="en"/>
              <a:t>Students and their families should consult with the student’s counselor before applying to a school Early Decision as the counselor, parent, and student must sign an agreement.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Another restrictive application plan is restrictive early action, which is only used by a handful of highly selective colleges. Students are responsible for knowing the restrictions for the school they are applying to.</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ED Examples - Northwestern, UChicago, UPenn, Cornell, Carnegie Mellon</a:t>
            </a:r>
            <a:endParaRPr/>
          </a:p>
          <a:p>
            <a:pPr indent="0" lvl="0" marL="0" rtl="0" algn="l">
              <a:spcBef>
                <a:spcPts val="0"/>
              </a:spcBef>
              <a:spcAft>
                <a:spcPts val="0"/>
              </a:spcAft>
              <a:buClr>
                <a:schemeClr val="dk1"/>
              </a:buClr>
              <a:buSzPts val="1100"/>
              <a:buFont typeface="Arial"/>
              <a:buNone/>
            </a:pPr>
            <a:r>
              <a:rPr lang="en"/>
              <a:t>REA Examples - Harvard, Stanford, Princeton, Yale, Notre Dame</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ga073618e60_0_6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9" name="Google Shape;319;ga073618e60_0_6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While Naperville Central will use SchooLinks to send supporting documentation, it’s important to note that</a:t>
            </a:r>
            <a:r>
              <a:rPr b="1" lang="en"/>
              <a:t> students do not apply to colleges via SchooLinks</a:t>
            </a:r>
            <a:r>
              <a:rPr lang="en"/>
              <a:t>. There are two main way </a:t>
            </a:r>
            <a:r>
              <a:rPr lang="en"/>
              <a:t>students</a:t>
            </a:r>
            <a:r>
              <a:rPr lang="en"/>
              <a:t> apply to colleges: the individual school’s website and the Common Application. Each individual school communicates their application options on their admissions website. Some colleges only use one, other schools might use both. If a student is applying to three or more schools that accept the Common App, using the Common App will save your student time.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g2817883f989_0_1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0" name="Google Shape;330;g2817883f989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NCHS counselors process MANY applications each year – 4,900 for the Class of 2025 to be exact – therefore, we have procedures in place to guarantee proper handling and distribution of all components of these applications.  Last week, counselors met with Seniors during their English class to explain these procedures.</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g2817883f989_0_1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5" name="Google Shape;345;g2817883f989_0_1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Counselors shared this hyperdoc with seniors last week. We asked students to bookmark this document as it is a one-stop resource for our NCHS-specific procedures and how to use SchooLinks. When your student has questions, they may be able to find the answer in this hyperdoc. We will share the link to this hyperdoc with you in our follow-up email.</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ga073618e60_0_1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4" name="Google Shape;354;ga073618e60_0_1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SchooLinks is the primary communication tool between the student, counselors, and teachers.  SCHOOLINKS IS NOT AN APPLICATION METHOD. </a:t>
            </a:r>
            <a:endParaRPr/>
          </a:p>
          <a:p>
            <a:pPr indent="0" lvl="0" marL="0" rtl="0" algn="l">
              <a:spcBef>
                <a:spcPts val="0"/>
              </a:spcBef>
              <a:spcAft>
                <a:spcPts val="0"/>
              </a:spcAft>
              <a:buClr>
                <a:schemeClr val="dk1"/>
              </a:buClr>
              <a:buSzPts val="1100"/>
              <a:buFont typeface="Arial"/>
              <a:buNone/>
            </a:pPr>
            <a:r>
              <a:rPr lang="en"/>
              <a:t>How counselors will know which schools students are applying to.  </a:t>
            </a:r>
            <a:endParaRPr/>
          </a:p>
          <a:p>
            <a:pPr indent="0" lvl="0" marL="0" rtl="0" algn="l">
              <a:spcBef>
                <a:spcPts val="0"/>
              </a:spcBef>
              <a:spcAft>
                <a:spcPts val="0"/>
              </a:spcAft>
              <a:buClr>
                <a:schemeClr val="dk1"/>
              </a:buClr>
              <a:buSzPts val="1100"/>
              <a:buFont typeface="Arial"/>
              <a:buNone/>
            </a:pPr>
            <a:r>
              <a:rPr lang="en"/>
              <a:t>Way for students to keep an organized list of their colleges and their progress all in one place. </a:t>
            </a:r>
            <a:endParaRPr/>
          </a:p>
          <a:p>
            <a:pPr indent="0" lvl="0" marL="0" rtl="0" algn="l">
              <a:spcBef>
                <a:spcPts val="0"/>
              </a:spcBef>
              <a:spcAft>
                <a:spcPts val="0"/>
              </a:spcAft>
              <a:buClr>
                <a:schemeClr val="dk1"/>
              </a:buClr>
              <a:buSzPts val="1100"/>
              <a:buFont typeface="Arial"/>
              <a:buNone/>
            </a:pPr>
            <a:r>
              <a:rPr lang="en"/>
              <a:t>All colleges a student is applying to must be entered and tracked in SchooLinks.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Counselors and teachers use the deadlines the student chooses in SchooLinks, so it is very important for students to record accurate deadlines. If a student is applying early action but puts the deadline for regular decision, a supporting document could get to the school late, so students must ensure that deadlines are correct.</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g2817883f989_0_1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3" name="Google Shape;363;g2817883f989_0_1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If a student is applying to schools using the Common Application, the student must connect their Common App account to their SchooLinks account. The necessary information from Common App is then transferred over to SchooLinks, including deadlines.</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ga073618e60_0_6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2" name="Google Shape;372;ga073618e60_0_6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Besides tracking and organizing, students use SchooLinks to request document transmission to colleges, including transcripts, school reports, and letters of recommendations. </a:t>
            </a:r>
            <a:endParaRPr/>
          </a:p>
          <a:p>
            <a:pPr indent="0" lvl="0" marL="0" rtl="0" algn="l">
              <a:spcBef>
                <a:spcPts val="0"/>
              </a:spcBef>
              <a:spcAft>
                <a:spcPts val="0"/>
              </a:spcAft>
              <a:buClr>
                <a:schemeClr val="dk1"/>
              </a:buClr>
              <a:buSzPts val="1100"/>
              <a:buFont typeface="Arial"/>
              <a:buNone/>
            </a:pPr>
            <a:r>
              <a:rPr lang="en"/>
              <a:t>All transcripts will be sent through SchooLinks. When a student enters a new college in SchooLinks, a transcript request is automatically sent to the counselor. </a:t>
            </a:r>
            <a:endParaRPr/>
          </a:p>
          <a:p>
            <a:pPr indent="0" lvl="0" marL="0" rtl="0" algn="l">
              <a:spcBef>
                <a:spcPts val="0"/>
              </a:spcBef>
              <a:spcAft>
                <a:spcPts val="0"/>
              </a:spcAft>
              <a:buClr>
                <a:schemeClr val="dk1"/>
              </a:buClr>
              <a:buSzPts val="1100"/>
              <a:buFont typeface="Arial"/>
              <a:buNone/>
            </a:pPr>
            <a:r>
              <a:rPr lang="en"/>
              <a:t>The transcript is not instantaneously sent. The counselor needs to review the request, attach a secondary school report or letter of recommendation if applicable, and then release the transcript to the college. </a:t>
            </a:r>
            <a:endParaRPr/>
          </a:p>
          <a:p>
            <a:pPr indent="0" lvl="0" marL="0" rtl="0" algn="l">
              <a:spcBef>
                <a:spcPts val="0"/>
              </a:spcBef>
              <a:spcAft>
                <a:spcPts val="0"/>
              </a:spcAft>
              <a:buClr>
                <a:schemeClr val="dk1"/>
              </a:buClr>
              <a:buSzPts val="1100"/>
              <a:buFont typeface="Arial"/>
              <a:buNone/>
            </a:pPr>
            <a:r>
              <a:rPr lang="en"/>
              <a:t>Once sent by the counselor, the college or university must open the transcript. Therefore, it is extremely important that students are inputting their colleges in SchooLinks well in advance of deadlines, preferably at least 3 weeks before to ensure documents arrive on time.</a:t>
            </a:r>
            <a:endParaRPr/>
          </a:p>
          <a:p>
            <a:pPr indent="0" lvl="0" marL="0" rtl="0" algn="l">
              <a:spcBef>
                <a:spcPts val="0"/>
              </a:spcBef>
              <a:spcAft>
                <a:spcPts val="0"/>
              </a:spcAft>
              <a:buClr>
                <a:schemeClr val="dk1"/>
              </a:buClr>
              <a:buSzPts val="1100"/>
              <a:buFont typeface="Arial"/>
              <a:buNone/>
            </a:pPr>
            <a:r>
              <a:rPr lang="en"/>
              <a:t>For Common App schools, “Transcript” does not show in Schoolinks; it is listed as “School Report” which includes the transcript and a secondary report completed by the counselor</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It is important to note that we do not send official transcripts via email.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Letters of recommendation submitted on behalf of students by counselors and teachers are submitted through SchooLinks. Students should be having a conversation with their teacher before submitting an official request in SchooLinks. There is more info about recommendation letters in a moment.</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g3f702f0b66f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0" name="Google Shape;390;g3f702f0b66f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g2817883f989_0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0" name="Google Shape;400;g2817883f989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Not all schools require a letter of recommendation.  * Check college websites about whether or not they require letters of recommendation.</a:t>
            </a:r>
            <a:endParaRPr/>
          </a:p>
          <a:p>
            <a:pPr indent="0" lvl="0" marL="0" rtl="0" algn="l">
              <a:spcBef>
                <a:spcPts val="0"/>
              </a:spcBef>
              <a:spcAft>
                <a:spcPts val="0"/>
              </a:spcAft>
              <a:buClr>
                <a:schemeClr val="dk1"/>
              </a:buClr>
              <a:buSzPts val="1100"/>
              <a:buFont typeface="Arial"/>
              <a:buNone/>
            </a:pPr>
            <a:r>
              <a:rPr lang="en"/>
              <a:t>For many colleges, one letter is enough.  Some selective colleges require more, but that is not the norm</a:t>
            </a:r>
            <a:endParaRPr/>
          </a:p>
          <a:p>
            <a:pPr indent="0" lvl="0" marL="0" rtl="0" algn="l">
              <a:spcBef>
                <a:spcPts val="0"/>
              </a:spcBef>
              <a:spcAft>
                <a:spcPts val="0"/>
              </a:spcAft>
              <a:buClr>
                <a:schemeClr val="dk1"/>
              </a:buClr>
              <a:buSzPts val="1100"/>
              <a:buFont typeface="Arial"/>
              <a:buNone/>
            </a:pPr>
            <a:r>
              <a:rPr lang="en"/>
              <a:t>Students should not ask more than two teachers to write a letter unless a college requests it.</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When requesting:</a:t>
            </a:r>
            <a:endParaRPr/>
          </a:p>
          <a:p>
            <a:pPr indent="0" lvl="0" marL="0" rtl="0" algn="l">
              <a:spcBef>
                <a:spcPts val="0"/>
              </a:spcBef>
              <a:spcAft>
                <a:spcPts val="0"/>
              </a:spcAft>
              <a:buClr>
                <a:schemeClr val="dk1"/>
              </a:buClr>
              <a:buSzPts val="1100"/>
              <a:buFont typeface="Arial"/>
              <a:buNone/>
            </a:pPr>
            <a:r>
              <a:rPr lang="en"/>
              <a:t>Ask recommender in person if possible (if not, email) - give some background information (can share a resume, or complete teacher survey)</a:t>
            </a:r>
            <a:endParaRPr/>
          </a:p>
          <a:p>
            <a:pPr indent="0" lvl="0" marL="0" rtl="0" algn="l">
              <a:spcBef>
                <a:spcPts val="0"/>
              </a:spcBef>
              <a:spcAft>
                <a:spcPts val="0"/>
              </a:spcAft>
              <a:buClr>
                <a:schemeClr val="dk1"/>
              </a:buClr>
              <a:buSzPts val="1100"/>
              <a:buFont typeface="Arial"/>
              <a:buNone/>
            </a:pPr>
            <a:r>
              <a:rPr lang="en"/>
              <a:t>Request in SchooLinks for EACH school that needs a letter - this is where teacher uploads and sends the letters</a:t>
            </a:r>
            <a:endParaRPr/>
          </a:p>
          <a:p>
            <a:pPr indent="0" lvl="0" marL="0" rtl="0" algn="l">
              <a:spcBef>
                <a:spcPts val="0"/>
              </a:spcBef>
              <a:spcAft>
                <a:spcPts val="0"/>
              </a:spcAft>
              <a:buClr>
                <a:schemeClr val="dk1"/>
              </a:buClr>
              <a:buSzPts val="1100"/>
              <a:buFont typeface="Arial"/>
              <a:buNone/>
            </a:pPr>
            <a:r>
              <a:rPr lang="en"/>
              <a:t>Give 3 weeks notice</a:t>
            </a:r>
            <a:endParaRPr/>
          </a:p>
          <a:p>
            <a:pPr indent="0" lvl="0" marL="0" rtl="0" algn="l">
              <a:spcBef>
                <a:spcPts val="0"/>
              </a:spcBef>
              <a:spcAft>
                <a:spcPts val="0"/>
              </a:spcAft>
              <a:buClr>
                <a:schemeClr val="dk1"/>
              </a:buClr>
              <a:buSzPts val="1100"/>
              <a:buFont typeface="Arial"/>
              <a:buNone/>
            </a:pPr>
            <a:r>
              <a:rPr lang="en"/>
              <a:t>Teachers want to write strong letters, and additional time/ information can only help strengthen their letters!</a:t>
            </a:r>
            <a:endParaRPr/>
          </a:p>
          <a:p>
            <a:pPr indent="0" lvl="0" marL="0" rtl="0" algn="l">
              <a:spcBef>
                <a:spcPts val="0"/>
              </a:spcBef>
              <a:spcAft>
                <a:spcPts val="0"/>
              </a:spcAft>
              <a:buClr>
                <a:schemeClr val="dk1"/>
              </a:buClr>
              <a:buSzPts val="1100"/>
              <a:buFont typeface="Arial"/>
              <a:buNone/>
            </a:pPr>
            <a:r>
              <a:rPr lang="en"/>
              <a:t>TIPS:</a:t>
            </a:r>
            <a:endParaRPr/>
          </a:p>
          <a:p>
            <a:pPr indent="0" lvl="0" marL="0" rtl="0" algn="l">
              <a:spcBef>
                <a:spcPts val="0"/>
              </a:spcBef>
              <a:spcAft>
                <a:spcPts val="0"/>
              </a:spcAft>
              <a:buClr>
                <a:schemeClr val="dk1"/>
              </a:buClr>
              <a:buSzPts val="1100"/>
              <a:buFont typeface="Arial"/>
              <a:buNone/>
            </a:pPr>
            <a:r>
              <a:rPr lang="en"/>
              <a:t>Ask teacher from junior year.  </a:t>
            </a:r>
            <a:endParaRPr/>
          </a:p>
          <a:p>
            <a:pPr indent="0" lvl="0" marL="0" rtl="0" algn="l">
              <a:spcBef>
                <a:spcPts val="0"/>
              </a:spcBef>
              <a:spcAft>
                <a:spcPts val="0"/>
              </a:spcAft>
              <a:buClr>
                <a:schemeClr val="dk1"/>
              </a:buClr>
              <a:buSzPts val="1100"/>
              <a:buFont typeface="Arial"/>
              <a:buNone/>
            </a:pPr>
            <a:r>
              <a:rPr lang="en"/>
              <a:t>Ask teacher from core academic subject (English, Math, Science, Social Studies, Foreign Language)</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Some highly selective schools require a counselor letter of recommendation.  If a counselor letter is required, students should contact their counselor directly and fill out their counselor’s recommendation questionnaire.  A link to the counselor recommendation questionnaire is on the  NCHS to College hyperdoc - which we will share later.   If given a choice between counselor or teacher letter, general guideline is to ask a teacher, who has seen more of the student and knows more about what they are like as a learner.</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ga073618e60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8" name="Google Shape;418;ga073618e60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This slide is an example of a college (the University of Illinois) that does not accept letters of recommendation. Students should not be sending recommendation letters to a college if they do not require them. Colleges expect students to follow their set of rules and policies when applying.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g2817883f989_0_1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4" name="Google Shape;424;g2817883f989_0_1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Now that seniors have had their SchooLinks training session, they are able to begin using the various college application functions in SchooLinks.  Please encourage your senior to be patient with themself, as well as others, during this process!</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Once a student knows that they are going to apply to a college, we encourage them to add that school to SchooLinks (or Common App).  They do not need to submit their application before adding the school.</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To be considered complete, ALL of the required components for an application must be received and processed by the college.  This may include test scores, letters of recommendation, secondary school report forms, counselor forms and transcripts.  Colleges are able to receive and process these applications very quickly.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We will begin sending transcripts during the week of Sept. 15; transcripts list high school courses a student has already taken as well as courses “in progress,” which are the student’s senior year classes.   If a student decides to drop a class or change their second semester schedule after that point, they will need to contact the schools to which they are applying to notify them of the change.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Sometimes transcripts are not sent until accompanying documents, such as a school report or recommendation letter, are also ready to send.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Colleges automatically generate emails asking for transcripts/scores/etc. as soon as they receive a student’s online application; they will always say they want materials as soon as possible.  When your student receives this message,</a:t>
            </a:r>
            <a:r>
              <a:rPr b="1" lang="en"/>
              <a:t> Do not panic! </a:t>
            </a:r>
            <a:r>
              <a:rPr lang="en"/>
              <a:t>- these are automated messages that are sent so the student knows what needs to be completed. By following NCHS procedures, all documents will be to the college in plenty of time.</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g2817883f989_0_2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1" name="Google Shape;441;g2817883f989_0_2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Students can submit their portions of the applications separately from any supporting documents. We appreciate your patience while counselors work as efficiently as possible to meet deadlines for all students on their caseload.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Some colleges don’t require an official transcript and want students to self-report or upload an unofficial transcript which they can find in Infinite Campus.</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Transcripts won’t begin being sent until end of September.</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g2817883f989_0_2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9" name="Google Shape;449;g2817883f989_0_2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While it is important to remember that the college application process is the student’s journey, parents can help to alleviate stress by supporting their child in several ways. Let’s dig in to how parents can best help their child during the college application process.</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g2817883f989_0_2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3" name="Google Shape;463;g2817883f989_0_2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By dividing these tasks and creating clear boundaries and expectations from the beginning of this process, students and parents can have a much more enjoyable time navigating the college application process. </a:t>
            </a:r>
            <a:endParaRPr/>
          </a:p>
          <a:p>
            <a:pPr indent="0" lvl="0" marL="0" rtl="0" algn="l">
              <a:spcBef>
                <a:spcPts val="0"/>
              </a:spcBef>
              <a:spcAft>
                <a:spcPts val="0"/>
              </a:spcAft>
              <a:buClr>
                <a:schemeClr val="dk1"/>
              </a:buClr>
              <a:buSzPts val="1100"/>
              <a:buFont typeface="Arial"/>
              <a:buNone/>
            </a:pPr>
            <a:r>
              <a:rPr lang="en"/>
              <a:t>Parents can help by researching campus tours and going on visits. Helping your child to manage this process can take some of the stress off their shoulders.</a:t>
            </a:r>
            <a:endParaRPr/>
          </a:p>
          <a:p>
            <a:pPr indent="0" lvl="0" marL="0" rtl="0" algn="l">
              <a:spcBef>
                <a:spcPts val="0"/>
              </a:spcBef>
              <a:spcAft>
                <a:spcPts val="0"/>
              </a:spcAft>
              <a:buClr>
                <a:schemeClr val="dk1"/>
              </a:buClr>
              <a:buSzPts val="1100"/>
              <a:buFont typeface="Arial"/>
              <a:buNone/>
            </a:pPr>
            <a:r>
              <a:rPr lang="en"/>
              <a:t>Parents can also organize &amp; proofread application components. Organizing a spreadsheet with requirements and deadlines for each college can be beneficial.  Parents can also proofread essays and short answers for grammatical errors.  </a:t>
            </a:r>
            <a:endParaRPr/>
          </a:p>
          <a:p>
            <a:pPr indent="0" lvl="0" marL="0" rtl="0" algn="l">
              <a:spcBef>
                <a:spcPts val="0"/>
              </a:spcBef>
              <a:spcAft>
                <a:spcPts val="0"/>
              </a:spcAft>
              <a:buClr>
                <a:schemeClr val="dk1"/>
              </a:buClr>
              <a:buSzPts val="1100"/>
              <a:buFont typeface="Arial"/>
              <a:buNone/>
            </a:pPr>
            <a:r>
              <a:rPr lang="en"/>
              <a:t>If students are sending SAT or ACT scores to colleges, parents can assist by ordering these test scores to be sent to each college.</a:t>
            </a:r>
            <a:endParaRPr/>
          </a:p>
          <a:p>
            <a:pPr indent="0" lvl="0" marL="0" rtl="0" algn="l">
              <a:spcBef>
                <a:spcPts val="0"/>
              </a:spcBef>
              <a:spcAft>
                <a:spcPts val="0"/>
              </a:spcAft>
              <a:buClr>
                <a:schemeClr val="dk1"/>
              </a:buClr>
              <a:buSzPts val="1100"/>
              <a:buFont typeface="Arial"/>
              <a:buNone/>
            </a:pPr>
            <a:r>
              <a:rPr lang="en"/>
              <a:t>Parents can also help with the financial part of this process by researching financial aid and scholarship opportunities. Additionally parents can complete the Free Application for Federal Student Aid or FAFSA, which opens on October 1st. The FAFSA is used by each college to determine a student’s eligibility for financial aid including grants, federal student loans, and work-study.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It can be helpful to engage your student in meaningful conversations about:</a:t>
            </a:r>
            <a:endParaRPr/>
          </a:p>
          <a:p>
            <a:pPr indent="0" lvl="0" marL="0" rtl="0" algn="l">
              <a:spcBef>
                <a:spcPts val="0"/>
              </a:spcBef>
              <a:spcAft>
                <a:spcPts val="0"/>
              </a:spcAft>
              <a:buClr>
                <a:schemeClr val="dk1"/>
              </a:buClr>
              <a:buSzPts val="1100"/>
              <a:buFont typeface="Arial"/>
              <a:buNone/>
            </a:pPr>
            <a:r>
              <a:rPr lang="en"/>
              <a:t>What they are looking for in a college</a:t>
            </a:r>
            <a:endParaRPr/>
          </a:p>
          <a:p>
            <a:pPr indent="0" lvl="0" marL="0" rtl="0" algn="l">
              <a:spcBef>
                <a:spcPts val="0"/>
              </a:spcBef>
              <a:spcAft>
                <a:spcPts val="0"/>
              </a:spcAft>
              <a:buClr>
                <a:schemeClr val="dk1"/>
              </a:buClr>
              <a:buSzPts val="1100"/>
              <a:buFont typeface="Arial"/>
              <a:buNone/>
            </a:pPr>
            <a:r>
              <a:rPr lang="en"/>
              <a:t>Budget</a:t>
            </a:r>
            <a:endParaRPr/>
          </a:p>
          <a:p>
            <a:pPr indent="0" lvl="0" marL="0" rtl="0" algn="l">
              <a:spcBef>
                <a:spcPts val="0"/>
              </a:spcBef>
              <a:spcAft>
                <a:spcPts val="0"/>
              </a:spcAft>
              <a:buClr>
                <a:schemeClr val="dk1"/>
              </a:buClr>
              <a:buSzPts val="1100"/>
              <a:buFont typeface="Arial"/>
              <a:buNone/>
            </a:pPr>
            <a:r>
              <a:rPr lang="en"/>
              <a:t>Distance from Home - if far away, how will students get there/back?  Will they come home for every holiday/break?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g2817883f989_0_2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3" name="Google Shape;473;g2817883f989_0_2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These instructions are also in every Counseling Newsletter and on our website</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Parents can create a parent account on SchooLinks. This is an observer account only, but as a parent, you can use the search tools in SchooLinks and view your child’s progress. </a:t>
            </a:r>
            <a:r>
              <a:rPr b="1" lang="en"/>
              <a:t>You cannot make changes in your child’s account.</a:t>
            </a:r>
            <a:endParaRPr b="1"/>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9" name="Shape 489"/>
        <p:cNvGrpSpPr/>
        <p:nvPr/>
      </p:nvGrpSpPr>
      <p:grpSpPr>
        <a:xfrm>
          <a:off x="0" y="0"/>
          <a:ext cx="0" cy="0"/>
          <a:chOff x="0" y="0"/>
          <a:chExt cx="0" cy="0"/>
        </a:xfrm>
      </p:grpSpPr>
      <p:sp>
        <p:nvSpPr>
          <p:cNvPr id="490" name="Google Shape;490;g2817883f989_0_2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1" name="Google Shape;491;g2817883f989_0_2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Parents can learn how to help without taking over!</a:t>
            </a:r>
            <a:endParaRPr/>
          </a:p>
          <a:p>
            <a:pPr indent="0" lvl="0" marL="0" rtl="0" algn="l">
              <a:spcBef>
                <a:spcPts val="0"/>
              </a:spcBef>
              <a:spcAft>
                <a:spcPts val="0"/>
              </a:spcAft>
              <a:buClr>
                <a:schemeClr val="dk1"/>
              </a:buClr>
              <a:buSzPts val="1100"/>
              <a:buFont typeface="Arial"/>
              <a:buNone/>
            </a:pPr>
            <a:r>
              <a:rPr lang="en"/>
              <a:t>It’s true that the college application process holds some new and difficult tasks, but your child must rise to the occasion and you can help them!  </a:t>
            </a:r>
            <a:endParaRPr/>
          </a:p>
          <a:p>
            <a:pPr indent="0" lvl="0" marL="0" rtl="0" algn="l">
              <a:spcBef>
                <a:spcPts val="0"/>
              </a:spcBef>
              <a:spcAft>
                <a:spcPts val="0"/>
              </a:spcAft>
              <a:buClr>
                <a:schemeClr val="dk1"/>
              </a:buClr>
              <a:buSzPts val="1100"/>
              <a:buFont typeface="Arial"/>
              <a:buNone/>
            </a:pPr>
            <a:r>
              <a:rPr lang="en"/>
              <a:t>Be their coach, their cheerleader, their comforter, their teacher.  </a:t>
            </a:r>
            <a:endParaRPr/>
          </a:p>
          <a:p>
            <a:pPr indent="0" lvl="0" marL="0" rtl="0" algn="l">
              <a:spcBef>
                <a:spcPts val="0"/>
              </a:spcBef>
              <a:spcAft>
                <a:spcPts val="0"/>
              </a:spcAft>
              <a:buClr>
                <a:schemeClr val="dk1"/>
              </a:buClr>
              <a:buSzPts val="1100"/>
              <a:buFont typeface="Arial"/>
              <a:buNone/>
            </a:pPr>
            <a:r>
              <a:rPr lang="en"/>
              <a:t>Direct your child to get help from their counselor, the college and career counselor, the PARC (formerly CCC), and the college itself when they have questions. </a:t>
            </a:r>
            <a:endParaRPr/>
          </a:p>
          <a:p>
            <a:pPr indent="0" lvl="0" marL="0" rtl="0" algn="l">
              <a:spcBef>
                <a:spcPts val="0"/>
              </a:spcBef>
              <a:spcAft>
                <a:spcPts val="0"/>
              </a:spcAft>
              <a:buClr>
                <a:schemeClr val="dk1"/>
              </a:buClr>
              <a:buSzPts val="1100"/>
              <a:buFont typeface="Arial"/>
              <a:buNone/>
            </a:pPr>
            <a:r>
              <a:rPr lang="en"/>
              <a:t>Do not complete your child’s application or write your child’s essay. It is extremely obvious to an admissions committee when a parent is writing the essay.</a:t>
            </a:r>
            <a:endParaRPr/>
          </a:p>
          <a:p>
            <a:pPr indent="0" lvl="0" marL="0" rtl="0" algn="l">
              <a:spcBef>
                <a:spcPts val="0"/>
              </a:spcBef>
              <a:spcAft>
                <a:spcPts val="0"/>
              </a:spcAft>
              <a:buClr>
                <a:schemeClr val="dk1"/>
              </a:buClr>
              <a:buSzPts val="1100"/>
              <a:buFont typeface="Arial"/>
              <a:buNone/>
            </a:pPr>
            <a:r>
              <a:rPr lang="en"/>
              <a:t>Let your child call and/or email college admissions offices.  If they’re reluctant, coach them and even role-play what they can say when they communicate with the colleges.  Their counselor can help with this process as well.</a:t>
            </a:r>
            <a:endParaRPr/>
          </a:p>
          <a:p>
            <a:pPr indent="0" lvl="0" marL="0" rtl="0" algn="l">
              <a:spcBef>
                <a:spcPts val="0"/>
              </a:spcBef>
              <a:spcAft>
                <a:spcPts val="0"/>
              </a:spcAft>
              <a:buClr>
                <a:schemeClr val="dk1"/>
              </a:buClr>
              <a:buSzPts val="1100"/>
              <a:buFont typeface="Arial"/>
              <a:buNone/>
            </a:pPr>
            <a:r>
              <a:rPr lang="en"/>
              <a:t>SchooLinks is the primary communication tool between the student and their counselor.  If parents manage their child’s SchooLinks account, this may cause confusion and impact the transmission of important application documents from the school to the applicant’s colleges. However, parents do have the opportunity to have a SchooLinks account to view (not edit) their child’s progress. </a:t>
            </a:r>
            <a:endParaRPr/>
          </a:p>
          <a:p>
            <a:pPr indent="0" lvl="0" marL="0" rtl="0" algn="l">
              <a:spcBef>
                <a:spcPts val="0"/>
              </a:spcBef>
              <a:spcAft>
                <a:spcPts val="0"/>
              </a:spcAft>
              <a:buClr>
                <a:schemeClr val="dk1"/>
              </a:buClr>
              <a:buSzPts val="1100"/>
              <a:buFont typeface="Arial"/>
              <a:buNone/>
            </a:pPr>
            <a:r>
              <a:rPr lang="en"/>
              <a:t>At the end of the day, remember this is about the student and their journey to apply to college. So cheer them on, but let them sit in the driver’s seat.</a:t>
            </a:r>
            <a:endParaRPr/>
          </a:p>
          <a:p>
            <a:pPr indent="0" lvl="0" marL="0" rtl="0" algn="l">
              <a:spcBef>
                <a:spcPts val="0"/>
              </a:spcBef>
              <a:spcAft>
                <a:spcPts val="0"/>
              </a:spcAft>
              <a:buClr>
                <a:schemeClr val="dk1"/>
              </a:buClr>
              <a:buSzPts val="1100"/>
              <a:buFont typeface="Arial"/>
              <a:buNone/>
            </a:pPr>
            <a:r>
              <a:rPr lang="en"/>
              <a:t>Some parents have found success in planning a weekly college meeting with their senior. This helps to keep all conversations about college to a specified and sacred time instead of trying to talk about it in small increments on the way home from the soccer game.</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g2817883f989_0_2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5" name="Google Shape;505;g2817883f989_0_2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On June 1, 2020, Public Act 101-0180 (issued by the State of IL) went into effect which requires a student to file a financial aid form to earn a high school diploma beginning with the graduating class of 2021. This is a state mandate. In order to fulfill this requirement, students must either:</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File a FAFSA application</a:t>
            </a:r>
            <a:endParaRPr/>
          </a:p>
          <a:p>
            <a:pPr indent="0" lvl="0" marL="0" rtl="0" algn="l">
              <a:spcBef>
                <a:spcPts val="0"/>
              </a:spcBef>
              <a:spcAft>
                <a:spcPts val="0"/>
              </a:spcAft>
              <a:buClr>
                <a:schemeClr val="dk1"/>
              </a:buClr>
              <a:buSzPts val="1100"/>
              <a:buFont typeface="Arial"/>
              <a:buNone/>
            </a:pPr>
            <a:r>
              <a:rPr lang="en"/>
              <a:t>File an Application for State Financial Aid OR</a:t>
            </a:r>
            <a:endParaRPr/>
          </a:p>
          <a:p>
            <a:pPr indent="0" lvl="0" marL="0" rtl="0" algn="l">
              <a:spcBef>
                <a:spcPts val="0"/>
              </a:spcBef>
              <a:spcAft>
                <a:spcPts val="0"/>
              </a:spcAft>
              <a:buClr>
                <a:schemeClr val="dk1"/>
              </a:buClr>
              <a:buSzPts val="1100"/>
              <a:buFont typeface="Arial"/>
              <a:buNone/>
            </a:pPr>
            <a:r>
              <a:rPr lang="en"/>
              <a:t>File a waiver/opt out form, also called a FAFSA Non-Participation Form</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As a reminder, you can start to file the FAFSA in October, not before. Student should only choose the second option and file an application for state financial aid if they are not eligible to file the FAFSA. For families who choose not to file a FAFSA, they must fill out the FAFSA Non-Participation Form.</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 name="Shape 512"/>
        <p:cNvGrpSpPr/>
        <p:nvPr/>
      </p:nvGrpSpPr>
      <p:grpSpPr>
        <a:xfrm>
          <a:off x="0" y="0"/>
          <a:ext cx="0" cy="0"/>
          <a:chOff x="0" y="0"/>
          <a:chExt cx="0" cy="0"/>
        </a:xfrm>
      </p:grpSpPr>
      <p:sp>
        <p:nvSpPr>
          <p:cNvPr id="513" name="Google Shape;513;g2817883f989_0_2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4" name="Google Shape;514;g2817883f989_0_2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chemeClr val="dk1"/>
                </a:solidFill>
              </a:rPr>
              <a:t>NCHS and NNHS are partnering with COD to host a Financial Aid Information Night on September 11th at 6:00pm in the NNHS Auditorium.</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Additionally, to assist families in the completion of the FAFSA, NCHS is hosting a Financial Aid Form Filing Night on October 29th from 6:30-8:00pm in the NCHS Learning Commons. Both events will be in person.</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ga073618e60_0_7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3" name="Google Shape;523;ga073618e60_0_7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Thank you so much for attending. If you feel you got all of the information you needed tonight, please feel free to leave. If you have questions that pertain to the group, please raise your hand and wait for the microphone. If you have specific questions about your student, please reach out to your student’s counselor or the college and career counselor.</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3" name="Shape 533"/>
        <p:cNvGrpSpPr/>
        <p:nvPr/>
      </p:nvGrpSpPr>
      <p:grpSpPr>
        <a:xfrm>
          <a:off x="0" y="0"/>
          <a:ext cx="0" cy="0"/>
          <a:chOff x="0" y="0"/>
          <a:chExt cx="0" cy="0"/>
        </a:xfrm>
      </p:grpSpPr>
      <p:sp>
        <p:nvSpPr>
          <p:cNvPr id="534" name="Google Shape;534;ga0744a8d92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35" name="Google Shape;535;ga0744a8d92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slidesmania.com/questions-powerpoint-google-slides/can-i-use-these-templates/" TargetMode="External"/><Relationship Id="rId3" Type="http://schemas.openxmlformats.org/officeDocument/2006/relationships/hyperlink" Target="https://www.facebook.com/SlidesManiaSM/" TargetMode="External"/><Relationship Id="rId4" Type="http://schemas.openxmlformats.org/officeDocument/2006/relationships/image" Target="../media/image2.png"/><Relationship Id="rId11" Type="http://schemas.openxmlformats.org/officeDocument/2006/relationships/image" Target="../media/image4.png"/><Relationship Id="rId10" Type="http://schemas.openxmlformats.org/officeDocument/2006/relationships/image" Target="../media/image5.png"/><Relationship Id="rId9" Type="http://schemas.openxmlformats.org/officeDocument/2006/relationships/hyperlink" Target="https://www.instagram.com/slidesmania/" TargetMode="External"/><Relationship Id="rId5" Type="http://schemas.openxmlformats.org/officeDocument/2006/relationships/hyperlink" Target="https://twitter.com/SlidesManiaSM/" TargetMode="External"/><Relationship Id="rId6" Type="http://schemas.openxmlformats.org/officeDocument/2006/relationships/image" Target="../media/image1.png"/><Relationship Id="rId7" Type="http://schemas.openxmlformats.org/officeDocument/2006/relationships/hyperlink" Target="https://www.pinterest.com/slidesmania/" TargetMode="External"/><Relationship Id="rId8"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1 Title">
  <p:cSld name="CUSTOM">
    <p:spTree>
      <p:nvGrpSpPr>
        <p:cNvPr id="10" name="Shape 10"/>
        <p:cNvGrpSpPr/>
        <p:nvPr/>
      </p:nvGrpSpPr>
      <p:grpSpPr>
        <a:xfrm>
          <a:off x="0" y="0"/>
          <a:ext cx="0" cy="0"/>
          <a:chOff x="0" y="0"/>
          <a:chExt cx="0" cy="0"/>
        </a:xfrm>
      </p:grpSpPr>
      <p:sp>
        <p:nvSpPr>
          <p:cNvPr id="11" name="Google Shape;11;p2"/>
          <p:cNvSpPr/>
          <p:nvPr/>
        </p:nvSpPr>
        <p:spPr>
          <a:xfrm>
            <a:off x="7059600" y="0"/>
            <a:ext cx="51324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2" name="Google Shape;12;p2"/>
          <p:cNvSpPr/>
          <p:nvPr/>
        </p:nvSpPr>
        <p:spPr>
          <a:xfrm>
            <a:off x="2541075" y="1290850"/>
            <a:ext cx="8598300" cy="33741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txBox="1"/>
          <p:nvPr>
            <p:ph type="title"/>
          </p:nvPr>
        </p:nvSpPr>
        <p:spPr>
          <a:xfrm>
            <a:off x="2785925" y="1541750"/>
            <a:ext cx="8031600" cy="2870400"/>
          </a:xfrm>
          <a:prstGeom prst="rect">
            <a:avLst/>
          </a:prstGeom>
        </p:spPr>
        <p:txBody>
          <a:bodyPr anchorCtr="0" anchor="ctr" bIns="121900" lIns="121900" spcFirstLastPara="1" rIns="121900" wrap="square" tIns="121900">
            <a:noAutofit/>
          </a:bodyPr>
          <a:lstStyle>
            <a:lvl1pPr lvl="0" algn="ctr">
              <a:spcBef>
                <a:spcPts val="0"/>
              </a:spcBef>
              <a:spcAft>
                <a:spcPts val="0"/>
              </a:spcAft>
              <a:buSzPts val="5000"/>
              <a:buNone/>
              <a:defRPr sz="5000"/>
            </a:lvl1pPr>
            <a:lvl2pPr lvl="1" algn="ctr">
              <a:spcBef>
                <a:spcPts val="0"/>
              </a:spcBef>
              <a:spcAft>
                <a:spcPts val="0"/>
              </a:spcAft>
              <a:buSzPts val="7000"/>
              <a:buNone/>
              <a:defRPr sz="7000"/>
            </a:lvl2pPr>
            <a:lvl3pPr lvl="2" algn="ctr">
              <a:spcBef>
                <a:spcPts val="0"/>
              </a:spcBef>
              <a:spcAft>
                <a:spcPts val="0"/>
              </a:spcAft>
              <a:buSzPts val="7000"/>
              <a:buNone/>
              <a:defRPr sz="7000"/>
            </a:lvl3pPr>
            <a:lvl4pPr lvl="3" algn="ctr">
              <a:spcBef>
                <a:spcPts val="0"/>
              </a:spcBef>
              <a:spcAft>
                <a:spcPts val="0"/>
              </a:spcAft>
              <a:buSzPts val="7000"/>
              <a:buNone/>
              <a:defRPr sz="7000"/>
            </a:lvl4pPr>
            <a:lvl5pPr lvl="4" algn="ctr">
              <a:spcBef>
                <a:spcPts val="0"/>
              </a:spcBef>
              <a:spcAft>
                <a:spcPts val="0"/>
              </a:spcAft>
              <a:buSzPts val="7000"/>
              <a:buNone/>
              <a:defRPr sz="7000"/>
            </a:lvl5pPr>
            <a:lvl6pPr lvl="5" algn="ctr">
              <a:spcBef>
                <a:spcPts val="0"/>
              </a:spcBef>
              <a:spcAft>
                <a:spcPts val="0"/>
              </a:spcAft>
              <a:buSzPts val="7000"/>
              <a:buNone/>
              <a:defRPr sz="7000"/>
            </a:lvl6pPr>
            <a:lvl7pPr lvl="6" algn="ctr">
              <a:spcBef>
                <a:spcPts val="0"/>
              </a:spcBef>
              <a:spcAft>
                <a:spcPts val="0"/>
              </a:spcAft>
              <a:buSzPts val="7000"/>
              <a:buNone/>
              <a:defRPr sz="7000"/>
            </a:lvl7pPr>
            <a:lvl8pPr lvl="7" algn="ctr">
              <a:spcBef>
                <a:spcPts val="0"/>
              </a:spcBef>
              <a:spcAft>
                <a:spcPts val="0"/>
              </a:spcAft>
              <a:buSzPts val="7000"/>
              <a:buNone/>
              <a:defRPr sz="7000"/>
            </a:lvl8pPr>
            <a:lvl9pPr lvl="8" algn="ctr">
              <a:spcBef>
                <a:spcPts val="0"/>
              </a:spcBef>
              <a:spcAft>
                <a:spcPts val="0"/>
              </a:spcAft>
              <a:buSzPts val="7000"/>
              <a:buNone/>
              <a:defRPr sz="7000"/>
            </a:lvl9pPr>
          </a:lstStyle>
          <a:p/>
        </p:txBody>
      </p:sp>
      <p:sp>
        <p:nvSpPr>
          <p:cNvPr id="14" name="Google Shape;14;p2"/>
          <p:cNvSpPr/>
          <p:nvPr/>
        </p:nvSpPr>
        <p:spPr>
          <a:xfrm>
            <a:off x="3435675" y="5087500"/>
            <a:ext cx="7703700" cy="8946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
          <p:cNvSpPr/>
          <p:nvPr/>
        </p:nvSpPr>
        <p:spPr>
          <a:xfrm rot="355892">
            <a:off x="10424907" y="417311"/>
            <a:ext cx="1427555" cy="1587130"/>
          </a:xfrm>
          <a:custGeom>
            <a:rect b="b" l="l" r="r" t="t"/>
            <a:pathLst>
              <a:path extrusionOk="0" h="1171527" w="1053738">
                <a:moveTo>
                  <a:pt x="526869" y="0"/>
                </a:moveTo>
                <a:cubicBezTo>
                  <a:pt x="817851" y="0"/>
                  <a:pt x="1053738" y="235887"/>
                  <a:pt x="1053738" y="526869"/>
                </a:cubicBezTo>
                <a:cubicBezTo>
                  <a:pt x="1053738" y="817851"/>
                  <a:pt x="817851" y="1053738"/>
                  <a:pt x="526869" y="1053738"/>
                </a:cubicBezTo>
                <a:cubicBezTo>
                  <a:pt x="490496" y="1053738"/>
                  <a:pt x="454985" y="1050052"/>
                  <a:pt x="420687" y="1043034"/>
                </a:cubicBezTo>
                <a:lnTo>
                  <a:pt x="388563" y="1033062"/>
                </a:lnTo>
                <a:lnTo>
                  <a:pt x="147609" y="1171527"/>
                </a:lnTo>
                <a:lnTo>
                  <a:pt x="147063" y="890630"/>
                </a:lnTo>
                <a:lnTo>
                  <a:pt x="89981" y="821447"/>
                </a:lnTo>
                <a:cubicBezTo>
                  <a:pt x="33172" y="737358"/>
                  <a:pt x="0" y="635987"/>
                  <a:pt x="0" y="526869"/>
                </a:cubicBezTo>
                <a:cubicBezTo>
                  <a:pt x="0" y="235887"/>
                  <a:pt x="235887" y="0"/>
                  <a:pt x="526869"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16" name="Google Shape;16;p2"/>
          <p:cNvSpPr/>
          <p:nvPr/>
        </p:nvSpPr>
        <p:spPr>
          <a:xfrm>
            <a:off x="2541075" y="5087500"/>
            <a:ext cx="894600" cy="8946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200" y="0"/>
            <a:ext cx="1461000" cy="6858000"/>
          </a:xfrm>
          <a:prstGeom prst="rect">
            <a:avLst/>
          </a:prstGeom>
          <a:solidFill>
            <a:srgbClr val="FF5454"/>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2"/>
          <p:cNvSpPr txBox="1"/>
          <p:nvPr>
            <p:ph idx="1" type="subTitle"/>
          </p:nvPr>
        </p:nvSpPr>
        <p:spPr>
          <a:xfrm>
            <a:off x="3652596" y="5087500"/>
            <a:ext cx="7486800" cy="894600"/>
          </a:xfrm>
          <a:prstGeom prst="rect">
            <a:avLst/>
          </a:prstGeom>
        </p:spPr>
        <p:txBody>
          <a:bodyPr anchorCtr="0" anchor="ctr" bIns="121900" lIns="121900" spcFirstLastPara="1" rIns="121900" wrap="square" tIns="121900">
            <a:noAutofit/>
          </a:bodyPr>
          <a:lstStyle>
            <a:lvl1pPr lvl="0" algn="ctr">
              <a:lnSpc>
                <a:spcPct val="100000"/>
              </a:lnSpc>
              <a:spcBef>
                <a:spcPts val="0"/>
              </a:spcBef>
              <a:spcAft>
                <a:spcPts val="0"/>
              </a:spcAft>
              <a:buSzPts val="1900"/>
              <a:buNone/>
              <a:defRPr/>
            </a:lvl1pPr>
            <a:lvl2pPr lvl="1" algn="ctr">
              <a:lnSpc>
                <a:spcPct val="100000"/>
              </a:lnSpc>
              <a:spcBef>
                <a:spcPts val="0"/>
              </a:spcBef>
              <a:spcAft>
                <a:spcPts val="0"/>
              </a:spcAft>
              <a:buSzPts val="1900"/>
              <a:buNone/>
              <a:defRPr/>
            </a:lvl2pPr>
            <a:lvl3pPr lvl="2" algn="ctr">
              <a:lnSpc>
                <a:spcPct val="100000"/>
              </a:lnSpc>
              <a:spcBef>
                <a:spcPts val="0"/>
              </a:spcBef>
              <a:spcAft>
                <a:spcPts val="0"/>
              </a:spcAft>
              <a:buSzPts val="1900"/>
              <a:buNone/>
              <a:defRPr/>
            </a:lvl3pPr>
            <a:lvl4pPr lvl="3" algn="ctr">
              <a:lnSpc>
                <a:spcPct val="100000"/>
              </a:lnSpc>
              <a:spcBef>
                <a:spcPts val="0"/>
              </a:spcBef>
              <a:spcAft>
                <a:spcPts val="0"/>
              </a:spcAft>
              <a:buSzPts val="1900"/>
              <a:buNone/>
              <a:defRPr/>
            </a:lvl4pPr>
            <a:lvl5pPr lvl="4" algn="ctr">
              <a:lnSpc>
                <a:spcPct val="100000"/>
              </a:lnSpc>
              <a:spcBef>
                <a:spcPts val="0"/>
              </a:spcBef>
              <a:spcAft>
                <a:spcPts val="0"/>
              </a:spcAft>
              <a:buSzPts val="1900"/>
              <a:buNone/>
              <a:defRPr/>
            </a:lvl5pPr>
            <a:lvl6pPr lvl="5" algn="ctr">
              <a:lnSpc>
                <a:spcPct val="100000"/>
              </a:lnSpc>
              <a:spcBef>
                <a:spcPts val="0"/>
              </a:spcBef>
              <a:spcAft>
                <a:spcPts val="0"/>
              </a:spcAft>
              <a:buSzPts val="1900"/>
              <a:buNone/>
              <a:defRPr/>
            </a:lvl6pPr>
            <a:lvl7pPr lvl="6" algn="ctr">
              <a:lnSpc>
                <a:spcPct val="100000"/>
              </a:lnSpc>
              <a:spcBef>
                <a:spcPts val="0"/>
              </a:spcBef>
              <a:spcAft>
                <a:spcPts val="0"/>
              </a:spcAft>
              <a:buSzPts val="1900"/>
              <a:buNone/>
              <a:defRPr/>
            </a:lvl7pPr>
            <a:lvl8pPr lvl="7" algn="ctr">
              <a:lnSpc>
                <a:spcPct val="100000"/>
              </a:lnSpc>
              <a:spcBef>
                <a:spcPts val="0"/>
              </a:spcBef>
              <a:spcAft>
                <a:spcPts val="0"/>
              </a:spcAft>
              <a:buSzPts val="1900"/>
              <a:buNone/>
              <a:defRPr/>
            </a:lvl8pPr>
            <a:lvl9pPr lvl="8" algn="ctr">
              <a:lnSpc>
                <a:spcPct val="100000"/>
              </a:lnSpc>
              <a:spcBef>
                <a:spcPts val="0"/>
              </a:spcBef>
              <a:spcAft>
                <a:spcPts val="0"/>
              </a:spcAft>
              <a:buSzPts val="1900"/>
              <a:buNone/>
              <a:defRPr/>
            </a:lvl9pPr>
          </a:lstStyle>
          <a:p/>
        </p:txBody>
      </p:sp>
      <p:sp>
        <p:nvSpPr>
          <p:cNvPr id="19" name="Google Shape;19;p2"/>
          <p:cNvSpPr txBox="1"/>
          <p:nvPr/>
        </p:nvSpPr>
        <p:spPr>
          <a:xfrm rot="5400000">
            <a:off x="-679350" y="6198500"/>
            <a:ext cx="1579800" cy="37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accent4"/>
                </a:solidFill>
                <a:latin typeface="Barlow Condensed"/>
                <a:ea typeface="Barlow Condensed"/>
                <a:cs typeface="Barlow Condensed"/>
                <a:sym typeface="Barlow Condensed"/>
              </a:rPr>
              <a:t>SLIDESMANIA.COM</a:t>
            </a:r>
            <a:endParaRPr sz="1200">
              <a:solidFill>
                <a:schemeClr val="accent4"/>
              </a:solidFill>
              <a:latin typeface="Barlow Condensed"/>
              <a:ea typeface="Barlow Condensed"/>
              <a:cs typeface="Barlow Condensed"/>
              <a:sym typeface="Barlow Condense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st title">
  <p:cSld name="CUSTOM_18">
    <p:spTree>
      <p:nvGrpSpPr>
        <p:cNvPr id="20" name="Shape 20"/>
        <p:cNvGrpSpPr/>
        <p:nvPr/>
      </p:nvGrpSpPr>
      <p:grpSpPr>
        <a:xfrm>
          <a:off x="0" y="0"/>
          <a:ext cx="0" cy="0"/>
          <a:chOff x="0" y="0"/>
          <a:chExt cx="0" cy="0"/>
        </a:xfrm>
      </p:grpSpPr>
      <p:sp>
        <p:nvSpPr>
          <p:cNvPr id="21" name="Google Shape;21;p3"/>
          <p:cNvSpPr txBox="1"/>
          <p:nvPr>
            <p:ph type="title"/>
          </p:nvPr>
        </p:nvSpPr>
        <p:spPr>
          <a:xfrm>
            <a:off x="415650" y="421105"/>
            <a:ext cx="11360700" cy="1230600"/>
          </a:xfrm>
          <a:prstGeom prst="rect">
            <a:avLst/>
          </a:prstGeom>
        </p:spPr>
        <p:txBody>
          <a:bodyPr anchorCtr="0" anchor="t" bIns="121900" lIns="121900" spcFirstLastPara="1" rIns="121900" wrap="square" tIns="121900">
            <a:noAutofit/>
          </a:bodyPr>
          <a:lstStyle>
            <a:lvl1pPr lvl="0" rtl="0" algn="ctr">
              <a:spcBef>
                <a:spcPts val="0"/>
              </a:spcBef>
              <a:spcAft>
                <a:spcPts val="0"/>
              </a:spcAft>
              <a:buSzPts val="5000"/>
              <a:buNone/>
              <a:defRPr sz="5000"/>
            </a:lvl1pPr>
            <a:lvl2pPr lvl="1" rtl="0" algn="ctr">
              <a:spcBef>
                <a:spcPts val="0"/>
              </a:spcBef>
              <a:spcAft>
                <a:spcPts val="0"/>
              </a:spcAft>
              <a:buSzPts val="7000"/>
              <a:buNone/>
              <a:defRPr sz="7000"/>
            </a:lvl2pPr>
            <a:lvl3pPr lvl="2" rtl="0" algn="ctr">
              <a:spcBef>
                <a:spcPts val="0"/>
              </a:spcBef>
              <a:spcAft>
                <a:spcPts val="0"/>
              </a:spcAft>
              <a:buSzPts val="7000"/>
              <a:buNone/>
              <a:defRPr sz="7000"/>
            </a:lvl3pPr>
            <a:lvl4pPr lvl="3" rtl="0" algn="ctr">
              <a:spcBef>
                <a:spcPts val="0"/>
              </a:spcBef>
              <a:spcAft>
                <a:spcPts val="0"/>
              </a:spcAft>
              <a:buSzPts val="7000"/>
              <a:buNone/>
              <a:defRPr sz="7000"/>
            </a:lvl4pPr>
            <a:lvl5pPr lvl="4" rtl="0" algn="ctr">
              <a:spcBef>
                <a:spcPts val="0"/>
              </a:spcBef>
              <a:spcAft>
                <a:spcPts val="0"/>
              </a:spcAft>
              <a:buSzPts val="7000"/>
              <a:buNone/>
              <a:defRPr sz="7000"/>
            </a:lvl5pPr>
            <a:lvl6pPr lvl="5" rtl="0" algn="ctr">
              <a:spcBef>
                <a:spcPts val="0"/>
              </a:spcBef>
              <a:spcAft>
                <a:spcPts val="0"/>
              </a:spcAft>
              <a:buSzPts val="7000"/>
              <a:buNone/>
              <a:defRPr sz="7000"/>
            </a:lvl6pPr>
            <a:lvl7pPr lvl="6" rtl="0" algn="ctr">
              <a:spcBef>
                <a:spcPts val="0"/>
              </a:spcBef>
              <a:spcAft>
                <a:spcPts val="0"/>
              </a:spcAft>
              <a:buSzPts val="7000"/>
              <a:buNone/>
              <a:defRPr sz="7000"/>
            </a:lvl7pPr>
            <a:lvl8pPr lvl="7" rtl="0" algn="ctr">
              <a:spcBef>
                <a:spcPts val="0"/>
              </a:spcBef>
              <a:spcAft>
                <a:spcPts val="0"/>
              </a:spcAft>
              <a:buSzPts val="7000"/>
              <a:buNone/>
              <a:defRPr sz="7000"/>
            </a:lvl8pPr>
            <a:lvl9pPr lvl="8" rtl="0" algn="ctr">
              <a:spcBef>
                <a:spcPts val="0"/>
              </a:spcBef>
              <a:spcAft>
                <a:spcPts val="0"/>
              </a:spcAft>
              <a:buSzPts val="7000"/>
              <a:buNone/>
              <a:defRPr sz="70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2 Intro">
  <p:cSld name="CUSTOM_1">
    <p:spTree>
      <p:nvGrpSpPr>
        <p:cNvPr id="22" name="Shape 22"/>
        <p:cNvGrpSpPr/>
        <p:nvPr/>
      </p:nvGrpSpPr>
      <p:grpSpPr>
        <a:xfrm>
          <a:off x="0" y="0"/>
          <a:ext cx="0" cy="0"/>
          <a:chOff x="0" y="0"/>
          <a:chExt cx="0" cy="0"/>
        </a:xfrm>
      </p:grpSpPr>
      <p:sp>
        <p:nvSpPr>
          <p:cNvPr id="23" name="Google Shape;23;p4"/>
          <p:cNvSpPr/>
          <p:nvPr/>
        </p:nvSpPr>
        <p:spPr>
          <a:xfrm>
            <a:off x="3593600" y="0"/>
            <a:ext cx="85983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4" name="Google Shape;24;p4"/>
          <p:cNvSpPr/>
          <p:nvPr/>
        </p:nvSpPr>
        <p:spPr>
          <a:xfrm rot="355892">
            <a:off x="10305157" y="215136"/>
            <a:ext cx="1427555" cy="1587130"/>
          </a:xfrm>
          <a:custGeom>
            <a:rect b="b" l="l" r="r" t="t"/>
            <a:pathLst>
              <a:path extrusionOk="0" h="1171527" w="1053738">
                <a:moveTo>
                  <a:pt x="526869" y="0"/>
                </a:moveTo>
                <a:cubicBezTo>
                  <a:pt x="817851" y="0"/>
                  <a:pt x="1053738" y="235887"/>
                  <a:pt x="1053738" y="526869"/>
                </a:cubicBezTo>
                <a:cubicBezTo>
                  <a:pt x="1053738" y="817851"/>
                  <a:pt x="817851" y="1053738"/>
                  <a:pt x="526869" y="1053738"/>
                </a:cubicBezTo>
                <a:cubicBezTo>
                  <a:pt x="490496" y="1053738"/>
                  <a:pt x="454985" y="1050052"/>
                  <a:pt x="420687" y="1043034"/>
                </a:cubicBezTo>
                <a:lnTo>
                  <a:pt x="388563" y="1033062"/>
                </a:lnTo>
                <a:lnTo>
                  <a:pt x="147609" y="1171527"/>
                </a:lnTo>
                <a:lnTo>
                  <a:pt x="147063" y="890630"/>
                </a:lnTo>
                <a:lnTo>
                  <a:pt x="89981" y="821447"/>
                </a:lnTo>
                <a:cubicBezTo>
                  <a:pt x="33172" y="737358"/>
                  <a:pt x="0" y="635987"/>
                  <a:pt x="0" y="526869"/>
                </a:cubicBezTo>
                <a:cubicBezTo>
                  <a:pt x="0" y="235887"/>
                  <a:pt x="235887" y="0"/>
                  <a:pt x="526869"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25" name="Google Shape;25;p4"/>
          <p:cNvSpPr txBox="1"/>
          <p:nvPr>
            <p:ph type="title"/>
          </p:nvPr>
        </p:nvSpPr>
        <p:spPr>
          <a:xfrm>
            <a:off x="5691725" y="1583975"/>
            <a:ext cx="5322600" cy="1324800"/>
          </a:xfrm>
          <a:prstGeom prst="rect">
            <a:avLst/>
          </a:prstGeom>
        </p:spPr>
        <p:txBody>
          <a:bodyPr anchorCtr="0" anchor="t" bIns="121900" lIns="121900" spcFirstLastPara="1" rIns="121900" wrap="square" tIns="121900">
            <a:noAutofit/>
          </a:bodyPr>
          <a:lstStyle>
            <a:lvl1pPr indent="0" lvl="0" marL="0" marR="0" rtl="0" algn="r">
              <a:lnSpc>
                <a:spcPct val="100000"/>
              </a:lnSpc>
              <a:spcBef>
                <a:spcPts val="0"/>
              </a:spcBef>
              <a:spcAft>
                <a:spcPts val="0"/>
              </a:spcAft>
              <a:buClr>
                <a:schemeClr val="dk1"/>
              </a:buClr>
              <a:buSzPts val="7000"/>
              <a:buFont typeface="Aldrich"/>
              <a:buNone/>
              <a:defRPr sz="7000"/>
            </a:lvl1pPr>
            <a:lvl2pPr lvl="1" rtl="0" algn="r">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2pPr>
            <a:lvl3pPr lvl="2" rtl="0" algn="r">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3pPr>
            <a:lvl4pPr lvl="3" rtl="0" algn="r">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4pPr>
            <a:lvl5pPr lvl="4" rtl="0" algn="r">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5pPr>
            <a:lvl6pPr lvl="5" rtl="0" algn="r">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6pPr>
            <a:lvl7pPr lvl="6" rtl="0" algn="r">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7pPr>
            <a:lvl8pPr lvl="7" rtl="0" algn="r">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8pPr>
            <a:lvl9pPr lvl="8" rtl="0" algn="r">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9pPr>
          </a:lstStyle>
          <a:p/>
        </p:txBody>
      </p:sp>
      <p:sp>
        <p:nvSpPr>
          <p:cNvPr id="26" name="Google Shape;26;p4"/>
          <p:cNvSpPr txBox="1"/>
          <p:nvPr>
            <p:ph idx="1" type="body"/>
          </p:nvPr>
        </p:nvSpPr>
        <p:spPr>
          <a:xfrm>
            <a:off x="5691700" y="2988275"/>
            <a:ext cx="5322600" cy="2235900"/>
          </a:xfrm>
          <a:prstGeom prst="rect">
            <a:avLst/>
          </a:prstGeom>
        </p:spPr>
        <p:txBody>
          <a:bodyPr anchorCtr="0" anchor="t" bIns="121900" lIns="121900" spcFirstLastPara="1" rIns="121900" wrap="square" tIns="121900">
            <a:noAutofit/>
          </a:bodyPr>
          <a:lstStyle>
            <a:lvl1pPr indent="-349250" lvl="0" marL="457200" algn="r">
              <a:spcBef>
                <a:spcPts val="0"/>
              </a:spcBef>
              <a:spcAft>
                <a:spcPts val="0"/>
              </a:spcAft>
              <a:buSzPts val="1900"/>
              <a:buChar char="●"/>
              <a:defRPr/>
            </a:lvl1pPr>
            <a:lvl2pPr indent="-349250" lvl="1" marL="914400" algn="r">
              <a:spcBef>
                <a:spcPts val="2100"/>
              </a:spcBef>
              <a:spcAft>
                <a:spcPts val="0"/>
              </a:spcAft>
              <a:buSzPts val="1900"/>
              <a:buChar char="○"/>
              <a:defRPr/>
            </a:lvl2pPr>
            <a:lvl3pPr indent="-349250" lvl="2" marL="1371600" algn="r">
              <a:spcBef>
                <a:spcPts val="2100"/>
              </a:spcBef>
              <a:spcAft>
                <a:spcPts val="0"/>
              </a:spcAft>
              <a:buSzPts val="1900"/>
              <a:buChar char="■"/>
              <a:defRPr/>
            </a:lvl3pPr>
            <a:lvl4pPr indent="-349250" lvl="3" marL="1828800" algn="r">
              <a:spcBef>
                <a:spcPts val="2100"/>
              </a:spcBef>
              <a:spcAft>
                <a:spcPts val="0"/>
              </a:spcAft>
              <a:buSzPts val="1900"/>
              <a:buChar char="●"/>
              <a:defRPr/>
            </a:lvl4pPr>
            <a:lvl5pPr indent="-349250" lvl="4" marL="2286000" algn="r">
              <a:spcBef>
                <a:spcPts val="2100"/>
              </a:spcBef>
              <a:spcAft>
                <a:spcPts val="0"/>
              </a:spcAft>
              <a:buSzPts val="1900"/>
              <a:buChar char="○"/>
              <a:defRPr/>
            </a:lvl5pPr>
            <a:lvl6pPr indent="-349250" lvl="5" marL="2743200" algn="r">
              <a:spcBef>
                <a:spcPts val="2100"/>
              </a:spcBef>
              <a:spcAft>
                <a:spcPts val="0"/>
              </a:spcAft>
              <a:buSzPts val="1900"/>
              <a:buChar char="■"/>
              <a:defRPr/>
            </a:lvl6pPr>
            <a:lvl7pPr indent="-349250" lvl="6" marL="3200400" algn="r">
              <a:spcBef>
                <a:spcPts val="2100"/>
              </a:spcBef>
              <a:spcAft>
                <a:spcPts val="0"/>
              </a:spcAft>
              <a:buSzPts val="1900"/>
              <a:buChar char="●"/>
              <a:defRPr/>
            </a:lvl7pPr>
            <a:lvl8pPr indent="-349250" lvl="7" marL="3657600" algn="r">
              <a:spcBef>
                <a:spcPts val="2100"/>
              </a:spcBef>
              <a:spcAft>
                <a:spcPts val="0"/>
              </a:spcAft>
              <a:buSzPts val="1900"/>
              <a:buChar char="○"/>
              <a:defRPr/>
            </a:lvl8pPr>
            <a:lvl9pPr indent="-349250" lvl="8" marL="4114800" algn="r">
              <a:spcBef>
                <a:spcPts val="2100"/>
              </a:spcBef>
              <a:spcAft>
                <a:spcPts val="2100"/>
              </a:spcAft>
              <a:buSzPts val="19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3 Talking Points">
  <p:cSld name="CUSTOM_2">
    <p:spTree>
      <p:nvGrpSpPr>
        <p:cNvPr id="27" name="Shape 27"/>
        <p:cNvGrpSpPr/>
        <p:nvPr/>
      </p:nvGrpSpPr>
      <p:grpSpPr>
        <a:xfrm>
          <a:off x="0" y="0"/>
          <a:ext cx="0" cy="0"/>
          <a:chOff x="0" y="0"/>
          <a:chExt cx="0" cy="0"/>
        </a:xfrm>
      </p:grpSpPr>
      <p:sp>
        <p:nvSpPr>
          <p:cNvPr id="28" name="Google Shape;28;p5"/>
          <p:cNvSpPr/>
          <p:nvPr/>
        </p:nvSpPr>
        <p:spPr>
          <a:xfrm>
            <a:off x="7972925" y="0"/>
            <a:ext cx="42189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9" name="Google Shape;29;p5"/>
          <p:cNvSpPr/>
          <p:nvPr/>
        </p:nvSpPr>
        <p:spPr>
          <a:xfrm>
            <a:off x="454800" y="1728150"/>
            <a:ext cx="11282400" cy="47169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5"/>
          <p:cNvSpPr/>
          <p:nvPr/>
        </p:nvSpPr>
        <p:spPr>
          <a:xfrm>
            <a:off x="454800" y="412950"/>
            <a:ext cx="894600" cy="8946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5"/>
          <p:cNvSpPr txBox="1"/>
          <p:nvPr>
            <p:ph type="title"/>
          </p:nvPr>
        </p:nvSpPr>
        <p:spPr>
          <a:xfrm>
            <a:off x="1349400" y="412950"/>
            <a:ext cx="10426800" cy="894600"/>
          </a:xfrm>
          <a:prstGeom prst="rect">
            <a:avLst/>
          </a:prstGeom>
        </p:spPr>
        <p:txBody>
          <a:bodyPr anchorCtr="0" anchor="t" bIns="121900" lIns="121900" spcFirstLastPara="1" rIns="121900" wrap="square" tIns="121900">
            <a:noAutofit/>
          </a:bodyPr>
          <a:lstStyle>
            <a:lvl1pPr indent="0" lvl="0" marL="0" marR="0" rtl="0" algn="l">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32" name="Google Shape;32;p5"/>
          <p:cNvSpPr txBox="1"/>
          <p:nvPr>
            <p:ph idx="1" type="body"/>
          </p:nvPr>
        </p:nvSpPr>
        <p:spPr>
          <a:xfrm>
            <a:off x="720400" y="2841595"/>
            <a:ext cx="3294600" cy="1322700"/>
          </a:xfrm>
          <a:prstGeom prst="rect">
            <a:avLst/>
          </a:prstGeom>
        </p:spPr>
        <p:txBody>
          <a:bodyPr anchorCtr="0" anchor="t" bIns="121900" lIns="121900" spcFirstLastPara="1" rIns="121900" wrap="square" tIns="121900">
            <a:noAutofit/>
          </a:bodyPr>
          <a:lstStyle>
            <a:lvl1pPr indent="-349250" lvl="0" marL="457200" rtl="0">
              <a:spcBef>
                <a:spcPts val="0"/>
              </a:spcBef>
              <a:spcAft>
                <a:spcPts val="0"/>
              </a:spcAft>
              <a:buSzPts val="1900"/>
              <a:buChar char="●"/>
              <a:defRPr/>
            </a:lvl1pPr>
            <a:lvl2pPr indent="-349250" lvl="1" marL="914400" rtl="0">
              <a:spcBef>
                <a:spcPts val="2100"/>
              </a:spcBef>
              <a:spcAft>
                <a:spcPts val="0"/>
              </a:spcAft>
              <a:buSzPts val="1900"/>
              <a:buChar char="○"/>
              <a:defRPr/>
            </a:lvl2pPr>
            <a:lvl3pPr indent="-349250" lvl="2" marL="1371600" rtl="0">
              <a:spcBef>
                <a:spcPts val="2100"/>
              </a:spcBef>
              <a:spcAft>
                <a:spcPts val="0"/>
              </a:spcAft>
              <a:buSzPts val="1900"/>
              <a:buChar char="■"/>
              <a:defRPr/>
            </a:lvl3pPr>
            <a:lvl4pPr indent="-349250" lvl="3" marL="1828800" rtl="0">
              <a:spcBef>
                <a:spcPts val="2100"/>
              </a:spcBef>
              <a:spcAft>
                <a:spcPts val="0"/>
              </a:spcAft>
              <a:buSzPts val="1900"/>
              <a:buChar char="●"/>
              <a:defRPr/>
            </a:lvl4pPr>
            <a:lvl5pPr indent="-349250" lvl="4" marL="2286000" rtl="0">
              <a:spcBef>
                <a:spcPts val="2100"/>
              </a:spcBef>
              <a:spcAft>
                <a:spcPts val="0"/>
              </a:spcAft>
              <a:buSzPts val="1900"/>
              <a:buChar char="○"/>
              <a:defRPr/>
            </a:lvl5pPr>
            <a:lvl6pPr indent="-349250" lvl="5" marL="2743200" rtl="0">
              <a:spcBef>
                <a:spcPts val="2100"/>
              </a:spcBef>
              <a:spcAft>
                <a:spcPts val="0"/>
              </a:spcAft>
              <a:buSzPts val="1900"/>
              <a:buChar char="■"/>
              <a:defRPr/>
            </a:lvl6pPr>
            <a:lvl7pPr indent="-349250" lvl="6" marL="3200400" rtl="0">
              <a:spcBef>
                <a:spcPts val="2100"/>
              </a:spcBef>
              <a:spcAft>
                <a:spcPts val="0"/>
              </a:spcAft>
              <a:buSzPts val="1900"/>
              <a:buChar char="●"/>
              <a:defRPr/>
            </a:lvl7pPr>
            <a:lvl8pPr indent="-349250" lvl="7" marL="3657600" rtl="0">
              <a:spcBef>
                <a:spcPts val="2100"/>
              </a:spcBef>
              <a:spcAft>
                <a:spcPts val="0"/>
              </a:spcAft>
              <a:buSzPts val="1900"/>
              <a:buChar char="○"/>
              <a:defRPr/>
            </a:lvl8pPr>
            <a:lvl9pPr indent="-349250" lvl="8" marL="4114800" rtl="0">
              <a:spcBef>
                <a:spcPts val="2100"/>
              </a:spcBef>
              <a:spcAft>
                <a:spcPts val="2100"/>
              </a:spcAft>
              <a:buSzPts val="1900"/>
              <a:buChar char="■"/>
              <a:defRPr/>
            </a:lvl9pPr>
          </a:lstStyle>
          <a:p/>
        </p:txBody>
      </p:sp>
      <p:sp>
        <p:nvSpPr>
          <p:cNvPr id="33" name="Google Shape;33;p5"/>
          <p:cNvSpPr txBox="1"/>
          <p:nvPr>
            <p:ph idx="2" type="body"/>
          </p:nvPr>
        </p:nvSpPr>
        <p:spPr>
          <a:xfrm>
            <a:off x="4678325" y="2841595"/>
            <a:ext cx="3294600" cy="1322700"/>
          </a:xfrm>
          <a:prstGeom prst="rect">
            <a:avLst/>
          </a:prstGeom>
        </p:spPr>
        <p:txBody>
          <a:bodyPr anchorCtr="0" anchor="t" bIns="121900" lIns="121900" spcFirstLastPara="1" rIns="121900" wrap="square" tIns="121900">
            <a:noAutofit/>
          </a:bodyPr>
          <a:lstStyle>
            <a:lvl1pPr indent="-349250" lvl="0" marL="457200" rtl="0">
              <a:spcBef>
                <a:spcPts val="0"/>
              </a:spcBef>
              <a:spcAft>
                <a:spcPts val="0"/>
              </a:spcAft>
              <a:buSzPts val="1900"/>
              <a:buChar char="●"/>
              <a:defRPr/>
            </a:lvl1pPr>
            <a:lvl2pPr indent="-349250" lvl="1" marL="914400" rtl="0">
              <a:spcBef>
                <a:spcPts val="2100"/>
              </a:spcBef>
              <a:spcAft>
                <a:spcPts val="0"/>
              </a:spcAft>
              <a:buSzPts val="1900"/>
              <a:buChar char="○"/>
              <a:defRPr/>
            </a:lvl2pPr>
            <a:lvl3pPr indent="-349250" lvl="2" marL="1371600" rtl="0">
              <a:spcBef>
                <a:spcPts val="2100"/>
              </a:spcBef>
              <a:spcAft>
                <a:spcPts val="0"/>
              </a:spcAft>
              <a:buSzPts val="1900"/>
              <a:buChar char="■"/>
              <a:defRPr/>
            </a:lvl3pPr>
            <a:lvl4pPr indent="-349250" lvl="3" marL="1828800" rtl="0">
              <a:spcBef>
                <a:spcPts val="2100"/>
              </a:spcBef>
              <a:spcAft>
                <a:spcPts val="0"/>
              </a:spcAft>
              <a:buSzPts val="1900"/>
              <a:buChar char="●"/>
              <a:defRPr/>
            </a:lvl4pPr>
            <a:lvl5pPr indent="-349250" lvl="4" marL="2286000" rtl="0">
              <a:spcBef>
                <a:spcPts val="2100"/>
              </a:spcBef>
              <a:spcAft>
                <a:spcPts val="0"/>
              </a:spcAft>
              <a:buSzPts val="1900"/>
              <a:buChar char="○"/>
              <a:defRPr/>
            </a:lvl5pPr>
            <a:lvl6pPr indent="-349250" lvl="5" marL="2743200" rtl="0">
              <a:spcBef>
                <a:spcPts val="2100"/>
              </a:spcBef>
              <a:spcAft>
                <a:spcPts val="0"/>
              </a:spcAft>
              <a:buSzPts val="1900"/>
              <a:buChar char="■"/>
              <a:defRPr/>
            </a:lvl6pPr>
            <a:lvl7pPr indent="-349250" lvl="6" marL="3200400" rtl="0">
              <a:spcBef>
                <a:spcPts val="2100"/>
              </a:spcBef>
              <a:spcAft>
                <a:spcPts val="0"/>
              </a:spcAft>
              <a:buSzPts val="1900"/>
              <a:buChar char="●"/>
              <a:defRPr/>
            </a:lvl7pPr>
            <a:lvl8pPr indent="-349250" lvl="7" marL="3657600" rtl="0">
              <a:spcBef>
                <a:spcPts val="2100"/>
              </a:spcBef>
              <a:spcAft>
                <a:spcPts val="0"/>
              </a:spcAft>
              <a:buSzPts val="1900"/>
              <a:buChar char="○"/>
              <a:defRPr/>
            </a:lvl8pPr>
            <a:lvl9pPr indent="-349250" lvl="8" marL="4114800" rtl="0">
              <a:spcBef>
                <a:spcPts val="2100"/>
              </a:spcBef>
              <a:spcAft>
                <a:spcPts val="2100"/>
              </a:spcAft>
              <a:buSzPts val="1900"/>
              <a:buChar char="■"/>
              <a:defRPr/>
            </a:lvl9pPr>
          </a:lstStyle>
          <a:p/>
        </p:txBody>
      </p:sp>
      <p:sp>
        <p:nvSpPr>
          <p:cNvPr id="34" name="Google Shape;34;p5"/>
          <p:cNvSpPr txBox="1"/>
          <p:nvPr>
            <p:ph idx="3" type="body"/>
          </p:nvPr>
        </p:nvSpPr>
        <p:spPr>
          <a:xfrm>
            <a:off x="720400" y="4882654"/>
            <a:ext cx="3294600" cy="1322700"/>
          </a:xfrm>
          <a:prstGeom prst="rect">
            <a:avLst/>
          </a:prstGeom>
        </p:spPr>
        <p:txBody>
          <a:bodyPr anchorCtr="0" anchor="t" bIns="121900" lIns="121900" spcFirstLastPara="1" rIns="121900" wrap="square" tIns="121900">
            <a:noAutofit/>
          </a:bodyPr>
          <a:lstStyle>
            <a:lvl1pPr indent="-349250" lvl="0" marL="457200" rtl="0">
              <a:spcBef>
                <a:spcPts val="0"/>
              </a:spcBef>
              <a:spcAft>
                <a:spcPts val="0"/>
              </a:spcAft>
              <a:buSzPts val="1900"/>
              <a:buChar char="●"/>
              <a:defRPr/>
            </a:lvl1pPr>
            <a:lvl2pPr indent="-349250" lvl="1" marL="914400" rtl="0">
              <a:spcBef>
                <a:spcPts val="2100"/>
              </a:spcBef>
              <a:spcAft>
                <a:spcPts val="0"/>
              </a:spcAft>
              <a:buSzPts val="1900"/>
              <a:buChar char="○"/>
              <a:defRPr/>
            </a:lvl2pPr>
            <a:lvl3pPr indent="-349250" lvl="2" marL="1371600" rtl="0">
              <a:spcBef>
                <a:spcPts val="2100"/>
              </a:spcBef>
              <a:spcAft>
                <a:spcPts val="0"/>
              </a:spcAft>
              <a:buSzPts val="1900"/>
              <a:buChar char="■"/>
              <a:defRPr/>
            </a:lvl3pPr>
            <a:lvl4pPr indent="-349250" lvl="3" marL="1828800" rtl="0">
              <a:spcBef>
                <a:spcPts val="2100"/>
              </a:spcBef>
              <a:spcAft>
                <a:spcPts val="0"/>
              </a:spcAft>
              <a:buSzPts val="1900"/>
              <a:buChar char="●"/>
              <a:defRPr/>
            </a:lvl4pPr>
            <a:lvl5pPr indent="-349250" lvl="4" marL="2286000" rtl="0">
              <a:spcBef>
                <a:spcPts val="2100"/>
              </a:spcBef>
              <a:spcAft>
                <a:spcPts val="0"/>
              </a:spcAft>
              <a:buSzPts val="1900"/>
              <a:buChar char="○"/>
              <a:defRPr/>
            </a:lvl5pPr>
            <a:lvl6pPr indent="-349250" lvl="5" marL="2743200" rtl="0">
              <a:spcBef>
                <a:spcPts val="2100"/>
              </a:spcBef>
              <a:spcAft>
                <a:spcPts val="0"/>
              </a:spcAft>
              <a:buSzPts val="1900"/>
              <a:buChar char="■"/>
              <a:defRPr/>
            </a:lvl6pPr>
            <a:lvl7pPr indent="-349250" lvl="6" marL="3200400" rtl="0">
              <a:spcBef>
                <a:spcPts val="2100"/>
              </a:spcBef>
              <a:spcAft>
                <a:spcPts val="0"/>
              </a:spcAft>
              <a:buSzPts val="1900"/>
              <a:buChar char="●"/>
              <a:defRPr/>
            </a:lvl7pPr>
            <a:lvl8pPr indent="-349250" lvl="7" marL="3657600" rtl="0">
              <a:spcBef>
                <a:spcPts val="2100"/>
              </a:spcBef>
              <a:spcAft>
                <a:spcPts val="0"/>
              </a:spcAft>
              <a:buSzPts val="1900"/>
              <a:buChar char="○"/>
              <a:defRPr/>
            </a:lvl8pPr>
            <a:lvl9pPr indent="-349250" lvl="8" marL="4114800" rtl="0">
              <a:spcBef>
                <a:spcPts val="2100"/>
              </a:spcBef>
              <a:spcAft>
                <a:spcPts val="2100"/>
              </a:spcAft>
              <a:buSzPts val="1900"/>
              <a:buChar char="■"/>
              <a:defRPr/>
            </a:lvl9pPr>
          </a:lstStyle>
          <a:p/>
        </p:txBody>
      </p:sp>
      <p:sp>
        <p:nvSpPr>
          <p:cNvPr id="35" name="Google Shape;35;p5"/>
          <p:cNvSpPr txBox="1"/>
          <p:nvPr>
            <p:ph idx="4" type="body"/>
          </p:nvPr>
        </p:nvSpPr>
        <p:spPr>
          <a:xfrm>
            <a:off x="4678325" y="4882654"/>
            <a:ext cx="3294600" cy="1322700"/>
          </a:xfrm>
          <a:prstGeom prst="rect">
            <a:avLst/>
          </a:prstGeom>
        </p:spPr>
        <p:txBody>
          <a:bodyPr anchorCtr="0" anchor="t" bIns="121900" lIns="121900" spcFirstLastPara="1" rIns="121900" wrap="square" tIns="121900">
            <a:noAutofit/>
          </a:bodyPr>
          <a:lstStyle>
            <a:lvl1pPr indent="-349250" lvl="0" marL="457200" rtl="0">
              <a:spcBef>
                <a:spcPts val="0"/>
              </a:spcBef>
              <a:spcAft>
                <a:spcPts val="0"/>
              </a:spcAft>
              <a:buSzPts val="1900"/>
              <a:buChar char="●"/>
              <a:defRPr/>
            </a:lvl1pPr>
            <a:lvl2pPr indent="-349250" lvl="1" marL="914400" rtl="0">
              <a:spcBef>
                <a:spcPts val="2100"/>
              </a:spcBef>
              <a:spcAft>
                <a:spcPts val="0"/>
              </a:spcAft>
              <a:buSzPts val="1900"/>
              <a:buChar char="○"/>
              <a:defRPr/>
            </a:lvl2pPr>
            <a:lvl3pPr indent="-349250" lvl="2" marL="1371600" rtl="0">
              <a:spcBef>
                <a:spcPts val="2100"/>
              </a:spcBef>
              <a:spcAft>
                <a:spcPts val="0"/>
              </a:spcAft>
              <a:buSzPts val="1900"/>
              <a:buChar char="■"/>
              <a:defRPr/>
            </a:lvl3pPr>
            <a:lvl4pPr indent="-349250" lvl="3" marL="1828800" rtl="0">
              <a:spcBef>
                <a:spcPts val="2100"/>
              </a:spcBef>
              <a:spcAft>
                <a:spcPts val="0"/>
              </a:spcAft>
              <a:buSzPts val="1900"/>
              <a:buChar char="●"/>
              <a:defRPr/>
            </a:lvl4pPr>
            <a:lvl5pPr indent="-349250" lvl="4" marL="2286000" rtl="0">
              <a:spcBef>
                <a:spcPts val="2100"/>
              </a:spcBef>
              <a:spcAft>
                <a:spcPts val="0"/>
              </a:spcAft>
              <a:buSzPts val="1900"/>
              <a:buChar char="○"/>
              <a:defRPr/>
            </a:lvl5pPr>
            <a:lvl6pPr indent="-349250" lvl="5" marL="2743200" rtl="0">
              <a:spcBef>
                <a:spcPts val="2100"/>
              </a:spcBef>
              <a:spcAft>
                <a:spcPts val="0"/>
              </a:spcAft>
              <a:buSzPts val="1900"/>
              <a:buChar char="■"/>
              <a:defRPr/>
            </a:lvl6pPr>
            <a:lvl7pPr indent="-349250" lvl="6" marL="3200400" rtl="0">
              <a:spcBef>
                <a:spcPts val="2100"/>
              </a:spcBef>
              <a:spcAft>
                <a:spcPts val="0"/>
              </a:spcAft>
              <a:buSzPts val="1900"/>
              <a:buChar char="●"/>
              <a:defRPr/>
            </a:lvl7pPr>
            <a:lvl8pPr indent="-349250" lvl="7" marL="3657600" rtl="0">
              <a:spcBef>
                <a:spcPts val="2100"/>
              </a:spcBef>
              <a:spcAft>
                <a:spcPts val="0"/>
              </a:spcAft>
              <a:buSzPts val="1900"/>
              <a:buChar char="○"/>
              <a:defRPr/>
            </a:lvl8pPr>
            <a:lvl9pPr indent="-349250" lvl="8" marL="4114800" rtl="0">
              <a:spcBef>
                <a:spcPts val="2100"/>
              </a:spcBef>
              <a:spcAft>
                <a:spcPts val="2100"/>
              </a:spcAft>
              <a:buSzPts val="19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4 Section Title">
  <p:cSld name="CUSTOM_3">
    <p:spTree>
      <p:nvGrpSpPr>
        <p:cNvPr id="36" name="Shape 36"/>
        <p:cNvGrpSpPr/>
        <p:nvPr/>
      </p:nvGrpSpPr>
      <p:grpSpPr>
        <a:xfrm>
          <a:off x="0" y="0"/>
          <a:ext cx="0" cy="0"/>
          <a:chOff x="0" y="0"/>
          <a:chExt cx="0" cy="0"/>
        </a:xfrm>
      </p:grpSpPr>
      <p:sp>
        <p:nvSpPr>
          <p:cNvPr id="37" name="Google Shape;37;p6"/>
          <p:cNvSpPr/>
          <p:nvPr/>
        </p:nvSpPr>
        <p:spPr>
          <a:xfrm>
            <a:off x="3247950" y="398400"/>
            <a:ext cx="5696100" cy="64452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8" name="Google Shape;38;p6"/>
          <p:cNvSpPr/>
          <p:nvPr/>
        </p:nvSpPr>
        <p:spPr>
          <a:xfrm>
            <a:off x="466650" y="398400"/>
            <a:ext cx="11258700" cy="60612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6"/>
          <p:cNvSpPr txBox="1"/>
          <p:nvPr>
            <p:ph idx="1" type="body"/>
          </p:nvPr>
        </p:nvSpPr>
        <p:spPr>
          <a:xfrm>
            <a:off x="2401350" y="3155075"/>
            <a:ext cx="7389300" cy="2075100"/>
          </a:xfrm>
          <a:prstGeom prst="rect">
            <a:avLst/>
          </a:prstGeom>
        </p:spPr>
        <p:txBody>
          <a:bodyPr anchorCtr="0" anchor="t" bIns="121900" lIns="121900" spcFirstLastPara="1" rIns="121900" wrap="square" tIns="121900">
            <a:noAutofit/>
          </a:bodyPr>
          <a:lstStyle>
            <a:lvl1pPr indent="-349250" lvl="0" marL="457200" algn="ctr">
              <a:spcBef>
                <a:spcPts val="0"/>
              </a:spcBef>
              <a:spcAft>
                <a:spcPts val="0"/>
              </a:spcAft>
              <a:buSzPts val="1900"/>
              <a:buChar char="●"/>
              <a:defRPr/>
            </a:lvl1pPr>
            <a:lvl2pPr indent="-349250" lvl="1" marL="914400" algn="ctr">
              <a:spcBef>
                <a:spcPts val="2100"/>
              </a:spcBef>
              <a:spcAft>
                <a:spcPts val="0"/>
              </a:spcAft>
              <a:buSzPts val="1900"/>
              <a:buChar char="○"/>
              <a:defRPr/>
            </a:lvl2pPr>
            <a:lvl3pPr indent="-349250" lvl="2" marL="1371600" algn="ctr">
              <a:spcBef>
                <a:spcPts val="2100"/>
              </a:spcBef>
              <a:spcAft>
                <a:spcPts val="0"/>
              </a:spcAft>
              <a:buSzPts val="1900"/>
              <a:buChar char="■"/>
              <a:defRPr/>
            </a:lvl3pPr>
            <a:lvl4pPr indent="-349250" lvl="3" marL="1828800" algn="ctr">
              <a:spcBef>
                <a:spcPts val="2100"/>
              </a:spcBef>
              <a:spcAft>
                <a:spcPts val="0"/>
              </a:spcAft>
              <a:buSzPts val="1900"/>
              <a:buChar char="●"/>
              <a:defRPr/>
            </a:lvl4pPr>
            <a:lvl5pPr indent="-349250" lvl="4" marL="2286000" algn="ctr">
              <a:spcBef>
                <a:spcPts val="2100"/>
              </a:spcBef>
              <a:spcAft>
                <a:spcPts val="0"/>
              </a:spcAft>
              <a:buSzPts val="1900"/>
              <a:buChar char="○"/>
              <a:defRPr/>
            </a:lvl5pPr>
            <a:lvl6pPr indent="-349250" lvl="5" marL="2743200" algn="ctr">
              <a:spcBef>
                <a:spcPts val="2100"/>
              </a:spcBef>
              <a:spcAft>
                <a:spcPts val="0"/>
              </a:spcAft>
              <a:buSzPts val="1900"/>
              <a:buChar char="■"/>
              <a:defRPr/>
            </a:lvl6pPr>
            <a:lvl7pPr indent="-349250" lvl="6" marL="3200400" algn="ctr">
              <a:spcBef>
                <a:spcPts val="2100"/>
              </a:spcBef>
              <a:spcAft>
                <a:spcPts val="0"/>
              </a:spcAft>
              <a:buSzPts val="1900"/>
              <a:buChar char="●"/>
              <a:defRPr/>
            </a:lvl7pPr>
            <a:lvl8pPr indent="-349250" lvl="7" marL="3657600" algn="ctr">
              <a:spcBef>
                <a:spcPts val="2100"/>
              </a:spcBef>
              <a:spcAft>
                <a:spcPts val="0"/>
              </a:spcAft>
              <a:buSzPts val="1900"/>
              <a:buChar char="○"/>
              <a:defRPr/>
            </a:lvl8pPr>
            <a:lvl9pPr indent="-349250" lvl="8" marL="4114800" algn="ctr">
              <a:spcBef>
                <a:spcPts val="2100"/>
              </a:spcBef>
              <a:spcAft>
                <a:spcPts val="2100"/>
              </a:spcAft>
              <a:buSzPts val="1900"/>
              <a:buChar char="■"/>
              <a:defRPr/>
            </a:lvl9pPr>
          </a:lstStyle>
          <a:p/>
        </p:txBody>
      </p:sp>
      <p:sp>
        <p:nvSpPr>
          <p:cNvPr id="40" name="Google Shape;40;p6"/>
          <p:cNvSpPr txBox="1"/>
          <p:nvPr>
            <p:ph type="title"/>
          </p:nvPr>
        </p:nvSpPr>
        <p:spPr>
          <a:xfrm>
            <a:off x="2401350" y="2230625"/>
            <a:ext cx="7389300" cy="763500"/>
          </a:xfrm>
          <a:prstGeom prst="rect">
            <a:avLst/>
          </a:prstGeom>
        </p:spPr>
        <p:txBody>
          <a:bodyPr anchorCtr="0" anchor="t" bIns="121900" lIns="121900" spcFirstLastPara="1" rIns="121900" wrap="square" tIns="121900">
            <a:noAutofit/>
          </a:bodyPr>
          <a:lstStyle>
            <a:lvl1pPr indent="0" lvl="0" marL="0" marR="0" rtl="0" algn="ctr">
              <a:lnSpc>
                <a:spcPct val="100000"/>
              </a:lnSpc>
              <a:spcBef>
                <a:spcPts val="0"/>
              </a:spcBef>
              <a:spcAft>
                <a:spcPts val="0"/>
              </a:spcAft>
              <a:buClr>
                <a:schemeClr val="dk1"/>
              </a:buClr>
              <a:buSzPts val="4000"/>
              <a:buFont typeface="Aldrich"/>
              <a:buNone/>
              <a:defRPr/>
            </a:lvl1pPr>
            <a:lvl2pPr lvl="1"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41" name="Google Shape;41;p6"/>
          <p:cNvSpPr/>
          <p:nvPr/>
        </p:nvSpPr>
        <p:spPr>
          <a:xfrm>
            <a:off x="454800" y="412950"/>
            <a:ext cx="894600" cy="8946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6 Two columns">
  <p:cSld name="CUSTOM_4">
    <p:spTree>
      <p:nvGrpSpPr>
        <p:cNvPr id="42" name="Shape 42"/>
        <p:cNvGrpSpPr/>
        <p:nvPr/>
      </p:nvGrpSpPr>
      <p:grpSpPr>
        <a:xfrm>
          <a:off x="0" y="0"/>
          <a:ext cx="0" cy="0"/>
          <a:chOff x="0" y="0"/>
          <a:chExt cx="0" cy="0"/>
        </a:xfrm>
      </p:grpSpPr>
      <p:sp>
        <p:nvSpPr>
          <p:cNvPr id="43" name="Google Shape;43;p7"/>
          <p:cNvSpPr/>
          <p:nvPr/>
        </p:nvSpPr>
        <p:spPr>
          <a:xfrm>
            <a:off x="454800" y="412950"/>
            <a:ext cx="894600" cy="8946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7"/>
          <p:cNvSpPr/>
          <p:nvPr/>
        </p:nvSpPr>
        <p:spPr>
          <a:xfrm>
            <a:off x="5834450" y="1599800"/>
            <a:ext cx="6357300" cy="52584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5" name="Google Shape;45;p7"/>
          <p:cNvSpPr/>
          <p:nvPr/>
        </p:nvSpPr>
        <p:spPr>
          <a:xfrm>
            <a:off x="11424950" y="0"/>
            <a:ext cx="767100" cy="68580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7"/>
          <p:cNvSpPr/>
          <p:nvPr/>
        </p:nvSpPr>
        <p:spPr>
          <a:xfrm>
            <a:off x="594350" y="2531675"/>
            <a:ext cx="5706000" cy="33258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7"/>
          <p:cNvSpPr txBox="1"/>
          <p:nvPr>
            <p:ph idx="1" type="subTitle"/>
          </p:nvPr>
        </p:nvSpPr>
        <p:spPr>
          <a:xfrm>
            <a:off x="873360" y="1813775"/>
            <a:ext cx="4961100" cy="717900"/>
          </a:xfrm>
          <a:prstGeom prst="rect">
            <a:avLst/>
          </a:prstGeom>
        </p:spPr>
        <p:txBody>
          <a:bodyPr anchorCtr="0" anchor="t" bIns="121900" lIns="121900" spcFirstLastPara="1" rIns="121900" wrap="square" tIns="121900">
            <a:noAutofit/>
          </a:bodyPr>
          <a:lstStyle>
            <a:lvl1pPr lvl="0" rtl="0">
              <a:spcBef>
                <a:spcPts val="0"/>
              </a:spcBef>
              <a:spcAft>
                <a:spcPts val="0"/>
              </a:spcAft>
              <a:buSzPts val="2100"/>
              <a:buNone/>
              <a:defRPr b="1" sz="2100"/>
            </a:lvl1pPr>
            <a:lvl2pPr lvl="1" rtl="0">
              <a:spcBef>
                <a:spcPts val="2100"/>
              </a:spcBef>
              <a:spcAft>
                <a:spcPts val="0"/>
              </a:spcAft>
              <a:buSzPts val="2100"/>
              <a:buNone/>
              <a:defRPr b="1" sz="2100"/>
            </a:lvl2pPr>
            <a:lvl3pPr lvl="2" rtl="0">
              <a:spcBef>
                <a:spcPts val="2100"/>
              </a:spcBef>
              <a:spcAft>
                <a:spcPts val="0"/>
              </a:spcAft>
              <a:buSzPts val="2100"/>
              <a:buNone/>
              <a:defRPr b="1" sz="2100"/>
            </a:lvl3pPr>
            <a:lvl4pPr lvl="3" rtl="0">
              <a:spcBef>
                <a:spcPts val="2100"/>
              </a:spcBef>
              <a:spcAft>
                <a:spcPts val="0"/>
              </a:spcAft>
              <a:buSzPts val="2100"/>
              <a:buNone/>
              <a:defRPr b="1" sz="2100"/>
            </a:lvl4pPr>
            <a:lvl5pPr lvl="4" rtl="0">
              <a:spcBef>
                <a:spcPts val="2100"/>
              </a:spcBef>
              <a:spcAft>
                <a:spcPts val="0"/>
              </a:spcAft>
              <a:buSzPts val="2100"/>
              <a:buNone/>
              <a:defRPr b="1" sz="2100"/>
            </a:lvl5pPr>
            <a:lvl6pPr lvl="5" rtl="0">
              <a:spcBef>
                <a:spcPts val="2100"/>
              </a:spcBef>
              <a:spcAft>
                <a:spcPts val="0"/>
              </a:spcAft>
              <a:buSzPts val="2100"/>
              <a:buNone/>
              <a:defRPr b="1" sz="2100"/>
            </a:lvl6pPr>
            <a:lvl7pPr lvl="6" rtl="0">
              <a:spcBef>
                <a:spcPts val="2100"/>
              </a:spcBef>
              <a:spcAft>
                <a:spcPts val="0"/>
              </a:spcAft>
              <a:buSzPts val="2100"/>
              <a:buNone/>
              <a:defRPr b="1" sz="2100"/>
            </a:lvl7pPr>
            <a:lvl8pPr lvl="7" rtl="0">
              <a:spcBef>
                <a:spcPts val="2100"/>
              </a:spcBef>
              <a:spcAft>
                <a:spcPts val="0"/>
              </a:spcAft>
              <a:buSzPts val="2100"/>
              <a:buNone/>
              <a:defRPr b="1" sz="2100"/>
            </a:lvl8pPr>
            <a:lvl9pPr lvl="8" rtl="0">
              <a:spcBef>
                <a:spcPts val="2100"/>
              </a:spcBef>
              <a:spcAft>
                <a:spcPts val="2100"/>
              </a:spcAft>
              <a:buSzPts val="2100"/>
              <a:buNone/>
              <a:defRPr b="1" sz="2100"/>
            </a:lvl9pPr>
          </a:lstStyle>
          <a:p/>
        </p:txBody>
      </p:sp>
      <p:sp>
        <p:nvSpPr>
          <p:cNvPr id="48" name="Google Shape;48;p7"/>
          <p:cNvSpPr txBox="1"/>
          <p:nvPr>
            <p:ph idx="2" type="subTitle"/>
          </p:nvPr>
        </p:nvSpPr>
        <p:spPr>
          <a:xfrm>
            <a:off x="6464155" y="1813775"/>
            <a:ext cx="4960800" cy="717900"/>
          </a:xfrm>
          <a:prstGeom prst="rect">
            <a:avLst/>
          </a:prstGeom>
        </p:spPr>
        <p:txBody>
          <a:bodyPr anchorCtr="0" anchor="t" bIns="121900" lIns="121900" spcFirstLastPara="1" rIns="121900" wrap="square" tIns="121900">
            <a:noAutofit/>
          </a:bodyPr>
          <a:lstStyle>
            <a:lvl1pPr lvl="0" rtl="0">
              <a:spcBef>
                <a:spcPts val="0"/>
              </a:spcBef>
              <a:spcAft>
                <a:spcPts val="0"/>
              </a:spcAft>
              <a:buSzPts val="2100"/>
              <a:buNone/>
              <a:defRPr b="1" sz="2100"/>
            </a:lvl1pPr>
            <a:lvl2pPr lvl="1" rtl="0">
              <a:spcBef>
                <a:spcPts val="2100"/>
              </a:spcBef>
              <a:spcAft>
                <a:spcPts val="0"/>
              </a:spcAft>
              <a:buSzPts val="2100"/>
              <a:buNone/>
              <a:defRPr b="1" sz="2100"/>
            </a:lvl2pPr>
            <a:lvl3pPr lvl="2" rtl="0">
              <a:spcBef>
                <a:spcPts val="2100"/>
              </a:spcBef>
              <a:spcAft>
                <a:spcPts val="0"/>
              </a:spcAft>
              <a:buSzPts val="2100"/>
              <a:buNone/>
              <a:defRPr b="1" sz="2100"/>
            </a:lvl3pPr>
            <a:lvl4pPr lvl="3" rtl="0">
              <a:spcBef>
                <a:spcPts val="2100"/>
              </a:spcBef>
              <a:spcAft>
                <a:spcPts val="0"/>
              </a:spcAft>
              <a:buSzPts val="2100"/>
              <a:buNone/>
              <a:defRPr b="1" sz="2100"/>
            </a:lvl4pPr>
            <a:lvl5pPr lvl="4" rtl="0">
              <a:spcBef>
                <a:spcPts val="2100"/>
              </a:spcBef>
              <a:spcAft>
                <a:spcPts val="0"/>
              </a:spcAft>
              <a:buSzPts val="2100"/>
              <a:buNone/>
              <a:defRPr b="1" sz="2100"/>
            </a:lvl5pPr>
            <a:lvl6pPr lvl="5" rtl="0">
              <a:spcBef>
                <a:spcPts val="2100"/>
              </a:spcBef>
              <a:spcAft>
                <a:spcPts val="0"/>
              </a:spcAft>
              <a:buSzPts val="2100"/>
              <a:buNone/>
              <a:defRPr b="1" sz="2100"/>
            </a:lvl6pPr>
            <a:lvl7pPr lvl="6" rtl="0">
              <a:spcBef>
                <a:spcPts val="2100"/>
              </a:spcBef>
              <a:spcAft>
                <a:spcPts val="0"/>
              </a:spcAft>
              <a:buSzPts val="2100"/>
              <a:buNone/>
              <a:defRPr b="1" sz="2100"/>
            </a:lvl7pPr>
            <a:lvl8pPr lvl="7" rtl="0">
              <a:spcBef>
                <a:spcPts val="2100"/>
              </a:spcBef>
              <a:spcAft>
                <a:spcPts val="0"/>
              </a:spcAft>
              <a:buSzPts val="2100"/>
              <a:buNone/>
              <a:defRPr b="1" sz="2100"/>
            </a:lvl8pPr>
            <a:lvl9pPr lvl="8" rtl="0">
              <a:spcBef>
                <a:spcPts val="2100"/>
              </a:spcBef>
              <a:spcAft>
                <a:spcPts val="2100"/>
              </a:spcAft>
              <a:buSzPts val="2100"/>
              <a:buNone/>
              <a:defRPr b="1" sz="2100"/>
            </a:lvl9pPr>
          </a:lstStyle>
          <a:p/>
        </p:txBody>
      </p:sp>
      <p:sp>
        <p:nvSpPr>
          <p:cNvPr id="49" name="Google Shape;49;p7"/>
          <p:cNvSpPr txBox="1"/>
          <p:nvPr>
            <p:ph type="title"/>
          </p:nvPr>
        </p:nvSpPr>
        <p:spPr>
          <a:xfrm>
            <a:off x="1629250" y="836300"/>
            <a:ext cx="9795900" cy="763500"/>
          </a:xfrm>
          <a:prstGeom prst="rect">
            <a:avLst/>
          </a:prstGeom>
        </p:spPr>
        <p:txBody>
          <a:bodyPr anchorCtr="0" anchor="t" bIns="121900" lIns="121900" spcFirstLastPara="1" rIns="121900" wrap="square" tIns="121900">
            <a:noAutofit/>
          </a:bodyPr>
          <a:lstStyle>
            <a:lvl1pPr indent="0" lvl="0" marL="0" marR="0" rtl="0" algn="l">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50" name="Google Shape;50;p7"/>
          <p:cNvSpPr txBox="1"/>
          <p:nvPr>
            <p:ph idx="3" type="body"/>
          </p:nvPr>
        </p:nvSpPr>
        <p:spPr>
          <a:xfrm>
            <a:off x="873350" y="2750800"/>
            <a:ext cx="4960800" cy="3118500"/>
          </a:xfrm>
          <a:prstGeom prst="rect">
            <a:avLst/>
          </a:prstGeom>
        </p:spPr>
        <p:txBody>
          <a:bodyPr anchorCtr="0" anchor="t" bIns="121900" lIns="121900" spcFirstLastPara="1" rIns="121900" wrap="square" tIns="121900">
            <a:noAutofit/>
          </a:bodyPr>
          <a:lstStyle>
            <a:lvl1pPr indent="-349250" lvl="0" marL="457200">
              <a:spcBef>
                <a:spcPts val="0"/>
              </a:spcBef>
              <a:spcAft>
                <a:spcPts val="0"/>
              </a:spcAft>
              <a:buSzPts val="19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
        <p:nvSpPr>
          <p:cNvPr id="51" name="Google Shape;51;p7"/>
          <p:cNvSpPr txBox="1"/>
          <p:nvPr>
            <p:ph idx="4" type="body"/>
          </p:nvPr>
        </p:nvSpPr>
        <p:spPr>
          <a:xfrm>
            <a:off x="6464146" y="2739050"/>
            <a:ext cx="4961100" cy="3118500"/>
          </a:xfrm>
          <a:prstGeom prst="rect">
            <a:avLst/>
          </a:prstGeom>
        </p:spPr>
        <p:txBody>
          <a:bodyPr anchorCtr="0" anchor="t" bIns="121900" lIns="121900" spcFirstLastPara="1" rIns="121900" wrap="square" tIns="121900">
            <a:noAutofit/>
          </a:bodyPr>
          <a:lstStyle>
            <a:lvl1pPr indent="-349250" lvl="0" marL="457200">
              <a:spcBef>
                <a:spcPts val="0"/>
              </a:spcBef>
              <a:spcAft>
                <a:spcPts val="0"/>
              </a:spcAft>
              <a:buSzPts val="19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5 One column">
  <p:cSld name="CUSTOM_5">
    <p:spTree>
      <p:nvGrpSpPr>
        <p:cNvPr id="52" name="Shape 52"/>
        <p:cNvGrpSpPr/>
        <p:nvPr/>
      </p:nvGrpSpPr>
      <p:grpSpPr>
        <a:xfrm>
          <a:off x="0" y="0"/>
          <a:ext cx="0" cy="0"/>
          <a:chOff x="0" y="0"/>
          <a:chExt cx="0" cy="0"/>
        </a:xfrm>
      </p:grpSpPr>
      <p:sp>
        <p:nvSpPr>
          <p:cNvPr id="53" name="Google Shape;53;p8"/>
          <p:cNvSpPr/>
          <p:nvPr/>
        </p:nvSpPr>
        <p:spPr>
          <a:xfrm>
            <a:off x="0" y="150"/>
            <a:ext cx="84954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54" name="Google Shape;54;p8"/>
          <p:cNvSpPr/>
          <p:nvPr/>
        </p:nvSpPr>
        <p:spPr>
          <a:xfrm>
            <a:off x="899875" y="833575"/>
            <a:ext cx="10851600" cy="55719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8"/>
          <p:cNvSpPr/>
          <p:nvPr/>
        </p:nvSpPr>
        <p:spPr>
          <a:xfrm>
            <a:off x="454800" y="412950"/>
            <a:ext cx="894600" cy="8946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8"/>
          <p:cNvSpPr txBox="1"/>
          <p:nvPr>
            <p:ph idx="1" type="subTitle"/>
          </p:nvPr>
        </p:nvSpPr>
        <p:spPr>
          <a:xfrm>
            <a:off x="1349400" y="1967350"/>
            <a:ext cx="4907400" cy="717900"/>
          </a:xfrm>
          <a:prstGeom prst="rect">
            <a:avLst/>
          </a:prstGeom>
        </p:spPr>
        <p:txBody>
          <a:bodyPr anchorCtr="0" anchor="t" bIns="121900" lIns="121900" spcFirstLastPara="1" rIns="121900" wrap="square" tIns="121900">
            <a:noAutofit/>
          </a:bodyPr>
          <a:lstStyle>
            <a:lvl1pPr lvl="0" rtl="0">
              <a:spcBef>
                <a:spcPts val="0"/>
              </a:spcBef>
              <a:spcAft>
                <a:spcPts val="0"/>
              </a:spcAft>
              <a:buSzPts val="2100"/>
              <a:buNone/>
              <a:defRPr b="1" sz="2100"/>
            </a:lvl1pPr>
            <a:lvl2pPr lvl="1" rtl="0">
              <a:spcBef>
                <a:spcPts val="2100"/>
              </a:spcBef>
              <a:spcAft>
                <a:spcPts val="0"/>
              </a:spcAft>
              <a:buSzPts val="2100"/>
              <a:buNone/>
              <a:defRPr b="1" sz="2100"/>
            </a:lvl2pPr>
            <a:lvl3pPr lvl="2" rtl="0">
              <a:spcBef>
                <a:spcPts val="2100"/>
              </a:spcBef>
              <a:spcAft>
                <a:spcPts val="0"/>
              </a:spcAft>
              <a:buSzPts val="2100"/>
              <a:buNone/>
              <a:defRPr b="1" sz="2100"/>
            </a:lvl3pPr>
            <a:lvl4pPr lvl="3" rtl="0">
              <a:spcBef>
                <a:spcPts val="2100"/>
              </a:spcBef>
              <a:spcAft>
                <a:spcPts val="0"/>
              </a:spcAft>
              <a:buSzPts val="2100"/>
              <a:buNone/>
              <a:defRPr b="1" sz="2100"/>
            </a:lvl4pPr>
            <a:lvl5pPr lvl="4" rtl="0">
              <a:spcBef>
                <a:spcPts val="2100"/>
              </a:spcBef>
              <a:spcAft>
                <a:spcPts val="0"/>
              </a:spcAft>
              <a:buSzPts val="2100"/>
              <a:buNone/>
              <a:defRPr b="1" sz="2100"/>
            </a:lvl5pPr>
            <a:lvl6pPr lvl="5" rtl="0">
              <a:spcBef>
                <a:spcPts val="2100"/>
              </a:spcBef>
              <a:spcAft>
                <a:spcPts val="0"/>
              </a:spcAft>
              <a:buSzPts val="2100"/>
              <a:buNone/>
              <a:defRPr b="1" sz="2100"/>
            </a:lvl6pPr>
            <a:lvl7pPr lvl="6" rtl="0">
              <a:spcBef>
                <a:spcPts val="2100"/>
              </a:spcBef>
              <a:spcAft>
                <a:spcPts val="0"/>
              </a:spcAft>
              <a:buSzPts val="2100"/>
              <a:buNone/>
              <a:defRPr b="1" sz="2100"/>
            </a:lvl7pPr>
            <a:lvl8pPr lvl="7" rtl="0">
              <a:spcBef>
                <a:spcPts val="2100"/>
              </a:spcBef>
              <a:spcAft>
                <a:spcPts val="0"/>
              </a:spcAft>
              <a:buSzPts val="2100"/>
              <a:buNone/>
              <a:defRPr b="1" sz="2100"/>
            </a:lvl8pPr>
            <a:lvl9pPr lvl="8" rtl="0">
              <a:spcBef>
                <a:spcPts val="2100"/>
              </a:spcBef>
              <a:spcAft>
                <a:spcPts val="2100"/>
              </a:spcAft>
              <a:buSzPts val="2100"/>
              <a:buNone/>
              <a:defRPr b="1" sz="2100"/>
            </a:lvl9pPr>
          </a:lstStyle>
          <a:p/>
        </p:txBody>
      </p:sp>
      <p:sp>
        <p:nvSpPr>
          <p:cNvPr id="57" name="Google Shape;57;p8"/>
          <p:cNvSpPr txBox="1"/>
          <p:nvPr>
            <p:ph type="title"/>
          </p:nvPr>
        </p:nvSpPr>
        <p:spPr>
          <a:xfrm>
            <a:off x="1349400" y="1028650"/>
            <a:ext cx="7924200" cy="894600"/>
          </a:xfrm>
          <a:prstGeom prst="rect">
            <a:avLst/>
          </a:prstGeom>
        </p:spPr>
        <p:txBody>
          <a:bodyPr anchorCtr="0" anchor="ctr" bIns="121900" lIns="121900" spcFirstLastPara="1" rIns="121900" wrap="square" tIns="121900">
            <a:noAutofit/>
          </a:bodyPr>
          <a:lstStyle>
            <a:lvl1pPr indent="0" lvl="0" marL="0" marR="0" rtl="0" algn="l">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58" name="Google Shape;58;p8"/>
          <p:cNvSpPr txBox="1"/>
          <p:nvPr>
            <p:ph idx="2" type="body"/>
          </p:nvPr>
        </p:nvSpPr>
        <p:spPr>
          <a:xfrm>
            <a:off x="1349402" y="2627525"/>
            <a:ext cx="4907400" cy="3436500"/>
          </a:xfrm>
          <a:prstGeom prst="rect">
            <a:avLst/>
          </a:prstGeom>
        </p:spPr>
        <p:txBody>
          <a:bodyPr anchorCtr="0" anchor="t" bIns="121900" lIns="121900" spcFirstLastPara="1" rIns="121900" wrap="square" tIns="121900">
            <a:noAutofit/>
          </a:bodyPr>
          <a:lstStyle>
            <a:lvl1pPr indent="-349250" lvl="0" marL="457200">
              <a:spcBef>
                <a:spcPts val="0"/>
              </a:spcBef>
              <a:spcAft>
                <a:spcPts val="0"/>
              </a:spcAft>
              <a:buSzPts val="19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
        <p:nvSpPr>
          <p:cNvPr id="59" name="Google Shape;59;p8"/>
          <p:cNvSpPr/>
          <p:nvPr/>
        </p:nvSpPr>
        <p:spPr>
          <a:xfrm>
            <a:off x="454800" y="412950"/>
            <a:ext cx="894600" cy="8946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8"/>
          <p:cNvSpPr txBox="1"/>
          <p:nvPr/>
        </p:nvSpPr>
        <p:spPr>
          <a:xfrm rot="5400000">
            <a:off x="-679350" y="6198500"/>
            <a:ext cx="1579800" cy="37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Barlow Condensed"/>
                <a:ea typeface="Barlow Condensed"/>
                <a:cs typeface="Barlow Condensed"/>
                <a:sym typeface="Barlow Condensed"/>
              </a:rPr>
              <a:t>SLIDESMANIA.COM</a:t>
            </a:r>
            <a:endParaRPr sz="1200">
              <a:solidFill>
                <a:schemeClr val="dk1"/>
              </a:solidFill>
              <a:latin typeface="Barlow Condensed"/>
              <a:ea typeface="Barlow Condensed"/>
              <a:cs typeface="Barlow Condensed"/>
              <a:sym typeface="Barlow Condense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7 Quote">
  <p:cSld name="CUSTOM_6">
    <p:spTree>
      <p:nvGrpSpPr>
        <p:cNvPr id="61" name="Shape 61"/>
        <p:cNvGrpSpPr/>
        <p:nvPr/>
      </p:nvGrpSpPr>
      <p:grpSpPr>
        <a:xfrm>
          <a:off x="0" y="0"/>
          <a:ext cx="0" cy="0"/>
          <a:chOff x="0" y="0"/>
          <a:chExt cx="0" cy="0"/>
        </a:xfrm>
      </p:grpSpPr>
      <p:sp>
        <p:nvSpPr>
          <p:cNvPr id="62" name="Google Shape;62;p9"/>
          <p:cNvSpPr/>
          <p:nvPr/>
        </p:nvSpPr>
        <p:spPr>
          <a:xfrm rot="-3940686">
            <a:off x="477803" y="319352"/>
            <a:ext cx="1023388" cy="1137784"/>
          </a:xfrm>
          <a:custGeom>
            <a:rect b="b" l="l" r="r" t="t"/>
            <a:pathLst>
              <a:path extrusionOk="0" h="1171527" w="1053738">
                <a:moveTo>
                  <a:pt x="526869" y="0"/>
                </a:moveTo>
                <a:cubicBezTo>
                  <a:pt x="817851" y="0"/>
                  <a:pt x="1053738" y="235887"/>
                  <a:pt x="1053738" y="526869"/>
                </a:cubicBezTo>
                <a:cubicBezTo>
                  <a:pt x="1053738" y="817851"/>
                  <a:pt x="817851" y="1053738"/>
                  <a:pt x="526869" y="1053738"/>
                </a:cubicBezTo>
                <a:cubicBezTo>
                  <a:pt x="490496" y="1053738"/>
                  <a:pt x="454985" y="1050052"/>
                  <a:pt x="420687" y="1043034"/>
                </a:cubicBezTo>
                <a:lnTo>
                  <a:pt x="388563" y="1033062"/>
                </a:lnTo>
                <a:lnTo>
                  <a:pt x="147609" y="1171527"/>
                </a:lnTo>
                <a:lnTo>
                  <a:pt x="147063" y="890630"/>
                </a:lnTo>
                <a:lnTo>
                  <a:pt x="89981" y="821447"/>
                </a:lnTo>
                <a:cubicBezTo>
                  <a:pt x="33172" y="737358"/>
                  <a:pt x="0" y="635987"/>
                  <a:pt x="0" y="526869"/>
                </a:cubicBezTo>
                <a:cubicBezTo>
                  <a:pt x="0" y="235887"/>
                  <a:pt x="235887" y="0"/>
                  <a:pt x="526869" y="0"/>
                </a:cubicBezTo>
                <a:close/>
              </a:path>
            </a:pathLst>
          </a:custGeom>
          <a:solidFill>
            <a:schemeClr val="accent1"/>
          </a:solidFill>
          <a:ln cap="flat" cmpd="sng" w="3810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63" name="Google Shape;63;p9"/>
          <p:cNvSpPr/>
          <p:nvPr/>
        </p:nvSpPr>
        <p:spPr>
          <a:xfrm>
            <a:off x="3247950" y="412800"/>
            <a:ext cx="5696100" cy="64452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64" name="Google Shape;64;p9"/>
          <p:cNvSpPr/>
          <p:nvPr/>
        </p:nvSpPr>
        <p:spPr>
          <a:xfrm>
            <a:off x="454800" y="1728150"/>
            <a:ext cx="11282400" cy="34107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5" name="Google Shape;65;p9"/>
          <p:cNvGrpSpPr/>
          <p:nvPr/>
        </p:nvGrpSpPr>
        <p:grpSpPr>
          <a:xfrm rot="10800000">
            <a:off x="562541" y="621100"/>
            <a:ext cx="679116" cy="478293"/>
            <a:chOff x="621403" y="597265"/>
            <a:chExt cx="1588204" cy="1118814"/>
          </a:xfrm>
        </p:grpSpPr>
        <p:sp>
          <p:nvSpPr>
            <p:cNvPr id="66" name="Google Shape;66;p9"/>
            <p:cNvSpPr/>
            <p:nvPr/>
          </p:nvSpPr>
          <p:spPr>
            <a:xfrm>
              <a:off x="1448058" y="597265"/>
              <a:ext cx="761549" cy="1118814"/>
            </a:xfrm>
            <a:custGeom>
              <a:rect b="b" l="l" r="r" t="t"/>
              <a:pathLst>
                <a:path extrusionOk="0" h="1118814" w="761549">
                  <a:moveTo>
                    <a:pt x="-524" y="1117297"/>
                  </a:moveTo>
                  <a:lnTo>
                    <a:pt x="-524" y="996558"/>
                  </a:lnTo>
                  <a:cubicBezTo>
                    <a:pt x="160246" y="977266"/>
                    <a:pt x="278895" y="901864"/>
                    <a:pt x="338058" y="740612"/>
                  </a:cubicBezTo>
                  <a:cubicBezTo>
                    <a:pt x="312656" y="732412"/>
                    <a:pt x="292400" y="726464"/>
                    <a:pt x="272463" y="719551"/>
                  </a:cubicBezTo>
                  <a:cubicBezTo>
                    <a:pt x="93848" y="657011"/>
                    <a:pt x="-5830" y="480325"/>
                    <a:pt x="31308" y="291741"/>
                  </a:cubicBezTo>
                  <a:cubicBezTo>
                    <a:pt x="64909" y="120199"/>
                    <a:pt x="237095" y="-11311"/>
                    <a:pt x="412334" y="425"/>
                  </a:cubicBezTo>
                  <a:cubicBezTo>
                    <a:pt x="596255" y="11358"/>
                    <a:pt x="744051" y="156019"/>
                    <a:pt x="758954" y="339651"/>
                  </a:cubicBezTo>
                  <a:cubicBezTo>
                    <a:pt x="792877" y="741255"/>
                    <a:pt x="404456" y="1143502"/>
                    <a:pt x="-524" y="1117297"/>
                  </a:cubicBezTo>
                  <a:close/>
                </a:path>
              </a:pathLst>
            </a:custGeom>
            <a:noFill/>
            <a:ln cap="flat" cmpd="sng" w="285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67" name="Google Shape;67;p9"/>
            <p:cNvSpPr/>
            <p:nvPr/>
          </p:nvSpPr>
          <p:spPr>
            <a:xfrm>
              <a:off x="621403" y="597265"/>
              <a:ext cx="761549" cy="1118814"/>
            </a:xfrm>
            <a:custGeom>
              <a:rect b="b" l="l" r="r" t="t"/>
              <a:pathLst>
                <a:path extrusionOk="0" h="1118814" w="761549">
                  <a:moveTo>
                    <a:pt x="-524" y="1117297"/>
                  </a:moveTo>
                  <a:lnTo>
                    <a:pt x="-524" y="996558"/>
                  </a:lnTo>
                  <a:cubicBezTo>
                    <a:pt x="160246" y="977266"/>
                    <a:pt x="278895" y="901864"/>
                    <a:pt x="338058" y="740612"/>
                  </a:cubicBezTo>
                  <a:cubicBezTo>
                    <a:pt x="312656" y="732412"/>
                    <a:pt x="292400" y="726464"/>
                    <a:pt x="272463" y="719551"/>
                  </a:cubicBezTo>
                  <a:cubicBezTo>
                    <a:pt x="93848" y="657011"/>
                    <a:pt x="-5830" y="480325"/>
                    <a:pt x="31308" y="291741"/>
                  </a:cubicBezTo>
                  <a:cubicBezTo>
                    <a:pt x="64909" y="120199"/>
                    <a:pt x="237095" y="-11311"/>
                    <a:pt x="412334" y="425"/>
                  </a:cubicBezTo>
                  <a:cubicBezTo>
                    <a:pt x="596255" y="11358"/>
                    <a:pt x="744051" y="156019"/>
                    <a:pt x="758954" y="339651"/>
                  </a:cubicBezTo>
                  <a:cubicBezTo>
                    <a:pt x="792877" y="741255"/>
                    <a:pt x="404456" y="1143502"/>
                    <a:pt x="-524" y="1117297"/>
                  </a:cubicBezTo>
                  <a:close/>
                </a:path>
              </a:pathLst>
            </a:custGeom>
            <a:noFill/>
            <a:ln cap="flat" cmpd="sng" w="285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68" name="Google Shape;68;p9"/>
          <p:cNvSpPr/>
          <p:nvPr/>
        </p:nvSpPr>
        <p:spPr>
          <a:xfrm>
            <a:off x="10842600" y="5517275"/>
            <a:ext cx="894600" cy="8946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9"/>
          <p:cNvSpPr/>
          <p:nvPr/>
        </p:nvSpPr>
        <p:spPr>
          <a:xfrm>
            <a:off x="6858000" y="5517275"/>
            <a:ext cx="3984600" cy="8946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9"/>
          <p:cNvSpPr txBox="1"/>
          <p:nvPr>
            <p:ph type="title"/>
          </p:nvPr>
        </p:nvSpPr>
        <p:spPr>
          <a:xfrm>
            <a:off x="558100" y="1873525"/>
            <a:ext cx="11095500" cy="3160800"/>
          </a:xfrm>
          <a:prstGeom prst="rect">
            <a:avLst/>
          </a:prstGeom>
        </p:spPr>
        <p:txBody>
          <a:bodyPr anchorCtr="0" anchor="ctr" bIns="121900" lIns="121900" spcFirstLastPara="1" rIns="121900" wrap="square" tIns="121900">
            <a:noAutofit/>
          </a:bodyPr>
          <a:lstStyle>
            <a:lvl1pPr lvl="0" rtl="0" algn="ctr">
              <a:spcBef>
                <a:spcPts val="0"/>
              </a:spcBef>
              <a:spcAft>
                <a:spcPts val="0"/>
              </a:spcAft>
              <a:buSzPts val="5000"/>
              <a:buNone/>
              <a:defRPr sz="5000"/>
            </a:lvl1pPr>
            <a:lvl2pPr lvl="1" rtl="0" algn="ctr">
              <a:spcBef>
                <a:spcPts val="0"/>
              </a:spcBef>
              <a:spcAft>
                <a:spcPts val="0"/>
              </a:spcAft>
              <a:buSzPts val="5000"/>
              <a:buNone/>
              <a:defRPr sz="5000"/>
            </a:lvl2pPr>
            <a:lvl3pPr lvl="2" rtl="0" algn="ctr">
              <a:spcBef>
                <a:spcPts val="0"/>
              </a:spcBef>
              <a:spcAft>
                <a:spcPts val="0"/>
              </a:spcAft>
              <a:buSzPts val="5000"/>
              <a:buNone/>
              <a:defRPr sz="5000"/>
            </a:lvl3pPr>
            <a:lvl4pPr lvl="3" rtl="0" algn="ctr">
              <a:spcBef>
                <a:spcPts val="0"/>
              </a:spcBef>
              <a:spcAft>
                <a:spcPts val="0"/>
              </a:spcAft>
              <a:buSzPts val="5000"/>
              <a:buNone/>
              <a:defRPr sz="5000"/>
            </a:lvl4pPr>
            <a:lvl5pPr lvl="4" rtl="0" algn="ctr">
              <a:spcBef>
                <a:spcPts val="0"/>
              </a:spcBef>
              <a:spcAft>
                <a:spcPts val="0"/>
              </a:spcAft>
              <a:buSzPts val="5000"/>
              <a:buNone/>
              <a:defRPr sz="5000"/>
            </a:lvl5pPr>
            <a:lvl6pPr lvl="5" rtl="0" algn="ctr">
              <a:spcBef>
                <a:spcPts val="0"/>
              </a:spcBef>
              <a:spcAft>
                <a:spcPts val="0"/>
              </a:spcAft>
              <a:buSzPts val="5000"/>
              <a:buNone/>
              <a:defRPr sz="5000"/>
            </a:lvl6pPr>
            <a:lvl7pPr lvl="6" rtl="0" algn="ctr">
              <a:spcBef>
                <a:spcPts val="0"/>
              </a:spcBef>
              <a:spcAft>
                <a:spcPts val="0"/>
              </a:spcAft>
              <a:buSzPts val="5000"/>
              <a:buNone/>
              <a:defRPr sz="5000"/>
            </a:lvl7pPr>
            <a:lvl8pPr lvl="7" rtl="0" algn="ctr">
              <a:spcBef>
                <a:spcPts val="0"/>
              </a:spcBef>
              <a:spcAft>
                <a:spcPts val="0"/>
              </a:spcAft>
              <a:buSzPts val="5000"/>
              <a:buNone/>
              <a:defRPr sz="5000"/>
            </a:lvl8pPr>
            <a:lvl9pPr lvl="8" rtl="0" algn="ctr">
              <a:spcBef>
                <a:spcPts val="0"/>
              </a:spcBef>
              <a:spcAft>
                <a:spcPts val="0"/>
              </a:spcAft>
              <a:buSzPts val="5000"/>
              <a:buNone/>
              <a:defRPr sz="5000"/>
            </a:lvl9pPr>
          </a:lstStyle>
          <a:p/>
        </p:txBody>
      </p:sp>
      <p:sp>
        <p:nvSpPr>
          <p:cNvPr id="71" name="Google Shape;71;p9"/>
          <p:cNvSpPr txBox="1"/>
          <p:nvPr>
            <p:ph idx="1" type="subTitle"/>
          </p:nvPr>
        </p:nvSpPr>
        <p:spPr>
          <a:xfrm>
            <a:off x="6858000" y="5517275"/>
            <a:ext cx="3940500" cy="894600"/>
          </a:xfrm>
          <a:prstGeom prst="rect">
            <a:avLst/>
          </a:prstGeom>
        </p:spPr>
        <p:txBody>
          <a:bodyPr anchorCtr="0" anchor="ctr" bIns="121900" lIns="121900" spcFirstLastPara="1" rIns="121900" wrap="square" tIns="121900">
            <a:noAutofit/>
          </a:bodyPr>
          <a:lstStyle>
            <a:lvl1pPr lvl="0" rtl="0" algn="r">
              <a:lnSpc>
                <a:spcPct val="100000"/>
              </a:lnSpc>
              <a:spcBef>
                <a:spcPts val="0"/>
              </a:spcBef>
              <a:spcAft>
                <a:spcPts val="0"/>
              </a:spcAft>
              <a:buSzPts val="1900"/>
              <a:buNone/>
              <a:defRPr/>
            </a:lvl1pPr>
            <a:lvl2pPr lvl="1" rtl="0" algn="r">
              <a:lnSpc>
                <a:spcPct val="100000"/>
              </a:lnSpc>
              <a:spcBef>
                <a:spcPts val="0"/>
              </a:spcBef>
              <a:spcAft>
                <a:spcPts val="0"/>
              </a:spcAft>
              <a:buSzPts val="1900"/>
              <a:buNone/>
              <a:defRPr/>
            </a:lvl2pPr>
            <a:lvl3pPr lvl="2" rtl="0" algn="r">
              <a:lnSpc>
                <a:spcPct val="100000"/>
              </a:lnSpc>
              <a:spcBef>
                <a:spcPts val="0"/>
              </a:spcBef>
              <a:spcAft>
                <a:spcPts val="0"/>
              </a:spcAft>
              <a:buSzPts val="1900"/>
              <a:buNone/>
              <a:defRPr/>
            </a:lvl3pPr>
            <a:lvl4pPr lvl="3" rtl="0" algn="r">
              <a:lnSpc>
                <a:spcPct val="100000"/>
              </a:lnSpc>
              <a:spcBef>
                <a:spcPts val="0"/>
              </a:spcBef>
              <a:spcAft>
                <a:spcPts val="0"/>
              </a:spcAft>
              <a:buSzPts val="1900"/>
              <a:buNone/>
              <a:defRPr/>
            </a:lvl4pPr>
            <a:lvl5pPr lvl="4" rtl="0" algn="r">
              <a:lnSpc>
                <a:spcPct val="100000"/>
              </a:lnSpc>
              <a:spcBef>
                <a:spcPts val="0"/>
              </a:spcBef>
              <a:spcAft>
                <a:spcPts val="0"/>
              </a:spcAft>
              <a:buSzPts val="1900"/>
              <a:buNone/>
              <a:defRPr/>
            </a:lvl5pPr>
            <a:lvl6pPr lvl="5" rtl="0" algn="r">
              <a:lnSpc>
                <a:spcPct val="100000"/>
              </a:lnSpc>
              <a:spcBef>
                <a:spcPts val="0"/>
              </a:spcBef>
              <a:spcAft>
                <a:spcPts val="0"/>
              </a:spcAft>
              <a:buSzPts val="1900"/>
              <a:buNone/>
              <a:defRPr/>
            </a:lvl6pPr>
            <a:lvl7pPr lvl="6" rtl="0" algn="r">
              <a:lnSpc>
                <a:spcPct val="100000"/>
              </a:lnSpc>
              <a:spcBef>
                <a:spcPts val="0"/>
              </a:spcBef>
              <a:spcAft>
                <a:spcPts val="0"/>
              </a:spcAft>
              <a:buSzPts val="1900"/>
              <a:buNone/>
              <a:defRPr/>
            </a:lvl7pPr>
            <a:lvl8pPr lvl="7" rtl="0" algn="r">
              <a:lnSpc>
                <a:spcPct val="100000"/>
              </a:lnSpc>
              <a:spcBef>
                <a:spcPts val="0"/>
              </a:spcBef>
              <a:spcAft>
                <a:spcPts val="0"/>
              </a:spcAft>
              <a:buSzPts val="1900"/>
              <a:buNone/>
              <a:defRPr/>
            </a:lvl8pPr>
            <a:lvl9pPr lvl="8" rtl="0" algn="r">
              <a:lnSpc>
                <a:spcPct val="100000"/>
              </a:lnSpc>
              <a:spcBef>
                <a:spcPts val="0"/>
              </a:spcBef>
              <a:spcAft>
                <a:spcPts val="0"/>
              </a:spcAft>
              <a:buSzPts val="19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9 Big Title">
  <p:cSld name="CUSTOM_7">
    <p:bg>
      <p:bgPr>
        <a:solidFill>
          <a:schemeClr val="accent1"/>
        </a:solidFill>
      </p:bgPr>
    </p:bg>
    <p:spTree>
      <p:nvGrpSpPr>
        <p:cNvPr id="72" name="Shape 72"/>
        <p:cNvGrpSpPr/>
        <p:nvPr/>
      </p:nvGrpSpPr>
      <p:grpSpPr>
        <a:xfrm>
          <a:off x="0" y="0"/>
          <a:ext cx="0" cy="0"/>
          <a:chOff x="0" y="0"/>
          <a:chExt cx="0" cy="0"/>
        </a:xfrm>
      </p:grpSpPr>
      <p:sp>
        <p:nvSpPr>
          <p:cNvPr id="73" name="Google Shape;73;p10"/>
          <p:cNvSpPr/>
          <p:nvPr/>
        </p:nvSpPr>
        <p:spPr>
          <a:xfrm>
            <a:off x="454800" y="787050"/>
            <a:ext cx="11282400" cy="5283900"/>
          </a:xfrm>
          <a:prstGeom prst="rect">
            <a:avLst/>
          </a:prstGeom>
          <a:noFill/>
          <a:ln cap="flat" cmpd="sng" w="38100">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10"/>
          <p:cNvSpPr txBox="1"/>
          <p:nvPr>
            <p:ph type="title"/>
          </p:nvPr>
        </p:nvSpPr>
        <p:spPr>
          <a:xfrm>
            <a:off x="548200" y="1846618"/>
            <a:ext cx="11095500" cy="3494700"/>
          </a:xfrm>
          <a:prstGeom prst="rect">
            <a:avLst/>
          </a:prstGeom>
        </p:spPr>
        <p:txBody>
          <a:bodyPr anchorCtr="0" anchor="ctr" bIns="121900" lIns="121900" spcFirstLastPara="1" rIns="121900" wrap="square" tIns="121900">
            <a:noAutofit/>
          </a:bodyPr>
          <a:lstStyle>
            <a:lvl1pPr lvl="0" rtl="0" algn="ctr">
              <a:spcBef>
                <a:spcPts val="0"/>
              </a:spcBef>
              <a:spcAft>
                <a:spcPts val="0"/>
              </a:spcAft>
              <a:buClr>
                <a:schemeClr val="lt1"/>
              </a:buClr>
              <a:buSzPts val="8000"/>
              <a:buNone/>
              <a:defRPr sz="8000">
                <a:solidFill>
                  <a:schemeClr val="lt1"/>
                </a:solidFill>
              </a:defRPr>
            </a:lvl1pPr>
            <a:lvl2pPr lvl="1" rtl="0" algn="ctr">
              <a:spcBef>
                <a:spcPts val="0"/>
              </a:spcBef>
              <a:spcAft>
                <a:spcPts val="0"/>
              </a:spcAft>
              <a:buClr>
                <a:schemeClr val="lt1"/>
              </a:buClr>
              <a:buSzPts val="8000"/>
              <a:buNone/>
              <a:defRPr sz="8000">
                <a:solidFill>
                  <a:schemeClr val="lt1"/>
                </a:solidFill>
              </a:defRPr>
            </a:lvl2pPr>
            <a:lvl3pPr lvl="2" rtl="0" algn="ctr">
              <a:spcBef>
                <a:spcPts val="0"/>
              </a:spcBef>
              <a:spcAft>
                <a:spcPts val="0"/>
              </a:spcAft>
              <a:buClr>
                <a:schemeClr val="lt1"/>
              </a:buClr>
              <a:buSzPts val="8000"/>
              <a:buNone/>
              <a:defRPr sz="8000">
                <a:solidFill>
                  <a:schemeClr val="lt1"/>
                </a:solidFill>
              </a:defRPr>
            </a:lvl3pPr>
            <a:lvl4pPr lvl="3" rtl="0" algn="ctr">
              <a:spcBef>
                <a:spcPts val="0"/>
              </a:spcBef>
              <a:spcAft>
                <a:spcPts val="0"/>
              </a:spcAft>
              <a:buClr>
                <a:schemeClr val="lt1"/>
              </a:buClr>
              <a:buSzPts val="8000"/>
              <a:buNone/>
              <a:defRPr sz="8000">
                <a:solidFill>
                  <a:schemeClr val="lt1"/>
                </a:solidFill>
              </a:defRPr>
            </a:lvl4pPr>
            <a:lvl5pPr lvl="4" rtl="0" algn="ctr">
              <a:spcBef>
                <a:spcPts val="0"/>
              </a:spcBef>
              <a:spcAft>
                <a:spcPts val="0"/>
              </a:spcAft>
              <a:buClr>
                <a:schemeClr val="lt1"/>
              </a:buClr>
              <a:buSzPts val="8000"/>
              <a:buNone/>
              <a:defRPr sz="8000">
                <a:solidFill>
                  <a:schemeClr val="lt1"/>
                </a:solidFill>
              </a:defRPr>
            </a:lvl5pPr>
            <a:lvl6pPr lvl="5" rtl="0" algn="ctr">
              <a:spcBef>
                <a:spcPts val="0"/>
              </a:spcBef>
              <a:spcAft>
                <a:spcPts val="0"/>
              </a:spcAft>
              <a:buClr>
                <a:schemeClr val="lt1"/>
              </a:buClr>
              <a:buSzPts val="8000"/>
              <a:buNone/>
              <a:defRPr sz="8000">
                <a:solidFill>
                  <a:schemeClr val="lt1"/>
                </a:solidFill>
              </a:defRPr>
            </a:lvl6pPr>
            <a:lvl7pPr lvl="6" rtl="0" algn="ctr">
              <a:spcBef>
                <a:spcPts val="0"/>
              </a:spcBef>
              <a:spcAft>
                <a:spcPts val="0"/>
              </a:spcAft>
              <a:buClr>
                <a:schemeClr val="lt1"/>
              </a:buClr>
              <a:buSzPts val="8000"/>
              <a:buNone/>
              <a:defRPr sz="8000">
                <a:solidFill>
                  <a:schemeClr val="lt1"/>
                </a:solidFill>
              </a:defRPr>
            </a:lvl7pPr>
            <a:lvl8pPr lvl="7" rtl="0" algn="ctr">
              <a:spcBef>
                <a:spcPts val="0"/>
              </a:spcBef>
              <a:spcAft>
                <a:spcPts val="0"/>
              </a:spcAft>
              <a:buClr>
                <a:schemeClr val="lt1"/>
              </a:buClr>
              <a:buSzPts val="8000"/>
              <a:buNone/>
              <a:defRPr sz="8000">
                <a:solidFill>
                  <a:schemeClr val="lt1"/>
                </a:solidFill>
              </a:defRPr>
            </a:lvl8pPr>
            <a:lvl9pPr lvl="8" rtl="0" algn="ctr">
              <a:spcBef>
                <a:spcPts val="0"/>
              </a:spcBef>
              <a:spcAft>
                <a:spcPts val="0"/>
              </a:spcAft>
              <a:buClr>
                <a:schemeClr val="lt1"/>
              </a:buClr>
              <a:buSzPts val="8000"/>
              <a:buNone/>
              <a:defRPr sz="8000">
                <a:solidFill>
                  <a:schemeClr val="lt1"/>
                </a:solidFill>
              </a:defRPr>
            </a:lvl9pPr>
          </a:lstStyle>
          <a:p/>
        </p:txBody>
      </p:sp>
      <p:sp>
        <p:nvSpPr>
          <p:cNvPr id="75" name="Google Shape;75;p10"/>
          <p:cNvSpPr/>
          <p:nvPr/>
        </p:nvSpPr>
        <p:spPr>
          <a:xfrm>
            <a:off x="5442300" y="119300"/>
            <a:ext cx="1307400" cy="1307400"/>
          </a:xfrm>
          <a:prstGeom prst="rect">
            <a:avLst/>
          </a:prstGeom>
          <a:solidFill>
            <a:schemeClr val="accent2"/>
          </a:solidFill>
          <a:ln cap="flat" cmpd="sng" w="38100">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8 Three columns">
  <p:cSld name="CUSTOM_8">
    <p:spTree>
      <p:nvGrpSpPr>
        <p:cNvPr id="76" name="Shape 76"/>
        <p:cNvGrpSpPr/>
        <p:nvPr/>
      </p:nvGrpSpPr>
      <p:grpSpPr>
        <a:xfrm>
          <a:off x="0" y="0"/>
          <a:ext cx="0" cy="0"/>
          <a:chOff x="0" y="0"/>
          <a:chExt cx="0" cy="0"/>
        </a:xfrm>
      </p:grpSpPr>
      <p:sp>
        <p:nvSpPr>
          <p:cNvPr id="77" name="Google Shape;77;p11"/>
          <p:cNvSpPr/>
          <p:nvPr/>
        </p:nvSpPr>
        <p:spPr>
          <a:xfrm>
            <a:off x="454800" y="412950"/>
            <a:ext cx="894600" cy="8946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11"/>
          <p:cNvSpPr/>
          <p:nvPr/>
        </p:nvSpPr>
        <p:spPr>
          <a:xfrm>
            <a:off x="454800" y="1599800"/>
            <a:ext cx="10463100" cy="5258400"/>
          </a:xfrm>
          <a:prstGeom prst="rect">
            <a:avLst/>
          </a:prstGeom>
          <a:solidFill>
            <a:schemeClr val="accent4"/>
          </a:solidFill>
          <a:ln cap="flat" cmpd="sng" w="3810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79" name="Google Shape;79;p11"/>
          <p:cNvSpPr/>
          <p:nvPr/>
        </p:nvSpPr>
        <p:spPr>
          <a:xfrm>
            <a:off x="11424950" y="0"/>
            <a:ext cx="767100" cy="68580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11"/>
          <p:cNvSpPr/>
          <p:nvPr/>
        </p:nvSpPr>
        <p:spPr>
          <a:xfrm>
            <a:off x="1349400" y="412950"/>
            <a:ext cx="9568500" cy="8946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11"/>
          <p:cNvSpPr txBox="1"/>
          <p:nvPr>
            <p:ph idx="1" type="subTitle"/>
          </p:nvPr>
        </p:nvSpPr>
        <p:spPr>
          <a:xfrm>
            <a:off x="2053456" y="1739450"/>
            <a:ext cx="64068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1800"/>
              <a:buNone/>
              <a:defRPr b="1" sz="1800"/>
            </a:lvl1pPr>
            <a:lvl2pPr lvl="1" rtl="0">
              <a:spcBef>
                <a:spcPts val="2100"/>
              </a:spcBef>
              <a:spcAft>
                <a:spcPts val="0"/>
              </a:spcAft>
              <a:buSzPts val="1800"/>
              <a:buNone/>
              <a:defRPr b="1" sz="1800"/>
            </a:lvl2pPr>
            <a:lvl3pPr lvl="2" rtl="0">
              <a:spcBef>
                <a:spcPts val="2100"/>
              </a:spcBef>
              <a:spcAft>
                <a:spcPts val="0"/>
              </a:spcAft>
              <a:buSzPts val="1800"/>
              <a:buNone/>
              <a:defRPr b="1" sz="1800"/>
            </a:lvl3pPr>
            <a:lvl4pPr lvl="3" rtl="0">
              <a:spcBef>
                <a:spcPts val="2100"/>
              </a:spcBef>
              <a:spcAft>
                <a:spcPts val="0"/>
              </a:spcAft>
              <a:buSzPts val="1800"/>
              <a:buNone/>
              <a:defRPr b="1" sz="1800"/>
            </a:lvl4pPr>
            <a:lvl5pPr lvl="4" rtl="0">
              <a:spcBef>
                <a:spcPts val="2100"/>
              </a:spcBef>
              <a:spcAft>
                <a:spcPts val="0"/>
              </a:spcAft>
              <a:buSzPts val="1800"/>
              <a:buNone/>
              <a:defRPr b="1" sz="1800"/>
            </a:lvl5pPr>
            <a:lvl6pPr lvl="5" rtl="0">
              <a:spcBef>
                <a:spcPts val="2100"/>
              </a:spcBef>
              <a:spcAft>
                <a:spcPts val="0"/>
              </a:spcAft>
              <a:buSzPts val="1800"/>
              <a:buNone/>
              <a:defRPr b="1" sz="1800"/>
            </a:lvl6pPr>
            <a:lvl7pPr lvl="6" rtl="0">
              <a:spcBef>
                <a:spcPts val="2100"/>
              </a:spcBef>
              <a:spcAft>
                <a:spcPts val="0"/>
              </a:spcAft>
              <a:buSzPts val="1800"/>
              <a:buNone/>
              <a:defRPr b="1" sz="1800"/>
            </a:lvl7pPr>
            <a:lvl8pPr lvl="7" rtl="0">
              <a:spcBef>
                <a:spcPts val="2100"/>
              </a:spcBef>
              <a:spcAft>
                <a:spcPts val="0"/>
              </a:spcAft>
              <a:buSzPts val="1800"/>
              <a:buNone/>
              <a:defRPr b="1" sz="1800"/>
            </a:lvl8pPr>
            <a:lvl9pPr lvl="8" rtl="0">
              <a:spcBef>
                <a:spcPts val="2100"/>
              </a:spcBef>
              <a:spcAft>
                <a:spcPts val="2100"/>
              </a:spcAft>
              <a:buSzPts val="1800"/>
              <a:buNone/>
              <a:defRPr b="1" sz="1800"/>
            </a:lvl9pPr>
          </a:lstStyle>
          <a:p/>
        </p:txBody>
      </p:sp>
      <p:sp>
        <p:nvSpPr>
          <p:cNvPr id="82" name="Google Shape;82;p11"/>
          <p:cNvSpPr txBox="1"/>
          <p:nvPr>
            <p:ph idx="2" type="subTitle"/>
          </p:nvPr>
        </p:nvSpPr>
        <p:spPr>
          <a:xfrm>
            <a:off x="2053456" y="3344343"/>
            <a:ext cx="64068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1800"/>
              <a:buNone/>
              <a:defRPr b="1" sz="1800"/>
            </a:lvl1pPr>
            <a:lvl2pPr lvl="1" rtl="0">
              <a:spcBef>
                <a:spcPts val="2100"/>
              </a:spcBef>
              <a:spcAft>
                <a:spcPts val="0"/>
              </a:spcAft>
              <a:buSzPts val="1800"/>
              <a:buNone/>
              <a:defRPr b="1" sz="1800"/>
            </a:lvl2pPr>
            <a:lvl3pPr lvl="2" rtl="0">
              <a:spcBef>
                <a:spcPts val="2100"/>
              </a:spcBef>
              <a:spcAft>
                <a:spcPts val="0"/>
              </a:spcAft>
              <a:buSzPts val="1800"/>
              <a:buNone/>
              <a:defRPr b="1" sz="1800"/>
            </a:lvl3pPr>
            <a:lvl4pPr lvl="3" rtl="0">
              <a:spcBef>
                <a:spcPts val="2100"/>
              </a:spcBef>
              <a:spcAft>
                <a:spcPts val="0"/>
              </a:spcAft>
              <a:buSzPts val="1800"/>
              <a:buNone/>
              <a:defRPr b="1" sz="1800"/>
            </a:lvl4pPr>
            <a:lvl5pPr lvl="4" rtl="0">
              <a:spcBef>
                <a:spcPts val="2100"/>
              </a:spcBef>
              <a:spcAft>
                <a:spcPts val="0"/>
              </a:spcAft>
              <a:buSzPts val="1800"/>
              <a:buNone/>
              <a:defRPr b="1" sz="1800"/>
            </a:lvl5pPr>
            <a:lvl6pPr lvl="5" rtl="0">
              <a:spcBef>
                <a:spcPts val="2100"/>
              </a:spcBef>
              <a:spcAft>
                <a:spcPts val="0"/>
              </a:spcAft>
              <a:buSzPts val="1800"/>
              <a:buNone/>
              <a:defRPr b="1" sz="1800"/>
            </a:lvl6pPr>
            <a:lvl7pPr lvl="6" rtl="0">
              <a:spcBef>
                <a:spcPts val="2100"/>
              </a:spcBef>
              <a:spcAft>
                <a:spcPts val="0"/>
              </a:spcAft>
              <a:buSzPts val="1800"/>
              <a:buNone/>
              <a:defRPr b="1" sz="1800"/>
            </a:lvl7pPr>
            <a:lvl8pPr lvl="7" rtl="0">
              <a:spcBef>
                <a:spcPts val="2100"/>
              </a:spcBef>
              <a:spcAft>
                <a:spcPts val="0"/>
              </a:spcAft>
              <a:buSzPts val="1800"/>
              <a:buNone/>
              <a:defRPr b="1" sz="1800"/>
            </a:lvl8pPr>
            <a:lvl9pPr lvl="8" rtl="0">
              <a:spcBef>
                <a:spcPts val="2100"/>
              </a:spcBef>
              <a:spcAft>
                <a:spcPts val="2100"/>
              </a:spcAft>
              <a:buSzPts val="1800"/>
              <a:buNone/>
              <a:defRPr b="1" sz="1800"/>
            </a:lvl9pPr>
          </a:lstStyle>
          <a:p/>
        </p:txBody>
      </p:sp>
      <p:sp>
        <p:nvSpPr>
          <p:cNvPr id="83" name="Google Shape;83;p11"/>
          <p:cNvSpPr txBox="1"/>
          <p:nvPr>
            <p:ph idx="3" type="subTitle"/>
          </p:nvPr>
        </p:nvSpPr>
        <p:spPr>
          <a:xfrm>
            <a:off x="2053456" y="4949237"/>
            <a:ext cx="64068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1800"/>
              <a:buNone/>
              <a:defRPr b="1" sz="1800"/>
            </a:lvl1pPr>
            <a:lvl2pPr lvl="1" rtl="0">
              <a:spcBef>
                <a:spcPts val="2100"/>
              </a:spcBef>
              <a:spcAft>
                <a:spcPts val="0"/>
              </a:spcAft>
              <a:buSzPts val="1800"/>
              <a:buNone/>
              <a:defRPr b="1" sz="1800"/>
            </a:lvl2pPr>
            <a:lvl3pPr lvl="2" rtl="0">
              <a:spcBef>
                <a:spcPts val="2100"/>
              </a:spcBef>
              <a:spcAft>
                <a:spcPts val="0"/>
              </a:spcAft>
              <a:buSzPts val="1800"/>
              <a:buNone/>
              <a:defRPr b="1" sz="1800"/>
            </a:lvl3pPr>
            <a:lvl4pPr lvl="3" rtl="0">
              <a:spcBef>
                <a:spcPts val="2100"/>
              </a:spcBef>
              <a:spcAft>
                <a:spcPts val="0"/>
              </a:spcAft>
              <a:buSzPts val="1800"/>
              <a:buNone/>
              <a:defRPr b="1" sz="1800"/>
            </a:lvl4pPr>
            <a:lvl5pPr lvl="4" rtl="0">
              <a:spcBef>
                <a:spcPts val="2100"/>
              </a:spcBef>
              <a:spcAft>
                <a:spcPts val="0"/>
              </a:spcAft>
              <a:buSzPts val="1800"/>
              <a:buNone/>
              <a:defRPr b="1" sz="1800"/>
            </a:lvl5pPr>
            <a:lvl6pPr lvl="5" rtl="0">
              <a:spcBef>
                <a:spcPts val="2100"/>
              </a:spcBef>
              <a:spcAft>
                <a:spcPts val="0"/>
              </a:spcAft>
              <a:buSzPts val="1800"/>
              <a:buNone/>
              <a:defRPr b="1" sz="1800"/>
            </a:lvl6pPr>
            <a:lvl7pPr lvl="6" rtl="0">
              <a:spcBef>
                <a:spcPts val="2100"/>
              </a:spcBef>
              <a:spcAft>
                <a:spcPts val="0"/>
              </a:spcAft>
              <a:buSzPts val="1800"/>
              <a:buNone/>
              <a:defRPr b="1" sz="1800"/>
            </a:lvl7pPr>
            <a:lvl8pPr lvl="7" rtl="0">
              <a:spcBef>
                <a:spcPts val="2100"/>
              </a:spcBef>
              <a:spcAft>
                <a:spcPts val="0"/>
              </a:spcAft>
              <a:buSzPts val="1800"/>
              <a:buNone/>
              <a:defRPr b="1" sz="1800"/>
            </a:lvl8pPr>
            <a:lvl9pPr lvl="8" rtl="0">
              <a:spcBef>
                <a:spcPts val="2100"/>
              </a:spcBef>
              <a:spcAft>
                <a:spcPts val="2100"/>
              </a:spcAft>
              <a:buSzPts val="1800"/>
              <a:buNone/>
              <a:defRPr b="1" sz="1800"/>
            </a:lvl9pPr>
          </a:lstStyle>
          <a:p/>
        </p:txBody>
      </p:sp>
      <p:sp>
        <p:nvSpPr>
          <p:cNvPr id="84" name="Google Shape;84;p11"/>
          <p:cNvSpPr txBox="1"/>
          <p:nvPr>
            <p:ph type="title"/>
          </p:nvPr>
        </p:nvSpPr>
        <p:spPr>
          <a:xfrm>
            <a:off x="1461900" y="412950"/>
            <a:ext cx="9327000" cy="856500"/>
          </a:xfrm>
          <a:prstGeom prst="rect">
            <a:avLst/>
          </a:prstGeom>
        </p:spPr>
        <p:txBody>
          <a:bodyPr anchorCtr="0" anchor="ctr" bIns="121900" lIns="121900" spcFirstLastPara="1" rIns="121900" wrap="square" tIns="121900">
            <a:noAutofit/>
          </a:bodyPr>
          <a:lstStyle>
            <a:lvl1pPr indent="0" lvl="0" marL="0" marR="0" rtl="0" algn="l">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85" name="Google Shape;85;p11"/>
          <p:cNvSpPr txBox="1"/>
          <p:nvPr>
            <p:ph idx="4" type="body"/>
          </p:nvPr>
        </p:nvSpPr>
        <p:spPr>
          <a:xfrm>
            <a:off x="2053450" y="2177400"/>
            <a:ext cx="6406800" cy="925200"/>
          </a:xfrm>
          <a:prstGeom prst="rect">
            <a:avLst/>
          </a:prstGeom>
        </p:spPr>
        <p:txBody>
          <a:bodyPr anchorCtr="0" anchor="t" bIns="121900" lIns="121900" spcFirstLastPara="1" rIns="121900" wrap="square" tIns="121900">
            <a:noAutofit/>
          </a:bodyPr>
          <a:lstStyle>
            <a:lvl1pPr indent="-317500" lvl="0" marL="457200">
              <a:spcBef>
                <a:spcPts val="0"/>
              </a:spcBef>
              <a:spcAft>
                <a:spcPts val="0"/>
              </a:spcAft>
              <a:buSzPts val="1400"/>
              <a:buChar char="●"/>
              <a:defRPr sz="1400"/>
            </a:lvl1pPr>
            <a:lvl2pPr indent="-317500" lvl="1" marL="914400">
              <a:spcBef>
                <a:spcPts val="2100"/>
              </a:spcBef>
              <a:spcAft>
                <a:spcPts val="0"/>
              </a:spcAft>
              <a:buSzPts val="1400"/>
              <a:buChar char="○"/>
              <a:defRPr sz="1400"/>
            </a:lvl2pPr>
            <a:lvl3pPr indent="-317500" lvl="2" marL="1371600">
              <a:spcBef>
                <a:spcPts val="2100"/>
              </a:spcBef>
              <a:spcAft>
                <a:spcPts val="0"/>
              </a:spcAft>
              <a:buSzPts val="1400"/>
              <a:buChar char="■"/>
              <a:defRPr sz="1400"/>
            </a:lvl3pPr>
            <a:lvl4pPr indent="-317500" lvl="3" marL="1828800">
              <a:spcBef>
                <a:spcPts val="2100"/>
              </a:spcBef>
              <a:spcAft>
                <a:spcPts val="0"/>
              </a:spcAft>
              <a:buSzPts val="1400"/>
              <a:buChar char="●"/>
              <a:defRPr sz="1400"/>
            </a:lvl4pPr>
            <a:lvl5pPr indent="-317500" lvl="4" marL="2286000">
              <a:spcBef>
                <a:spcPts val="2100"/>
              </a:spcBef>
              <a:spcAft>
                <a:spcPts val="0"/>
              </a:spcAft>
              <a:buSzPts val="1400"/>
              <a:buChar char="○"/>
              <a:defRPr sz="1400"/>
            </a:lvl5pPr>
            <a:lvl6pPr indent="-317500" lvl="5" marL="2743200">
              <a:spcBef>
                <a:spcPts val="2100"/>
              </a:spcBef>
              <a:spcAft>
                <a:spcPts val="0"/>
              </a:spcAft>
              <a:buSzPts val="1400"/>
              <a:buChar char="■"/>
              <a:defRPr sz="1400"/>
            </a:lvl6pPr>
            <a:lvl7pPr indent="-317500" lvl="6" marL="3200400">
              <a:spcBef>
                <a:spcPts val="2100"/>
              </a:spcBef>
              <a:spcAft>
                <a:spcPts val="0"/>
              </a:spcAft>
              <a:buSzPts val="1400"/>
              <a:buChar char="●"/>
              <a:defRPr sz="1400"/>
            </a:lvl7pPr>
            <a:lvl8pPr indent="-317500" lvl="7" marL="3657600">
              <a:spcBef>
                <a:spcPts val="2100"/>
              </a:spcBef>
              <a:spcAft>
                <a:spcPts val="0"/>
              </a:spcAft>
              <a:buSzPts val="1400"/>
              <a:buChar char="○"/>
              <a:defRPr sz="1400"/>
            </a:lvl8pPr>
            <a:lvl9pPr indent="-317500" lvl="8" marL="4114800">
              <a:spcBef>
                <a:spcPts val="2100"/>
              </a:spcBef>
              <a:spcAft>
                <a:spcPts val="2100"/>
              </a:spcAft>
              <a:buSzPts val="1400"/>
              <a:buChar char="■"/>
              <a:defRPr sz="1400"/>
            </a:lvl9pPr>
          </a:lstStyle>
          <a:p/>
        </p:txBody>
      </p:sp>
      <p:sp>
        <p:nvSpPr>
          <p:cNvPr id="86" name="Google Shape;86;p11"/>
          <p:cNvSpPr txBox="1"/>
          <p:nvPr>
            <p:ph idx="5" type="body"/>
          </p:nvPr>
        </p:nvSpPr>
        <p:spPr>
          <a:xfrm>
            <a:off x="2053450" y="3770863"/>
            <a:ext cx="6406800" cy="923400"/>
          </a:xfrm>
          <a:prstGeom prst="rect">
            <a:avLst/>
          </a:prstGeom>
        </p:spPr>
        <p:txBody>
          <a:bodyPr anchorCtr="0" anchor="t" bIns="121900" lIns="121900" spcFirstLastPara="1" rIns="121900" wrap="square" tIns="121900">
            <a:noAutofit/>
          </a:bodyPr>
          <a:lstStyle>
            <a:lvl1pPr indent="-317500" lvl="0" marL="457200">
              <a:spcBef>
                <a:spcPts val="0"/>
              </a:spcBef>
              <a:spcAft>
                <a:spcPts val="0"/>
              </a:spcAft>
              <a:buSzPts val="1400"/>
              <a:buChar char="●"/>
              <a:defRPr sz="1400"/>
            </a:lvl1pPr>
            <a:lvl2pPr indent="-317500" lvl="1" marL="914400">
              <a:spcBef>
                <a:spcPts val="2100"/>
              </a:spcBef>
              <a:spcAft>
                <a:spcPts val="0"/>
              </a:spcAft>
              <a:buSzPts val="1400"/>
              <a:buChar char="○"/>
              <a:defRPr sz="1400"/>
            </a:lvl2pPr>
            <a:lvl3pPr indent="-317500" lvl="2" marL="1371600">
              <a:spcBef>
                <a:spcPts val="2100"/>
              </a:spcBef>
              <a:spcAft>
                <a:spcPts val="0"/>
              </a:spcAft>
              <a:buSzPts val="1400"/>
              <a:buChar char="■"/>
              <a:defRPr sz="1400"/>
            </a:lvl3pPr>
            <a:lvl4pPr indent="-317500" lvl="3" marL="1828800">
              <a:spcBef>
                <a:spcPts val="2100"/>
              </a:spcBef>
              <a:spcAft>
                <a:spcPts val="0"/>
              </a:spcAft>
              <a:buSzPts val="1400"/>
              <a:buChar char="●"/>
              <a:defRPr sz="1400"/>
            </a:lvl4pPr>
            <a:lvl5pPr indent="-317500" lvl="4" marL="2286000">
              <a:spcBef>
                <a:spcPts val="2100"/>
              </a:spcBef>
              <a:spcAft>
                <a:spcPts val="0"/>
              </a:spcAft>
              <a:buSzPts val="1400"/>
              <a:buChar char="○"/>
              <a:defRPr sz="1400"/>
            </a:lvl5pPr>
            <a:lvl6pPr indent="-317500" lvl="5" marL="2743200">
              <a:spcBef>
                <a:spcPts val="2100"/>
              </a:spcBef>
              <a:spcAft>
                <a:spcPts val="0"/>
              </a:spcAft>
              <a:buSzPts val="1400"/>
              <a:buChar char="■"/>
              <a:defRPr sz="1400"/>
            </a:lvl6pPr>
            <a:lvl7pPr indent="-317500" lvl="6" marL="3200400">
              <a:spcBef>
                <a:spcPts val="2100"/>
              </a:spcBef>
              <a:spcAft>
                <a:spcPts val="0"/>
              </a:spcAft>
              <a:buSzPts val="1400"/>
              <a:buChar char="●"/>
              <a:defRPr sz="1400"/>
            </a:lvl7pPr>
            <a:lvl8pPr indent="-317500" lvl="7" marL="3657600">
              <a:spcBef>
                <a:spcPts val="2100"/>
              </a:spcBef>
              <a:spcAft>
                <a:spcPts val="0"/>
              </a:spcAft>
              <a:buSzPts val="1400"/>
              <a:buChar char="○"/>
              <a:defRPr sz="1400"/>
            </a:lvl8pPr>
            <a:lvl9pPr indent="-317500" lvl="8" marL="4114800">
              <a:spcBef>
                <a:spcPts val="2100"/>
              </a:spcBef>
              <a:spcAft>
                <a:spcPts val="2100"/>
              </a:spcAft>
              <a:buSzPts val="1400"/>
              <a:buChar char="■"/>
              <a:defRPr sz="1400"/>
            </a:lvl9pPr>
          </a:lstStyle>
          <a:p/>
        </p:txBody>
      </p:sp>
      <p:sp>
        <p:nvSpPr>
          <p:cNvPr id="87" name="Google Shape;87;p11"/>
          <p:cNvSpPr txBox="1"/>
          <p:nvPr>
            <p:ph idx="6" type="body"/>
          </p:nvPr>
        </p:nvSpPr>
        <p:spPr>
          <a:xfrm>
            <a:off x="2053450" y="5362525"/>
            <a:ext cx="6407700" cy="923400"/>
          </a:xfrm>
          <a:prstGeom prst="rect">
            <a:avLst/>
          </a:prstGeom>
        </p:spPr>
        <p:txBody>
          <a:bodyPr anchorCtr="0" anchor="t" bIns="121900" lIns="121900" spcFirstLastPara="1" rIns="121900" wrap="square" tIns="121900">
            <a:noAutofit/>
          </a:bodyPr>
          <a:lstStyle>
            <a:lvl1pPr indent="-317500" lvl="0" marL="457200">
              <a:spcBef>
                <a:spcPts val="0"/>
              </a:spcBef>
              <a:spcAft>
                <a:spcPts val="0"/>
              </a:spcAft>
              <a:buSzPts val="1400"/>
              <a:buChar char="●"/>
              <a:defRPr sz="1400"/>
            </a:lvl1pPr>
            <a:lvl2pPr indent="-317500" lvl="1" marL="914400">
              <a:spcBef>
                <a:spcPts val="2100"/>
              </a:spcBef>
              <a:spcAft>
                <a:spcPts val="0"/>
              </a:spcAft>
              <a:buSzPts val="1400"/>
              <a:buChar char="○"/>
              <a:defRPr sz="1400"/>
            </a:lvl2pPr>
            <a:lvl3pPr indent="-317500" lvl="2" marL="1371600">
              <a:spcBef>
                <a:spcPts val="2100"/>
              </a:spcBef>
              <a:spcAft>
                <a:spcPts val="0"/>
              </a:spcAft>
              <a:buSzPts val="1400"/>
              <a:buChar char="■"/>
              <a:defRPr sz="1400"/>
            </a:lvl3pPr>
            <a:lvl4pPr indent="-317500" lvl="3" marL="1828800">
              <a:spcBef>
                <a:spcPts val="2100"/>
              </a:spcBef>
              <a:spcAft>
                <a:spcPts val="0"/>
              </a:spcAft>
              <a:buSzPts val="1400"/>
              <a:buChar char="●"/>
              <a:defRPr sz="1400"/>
            </a:lvl4pPr>
            <a:lvl5pPr indent="-317500" lvl="4" marL="2286000">
              <a:spcBef>
                <a:spcPts val="2100"/>
              </a:spcBef>
              <a:spcAft>
                <a:spcPts val="0"/>
              </a:spcAft>
              <a:buSzPts val="1400"/>
              <a:buChar char="○"/>
              <a:defRPr sz="1400"/>
            </a:lvl5pPr>
            <a:lvl6pPr indent="-317500" lvl="5" marL="2743200">
              <a:spcBef>
                <a:spcPts val="2100"/>
              </a:spcBef>
              <a:spcAft>
                <a:spcPts val="0"/>
              </a:spcAft>
              <a:buSzPts val="1400"/>
              <a:buChar char="■"/>
              <a:defRPr sz="1400"/>
            </a:lvl6pPr>
            <a:lvl7pPr indent="-317500" lvl="6" marL="3200400">
              <a:spcBef>
                <a:spcPts val="2100"/>
              </a:spcBef>
              <a:spcAft>
                <a:spcPts val="0"/>
              </a:spcAft>
              <a:buSzPts val="1400"/>
              <a:buChar char="●"/>
              <a:defRPr sz="1400"/>
            </a:lvl7pPr>
            <a:lvl8pPr indent="-317500" lvl="7" marL="3657600">
              <a:spcBef>
                <a:spcPts val="2100"/>
              </a:spcBef>
              <a:spcAft>
                <a:spcPts val="0"/>
              </a:spcAft>
              <a:buSzPts val="1400"/>
              <a:buChar char="○"/>
              <a:defRPr sz="1400"/>
            </a:lvl8pPr>
            <a:lvl9pPr indent="-317500" lvl="8" marL="4114800">
              <a:spcBef>
                <a:spcPts val="2100"/>
              </a:spcBef>
              <a:spcAft>
                <a:spcPts val="2100"/>
              </a:spcAft>
              <a:buSzPts val="1400"/>
              <a:buChar char="■"/>
              <a:defRPr sz="1400"/>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8 Team">
  <p:cSld name="CUSTOM_8_1">
    <p:spTree>
      <p:nvGrpSpPr>
        <p:cNvPr id="88" name="Shape 88"/>
        <p:cNvGrpSpPr/>
        <p:nvPr/>
      </p:nvGrpSpPr>
      <p:grpSpPr>
        <a:xfrm>
          <a:off x="0" y="0"/>
          <a:ext cx="0" cy="0"/>
          <a:chOff x="0" y="0"/>
          <a:chExt cx="0" cy="0"/>
        </a:xfrm>
      </p:grpSpPr>
      <p:sp>
        <p:nvSpPr>
          <p:cNvPr id="89" name="Google Shape;89;p12"/>
          <p:cNvSpPr/>
          <p:nvPr/>
        </p:nvSpPr>
        <p:spPr>
          <a:xfrm>
            <a:off x="-300" y="2180775"/>
            <a:ext cx="12192000" cy="2364300"/>
          </a:xfrm>
          <a:prstGeom prst="rect">
            <a:avLst/>
          </a:prstGeom>
          <a:solidFill>
            <a:schemeClr val="accent4"/>
          </a:solidFill>
          <a:ln cap="flat" cmpd="sng" w="3810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90" name="Google Shape;90;p12"/>
          <p:cNvSpPr/>
          <p:nvPr/>
        </p:nvSpPr>
        <p:spPr>
          <a:xfrm>
            <a:off x="1122563" y="1725150"/>
            <a:ext cx="2730000" cy="48099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2"/>
          <p:cNvSpPr/>
          <p:nvPr/>
        </p:nvSpPr>
        <p:spPr>
          <a:xfrm>
            <a:off x="4677744" y="1725150"/>
            <a:ext cx="2730000" cy="48099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12"/>
          <p:cNvSpPr/>
          <p:nvPr/>
        </p:nvSpPr>
        <p:spPr>
          <a:xfrm>
            <a:off x="8232925" y="1725150"/>
            <a:ext cx="2730000" cy="48099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12"/>
          <p:cNvSpPr/>
          <p:nvPr/>
        </p:nvSpPr>
        <p:spPr>
          <a:xfrm>
            <a:off x="454800" y="412950"/>
            <a:ext cx="894600" cy="8946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12"/>
          <p:cNvSpPr txBox="1"/>
          <p:nvPr>
            <p:ph idx="1" type="subTitle"/>
          </p:nvPr>
        </p:nvSpPr>
        <p:spPr>
          <a:xfrm>
            <a:off x="1189052" y="4020675"/>
            <a:ext cx="26589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2100"/>
              <a:buNone/>
              <a:defRPr b="1" sz="2100"/>
            </a:lvl1pPr>
            <a:lvl2pPr lvl="1" rtl="0">
              <a:spcBef>
                <a:spcPts val="2100"/>
              </a:spcBef>
              <a:spcAft>
                <a:spcPts val="0"/>
              </a:spcAft>
              <a:buSzPts val="2100"/>
              <a:buNone/>
              <a:defRPr b="1" sz="2100"/>
            </a:lvl2pPr>
            <a:lvl3pPr lvl="2" rtl="0">
              <a:spcBef>
                <a:spcPts val="2100"/>
              </a:spcBef>
              <a:spcAft>
                <a:spcPts val="0"/>
              </a:spcAft>
              <a:buSzPts val="2100"/>
              <a:buNone/>
              <a:defRPr b="1" sz="2100"/>
            </a:lvl3pPr>
            <a:lvl4pPr lvl="3" rtl="0">
              <a:spcBef>
                <a:spcPts val="2100"/>
              </a:spcBef>
              <a:spcAft>
                <a:spcPts val="0"/>
              </a:spcAft>
              <a:buSzPts val="2100"/>
              <a:buNone/>
              <a:defRPr b="1" sz="2100"/>
            </a:lvl4pPr>
            <a:lvl5pPr lvl="4" rtl="0">
              <a:spcBef>
                <a:spcPts val="2100"/>
              </a:spcBef>
              <a:spcAft>
                <a:spcPts val="0"/>
              </a:spcAft>
              <a:buSzPts val="2100"/>
              <a:buNone/>
              <a:defRPr b="1" sz="2100"/>
            </a:lvl5pPr>
            <a:lvl6pPr lvl="5" rtl="0">
              <a:spcBef>
                <a:spcPts val="2100"/>
              </a:spcBef>
              <a:spcAft>
                <a:spcPts val="0"/>
              </a:spcAft>
              <a:buSzPts val="2100"/>
              <a:buNone/>
              <a:defRPr b="1" sz="2100"/>
            </a:lvl6pPr>
            <a:lvl7pPr lvl="6" rtl="0">
              <a:spcBef>
                <a:spcPts val="2100"/>
              </a:spcBef>
              <a:spcAft>
                <a:spcPts val="0"/>
              </a:spcAft>
              <a:buSzPts val="2100"/>
              <a:buNone/>
              <a:defRPr b="1" sz="2100"/>
            </a:lvl7pPr>
            <a:lvl8pPr lvl="7" rtl="0">
              <a:spcBef>
                <a:spcPts val="2100"/>
              </a:spcBef>
              <a:spcAft>
                <a:spcPts val="0"/>
              </a:spcAft>
              <a:buSzPts val="2100"/>
              <a:buNone/>
              <a:defRPr b="1" sz="2100"/>
            </a:lvl8pPr>
            <a:lvl9pPr lvl="8" rtl="0">
              <a:spcBef>
                <a:spcPts val="2100"/>
              </a:spcBef>
              <a:spcAft>
                <a:spcPts val="2100"/>
              </a:spcAft>
              <a:buSzPts val="2100"/>
              <a:buNone/>
              <a:defRPr b="1" sz="2100"/>
            </a:lvl9pPr>
          </a:lstStyle>
          <a:p/>
        </p:txBody>
      </p:sp>
      <p:sp>
        <p:nvSpPr>
          <p:cNvPr id="95" name="Google Shape;95;p12"/>
          <p:cNvSpPr txBox="1"/>
          <p:nvPr>
            <p:ph idx="2" type="subTitle"/>
          </p:nvPr>
        </p:nvSpPr>
        <p:spPr>
          <a:xfrm>
            <a:off x="4713302" y="4020675"/>
            <a:ext cx="26589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2100"/>
              <a:buNone/>
              <a:defRPr b="1" sz="2100"/>
            </a:lvl1pPr>
            <a:lvl2pPr lvl="1" rtl="0">
              <a:spcBef>
                <a:spcPts val="2100"/>
              </a:spcBef>
              <a:spcAft>
                <a:spcPts val="0"/>
              </a:spcAft>
              <a:buSzPts val="2100"/>
              <a:buNone/>
              <a:defRPr b="1" sz="2100"/>
            </a:lvl2pPr>
            <a:lvl3pPr lvl="2" rtl="0">
              <a:spcBef>
                <a:spcPts val="2100"/>
              </a:spcBef>
              <a:spcAft>
                <a:spcPts val="0"/>
              </a:spcAft>
              <a:buSzPts val="2100"/>
              <a:buNone/>
              <a:defRPr b="1" sz="2100"/>
            </a:lvl3pPr>
            <a:lvl4pPr lvl="3" rtl="0">
              <a:spcBef>
                <a:spcPts val="2100"/>
              </a:spcBef>
              <a:spcAft>
                <a:spcPts val="0"/>
              </a:spcAft>
              <a:buSzPts val="2100"/>
              <a:buNone/>
              <a:defRPr b="1" sz="2100"/>
            </a:lvl4pPr>
            <a:lvl5pPr lvl="4" rtl="0">
              <a:spcBef>
                <a:spcPts val="2100"/>
              </a:spcBef>
              <a:spcAft>
                <a:spcPts val="0"/>
              </a:spcAft>
              <a:buSzPts val="2100"/>
              <a:buNone/>
              <a:defRPr b="1" sz="2100"/>
            </a:lvl5pPr>
            <a:lvl6pPr lvl="5" rtl="0">
              <a:spcBef>
                <a:spcPts val="2100"/>
              </a:spcBef>
              <a:spcAft>
                <a:spcPts val="0"/>
              </a:spcAft>
              <a:buSzPts val="2100"/>
              <a:buNone/>
              <a:defRPr b="1" sz="2100"/>
            </a:lvl6pPr>
            <a:lvl7pPr lvl="6" rtl="0">
              <a:spcBef>
                <a:spcPts val="2100"/>
              </a:spcBef>
              <a:spcAft>
                <a:spcPts val="0"/>
              </a:spcAft>
              <a:buSzPts val="2100"/>
              <a:buNone/>
              <a:defRPr b="1" sz="2100"/>
            </a:lvl7pPr>
            <a:lvl8pPr lvl="7" rtl="0">
              <a:spcBef>
                <a:spcPts val="2100"/>
              </a:spcBef>
              <a:spcAft>
                <a:spcPts val="0"/>
              </a:spcAft>
              <a:buSzPts val="2100"/>
              <a:buNone/>
              <a:defRPr b="1" sz="2100"/>
            </a:lvl8pPr>
            <a:lvl9pPr lvl="8" rtl="0">
              <a:spcBef>
                <a:spcPts val="2100"/>
              </a:spcBef>
              <a:spcAft>
                <a:spcPts val="2100"/>
              </a:spcAft>
              <a:buSzPts val="2100"/>
              <a:buNone/>
              <a:defRPr b="1" sz="2100"/>
            </a:lvl9pPr>
          </a:lstStyle>
          <a:p/>
        </p:txBody>
      </p:sp>
      <p:sp>
        <p:nvSpPr>
          <p:cNvPr id="96" name="Google Shape;96;p12"/>
          <p:cNvSpPr txBox="1"/>
          <p:nvPr>
            <p:ph idx="3" type="subTitle"/>
          </p:nvPr>
        </p:nvSpPr>
        <p:spPr>
          <a:xfrm>
            <a:off x="8237552" y="4020675"/>
            <a:ext cx="26586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2100"/>
              <a:buNone/>
              <a:defRPr b="1" sz="2100"/>
            </a:lvl1pPr>
            <a:lvl2pPr lvl="1" rtl="0">
              <a:spcBef>
                <a:spcPts val="2100"/>
              </a:spcBef>
              <a:spcAft>
                <a:spcPts val="0"/>
              </a:spcAft>
              <a:buSzPts val="2100"/>
              <a:buNone/>
              <a:defRPr b="1" sz="2100"/>
            </a:lvl2pPr>
            <a:lvl3pPr lvl="2" rtl="0">
              <a:spcBef>
                <a:spcPts val="2100"/>
              </a:spcBef>
              <a:spcAft>
                <a:spcPts val="0"/>
              </a:spcAft>
              <a:buSzPts val="2100"/>
              <a:buNone/>
              <a:defRPr b="1" sz="2100"/>
            </a:lvl3pPr>
            <a:lvl4pPr lvl="3" rtl="0">
              <a:spcBef>
                <a:spcPts val="2100"/>
              </a:spcBef>
              <a:spcAft>
                <a:spcPts val="0"/>
              </a:spcAft>
              <a:buSzPts val="2100"/>
              <a:buNone/>
              <a:defRPr b="1" sz="2100"/>
            </a:lvl4pPr>
            <a:lvl5pPr lvl="4" rtl="0">
              <a:spcBef>
                <a:spcPts val="2100"/>
              </a:spcBef>
              <a:spcAft>
                <a:spcPts val="0"/>
              </a:spcAft>
              <a:buSzPts val="2100"/>
              <a:buNone/>
              <a:defRPr b="1" sz="2100"/>
            </a:lvl5pPr>
            <a:lvl6pPr lvl="5" rtl="0">
              <a:spcBef>
                <a:spcPts val="2100"/>
              </a:spcBef>
              <a:spcAft>
                <a:spcPts val="0"/>
              </a:spcAft>
              <a:buSzPts val="2100"/>
              <a:buNone/>
              <a:defRPr b="1" sz="2100"/>
            </a:lvl6pPr>
            <a:lvl7pPr lvl="6" rtl="0">
              <a:spcBef>
                <a:spcPts val="2100"/>
              </a:spcBef>
              <a:spcAft>
                <a:spcPts val="0"/>
              </a:spcAft>
              <a:buSzPts val="2100"/>
              <a:buNone/>
              <a:defRPr b="1" sz="2100"/>
            </a:lvl7pPr>
            <a:lvl8pPr lvl="7" rtl="0">
              <a:spcBef>
                <a:spcPts val="2100"/>
              </a:spcBef>
              <a:spcAft>
                <a:spcPts val="0"/>
              </a:spcAft>
              <a:buSzPts val="2100"/>
              <a:buNone/>
              <a:defRPr b="1" sz="2100"/>
            </a:lvl8pPr>
            <a:lvl9pPr lvl="8" rtl="0">
              <a:spcBef>
                <a:spcPts val="2100"/>
              </a:spcBef>
              <a:spcAft>
                <a:spcPts val="2100"/>
              </a:spcAft>
              <a:buSzPts val="2100"/>
              <a:buNone/>
              <a:defRPr b="1" sz="2100"/>
            </a:lvl9pPr>
          </a:lstStyle>
          <a:p/>
        </p:txBody>
      </p:sp>
      <p:sp>
        <p:nvSpPr>
          <p:cNvPr id="97" name="Google Shape;97;p12"/>
          <p:cNvSpPr txBox="1"/>
          <p:nvPr>
            <p:ph type="title"/>
          </p:nvPr>
        </p:nvSpPr>
        <p:spPr>
          <a:xfrm>
            <a:off x="1349400" y="412950"/>
            <a:ext cx="10274700" cy="894600"/>
          </a:xfrm>
          <a:prstGeom prst="rect">
            <a:avLst/>
          </a:prstGeom>
        </p:spPr>
        <p:txBody>
          <a:bodyPr anchorCtr="0" anchor="ctr" bIns="121900" lIns="121900" spcFirstLastPara="1" rIns="121900" wrap="square" tIns="121900">
            <a:noAutofit/>
          </a:bodyPr>
          <a:lstStyle>
            <a:lvl1pPr indent="0" lvl="0" marL="0" marR="0"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98" name="Google Shape;98;p12"/>
          <p:cNvSpPr txBox="1"/>
          <p:nvPr>
            <p:ph idx="4" type="body"/>
          </p:nvPr>
        </p:nvSpPr>
        <p:spPr>
          <a:xfrm>
            <a:off x="1189050" y="4458625"/>
            <a:ext cx="2658900" cy="925200"/>
          </a:xfrm>
          <a:prstGeom prst="rect">
            <a:avLst/>
          </a:prstGeom>
        </p:spPr>
        <p:txBody>
          <a:bodyPr anchorCtr="0" anchor="t" bIns="121900" lIns="121900" spcFirstLastPara="1" rIns="121900" wrap="square" tIns="121900">
            <a:noAutofit/>
          </a:bodyPr>
          <a:lstStyle>
            <a:lvl1pPr indent="-336550" lvl="0" marL="457200" rtl="0">
              <a:spcBef>
                <a:spcPts val="0"/>
              </a:spcBef>
              <a:spcAft>
                <a:spcPts val="0"/>
              </a:spcAft>
              <a:buSzPts val="1700"/>
              <a:buChar char="●"/>
              <a:defRPr sz="1700"/>
            </a:lvl1pPr>
            <a:lvl2pPr indent="-336550" lvl="1" marL="914400" rtl="0">
              <a:spcBef>
                <a:spcPts val="2100"/>
              </a:spcBef>
              <a:spcAft>
                <a:spcPts val="0"/>
              </a:spcAft>
              <a:buSzPts val="1700"/>
              <a:buChar char="○"/>
              <a:defRPr sz="1700"/>
            </a:lvl2pPr>
            <a:lvl3pPr indent="-336550" lvl="2" marL="1371600" rtl="0">
              <a:spcBef>
                <a:spcPts val="2100"/>
              </a:spcBef>
              <a:spcAft>
                <a:spcPts val="0"/>
              </a:spcAft>
              <a:buSzPts val="1700"/>
              <a:buChar char="■"/>
              <a:defRPr sz="1700"/>
            </a:lvl3pPr>
            <a:lvl4pPr indent="-336550" lvl="3" marL="1828800" rtl="0">
              <a:spcBef>
                <a:spcPts val="2100"/>
              </a:spcBef>
              <a:spcAft>
                <a:spcPts val="0"/>
              </a:spcAft>
              <a:buSzPts val="1700"/>
              <a:buChar char="●"/>
              <a:defRPr sz="1700"/>
            </a:lvl4pPr>
            <a:lvl5pPr indent="-336550" lvl="4" marL="2286000" rtl="0">
              <a:spcBef>
                <a:spcPts val="2100"/>
              </a:spcBef>
              <a:spcAft>
                <a:spcPts val="0"/>
              </a:spcAft>
              <a:buSzPts val="1700"/>
              <a:buChar char="○"/>
              <a:defRPr sz="1700"/>
            </a:lvl5pPr>
            <a:lvl6pPr indent="-336550" lvl="5" marL="2743200" rtl="0">
              <a:spcBef>
                <a:spcPts val="2100"/>
              </a:spcBef>
              <a:spcAft>
                <a:spcPts val="0"/>
              </a:spcAft>
              <a:buSzPts val="1700"/>
              <a:buChar char="■"/>
              <a:defRPr sz="1700"/>
            </a:lvl6pPr>
            <a:lvl7pPr indent="-336550" lvl="6" marL="3200400" rtl="0">
              <a:spcBef>
                <a:spcPts val="2100"/>
              </a:spcBef>
              <a:spcAft>
                <a:spcPts val="0"/>
              </a:spcAft>
              <a:buSzPts val="1700"/>
              <a:buChar char="●"/>
              <a:defRPr sz="1700"/>
            </a:lvl7pPr>
            <a:lvl8pPr indent="-336550" lvl="7" marL="3657600" rtl="0">
              <a:spcBef>
                <a:spcPts val="2100"/>
              </a:spcBef>
              <a:spcAft>
                <a:spcPts val="0"/>
              </a:spcAft>
              <a:buSzPts val="1700"/>
              <a:buChar char="○"/>
              <a:defRPr sz="1700"/>
            </a:lvl8pPr>
            <a:lvl9pPr indent="-336550" lvl="8" marL="4114800" rtl="0">
              <a:spcBef>
                <a:spcPts val="2100"/>
              </a:spcBef>
              <a:spcAft>
                <a:spcPts val="2100"/>
              </a:spcAft>
              <a:buSzPts val="1700"/>
              <a:buChar char="■"/>
              <a:defRPr sz="1700"/>
            </a:lvl9pPr>
          </a:lstStyle>
          <a:p/>
        </p:txBody>
      </p:sp>
      <p:sp>
        <p:nvSpPr>
          <p:cNvPr id="99" name="Google Shape;99;p12"/>
          <p:cNvSpPr txBox="1"/>
          <p:nvPr>
            <p:ph idx="5" type="body"/>
          </p:nvPr>
        </p:nvSpPr>
        <p:spPr>
          <a:xfrm>
            <a:off x="4713300" y="4447196"/>
            <a:ext cx="2658900" cy="923400"/>
          </a:xfrm>
          <a:prstGeom prst="rect">
            <a:avLst/>
          </a:prstGeom>
        </p:spPr>
        <p:txBody>
          <a:bodyPr anchorCtr="0" anchor="t" bIns="121900" lIns="121900" spcFirstLastPara="1" rIns="121900" wrap="square" tIns="121900">
            <a:noAutofit/>
          </a:bodyPr>
          <a:lstStyle>
            <a:lvl1pPr indent="-336550" lvl="0" marL="457200" rtl="0">
              <a:spcBef>
                <a:spcPts val="0"/>
              </a:spcBef>
              <a:spcAft>
                <a:spcPts val="0"/>
              </a:spcAft>
              <a:buSzPts val="1700"/>
              <a:buChar char="●"/>
              <a:defRPr sz="1700"/>
            </a:lvl1pPr>
            <a:lvl2pPr indent="-336550" lvl="1" marL="914400" rtl="0">
              <a:spcBef>
                <a:spcPts val="2100"/>
              </a:spcBef>
              <a:spcAft>
                <a:spcPts val="0"/>
              </a:spcAft>
              <a:buSzPts val="1700"/>
              <a:buChar char="○"/>
              <a:defRPr sz="1700"/>
            </a:lvl2pPr>
            <a:lvl3pPr indent="-336550" lvl="2" marL="1371600" rtl="0">
              <a:spcBef>
                <a:spcPts val="2100"/>
              </a:spcBef>
              <a:spcAft>
                <a:spcPts val="0"/>
              </a:spcAft>
              <a:buSzPts val="1700"/>
              <a:buChar char="■"/>
              <a:defRPr sz="1700"/>
            </a:lvl3pPr>
            <a:lvl4pPr indent="-336550" lvl="3" marL="1828800" rtl="0">
              <a:spcBef>
                <a:spcPts val="2100"/>
              </a:spcBef>
              <a:spcAft>
                <a:spcPts val="0"/>
              </a:spcAft>
              <a:buSzPts val="1700"/>
              <a:buChar char="●"/>
              <a:defRPr sz="1700"/>
            </a:lvl4pPr>
            <a:lvl5pPr indent="-336550" lvl="4" marL="2286000" rtl="0">
              <a:spcBef>
                <a:spcPts val="2100"/>
              </a:spcBef>
              <a:spcAft>
                <a:spcPts val="0"/>
              </a:spcAft>
              <a:buSzPts val="1700"/>
              <a:buChar char="○"/>
              <a:defRPr sz="1700"/>
            </a:lvl5pPr>
            <a:lvl6pPr indent="-336550" lvl="5" marL="2743200" rtl="0">
              <a:spcBef>
                <a:spcPts val="2100"/>
              </a:spcBef>
              <a:spcAft>
                <a:spcPts val="0"/>
              </a:spcAft>
              <a:buSzPts val="1700"/>
              <a:buChar char="■"/>
              <a:defRPr sz="1700"/>
            </a:lvl6pPr>
            <a:lvl7pPr indent="-336550" lvl="6" marL="3200400" rtl="0">
              <a:spcBef>
                <a:spcPts val="2100"/>
              </a:spcBef>
              <a:spcAft>
                <a:spcPts val="0"/>
              </a:spcAft>
              <a:buSzPts val="1700"/>
              <a:buChar char="●"/>
              <a:defRPr sz="1700"/>
            </a:lvl7pPr>
            <a:lvl8pPr indent="-336550" lvl="7" marL="3657600" rtl="0">
              <a:spcBef>
                <a:spcPts val="2100"/>
              </a:spcBef>
              <a:spcAft>
                <a:spcPts val="0"/>
              </a:spcAft>
              <a:buSzPts val="1700"/>
              <a:buChar char="○"/>
              <a:defRPr sz="1700"/>
            </a:lvl8pPr>
            <a:lvl9pPr indent="-336550" lvl="8" marL="4114800" rtl="0">
              <a:spcBef>
                <a:spcPts val="2100"/>
              </a:spcBef>
              <a:spcAft>
                <a:spcPts val="2100"/>
              </a:spcAft>
              <a:buSzPts val="1700"/>
              <a:buChar char="■"/>
              <a:defRPr sz="1700"/>
            </a:lvl9pPr>
          </a:lstStyle>
          <a:p/>
        </p:txBody>
      </p:sp>
      <p:sp>
        <p:nvSpPr>
          <p:cNvPr id="100" name="Google Shape;100;p12"/>
          <p:cNvSpPr txBox="1"/>
          <p:nvPr>
            <p:ph idx="6" type="body"/>
          </p:nvPr>
        </p:nvSpPr>
        <p:spPr>
          <a:xfrm>
            <a:off x="8237550" y="4433967"/>
            <a:ext cx="2658900" cy="923400"/>
          </a:xfrm>
          <a:prstGeom prst="rect">
            <a:avLst/>
          </a:prstGeom>
        </p:spPr>
        <p:txBody>
          <a:bodyPr anchorCtr="0" anchor="t" bIns="121900" lIns="121900" spcFirstLastPara="1" rIns="121900" wrap="square" tIns="121900">
            <a:noAutofit/>
          </a:bodyPr>
          <a:lstStyle>
            <a:lvl1pPr indent="-336550" lvl="0" marL="457200" rtl="0">
              <a:spcBef>
                <a:spcPts val="0"/>
              </a:spcBef>
              <a:spcAft>
                <a:spcPts val="0"/>
              </a:spcAft>
              <a:buSzPts val="1700"/>
              <a:buChar char="●"/>
              <a:defRPr sz="1700"/>
            </a:lvl1pPr>
            <a:lvl2pPr indent="-336550" lvl="1" marL="914400" rtl="0">
              <a:spcBef>
                <a:spcPts val="2100"/>
              </a:spcBef>
              <a:spcAft>
                <a:spcPts val="0"/>
              </a:spcAft>
              <a:buSzPts val="1700"/>
              <a:buChar char="○"/>
              <a:defRPr sz="1700"/>
            </a:lvl2pPr>
            <a:lvl3pPr indent="-336550" lvl="2" marL="1371600" rtl="0">
              <a:spcBef>
                <a:spcPts val="2100"/>
              </a:spcBef>
              <a:spcAft>
                <a:spcPts val="0"/>
              </a:spcAft>
              <a:buSzPts val="1700"/>
              <a:buChar char="■"/>
              <a:defRPr sz="1700"/>
            </a:lvl3pPr>
            <a:lvl4pPr indent="-336550" lvl="3" marL="1828800" rtl="0">
              <a:spcBef>
                <a:spcPts val="2100"/>
              </a:spcBef>
              <a:spcAft>
                <a:spcPts val="0"/>
              </a:spcAft>
              <a:buSzPts val="1700"/>
              <a:buChar char="●"/>
              <a:defRPr sz="1700"/>
            </a:lvl4pPr>
            <a:lvl5pPr indent="-336550" lvl="4" marL="2286000" rtl="0">
              <a:spcBef>
                <a:spcPts val="2100"/>
              </a:spcBef>
              <a:spcAft>
                <a:spcPts val="0"/>
              </a:spcAft>
              <a:buSzPts val="1700"/>
              <a:buChar char="○"/>
              <a:defRPr sz="1700"/>
            </a:lvl5pPr>
            <a:lvl6pPr indent="-336550" lvl="5" marL="2743200" rtl="0">
              <a:spcBef>
                <a:spcPts val="2100"/>
              </a:spcBef>
              <a:spcAft>
                <a:spcPts val="0"/>
              </a:spcAft>
              <a:buSzPts val="1700"/>
              <a:buChar char="■"/>
              <a:defRPr sz="1700"/>
            </a:lvl6pPr>
            <a:lvl7pPr indent="-336550" lvl="6" marL="3200400" rtl="0">
              <a:spcBef>
                <a:spcPts val="2100"/>
              </a:spcBef>
              <a:spcAft>
                <a:spcPts val="0"/>
              </a:spcAft>
              <a:buSzPts val="1700"/>
              <a:buChar char="●"/>
              <a:defRPr sz="1700"/>
            </a:lvl7pPr>
            <a:lvl8pPr indent="-336550" lvl="7" marL="3657600" rtl="0">
              <a:spcBef>
                <a:spcPts val="2100"/>
              </a:spcBef>
              <a:spcAft>
                <a:spcPts val="0"/>
              </a:spcAft>
              <a:buSzPts val="1700"/>
              <a:buChar char="○"/>
              <a:defRPr sz="1700"/>
            </a:lvl8pPr>
            <a:lvl9pPr indent="-336550" lvl="8" marL="4114800" rtl="0">
              <a:spcBef>
                <a:spcPts val="2100"/>
              </a:spcBef>
              <a:spcAft>
                <a:spcPts val="2100"/>
              </a:spcAft>
              <a:buSzPts val="1700"/>
              <a:buChar char="■"/>
              <a:defRPr sz="1700"/>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0 Text and Image">
  <p:cSld name="CUSTOM_9">
    <p:spTree>
      <p:nvGrpSpPr>
        <p:cNvPr id="101" name="Shape 101"/>
        <p:cNvGrpSpPr/>
        <p:nvPr/>
      </p:nvGrpSpPr>
      <p:grpSpPr>
        <a:xfrm>
          <a:off x="0" y="0"/>
          <a:ext cx="0" cy="0"/>
          <a:chOff x="0" y="0"/>
          <a:chExt cx="0" cy="0"/>
        </a:xfrm>
      </p:grpSpPr>
      <p:sp>
        <p:nvSpPr>
          <p:cNvPr id="102" name="Google Shape;102;p13"/>
          <p:cNvSpPr/>
          <p:nvPr/>
        </p:nvSpPr>
        <p:spPr>
          <a:xfrm>
            <a:off x="5834700" y="0"/>
            <a:ext cx="63573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03" name="Google Shape;103;p13"/>
          <p:cNvSpPr/>
          <p:nvPr/>
        </p:nvSpPr>
        <p:spPr>
          <a:xfrm>
            <a:off x="454800" y="412950"/>
            <a:ext cx="894600" cy="8946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3"/>
          <p:cNvSpPr txBox="1"/>
          <p:nvPr>
            <p:ph type="title"/>
          </p:nvPr>
        </p:nvSpPr>
        <p:spPr>
          <a:xfrm>
            <a:off x="411275" y="1727000"/>
            <a:ext cx="4458300" cy="2377200"/>
          </a:xfrm>
          <a:prstGeom prst="rect">
            <a:avLst/>
          </a:prstGeom>
        </p:spPr>
        <p:txBody>
          <a:bodyPr anchorCtr="0" anchor="ctr" bIns="121900" lIns="121900" spcFirstLastPara="1" rIns="121900" wrap="square" tIns="121900">
            <a:noAutofit/>
          </a:bodyPr>
          <a:lstStyle>
            <a:lvl1pPr lvl="0" rtl="0">
              <a:spcBef>
                <a:spcPts val="0"/>
              </a:spcBef>
              <a:spcAft>
                <a:spcPts val="0"/>
              </a:spcAft>
              <a:buSzPts val="6000"/>
              <a:buNone/>
              <a:defRPr sz="6000"/>
            </a:lvl1pPr>
            <a:lvl2pPr lvl="1" rtl="0">
              <a:spcBef>
                <a:spcPts val="0"/>
              </a:spcBef>
              <a:spcAft>
                <a:spcPts val="0"/>
              </a:spcAft>
              <a:buSzPts val="15000"/>
              <a:buNone/>
              <a:defRPr sz="15000"/>
            </a:lvl2pPr>
            <a:lvl3pPr lvl="2" rtl="0">
              <a:spcBef>
                <a:spcPts val="0"/>
              </a:spcBef>
              <a:spcAft>
                <a:spcPts val="0"/>
              </a:spcAft>
              <a:buSzPts val="15000"/>
              <a:buNone/>
              <a:defRPr sz="15000"/>
            </a:lvl3pPr>
            <a:lvl4pPr lvl="3" rtl="0">
              <a:spcBef>
                <a:spcPts val="0"/>
              </a:spcBef>
              <a:spcAft>
                <a:spcPts val="0"/>
              </a:spcAft>
              <a:buSzPts val="15000"/>
              <a:buNone/>
              <a:defRPr sz="15000"/>
            </a:lvl4pPr>
            <a:lvl5pPr lvl="4" rtl="0">
              <a:spcBef>
                <a:spcPts val="0"/>
              </a:spcBef>
              <a:spcAft>
                <a:spcPts val="0"/>
              </a:spcAft>
              <a:buSzPts val="15000"/>
              <a:buNone/>
              <a:defRPr sz="15000"/>
            </a:lvl5pPr>
            <a:lvl6pPr lvl="5" rtl="0">
              <a:spcBef>
                <a:spcPts val="0"/>
              </a:spcBef>
              <a:spcAft>
                <a:spcPts val="0"/>
              </a:spcAft>
              <a:buSzPts val="15000"/>
              <a:buNone/>
              <a:defRPr sz="15000"/>
            </a:lvl6pPr>
            <a:lvl7pPr lvl="6" rtl="0">
              <a:spcBef>
                <a:spcPts val="0"/>
              </a:spcBef>
              <a:spcAft>
                <a:spcPts val="0"/>
              </a:spcAft>
              <a:buSzPts val="15000"/>
              <a:buNone/>
              <a:defRPr sz="15000"/>
            </a:lvl7pPr>
            <a:lvl8pPr lvl="7" rtl="0">
              <a:spcBef>
                <a:spcPts val="0"/>
              </a:spcBef>
              <a:spcAft>
                <a:spcPts val="0"/>
              </a:spcAft>
              <a:buSzPts val="15000"/>
              <a:buNone/>
              <a:defRPr sz="15000"/>
            </a:lvl8pPr>
            <a:lvl9pPr lvl="8" rtl="0">
              <a:spcBef>
                <a:spcPts val="0"/>
              </a:spcBef>
              <a:spcAft>
                <a:spcPts val="0"/>
              </a:spcAft>
              <a:buSzPts val="15000"/>
              <a:buNone/>
              <a:defRPr sz="15000"/>
            </a:lvl9pPr>
          </a:lstStyle>
          <a:p/>
        </p:txBody>
      </p:sp>
      <p:sp>
        <p:nvSpPr>
          <p:cNvPr id="105" name="Google Shape;105;p13"/>
          <p:cNvSpPr/>
          <p:nvPr/>
        </p:nvSpPr>
        <p:spPr>
          <a:xfrm>
            <a:off x="0" y="5720400"/>
            <a:ext cx="4148400" cy="11376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3"/>
          <p:cNvSpPr txBox="1"/>
          <p:nvPr/>
        </p:nvSpPr>
        <p:spPr>
          <a:xfrm rot="5400000">
            <a:off x="-679350" y="6198500"/>
            <a:ext cx="1579800" cy="37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Barlow Condensed"/>
                <a:ea typeface="Barlow Condensed"/>
                <a:cs typeface="Barlow Condensed"/>
                <a:sym typeface="Barlow Condensed"/>
              </a:rPr>
              <a:t>SLIDESMANIA.COM</a:t>
            </a:r>
            <a:endParaRPr sz="1200">
              <a:solidFill>
                <a:schemeClr val="dk1"/>
              </a:solidFill>
              <a:latin typeface="Barlow Condensed"/>
              <a:ea typeface="Barlow Condensed"/>
              <a:cs typeface="Barlow Condensed"/>
              <a:sym typeface="Barlow Condense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1 Background image">
  <p:cSld name="CUSTOM_10">
    <p:spTree>
      <p:nvGrpSpPr>
        <p:cNvPr id="107" name="Shape 107"/>
        <p:cNvGrpSpPr/>
        <p:nvPr/>
      </p:nvGrpSpPr>
      <p:grpSpPr>
        <a:xfrm>
          <a:off x="0" y="0"/>
          <a:ext cx="0" cy="0"/>
          <a:chOff x="0" y="0"/>
          <a:chExt cx="0" cy="0"/>
        </a:xfrm>
      </p:grpSpPr>
      <p:sp>
        <p:nvSpPr>
          <p:cNvPr id="108" name="Google Shape;108;p14"/>
          <p:cNvSpPr txBox="1"/>
          <p:nvPr>
            <p:ph type="title"/>
          </p:nvPr>
        </p:nvSpPr>
        <p:spPr>
          <a:xfrm>
            <a:off x="7223375" y="2088000"/>
            <a:ext cx="4458300" cy="2377200"/>
          </a:xfrm>
          <a:prstGeom prst="rect">
            <a:avLst/>
          </a:prstGeom>
        </p:spPr>
        <p:txBody>
          <a:bodyPr anchorCtr="0" anchor="ctr" bIns="121900" lIns="121900" spcFirstLastPara="1" rIns="121900" wrap="square" tIns="121900">
            <a:noAutofit/>
          </a:bodyPr>
          <a:lstStyle>
            <a:lvl1pPr lvl="0" rtl="0" algn="r">
              <a:spcBef>
                <a:spcPts val="0"/>
              </a:spcBef>
              <a:spcAft>
                <a:spcPts val="0"/>
              </a:spcAft>
              <a:buClr>
                <a:schemeClr val="lt1"/>
              </a:buClr>
              <a:buSzPts val="6000"/>
              <a:buNone/>
              <a:defRPr sz="6000">
                <a:solidFill>
                  <a:schemeClr val="lt1"/>
                </a:solidFill>
              </a:defRPr>
            </a:lvl1pPr>
            <a:lvl2pPr lvl="1" rtl="0" algn="r">
              <a:spcBef>
                <a:spcPts val="0"/>
              </a:spcBef>
              <a:spcAft>
                <a:spcPts val="0"/>
              </a:spcAft>
              <a:buClr>
                <a:schemeClr val="lt1"/>
              </a:buClr>
              <a:buSzPts val="15000"/>
              <a:buNone/>
              <a:defRPr sz="15000">
                <a:solidFill>
                  <a:schemeClr val="lt1"/>
                </a:solidFill>
              </a:defRPr>
            </a:lvl2pPr>
            <a:lvl3pPr lvl="2" rtl="0" algn="r">
              <a:spcBef>
                <a:spcPts val="0"/>
              </a:spcBef>
              <a:spcAft>
                <a:spcPts val="0"/>
              </a:spcAft>
              <a:buClr>
                <a:schemeClr val="lt1"/>
              </a:buClr>
              <a:buSzPts val="15000"/>
              <a:buNone/>
              <a:defRPr sz="15000">
                <a:solidFill>
                  <a:schemeClr val="lt1"/>
                </a:solidFill>
              </a:defRPr>
            </a:lvl3pPr>
            <a:lvl4pPr lvl="3" rtl="0" algn="r">
              <a:spcBef>
                <a:spcPts val="0"/>
              </a:spcBef>
              <a:spcAft>
                <a:spcPts val="0"/>
              </a:spcAft>
              <a:buClr>
                <a:schemeClr val="lt1"/>
              </a:buClr>
              <a:buSzPts val="15000"/>
              <a:buNone/>
              <a:defRPr sz="15000">
                <a:solidFill>
                  <a:schemeClr val="lt1"/>
                </a:solidFill>
              </a:defRPr>
            </a:lvl4pPr>
            <a:lvl5pPr lvl="4" rtl="0" algn="r">
              <a:spcBef>
                <a:spcPts val="0"/>
              </a:spcBef>
              <a:spcAft>
                <a:spcPts val="0"/>
              </a:spcAft>
              <a:buClr>
                <a:schemeClr val="lt1"/>
              </a:buClr>
              <a:buSzPts val="15000"/>
              <a:buNone/>
              <a:defRPr sz="15000">
                <a:solidFill>
                  <a:schemeClr val="lt1"/>
                </a:solidFill>
              </a:defRPr>
            </a:lvl5pPr>
            <a:lvl6pPr lvl="5" rtl="0" algn="r">
              <a:spcBef>
                <a:spcPts val="0"/>
              </a:spcBef>
              <a:spcAft>
                <a:spcPts val="0"/>
              </a:spcAft>
              <a:buClr>
                <a:schemeClr val="lt1"/>
              </a:buClr>
              <a:buSzPts val="15000"/>
              <a:buNone/>
              <a:defRPr sz="15000">
                <a:solidFill>
                  <a:schemeClr val="lt1"/>
                </a:solidFill>
              </a:defRPr>
            </a:lvl6pPr>
            <a:lvl7pPr lvl="6" rtl="0" algn="r">
              <a:spcBef>
                <a:spcPts val="0"/>
              </a:spcBef>
              <a:spcAft>
                <a:spcPts val="0"/>
              </a:spcAft>
              <a:buClr>
                <a:schemeClr val="lt1"/>
              </a:buClr>
              <a:buSzPts val="15000"/>
              <a:buNone/>
              <a:defRPr sz="15000">
                <a:solidFill>
                  <a:schemeClr val="lt1"/>
                </a:solidFill>
              </a:defRPr>
            </a:lvl7pPr>
            <a:lvl8pPr lvl="7" rtl="0" algn="r">
              <a:spcBef>
                <a:spcPts val="0"/>
              </a:spcBef>
              <a:spcAft>
                <a:spcPts val="0"/>
              </a:spcAft>
              <a:buClr>
                <a:schemeClr val="lt1"/>
              </a:buClr>
              <a:buSzPts val="15000"/>
              <a:buNone/>
              <a:defRPr sz="15000">
                <a:solidFill>
                  <a:schemeClr val="lt1"/>
                </a:solidFill>
              </a:defRPr>
            </a:lvl8pPr>
            <a:lvl9pPr lvl="8" rtl="0" algn="r">
              <a:spcBef>
                <a:spcPts val="0"/>
              </a:spcBef>
              <a:spcAft>
                <a:spcPts val="0"/>
              </a:spcAft>
              <a:buClr>
                <a:schemeClr val="lt1"/>
              </a:buClr>
              <a:buSzPts val="15000"/>
              <a:buNone/>
              <a:defRPr sz="15000">
                <a:solidFill>
                  <a:schemeClr val="lt1"/>
                </a:solidFill>
              </a:defRPr>
            </a:lvl9pPr>
          </a:lstStyle>
          <a:p/>
        </p:txBody>
      </p:sp>
      <p:sp>
        <p:nvSpPr>
          <p:cNvPr id="109" name="Google Shape;109;p14"/>
          <p:cNvSpPr/>
          <p:nvPr/>
        </p:nvSpPr>
        <p:spPr>
          <a:xfrm>
            <a:off x="379125" y="133200"/>
            <a:ext cx="9765900" cy="65235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2 Percentages">
  <p:cSld name="CUSTOM_11">
    <p:spTree>
      <p:nvGrpSpPr>
        <p:cNvPr id="110" name="Shape 110"/>
        <p:cNvGrpSpPr/>
        <p:nvPr/>
      </p:nvGrpSpPr>
      <p:grpSpPr>
        <a:xfrm>
          <a:off x="0" y="0"/>
          <a:ext cx="0" cy="0"/>
          <a:chOff x="0" y="0"/>
          <a:chExt cx="0" cy="0"/>
        </a:xfrm>
      </p:grpSpPr>
      <p:sp>
        <p:nvSpPr>
          <p:cNvPr id="111" name="Google Shape;111;p15"/>
          <p:cNvSpPr/>
          <p:nvPr/>
        </p:nvSpPr>
        <p:spPr>
          <a:xfrm>
            <a:off x="-300" y="2180775"/>
            <a:ext cx="12192000" cy="2364300"/>
          </a:xfrm>
          <a:prstGeom prst="rect">
            <a:avLst/>
          </a:prstGeom>
          <a:solidFill>
            <a:schemeClr val="accent4"/>
          </a:solidFill>
          <a:ln cap="flat" cmpd="sng" w="3810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12" name="Google Shape;112;p15"/>
          <p:cNvSpPr txBox="1"/>
          <p:nvPr>
            <p:ph hasCustomPrompt="1" type="title"/>
          </p:nvPr>
        </p:nvSpPr>
        <p:spPr>
          <a:xfrm>
            <a:off x="715025" y="2378150"/>
            <a:ext cx="2948400" cy="1188600"/>
          </a:xfrm>
          <a:prstGeom prst="rect">
            <a:avLst/>
          </a:prstGeom>
        </p:spPr>
        <p:txBody>
          <a:bodyPr anchorCtr="0" anchor="b" bIns="121900" lIns="121900" spcFirstLastPara="1" rIns="121900" wrap="square" tIns="121900">
            <a:noAutofit/>
          </a:bodyPr>
          <a:lstStyle>
            <a:lvl1pPr lvl="0" rtl="0" algn="ctr">
              <a:spcBef>
                <a:spcPts val="0"/>
              </a:spcBef>
              <a:spcAft>
                <a:spcPts val="0"/>
              </a:spcAft>
              <a:buSzPts val="7000"/>
              <a:buNone/>
              <a:defRPr sz="7000"/>
            </a:lvl1pPr>
            <a:lvl2pPr lvl="1" rtl="0" algn="ctr">
              <a:spcBef>
                <a:spcPts val="0"/>
              </a:spcBef>
              <a:spcAft>
                <a:spcPts val="0"/>
              </a:spcAft>
              <a:buSzPts val="7000"/>
              <a:buNone/>
              <a:defRPr sz="7000"/>
            </a:lvl2pPr>
            <a:lvl3pPr lvl="2" rtl="0" algn="ctr">
              <a:spcBef>
                <a:spcPts val="0"/>
              </a:spcBef>
              <a:spcAft>
                <a:spcPts val="0"/>
              </a:spcAft>
              <a:buSzPts val="7000"/>
              <a:buNone/>
              <a:defRPr sz="7000"/>
            </a:lvl3pPr>
            <a:lvl4pPr lvl="3" rtl="0" algn="ctr">
              <a:spcBef>
                <a:spcPts val="0"/>
              </a:spcBef>
              <a:spcAft>
                <a:spcPts val="0"/>
              </a:spcAft>
              <a:buSzPts val="7000"/>
              <a:buNone/>
              <a:defRPr sz="7000"/>
            </a:lvl4pPr>
            <a:lvl5pPr lvl="4" rtl="0" algn="ctr">
              <a:spcBef>
                <a:spcPts val="0"/>
              </a:spcBef>
              <a:spcAft>
                <a:spcPts val="0"/>
              </a:spcAft>
              <a:buSzPts val="7000"/>
              <a:buNone/>
              <a:defRPr sz="7000"/>
            </a:lvl5pPr>
            <a:lvl6pPr lvl="5" rtl="0" algn="ctr">
              <a:spcBef>
                <a:spcPts val="0"/>
              </a:spcBef>
              <a:spcAft>
                <a:spcPts val="0"/>
              </a:spcAft>
              <a:buSzPts val="7000"/>
              <a:buNone/>
              <a:defRPr sz="7000"/>
            </a:lvl6pPr>
            <a:lvl7pPr lvl="6" rtl="0" algn="ctr">
              <a:spcBef>
                <a:spcPts val="0"/>
              </a:spcBef>
              <a:spcAft>
                <a:spcPts val="0"/>
              </a:spcAft>
              <a:buSzPts val="7000"/>
              <a:buNone/>
              <a:defRPr sz="7000"/>
            </a:lvl7pPr>
            <a:lvl8pPr lvl="7" rtl="0" algn="ctr">
              <a:spcBef>
                <a:spcPts val="0"/>
              </a:spcBef>
              <a:spcAft>
                <a:spcPts val="0"/>
              </a:spcAft>
              <a:buSzPts val="7000"/>
              <a:buNone/>
              <a:defRPr sz="7000"/>
            </a:lvl8pPr>
            <a:lvl9pPr lvl="8" rtl="0" algn="ctr">
              <a:spcBef>
                <a:spcPts val="0"/>
              </a:spcBef>
              <a:spcAft>
                <a:spcPts val="0"/>
              </a:spcAft>
              <a:buSzPts val="7000"/>
              <a:buNone/>
              <a:defRPr sz="7000"/>
            </a:lvl9pPr>
          </a:lstStyle>
          <a:p>
            <a:r>
              <a:t>xx%</a:t>
            </a:r>
          </a:p>
        </p:txBody>
      </p:sp>
      <p:sp>
        <p:nvSpPr>
          <p:cNvPr id="113" name="Google Shape;113;p15"/>
          <p:cNvSpPr txBox="1"/>
          <p:nvPr>
            <p:ph idx="2" type="title"/>
          </p:nvPr>
        </p:nvSpPr>
        <p:spPr>
          <a:xfrm>
            <a:off x="1349400" y="412950"/>
            <a:ext cx="10416600" cy="925200"/>
          </a:xfrm>
          <a:prstGeom prst="rect">
            <a:avLst/>
          </a:prstGeom>
        </p:spPr>
        <p:txBody>
          <a:bodyPr anchorCtr="0" anchor="ctr" bIns="121900" lIns="121900" spcFirstLastPara="1" rIns="121900" wrap="square" tIns="121900">
            <a:noAutofit/>
          </a:bodyPr>
          <a:lstStyle>
            <a:lvl1pPr indent="0" lvl="0" marL="0" marR="0"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2pPr>
            <a:lvl3pPr lvl="2"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3pPr>
            <a:lvl4pPr lvl="3"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4pPr>
            <a:lvl5pPr lvl="4"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5pPr>
            <a:lvl6pPr lvl="5"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6pPr>
            <a:lvl7pPr lvl="6"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7pPr>
            <a:lvl8pPr lvl="7"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8pPr>
            <a:lvl9pPr lvl="8"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9pPr>
          </a:lstStyle>
          <a:p/>
        </p:txBody>
      </p:sp>
      <p:sp>
        <p:nvSpPr>
          <p:cNvPr id="114" name="Google Shape;114;p15"/>
          <p:cNvSpPr txBox="1"/>
          <p:nvPr>
            <p:ph hasCustomPrompt="1" idx="3" type="title"/>
          </p:nvPr>
        </p:nvSpPr>
        <p:spPr>
          <a:xfrm>
            <a:off x="4516336" y="2378150"/>
            <a:ext cx="2948400" cy="1188600"/>
          </a:xfrm>
          <a:prstGeom prst="rect">
            <a:avLst/>
          </a:prstGeom>
        </p:spPr>
        <p:txBody>
          <a:bodyPr anchorCtr="0" anchor="b" bIns="121900" lIns="121900" spcFirstLastPara="1" rIns="121900" wrap="square" tIns="121900">
            <a:noAutofit/>
          </a:bodyPr>
          <a:lstStyle>
            <a:lvl1pPr lvl="0" rtl="0" algn="ctr">
              <a:spcBef>
                <a:spcPts val="0"/>
              </a:spcBef>
              <a:spcAft>
                <a:spcPts val="0"/>
              </a:spcAft>
              <a:buSzPts val="7000"/>
              <a:buNone/>
              <a:defRPr sz="7000"/>
            </a:lvl1pPr>
            <a:lvl2pPr lvl="1" rtl="0" algn="ctr">
              <a:spcBef>
                <a:spcPts val="0"/>
              </a:spcBef>
              <a:spcAft>
                <a:spcPts val="0"/>
              </a:spcAft>
              <a:buSzPts val="7000"/>
              <a:buNone/>
              <a:defRPr sz="7000"/>
            </a:lvl2pPr>
            <a:lvl3pPr lvl="2" rtl="0" algn="ctr">
              <a:spcBef>
                <a:spcPts val="0"/>
              </a:spcBef>
              <a:spcAft>
                <a:spcPts val="0"/>
              </a:spcAft>
              <a:buSzPts val="7000"/>
              <a:buNone/>
              <a:defRPr sz="7000"/>
            </a:lvl3pPr>
            <a:lvl4pPr lvl="3" rtl="0" algn="ctr">
              <a:spcBef>
                <a:spcPts val="0"/>
              </a:spcBef>
              <a:spcAft>
                <a:spcPts val="0"/>
              </a:spcAft>
              <a:buSzPts val="7000"/>
              <a:buNone/>
              <a:defRPr sz="7000"/>
            </a:lvl4pPr>
            <a:lvl5pPr lvl="4" rtl="0" algn="ctr">
              <a:spcBef>
                <a:spcPts val="0"/>
              </a:spcBef>
              <a:spcAft>
                <a:spcPts val="0"/>
              </a:spcAft>
              <a:buSzPts val="7000"/>
              <a:buNone/>
              <a:defRPr sz="7000"/>
            </a:lvl5pPr>
            <a:lvl6pPr lvl="5" rtl="0" algn="ctr">
              <a:spcBef>
                <a:spcPts val="0"/>
              </a:spcBef>
              <a:spcAft>
                <a:spcPts val="0"/>
              </a:spcAft>
              <a:buSzPts val="7000"/>
              <a:buNone/>
              <a:defRPr sz="7000"/>
            </a:lvl6pPr>
            <a:lvl7pPr lvl="6" rtl="0" algn="ctr">
              <a:spcBef>
                <a:spcPts val="0"/>
              </a:spcBef>
              <a:spcAft>
                <a:spcPts val="0"/>
              </a:spcAft>
              <a:buSzPts val="7000"/>
              <a:buNone/>
              <a:defRPr sz="7000"/>
            </a:lvl7pPr>
            <a:lvl8pPr lvl="7" rtl="0" algn="ctr">
              <a:spcBef>
                <a:spcPts val="0"/>
              </a:spcBef>
              <a:spcAft>
                <a:spcPts val="0"/>
              </a:spcAft>
              <a:buSzPts val="7000"/>
              <a:buNone/>
              <a:defRPr sz="7000"/>
            </a:lvl8pPr>
            <a:lvl9pPr lvl="8" rtl="0" algn="ctr">
              <a:spcBef>
                <a:spcPts val="0"/>
              </a:spcBef>
              <a:spcAft>
                <a:spcPts val="0"/>
              </a:spcAft>
              <a:buSzPts val="7000"/>
              <a:buNone/>
              <a:defRPr sz="7000"/>
            </a:lvl9pPr>
          </a:lstStyle>
          <a:p>
            <a:r>
              <a:t>xx%</a:t>
            </a:r>
          </a:p>
        </p:txBody>
      </p:sp>
      <p:sp>
        <p:nvSpPr>
          <p:cNvPr id="115" name="Google Shape;115;p15"/>
          <p:cNvSpPr txBox="1"/>
          <p:nvPr>
            <p:ph hasCustomPrompt="1" idx="4" type="title"/>
          </p:nvPr>
        </p:nvSpPr>
        <p:spPr>
          <a:xfrm>
            <a:off x="8481454" y="2378150"/>
            <a:ext cx="2948400" cy="1188600"/>
          </a:xfrm>
          <a:prstGeom prst="rect">
            <a:avLst/>
          </a:prstGeom>
        </p:spPr>
        <p:txBody>
          <a:bodyPr anchorCtr="0" anchor="b" bIns="121900" lIns="121900" spcFirstLastPara="1" rIns="121900" wrap="square" tIns="121900">
            <a:noAutofit/>
          </a:bodyPr>
          <a:lstStyle>
            <a:lvl1pPr lvl="0" rtl="0" algn="ctr">
              <a:spcBef>
                <a:spcPts val="0"/>
              </a:spcBef>
              <a:spcAft>
                <a:spcPts val="0"/>
              </a:spcAft>
              <a:buSzPts val="7000"/>
              <a:buNone/>
              <a:defRPr sz="7000"/>
            </a:lvl1pPr>
            <a:lvl2pPr lvl="1" rtl="0" algn="ctr">
              <a:spcBef>
                <a:spcPts val="0"/>
              </a:spcBef>
              <a:spcAft>
                <a:spcPts val="0"/>
              </a:spcAft>
              <a:buSzPts val="7000"/>
              <a:buNone/>
              <a:defRPr sz="7000"/>
            </a:lvl2pPr>
            <a:lvl3pPr lvl="2" rtl="0" algn="ctr">
              <a:spcBef>
                <a:spcPts val="0"/>
              </a:spcBef>
              <a:spcAft>
                <a:spcPts val="0"/>
              </a:spcAft>
              <a:buSzPts val="7000"/>
              <a:buNone/>
              <a:defRPr sz="7000"/>
            </a:lvl3pPr>
            <a:lvl4pPr lvl="3" rtl="0" algn="ctr">
              <a:spcBef>
                <a:spcPts val="0"/>
              </a:spcBef>
              <a:spcAft>
                <a:spcPts val="0"/>
              </a:spcAft>
              <a:buSzPts val="7000"/>
              <a:buNone/>
              <a:defRPr sz="7000"/>
            </a:lvl4pPr>
            <a:lvl5pPr lvl="4" rtl="0" algn="ctr">
              <a:spcBef>
                <a:spcPts val="0"/>
              </a:spcBef>
              <a:spcAft>
                <a:spcPts val="0"/>
              </a:spcAft>
              <a:buSzPts val="7000"/>
              <a:buNone/>
              <a:defRPr sz="7000"/>
            </a:lvl5pPr>
            <a:lvl6pPr lvl="5" rtl="0" algn="ctr">
              <a:spcBef>
                <a:spcPts val="0"/>
              </a:spcBef>
              <a:spcAft>
                <a:spcPts val="0"/>
              </a:spcAft>
              <a:buSzPts val="7000"/>
              <a:buNone/>
              <a:defRPr sz="7000"/>
            </a:lvl6pPr>
            <a:lvl7pPr lvl="6" rtl="0" algn="ctr">
              <a:spcBef>
                <a:spcPts val="0"/>
              </a:spcBef>
              <a:spcAft>
                <a:spcPts val="0"/>
              </a:spcAft>
              <a:buSzPts val="7000"/>
              <a:buNone/>
              <a:defRPr sz="7000"/>
            </a:lvl7pPr>
            <a:lvl8pPr lvl="7" rtl="0" algn="ctr">
              <a:spcBef>
                <a:spcPts val="0"/>
              </a:spcBef>
              <a:spcAft>
                <a:spcPts val="0"/>
              </a:spcAft>
              <a:buSzPts val="7000"/>
              <a:buNone/>
              <a:defRPr sz="7000"/>
            </a:lvl8pPr>
            <a:lvl9pPr lvl="8" rtl="0" algn="ctr">
              <a:spcBef>
                <a:spcPts val="0"/>
              </a:spcBef>
              <a:spcAft>
                <a:spcPts val="0"/>
              </a:spcAft>
              <a:buSzPts val="7000"/>
              <a:buNone/>
              <a:defRPr sz="7000"/>
            </a:lvl9pPr>
          </a:lstStyle>
          <a:p>
            <a:r>
              <a:t>xx%</a:t>
            </a:r>
          </a:p>
        </p:txBody>
      </p:sp>
      <p:sp>
        <p:nvSpPr>
          <p:cNvPr id="116" name="Google Shape;116;p15"/>
          <p:cNvSpPr txBox="1"/>
          <p:nvPr>
            <p:ph idx="1" type="body"/>
          </p:nvPr>
        </p:nvSpPr>
        <p:spPr>
          <a:xfrm>
            <a:off x="8481446" y="3619725"/>
            <a:ext cx="2948400" cy="925200"/>
          </a:xfrm>
          <a:prstGeom prst="rect">
            <a:avLst/>
          </a:prstGeom>
        </p:spPr>
        <p:txBody>
          <a:bodyPr anchorCtr="0" anchor="t" bIns="121900" lIns="121900" spcFirstLastPara="1" rIns="121900" wrap="square" tIns="121900">
            <a:noAutofit/>
          </a:bodyPr>
          <a:lstStyle>
            <a:lvl1pPr indent="-368300" lvl="0" marL="457200" algn="ctr">
              <a:lnSpc>
                <a:spcPct val="100000"/>
              </a:lnSpc>
              <a:spcBef>
                <a:spcPts val="0"/>
              </a:spcBef>
              <a:spcAft>
                <a:spcPts val="0"/>
              </a:spcAft>
              <a:buSzPts val="2200"/>
              <a:buChar char="●"/>
              <a:defRPr sz="2200"/>
            </a:lvl1pPr>
            <a:lvl2pPr indent="-368300" lvl="1" marL="914400" algn="ctr">
              <a:lnSpc>
                <a:spcPct val="100000"/>
              </a:lnSpc>
              <a:spcBef>
                <a:spcPts val="0"/>
              </a:spcBef>
              <a:spcAft>
                <a:spcPts val="0"/>
              </a:spcAft>
              <a:buSzPts val="2200"/>
              <a:buChar char="○"/>
              <a:defRPr sz="2200"/>
            </a:lvl2pPr>
            <a:lvl3pPr indent="-368300" lvl="2" marL="1371600" algn="ctr">
              <a:lnSpc>
                <a:spcPct val="100000"/>
              </a:lnSpc>
              <a:spcBef>
                <a:spcPts val="0"/>
              </a:spcBef>
              <a:spcAft>
                <a:spcPts val="0"/>
              </a:spcAft>
              <a:buSzPts val="2200"/>
              <a:buChar char="■"/>
              <a:defRPr sz="2200"/>
            </a:lvl3pPr>
            <a:lvl4pPr indent="-368300" lvl="3" marL="1828800" algn="ctr">
              <a:lnSpc>
                <a:spcPct val="100000"/>
              </a:lnSpc>
              <a:spcBef>
                <a:spcPts val="0"/>
              </a:spcBef>
              <a:spcAft>
                <a:spcPts val="0"/>
              </a:spcAft>
              <a:buSzPts val="2200"/>
              <a:buChar char="●"/>
              <a:defRPr sz="2200"/>
            </a:lvl4pPr>
            <a:lvl5pPr indent="-368300" lvl="4" marL="2286000" algn="ctr">
              <a:lnSpc>
                <a:spcPct val="100000"/>
              </a:lnSpc>
              <a:spcBef>
                <a:spcPts val="0"/>
              </a:spcBef>
              <a:spcAft>
                <a:spcPts val="0"/>
              </a:spcAft>
              <a:buSzPts val="2200"/>
              <a:buChar char="○"/>
              <a:defRPr sz="2200"/>
            </a:lvl5pPr>
            <a:lvl6pPr indent="-368300" lvl="5" marL="2743200" algn="ctr">
              <a:lnSpc>
                <a:spcPct val="100000"/>
              </a:lnSpc>
              <a:spcBef>
                <a:spcPts val="0"/>
              </a:spcBef>
              <a:spcAft>
                <a:spcPts val="0"/>
              </a:spcAft>
              <a:buSzPts val="2200"/>
              <a:buChar char="■"/>
              <a:defRPr sz="2200"/>
            </a:lvl6pPr>
            <a:lvl7pPr indent="-368300" lvl="6" marL="3200400" algn="ctr">
              <a:lnSpc>
                <a:spcPct val="100000"/>
              </a:lnSpc>
              <a:spcBef>
                <a:spcPts val="0"/>
              </a:spcBef>
              <a:spcAft>
                <a:spcPts val="0"/>
              </a:spcAft>
              <a:buSzPts val="2200"/>
              <a:buChar char="●"/>
              <a:defRPr sz="2200"/>
            </a:lvl7pPr>
            <a:lvl8pPr indent="-368300" lvl="7" marL="3657600" algn="ctr">
              <a:lnSpc>
                <a:spcPct val="100000"/>
              </a:lnSpc>
              <a:spcBef>
                <a:spcPts val="0"/>
              </a:spcBef>
              <a:spcAft>
                <a:spcPts val="0"/>
              </a:spcAft>
              <a:buSzPts val="2200"/>
              <a:buChar char="○"/>
              <a:defRPr sz="2200"/>
            </a:lvl8pPr>
            <a:lvl9pPr indent="-368300" lvl="8" marL="4114800" algn="ctr">
              <a:lnSpc>
                <a:spcPct val="100000"/>
              </a:lnSpc>
              <a:spcBef>
                <a:spcPts val="0"/>
              </a:spcBef>
              <a:spcAft>
                <a:spcPts val="0"/>
              </a:spcAft>
              <a:buSzPts val="2200"/>
              <a:buChar char="■"/>
              <a:defRPr sz="2200"/>
            </a:lvl9pPr>
          </a:lstStyle>
          <a:p/>
        </p:txBody>
      </p:sp>
      <p:sp>
        <p:nvSpPr>
          <p:cNvPr id="117" name="Google Shape;117;p15"/>
          <p:cNvSpPr txBox="1"/>
          <p:nvPr>
            <p:ph idx="5" type="body"/>
          </p:nvPr>
        </p:nvSpPr>
        <p:spPr>
          <a:xfrm>
            <a:off x="4516345" y="3608575"/>
            <a:ext cx="2948400" cy="925200"/>
          </a:xfrm>
          <a:prstGeom prst="rect">
            <a:avLst/>
          </a:prstGeom>
        </p:spPr>
        <p:txBody>
          <a:bodyPr anchorCtr="0" anchor="t" bIns="121900" lIns="121900" spcFirstLastPara="1" rIns="121900" wrap="square" tIns="121900">
            <a:noAutofit/>
          </a:bodyPr>
          <a:lstStyle>
            <a:lvl1pPr indent="-368300" lvl="0" marL="457200" rtl="0" algn="ctr">
              <a:lnSpc>
                <a:spcPct val="100000"/>
              </a:lnSpc>
              <a:spcBef>
                <a:spcPts val="0"/>
              </a:spcBef>
              <a:spcAft>
                <a:spcPts val="0"/>
              </a:spcAft>
              <a:buSzPts val="2200"/>
              <a:buChar char="●"/>
              <a:defRPr sz="2200"/>
            </a:lvl1pPr>
            <a:lvl2pPr indent="-368300" lvl="1" marL="914400" rtl="0" algn="ctr">
              <a:lnSpc>
                <a:spcPct val="100000"/>
              </a:lnSpc>
              <a:spcBef>
                <a:spcPts val="0"/>
              </a:spcBef>
              <a:spcAft>
                <a:spcPts val="0"/>
              </a:spcAft>
              <a:buSzPts val="2200"/>
              <a:buChar char="○"/>
              <a:defRPr sz="2200"/>
            </a:lvl2pPr>
            <a:lvl3pPr indent="-368300" lvl="2" marL="1371600" rtl="0" algn="ctr">
              <a:lnSpc>
                <a:spcPct val="100000"/>
              </a:lnSpc>
              <a:spcBef>
                <a:spcPts val="0"/>
              </a:spcBef>
              <a:spcAft>
                <a:spcPts val="0"/>
              </a:spcAft>
              <a:buSzPts val="2200"/>
              <a:buChar char="■"/>
              <a:defRPr sz="2200"/>
            </a:lvl3pPr>
            <a:lvl4pPr indent="-368300" lvl="3" marL="1828800" rtl="0" algn="ctr">
              <a:lnSpc>
                <a:spcPct val="100000"/>
              </a:lnSpc>
              <a:spcBef>
                <a:spcPts val="0"/>
              </a:spcBef>
              <a:spcAft>
                <a:spcPts val="0"/>
              </a:spcAft>
              <a:buSzPts val="2200"/>
              <a:buChar char="●"/>
              <a:defRPr sz="2200"/>
            </a:lvl4pPr>
            <a:lvl5pPr indent="-368300" lvl="4" marL="2286000" rtl="0" algn="ctr">
              <a:lnSpc>
                <a:spcPct val="100000"/>
              </a:lnSpc>
              <a:spcBef>
                <a:spcPts val="0"/>
              </a:spcBef>
              <a:spcAft>
                <a:spcPts val="0"/>
              </a:spcAft>
              <a:buSzPts val="2200"/>
              <a:buChar char="○"/>
              <a:defRPr sz="2200"/>
            </a:lvl5pPr>
            <a:lvl6pPr indent="-368300" lvl="5" marL="2743200" rtl="0" algn="ctr">
              <a:lnSpc>
                <a:spcPct val="100000"/>
              </a:lnSpc>
              <a:spcBef>
                <a:spcPts val="0"/>
              </a:spcBef>
              <a:spcAft>
                <a:spcPts val="0"/>
              </a:spcAft>
              <a:buSzPts val="2200"/>
              <a:buChar char="■"/>
              <a:defRPr sz="2200"/>
            </a:lvl6pPr>
            <a:lvl7pPr indent="-368300" lvl="6" marL="3200400" rtl="0" algn="ctr">
              <a:lnSpc>
                <a:spcPct val="100000"/>
              </a:lnSpc>
              <a:spcBef>
                <a:spcPts val="0"/>
              </a:spcBef>
              <a:spcAft>
                <a:spcPts val="0"/>
              </a:spcAft>
              <a:buSzPts val="2200"/>
              <a:buChar char="●"/>
              <a:defRPr sz="2200"/>
            </a:lvl7pPr>
            <a:lvl8pPr indent="-368300" lvl="7" marL="3657600" rtl="0" algn="ctr">
              <a:lnSpc>
                <a:spcPct val="100000"/>
              </a:lnSpc>
              <a:spcBef>
                <a:spcPts val="0"/>
              </a:spcBef>
              <a:spcAft>
                <a:spcPts val="0"/>
              </a:spcAft>
              <a:buSzPts val="2200"/>
              <a:buChar char="○"/>
              <a:defRPr sz="2200"/>
            </a:lvl8pPr>
            <a:lvl9pPr indent="-368300" lvl="8" marL="4114800" rtl="0" algn="ctr">
              <a:lnSpc>
                <a:spcPct val="100000"/>
              </a:lnSpc>
              <a:spcBef>
                <a:spcPts val="0"/>
              </a:spcBef>
              <a:spcAft>
                <a:spcPts val="0"/>
              </a:spcAft>
              <a:buSzPts val="2200"/>
              <a:buChar char="■"/>
              <a:defRPr sz="2200"/>
            </a:lvl9pPr>
          </a:lstStyle>
          <a:p/>
        </p:txBody>
      </p:sp>
      <p:sp>
        <p:nvSpPr>
          <p:cNvPr id="118" name="Google Shape;118;p15"/>
          <p:cNvSpPr txBox="1"/>
          <p:nvPr>
            <p:ph idx="6" type="body"/>
          </p:nvPr>
        </p:nvSpPr>
        <p:spPr>
          <a:xfrm>
            <a:off x="715025" y="3608575"/>
            <a:ext cx="2948400" cy="925200"/>
          </a:xfrm>
          <a:prstGeom prst="rect">
            <a:avLst/>
          </a:prstGeom>
        </p:spPr>
        <p:txBody>
          <a:bodyPr anchorCtr="0" anchor="t" bIns="121900" lIns="121900" spcFirstLastPara="1" rIns="121900" wrap="square" tIns="121900">
            <a:noAutofit/>
          </a:bodyPr>
          <a:lstStyle>
            <a:lvl1pPr indent="-368300" lvl="0" marL="457200" rtl="0" algn="ctr">
              <a:lnSpc>
                <a:spcPct val="100000"/>
              </a:lnSpc>
              <a:spcBef>
                <a:spcPts val="0"/>
              </a:spcBef>
              <a:spcAft>
                <a:spcPts val="0"/>
              </a:spcAft>
              <a:buSzPts val="2200"/>
              <a:buChar char="●"/>
              <a:defRPr sz="2200"/>
            </a:lvl1pPr>
            <a:lvl2pPr indent="-368300" lvl="1" marL="914400" rtl="0" algn="ctr">
              <a:lnSpc>
                <a:spcPct val="100000"/>
              </a:lnSpc>
              <a:spcBef>
                <a:spcPts val="0"/>
              </a:spcBef>
              <a:spcAft>
                <a:spcPts val="0"/>
              </a:spcAft>
              <a:buSzPts val="2200"/>
              <a:buChar char="○"/>
              <a:defRPr sz="2200"/>
            </a:lvl2pPr>
            <a:lvl3pPr indent="-368300" lvl="2" marL="1371600" rtl="0" algn="ctr">
              <a:lnSpc>
                <a:spcPct val="100000"/>
              </a:lnSpc>
              <a:spcBef>
                <a:spcPts val="0"/>
              </a:spcBef>
              <a:spcAft>
                <a:spcPts val="0"/>
              </a:spcAft>
              <a:buSzPts val="2200"/>
              <a:buChar char="■"/>
              <a:defRPr sz="2200"/>
            </a:lvl3pPr>
            <a:lvl4pPr indent="-368300" lvl="3" marL="1828800" rtl="0" algn="ctr">
              <a:lnSpc>
                <a:spcPct val="100000"/>
              </a:lnSpc>
              <a:spcBef>
                <a:spcPts val="0"/>
              </a:spcBef>
              <a:spcAft>
                <a:spcPts val="0"/>
              </a:spcAft>
              <a:buSzPts val="2200"/>
              <a:buChar char="●"/>
              <a:defRPr sz="2200"/>
            </a:lvl4pPr>
            <a:lvl5pPr indent="-368300" lvl="4" marL="2286000" rtl="0" algn="ctr">
              <a:lnSpc>
                <a:spcPct val="100000"/>
              </a:lnSpc>
              <a:spcBef>
                <a:spcPts val="0"/>
              </a:spcBef>
              <a:spcAft>
                <a:spcPts val="0"/>
              </a:spcAft>
              <a:buSzPts val="2200"/>
              <a:buChar char="○"/>
              <a:defRPr sz="2200"/>
            </a:lvl5pPr>
            <a:lvl6pPr indent="-368300" lvl="5" marL="2743200" rtl="0" algn="ctr">
              <a:lnSpc>
                <a:spcPct val="100000"/>
              </a:lnSpc>
              <a:spcBef>
                <a:spcPts val="0"/>
              </a:spcBef>
              <a:spcAft>
                <a:spcPts val="0"/>
              </a:spcAft>
              <a:buSzPts val="2200"/>
              <a:buChar char="■"/>
              <a:defRPr sz="2200"/>
            </a:lvl6pPr>
            <a:lvl7pPr indent="-368300" lvl="6" marL="3200400" rtl="0" algn="ctr">
              <a:lnSpc>
                <a:spcPct val="100000"/>
              </a:lnSpc>
              <a:spcBef>
                <a:spcPts val="0"/>
              </a:spcBef>
              <a:spcAft>
                <a:spcPts val="0"/>
              </a:spcAft>
              <a:buSzPts val="2200"/>
              <a:buChar char="●"/>
              <a:defRPr sz="2200"/>
            </a:lvl7pPr>
            <a:lvl8pPr indent="-368300" lvl="7" marL="3657600" rtl="0" algn="ctr">
              <a:lnSpc>
                <a:spcPct val="100000"/>
              </a:lnSpc>
              <a:spcBef>
                <a:spcPts val="0"/>
              </a:spcBef>
              <a:spcAft>
                <a:spcPts val="0"/>
              </a:spcAft>
              <a:buSzPts val="2200"/>
              <a:buChar char="○"/>
              <a:defRPr sz="2200"/>
            </a:lvl8pPr>
            <a:lvl9pPr indent="-368300" lvl="8" marL="4114800" rtl="0" algn="ctr">
              <a:lnSpc>
                <a:spcPct val="100000"/>
              </a:lnSpc>
              <a:spcBef>
                <a:spcPts val="0"/>
              </a:spcBef>
              <a:spcAft>
                <a:spcPts val="0"/>
              </a:spcAft>
              <a:buSzPts val="2200"/>
              <a:buChar char="■"/>
              <a:defRPr sz="2200"/>
            </a:lvl9pPr>
          </a:lstStyle>
          <a:p/>
        </p:txBody>
      </p:sp>
      <p:sp>
        <p:nvSpPr>
          <p:cNvPr id="119" name="Google Shape;119;p15"/>
          <p:cNvSpPr/>
          <p:nvPr/>
        </p:nvSpPr>
        <p:spPr>
          <a:xfrm>
            <a:off x="454800" y="412950"/>
            <a:ext cx="894600" cy="8946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5"/>
          <p:cNvSpPr/>
          <p:nvPr/>
        </p:nvSpPr>
        <p:spPr>
          <a:xfrm>
            <a:off x="-300" y="6090000"/>
            <a:ext cx="12192000" cy="7680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15"/>
          <p:cNvSpPr txBox="1"/>
          <p:nvPr/>
        </p:nvSpPr>
        <p:spPr>
          <a:xfrm rot="5400000">
            <a:off x="-679350" y="6198500"/>
            <a:ext cx="1579800" cy="37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Barlow Condensed"/>
                <a:ea typeface="Barlow Condensed"/>
                <a:cs typeface="Barlow Condensed"/>
                <a:sym typeface="Barlow Condensed"/>
              </a:rPr>
              <a:t>SLIDESMANIA.COM</a:t>
            </a:r>
            <a:endParaRPr sz="1200">
              <a:solidFill>
                <a:schemeClr val="dk1"/>
              </a:solidFill>
              <a:latin typeface="Barlow Condensed"/>
              <a:ea typeface="Barlow Condensed"/>
              <a:cs typeface="Barlow Condensed"/>
              <a:sym typeface="Barlow Condense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3 Six columns">
  <p:cSld name="CUSTOM_12">
    <p:spTree>
      <p:nvGrpSpPr>
        <p:cNvPr id="122" name="Shape 122"/>
        <p:cNvGrpSpPr/>
        <p:nvPr/>
      </p:nvGrpSpPr>
      <p:grpSpPr>
        <a:xfrm>
          <a:off x="0" y="0"/>
          <a:ext cx="0" cy="0"/>
          <a:chOff x="0" y="0"/>
          <a:chExt cx="0" cy="0"/>
        </a:xfrm>
      </p:grpSpPr>
      <p:sp>
        <p:nvSpPr>
          <p:cNvPr id="123" name="Google Shape;123;p16"/>
          <p:cNvSpPr/>
          <p:nvPr/>
        </p:nvSpPr>
        <p:spPr>
          <a:xfrm>
            <a:off x="0" y="150"/>
            <a:ext cx="80325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24" name="Google Shape;124;p16"/>
          <p:cNvSpPr/>
          <p:nvPr/>
        </p:nvSpPr>
        <p:spPr>
          <a:xfrm>
            <a:off x="899875" y="833575"/>
            <a:ext cx="10851600" cy="55719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16"/>
          <p:cNvSpPr/>
          <p:nvPr/>
        </p:nvSpPr>
        <p:spPr>
          <a:xfrm>
            <a:off x="454800" y="412950"/>
            <a:ext cx="894600" cy="8946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16"/>
          <p:cNvSpPr txBox="1"/>
          <p:nvPr>
            <p:ph idx="1" type="subTitle"/>
          </p:nvPr>
        </p:nvSpPr>
        <p:spPr>
          <a:xfrm>
            <a:off x="1262750" y="2182550"/>
            <a:ext cx="30162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2000"/>
              <a:buNone/>
              <a:defRPr b="1" sz="2000"/>
            </a:lvl1pPr>
            <a:lvl2pPr lvl="1" rtl="0">
              <a:spcBef>
                <a:spcPts val="2100"/>
              </a:spcBef>
              <a:spcAft>
                <a:spcPts val="0"/>
              </a:spcAft>
              <a:buSzPts val="2000"/>
              <a:buNone/>
              <a:defRPr b="1" sz="2000"/>
            </a:lvl2pPr>
            <a:lvl3pPr lvl="2" rtl="0">
              <a:spcBef>
                <a:spcPts val="2100"/>
              </a:spcBef>
              <a:spcAft>
                <a:spcPts val="0"/>
              </a:spcAft>
              <a:buSzPts val="2000"/>
              <a:buNone/>
              <a:defRPr b="1" sz="2000"/>
            </a:lvl3pPr>
            <a:lvl4pPr lvl="3" rtl="0">
              <a:spcBef>
                <a:spcPts val="2100"/>
              </a:spcBef>
              <a:spcAft>
                <a:spcPts val="0"/>
              </a:spcAft>
              <a:buSzPts val="2000"/>
              <a:buNone/>
              <a:defRPr b="1" sz="2000"/>
            </a:lvl4pPr>
            <a:lvl5pPr lvl="4" rtl="0">
              <a:spcBef>
                <a:spcPts val="2100"/>
              </a:spcBef>
              <a:spcAft>
                <a:spcPts val="0"/>
              </a:spcAft>
              <a:buSzPts val="2000"/>
              <a:buNone/>
              <a:defRPr b="1" sz="2000"/>
            </a:lvl5pPr>
            <a:lvl6pPr lvl="5" rtl="0">
              <a:spcBef>
                <a:spcPts val="2100"/>
              </a:spcBef>
              <a:spcAft>
                <a:spcPts val="0"/>
              </a:spcAft>
              <a:buSzPts val="2000"/>
              <a:buNone/>
              <a:defRPr b="1" sz="2000"/>
            </a:lvl6pPr>
            <a:lvl7pPr lvl="6" rtl="0">
              <a:spcBef>
                <a:spcPts val="2100"/>
              </a:spcBef>
              <a:spcAft>
                <a:spcPts val="0"/>
              </a:spcAft>
              <a:buSzPts val="2000"/>
              <a:buNone/>
              <a:defRPr b="1" sz="2000"/>
            </a:lvl7pPr>
            <a:lvl8pPr lvl="7" rtl="0">
              <a:spcBef>
                <a:spcPts val="2100"/>
              </a:spcBef>
              <a:spcAft>
                <a:spcPts val="0"/>
              </a:spcAft>
              <a:buSzPts val="2000"/>
              <a:buNone/>
              <a:defRPr b="1" sz="2000"/>
            </a:lvl8pPr>
            <a:lvl9pPr lvl="8" rtl="0">
              <a:spcBef>
                <a:spcPts val="2100"/>
              </a:spcBef>
              <a:spcAft>
                <a:spcPts val="2100"/>
              </a:spcAft>
              <a:buSzPts val="2000"/>
              <a:buNone/>
              <a:defRPr b="1" sz="2000"/>
            </a:lvl9pPr>
          </a:lstStyle>
          <a:p/>
        </p:txBody>
      </p:sp>
      <p:sp>
        <p:nvSpPr>
          <p:cNvPr id="127" name="Google Shape;127;p16"/>
          <p:cNvSpPr txBox="1"/>
          <p:nvPr>
            <p:ph idx="2" type="subTitle"/>
          </p:nvPr>
        </p:nvSpPr>
        <p:spPr>
          <a:xfrm>
            <a:off x="1262750" y="4039275"/>
            <a:ext cx="30162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2000"/>
              <a:buNone/>
              <a:defRPr b="1" sz="2000"/>
            </a:lvl1pPr>
            <a:lvl2pPr lvl="1" rtl="0">
              <a:spcBef>
                <a:spcPts val="2100"/>
              </a:spcBef>
              <a:spcAft>
                <a:spcPts val="0"/>
              </a:spcAft>
              <a:buSzPts val="2000"/>
              <a:buNone/>
              <a:defRPr b="1" sz="2000"/>
            </a:lvl2pPr>
            <a:lvl3pPr lvl="2" rtl="0">
              <a:spcBef>
                <a:spcPts val="2100"/>
              </a:spcBef>
              <a:spcAft>
                <a:spcPts val="0"/>
              </a:spcAft>
              <a:buSzPts val="2000"/>
              <a:buNone/>
              <a:defRPr b="1" sz="2000"/>
            </a:lvl3pPr>
            <a:lvl4pPr lvl="3" rtl="0">
              <a:spcBef>
                <a:spcPts val="2100"/>
              </a:spcBef>
              <a:spcAft>
                <a:spcPts val="0"/>
              </a:spcAft>
              <a:buSzPts val="2000"/>
              <a:buNone/>
              <a:defRPr b="1" sz="2000"/>
            </a:lvl4pPr>
            <a:lvl5pPr lvl="4" rtl="0">
              <a:spcBef>
                <a:spcPts val="2100"/>
              </a:spcBef>
              <a:spcAft>
                <a:spcPts val="0"/>
              </a:spcAft>
              <a:buSzPts val="2000"/>
              <a:buNone/>
              <a:defRPr b="1" sz="2000"/>
            </a:lvl5pPr>
            <a:lvl6pPr lvl="5" rtl="0">
              <a:spcBef>
                <a:spcPts val="2100"/>
              </a:spcBef>
              <a:spcAft>
                <a:spcPts val="0"/>
              </a:spcAft>
              <a:buSzPts val="2000"/>
              <a:buNone/>
              <a:defRPr b="1" sz="2000"/>
            </a:lvl6pPr>
            <a:lvl7pPr lvl="6" rtl="0">
              <a:spcBef>
                <a:spcPts val="2100"/>
              </a:spcBef>
              <a:spcAft>
                <a:spcPts val="0"/>
              </a:spcAft>
              <a:buSzPts val="2000"/>
              <a:buNone/>
              <a:defRPr b="1" sz="2000"/>
            </a:lvl7pPr>
            <a:lvl8pPr lvl="7" rtl="0">
              <a:spcBef>
                <a:spcPts val="2100"/>
              </a:spcBef>
              <a:spcAft>
                <a:spcPts val="0"/>
              </a:spcAft>
              <a:buSzPts val="2000"/>
              <a:buNone/>
              <a:defRPr b="1" sz="2000"/>
            </a:lvl8pPr>
            <a:lvl9pPr lvl="8" rtl="0">
              <a:spcBef>
                <a:spcPts val="2100"/>
              </a:spcBef>
              <a:spcAft>
                <a:spcPts val="2100"/>
              </a:spcAft>
              <a:buSzPts val="2000"/>
              <a:buNone/>
              <a:defRPr b="1" sz="2000"/>
            </a:lvl9pPr>
          </a:lstStyle>
          <a:p/>
        </p:txBody>
      </p:sp>
      <p:sp>
        <p:nvSpPr>
          <p:cNvPr id="128" name="Google Shape;128;p16"/>
          <p:cNvSpPr txBox="1"/>
          <p:nvPr>
            <p:ph idx="3" type="subTitle"/>
          </p:nvPr>
        </p:nvSpPr>
        <p:spPr>
          <a:xfrm>
            <a:off x="8372412" y="2191930"/>
            <a:ext cx="30162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2000"/>
              <a:buNone/>
              <a:defRPr b="1" sz="2000"/>
            </a:lvl1pPr>
            <a:lvl2pPr lvl="1" rtl="0">
              <a:spcBef>
                <a:spcPts val="2100"/>
              </a:spcBef>
              <a:spcAft>
                <a:spcPts val="0"/>
              </a:spcAft>
              <a:buSzPts val="2000"/>
              <a:buNone/>
              <a:defRPr b="1" sz="2000"/>
            </a:lvl2pPr>
            <a:lvl3pPr lvl="2" rtl="0">
              <a:spcBef>
                <a:spcPts val="2100"/>
              </a:spcBef>
              <a:spcAft>
                <a:spcPts val="0"/>
              </a:spcAft>
              <a:buSzPts val="2000"/>
              <a:buNone/>
              <a:defRPr b="1" sz="2000"/>
            </a:lvl3pPr>
            <a:lvl4pPr lvl="3" rtl="0">
              <a:spcBef>
                <a:spcPts val="2100"/>
              </a:spcBef>
              <a:spcAft>
                <a:spcPts val="0"/>
              </a:spcAft>
              <a:buSzPts val="2000"/>
              <a:buNone/>
              <a:defRPr b="1" sz="2000"/>
            </a:lvl4pPr>
            <a:lvl5pPr lvl="4" rtl="0">
              <a:spcBef>
                <a:spcPts val="2100"/>
              </a:spcBef>
              <a:spcAft>
                <a:spcPts val="0"/>
              </a:spcAft>
              <a:buSzPts val="2000"/>
              <a:buNone/>
              <a:defRPr b="1" sz="2000"/>
            </a:lvl5pPr>
            <a:lvl6pPr lvl="5" rtl="0">
              <a:spcBef>
                <a:spcPts val="2100"/>
              </a:spcBef>
              <a:spcAft>
                <a:spcPts val="0"/>
              </a:spcAft>
              <a:buSzPts val="2000"/>
              <a:buNone/>
              <a:defRPr b="1" sz="2000"/>
            </a:lvl6pPr>
            <a:lvl7pPr lvl="6" rtl="0">
              <a:spcBef>
                <a:spcPts val="2100"/>
              </a:spcBef>
              <a:spcAft>
                <a:spcPts val="0"/>
              </a:spcAft>
              <a:buSzPts val="2000"/>
              <a:buNone/>
              <a:defRPr b="1" sz="2000"/>
            </a:lvl7pPr>
            <a:lvl8pPr lvl="7" rtl="0">
              <a:spcBef>
                <a:spcPts val="2100"/>
              </a:spcBef>
              <a:spcAft>
                <a:spcPts val="0"/>
              </a:spcAft>
              <a:buSzPts val="2000"/>
              <a:buNone/>
              <a:defRPr b="1" sz="2000"/>
            </a:lvl8pPr>
            <a:lvl9pPr lvl="8" rtl="0">
              <a:spcBef>
                <a:spcPts val="2100"/>
              </a:spcBef>
              <a:spcAft>
                <a:spcPts val="2100"/>
              </a:spcAft>
              <a:buSzPts val="2000"/>
              <a:buNone/>
              <a:defRPr b="1" sz="2000"/>
            </a:lvl9pPr>
          </a:lstStyle>
          <a:p/>
        </p:txBody>
      </p:sp>
      <p:sp>
        <p:nvSpPr>
          <p:cNvPr id="129" name="Google Shape;129;p16"/>
          <p:cNvSpPr txBox="1"/>
          <p:nvPr>
            <p:ph idx="4" type="subTitle"/>
          </p:nvPr>
        </p:nvSpPr>
        <p:spPr>
          <a:xfrm>
            <a:off x="4836784" y="2199900"/>
            <a:ext cx="30162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2000"/>
              <a:buNone/>
              <a:defRPr b="1" sz="2000"/>
            </a:lvl1pPr>
            <a:lvl2pPr lvl="1" rtl="0">
              <a:spcBef>
                <a:spcPts val="2100"/>
              </a:spcBef>
              <a:spcAft>
                <a:spcPts val="0"/>
              </a:spcAft>
              <a:buSzPts val="2000"/>
              <a:buNone/>
              <a:defRPr b="1" sz="2000"/>
            </a:lvl2pPr>
            <a:lvl3pPr lvl="2" rtl="0">
              <a:spcBef>
                <a:spcPts val="2100"/>
              </a:spcBef>
              <a:spcAft>
                <a:spcPts val="0"/>
              </a:spcAft>
              <a:buSzPts val="2000"/>
              <a:buNone/>
              <a:defRPr b="1" sz="2000"/>
            </a:lvl3pPr>
            <a:lvl4pPr lvl="3" rtl="0">
              <a:spcBef>
                <a:spcPts val="2100"/>
              </a:spcBef>
              <a:spcAft>
                <a:spcPts val="0"/>
              </a:spcAft>
              <a:buSzPts val="2000"/>
              <a:buNone/>
              <a:defRPr b="1" sz="2000"/>
            </a:lvl4pPr>
            <a:lvl5pPr lvl="4" rtl="0">
              <a:spcBef>
                <a:spcPts val="2100"/>
              </a:spcBef>
              <a:spcAft>
                <a:spcPts val="0"/>
              </a:spcAft>
              <a:buSzPts val="2000"/>
              <a:buNone/>
              <a:defRPr b="1" sz="2000"/>
            </a:lvl5pPr>
            <a:lvl6pPr lvl="5" rtl="0">
              <a:spcBef>
                <a:spcPts val="2100"/>
              </a:spcBef>
              <a:spcAft>
                <a:spcPts val="0"/>
              </a:spcAft>
              <a:buSzPts val="2000"/>
              <a:buNone/>
              <a:defRPr b="1" sz="2000"/>
            </a:lvl6pPr>
            <a:lvl7pPr lvl="6" rtl="0">
              <a:spcBef>
                <a:spcPts val="2100"/>
              </a:spcBef>
              <a:spcAft>
                <a:spcPts val="0"/>
              </a:spcAft>
              <a:buSzPts val="2000"/>
              <a:buNone/>
              <a:defRPr b="1" sz="2000"/>
            </a:lvl7pPr>
            <a:lvl8pPr lvl="7" rtl="0">
              <a:spcBef>
                <a:spcPts val="2100"/>
              </a:spcBef>
              <a:spcAft>
                <a:spcPts val="0"/>
              </a:spcAft>
              <a:buSzPts val="2000"/>
              <a:buNone/>
              <a:defRPr b="1" sz="2000"/>
            </a:lvl8pPr>
            <a:lvl9pPr lvl="8" rtl="0">
              <a:spcBef>
                <a:spcPts val="2100"/>
              </a:spcBef>
              <a:spcAft>
                <a:spcPts val="2100"/>
              </a:spcAft>
              <a:buSzPts val="2000"/>
              <a:buNone/>
              <a:defRPr b="1" sz="2000"/>
            </a:lvl9pPr>
          </a:lstStyle>
          <a:p/>
        </p:txBody>
      </p:sp>
      <p:sp>
        <p:nvSpPr>
          <p:cNvPr id="130" name="Google Shape;130;p16"/>
          <p:cNvSpPr txBox="1"/>
          <p:nvPr>
            <p:ph idx="5" type="subTitle"/>
          </p:nvPr>
        </p:nvSpPr>
        <p:spPr>
          <a:xfrm>
            <a:off x="4836784" y="4039275"/>
            <a:ext cx="30162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2000"/>
              <a:buNone/>
              <a:defRPr b="1" sz="2000"/>
            </a:lvl1pPr>
            <a:lvl2pPr lvl="1" rtl="0">
              <a:spcBef>
                <a:spcPts val="2100"/>
              </a:spcBef>
              <a:spcAft>
                <a:spcPts val="0"/>
              </a:spcAft>
              <a:buSzPts val="2000"/>
              <a:buNone/>
              <a:defRPr b="1" sz="2000"/>
            </a:lvl2pPr>
            <a:lvl3pPr lvl="2" rtl="0">
              <a:spcBef>
                <a:spcPts val="2100"/>
              </a:spcBef>
              <a:spcAft>
                <a:spcPts val="0"/>
              </a:spcAft>
              <a:buSzPts val="2000"/>
              <a:buNone/>
              <a:defRPr b="1" sz="2000"/>
            </a:lvl3pPr>
            <a:lvl4pPr lvl="3" rtl="0">
              <a:spcBef>
                <a:spcPts val="2100"/>
              </a:spcBef>
              <a:spcAft>
                <a:spcPts val="0"/>
              </a:spcAft>
              <a:buSzPts val="2000"/>
              <a:buNone/>
              <a:defRPr b="1" sz="2000"/>
            </a:lvl4pPr>
            <a:lvl5pPr lvl="4" rtl="0">
              <a:spcBef>
                <a:spcPts val="2100"/>
              </a:spcBef>
              <a:spcAft>
                <a:spcPts val="0"/>
              </a:spcAft>
              <a:buSzPts val="2000"/>
              <a:buNone/>
              <a:defRPr b="1" sz="2000"/>
            </a:lvl5pPr>
            <a:lvl6pPr lvl="5" rtl="0">
              <a:spcBef>
                <a:spcPts val="2100"/>
              </a:spcBef>
              <a:spcAft>
                <a:spcPts val="0"/>
              </a:spcAft>
              <a:buSzPts val="2000"/>
              <a:buNone/>
              <a:defRPr b="1" sz="2000"/>
            </a:lvl6pPr>
            <a:lvl7pPr lvl="6" rtl="0">
              <a:spcBef>
                <a:spcPts val="2100"/>
              </a:spcBef>
              <a:spcAft>
                <a:spcPts val="0"/>
              </a:spcAft>
              <a:buSzPts val="2000"/>
              <a:buNone/>
              <a:defRPr b="1" sz="2000"/>
            </a:lvl7pPr>
            <a:lvl8pPr lvl="7" rtl="0">
              <a:spcBef>
                <a:spcPts val="2100"/>
              </a:spcBef>
              <a:spcAft>
                <a:spcPts val="0"/>
              </a:spcAft>
              <a:buSzPts val="2000"/>
              <a:buNone/>
              <a:defRPr b="1" sz="2000"/>
            </a:lvl8pPr>
            <a:lvl9pPr lvl="8" rtl="0">
              <a:spcBef>
                <a:spcPts val="2100"/>
              </a:spcBef>
              <a:spcAft>
                <a:spcPts val="2100"/>
              </a:spcAft>
              <a:buSzPts val="2000"/>
              <a:buNone/>
              <a:defRPr b="1" sz="2000"/>
            </a:lvl9pPr>
          </a:lstStyle>
          <a:p/>
        </p:txBody>
      </p:sp>
      <p:sp>
        <p:nvSpPr>
          <p:cNvPr id="131" name="Google Shape;131;p16"/>
          <p:cNvSpPr txBox="1"/>
          <p:nvPr>
            <p:ph idx="6" type="subTitle"/>
          </p:nvPr>
        </p:nvSpPr>
        <p:spPr>
          <a:xfrm>
            <a:off x="8372412" y="4020730"/>
            <a:ext cx="30162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2000"/>
              <a:buNone/>
              <a:defRPr b="1" sz="2000"/>
            </a:lvl1pPr>
            <a:lvl2pPr lvl="1" rtl="0">
              <a:spcBef>
                <a:spcPts val="2100"/>
              </a:spcBef>
              <a:spcAft>
                <a:spcPts val="0"/>
              </a:spcAft>
              <a:buSzPts val="2000"/>
              <a:buNone/>
              <a:defRPr b="1" sz="2000"/>
            </a:lvl2pPr>
            <a:lvl3pPr lvl="2" rtl="0">
              <a:spcBef>
                <a:spcPts val="2100"/>
              </a:spcBef>
              <a:spcAft>
                <a:spcPts val="0"/>
              </a:spcAft>
              <a:buSzPts val="2000"/>
              <a:buNone/>
              <a:defRPr b="1" sz="2000"/>
            </a:lvl3pPr>
            <a:lvl4pPr lvl="3" rtl="0">
              <a:spcBef>
                <a:spcPts val="2100"/>
              </a:spcBef>
              <a:spcAft>
                <a:spcPts val="0"/>
              </a:spcAft>
              <a:buSzPts val="2000"/>
              <a:buNone/>
              <a:defRPr b="1" sz="2000"/>
            </a:lvl4pPr>
            <a:lvl5pPr lvl="4" rtl="0">
              <a:spcBef>
                <a:spcPts val="2100"/>
              </a:spcBef>
              <a:spcAft>
                <a:spcPts val="0"/>
              </a:spcAft>
              <a:buSzPts val="2000"/>
              <a:buNone/>
              <a:defRPr b="1" sz="2000"/>
            </a:lvl5pPr>
            <a:lvl6pPr lvl="5" rtl="0">
              <a:spcBef>
                <a:spcPts val="2100"/>
              </a:spcBef>
              <a:spcAft>
                <a:spcPts val="0"/>
              </a:spcAft>
              <a:buSzPts val="2000"/>
              <a:buNone/>
              <a:defRPr b="1" sz="2000"/>
            </a:lvl6pPr>
            <a:lvl7pPr lvl="6" rtl="0">
              <a:spcBef>
                <a:spcPts val="2100"/>
              </a:spcBef>
              <a:spcAft>
                <a:spcPts val="0"/>
              </a:spcAft>
              <a:buSzPts val="2000"/>
              <a:buNone/>
              <a:defRPr b="1" sz="2000"/>
            </a:lvl7pPr>
            <a:lvl8pPr lvl="7" rtl="0">
              <a:spcBef>
                <a:spcPts val="2100"/>
              </a:spcBef>
              <a:spcAft>
                <a:spcPts val="0"/>
              </a:spcAft>
              <a:buSzPts val="2000"/>
              <a:buNone/>
              <a:defRPr b="1" sz="2000"/>
            </a:lvl8pPr>
            <a:lvl9pPr lvl="8" rtl="0">
              <a:spcBef>
                <a:spcPts val="2100"/>
              </a:spcBef>
              <a:spcAft>
                <a:spcPts val="2100"/>
              </a:spcAft>
              <a:buSzPts val="2000"/>
              <a:buNone/>
              <a:defRPr b="1" sz="2000"/>
            </a:lvl9pPr>
          </a:lstStyle>
          <a:p/>
        </p:txBody>
      </p:sp>
      <p:sp>
        <p:nvSpPr>
          <p:cNvPr id="132" name="Google Shape;132;p16"/>
          <p:cNvSpPr txBox="1"/>
          <p:nvPr>
            <p:ph type="title"/>
          </p:nvPr>
        </p:nvSpPr>
        <p:spPr>
          <a:xfrm>
            <a:off x="1349400" y="898175"/>
            <a:ext cx="10282800" cy="763500"/>
          </a:xfrm>
          <a:prstGeom prst="rect">
            <a:avLst/>
          </a:prstGeom>
        </p:spPr>
        <p:txBody>
          <a:bodyPr anchorCtr="0" anchor="ctr" bIns="121900" lIns="121900" spcFirstLastPara="1" rIns="121900" wrap="square" tIns="121900">
            <a:noAutofit/>
          </a:bodyPr>
          <a:lstStyle>
            <a:lvl1pPr indent="0" lvl="0" marL="0" marR="0" rtl="0" algn="l">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133" name="Google Shape;133;p16"/>
          <p:cNvSpPr txBox="1"/>
          <p:nvPr>
            <p:ph idx="7" type="body"/>
          </p:nvPr>
        </p:nvSpPr>
        <p:spPr>
          <a:xfrm>
            <a:off x="4836784" y="2608750"/>
            <a:ext cx="3016200" cy="834000"/>
          </a:xfrm>
          <a:prstGeom prst="rect">
            <a:avLst/>
          </a:prstGeom>
        </p:spPr>
        <p:txBody>
          <a:bodyPr anchorCtr="0" anchor="t" bIns="121900" lIns="121900" spcFirstLastPara="1" rIns="121900" wrap="square" tIns="121900">
            <a:noAutofit/>
          </a:bodyPr>
          <a:lstStyle>
            <a:lvl1pPr indent="-330200" lvl="0" marL="457200">
              <a:spcBef>
                <a:spcPts val="0"/>
              </a:spcBef>
              <a:spcAft>
                <a:spcPts val="0"/>
              </a:spcAft>
              <a:buSzPts val="1600"/>
              <a:buChar char="●"/>
              <a:defRPr sz="16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134" name="Google Shape;134;p16"/>
          <p:cNvSpPr txBox="1"/>
          <p:nvPr>
            <p:ph idx="8" type="body"/>
          </p:nvPr>
        </p:nvSpPr>
        <p:spPr>
          <a:xfrm>
            <a:off x="8372412" y="4437550"/>
            <a:ext cx="3016200" cy="834000"/>
          </a:xfrm>
          <a:prstGeom prst="rect">
            <a:avLst/>
          </a:prstGeom>
        </p:spPr>
        <p:txBody>
          <a:bodyPr anchorCtr="0" anchor="t" bIns="121900" lIns="121900" spcFirstLastPara="1" rIns="121900" wrap="square" tIns="121900">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135" name="Google Shape;135;p16"/>
          <p:cNvSpPr txBox="1"/>
          <p:nvPr>
            <p:ph idx="9" type="body"/>
          </p:nvPr>
        </p:nvSpPr>
        <p:spPr>
          <a:xfrm>
            <a:off x="4836784" y="4437550"/>
            <a:ext cx="3016200" cy="834000"/>
          </a:xfrm>
          <a:prstGeom prst="rect">
            <a:avLst/>
          </a:prstGeom>
        </p:spPr>
        <p:txBody>
          <a:bodyPr anchorCtr="0" anchor="t" bIns="121900" lIns="121900" spcFirstLastPara="1" rIns="121900" wrap="square" tIns="121900">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136" name="Google Shape;136;p16"/>
          <p:cNvSpPr txBox="1"/>
          <p:nvPr>
            <p:ph idx="13" type="body"/>
          </p:nvPr>
        </p:nvSpPr>
        <p:spPr>
          <a:xfrm>
            <a:off x="1262750" y="2608750"/>
            <a:ext cx="3016200" cy="834000"/>
          </a:xfrm>
          <a:prstGeom prst="rect">
            <a:avLst/>
          </a:prstGeom>
        </p:spPr>
        <p:txBody>
          <a:bodyPr anchorCtr="0" anchor="t" bIns="121900" lIns="121900" spcFirstLastPara="1" rIns="121900" wrap="square" tIns="121900">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137" name="Google Shape;137;p16"/>
          <p:cNvSpPr txBox="1"/>
          <p:nvPr>
            <p:ph idx="14" type="body"/>
          </p:nvPr>
        </p:nvSpPr>
        <p:spPr>
          <a:xfrm>
            <a:off x="8372412" y="2608750"/>
            <a:ext cx="3016200" cy="834000"/>
          </a:xfrm>
          <a:prstGeom prst="rect">
            <a:avLst/>
          </a:prstGeom>
        </p:spPr>
        <p:txBody>
          <a:bodyPr anchorCtr="0" anchor="t" bIns="121900" lIns="121900" spcFirstLastPara="1" rIns="121900" wrap="square" tIns="121900">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138" name="Google Shape;138;p16"/>
          <p:cNvSpPr txBox="1"/>
          <p:nvPr>
            <p:ph idx="15" type="body"/>
          </p:nvPr>
        </p:nvSpPr>
        <p:spPr>
          <a:xfrm>
            <a:off x="1262750" y="4437550"/>
            <a:ext cx="3016200" cy="834000"/>
          </a:xfrm>
          <a:prstGeom prst="rect">
            <a:avLst/>
          </a:prstGeom>
        </p:spPr>
        <p:txBody>
          <a:bodyPr anchorCtr="0" anchor="t" bIns="121900" lIns="121900" spcFirstLastPara="1" rIns="121900" wrap="square" tIns="121900">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139" name="Google Shape;139;p16"/>
          <p:cNvSpPr txBox="1"/>
          <p:nvPr/>
        </p:nvSpPr>
        <p:spPr>
          <a:xfrm rot="5400000">
            <a:off x="-679350" y="6198500"/>
            <a:ext cx="1579800" cy="37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Barlow Condensed"/>
                <a:ea typeface="Barlow Condensed"/>
                <a:cs typeface="Barlow Condensed"/>
                <a:sym typeface="Barlow Condensed"/>
              </a:rPr>
              <a:t>SLIDESMANIA.COM</a:t>
            </a:r>
            <a:endParaRPr sz="1200">
              <a:solidFill>
                <a:schemeClr val="dk1"/>
              </a:solidFill>
              <a:latin typeface="Barlow Condensed"/>
              <a:ea typeface="Barlow Condensed"/>
              <a:cs typeface="Barlow Condensed"/>
              <a:sym typeface="Barlow Condense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4 Map">
  <p:cSld name="CUSTOM_13">
    <p:spTree>
      <p:nvGrpSpPr>
        <p:cNvPr id="140" name="Shape 140"/>
        <p:cNvGrpSpPr/>
        <p:nvPr/>
      </p:nvGrpSpPr>
      <p:grpSpPr>
        <a:xfrm>
          <a:off x="0" y="0"/>
          <a:ext cx="0" cy="0"/>
          <a:chOff x="0" y="0"/>
          <a:chExt cx="0" cy="0"/>
        </a:xfrm>
      </p:grpSpPr>
      <p:sp>
        <p:nvSpPr>
          <p:cNvPr id="141" name="Google Shape;141;p17"/>
          <p:cNvSpPr/>
          <p:nvPr/>
        </p:nvSpPr>
        <p:spPr>
          <a:xfrm>
            <a:off x="-300" y="1418775"/>
            <a:ext cx="12192000" cy="4552200"/>
          </a:xfrm>
          <a:prstGeom prst="rect">
            <a:avLst/>
          </a:prstGeom>
          <a:solidFill>
            <a:schemeClr val="accent4"/>
          </a:solidFill>
          <a:ln cap="flat" cmpd="sng" w="3810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 name="Google Shape;142;p17"/>
          <p:cNvSpPr txBox="1"/>
          <p:nvPr>
            <p:ph type="title"/>
          </p:nvPr>
        </p:nvSpPr>
        <p:spPr>
          <a:xfrm>
            <a:off x="1349400" y="413075"/>
            <a:ext cx="10426800" cy="894600"/>
          </a:xfrm>
          <a:prstGeom prst="rect">
            <a:avLst/>
          </a:prstGeom>
        </p:spPr>
        <p:txBody>
          <a:bodyPr anchorCtr="0" anchor="ctr" bIns="121900" lIns="121900" spcFirstLastPara="1" rIns="121900" wrap="square" tIns="121900">
            <a:noAutofit/>
          </a:bodyPr>
          <a:lstStyle>
            <a:lvl1pPr indent="0" lvl="0" marL="0" marR="0" rtl="0" algn="l">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143" name="Google Shape;143;p17"/>
          <p:cNvSpPr/>
          <p:nvPr/>
        </p:nvSpPr>
        <p:spPr>
          <a:xfrm>
            <a:off x="454800" y="412950"/>
            <a:ext cx="894600" cy="8946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7"/>
          <p:cNvSpPr txBox="1"/>
          <p:nvPr/>
        </p:nvSpPr>
        <p:spPr>
          <a:xfrm rot="5400000">
            <a:off x="-679350" y="6198500"/>
            <a:ext cx="1579800" cy="37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Barlow Condensed"/>
                <a:ea typeface="Barlow Condensed"/>
                <a:cs typeface="Barlow Condensed"/>
                <a:sym typeface="Barlow Condensed"/>
              </a:rPr>
              <a:t>SLIDESMANIA.COM</a:t>
            </a:r>
            <a:endParaRPr sz="1200">
              <a:solidFill>
                <a:schemeClr val="dk1"/>
              </a:solidFill>
              <a:latin typeface="Barlow Condensed"/>
              <a:ea typeface="Barlow Condensed"/>
              <a:cs typeface="Barlow Condensed"/>
              <a:sym typeface="Barlow Condense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5 Timeline">
  <p:cSld name="CUSTOM_14">
    <p:spTree>
      <p:nvGrpSpPr>
        <p:cNvPr id="145" name="Shape 145"/>
        <p:cNvGrpSpPr/>
        <p:nvPr/>
      </p:nvGrpSpPr>
      <p:grpSpPr>
        <a:xfrm>
          <a:off x="0" y="0"/>
          <a:ext cx="0" cy="0"/>
          <a:chOff x="0" y="0"/>
          <a:chExt cx="0" cy="0"/>
        </a:xfrm>
      </p:grpSpPr>
      <p:sp>
        <p:nvSpPr>
          <p:cNvPr id="146" name="Google Shape;146;p18"/>
          <p:cNvSpPr/>
          <p:nvPr/>
        </p:nvSpPr>
        <p:spPr>
          <a:xfrm>
            <a:off x="3247950" y="0"/>
            <a:ext cx="56961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 name="Google Shape;147;p18"/>
          <p:cNvSpPr/>
          <p:nvPr/>
        </p:nvSpPr>
        <p:spPr>
          <a:xfrm>
            <a:off x="454800" y="1804350"/>
            <a:ext cx="11282400" cy="41295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18"/>
          <p:cNvSpPr txBox="1"/>
          <p:nvPr>
            <p:ph idx="1" type="subTitle"/>
          </p:nvPr>
        </p:nvSpPr>
        <p:spPr>
          <a:xfrm>
            <a:off x="618625" y="1995611"/>
            <a:ext cx="1913700" cy="699900"/>
          </a:xfrm>
          <a:prstGeom prst="rect">
            <a:avLst/>
          </a:prstGeom>
        </p:spPr>
        <p:txBody>
          <a:bodyPr anchorCtr="0" anchor="t" bIns="121900" lIns="121900" spcFirstLastPara="1" rIns="121900" wrap="square" tIns="121900">
            <a:noAutofit/>
          </a:bodyPr>
          <a:lstStyle>
            <a:lvl1pPr lvl="0" rtl="0" algn="ctr">
              <a:spcBef>
                <a:spcPts val="0"/>
              </a:spcBef>
              <a:spcAft>
                <a:spcPts val="0"/>
              </a:spcAft>
              <a:buSzPts val="2200"/>
              <a:buNone/>
              <a:defRPr b="1" sz="2200"/>
            </a:lvl1pPr>
            <a:lvl2pPr lvl="1" rtl="0" algn="ctr">
              <a:spcBef>
                <a:spcPts val="2100"/>
              </a:spcBef>
              <a:spcAft>
                <a:spcPts val="0"/>
              </a:spcAft>
              <a:buSzPts val="2200"/>
              <a:buNone/>
              <a:defRPr b="1" sz="2200"/>
            </a:lvl2pPr>
            <a:lvl3pPr lvl="2" rtl="0" algn="ctr">
              <a:spcBef>
                <a:spcPts val="2100"/>
              </a:spcBef>
              <a:spcAft>
                <a:spcPts val="0"/>
              </a:spcAft>
              <a:buSzPts val="2200"/>
              <a:buNone/>
              <a:defRPr b="1" sz="2200"/>
            </a:lvl3pPr>
            <a:lvl4pPr lvl="3" rtl="0" algn="ctr">
              <a:spcBef>
                <a:spcPts val="2100"/>
              </a:spcBef>
              <a:spcAft>
                <a:spcPts val="0"/>
              </a:spcAft>
              <a:buSzPts val="2200"/>
              <a:buNone/>
              <a:defRPr b="1" sz="2200"/>
            </a:lvl4pPr>
            <a:lvl5pPr lvl="4" rtl="0" algn="ctr">
              <a:spcBef>
                <a:spcPts val="2100"/>
              </a:spcBef>
              <a:spcAft>
                <a:spcPts val="0"/>
              </a:spcAft>
              <a:buSzPts val="2200"/>
              <a:buNone/>
              <a:defRPr b="1" sz="2200"/>
            </a:lvl5pPr>
            <a:lvl6pPr lvl="5" rtl="0" algn="ctr">
              <a:spcBef>
                <a:spcPts val="2100"/>
              </a:spcBef>
              <a:spcAft>
                <a:spcPts val="0"/>
              </a:spcAft>
              <a:buSzPts val="2200"/>
              <a:buNone/>
              <a:defRPr b="1" sz="2200"/>
            </a:lvl6pPr>
            <a:lvl7pPr lvl="6" rtl="0" algn="ctr">
              <a:spcBef>
                <a:spcPts val="2100"/>
              </a:spcBef>
              <a:spcAft>
                <a:spcPts val="0"/>
              </a:spcAft>
              <a:buSzPts val="2200"/>
              <a:buNone/>
              <a:defRPr b="1" sz="2200"/>
            </a:lvl7pPr>
            <a:lvl8pPr lvl="7" rtl="0" algn="ctr">
              <a:spcBef>
                <a:spcPts val="2100"/>
              </a:spcBef>
              <a:spcAft>
                <a:spcPts val="0"/>
              </a:spcAft>
              <a:buSzPts val="2200"/>
              <a:buNone/>
              <a:defRPr b="1" sz="2200"/>
            </a:lvl8pPr>
            <a:lvl9pPr lvl="8" rtl="0" algn="ctr">
              <a:spcBef>
                <a:spcPts val="2100"/>
              </a:spcBef>
              <a:spcAft>
                <a:spcPts val="2100"/>
              </a:spcAft>
              <a:buSzPts val="2200"/>
              <a:buNone/>
              <a:defRPr b="1" sz="2200"/>
            </a:lvl9pPr>
          </a:lstStyle>
          <a:p/>
        </p:txBody>
      </p:sp>
      <p:sp>
        <p:nvSpPr>
          <p:cNvPr id="149" name="Google Shape;149;p18"/>
          <p:cNvSpPr txBox="1"/>
          <p:nvPr>
            <p:ph idx="2" type="subTitle"/>
          </p:nvPr>
        </p:nvSpPr>
        <p:spPr>
          <a:xfrm>
            <a:off x="2878894" y="1995611"/>
            <a:ext cx="1913700" cy="699900"/>
          </a:xfrm>
          <a:prstGeom prst="rect">
            <a:avLst/>
          </a:prstGeom>
        </p:spPr>
        <p:txBody>
          <a:bodyPr anchorCtr="0" anchor="t" bIns="121900" lIns="121900" spcFirstLastPara="1" rIns="121900" wrap="square" tIns="121900">
            <a:noAutofit/>
          </a:bodyPr>
          <a:lstStyle>
            <a:lvl1pPr lvl="0" rtl="0" algn="ctr">
              <a:spcBef>
                <a:spcPts val="0"/>
              </a:spcBef>
              <a:spcAft>
                <a:spcPts val="0"/>
              </a:spcAft>
              <a:buSzPts val="2200"/>
              <a:buNone/>
              <a:defRPr b="1" sz="2200"/>
            </a:lvl1pPr>
            <a:lvl2pPr lvl="1" rtl="0" algn="ctr">
              <a:spcBef>
                <a:spcPts val="2100"/>
              </a:spcBef>
              <a:spcAft>
                <a:spcPts val="0"/>
              </a:spcAft>
              <a:buSzPts val="2200"/>
              <a:buNone/>
              <a:defRPr b="1" sz="2200"/>
            </a:lvl2pPr>
            <a:lvl3pPr lvl="2" rtl="0" algn="ctr">
              <a:spcBef>
                <a:spcPts val="2100"/>
              </a:spcBef>
              <a:spcAft>
                <a:spcPts val="0"/>
              </a:spcAft>
              <a:buSzPts val="2200"/>
              <a:buNone/>
              <a:defRPr b="1" sz="2200"/>
            </a:lvl3pPr>
            <a:lvl4pPr lvl="3" rtl="0" algn="ctr">
              <a:spcBef>
                <a:spcPts val="2100"/>
              </a:spcBef>
              <a:spcAft>
                <a:spcPts val="0"/>
              </a:spcAft>
              <a:buSzPts val="2200"/>
              <a:buNone/>
              <a:defRPr b="1" sz="2200"/>
            </a:lvl4pPr>
            <a:lvl5pPr lvl="4" rtl="0" algn="ctr">
              <a:spcBef>
                <a:spcPts val="2100"/>
              </a:spcBef>
              <a:spcAft>
                <a:spcPts val="0"/>
              </a:spcAft>
              <a:buSzPts val="2200"/>
              <a:buNone/>
              <a:defRPr b="1" sz="2200"/>
            </a:lvl5pPr>
            <a:lvl6pPr lvl="5" rtl="0" algn="ctr">
              <a:spcBef>
                <a:spcPts val="2100"/>
              </a:spcBef>
              <a:spcAft>
                <a:spcPts val="0"/>
              </a:spcAft>
              <a:buSzPts val="2200"/>
              <a:buNone/>
              <a:defRPr b="1" sz="2200"/>
            </a:lvl6pPr>
            <a:lvl7pPr lvl="6" rtl="0" algn="ctr">
              <a:spcBef>
                <a:spcPts val="2100"/>
              </a:spcBef>
              <a:spcAft>
                <a:spcPts val="0"/>
              </a:spcAft>
              <a:buSzPts val="2200"/>
              <a:buNone/>
              <a:defRPr b="1" sz="2200"/>
            </a:lvl7pPr>
            <a:lvl8pPr lvl="7" rtl="0" algn="ctr">
              <a:spcBef>
                <a:spcPts val="2100"/>
              </a:spcBef>
              <a:spcAft>
                <a:spcPts val="0"/>
              </a:spcAft>
              <a:buSzPts val="2200"/>
              <a:buNone/>
              <a:defRPr b="1" sz="2200"/>
            </a:lvl8pPr>
            <a:lvl9pPr lvl="8" rtl="0" algn="ctr">
              <a:spcBef>
                <a:spcPts val="2100"/>
              </a:spcBef>
              <a:spcAft>
                <a:spcPts val="2100"/>
              </a:spcAft>
              <a:buSzPts val="2200"/>
              <a:buNone/>
              <a:defRPr b="1" sz="2200"/>
            </a:lvl9pPr>
          </a:lstStyle>
          <a:p/>
        </p:txBody>
      </p:sp>
      <p:sp>
        <p:nvSpPr>
          <p:cNvPr id="150" name="Google Shape;150;p18"/>
          <p:cNvSpPr txBox="1"/>
          <p:nvPr>
            <p:ph idx="3" type="subTitle"/>
          </p:nvPr>
        </p:nvSpPr>
        <p:spPr>
          <a:xfrm>
            <a:off x="5139163" y="2026179"/>
            <a:ext cx="1913700" cy="699900"/>
          </a:xfrm>
          <a:prstGeom prst="rect">
            <a:avLst/>
          </a:prstGeom>
        </p:spPr>
        <p:txBody>
          <a:bodyPr anchorCtr="0" anchor="t" bIns="121900" lIns="121900" spcFirstLastPara="1" rIns="121900" wrap="square" tIns="121900">
            <a:noAutofit/>
          </a:bodyPr>
          <a:lstStyle>
            <a:lvl1pPr lvl="0" rtl="0" algn="ctr">
              <a:spcBef>
                <a:spcPts val="0"/>
              </a:spcBef>
              <a:spcAft>
                <a:spcPts val="0"/>
              </a:spcAft>
              <a:buSzPts val="2200"/>
              <a:buNone/>
              <a:defRPr b="1" sz="2200"/>
            </a:lvl1pPr>
            <a:lvl2pPr lvl="1" rtl="0" algn="ctr">
              <a:spcBef>
                <a:spcPts val="2100"/>
              </a:spcBef>
              <a:spcAft>
                <a:spcPts val="0"/>
              </a:spcAft>
              <a:buSzPts val="2200"/>
              <a:buNone/>
              <a:defRPr b="1" sz="2200"/>
            </a:lvl2pPr>
            <a:lvl3pPr lvl="2" rtl="0" algn="ctr">
              <a:spcBef>
                <a:spcPts val="2100"/>
              </a:spcBef>
              <a:spcAft>
                <a:spcPts val="0"/>
              </a:spcAft>
              <a:buSzPts val="2200"/>
              <a:buNone/>
              <a:defRPr b="1" sz="2200"/>
            </a:lvl3pPr>
            <a:lvl4pPr lvl="3" rtl="0" algn="ctr">
              <a:spcBef>
                <a:spcPts val="2100"/>
              </a:spcBef>
              <a:spcAft>
                <a:spcPts val="0"/>
              </a:spcAft>
              <a:buSzPts val="2200"/>
              <a:buNone/>
              <a:defRPr b="1" sz="2200"/>
            </a:lvl4pPr>
            <a:lvl5pPr lvl="4" rtl="0" algn="ctr">
              <a:spcBef>
                <a:spcPts val="2100"/>
              </a:spcBef>
              <a:spcAft>
                <a:spcPts val="0"/>
              </a:spcAft>
              <a:buSzPts val="2200"/>
              <a:buNone/>
              <a:defRPr b="1" sz="2200"/>
            </a:lvl5pPr>
            <a:lvl6pPr lvl="5" rtl="0" algn="ctr">
              <a:spcBef>
                <a:spcPts val="2100"/>
              </a:spcBef>
              <a:spcAft>
                <a:spcPts val="0"/>
              </a:spcAft>
              <a:buSzPts val="2200"/>
              <a:buNone/>
              <a:defRPr b="1" sz="2200"/>
            </a:lvl6pPr>
            <a:lvl7pPr lvl="6" rtl="0" algn="ctr">
              <a:spcBef>
                <a:spcPts val="2100"/>
              </a:spcBef>
              <a:spcAft>
                <a:spcPts val="0"/>
              </a:spcAft>
              <a:buSzPts val="2200"/>
              <a:buNone/>
              <a:defRPr b="1" sz="2200"/>
            </a:lvl7pPr>
            <a:lvl8pPr lvl="7" rtl="0" algn="ctr">
              <a:spcBef>
                <a:spcPts val="2100"/>
              </a:spcBef>
              <a:spcAft>
                <a:spcPts val="0"/>
              </a:spcAft>
              <a:buSzPts val="2200"/>
              <a:buNone/>
              <a:defRPr b="1" sz="2200"/>
            </a:lvl8pPr>
            <a:lvl9pPr lvl="8" rtl="0" algn="ctr">
              <a:spcBef>
                <a:spcPts val="2100"/>
              </a:spcBef>
              <a:spcAft>
                <a:spcPts val="2100"/>
              </a:spcAft>
              <a:buSzPts val="2200"/>
              <a:buNone/>
              <a:defRPr b="1" sz="2200"/>
            </a:lvl9pPr>
          </a:lstStyle>
          <a:p/>
        </p:txBody>
      </p:sp>
      <p:sp>
        <p:nvSpPr>
          <p:cNvPr id="151" name="Google Shape;151;p18"/>
          <p:cNvSpPr txBox="1"/>
          <p:nvPr>
            <p:ph idx="4" type="subTitle"/>
          </p:nvPr>
        </p:nvSpPr>
        <p:spPr>
          <a:xfrm>
            <a:off x="7399433" y="2026179"/>
            <a:ext cx="1913700" cy="699900"/>
          </a:xfrm>
          <a:prstGeom prst="rect">
            <a:avLst/>
          </a:prstGeom>
        </p:spPr>
        <p:txBody>
          <a:bodyPr anchorCtr="0" anchor="t" bIns="121900" lIns="121900" spcFirstLastPara="1" rIns="121900" wrap="square" tIns="121900">
            <a:noAutofit/>
          </a:bodyPr>
          <a:lstStyle>
            <a:lvl1pPr lvl="0" rtl="0" algn="ctr">
              <a:spcBef>
                <a:spcPts val="0"/>
              </a:spcBef>
              <a:spcAft>
                <a:spcPts val="0"/>
              </a:spcAft>
              <a:buSzPts val="2200"/>
              <a:buNone/>
              <a:defRPr b="1" sz="2200"/>
            </a:lvl1pPr>
            <a:lvl2pPr lvl="1" rtl="0" algn="ctr">
              <a:spcBef>
                <a:spcPts val="2100"/>
              </a:spcBef>
              <a:spcAft>
                <a:spcPts val="0"/>
              </a:spcAft>
              <a:buSzPts val="2200"/>
              <a:buNone/>
              <a:defRPr b="1" sz="2200"/>
            </a:lvl2pPr>
            <a:lvl3pPr lvl="2" rtl="0" algn="ctr">
              <a:spcBef>
                <a:spcPts val="2100"/>
              </a:spcBef>
              <a:spcAft>
                <a:spcPts val="0"/>
              </a:spcAft>
              <a:buSzPts val="2200"/>
              <a:buNone/>
              <a:defRPr b="1" sz="2200"/>
            </a:lvl3pPr>
            <a:lvl4pPr lvl="3" rtl="0" algn="ctr">
              <a:spcBef>
                <a:spcPts val="2100"/>
              </a:spcBef>
              <a:spcAft>
                <a:spcPts val="0"/>
              </a:spcAft>
              <a:buSzPts val="2200"/>
              <a:buNone/>
              <a:defRPr b="1" sz="2200"/>
            </a:lvl4pPr>
            <a:lvl5pPr lvl="4" rtl="0" algn="ctr">
              <a:spcBef>
                <a:spcPts val="2100"/>
              </a:spcBef>
              <a:spcAft>
                <a:spcPts val="0"/>
              </a:spcAft>
              <a:buSzPts val="2200"/>
              <a:buNone/>
              <a:defRPr b="1" sz="2200"/>
            </a:lvl5pPr>
            <a:lvl6pPr lvl="5" rtl="0" algn="ctr">
              <a:spcBef>
                <a:spcPts val="2100"/>
              </a:spcBef>
              <a:spcAft>
                <a:spcPts val="0"/>
              </a:spcAft>
              <a:buSzPts val="2200"/>
              <a:buNone/>
              <a:defRPr b="1" sz="2200"/>
            </a:lvl6pPr>
            <a:lvl7pPr lvl="6" rtl="0" algn="ctr">
              <a:spcBef>
                <a:spcPts val="2100"/>
              </a:spcBef>
              <a:spcAft>
                <a:spcPts val="0"/>
              </a:spcAft>
              <a:buSzPts val="2200"/>
              <a:buNone/>
              <a:defRPr b="1" sz="2200"/>
            </a:lvl7pPr>
            <a:lvl8pPr lvl="7" rtl="0" algn="ctr">
              <a:spcBef>
                <a:spcPts val="2100"/>
              </a:spcBef>
              <a:spcAft>
                <a:spcPts val="0"/>
              </a:spcAft>
              <a:buSzPts val="2200"/>
              <a:buNone/>
              <a:defRPr b="1" sz="2200"/>
            </a:lvl8pPr>
            <a:lvl9pPr lvl="8" rtl="0" algn="ctr">
              <a:spcBef>
                <a:spcPts val="2100"/>
              </a:spcBef>
              <a:spcAft>
                <a:spcPts val="2100"/>
              </a:spcAft>
              <a:buSzPts val="2200"/>
              <a:buNone/>
              <a:defRPr b="1" sz="2200"/>
            </a:lvl9pPr>
          </a:lstStyle>
          <a:p/>
        </p:txBody>
      </p:sp>
      <p:sp>
        <p:nvSpPr>
          <p:cNvPr id="152" name="Google Shape;152;p18"/>
          <p:cNvSpPr txBox="1"/>
          <p:nvPr>
            <p:ph idx="5" type="subTitle"/>
          </p:nvPr>
        </p:nvSpPr>
        <p:spPr>
          <a:xfrm>
            <a:off x="9659702" y="1995611"/>
            <a:ext cx="1913700" cy="699900"/>
          </a:xfrm>
          <a:prstGeom prst="rect">
            <a:avLst/>
          </a:prstGeom>
        </p:spPr>
        <p:txBody>
          <a:bodyPr anchorCtr="0" anchor="t" bIns="121900" lIns="121900" spcFirstLastPara="1" rIns="121900" wrap="square" tIns="121900">
            <a:noAutofit/>
          </a:bodyPr>
          <a:lstStyle>
            <a:lvl1pPr lvl="0" rtl="0" algn="ctr">
              <a:spcBef>
                <a:spcPts val="0"/>
              </a:spcBef>
              <a:spcAft>
                <a:spcPts val="0"/>
              </a:spcAft>
              <a:buSzPts val="2200"/>
              <a:buNone/>
              <a:defRPr b="1" sz="2200"/>
            </a:lvl1pPr>
            <a:lvl2pPr lvl="1" rtl="0" algn="ctr">
              <a:spcBef>
                <a:spcPts val="2100"/>
              </a:spcBef>
              <a:spcAft>
                <a:spcPts val="0"/>
              </a:spcAft>
              <a:buSzPts val="2200"/>
              <a:buNone/>
              <a:defRPr b="1" sz="2200"/>
            </a:lvl2pPr>
            <a:lvl3pPr lvl="2" rtl="0" algn="ctr">
              <a:spcBef>
                <a:spcPts val="2100"/>
              </a:spcBef>
              <a:spcAft>
                <a:spcPts val="0"/>
              </a:spcAft>
              <a:buSzPts val="2200"/>
              <a:buNone/>
              <a:defRPr b="1" sz="2200"/>
            </a:lvl3pPr>
            <a:lvl4pPr lvl="3" rtl="0" algn="ctr">
              <a:spcBef>
                <a:spcPts val="2100"/>
              </a:spcBef>
              <a:spcAft>
                <a:spcPts val="0"/>
              </a:spcAft>
              <a:buSzPts val="2200"/>
              <a:buNone/>
              <a:defRPr b="1" sz="2200"/>
            </a:lvl4pPr>
            <a:lvl5pPr lvl="4" rtl="0" algn="ctr">
              <a:spcBef>
                <a:spcPts val="2100"/>
              </a:spcBef>
              <a:spcAft>
                <a:spcPts val="0"/>
              </a:spcAft>
              <a:buSzPts val="2200"/>
              <a:buNone/>
              <a:defRPr b="1" sz="2200"/>
            </a:lvl5pPr>
            <a:lvl6pPr lvl="5" rtl="0" algn="ctr">
              <a:spcBef>
                <a:spcPts val="2100"/>
              </a:spcBef>
              <a:spcAft>
                <a:spcPts val="0"/>
              </a:spcAft>
              <a:buSzPts val="2200"/>
              <a:buNone/>
              <a:defRPr b="1" sz="2200"/>
            </a:lvl6pPr>
            <a:lvl7pPr lvl="6" rtl="0" algn="ctr">
              <a:spcBef>
                <a:spcPts val="2100"/>
              </a:spcBef>
              <a:spcAft>
                <a:spcPts val="0"/>
              </a:spcAft>
              <a:buSzPts val="2200"/>
              <a:buNone/>
              <a:defRPr b="1" sz="2200"/>
            </a:lvl7pPr>
            <a:lvl8pPr lvl="7" rtl="0" algn="ctr">
              <a:spcBef>
                <a:spcPts val="2100"/>
              </a:spcBef>
              <a:spcAft>
                <a:spcPts val="0"/>
              </a:spcAft>
              <a:buSzPts val="2200"/>
              <a:buNone/>
              <a:defRPr b="1" sz="2200"/>
            </a:lvl8pPr>
            <a:lvl9pPr lvl="8" rtl="0" algn="ctr">
              <a:spcBef>
                <a:spcPts val="2100"/>
              </a:spcBef>
              <a:spcAft>
                <a:spcPts val="2100"/>
              </a:spcAft>
              <a:buSzPts val="2200"/>
              <a:buNone/>
              <a:defRPr b="1" sz="2200"/>
            </a:lvl9pPr>
          </a:lstStyle>
          <a:p/>
        </p:txBody>
      </p:sp>
      <p:sp>
        <p:nvSpPr>
          <p:cNvPr id="153" name="Google Shape;153;p18"/>
          <p:cNvSpPr txBox="1"/>
          <p:nvPr>
            <p:ph type="title"/>
          </p:nvPr>
        </p:nvSpPr>
        <p:spPr>
          <a:xfrm>
            <a:off x="1349400" y="412950"/>
            <a:ext cx="10387800" cy="894600"/>
          </a:xfrm>
          <a:prstGeom prst="rect">
            <a:avLst/>
          </a:prstGeom>
        </p:spPr>
        <p:txBody>
          <a:bodyPr anchorCtr="0" anchor="ctr" bIns="121900" lIns="121900" spcFirstLastPara="1" rIns="121900" wrap="square" tIns="121900">
            <a:noAutofit/>
          </a:bodyPr>
          <a:lstStyle>
            <a:lvl1pPr indent="0" lvl="0" marL="0" marR="0" rtl="0" algn="l">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154" name="Google Shape;154;p18"/>
          <p:cNvSpPr txBox="1"/>
          <p:nvPr>
            <p:ph idx="6" type="body"/>
          </p:nvPr>
        </p:nvSpPr>
        <p:spPr>
          <a:xfrm>
            <a:off x="618625" y="3059872"/>
            <a:ext cx="1913700" cy="2687700"/>
          </a:xfrm>
          <a:prstGeom prst="rect">
            <a:avLst/>
          </a:prstGeom>
        </p:spPr>
        <p:txBody>
          <a:bodyPr anchorCtr="0" anchor="t" bIns="121900" lIns="121900" spcFirstLastPara="1" rIns="121900" wrap="square" tIns="121900">
            <a:noAutofit/>
          </a:bodyPr>
          <a:lstStyle>
            <a:lvl1pPr indent="-330200" lvl="0" marL="457200">
              <a:spcBef>
                <a:spcPts val="0"/>
              </a:spcBef>
              <a:spcAft>
                <a:spcPts val="0"/>
              </a:spcAft>
              <a:buSzPts val="1600"/>
              <a:buChar char="●"/>
              <a:defRPr sz="16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155" name="Google Shape;155;p18"/>
          <p:cNvSpPr txBox="1"/>
          <p:nvPr>
            <p:ph idx="7" type="body"/>
          </p:nvPr>
        </p:nvSpPr>
        <p:spPr>
          <a:xfrm>
            <a:off x="2878893" y="3059872"/>
            <a:ext cx="1913700" cy="2687700"/>
          </a:xfrm>
          <a:prstGeom prst="rect">
            <a:avLst/>
          </a:prstGeom>
        </p:spPr>
        <p:txBody>
          <a:bodyPr anchorCtr="0" anchor="t" bIns="121900" lIns="121900" spcFirstLastPara="1" rIns="121900" wrap="square" tIns="121900">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156" name="Google Shape;156;p18"/>
          <p:cNvSpPr txBox="1"/>
          <p:nvPr>
            <p:ph idx="8" type="body"/>
          </p:nvPr>
        </p:nvSpPr>
        <p:spPr>
          <a:xfrm>
            <a:off x="5139160" y="3059872"/>
            <a:ext cx="1913700" cy="2687700"/>
          </a:xfrm>
          <a:prstGeom prst="rect">
            <a:avLst/>
          </a:prstGeom>
        </p:spPr>
        <p:txBody>
          <a:bodyPr anchorCtr="0" anchor="t" bIns="121900" lIns="121900" spcFirstLastPara="1" rIns="121900" wrap="square" tIns="121900">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157" name="Google Shape;157;p18"/>
          <p:cNvSpPr txBox="1"/>
          <p:nvPr>
            <p:ph idx="9" type="body"/>
          </p:nvPr>
        </p:nvSpPr>
        <p:spPr>
          <a:xfrm>
            <a:off x="7399428" y="3059872"/>
            <a:ext cx="1913700" cy="2687700"/>
          </a:xfrm>
          <a:prstGeom prst="rect">
            <a:avLst/>
          </a:prstGeom>
        </p:spPr>
        <p:txBody>
          <a:bodyPr anchorCtr="0" anchor="t" bIns="121900" lIns="121900" spcFirstLastPara="1" rIns="121900" wrap="square" tIns="121900">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158" name="Google Shape;158;p18"/>
          <p:cNvSpPr txBox="1"/>
          <p:nvPr>
            <p:ph idx="13" type="body"/>
          </p:nvPr>
        </p:nvSpPr>
        <p:spPr>
          <a:xfrm>
            <a:off x="9659695" y="3059872"/>
            <a:ext cx="1913700" cy="2687700"/>
          </a:xfrm>
          <a:prstGeom prst="rect">
            <a:avLst/>
          </a:prstGeom>
        </p:spPr>
        <p:txBody>
          <a:bodyPr anchorCtr="0" anchor="t" bIns="121900" lIns="121900" spcFirstLastPara="1" rIns="121900" wrap="square" tIns="121900">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159" name="Google Shape;159;p18"/>
          <p:cNvSpPr/>
          <p:nvPr/>
        </p:nvSpPr>
        <p:spPr>
          <a:xfrm>
            <a:off x="454800" y="412950"/>
            <a:ext cx="894600" cy="8946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8"/>
          <p:cNvSpPr/>
          <p:nvPr/>
        </p:nvSpPr>
        <p:spPr>
          <a:xfrm>
            <a:off x="1349400" y="412950"/>
            <a:ext cx="10387800" cy="8946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6 Title and text left">
  <p:cSld name="CUSTOM_15">
    <p:spTree>
      <p:nvGrpSpPr>
        <p:cNvPr id="161" name="Shape 161"/>
        <p:cNvGrpSpPr/>
        <p:nvPr/>
      </p:nvGrpSpPr>
      <p:grpSpPr>
        <a:xfrm>
          <a:off x="0" y="0"/>
          <a:ext cx="0" cy="0"/>
          <a:chOff x="0" y="0"/>
          <a:chExt cx="0" cy="0"/>
        </a:xfrm>
      </p:grpSpPr>
      <p:sp>
        <p:nvSpPr>
          <p:cNvPr id="162" name="Google Shape;162;p19"/>
          <p:cNvSpPr/>
          <p:nvPr/>
        </p:nvSpPr>
        <p:spPr>
          <a:xfrm>
            <a:off x="5834700" y="0"/>
            <a:ext cx="63573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63" name="Google Shape;163;p19"/>
          <p:cNvSpPr/>
          <p:nvPr/>
        </p:nvSpPr>
        <p:spPr>
          <a:xfrm>
            <a:off x="899875" y="833575"/>
            <a:ext cx="5581500" cy="42531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9"/>
          <p:cNvSpPr/>
          <p:nvPr/>
        </p:nvSpPr>
        <p:spPr>
          <a:xfrm>
            <a:off x="454800" y="412950"/>
            <a:ext cx="894600" cy="8946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9"/>
          <p:cNvSpPr txBox="1"/>
          <p:nvPr>
            <p:ph type="title"/>
          </p:nvPr>
        </p:nvSpPr>
        <p:spPr>
          <a:xfrm>
            <a:off x="1193660" y="974375"/>
            <a:ext cx="5031900" cy="763500"/>
          </a:xfrm>
          <a:prstGeom prst="rect">
            <a:avLst/>
          </a:prstGeom>
        </p:spPr>
        <p:txBody>
          <a:bodyPr anchorCtr="0" anchor="t" bIns="121900" lIns="121900" spcFirstLastPara="1" rIns="121900" wrap="square" tIns="121900">
            <a:noAutofit/>
          </a:bodyPr>
          <a:lstStyle>
            <a:lvl1pPr indent="0" lvl="0" marL="0" marR="0" rtl="0" algn="r">
              <a:lnSpc>
                <a:spcPct val="100000"/>
              </a:lnSpc>
              <a:spcBef>
                <a:spcPts val="0"/>
              </a:spcBef>
              <a:spcAft>
                <a:spcPts val="0"/>
              </a:spcAft>
              <a:buClr>
                <a:schemeClr val="dk1"/>
              </a:buClr>
              <a:buSzPts val="4000"/>
              <a:buFont typeface="Aldrich"/>
              <a:buNone/>
              <a:defRPr/>
            </a:lvl1pPr>
            <a:lvl2pPr lvl="1" rtl="0" algn="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lgn="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lgn="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lgn="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lgn="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lgn="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lgn="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lgn="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166" name="Google Shape;166;p19"/>
          <p:cNvSpPr txBox="1"/>
          <p:nvPr>
            <p:ph idx="1" type="body"/>
          </p:nvPr>
        </p:nvSpPr>
        <p:spPr>
          <a:xfrm>
            <a:off x="1193525" y="1737875"/>
            <a:ext cx="5031900" cy="3187500"/>
          </a:xfrm>
          <a:prstGeom prst="rect">
            <a:avLst/>
          </a:prstGeom>
        </p:spPr>
        <p:txBody>
          <a:bodyPr anchorCtr="0" anchor="t" bIns="121900" lIns="121900" spcFirstLastPara="1" rIns="121900" wrap="square" tIns="121900">
            <a:noAutofit/>
          </a:bodyPr>
          <a:lstStyle>
            <a:lvl1pPr indent="-349250" lvl="0" marL="457200" algn="r">
              <a:spcBef>
                <a:spcPts val="0"/>
              </a:spcBef>
              <a:spcAft>
                <a:spcPts val="0"/>
              </a:spcAft>
              <a:buSzPts val="1900"/>
              <a:buChar char="●"/>
              <a:defRPr/>
            </a:lvl1pPr>
            <a:lvl2pPr indent="-349250" lvl="1" marL="914400" algn="r">
              <a:spcBef>
                <a:spcPts val="2100"/>
              </a:spcBef>
              <a:spcAft>
                <a:spcPts val="0"/>
              </a:spcAft>
              <a:buSzPts val="1900"/>
              <a:buChar char="○"/>
              <a:defRPr/>
            </a:lvl2pPr>
            <a:lvl3pPr indent="-349250" lvl="2" marL="1371600" algn="r">
              <a:spcBef>
                <a:spcPts val="2100"/>
              </a:spcBef>
              <a:spcAft>
                <a:spcPts val="0"/>
              </a:spcAft>
              <a:buSzPts val="1900"/>
              <a:buChar char="■"/>
              <a:defRPr/>
            </a:lvl3pPr>
            <a:lvl4pPr indent="-349250" lvl="3" marL="1828800" algn="r">
              <a:spcBef>
                <a:spcPts val="2100"/>
              </a:spcBef>
              <a:spcAft>
                <a:spcPts val="0"/>
              </a:spcAft>
              <a:buSzPts val="1900"/>
              <a:buChar char="●"/>
              <a:defRPr/>
            </a:lvl4pPr>
            <a:lvl5pPr indent="-349250" lvl="4" marL="2286000" algn="r">
              <a:spcBef>
                <a:spcPts val="2100"/>
              </a:spcBef>
              <a:spcAft>
                <a:spcPts val="0"/>
              </a:spcAft>
              <a:buSzPts val="1900"/>
              <a:buChar char="○"/>
              <a:defRPr/>
            </a:lvl5pPr>
            <a:lvl6pPr indent="-349250" lvl="5" marL="2743200" algn="r">
              <a:spcBef>
                <a:spcPts val="2100"/>
              </a:spcBef>
              <a:spcAft>
                <a:spcPts val="0"/>
              </a:spcAft>
              <a:buSzPts val="1900"/>
              <a:buChar char="■"/>
              <a:defRPr/>
            </a:lvl6pPr>
            <a:lvl7pPr indent="-349250" lvl="6" marL="3200400" algn="r">
              <a:spcBef>
                <a:spcPts val="2100"/>
              </a:spcBef>
              <a:spcAft>
                <a:spcPts val="0"/>
              </a:spcAft>
              <a:buSzPts val="1900"/>
              <a:buChar char="●"/>
              <a:defRPr/>
            </a:lvl7pPr>
            <a:lvl8pPr indent="-349250" lvl="7" marL="3657600" algn="r">
              <a:spcBef>
                <a:spcPts val="2100"/>
              </a:spcBef>
              <a:spcAft>
                <a:spcPts val="0"/>
              </a:spcAft>
              <a:buSzPts val="1900"/>
              <a:buChar char="○"/>
              <a:defRPr/>
            </a:lvl8pPr>
            <a:lvl9pPr indent="-349250" lvl="8" marL="4114800" algn="r">
              <a:spcBef>
                <a:spcPts val="2100"/>
              </a:spcBef>
              <a:spcAft>
                <a:spcPts val="2100"/>
              </a:spcAft>
              <a:buSzPts val="1900"/>
              <a:buChar char="■"/>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7 Title and text right">
  <p:cSld name="CUSTOM_16">
    <p:spTree>
      <p:nvGrpSpPr>
        <p:cNvPr id="167" name="Shape 167"/>
        <p:cNvGrpSpPr/>
        <p:nvPr/>
      </p:nvGrpSpPr>
      <p:grpSpPr>
        <a:xfrm>
          <a:off x="0" y="0"/>
          <a:ext cx="0" cy="0"/>
          <a:chOff x="0" y="0"/>
          <a:chExt cx="0" cy="0"/>
        </a:xfrm>
      </p:grpSpPr>
      <p:sp>
        <p:nvSpPr>
          <p:cNvPr id="168" name="Google Shape;168;p20"/>
          <p:cNvSpPr/>
          <p:nvPr/>
        </p:nvSpPr>
        <p:spPr>
          <a:xfrm>
            <a:off x="0" y="0"/>
            <a:ext cx="63573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69" name="Google Shape;169;p20"/>
          <p:cNvSpPr/>
          <p:nvPr/>
        </p:nvSpPr>
        <p:spPr>
          <a:xfrm>
            <a:off x="454800" y="412950"/>
            <a:ext cx="894600" cy="8946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20"/>
          <p:cNvSpPr/>
          <p:nvPr/>
        </p:nvSpPr>
        <p:spPr>
          <a:xfrm>
            <a:off x="5443975" y="974375"/>
            <a:ext cx="5581500" cy="42531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20"/>
          <p:cNvSpPr txBox="1"/>
          <p:nvPr>
            <p:ph type="title"/>
          </p:nvPr>
        </p:nvSpPr>
        <p:spPr>
          <a:xfrm>
            <a:off x="5643475" y="1108175"/>
            <a:ext cx="5209500" cy="763500"/>
          </a:xfrm>
          <a:prstGeom prst="rect">
            <a:avLst/>
          </a:prstGeom>
        </p:spPr>
        <p:txBody>
          <a:bodyPr anchorCtr="0" anchor="t" bIns="121900" lIns="121900" spcFirstLastPara="1" rIns="121900" wrap="square" tIns="121900">
            <a:noAutofit/>
          </a:bodyPr>
          <a:lstStyle>
            <a:lvl1pPr indent="0" lvl="0" marL="0" marR="0" rtl="0" algn="l">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172" name="Google Shape;172;p20"/>
          <p:cNvSpPr txBox="1"/>
          <p:nvPr>
            <p:ph idx="1" type="body"/>
          </p:nvPr>
        </p:nvSpPr>
        <p:spPr>
          <a:xfrm>
            <a:off x="5643581" y="1871675"/>
            <a:ext cx="5209500" cy="3222000"/>
          </a:xfrm>
          <a:prstGeom prst="rect">
            <a:avLst/>
          </a:prstGeom>
        </p:spPr>
        <p:txBody>
          <a:bodyPr anchorCtr="0" anchor="t" bIns="121900" lIns="121900" spcFirstLastPara="1" rIns="121900" wrap="square" tIns="121900">
            <a:noAutofit/>
          </a:bodyPr>
          <a:lstStyle>
            <a:lvl1pPr indent="-349250" lvl="0" marL="457200">
              <a:spcBef>
                <a:spcPts val="0"/>
              </a:spcBef>
              <a:spcAft>
                <a:spcPts val="0"/>
              </a:spcAft>
              <a:buSzPts val="19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
        <p:nvSpPr>
          <p:cNvPr id="173" name="Google Shape;173;p20"/>
          <p:cNvSpPr txBox="1"/>
          <p:nvPr/>
        </p:nvSpPr>
        <p:spPr>
          <a:xfrm rot="5400000">
            <a:off x="-679350" y="6198500"/>
            <a:ext cx="1579800" cy="37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Barlow Condensed"/>
                <a:ea typeface="Barlow Condensed"/>
                <a:cs typeface="Barlow Condensed"/>
                <a:sym typeface="Barlow Condensed"/>
              </a:rPr>
              <a:t>SLIDESMANIA.COM</a:t>
            </a:r>
            <a:endParaRPr sz="1200">
              <a:solidFill>
                <a:schemeClr val="dk1"/>
              </a:solidFill>
              <a:latin typeface="Barlow Condensed"/>
              <a:ea typeface="Barlow Condensed"/>
              <a:cs typeface="Barlow Condensed"/>
              <a:sym typeface="Barlow Condense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8 Custom Layout 1">
  <p:cSld name="CUSTOM_17">
    <p:spTree>
      <p:nvGrpSpPr>
        <p:cNvPr id="174" name="Shape 174"/>
        <p:cNvGrpSpPr/>
        <p:nvPr/>
      </p:nvGrpSpPr>
      <p:grpSpPr>
        <a:xfrm>
          <a:off x="0" y="0"/>
          <a:ext cx="0" cy="0"/>
          <a:chOff x="0" y="0"/>
          <a:chExt cx="0" cy="0"/>
        </a:xfrm>
      </p:grpSpPr>
      <p:sp>
        <p:nvSpPr>
          <p:cNvPr id="175" name="Google Shape;175;p21"/>
          <p:cNvSpPr/>
          <p:nvPr/>
        </p:nvSpPr>
        <p:spPr>
          <a:xfrm>
            <a:off x="1693900" y="1418775"/>
            <a:ext cx="10497900" cy="4552200"/>
          </a:xfrm>
          <a:prstGeom prst="rect">
            <a:avLst/>
          </a:prstGeom>
          <a:solidFill>
            <a:schemeClr val="accent4"/>
          </a:solidFill>
          <a:ln cap="flat" cmpd="sng" w="3810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rgbClr val="000000"/>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6" name="Google Shape;176;p21"/>
          <p:cNvSpPr/>
          <p:nvPr/>
        </p:nvSpPr>
        <p:spPr>
          <a:xfrm>
            <a:off x="454800" y="412950"/>
            <a:ext cx="894600" cy="894600"/>
          </a:xfrm>
          <a:prstGeom prst="rect">
            <a:avLst/>
          </a:prstGeom>
          <a:solidFill>
            <a:schemeClr val="accent1"/>
          </a:solid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21"/>
          <p:cNvSpPr txBox="1"/>
          <p:nvPr>
            <p:ph idx="1" type="subTitle"/>
          </p:nvPr>
        </p:nvSpPr>
        <p:spPr>
          <a:xfrm>
            <a:off x="3848400" y="2881975"/>
            <a:ext cx="5581500" cy="717900"/>
          </a:xfrm>
          <a:prstGeom prst="rect">
            <a:avLst/>
          </a:prstGeom>
        </p:spPr>
        <p:txBody>
          <a:bodyPr anchorCtr="0" anchor="t" bIns="121900" lIns="121900" spcFirstLastPara="1" rIns="121900" wrap="square" tIns="121900">
            <a:noAutofit/>
          </a:bodyPr>
          <a:lstStyle>
            <a:lvl1pPr lvl="0" rtl="0">
              <a:spcBef>
                <a:spcPts val="0"/>
              </a:spcBef>
              <a:spcAft>
                <a:spcPts val="0"/>
              </a:spcAft>
              <a:buSzPts val="2100"/>
              <a:buNone/>
              <a:defRPr b="1" sz="2100"/>
            </a:lvl1pPr>
            <a:lvl2pPr lvl="1" rtl="0">
              <a:spcBef>
                <a:spcPts val="2100"/>
              </a:spcBef>
              <a:spcAft>
                <a:spcPts val="0"/>
              </a:spcAft>
              <a:buSzPts val="2100"/>
              <a:buNone/>
              <a:defRPr b="1" sz="2100"/>
            </a:lvl2pPr>
            <a:lvl3pPr lvl="2" rtl="0">
              <a:spcBef>
                <a:spcPts val="2100"/>
              </a:spcBef>
              <a:spcAft>
                <a:spcPts val="0"/>
              </a:spcAft>
              <a:buSzPts val="2100"/>
              <a:buNone/>
              <a:defRPr b="1" sz="2100"/>
            </a:lvl3pPr>
            <a:lvl4pPr lvl="3" rtl="0">
              <a:spcBef>
                <a:spcPts val="2100"/>
              </a:spcBef>
              <a:spcAft>
                <a:spcPts val="0"/>
              </a:spcAft>
              <a:buSzPts val="2100"/>
              <a:buNone/>
              <a:defRPr b="1" sz="2100"/>
            </a:lvl4pPr>
            <a:lvl5pPr lvl="4" rtl="0">
              <a:spcBef>
                <a:spcPts val="2100"/>
              </a:spcBef>
              <a:spcAft>
                <a:spcPts val="0"/>
              </a:spcAft>
              <a:buSzPts val="2100"/>
              <a:buNone/>
              <a:defRPr b="1" sz="2100"/>
            </a:lvl5pPr>
            <a:lvl6pPr lvl="5" rtl="0">
              <a:spcBef>
                <a:spcPts val="2100"/>
              </a:spcBef>
              <a:spcAft>
                <a:spcPts val="0"/>
              </a:spcAft>
              <a:buSzPts val="2100"/>
              <a:buNone/>
              <a:defRPr b="1" sz="2100"/>
            </a:lvl6pPr>
            <a:lvl7pPr lvl="6" rtl="0">
              <a:spcBef>
                <a:spcPts val="2100"/>
              </a:spcBef>
              <a:spcAft>
                <a:spcPts val="0"/>
              </a:spcAft>
              <a:buSzPts val="2100"/>
              <a:buNone/>
              <a:defRPr b="1" sz="2100"/>
            </a:lvl7pPr>
            <a:lvl8pPr lvl="7" rtl="0">
              <a:spcBef>
                <a:spcPts val="2100"/>
              </a:spcBef>
              <a:spcAft>
                <a:spcPts val="0"/>
              </a:spcAft>
              <a:buSzPts val="2100"/>
              <a:buNone/>
              <a:defRPr b="1" sz="2100"/>
            </a:lvl8pPr>
            <a:lvl9pPr lvl="8" rtl="0">
              <a:spcBef>
                <a:spcPts val="2100"/>
              </a:spcBef>
              <a:spcAft>
                <a:spcPts val="2100"/>
              </a:spcAft>
              <a:buSzPts val="2100"/>
              <a:buNone/>
              <a:defRPr b="1" sz="2100"/>
            </a:lvl9pPr>
          </a:lstStyle>
          <a:p/>
        </p:txBody>
      </p:sp>
      <p:sp>
        <p:nvSpPr>
          <p:cNvPr id="178" name="Google Shape;178;p21"/>
          <p:cNvSpPr txBox="1"/>
          <p:nvPr>
            <p:ph type="title"/>
          </p:nvPr>
        </p:nvSpPr>
        <p:spPr>
          <a:xfrm>
            <a:off x="3848400" y="1949125"/>
            <a:ext cx="5581500" cy="763500"/>
          </a:xfrm>
          <a:prstGeom prst="rect">
            <a:avLst/>
          </a:prstGeom>
        </p:spPr>
        <p:txBody>
          <a:bodyPr anchorCtr="0" anchor="b" bIns="121900" lIns="121900" spcFirstLastPara="1" rIns="121900" wrap="square" tIns="121900">
            <a:noAutofit/>
          </a:bodyPr>
          <a:lstStyle>
            <a:lvl1pPr indent="0" lvl="0" marL="0" marR="0" rtl="0" algn="l">
              <a:lnSpc>
                <a:spcPct val="100000"/>
              </a:lnSpc>
              <a:spcBef>
                <a:spcPts val="0"/>
              </a:spcBef>
              <a:spcAft>
                <a:spcPts val="0"/>
              </a:spcAft>
              <a:buClr>
                <a:schemeClr val="dk1"/>
              </a:buClr>
              <a:buSzPts val="7000"/>
              <a:buFont typeface="Aldrich"/>
              <a:buNone/>
              <a:defRPr sz="7000"/>
            </a:lvl1pPr>
            <a:lvl2pPr lvl="1"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9pPr>
          </a:lstStyle>
          <a:p/>
        </p:txBody>
      </p:sp>
      <p:sp>
        <p:nvSpPr>
          <p:cNvPr id="179" name="Google Shape;179;p21"/>
          <p:cNvSpPr txBox="1"/>
          <p:nvPr>
            <p:ph idx="2" type="body"/>
          </p:nvPr>
        </p:nvSpPr>
        <p:spPr>
          <a:xfrm>
            <a:off x="3848450" y="3746775"/>
            <a:ext cx="5581500" cy="1341600"/>
          </a:xfrm>
          <a:prstGeom prst="rect">
            <a:avLst/>
          </a:prstGeom>
        </p:spPr>
        <p:txBody>
          <a:bodyPr anchorCtr="0" anchor="t" bIns="121900" lIns="121900" spcFirstLastPara="1" rIns="121900" wrap="square" tIns="121900">
            <a:noAutofit/>
          </a:bodyPr>
          <a:lstStyle>
            <a:lvl1pPr indent="-349250" lvl="0" marL="457200">
              <a:lnSpc>
                <a:spcPct val="100000"/>
              </a:lnSpc>
              <a:spcBef>
                <a:spcPts val="0"/>
              </a:spcBef>
              <a:spcAft>
                <a:spcPts val="0"/>
              </a:spcAft>
              <a:buSzPts val="1900"/>
              <a:buChar char="●"/>
              <a:defRPr/>
            </a:lvl1pPr>
            <a:lvl2pPr indent="-349250" lvl="1" marL="914400">
              <a:lnSpc>
                <a:spcPct val="100000"/>
              </a:lnSpc>
              <a:spcBef>
                <a:spcPts val="0"/>
              </a:spcBef>
              <a:spcAft>
                <a:spcPts val="0"/>
              </a:spcAft>
              <a:buSzPts val="1900"/>
              <a:buChar char="○"/>
              <a:defRPr/>
            </a:lvl2pPr>
            <a:lvl3pPr indent="-349250" lvl="2" marL="1371600">
              <a:lnSpc>
                <a:spcPct val="100000"/>
              </a:lnSpc>
              <a:spcBef>
                <a:spcPts val="0"/>
              </a:spcBef>
              <a:spcAft>
                <a:spcPts val="0"/>
              </a:spcAft>
              <a:buSzPts val="1900"/>
              <a:buChar char="■"/>
              <a:defRPr/>
            </a:lvl3pPr>
            <a:lvl4pPr indent="-349250" lvl="3" marL="1828800">
              <a:lnSpc>
                <a:spcPct val="100000"/>
              </a:lnSpc>
              <a:spcBef>
                <a:spcPts val="0"/>
              </a:spcBef>
              <a:spcAft>
                <a:spcPts val="0"/>
              </a:spcAft>
              <a:buSzPts val="1900"/>
              <a:buChar char="●"/>
              <a:defRPr/>
            </a:lvl4pPr>
            <a:lvl5pPr indent="-349250" lvl="4" marL="2286000">
              <a:lnSpc>
                <a:spcPct val="100000"/>
              </a:lnSpc>
              <a:spcBef>
                <a:spcPts val="0"/>
              </a:spcBef>
              <a:spcAft>
                <a:spcPts val="0"/>
              </a:spcAft>
              <a:buSzPts val="1900"/>
              <a:buChar char="○"/>
              <a:defRPr/>
            </a:lvl5pPr>
            <a:lvl6pPr indent="-349250" lvl="5" marL="2743200">
              <a:lnSpc>
                <a:spcPct val="100000"/>
              </a:lnSpc>
              <a:spcBef>
                <a:spcPts val="0"/>
              </a:spcBef>
              <a:spcAft>
                <a:spcPts val="0"/>
              </a:spcAft>
              <a:buSzPts val="1900"/>
              <a:buChar char="■"/>
              <a:defRPr/>
            </a:lvl6pPr>
            <a:lvl7pPr indent="-349250" lvl="6" marL="3200400">
              <a:lnSpc>
                <a:spcPct val="100000"/>
              </a:lnSpc>
              <a:spcBef>
                <a:spcPts val="0"/>
              </a:spcBef>
              <a:spcAft>
                <a:spcPts val="0"/>
              </a:spcAft>
              <a:buSzPts val="1900"/>
              <a:buChar char="●"/>
              <a:defRPr/>
            </a:lvl7pPr>
            <a:lvl8pPr indent="-349250" lvl="7" marL="3657600">
              <a:lnSpc>
                <a:spcPct val="100000"/>
              </a:lnSpc>
              <a:spcBef>
                <a:spcPts val="0"/>
              </a:spcBef>
              <a:spcAft>
                <a:spcPts val="0"/>
              </a:spcAft>
              <a:buSzPts val="1900"/>
              <a:buChar char="○"/>
              <a:defRPr/>
            </a:lvl8pPr>
            <a:lvl9pPr indent="-349250" lvl="8" marL="4114800">
              <a:lnSpc>
                <a:spcPct val="100000"/>
              </a:lnSpc>
              <a:spcBef>
                <a:spcPts val="0"/>
              </a:spcBef>
              <a:spcAft>
                <a:spcPts val="0"/>
              </a:spcAft>
              <a:buSzPts val="1900"/>
              <a:buChar char="■"/>
              <a:defRPr/>
            </a:lvl9pPr>
          </a:lstStyle>
          <a:p/>
        </p:txBody>
      </p:sp>
      <p:sp>
        <p:nvSpPr>
          <p:cNvPr id="180" name="Google Shape;180;p21"/>
          <p:cNvSpPr/>
          <p:nvPr/>
        </p:nvSpPr>
        <p:spPr>
          <a:xfrm>
            <a:off x="2192433" y="1759075"/>
            <a:ext cx="7964100" cy="4568700"/>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0 DO NOT REMOVE · SlidesMania">
  <p:cSld name="CUSTOM_20">
    <p:spTree>
      <p:nvGrpSpPr>
        <p:cNvPr id="181" name="Shape 181"/>
        <p:cNvGrpSpPr/>
        <p:nvPr/>
      </p:nvGrpSpPr>
      <p:grpSpPr>
        <a:xfrm>
          <a:off x="0" y="0"/>
          <a:ext cx="0" cy="0"/>
          <a:chOff x="0" y="0"/>
          <a:chExt cx="0" cy="0"/>
        </a:xfrm>
      </p:grpSpPr>
      <p:grpSp>
        <p:nvGrpSpPr>
          <p:cNvPr id="182" name="Google Shape;182;p22"/>
          <p:cNvGrpSpPr/>
          <p:nvPr/>
        </p:nvGrpSpPr>
        <p:grpSpPr>
          <a:xfrm>
            <a:off x="0" y="0"/>
            <a:ext cx="12192000" cy="6858000"/>
            <a:chOff x="0" y="0"/>
            <a:chExt cx="12192000" cy="6858000"/>
          </a:xfrm>
        </p:grpSpPr>
        <p:sp>
          <p:nvSpPr>
            <p:cNvPr id="183" name="Google Shape;183;p22"/>
            <p:cNvSpPr/>
            <p:nvPr/>
          </p:nvSpPr>
          <p:spPr>
            <a:xfrm>
              <a:off x="0" y="0"/>
              <a:ext cx="12192000" cy="68580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22"/>
            <p:cNvSpPr txBox="1"/>
            <p:nvPr/>
          </p:nvSpPr>
          <p:spPr>
            <a:xfrm>
              <a:off x="463500" y="2858061"/>
              <a:ext cx="8956500" cy="24429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 sz="3600">
                  <a:solidFill>
                    <a:srgbClr val="3F3F3F"/>
                  </a:solidFill>
                  <a:latin typeface="Poppins"/>
                  <a:ea typeface="Poppins"/>
                  <a:cs typeface="Poppins"/>
                  <a:sym typeface="Poppins"/>
                </a:rPr>
                <a:t>Free </a:t>
              </a:r>
              <a:r>
                <a:rPr lang="en" sz="3600">
                  <a:solidFill>
                    <a:srgbClr val="3F3F3F"/>
                  </a:solidFill>
                  <a:latin typeface="Poppins"/>
                  <a:ea typeface="Poppins"/>
                  <a:cs typeface="Poppins"/>
                  <a:sym typeface="Poppins"/>
                </a:rPr>
                <a:t>themes and templates for </a:t>
              </a:r>
              <a:r>
                <a:rPr b="1" lang="en" sz="3600">
                  <a:solidFill>
                    <a:srgbClr val="3F3F3F"/>
                  </a:solidFill>
                  <a:latin typeface="Poppins"/>
                  <a:ea typeface="Poppins"/>
                  <a:cs typeface="Poppins"/>
                  <a:sym typeface="Poppins"/>
                </a:rPr>
                <a:t>Google Slides</a:t>
              </a:r>
              <a:r>
                <a:rPr lang="en" sz="3600">
                  <a:solidFill>
                    <a:srgbClr val="3F3F3F"/>
                  </a:solidFill>
                  <a:latin typeface="Poppins"/>
                  <a:ea typeface="Poppins"/>
                  <a:cs typeface="Poppins"/>
                  <a:sym typeface="Poppins"/>
                </a:rPr>
                <a:t> or </a:t>
              </a:r>
              <a:r>
                <a:rPr b="1" lang="en" sz="3600">
                  <a:solidFill>
                    <a:srgbClr val="3F3F3F"/>
                  </a:solidFill>
                  <a:latin typeface="Poppins"/>
                  <a:ea typeface="Poppins"/>
                  <a:cs typeface="Poppins"/>
                  <a:sym typeface="Poppins"/>
                </a:rPr>
                <a:t>PowerPoint</a:t>
              </a:r>
              <a:endParaRPr b="1" sz="3600">
                <a:solidFill>
                  <a:srgbClr val="3F3F3F"/>
                </a:solidFill>
                <a:latin typeface="Poppins"/>
                <a:ea typeface="Poppins"/>
                <a:cs typeface="Poppins"/>
                <a:sym typeface="Poppins"/>
              </a:endParaRPr>
            </a:p>
            <a:p>
              <a:pPr indent="0" lvl="0" marL="0" marR="0" rtl="0" algn="l">
                <a:spcBef>
                  <a:spcPts val="0"/>
                </a:spcBef>
                <a:spcAft>
                  <a:spcPts val="0"/>
                </a:spcAft>
                <a:buNone/>
              </a:pPr>
              <a:r>
                <a:t/>
              </a:r>
              <a:endParaRPr b="1" sz="3600">
                <a:solidFill>
                  <a:srgbClr val="3F3F3F"/>
                </a:solidFill>
                <a:latin typeface="Poppins"/>
                <a:ea typeface="Poppins"/>
                <a:cs typeface="Poppins"/>
                <a:sym typeface="Poppins"/>
              </a:endParaRPr>
            </a:p>
            <a:p>
              <a:pPr indent="0" lvl="0" marL="0" marR="0" rtl="0" algn="l">
                <a:spcBef>
                  <a:spcPts val="0"/>
                </a:spcBef>
                <a:spcAft>
                  <a:spcPts val="0"/>
                </a:spcAft>
                <a:buNone/>
              </a:pPr>
              <a:r>
                <a:t/>
              </a:r>
              <a:endParaRPr b="1" sz="3600">
                <a:solidFill>
                  <a:srgbClr val="3F3F3F"/>
                </a:solidFill>
                <a:latin typeface="Poppins"/>
                <a:ea typeface="Poppins"/>
                <a:cs typeface="Poppins"/>
                <a:sym typeface="Poppins"/>
              </a:endParaRPr>
            </a:p>
            <a:p>
              <a:pPr indent="0" lvl="0" marL="0" marR="0" rtl="0" algn="l">
                <a:spcBef>
                  <a:spcPts val="0"/>
                </a:spcBef>
                <a:spcAft>
                  <a:spcPts val="0"/>
                </a:spcAft>
                <a:buNone/>
              </a:pPr>
              <a:r>
                <a:rPr b="1" lang="en" sz="3000">
                  <a:solidFill>
                    <a:srgbClr val="FFCB25"/>
                  </a:solidFill>
                  <a:latin typeface="Poppins"/>
                  <a:ea typeface="Poppins"/>
                  <a:cs typeface="Poppins"/>
                  <a:sym typeface="Poppins"/>
                </a:rPr>
                <a:t>NOT to be sold as is or modified!</a:t>
              </a:r>
              <a:endParaRPr b="1" sz="3000">
                <a:solidFill>
                  <a:srgbClr val="FFCB25"/>
                </a:solidFill>
                <a:latin typeface="Poppins"/>
                <a:ea typeface="Poppins"/>
                <a:cs typeface="Poppins"/>
                <a:sym typeface="Poppins"/>
              </a:endParaRPr>
            </a:p>
            <a:p>
              <a:pPr indent="0" lvl="0" marL="0" rtl="0" algn="l">
                <a:spcBef>
                  <a:spcPts val="0"/>
                </a:spcBef>
                <a:spcAft>
                  <a:spcPts val="0"/>
                </a:spcAft>
                <a:buNone/>
              </a:pPr>
              <a:r>
                <a:rPr lang="en" sz="2700">
                  <a:solidFill>
                    <a:srgbClr val="3F3F3F"/>
                  </a:solidFill>
                  <a:latin typeface="Poppins"/>
                  <a:ea typeface="Poppins"/>
                  <a:cs typeface="Poppins"/>
                  <a:sym typeface="Poppins"/>
                </a:rPr>
                <a:t>Read </a:t>
              </a:r>
              <a:r>
                <a:rPr lang="en" sz="2700" u="sng">
                  <a:solidFill>
                    <a:srgbClr val="3F3F3F"/>
                  </a:solidFill>
                  <a:latin typeface="Poppins"/>
                  <a:ea typeface="Poppins"/>
                  <a:cs typeface="Poppins"/>
                  <a:sym typeface="Poppins"/>
                  <a:hlinkClick r:id="rId2">
                    <a:extLst>
                      <a:ext uri="{A12FA001-AC4F-418D-AE19-62706E023703}">
                        <ahyp:hlinkClr val="tx"/>
                      </a:ext>
                    </a:extLst>
                  </a:hlinkClick>
                </a:rPr>
                <a:t>FAQ</a:t>
              </a:r>
              <a:r>
                <a:rPr b="1" lang="en" sz="4400">
                  <a:solidFill>
                    <a:srgbClr val="FFCB25"/>
                  </a:solidFill>
                  <a:latin typeface="Poppins"/>
                  <a:ea typeface="Poppins"/>
                  <a:cs typeface="Poppins"/>
                  <a:sym typeface="Poppins"/>
                </a:rPr>
                <a:t> </a:t>
              </a:r>
              <a:r>
                <a:rPr lang="en" sz="2700">
                  <a:solidFill>
                    <a:srgbClr val="3F3F3F"/>
                  </a:solidFill>
                  <a:latin typeface="Poppins"/>
                  <a:ea typeface="Poppins"/>
                  <a:cs typeface="Poppins"/>
                  <a:sym typeface="Poppins"/>
                </a:rPr>
                <a:t>on slidesmania.com</a:t>
              </a:r>
              <a:endParaRPr sz="2700">
                <a:solidFill>
                  <a:srgbClr val="3F3F3F"/>
                </a:solidFill>
                <a:latin typeface="Poppins"/>
                <a:ea typeface="Poppins"/>
                <a:cs typeface="Poppins"/>
                <a:sym typeface="Poppins"/>
              </a:endParaRPr>
            </a:p>
            <a:p>
              <a:pPr indent="0" lvl="0" marL="0" rtl="0" algn="l">
                <a:spcBef>
                  <a:spcPts val="0"/>
                </a:spcBef>
                <a:spcAft>
                  <a:spcPts val="0"/>
                </a:spcAft>
                <a:buNone/>
              </a:pPr>
              <a:r>
                <a:rPr lang="en" sz="2000">
                  <a:solidFill>
                    <a:srgbClr val="3F3F3F"/>
                  </a:solidFill>
                  <a:latin typeface="Poppins"/>
                  <a:ea typeface="Poppins"/>
                  <a:cs typeface="Poppins"/>
                  <a:sym typeface="Poppins"/>
                </a:rPr>
                <a:t>Do not remove the slidesmania.com text on the sides.</a:t>
              </a:r>
              <a:endParaRPr sz="2000">
                <a:solidFill>
                  <a:srgbClr val="3F3F3F"/>
                </a:solidFill>
                <a:latin typeface="Poppins"/>
                <a:ea typeface="Poppins"/>
                <a:cs typeface="Poppins"/>
                <a:sym typeface="Poppins"/>
              </a:endParaRPr>
            </a:p>
          </p:txBody>
        </p:sp>
        <p:cxnSp>
          <p:nvCxnSpPr>
            <p:cNvPr id="185" name="Google Shape;185;p22"/>
            <p:cNvCxnSpPr/>
            <p:nvPr/>
          </p:nvCxnSpPr>
          <p:spPr>
            <a:xfrm>
              <a:off x="10423367" y="5688858"/>
              <a:ext cx="1495200" cy="12900"/>
            </a:xfrm>
            <a:prstGeom prst="straightConnector1">
              <a:avLst/>
            </a:prstGeom>
            <a:noFill/>
            <a:ln cap="flat" cmpd="sng" w="38100">
              <a:solidFill>
                <a:srgbClr val="FFCB25"/>
              </a:solidFill>
              <a:prstDash val="solid"/>
              <a:round/>
              <a:headEnd len="med" w="med" type="none"/>
              <a:tailEnd len="med" w="med" type="none"/>
            </a:ln>
          </p:spPr>
        </p:cxnSp>
        <p:pic>
          <p:nvPicPr>
            <p:cNvPr id="186" name="Google Shape;186;p22">
              <a:hlinkClick r:id="rId3"/>
            </p:cNvPr>
            <p:cNvPicPr preferRelativeResize="0"/>
            <p:nvPr/>
          </p:nvPicPr>
          <p:blipFill>
            <a:blip r:embed="rId4">
              <a:alphaModFix/>
            </a:blip>
            <a:stretch>
              <a:fillRect/>
            </a:stretch>
          </p:blipFill>
          <p:spPr>
            <a:xfrm>
              <a:off x="8982558" y="5912306"/>
              <a:ext cx="713232" cy="637863"/>
            </a:xfrm>
            <a:prstGeom prst="rect">
              <a:avLst/>
            </a:prstGeom>
            <a:noFill/>
            <a:ln>
              <a:noFill/>
            </a:ln>
          </p:spPr>
        </p:pic>
        <p:pic>
          <p:nvPicPr>
            <p:cNvPr id="187" name="Google Shape;187;p22">
              <a:hlinkClick r:id="rId5"/>
            </p:cNvPr>
            <p:cNvPicPr preferRelativeResize="0"/>
            <p:nvPr/>
          </p:nvPicPr>
          <p:blipFill>
            <a:blip r:embed="rId6">
              <a:alphaModFix/>
            </a:blip>
            <a:stretch>
              <a:fillRect/>
            </a:stretch>
          </p:blipFill>
          <p:spPr>
            <a:xfrm>
              <a:off x="9764428" y="5916798"/>
              <a:ext cx="708660" cy="628879"/>
            </a:xfrm>
            <a:prstGeom prst="rect">
              <a:avLst/>
            </a:prstGeom>
            <a:noFill/>
            <a:ln>
              <a:noFill/>
            </a:ln>
          </p:spPr>
        </p:pic>
        <p:pic>
          <p:nvPicPr>
            <p:cNvPr id="188" name="Google Shape;188;p22">
              <a:hlinkClick r:id="rId7"/>
            </p:cNvPr>
            <p:cNvPicPr preferRelativeResize="0"/>
            <p:nvPr/>
          </p:nvPicPr>
          <p:blipFill>
            <a:blip r:embed="rId8">
              <a:alphaModFix/>
            </a:blip>
            <a:stretch>
              <a:fillRect/>
            </a:stretch>
          </p:blipFill>
          <p:spPr>
            <a:xfrm>
              <a:off x="10541715" y="5905569"/>
              <a:ext cx="612648" cy="624387"/>
            </a:xfrm>
            <a:prstGeom prst="rect">
              <a:avLst/>
            </a:prstGeom>
            <a:noFill/>
            <a:ln>
              <a:noFill/>
            </a:ln>
          </p:spPr>
        </p:pic>
        <p:pic>
          <p:nvPicPr>
            <p:cNvPr id="189" name="Google Shape;189;p22">
              <a:hlinkClick r:id="rId9"/>
            </p:cNvPr>
            <p:cNvPicPr preferRelativeResize="0"/>
            <p:nvPr/>
          </p:nvPicPr>
          <p:blipFill>
            <a:blip r:embed="rId10">
              <a:alphaModFix/>
            </a:blip>
            <a:stretch>
              <a:fillRect/>
            </a:stretch>
          </p:blipFill>
          <p:spPr>
            <a:xfrm>
              <a:off x="11219049" y="5916799"/>
              <a:ext cx="699516" cy="601927"/>
            </a:xfrm>
            <a:prstGeom prst="rect">
              <a:avLst/>
            </a:prstGeom>
            <a:noFill/>
            <a:ln>
              <a:noFill/>
            </a:ln>
          </p:spPr>
        </p:pic>
        <p:sp>
          <p:nvSpPr>
            <p:cNvPr id="190" name="Google Shape;190;p22"/>
            <p:cNvSpPr txBox="1"/>
            <p:nvPr/>
          </p:nvSpPr>
          <p:spPr>
            <a:xfrm>
              <a:off x="7072500" y="4813375"/>
              <a:ext cx="4915500" cy="10011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 sz="2400">
                  <a:solidFill>
                    <a:srgbClr val="252525"/>
                  </a:solidFill>
                  <a:latin typeface="Homemade Apple"/>
                  <a:ea typeface="Homemade Apple"/>
                  <a:cs typeface="Homemade Apple"/>
                  <a:sym typeface="Homemade Apple"/>
                </a:rPr>
                <a:t>Sharing is caring!</a:t>
              </a:r>
              <a:endParaRPr b="1" sz="2400">
                <a:solidFill>
                  <a:srgbClr val="252525"/>
                </a:solidFill>
                <a:latin typeface="Homemade Apple"/>
                <a:ea typeface="Homemade Apple"/>
                <a:cs typeface="Homemade Apple"/>
                <a:sym typeface="Homemade Apple"/>
              </a:endParaRPr>
            </a:p>
          </p:txBody>
        </p:sp>
      </p:grpSp>
      <p:pic>
        <p:nvPicPr>
          <p:cNvPr id="191" name="Google Shape;191;p22"/>
          <p:cNvPicPr preferRelativeResize="0"/>
          <p:nvPr/>
        </p:nvPicPr>
        <p:blipFill rotWithShape="1">
          <a:blip r:embed="rId11">
            <a:alphaModFix/>
          </a:blip>
          <a:srcRect b="20906" l="0" r="0" t="16256"/>
          <a:stretch/>
        </p:blipFill>
        <p:spPr>
          <a:xfrm>
            <a:off x="125075" y="493725"/>
            <a:ext cx="8239800" cy="2071125"/>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theme" Target="../theme/theme1.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15600" y="593367"/>
            <a:ext cx="11360700" cy="763500"/>
          </a:xfrm>
          <a:prstGeom prst="rect">
            <a:avLst/>
          </a:prstGeom>
          <a:noFill/>
          <a:ln>
            <a:noFill/>
          </a:ln>
        </p:spPr>
        <p:txBody>
          <a:bodyPr anchorCtr="0" anchor="t" bIns="121900" lIns="121900" spcFirstLastPara="1" rIns="121900" wrap="square" tIns="121900">
            <a:noAutofit/>
          </a:bodyPr>
          <a:lstStyle>
            <a:lvl1pPr lvl="0">
              <a:lnSpc>
                <a:spcPct val="80000"/>
              </a:lnSpc>
              <a:spcBef>
                <a:spcPts val="0"/>
              </a:spcBef>
              <a:spcAft>
                <a:spcPts val="0"/>
              </a:spcAft>
              <a:buClr>
                <a:schemeClr val="dk1"/>
              </a:buClr>
              <a:buSzPts val="3000"/>
              <a:buFont typeface="Lexend Deca SemiBold"/>
              <a:buNone/>
              <a:defRPr sz="3000">
                <a:solidFill>
                  <a:schemeClr val="dk1"/>
                </a:solidFill>
                <a:latin typeface="Lexend Deca SemiBold"/>
                <a:ea typeface="Lexend Deca SemiBold"/>
                <a:cs typeface="Lexend Deca SemiBold"/>
                <a:sym typeface="Lexend Deca SemiBold"/>
              </a:defRPr>
            </a:lvl1pPr>
            <a:lvl2pPr lvl="1">
              <a:lnSpc>
                <a:spcPct val="80000"/>
              </a:lnSpc>
              <a:spcBef>
                <a:spcPts val="0"/>
              </a:spcBef>
              <a:spcAft>
                <a:spcPts val="0"/>
              </a:spcAft>
              <a:buClr>
                <a:schemeClr val="dk1"/>
              </a:buClr>
              <a:buSzPts val="4000"/>
              <a:buFont typeface="Lexend Deca SemiBold"/>
              <a:buNone/>
              <a:defRPr sz="4000">
                <a:solidFill>
                  <a:schemeClr val="dk1"/>
                </a:solidFill>
                <a:latin typeface="Lexend Deca SemiBold"/>
                <a:ea typeface="Lexend Deca SemiBold"/>
                <a:cs typeface="Lexend Deca SemiBold"/>
                <a:sym typeface="Lexend Deca SemiBold"/>
              </a:defRPr>
            </a:lvl2pPr>
            <a:lvl3pPr lvl="2">
              <a:lnSpc>
                <a:spcPct val="80000"/>
              </a:lnSpc>
              <a:spcBef>
                <a:spcPts val="0"/>
              </a:spcBef>
              <a:spcAft>
                <a:spcPts val="0"/>
              </a:spcAft>
              <a:buClr>
                <a:schemeClr val="dk1"/>
              </a:buClr>
              <a:buSzPts val="4000"/>
              <a:buFont typeface="Lexend Deca SemiBold"/>
              <a:buNone/>
              <a:defRPr sz="4000">
                <a:solidFill>
                  <a:schemeClr val="dk1"/>
                </a:solidFill>
                <a:latin typeface="Lexend Deca SemiBold"/>
                <a:ea typeface="Lexend Deca SemiBold"/>
                <a:cs typeface="Lexend Deca SemiBold"/>
                <a:sym typeface="Lexend Deca SemiBold"/>
              </a:defRPr>
            </a:lvl3pPr>
            <a:lvl4pPr lvl="3">
              <a:lnSpc>
                <a:spcPct val="80000"/>
              </a:lnSpc>
              <a:spcBef>
                <a:spcPts val="0"/>
              </a:spcBef>
              <a:spcAft>
                <a:spcPts val="0"/>
              </a:spcAft>
              <a:buClr>
                <a:schemeClr val="dk1"/>
              </a:buClr>
              <a:buSzPts val="4000"/>
              <a:buFont typeface="Lexend Deca SemiBold"/>
              <a:buNone/>
              <a:defRPr sz="4000">
                <a:solidFill>
                  <a:schemeClr val="dk1"/>
                </a:solidFill>
                <a:latin typeface="Lexend Deca SemiBold"/>
                <a:ea typeface="Lexend Deca SemiBold"/>
                <a:cs typeface="Lexend Deca SemiBold"/>
                <a:sym typeface="Lexend Deca SemiBold"/>
              </a:defRPr>
            </a:lvl4pPr>
            <a:lvl5pPr lvl="4">
              <a:lnSpc>
                <a:spcPct val="80000"/>
              </a:lnSpc>
              <a:spcBef>
                <a:spcPts val="0"/>
              </a:spcBef>
              <a:spcAft>
                <a:spcPts val="0"/>
              </a:spcAft>
              <a:buClr>
                <a:schemeClr val="dk1"/>
              </a:buClr>
              <a:buSzPts val="4000"/>
              <a:buFont typeface="Lexend Deca SemiBold"/>
              <a:buNone/>
              <a:defRPr sz="4000">
                <a:solidFill>
                  <a:schemeClr val="dk1"/>
                </a:solidFill>
                <a:latin typeface="Lexend Deca SemiBold"/>
                <a:ea typeface="Lexend Deca SemiBold"/>
                <a:cs typeface="Lexend Deca SemiBold"/>
                <a:sym typeface="Lexend Deca SemiBold"/>
              </a:defRPr>
            </a:lvl5pPr>
            <a:lvl6pPr lvl="5">
              <a:lnSpc>
                <a:spcPct val="80000"/>
              </a:lnSpc>
              <a:spcBef>
                <a:spcPts val="0"/>
              </a:spcBef>
              <a:spcAft>
                <a:spcPts val="0"/>
              </a:spcAft>
              <a:buClr>
                <a:schemeClr val="dk1"/>
              </a:buClr>
              <a:buSzPts val="4000"/>
              <a:buFont typeface="Lexend Deca SemiBold"/>
              <a:buNone/>
              <a:defRPr sz="4000">
                <a:solidFill>
                  <a:schemeClr val="dk1"/>
                </a:solidFill>
                <a:latin typeface="Lexend Deca SemiBold"/>
                <a:ea typeface="Lexend Deca SemiBold"/>
                <a:cs typeface="Lexend Deca SemiBold"/>
                <a:sym typeface="Lexend Deca SemiBold"/>
              </a:defRPr>
            </a:lvl6pPr>
            <a:lvl7pPr lvl="6">
              <a:lnSpc>
                <a:spcPct val="80000"/>
              </a:lnSpc>
              <a:spcBef>
                <a:spcPts val="0"/>
              </a:spcBef>
              <a:spcAft>
                <a:spcPts val="0"/>
              </a:spcAft>
              <a:buClr>
                <a:schemeClr val="dk1"/>
              </a:buClr>
              <a:buSzPts val="4000"/>
              <a:buFont typeface="Lexend Deca SemiBold"/>
              <a:buNone/>
              <a:defRPr sz="4000">
                <a:solidFill>
                  <a:schemeClr val="dk1"/>
                </a:solidFill>
                <a:latin typeface="Lexend Deca SemiBold"/>
                <a:ea typeface="Lexend Deca SemiBold"/>
                <a:cs typeface="Lexend Deca SemiBold"/>
                <a:sym typeface="Lexend Deca SemiBold"/>
              </a:defRPr>
            </a:lvl7pPr>
            <a:lvl8pPr lvl="7">
              <a:lnSpc>
                <a:spcPct val="80000"/>
              </a:lnSpc>
              <a:spcBef>
                <a:spcPts val="0"/>
              </a:spcBef>
              <a:spcAft>
                <a:spcPts val="0"/>
              </a:spcAft>
              <a:buClr>
                <a:schemeClr val="dk1"/>
              </a:buClr>
              <a:buSzPts val="4000"/>
              <a:buFont typeface="Lexend Deca SemiBold"/>
              <a:buNone/>
              <a:defRPr sz="4000">
                <a:solidFill>
                  <a:schemeClr val="dk1"/>
                </a:solidFill>
                <a:latin typeface="Lexend Deca SemiBold"/>
                <a:ea typeface="Lexend Deca SemiBold"/>
                <a:cs typeface="Lexend Deca SemiBold"/>
                <a:sym typeface="Lexend Deca SemiBold"/>
              </a:defRPr>
            </a:lvl8pPr>
            <a:lvl9pPr lvl="8">
              <a:lnSpc>
                <a:spcPct val="80000"/>
              </a:lnSpc>
              <a:spcBef>
                <a:spcPts val="0"/>
              </a:spcBef>
              <a:spcAft>
                <a:spcPts val="0"/>
              </a:spcAft>
              <a:buClr>
                <a:schemeClr val="dk1"/>
              </a:buClr>
              <a:buSzPts val="4000"/>
              <a:buFont typeface="Lexend Deca SemiBold"/>
              <a:buNone/>
              <a:defRPr sz="4000">
                <a:solidFill>
                  <a:schemeClr val="dk1"/>
                </a:solidFill>
                <a:latin typeface="Lexend Deca SemiBold"/>
                <a:ea typeface="Lexend Deca SemiBold"/>
                <a:cs typeface="Lexend Deca SemiBold"/>
                <a:sym typeface="Lexend Deca SemiBold"/>
              </a:defRPr>
            </a:lvl9pPr>
          </a:lstStyle>
          <a:p/>
        </p:txBody>
      </p:sp>
      <p:sp>
        <p:nvSpPr>
          <p:cNvPr id="7" name="Google Shape;7;p1"/>
          <p:cNvSpPr txBox="1"/>
          <p:nvPr>
            <p:ph idx="1" type="body"/>
          </p:nvPr>
        </p:nvSpPr>
        <p:spPr>
          <a:xfrm>
            <a:off x="415600" y="1536633"/>
            <a:ext cx="11360700" cy="4555200"/>
          </a:xfrm>
          <a:prstGeom prst="rect">
            <a:avLst/>
          </a:prstGeom>
          <a:noFill/>
          <a:ln>
            <a:noFill/>
          </a:ln>
        </p:spPr>
        <p:txBody>
          <a:bodyPr anchorCtr="0" anchor="t" bIns="121900" lIns="121900" spcFirstLastPara="1" rIns="121900" wrap="square" tIns="121900">
            <a:noAutofit/>
          </a:bodyPr>
          <a:lstStyle>
            <a:lvl1pPr indent="-349250" lvl="0" marL="457200">
              <a:lnSpc>
                <a:spcPct val="115000"/>
              </a:lnSpc>
              <a:spcBef>
                <a:spcPts val="0"/>
              </a:spcBef>
              <a:spcAft>
                <a:spcPts val="0"/>
              </a:spcAft>
              <a:buClr>
                <a:schemeClr val="dk2"/>
              </a:buClr>
              <a:buSzPts val="1900"/>
              <a:buFont typeface="DM Sans"/>
              <a:buChar char="●"/>
              <a:defRPr sz="1900">
                <a:solidFill>
                  <a:schemeClr val="dk2"/>
                </a:solidFill>
                <a:latin typeface="DM Sans"/>
                <a:ea typeface="DM Sans"/>
                <a:cs typeface="DM Sans"/>
                <a:sym typeface="DM Sans"/>
              </a:defRPr>
            </a:lvl1pPr>
            <a:lvl2pPr indent="-349250" lvl="1" marL="914400">
              <a:lnSpc>
                <a:spcPct val="115000"/>
              </a:lnSpc>
              <a:spcBef>
                <a:spcPts val="2100"/>
              </a:spcBef>
              <a:spcAft>
                <a:spcPts val="0"/>
              </a:spcAft>
              <a:buClr>
                <a:schemeClr val="dk2"/>
              </a:buClr>
              <a:buSzPts val="1900"/>
              <a:buFont typeface="DM Sans"/>
              <a:buChar char="○"/>
              <a:defRPr sz="1900">
                <a:solidFill>
                  <a:schemeClr val="dk2"/>
                </a:solidFill>
                <a:latin typeface="DM Sans"/>
                <a:ea typeface="DM Sans"/>
                <a:cs typeface="DM Sans"/>
                <a:sym typeface="DM Sans"/>
              </a:defRPr>
            </a:lvl2pPr>
            <a:lvl3pPr indent="-349250" lvl="2" marL="1371600">
              <a:lnSpc>
                <a:spcPct val="115000"/>
              </a:lnSpc>
              <a:spcBef>
                <a:spcPts val="2100"/>
              </a:spcBef>
              <a:spcAft>
                <a:spcPts val="0"/>
              </a:spcAft>
              <a:buClr>
                <a:schemeClr val="dk2"/>
              </a:buClr>
              <a:buSzPts val="1900"/>
              <a:buFont typeface="DM Sans"/>
              <a:buChar char="■"/>
              <a:defRPr sz="1900">
                <a:solidFill>
                  <a:schemeClr val="dk2"/>
                </a:solidFill>
                <a:latin typeface="DM Sans"/>
                <a:ea typeface="DM Sans"/>
                <a:cs typeface="DM Sans"/>
                <a:sym typeface="DM Sans"/>
              </a:defRPr>
            </a:lvl3pPr>
            <a:lvl4pPr indent="-349250" lvl="3" marL="1828800">
              <a:lnSpc>
                <a:spcPct val="115000"/>
              </a:lnSpc>
              <a:spcBef>
                <a:spcPts val="2100"/>
              </a:spcBef>
              <a:spcAft>
                <a:spcPts val="0"/>
              </a:spcAft>
              <a:buClr>
                <a:schemeClr val="dk2"/>
              </a:buClr>
              <a:buSzPts val="1900"/>
              <a:buFont typeface="DM Sans"/>
              <a:buChar char="●"/>
              <a:defRPr sz="1900">
                <a:solidFill>
                  <a:schemeClr val="dk2"/>
                </a:solidFill>
                <a:latin typeface="DM Sans"/>
                <a:ea typeface="DM Sans"/>
                <a:cs typeface="DM Sans"/>
                <a:sym typeface="DM Sans"/>
              </a:defRPr>
            </a:lvl4pPr>
            <a:lvl5pPr indent="-349250" lvl="4" marL="2286000">
              <a:lnSpc>
                <a:spcPct val="115000"/>
              </a:lnSpc>
              <a:spcBef>
                <a:spcPts val="2100"/>
              </a:spcBef>
              <a:spcAft>
                <a:spcPts val="0"/>
              </a:spcAft>
              <a:buClr>
                <a:schemeClr val="dk2"/>
              </a:buClr>
              <a:buSzPts val="1900"/>
              <a:buFont typeface="DM Sans"/>
              <a:buChar char="○"/>
              <a:defRPr sz="1900">
                <a:solidFill>
                  <a:schemeClr val="dk2"/>
                </a:solidFill>
                <a:latin typeface="DM Sans"/>
                <a:ea typeface="DM Sans"/>
                <a:cs typeface="DM Sans"/>
                <a:sym typeface="DM Sans"/>
              </a:defRPr>
            </a:lvl5pPr>
            <a:lvl6pPr indent="-349250" lvl="5" marL="2743200">
              <a:lnSpc>
                <a:spcPct val="115000"/>
              </a:lnSpc>
              <a:spcBef>
                <a:spcPts val="2100"/>
              </a:spcBef>
              <a:spcAft>
                <a:spcPts val="0"/>
              </a:spcAft>
              <a:buClr>
                <a:schemeClr val="dk2"/>
              </a:buClr>
              <a:buSzPts val="1900"/>
              <a:buFont typeface="DM Sans"/>
              <a:buChar char="■"/>
              <a:defRPr sz="1900">
                <a:solidFill>
                  <a:schemeClr val="dk2"/>
                </a:solidFill>
                <a:latin typeface="DM Sans"/>
                <a:ea typeface="DM Sans"/>
                <a:cs typeface="DM Sans"/>
                <a:sym typeface="DM Sans"/>
              </a:defRPr>
            </a:lvl6pPr>
            <a:lvl7pPr indent="-349250" lvl="6" marL="3200400">
              <a:lnSpc>
                <a:spcPct val="115000"/>
              </a:lnSpc>
              <a:spcBef>
                <a:spcPts val="2100"/>
              </a:spcBef>
              <a:spcAft>
                <a:spcPts val="0"/>
              </a:spcAft>
              <a:buClr>
                <a:schemeClr val="dk2"/>
              </a:buClr>
              <a:buSzPts val="1900"/>
              <a:buFont typeface="DM Sans"/>
              <a:buChar char="●"/>
              <a:defRPr sz="1900">
                <a:solidFill>
                  <a:schemeClr val="dk2"/>
                </a:solidFill>
                <a:latin typeface="DM Sans"/>
                <a:ea typeface="DM Sans"/>
                <a:cs typeface="DM Sans"/>
                <a:sym typeface="DM Sans"/>
              </a:defRPr>
            </a:lvl7pPr>
            <a:lvl8pPr indent="-349250" lvl="7" marL="3657600">
              <a:lnSpc>
                <a:spcPct val="115000"/>
              </a:lnSpc>
              <a:spcBef>
                <a:spcPts val="2100"/>
              </a:spcBef>
              <a:spcAft>
                <a:spcPts val="0"/>
              </a:spcAft>
              <a:buClr>
                <a:schemeClr val="dk2"/>
              </a:buClr>
              <a:buSzPts val="1900"/>
              <a:buFont typeface="DM Sans"/>
              <a:buChar char="○"/>
              <a:defRPr sz="1900">
                <a:solidFill>
                  <a:schemeClr val="dk2"/>
                </a:solidFill>
                <a:latin typeface="DM Sans"/>
                <a:ea typeface="DM Sans"/>
                <a:cs typeface="DM Sans"/>
                <a:sym typeface="DM Sans"/>
              </a:defRPr>
            </a:lvl8pPr>
            <a:lvl9pPr indent="-349250" lvl="8" marL="4114800">
              <a:lnSpc>
                <a:spcPct val="115000"/>
              </a:lnSpc>
              <a:spcBef>
                <a:spcPts val="2100"/>
              </a:spcBef>
              <a:spcAft>
                <a:spcPts val="2100"/>
              </a:spcAft>
              <a:buClr>
                <a:schemeClr val="dk2"/>
              </a:buClr>
              <a:buSzPts val="1900"/>
              <a:buFont typeface="DM Sans"/>
              <a:buChar char="■"/>
              <a:defRPr sz="1900">
                <a:solidFill>
                  <a:schemeClr val="dk2"/>
                </a:solidFill>
                <a:latin typeface="DM Sans"/>
                <a:ea typeface="DM Sans"/>
                <a:cs typeface="DM Sans"/>
                <a:sym typeface="DM Sans"/>
              </a:defRPr>
            </a:lvl9pPr>
          </a:lstStyle>
          <a:p/>
        </p:txBody>
      </p:sp>
      <p:sp>
        <p:nvSpPr>
          <p:cNvPr id="8" name="Google Shape;8;p1"/>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
        <p:nvSpPr>
          <p:cNvPr id="9" name="Google Shape;9;p1"/>
          <p:cNvSpPr txBox="1"/>
          <p:nvPr/>
        </p:nvSpPr>
        <p:spPr>
          <a:xfrm rot="5400000">
            <a:off x="-679350" y="6198500"/>
            <a:ext cx="1579800" cy="37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Barlow Condensed"/>
                <a:ea typeface="Barlow Condensed"/>
                <a:cs typeface="Barlow Condensed"/>
                <a:sym typeface="Barlow Condensed"/>
              </a:rPr>
              <a:t>SLIDESMANIA.COM</a:t>
            </a:r>
            <a:endParaRPr sz="1200">
              <a:solidFill>
                <a:schemeClr val="dk1"/>
              </a:solidFill>
              <a:latin typeface="Barlow Condensed"/>
              <a:ea typeface="Barlow Condensed"/>
              <a:cs typeface="Barlow Condensed"/>
              <a:sym typeface="Barlow Condense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hyperlink" Target="https://www.youtube.com/playlist?app=desktop&amp;list=PLUpkfCY2-XGes-lyYkTNG7KlCWWsSw4-T" TargetMode="Externa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9.xml"/><Relationship Id="rId3"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 Id="rId3"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hyperlink" Target="http://www.tinyurl.com/NCHStoCollege27" TargetMode="External"/><Relationship Id="rId4" Type="http://schemas.openxmlformats.org/officeDocument/2006/relationships/image" Target="../media/image13.png"/><Relationship Id="rId5" Type="http://schemas.openxmlformats.org/officeDocument/2006/relationships/hyperlink" Target="http://bit.ly/NCHStoCollege27"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 Id="rId3"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 Id="rId3" Type="http://schemas.openxmlformats.org/officeDocument/2006/relationships/image" Target="../media/image15.pn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 Id="rId3" Type="http://schemas.openxmlformats.org/officeDocument/2006/relationships/image" Target="../media/image20.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7.xml"/><Relationship Id="rId3" Type="http://schemas.openxmlformats.org/officeDocument/2006/relationships/image" Target="../media/image17.png"/><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 Id="rId3" Type="http://schemas.openxmlformats.org/officeDocument/2006/relationships/image" Target="../media/image1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 Id="rId3" Type="http://schemas.openxmlformats.org/officeDocument/2006/relationships/image" Target="../media/image2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 Id="rId3" Type="http://schemas.openxmlformats.org/officeDocument/2006/relationships/hyperlink" Target="https://docs.google.com/presentation/d/1MZJxToFFfSsGo_ciilm5Gzx2AOXipQug5uA7gtPTGxM/edit?slide=id.g27e2c2ca339_0_3#slide=id.g27e2c2ca339_0_3" TargetMode="External"/><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 Id="rId3" Type="http://schemas.openxmlformats.org/officeDocument/2006/relationships/image" Target="../media/image1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 Id="rId3" Type="http://schemas.openxmlformats.org/officeDocument/2006/relationships/hyperlink" Target="https://docs.google.com/forms/d/e/1FAIpQLSe9FasoLrOcKMi2P5R5d6EJNbCjZHCkFZGPGJtKaZAYe68mDA/viewform" TargetMode="Externa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 Id="rId3" Type="http://schemas.openxmlformats.org/officeDocument/2006/relationships/hyperlink" Target="mailto:Payton.Major@illinois.gov" TargetMode="External"/><Relationship Id="rId4" Type="http://schemas.openxmlformats.org/officeDocument/2006/relationships/image" Target="../media/image24.png"/><Relationship Id="rId5" Type="http://schemas.openxmlformats.org/officeDocument/2006/relationships/image" Target="../media/image2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6.xml"/><Relationship Id="rId3" Type="http://schemas.openxmlformats.org/officeDocument/2006/relationships/hyperlink" Target="https://slidesmania.com/" TargetMode="External"/><Relationship Id="rId4" Type="http://schemas.openxmlformats.org/officeDocument/2006/relationships/hyperlink" Target="https://unsplash.com/" TargetMode="External"/><Relationship Id="rId5" Type="http://schemas.openxmlformats.org/officeDocument/2006/relationships/image" Target="../media/image2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3"/>
          <p:cNvSpPr txBox="1"/>
          <p:nvPr>
            <p:ph type="title"/>
          </p:nvPr>
        </p:nvSpPr>
        <p:spPr>
          <a:xfrm>
            <a:off x="2880650" y="1617950"/>
            <a:ext cx="8031600" cy="2870400"/>
          </a:xfrm>
          <a:prstGeom prst="rect">
            <a:avLst/>
          </a:prstGeom>
        </p:spPr>
        <p:txBody>
          <a:bodyPr anchorCtr="0" anchor="ctr" bIns="121900" lIns="121900" spcFirstLastPara="1" rIns="121900" wrap="square" tIns="121900">
            <a:noAutofit/>
          </a:bodyPr>
          <a:lstStyle/>
          <a:p>
            <a:pPr indent="0" lvl="0" marL="0" rtl="0" algn="ctr">
              <a:spcBef>
                <a:spcPts val="0"/>
              </a:spcBef>
              <a:spcAft>
                <a:spcPts val="0"/>
              </a:spcAft>
              <a:buNone/>
            </a:pPr>
            <a:r>
              <a:rPr lang="en" sz="6000"/>
              <a:t>NCHS Senior Year Overview and College Application Information</a:t>
            </a:r>
            <a:endParaRPr sz="6000"/>
          </a:p>
        </p:txBody>
      </p:sp>
      <p:sp>
        <p:nvSpPr>
          <p:cNvPr id="197" name="Google Shape;197;p23"/>
          <p:cNvSpPr txBox="1"/>
          <p:nvPr>
            <p:ph idx="1" type="subTitle"/>
          </p:nvPr>
        </p:nvSpPr>
        <p:spPr>
          <a:xfrm>
            <a:off x="3652596" y="5087500"/>
            <a:ext cx="7486800" cy="894600"/>
          </a:xfrm>
          <a:prstGeom prst="rect">
            <a:avLst/>
          </a:prstGeom>
        </p:spPr>
        <p:txBody>
          <a:bodyPr anchorCtr="0" anchor="ctr" bIns="121900" lIns="121900" spcFirstLastPara="1" rIns="121900" wrap="square" tIns="121900">
            <a:noAutofit/>
          </a:bodyPr>
          <a:lstStyle/>
          <a:p>
            <a:pPr indent="0" lvl="0" marL="0" rtl="0" algn="ctr">
              <a:spcBef>
                <a:spcPts val="0"/>
              </a:spcBef>
              <a:spcAft>
                <a:spcPts val="0"/>
              </a:spcAft>
              <a:buNone/>
            </a:pPr>
            <a:r>
              <a:rPr lang="en" sz="4000"/>
              <a:t>September 2026</a:t>
            </a:r>
            <a:endParaRPr sz="4000"/>
          </a:p>
        </p:txBody>
      </p:sp>
      <p:grpSp>
        <p:nvGrpSpPr>
          <p:cNvPr descr="Wave Gesture" id="198" name="Google Shape;198;p23"/>
          <p:cNvGrpSpPr/>
          <p:nvPr/>
        </p:nvGrpSpPr>
        <p:grpSpPr>
          <a:xfrm flipH="1">
            <a:off x="10817752" y="638698"/>
            <a:ext cx="735365" cy="894595"/>
            <a:chOff x="588117" y="3661327"/>
            <a:chExt cx="644379" cy="783907"/>
          </a:xfrm>
        </p:grpSpPr>
        <p:sp>
          <p:nvSpPr>
            <p:cNvPr id="199" name="Google Shape;199;p23"/>
            <p:cNvSpPr/>
            <p:nvPr/>
          </p:nvSpPr>
          <p:spPr>
            <a:xfrm>
              <a:off x="588117" y="3696935"/>
              <a:ext cx="644379" cy="748299"/>
            </a:xfrm>
            <a:custGeom>
              <a:rect b="b" l="l" r="r" t="t"/>
              <a:pathLst>
                <a:path extrusionOk="0" h="748299" w="644379">
                  <a:moveTo>
                    <a:pt x="574847" y="513985"/>
                  </a:moveTo>
                  <a:cubicBezTo>
                    <a:pt x="606280" y="451120"/>
                    <a:pt x="609137" y="380635"/>
                    <a:pt x="609137" y="318722"/>
                  </a:cubicBezTo>
                  <a:lnTo>
                    <a:pt x="609137" y="313960"/>
                  </a:lnTo>
                  <a:cubicBezTo>
                    <a:pt x="609137" y="271097"/>
                    <a:pt x="610090" y="226330"/>
                    <a:pt x="626282" y="210137"/>
                  </a:cubicBezTo>
                  <a:cubicBezTo>
                    <a:pt x="644380" y="190135"/>
                    <a:pt x="642475" y="160607"/>
                    <a:pt x="622472" y="142510"/>
                  </a:cubicBezTo>
                  <a:cubicBezTo>
                    <a:pt x="622472" y="142510"/>
                    <a:pt x="622472" y="142510"/>
                    <a:pt x="622472" y="142510"/>
                  </a:cubicBezTo>
                  <a:cubicBezTo>
                    <a:pt x="612947" y="133937"/>
                    <a:pt x="599612" y="129175"/>
                    <a:pt x="586277" y="130127"/>
                  </a:cubicBezTo>
                  <a:cubicBezTo>
                    <a:pt x="573895" y="131080"/>
                    <a:pt x="562465" y="136795"/>
                    <a:pt x="554845" y="145367"/>
                  </a:cubicBezTo>
                  <a:cubicBezTo>
                    <a:pt x="521507" y="180610"/>
                    <a:pt x="498647" y="242522"/>
                    <a:pt x="492932" y="306340"/>
                  </a:cubicBezTo>
                  <a:cubicBezTo>
                    <a:pt x="492932" y="306340"/>
                    <a:pt x="492932" y="306340"/>
                    <a:pt x="492932" y="306340"/>
                  </a:cubicBezTo>
                  <a:cubicBezTo>
                    <a:pt x="492932" y="306340"/>
                    <a:pt x="492932" y="306340"/>
                    <a:pt x="492932" y="306340"/>
                  </a:cubicBezTo>
                  <a:cubicBezTo>
                    <a:pt x="478645" y="292052"/>
                    <a:pt x="465310" y="276812"/>
                    <a:pt x="452927" y="259667"/>
                  </a:cubicBezTo>
                  <a:lnTo>
                    <a:pt x="445307" y="250142"/>
                  </a:lnTo>
                  <a:lnTo>
                    <a:pt x="372917" y="33925"/>
                  </a:lnTo>
                  <a:cubicBezTo>
                    <a:pt x="364345" y="8207"/>
                    <a:pt x="335770" y="-6080"/>
                    <a:pt x="310052" y="2492"/>
                  </a:cubicBezTo>
                  <a:cubicBezTo>
                    <a:pt x="295765" y="7255"/>
                    <a:pt x="284335" y="17732"/>
                    <a:pt x="279572" y="32020"/>
                  </a:cubicBezTo>
                  <a:cubicBezTo>
                    <a:pt x="275762" y="43450"/>
                    <a:pt x="274810" y="55832"/>
                    <a:pt x="279572" y="68215"/>
                  </a:cubicBezTo>
                  <a:lnTo>
                    <a:pt x="330055" y="219662"/>
                  </a:lnTo>
                  <a:cubicBezTo>
                    <a:pt x="330055" y="219662"/>
                    <a:pt x="330055" y="219662"/>
                    <a:pt x="330055" y="219662"/>
                  </a:cubicBezTo>
                  <a:cubicBezTo>
                    <a:pt x="330055" y="219662"/>
                    <a:pt x="330055" y="219662"/>
                    <a:pt x="330055" y="219662"/>
                  </a:cubicBezTo>
                  <a:lnTo>
                    <a:pt x="227185" y="59642"/>
                  </a:lnTo>
                  <a:cubicBezTo>
                    <a:pt x="221470" y="50117"/>
                    <a:pt x="211945" y="42497"/>
                    <a:pt x="201467" y="37735"/>
                  </a:cubicBezTo>
                  <a:cubicBezTo>
                    <a:pt x="175750" y="28210"/>
                    <a:pt x="147175" y="41545"/>
                    <a:pt x="137650" y="68215"/>
                  </a:cubicBezTo>
                  <a:cubicBezTo>
                    <a:pt x="136697" y="72025"/>
                    <a:pt x="135745" y="75835"/>
                    <a:pt x="134792" y="78692"/>
                  </a:cubicBezTo>
                  <a:cubicBezTo>
                    <a:pt x="133840" y="91075"/>
                    <a:pt x="136697" y="103457"/>
                    <a:pt x="143365" y="112982"/>
                  </a:cubicBezTo>
                  <a:lnTo>
                    <a:pt x="238615" y="261572"/>
                  </a:lnTo>
                  <a:cubicBezTo>
                    <a:pt x="238615" y="261572"/>
                    <a:pt x="238615" y="261572"/>
                    <a:pt x="238615" y="261572"/>
                  </a:cubicBezTo>
                  <a:cubicBezTo>
                    <a:pt x="238615" y="261572"/>
                    <a:pt x="238615" y="261572"/>
                    <a:pt x="238615" y="261572"/>
                  </a:cubicBezTo>
                  <a:lnTo>
                    <a:pt x="119552" y="153940"/>
                  </a:lnTo>
                  <a:cubicBezTo>
                    <a:pt x="99550" y="134890"/>
                    <a:pt x="68117" y="135842"/>
                    <a:pt x="49067" y="156797"/>
                  </a:cubicBezTo>
                  <a:cubicBezTo>
                    <a:pt x="30017" y="177752"/>
                    <a:pt x="30970" y="208232"/>
                    <a:pt x="51925" y="227282"/>
                  </a:cubicBezTo>
                  <a:cubicBezTo>
                    <a:pt x="51925" y="227282"/>
                    <a:pt x="52877" y="227282"/>
                    <a:pt x="52877" y="228235"/>
                  </a:cubicBezTo>
                  <a:lnTo>
                    <a:pt x="188132" y="353012"/>
                  </a:lnTo>
                  <a:cubicBezTo>
                    <a:pt x="188132" y="353012"/>
                    <a:pt x="188132" y="353012"/>
                    <a:pt x="188132" y="353012"/>
                  </a:cubicBezTo>
                  <a:lnTo>
                    <a:pt x="73832" y="295862"/>
                  </a:lnTo>
                  <a:cubicBezTo>
                    <a:pt x="63355" y="290147"/>
                    <a:pt x="50020" y="288242"/>
                    <a:pt x="38590" y="291100"/>
                  </a:cubicBezTo>
                  <a:cubicBezTo>
                    <a:pt x="11920" y="297767"/>
                    <a:pt x="-5225" y="324437"/>
                    <a:pt x="1442" y="351107"/>
                  </a:cubicBezTo>
                  <a:cubicBezTo>
                    <a:pt x="2395" y="354917"/>
                    <a:pt x="3347" y="357775"/>
                    <a:pt x="5252" y="361585"/>
                  </a:cubicBezTo>
                  <a:cubicBezTo>
                    <a:pt x="10967" y="372062"/>
                    <a:pt x="19540" y="380635"/>
                    <a:pt x="30017" y="385397"/>
                  </a:cubicBezTo>
                  <a:lnTo>
                    <a:pt x="169082" y="454930"/>
                  </a:lnTo>
                  <a:lnTo>
                    <a:pt x="174797" y="464455"/>
                  </a:lnTo>
                  <a:cubicBezTo>
                    <a:pt x="249092" y="573992"/>
                    <a:pt x="314815" y="628285"/>
                    <a:pt x="370060" y="628285"/>
                  </a:cubicBezTo>
                  <a:lnTo>
                    <a:pt x="446260" y="748300"/>
                  </a:lnTo>
                  <a:lnTo>
                    <a:pt x="462452" y="737822"/>
                  </a:lnTo>
                  <a:lnTo>
                    <a:pt x="383395" y="613045"/>
                  </a:lnTo>
                  <a:cubicBezTo>
                    <a:pt x="381490" y="610187"/>
                    <a:pt x="377680" y="608282"/>
                    <a:pt x="374822" y="608282"/>
                  </a:cubicBezTo>
                  <a:cubicBezTo>
                    <a:pt x="341485" y="611140"/>
                    <a:pt x="282430" y="586375"/>
                    <a:pt x="190990" y="453025"/>
                  </a:cubicBezTo>
                  <a:lnTo>
                    <a:pt x="183370" y="441595"/>
                  </a:lnTo>
                  <a:cubicBezTo>
                    <a:pt x="182417" y="439690"/>
                    <a:pt x="181465" y="438737"/>
                    <a:pt x="179560" y="437785"/>
                  </a:cubicBezTo>
                  <a:lnTo>
                    <a:pt x="37637" y="366347"/>
                  </a:lnTo>
                  <a:cubicBezTo>
                    <a:pt x="31922" y="363490"/>
                    <a:pt x="27160" y="358727"/>
                    <a:pt x="23350" y="353012"/>
                  </a:cubicBezTo>
                  <a:cubicBezTo>
                    <a:pt x="14777" y="337772"/>
                    <a:pt x="20492" y="318722"/>
                    <a:pt x="35732" y="311102"/>
                  </a:cubicBezTo>
                  <a:cubicBezTo>
                    <a:pt x="39542" y="309197"/>
                    <a:pt x="42400" y="308245"/>
                    <a:pt x="46210" y="307292"/>
                  </a:cubicBezTo>
                  <a:cubicBezTo>
                    <a:pt x="52877" y="306340"/>
                    <a:pt x="59545" y="307292"/>
                    <a:pt x="65260" y="311102"/>
                  </a:cubicBezTo>
                  <a:lnTo>
                    <a:pt x="240520" y="400637"/>
                  </a:lnTo>
                  <a:cubicBezTo>
                    <a:pt x="245282" y="402542"/>
                    <a:pt x="250997" y="400637"/>
                    <a:pt x="252902" y="396827"/>
                  </a:cubicBezTo>
                  <a:cubicBezTo>
                    <a:pt x="254807" y="393017"/>
                    <a:pt x="253855" y="388255"/>
                    <a:pt x="250997" y="385397"/>
                  </a:cubicBezTo>
                  <a:lnTo>
                    <a:pt x="64307" y="213947"/>
                  </a:lnTo>
                  <a:cubicBezTo>
                    <a:pt x="51925" y="202517"/>
                    <a:pt x="50972" y="182515"/>
                    <a:pt x="62402" y="170132"/>
                  </a:cubicBezTo>
                  <a:cubicBezTo>
                    <a:pt x="69070" y="162512"/>
                    <a:pt x="79547" y="158702"/>
                    <a:pt x="90025" y="160607"/>
                  </a:cubicBezTo>
                  <a:cubicBezTo>
                    <a:pt x="96692" y="161560"/>
                    <a:pt x="102407" y="164417"/>
                    <a:pt x="107170" y="169180"/>
                  </a:cubicBezTo>
                  <a:lnTo>
                    <a:pt x="279572" y="327295"/>
                  </a:lnTo>
                  <a:cubicBezTo>
                    <a:pt x="283382" y="331105"/>
                    <a:pt x="289097" y="330152"/>
                    <a:pt x="292907" y="326342"/>
                  </a:cubicBezTo>
                  <a:cubicBezTo>
                    <a:pt x="295765" y="323485"/>
                    <a:pt x="296717" y="318722"/>
                    <a:pt x="293860" y="314912"/>
                  </a:cubicBezTo>
                  <a:lnTo>
                    <a:pt x="157652" y="101552"/>
                  </a:lnTo>
                  <a:cubicBezTo>
                    <a:pt x="148127" y="87265"/>
                    <a:pt x="152890" y="68215"/>
                    <a:pt x="167177" y="58690"/>
                  </a:cubicBezTo>
                  <a:cubicBezTo>
                    <a:pt x="181465" y="49165"/>
                    <a:pt x="200515" y="53927"/>
                    <a:pt x="210040" y="68215"/>
                  </a:cubicBezTo>
                  <a:lnTo>
                    <a:pt x="355772" y="294910"/>
                  </a:lnTo>
                  <a:cubicBezTo>
                    <a:pt x="358630" y="299672"/>
                    <a:pt x="364345" y="300625"/>
                    <a:pt x="369107" y="297767"/>
                  </a:cubicBezTo>
                  <a:cubicBezTo>
                    <a:pt x="372917" y="295862"/>
                    <a:pt x="374822" y="291100"/>
                    <a:pt x="372917" y="286337"/>
                  </a:cubicBezTo>
                  <a:lnTo>
                    <a:pt x="297670" y="60595"/>
                  </a:lnTo>
                  <a:cubicBezTo>
                    <a:pt x="295765" y="54880"/>
                    <a:pt x="294812" y="47260"/>
                    <a:pt x="296717" y="41545"/>
                  </a:cubicBezTo>
                  <a:cubicBezTo>
                    <a:pt x="301480" y="25352"/>
                    <a:pt x="318625" y="15827"/>
                    <a:pt x="334817" y="20590"/>
                  </a:cubicBezTo>
                  <a:cubicBezTo>
                    <a:pt x="338627" y="21542"/>
                    <a:pt x="342437" y="23447"/>
                    <a:pt x="345295" y="25352"/>
                  </a:cubicBezTo>
                  <a:cubicBezTo>
                    <a:pt x="350057" y="29162"/>
                    <a:pt x="353867" y="34877"/>
                    <a:pt x="356725" y="41545"/>
                  </a:cubicBezTo>
                  <a:lnTo>
                    <a:pt x="428162" y="257762"/>
                  </a:lnTo>
                  <a:lnTo>
                    <a:pt x="430067" y="260620"/>
                  </a:lnTo>
                  <a:lnTo>
                    <a:pt x="438640" y="271097"/>
                  </a:lnTo>
                  <a:cubicBezTo>
                    <a:pt x="455785" y="293957"/>
                    <a:pt x="474835" y="314912"/>
                    <a:pt x="495790" y="334915"/>
                  </a:cubicBezTo>
                  <a:cubicBezTo>
                    <a:pt x="499600" y="338725"/>
                    <a:pt x="505315" y="338725"/>
                    <a:pt x="509125" y="334915"/>
                  </a:cubicBezTo>
                  <a:cubicBezTo>
                    <a:pt x="511030" y="333010"/>
                    <a:pt x="511982" y="331105"/>
                    <a:pt x="511982" y="328247"/>
                  </a:cubicBezTo>
                  <a:cubicBezTo>
                    <a:pt x="512935" y="262525"/>
                    <a:pt x="535795" y="193945"/>
                    <a:pt x="569132" y="157750"/>
                  </a:cubicBezTo>
                  <a:cubicBezTo>
                    <a:pt x="573895" y="152035"/>
                    <a:pt x="580562" y="149177"/>
                    <a:pt x="587230" y="148225"/>
                  </a:cubicBezTo>
                  <a:cubicBezTo>
                    <a:pt x="595802" y="148225"/>
                    <a:pt x="603422" y="150130"/>
                    <a:pt x="609137" y="155845"/>
                  </a:cubicBezTo>
                  <a:cubicBezTo>
                    <a:pt x="620567" y="166322"/>
                    <a:pt x="622472" y="184420"/>
                    <a:pt x="611995" y="196802"/>
                  </a:cubicBezTo>
                  <a:cubicBezTo>
                    <a:pt x="591040" y="218710"/>
                    <a:pt x="590087" y="262525"/>
                    <a:pt x="590087" y="313960"/>
                  </a:cubicBezTo>
                  <a:lnTo>
                    <a:pt x="590087" y="318722"/>
                  </a:lnTo>
                  <a:cubicBezTo>
                    <a:pt x="590087" y="379682"/>
                    <a:pt x="587230" y="450167"/>
                    <a:pt x="555797" y="510175"/>
                  </a:cubicBezTo>
                  <a:cubicBezTo>
                    <a:pt x="553892" y="513032"/>
                    <a:pt x="553892" y="516842"/>
                    <a:pt x="555797" y="519700"/>
                  </a:cubicBezTo>
                  <a:lnTo>
                    <a:pt x="628187" y="634000"/>
                  </a:lnTo>
                  <a:lnTo>
                    <a:pt x="644380" y="623522"/>
                  </a:lnTo>
                  <a:lnTo>
                    <a:pt x="574847" y="513985"/>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0" name="Google Shape;200;p23"/>
            <p:cNvSpPr/>
            <p:nvPr/>
          </p:nvSpPr>
          <p:spPr>
            <a:xfrm>
              <a:off x="1028662" y="3661327"/>
              <a:ext cx="119062" cy="146685"/>
            </a:xfrm>
            <a:custGeom>
              <a:rect b="b" l="l" r="r" t="t"/>
              <a:pathLst>
                <a:path extrusionOk="0" h="146685" w="119062">
                  <a:moveTo>
                    <a:pt x="55245" y="57150"/>
                  </a:moveTo>
                  <a:cubicBezTo>
                    <a:pt x="71438" y="73343"/>
                    <a:pt x="82867" y="93345"/>
                    <a:pt x="91440" y="114300"/>
                  </a:cubicBezTo>
                  <a:cubicBezTo>
                    <a:pt x="95250" y="124777"/>
                    <a:pt x="98108" y="136208"/>
                    <a:pt x="100013" y="146685"/>
                  </a:cubicBezTo>
                  <a:lnTo>
                    <a:pt x="119063" y="143828"/>
                  </a:lnTo>
                  <a:cubicBezTo>
                    <a:pt x="108585" y="80010"/>
                    <a:pt x="66675" y="26670"/>
                    <a:pt x="7620" y="0"/>
                  </a:cubicBezTo>
                  <a:lnTo>
                    <a:pt x="0" y="17145"/>
                  </a:lnTo>
                  <a:cubicBezTo>
                    <a:pt x="20955" y="27623"/>
                    <a:pt x="39052" y="40958"/>
                    <a:pt x="55245" y="57150"/>
                  </a:cubicBezTo>
                  <a:lnTo>
                    <a:pt x="55245" y="5715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1" name="Google Shape;201;p23"/>
            <p:cNvSpPr/>
            <p:nvPr/>
          </p:nvSpPr>
          <p:spPr>
            <a:xfrm>
              <a:off x="1006755" y="3711810"/>
              <a:ext cx="88582" cy="106680"/>
            </a:xfrm>
            <a:custGeom>
              <a:rect b="b" l="l" r="r" t="t"/>
              <a:pathLst>
                <a:path extrusionOk="0" h="106680" w="88582">
                  <a:moveTo>
                    <a:pt x="38100" y="43815"/>
                  </a:moveTo>
                  <a:cubicBezTo>
                    <a:pt x="48577" y="55245"/>
                    <a:pt x="57150" y="68580"/>
                    <a:pt x="62865" y="83820"/>
                  </a:cubicBezTo>
                  <a:cubicBezTo>
                    <a:pt x="65722" y="91440"/>
                    <a:pt x="67628" y="99060"/>
                    <a:pt x="69532" y="106680"/>
                  </a:cubicBezTo>
                  <a:lnTo>
                    <a:pt x="88582" y="103823"/>
                  </a:lnTo>
                  <a:cubicBezTo>
                    <a:pt x="86678" y="95250"/>
                    <a:pt x="84772" y="85725"/>
                    <a:pt x="80962" y="78105"/>
                  </a:cubicBezTo>
                  <a:cubicBezTo>
                    <a:pt x="74295" y="60960"/>
                    <a:pt x="64770" y="44768"/>
                    <a:pt x="51435" y="31433"/>
                  </a:cubicBezTo>
                  <a:cubicBezTo>
                    <a:pt x="39052" y="18097"/>
                    <a:pt x="23813" y="7620"/>
                    <a:pt x="7620" y="0"/>
                  </a:cubicBezTo>
                  <a:lnTo>
                    <a:pt x="0" y="17145"/>
                  </a:lnTo>
                  <a:cubicBezTo>
                    <a:pt x="14288" y="23813"/>
                    <a:pt x="26670" y="32385"/>
                    <a:pt x="38100" y="43815"/>
                  </a:cubicBezTo>
                  <a:lnTo>
                    <a:pt x="38100" y="43815"/>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2" name="Google Shape;202;p23"/>
            <p:cNvSpPr/>
            <p:nvPr/>
          </p:nvSpPr>
          <p:spPr>
            <a:xfrm>
              <a:off x="634327" y="4196633"/>
              <a:ext cx="120015" cy="145732"/>
            </a:xfrm>
            <a:custGeom>
              <a:rect b="b" l="l" r="r" t="t"/>
              <a:pathLst>
                <a:path extrusionOk="0" h="145732" w="120015">
                  <a:moveTo>
                    <a:pt x="63817" y="89535"/>
                  </a:moveTo>
                  <a:cubicBezTo>
                    <a:pt x="48578" y="73342"/>
                    <a:pt x="35242" y="53340"/>
                    <a:pt x="27622" y="32385"/>
                  </a:cubicBezTo>
                  <a:cubicBezTo>
                    <a:pt x="23813" y="21907"/>
                    <a:pt x="20955" y="10477"/>
                    <a:pt x="19050" y="0"/>
                  </a:cubicBezTo>
                  <a:lnTo>
                    <a:pt x="0" y="2857"/>
                  </a:lnTo>
                  <a:cubicBezTo>
                    <a:pt x="1905" y="15240"/>
                    <a:pt x="5715" y="27623"/>
                    <a:pt x="10478" y="39052"/>
                  </a:cubicBezTo>
                  <a:cubicBezTo>
                    <a:pt x="28575" y="86677"/>
                    <a:pt x="65723" y="125730"/>
                    <a:pt x="112395" y="145732"/>
                  </a:cubicBezTo>
                  <a:lnTo>
                    <a:pt x="120015" y="128588"/>
                  </a:lnTo>
                  <a:cubicBezTo>
                    <a:pt x="98107" y="119063"/>
                    <a:pt x="79057" y="106680"/>
                    <a:pt x="63817" y="89535"/>
                  </a:cubicBezTo>
                  <a:lnTo>
                    <a:pt x="63817" y="89535"/>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3" name="Google Shape;203;p23"/>
            <p:cNvSpPr/>
            <p:nvPr/>
          </p:nvSpPr>
          <p:spPr>
            <a:xfrm>
              <a:off x="686715" y="4187108"/>
              <a:ext cx="88582" cy="106679"/>
            </a:xfrm>
            <a:custGeom>
              <a:rect b="b" l="l" r="r" t="t"/>
              <a:pathLst>
                <a:path extrusionOk="0" h="106679" w="88582">
                  <a:moveTo>
                    <a:pt x="50482" y="62865"/>
                  </a:moveTo>
                  <a:cubicBezTo>
                    <a:pt x="40005" y="51435"/>
                    <a:pt x="31432" y="38100"/>
                    <a:pt x="25717" y="22860"/>
                  </a:cubicBezTo>
                  <a:cubicBezTo>
                    <a:pt x="22860" y="15240"/>
                    <a:pt x="20955" y="7620"/>
                    <a:pt x="19050" y="0"/>
                  </a:cubicBezTo>
                  <a:lnTo>
                    <a:pt x="0" y="2857"/>
                  </a:lnTo>
                  <a:cubicBezTo>
                    <a:pt x="1905" y="11430"/>
                    <a:pt x="3810" y="20955"/>
                    <a:pt x="7620" y="28575"/>
                  </a:cubicBezTo>
                  <a:cubicBezTo>
                    <a:pt x="14288" y="45720"/>
                    <a:pt x="23813" y="61913"/>
                    <a:pt x="37147" y="75248"/>
                  </a:cubicBezTo>
                  <a:cubicBezTo>
                    <a:pt x="49530" y="88582"/>
                    <a:pt x="64770" y="99060"/>
                    <a:pt x="80962" y="106680"/>
                  </a:cubicBezTo>
                  <a:lnTo>
                    <a:pt x="88583" y="89535"/>
                  </a:lnTo>
                  <a:cubicBezTo>
                    <a:pt x="73342" y="82867"/>
                    <a:pt x="60960" y="73342"/>
                    <a:pt x="50482" y="62865"/>
                  </a:cubicBezTo>
                  <a:lnTo>
                    <a:pt x="50482" y="62865"/>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04" name="Google Shape;204;p23"/>
          <p:cNvGrpSpPr/>
          <p:nvPr/>
        </p:nvGrpSpPr>
        <p:grpSpPr>
          <a:xfrm>
            <a:off x="2748114" y="5228949"/>
            <a:ext cx="441352" cy="611690"/>
            <a:chOff x="3739275" y="2525850"/>
            <a:chExt cx="226625" cy="226175"/>
          </a:xfrm>
        </p:grpSpPr>
        <p:sp>
          <p:nvSpPr>
            <p:cNvPr id="205" name="Google Shape;205;p23"/>
            <p:cNvSpPr/>
            <p:nvPr/>
          </p:nvSpPr>
          <p:spPr>
            <a:xfrm>
              <a:off x="3779425" y="2525850"/>
              <a:ext cx="20100" cy="40150"/>
            </a:xfrm>
            <a:custGeom>
              <a:rect b="b" l="l" r="r" t="t"/>
              <a:pathLst>
                <a:path extrusionOk="0" h="1606" w="804">
                  <a:moveTo>
                    <a:pt x="393" y="0"/>
                  </a:moveTo>
                  <a:cubicBezTo>
                    <a:pt x="179" y="0"/>
                    <a:pt x="1" y="178"/>
                    <a:pt x="1" y="410"/>
                  </a:cubicBezTo>
                  <a:lnTo>
                    <a:pt x="1" y="1195"/>
                  </a:lnTo>
                  <a:cubicBezTo>
                    <a:pt x="1" y="1427"/>
                    <a:pt x="179" y="1606"/>
                    <a:pt x="393" y="1606"/>
                  </a:cubicBezTo>
                  <a:cubicBezTo>
                    <a:pt x="625" y="1606"/>
                    <a:pt x="804" y="1427"/>
                    <a:pt x="804" y="1195"/>
                  </a:cubicBezTo>
                  <a:lnTo>
                    <a:pt x="804" y="410"/>
                  </a:lnTo>
                  <a:cubicBezTo>
                    <a:pt x="804" y="178"/>
                    <a:pt x="625" y="0"/>
                    <a:pt x="393"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206" name="Google Shape;206;p23"/>
            <p:cNvSpPr/>
            <p:nvPr/>
          </p:nvSpPr>
          <p:spPr>
            <a:xfrm>
              <a:off x="3739275" y="2605675"/>
              <a:ext cx="226625" cy="146350"/>
            </a:xfrm>
            <a:custGeom>
              <a:rect b="b" l="l" r="r" t="t"/>
              <a:pathLst>
                <a:path extrusionOk="0" h="5854" w="9065">
                  <a:moveTo>
                    <a:pt x="2927" y="804"/>
                  </a:moveTo>
                  <a:lnTo>
                    <a:pt x="2927" y="1856"/>
                  </a:lnTo>
                  <a:lnTo>
                    <a:pt x="804" y="1856"/>
                  </a:lnTo>
                  <a:lnTo>
                    <a:pt x="804" y="804"/>
                  </a:lnTo>
                  <a:close/>
                  <a:moveTo>
                    <a:pt x="5604" y="804"/>
                  </a:moveTo>
                  <a:lnTo>
                    <a:pt x="5604" y="1856"/>
                  </a:lnTo>
                  <a:lnTo>
                    <a:pt x="3462" y="1856"/>
                  </a:lnTo>
                  <a:lnTo>
                    <a:pt x="3462" y="804"/>
                  </a:lnTo>
                  <a:close/>
                  <a:moveTo>
                    <a:pt x="8262" y="804"/>
                  </a:moveTo>
                  <a:lnTo>
                    <a:pt x="8262" y="1856"/>
                  </a:lnTo>
                  <a:lnTo>
                    <a:pt x="6121" y="1856"/>
                  </a:lnTo>
                  <a:lnTo>
                    <a:pt x="6121" y="804"/>
                  </a:lnTo>
                  <a:close/>
                  <a:moveTo>
                    <a:pt x="2927" y="2392"/>
                  </a:moveTo>
                  <a:lnTo>
                    <a:pt x="2927" y="3462"/>
                  </a:lnTo>
                  <a:lnTo>
                    <a:pt x="804" y="3462"/>
                  </a:lnTo>
                  <a:lnTo>
                    <a:pt x="804" y="2392"/>
                  </a:lnTo>
                  <a:close/>
                  <a:moveTo>
                    <a:pt x="5604" y="2392"/>
                  </a:moveTo>
                  <a:lnTo>
                    <a:pt x="5604" y="3462"/>
                  </a:lnTo>
                  <a:lnTo>
                    <a:pt x="3462" y="3462"/>
                  </a:lnTo>
                  <a:lnTo>
                    <a:pt x="3462" y="2392"/>
                  </a:lnTo>
                  <a:close/>
                  <a:moveTo>
                    <a:pt x="8262" y="2392"/>
                  </a:moveTo>
                  <a:lnTo>
                    <a:pt x="8262" y="3462"/>
                  </a:lnTo>
                  <a:lnTo>
                    <a:pt x="6121" y="3462"/>
                  </a:lnTo>
                  <a:lnTo>
                    <a:pt x="6121" y="2392"/>
                  </a:lnTo>
                  <a:close/>
                  <a:moveTo>
                    <a:pt x="2927" y="3980"/>
                  </a:moveTo>
                  <a:lnTo>
                    <a:pt x="2927" y="5050"/>
                  </a:lnTo>
                  <a:lnTo>
                    <a:pt x="804" y="5050"/>
                  </a:lnTo>
                  <a:lnTo>
                    <a:pt x="804" y="3980"/>
                  </a:lnTo>
                  <a:close/>
                  <a:moveTo>
                    <a:pt x="5604" y="3980"/>
                  </a:moveTo>
                  <a:lnTo>
                    <a:pt x="5604" y="5050"/>
                  </a:lnTo>
                  <a:lnTo>
                    <a:pt x="3462" y="5050"/>
                  </a:lnTo>
                  <a:lnTo>
                    <a:pt x="3462" y="3980"/>
                  </a:lnTo>
                  <a:close/>
                  <a:moveTo>
                    <a:pt x="8262" y="3980"/>
                  </a:moveTo>
                  <a:lnTo>
                    <a:pt x="8262" y="5050"/>
                  </a:lnTo>
                  <a:lnTo>
                    <a:pt x="6121" y="5050"/>
                  </a:lnTo>
                  <a:lnTo>
                    <a:pt x="6121" y="3980"/>
                  </a:lnTo>
                  <a:close/>
                  <a:moveTo>
                    <a:pt x="1" y="1"/>
                  </a:moveTo>
                  <a:lnTo>
                    <a:pt x="1" y="5853"/>
                  </a:lnTo>
                  <a:lnTo>
                    <a:pt x="9065" y="5853"/>
                  </a:lnTo>
                  <a:lnTo>
                    <a:pt x="9065" y="1"/>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207" name="Google Shape;207;p23"/>
            <p:cNvSpPr/>
            <p:nvPr/>
          </p:nvSpPr>
          <p:spPr>
            <a:xfrm>
              <a:off x="3905675" y="2525850"/>
              <a:ext cx="20100" cy="40150"/>
            </a:xfrm>
            <a:custGeom>
              <a:rect b="b" l="l" r="r" t="t"/>
              <a:pathLst>
                <a:path extrusionOk="0" h="1606" w="804">
                  <a:moveTo>
                    <a:pt x="411" y="0"/>
                  </a:moveTo>
                  <a:cubicBezTo>
                    <a:pt x="179" y="0"/>
                    <a:pt x="0" y="178"/>
                    <a:pt x="0" y="410"/>
                  </a:cubicBezTo>
                  <a:lnTo>
                    <a:pt x="0" y="1195"/>
                  </a:lnTo>
                  <a:cubicBezTo>
                    <a:pt x="0" y="1427"/>
                    <a:pt x="179" y="1606"/>
                    <a:pt x="411" y="1606"/>
                  </a:cubicBezTo>
                  <a:cubicBezTo>
                    <a:pt x="643" y="1606"/>
                    <a:pt x="803" y="1427"/>
                    <a:pt x="803" y="1195"/>
                  </a:cubicBezTo>
                  <a:lnTo>
                    <a:pt x="803" y="410"/>
                  </a:lnTo>
                  <a:cubicBezTo>
                    <a:pt x="803" y="178"/>
                    <a:pt x="643" y="0"/>
                    <a:pt x="411"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208" name="Google Shape;208;p23"/>
            <p:cNvSpPr/>
            <p:nvPr/>
          </p:nvSpPr>
          <p:spPr>
            <a:xfrm>
              <a:off x="3739275" y="2545900"/>
              <a:ext cx="226625" cy="46425"/>
            </a:xfrm>
            <a:custGeom>
              <a:rect b="b" l="l" r="r" t="t"/>
              <a:pathLst>
                <a:path extrusionOk="0" h="1857" w="9065">
                  <a:moveTo>
                    <a:pt x="1" y="1"/>
                  </a:moveTo>
                  <a:lnTo>
                    <a:pt x="1" y="1857"/>
                  </a:lnTo>
                  <a:lnTo>
                    <a:pt x="9065" y="1857"/>
                  </a:lnTo>
                  <a:lnTo>
                    <a:pt x="9065" y="1"/>
                  </a:lnTo>
                  <a:lnTo>
                    <a:pt x="7994" y="1"/>
                  </a:lnTo>
                  <a:lnTo>
                    <a:pt x="7994" y="393"/>
                  </a:lnTo>
                  <a:cubicBezTo>
                    <a:pt x="7994" y="929"/>
                    <a:pt x="7584" y="1321"/>
                    <a:pt x="7067" y="1321"/>
                  </a:cubicBezTo>
                  <a:cubicBezTo>
                    <a:pt x="6549" y="1321"/>
                    <a:pt x="6121" y="929"/>
                    <a:pt x="6121" y="393"/>
                  </a:cubicBezTo>
                  <a:lnTo>
                    <a:pt x="6121" y="1"/>
                  </a:lnTo>
                  <a:lnTo>
                    <a:pt x="2927" y="1"/>
                  </a:lnTo>
                  <a:lnTo>
                    <a:pt x="2927" y="393"/>
                  </a:lnTo>
                  <a:cubicBezTo>
                    <a:pt x="2927" y="929"/>
                    <a:pt x="2535" y="1321"/>
                    <a:pt x="1999" y="1321"/>
                  </a:cubicBezTo>
                  <a:cubicBezTo>
                    <a:pt x="1482" y="1321"/>
                    <a:pt x="1072" y="929"/>
                    <a:pt x="1072" y="393"/>
                  </a:cubicBezTo>
                  <a:lnTo>
                    <a:pt x="1072" y="1"/>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209" name="Google Shape;209;p23"/>
          <p:cNvSpPr txBox="1"/>
          <p:nvPr>
            <p:ph type="title"/>
          </p:nvPr>
        </p:nvSpPr>
        <p:spPr>
          <a:xfrm>
            <a:off x="2805374" y="289350"/>
            <a:ext cx="8031600" cy="810900"/>
          </a:xfrm>
          <a:prstGeom prst="rect">
            <a:avLst/>
          </a:prstGeom>
        </p:spPr>
        <p:txBody>
          <a:bodyPr anchorCtr="0" anchor="ctr" bIns="121900" lIns="121900" spcFirstLastPara="1" rIns="121900" wrap="square" tIns="121900">
            <a:noAutofit/>
          </a:bodyPr>
          <a:lstStyle/>
          <a:p>
            <a:pPr indent="0" lvl="0" marL="0" rtl="0" algn="ctr">
              <a:spcBef>
                <a:spcPts val="0"/>
              </a:spcBef>
              <a:spcAft>
                <a:spcPts val="0"/>
              </a:spcAft>
              <a:buNone/>
            </a:pPr>
            <a:r>
              <a:rPr lang="en"/>
              <a:t>PARENT UNIVERSITY</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4"/>
          <p:cNvSpPr txBox="1"/>
          <p:nvPr>
            <p:ph type="title"/>
          </p:nvPr>
        </p:nvSpPr>
        <p:spPr>
          <a:xfrm>
            <a:off x="548200" y="1846618"/>
            <a:ext cx="11095500" cy="3494700"/>
          </a:xfrm>
          <a:prstGeom prst="rect">
            <a:avLst/>
          </a:prstGeom>
        </p:spPr>
        <p:txBody>
          <a:bodyPr anchorCtr="0" anchor="ctr" bIns="121900" lIns="121900" spcFirstLastPara="1" rIns="121900" wrap="square" tIns="121900">
            <a:noAutofit/>
          </a:bodyPr>
          <a:lstStyle/>
          <a:p>
            <a:pPr indent="0" lvl="0" marL="0" rtl="0" algn="ctr">
              <a:spcBef>
                <a:spcPts val="0"/>
              </a:spcBef>
              <a:spcAft>
                <a:spcPts val="0"/>
              </a:spcAft>
              <a:buNone/>
            </a:pPr>
            <a:r>
              <a:rPr lang="en" sz="6900"/>
              <a:t>Slides will be emailed home and posted on our website later this week.</a:t>
            </a:r>
            <a:endParaRPr sz="6900"/>
          </a:p>
        </p:txBody>
      </p:sp>
      <p:grpSp>
        <p:nvGrpSpPr>
          <p:cNvPr id="215" name="Google Shape;215;p24"/>
          <p:cNvGrpSpPr/>
          <p:nvPr/>
        </p:nvGrpSpPr>
        <p:grpSpPr>
          <a:xfrm>
            <a:off x="5619262" y="266098"/>
            <a:ext cx="953481" cy="1082190"/>
            <a:chOff x="6425500" y="2795700"/>
            <a:chExt cx="265875" cy="292650"/>
          </a:xfrm>
        </p:grpSpPr>
        <p:sp>
          <p:nvSpPr>
            <p:cNvPr id="216" name="Google Shape;216;p24"/>
            <p:cNvSpPr/>
            <p:nvPr/>
          </p:nvSpPr>
          <p:spPr>
            <a:xfrm>
              <a:off x="6425500" y="2795700"/>
              <a:ext cx="265875" cy="292650"/>
            </a:xfrm>
            <a:custGeom>
              <a:rect b="b" l="l" r="r" t="t"/>
              <a:pathLst>
                <a:path extrusionOk="0" h="11706" w="10635">
                  <a:moveTo>
                    <a:pt x="7976" y="2124"/>
                  </a:moveTo>
                  <a:lnTo>
                    <a:pt x="7976" y="6567"/>
                  </a:lnTo>
                  <a:lnTo>
                    <a:pt x="6781" y="7709"/>
                  </a:lnTo>
                  <a:cubicBezTo>
                    <a:pt x="6343" y="7379"/>
                    <a:pt x="5826" y="7214"/>
                    <a:pt x="5311" y="7214"/>
                  </a:cubicBezTo>
                  <a:cubicBezTo>
                    <a:pt x="4796" y="7214"/>
                    <a:pt x="4283" y="7379"/>
                    <a:pt x="3854" y="7709"/>
                  </a:cubicBezTo>
                  <a:lnTo>
                    <a:pt x="2659" y="6567"/>
                  </a:lnTo>
                  <a:lnTo>
                    <a:pt x="2659" y="2124"/>
                  </a:lnTo>
                  <a:close/>
                  <a:moveTo>
                    <a:pt x="785" y="5514"/>
                  </a:moveTo>
                  <a:lnTo>
                    <a:pt x="3444" y="8048"/>
                  </a:lnTo>
                  <a:lnTo>
                    <a:pt x="785" y="10581"/>
                  </a:lnTo>
                  <a:lnTo>
                    <a:pt x="785" y="5514"/>
                  </a:lnTo>
                  <a:close/>
                  <a:moveTo>
                    <a:pt x="9832" y="5532"/>
                  </a:moveTo>
                  <a:lnTo>
                    <a:pt x="9832" y="10599"/>
                  </a:lnTo>
                  <a:lnTo>
                    <a:pt x="7173" y="8066"/>
                  </a:lnTo>
                  <a:lnTo>
                    <a:pt x="9832" y="5532"/>
                  </a:lnTo>
                  <a:close/>
                  <a:moveTo>
                    <a:pt x="5317" y="7749"/>
                  </a:moveTo>
                  <a:cubicBezTo>
                    <a:pt x="5781" y="7749"/>
                    <a:pt x="6245" y="7914"/>
                    <a:pt x="6602" y="8244"/>
                  </a:cubicBezTo>
                  <a:lnTo>
                    <a:pt x="6781" y="8423"/>
                  </a:lnTo>
                  <a:lnTo>
                    <a:pt x="9403" y="10903"/>
                  </a:lnTo>
                  <a:lnTo>
                    <a:pt x="1232" y="10903"/>
                  </a:lnTo>
                  <a:lnTo>
                    <a:pt x="3854" y="8423"/>
                  </a:lnTo>
                  <a:lnTo>
                    <a:pt x="4033" y="8244"/>
                  </a:lnTo>
                  <a:cubicBezTo>
                    <a:pt x="4390" y="7914"/>
                    <a:pt x="4854" y="7749"/>
                    <a:pt x="5317" y="7749"/>
                  </a:cubicBezTo>
                  <a:close/>
                  <a:moveTo>
                    <a:pt x="5317" y="1"/>
                  </a:moveTo>
                  <a:lnTo>
                    <a:pt x="3712" y="1339"/>
                  </a:lnTo>
                  <a:lnTo>
                    <a:pt x="1856" y="1339"/>
                  </a:lnTo>
                  <a:lnTo>
                    <a:pt x="1856" y="2499"/>
                  </a:lnTo>
                  <a:lnTo>
                    <a:pt x="0" y="4283"/>
                  </a:lnTo>
                  <a:lnTo>
                    <a:pt x="0" y="11706"/>
                  </a:lnTo>
                  <a:lnTo>
                    <a:pt x="10635" y="11706"/>
                  </a:lnTo>
                  <a:lnTo>
                    <a:pt x="10635" y="4283"/>
                  </a:lnTo>
                  <a:lnTo>
                    <a:pt x="8761" y="2499"/>
                  </a:lnTo>
                  <a:lnTo>
                    <a:pt x="8761" y="1339"/>
                  </a:lnTo>
                  <a:lnTo>
                    <a:pt x="6905" y="1339"/>
                  </a:lnTo>
                  <a:lnTo>
                    <a:pt x="5317" y="1"/>
                  </a:lnTo>
                  <a:close/>
                </a:path>
              </a:pathLst>
            </a:custGeom>
            <a:solidFill>
              <a:schemeClr val="accent1"/>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217" name="Google Shape;217;p24"/>
            <p:cNvSpPr/>
            <p:nvPr/>
          </p:nvSpPr>
          <p:spPr>
            <a:xfrm>
              <a:off x="6515150" y="2868425"/>
              <a:ext cx="86575" cy="87000"/>
            </a:xfrm>
            <a:custGeom>
              <a:rect b="b" l="l" r="r" t="t"/>
              <a:pathLst>
                <a:path extrusionOk="0" h="3480" w="3463">
                  <a:moveTo>
                    <a:pt x="1731" y="1338"/>
                  </a:moveTo>
                  <a:cubicBezTo>
                    <a:pt x="1963" y="1338"/>
                    <a:pt x="2160" y="1517"/>
                    <a:pt x="2160" y="1767"/>
                  </a:cubicBezTo>
                  <a:cubicBezTo>
                    <a:pt x="2160" y="1999"/>
                    <a:pt x="1963" y="2195"/>
                    <a:pt x="1731" y="2195"/>
                  </a:cubicBezTo>
                  <a:cubicBezTo>
                    <a:pt x="1500" y="2195"/>
                    <a:pt x="1303" y="1981"/>
                    <a:pt x="1303" y="1767"/>
                  </a:cubicBezTo>
                  <a:cubicBezTo>
                    <a:pt x="1303" y="1517"/>
                    <a:pt x="1500" y="1338"/>
                    <a:pt x="1731" y="1338"/>
                  </a:cubicBezTo>
                  <a:close/>
                  <a:moveTo>
                    <a:pt x="1749" y="0"/>
                  </a:moveTo>
                  <a:cubicBezTo>
                    <a:pt x="786" y="0"/>
                    <a:pt x="19" y="767"/>
                    <a:pt x="19" y="1731"/>
                  </a:cubicBezTo>
                  <a:cubicBezTo>
                    <a:pt x="1" y="2694"/>
                    <a:pt x="768" y="3462"/>
                    <a:pt x="1731" y="3479"/>
                  </a:cubicBezTo>
                  <a:cubicBezTo>
                    <a:pt x="2035" y="3479"/>
                    <a:pt x="2320" y="3408"/>
                    <a:pt x="2588" y="3265"/>
                  </a:cubicBezTo>
                  <a:cubicBezTo>
                    <a:pt x="2695" y="3212"/>
                    <a:pt x="2731" y="3069"/>
                    <a:pt x="2695" y="2962"/>
                  </a:cubicBezTo>
                  <a:cubicBezTo>
                    <a:pt x="2646" y="2888"/>
                    <a:pt x="2562" y="2848"/>
                    <a:pt x="2480" y="2848"/>
                  </a:cubicBezTo>
                  <a:cubicBezTo>
                    <a:pt x="2444" y="2848"/>
                    <a:pt x="2407" y="2856"/>
                    <a:pt x="2374" y="2873"/>
                  </a:cubicBezTo>
                  <a:cubicBezTo>
                    <a:pt x="2178" y="2980"/>
                    <a:pt x="1963" y="3033"/>
                    <a:pt x="1731" y="3033"/>
                  </a:cubicBezTo>
                  <a:cubicBezTo>
                    <a:pt x="1018" y="3033"/>
                    <a:pt x="429" y="2445"/>
                    <a:pt x="447" y="1749"/>
                  </a:cubicBezTo>
                  <a:cubicBezTo>
                    <a:pt x="447" y="1035"/>
                    <a:pt x="1036" y="446"/>
                    <a:pt x="1749" y="446"/>
                  </a:cubicBezTo>
                  <a:cubicBezTo>
                    <a:pt x="2445" y="446"/>
                    <a:pt x="3034" y="1017"/>
                    <a:pt x="3034" y="1749"/>
                  </a:cubicBezTo>
                  <a:lnTo>
                    <a:pt x="3034" y="2159"/>
                  </a:lnTo>
                  <a:cubicBezTo>
                    <a:pt x="2784" y="2159"/>
                    <a:pt x="2606" y="1981"/>
                    <a:pt x="2606" y="1749"/>
                  </a:cubicBezTo>
                  <a:cubicBezTo>
                    <a:pt x="2606" y="1321"/>
                    <a:pt x="2320" y="946"/>
                    <a:pt x="1892" y="874"/>
                  </a:cubicBezTo>
                  <a:cubicBezTo>
                    <a:pt x="1836" y="862"/>
                    <a:pt x="1778" y="855"/>
                    <a:pt x="1721" y="855"/>
                  </a:cubicBezTo>
                  <a:cubicBezTo>
                    <a:pt x="1382" y="855"/>
                    <a:pt x="1051" y="1074"/>
                    <a:pt x="929" y="1410"/>
                  </a:cubicBezTo>
                  <a:cubicBezTo>
                    <a:pt x="786" y="1784"/>
                    <a:pt x="929" y="2248"/>
                    <a:pt x="1285" y="2462"/>
                  </a:cubicBezTo>
                  <a:cubicBezTo>
                    <a:pt x="1423" y="2545"/>
                    <a:pt x="1575" y="2585"/>
                    <a:pt x="1728" y="2585"/>
                  </a:cubicBezTo>
                  <a:cubicBezTo>
                    <a:pt x="1972" y="2585"/>
                    <a:pt x="2216" y="2482"/>
                    <a:pt x="2392" y="2284"/>
                  </a:cubicBezTo>
                  <a:cubicBezTo>
                    <a:pt x="2552" y="2480"/>
                    <a:pt x="2784" y="2587"/>
                    <a:pt x="3052" y="2587"/>
                  </a:cubicBezTo>
                  <a:cubicBezTo>
                    <a:pt x="3284" y="2587"/>
                    <a:pt x="3462" y="2391"/>
                    <a:pt x="3462" y="2141"/>
                  </a:cubicBezTo>
                  <a:lnTo>
                    <a:pt x="3462" y="1731"/>
                  </a:lnTo>
                  <a:cubicBezTo>
                    <a:pt x="3462" y="767"/>
                    <a:pt x="2695" y="0"/>
                    <a:pt x="1749" y="0"/>
                  </a:cubicBezTo>
                  <a:close/>
                </a:path>
              </a:pathLst>
            </a:custGeom>
            <a:solidFill>
              <a:schemeClr val="accent1"/>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25"/>
          <p:cNvSpPr txBox="1"/>
          <p:nvPr>
            <p:ph type="title"/>
          </p:nvPr>
        </p:nvSpPr>
        <p:spPr>
          <a:xfrm>
            <a:off x="1349400" y="412950"/>
            <a:ext cx="10426800" cy="8946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n" sz="4000"/>
              <a:t>What We’re Covering Tonight</a:t>
            </a:r>
            <a:endParaRPr sz="4000"/>
          </a:p>
        </p:txBody>
      </p:sp>
      <p:grpSp>
        <p:nvGrpSpPr>
          <p:cNvPr id="223" name="Google Shape;223;p25"/>
          <p:cNvGrpSpPr/>
          <p:nvPr/>
        </p:nvGrpSpPr>
        <p:grpSpPr>
          <a:xfrm>
            <a:off x="610682" y="497592"/>
            <a:ext cx="582021" cy="725311"/>
            <a:chOff x="4716970" y="4385880"/>
            <a:chExt cx="900683" cy="1122425"/>
          </a:xfrm>
        </p:grpSpPr>
        <p:sp>
          <p:nvSpPr>
            <p:cNvPr id="224" name="Google Shape;224;p25"/>
            <p:cNvSpPr/>
            <p:nvPr/>
          </p:nvSpPr>
          <p:spPr>
            <a:xfrm>
              <a:off x="4716970" y="4385880"/>
              <a:ext cx="900683" cy="1122425"/>
            </a:xfrm>
            <a:custGeom>
              <a:rect b="b" l="l" r="r" t="t"/>
              <a:pathLst>
                <a:path extrusionOk="0" h="1122425" w="900683">
                  <a:moveTo>
                    <a:pt x="733520" y="114300"/>
                  </a:moveTo>
                  <a:lnTo>
                    <a:pt x="691705" y="114300"/>
                  </a:lnTo>
                  <a:cubicBezTo>
                    <a:pt x="685133" y="91059"/>
                    <a:pt x="662178" y="73819"/>
                    <a:pt x="634841" y="73819"/>
                  </a:cubicBezTo>
                  <a:lnTo>
                    <a:pt x="540068" y="73819"/>
                  </a:lnTo>
                  <a:cubicBezTo>
                    <a:pt x="532257" y="32004"/>
                    <a:pt x="492442" y="0"/>
                    <a:pt x="444532" y="0"/>
                  </a:cubicBezTo>
                  <a:cubicBezTo>
                    <a:pt x="396621" y="0"/>
                    <a:pt x="356711" y="31909"/>
                    <a:pt x="348996" y="73819"/>
                  </a:cubicBezTo>
                  <a:lnTo>
                    <a:pt x="265652" y="73819"/>
                  </a:lnTo>
                  <a:cubicBezTo>
                    <a:pt x="238411" y="73819"/>
                    <a:pt x="215455" y="91059"/>
                    <a:pt x="208883" y="114300"/>
                  </a:cubicBezTo>
                  <a:lnTo>
                    <a:pt x="167164" y="114300"/>
                  </a:lnTo>
                  <a:cubicBezTo>
                    <a:pt x="74962" y="114300"/>
                    <a:pt x="0" y="189357"/>
                    <a:pt x="0" y="281464"/>
                  </a:cubicBezTo>
                  <a:lnTo>
                    <a:pt x="0" y="955262"/>
                  </a:lnTo>
                  <a:cubicBezTo>
                    <a:pt x="0" y="1047464"/>
                    <a:pt x="74962" y="1122426"/>
                    <a:pt x="167164" y="1122426"/>
                  </a:cubicBezTo>
                  <a:lnTo>
                    <a:pt x="733520" y="1122426"/>
                  </a:lnTo>
                  <a:cubicBezTo>
                    <a:pt x="825722" y="1122426"/>
                    <a:pt x="900684" y="1047464"/>
                    <a:pt x="900684" y="955262"/>
                  </a:cubicBezTo>
                  <a:lnTo>
                    <a:pt x="900684" y="281464"/>
                  </a:lnTo>
                  <a:cubicBezTo>
                    <a:pt x="900684" y="189357"/>
                    <a:pt x="825722" y="114300"/>
                    <a:pt x="733520" y="114300"/>
                  </a:cubicBezTo>
                  <a:close/>
                  <a:moveTo>
                    <a:pt x="265557" y="103442"/>
                  </a:moveTo>
                  <a:lnTo>
                    <a:pt x="265557" y="103537"/>
                  </a:lnTo>
                  <a:lnTo>
                    <a:pt x="362331" y="103537"/>
                  </a:lnTo>
                  <a:cubicBezTo>
                    <a:pt x="370522" y="103537"/>
                    <a:pt x="377095" y="96965"/>
                    <a:pt x="377095" y="88773"/>
                  </a:cubicBezTo>
                  <a:cubicBezTo>
                    <a:pt x="377095" y="56197"/>
                    <a:pt x="407289" y="29813"/>
                    <a:pt x="444341" y="29813"/>
                  </a:cubicBezTo>
                  <a:cubicBezTo>
                    <a:pt x="481393" y="29813"/>
                    <a:pt x="511588" y="56197"/>
                    <a:pt x="511588" y="88773"/>
                  </a:cubicBezTo>
                  <a:cubicBezTo>
                    <a:pt x="511588" y="96965"/>
                    <a:pt x="518160" y="103537"/>
                    <a:pt x="526351" y="103537"/>
                  </a:cubicBezTo>
                  <a:lnTo>
                    <a:pt x="634651" y="103537"/>
                  </a:lnTo>
                  <a:cubicBezTo>
                    <a:pt x="644652" y="103537"/>
                    <a:pt x="653510" y="107823"/>
                    <a:pt x="658749" y="114300"/>
                  </a:cubicBezTo>
                  <a:cubicBezTo>
                    <a:pt x="662083" y="118301"/>
                    <a:pt x="663988" y="123158"/>
                    <a:pt x="663988" y="128397"/>
                  </a:cubicBezTo>
                  <a:lnTo>
                    <a:pt x="663988" y="144113"/>
                  </a:lnTo>
                  <a:lnTo>
                    <a:pt x="663988" y="214884"/>
                  </a:lnTo>
                  <a:lnTo>
                    <a:pt x="663988" y="220980"/>
                  </a:lnTo>
                  <a:cubicBezTo>
                    <a:pt x="663988" y="230886"/>
                    <a:pt x="657987" y="239554"/>
                    <a:pt x="649033" y="244602"/>
                  </a:cubicBezTo>
                  <a:cubicBezTo>
                    <a:pt x="643795" y="247555"/>
                    <a:pt x="637604" y="249269"/>
                    <a:pt x="630936" y="249269"/>
                  </a:cubicBezTo>
                  <a:lnTo>
                    <a:pt x="269462" y="249269"/>
                  </a:lnTo>
                  <a:cubicBezTo>
                    <a:pt x="262890" y="249269"/>
                    <a:pt x="256699" y="247555"/>
                    <a:pt x="251460" y="244602"/>
                  </a:cubicBezTo>
                  <a:cubicBezTo>
                    <a:pt x="242411" y="239649"/>
                    <a:pt x="236410" y="230886"/>
                    <a:pt x="236410" y="220980"/>
                  </a:cubicBezTo>
                  <a:lnTo>
                    <a:pt x="236410" y="214884"/>
                  </a:lnTo>
                  <a:lnTo>
                    <a:pt x="236410" y="144113"/>
                  </a:lnTo>
                  <a:lnTo>
                    <a:pt x="236410" y="128111"/>
                  </a:lnTo>
                  <a:cubicBezTo>
                    <a:pt x="236410" y="123063"/>
                    <a:pt x="238220" y="118301"/>
                    <a:pt x="241363" y="114300"/>
                  </a:cubicBezTo>
                  <a:cubicBezTo>
                    <a:pt x="246602" y="107728"/>
                    <a:pt x="255460" y="103442"/>
                    <a:pt x="265557" y="103442"/>
                  </a:cubicBezTo>
                  <a:close/>
                  <a:moveTo>
                    <a:pt x="212408" y="244602"/>
                  </a:moveTo>
                  <a:cubicBezTo>
                    <a:pt x="222123" y="264795"/>
                    <a:pt x="244126" y="278892"/>
                    <a:pt x="269653" y="278892"/>
                  </a:cubicBezTo>
                  <a:lnTo>
                    <a:pt x="631031" y="278892"/>
                  </a:lnTo>
                  <a:cubicBezTo>
                    <a:pt x="656463" y="278892"/>
                    <a:pt x="678466" y="264795"/>
                    <a:pt x="688277" y="244602"/>
                  </a:cubicBezTo>
                  <a:lnTo>
                    <a:pt x="703897" y="244602"/>
                  </a:lnTo>
                  <a:cubicBezTo>
                    <a:pt x="736854" y="244602"/>
                    <a:pt x="763714" y="271463"/>
                    <a:pt x="763714" y="304419"/>
                  </a:cubicBezTo>
                  <a:lnTo>
                    <a:pt x="763714" y="932307"/>
                  </a:lnTo>
                  <a:cubicBezTo>
                    <a:pt x="763714" y="965263"/>
                    <a:pt x="736854" y="992124"/>
                    <a:pt x="703897" y="992124"/>
                  </a:cubicBezTo>
                  <a:lnTo>
                    <a:pt x="196977" y="992124"/>
                  </a:lnTo>
                  <a:cubicBezTo>
                    <a:pt x="164021" y="992124"/>
                    <a:pt x="137160" y="965263"/>
                    <a:pt x="137160" y="932307"/>
                  </a:cubicBezTo>
                  <a:lnTo>
                    <a:pt x="137160" y="304324"/>
                  </a:lnTo>
                  <a:cubicBezTo>
                    <a:pt x="137160" y="271367"/>
                    <a:pt x="164021" y="244507"/>
                    <a:pt x="196977" y="244507"/>
                  </a:cubicBezTo>
                  <a:lnTo>
                    <a:pt x="196977" y="244602"/>
                  </a:lnTo>
                  <a:lnTo>
                    <a:pt x="212408" y="244602"/>
                  </a:lnTo>
                  <a:close/>
                  <a:moveTo>
                    <a:pt x="871061" y="955358"/>
                  </a:moveTo>
                  <a:cubicBezTo>
                    <a:pt x="871061" y="1031272"/>
                    <a:pt x="809339" y="1092899"/>
                    <a:pt x="733520" y="1092899"/>
                  </a:cubicBezTo>
                  <a:lnTo>
                    <a:pt x="167164" y="1092899"/>
                  </a:lnTo>
                  <a:cubicBezTo>
                    <a:pt x="91250" y="1092899"/>
                    <a:pt x="29623" y="1031177"/>
                    <a:pt x="29623" y="955358"/>
                  </a:cubicBezTo>
                  <a:lnTo>
                    <a:pt x="29623" y="281559"/>
                  </a:lnTo>
                  <a:cubicBezTo>
                    <a:pt x="29623" y="205740"/>
                    <a:pt x="91345" y="144113"/>
                    <a:pt x="167164" y="144113"/>
                  </a:cubicBezTo>
                  <a:lnTo>
                    <a:pt x="206883" y="144113"/>
                  </a:lnTo>
                  <a:lnTo>
                    <a:pt x="206883" y="214884"/>
                  </a:lnTo>
                  <a:lnTo>
                    <a:pt x="196882" y="214884"/>
                  </a:lnTo>
                  <a:cubicBezTo>
                    <a:pt x="147638" y="214884"/>
                    <a:pt x="107442" y="255079"/>
                    <a:pt x="107442" y="304419"/>
                  </a:cubicBezTo>
                  <a:lnTo>
                    <a:pt x="107442" y="932402"/>
                  </a:lnTo>
                  <a:cubicBezTo>
                    <a:pt x="107442" y="981647"/>
                    <a:pt x="147542" y="1021842"/>
                    <a:pt x="196882" y="1021842"/>
                  </a:cubicBezTo>
                  <a:lnTo>
                    <a:pt x="703802" y="1021842"/>
                  </a:lnTo>
                  <a:cubicBezTo>
                    <a:pt x="753142" y="1021842"/>
                    <a:pt x="793337" y="981647"/>
                    <a:pt x="793242" y="932402"/>
                  </a:cubicBezTo>
                  <a:lnTo>
                    <a:pt x="793242" y="304419"/>
                  </a:lnTo>
                  <a:cubicBezTo>
                    <a:pt x="793242" y="255175"/>
                    <a:pt x="753142" y="214884"/>
                    <a:pt x="703802" y="214884"/>
                  </a:cubicBezTo>
                  <a:lnTo>
                    <a:pt x="693801" y="214884"/>
                  </a:lnTo>
                  <a:lnTo>
                    <a:pt x="693801" y="144113"/>
                  </a:lnTo>
                  <a:lnTo>
                    <a:pt x="733520" y="144113"/>
                  </a:lnTo>
                  <a:cubicBezTo>
                    <a:pt x="809435" y="144113"/>
                    <a:pt x="871061" y="205835"/>
                    <a:pt x="871061" y="281559"/>
                  </a:cubicBezTo>
                  <a:lnTo>
                    <a:pt x="871061" y="955358"/>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25" name="Google Shape;225;p25"/>
            <p:cNvSpPr/>
            <p:nvPr/>
          </p:nvSpPr>
          <p:spPr>
            <a:xfrm>
              <a:off x="5135307" y="4431601"/>
              <a:ext cx="64008" cy="64008"/>
            </a:xfrm>
            <a:custGeom>
              <a:rect b="b" l="l" r="r" t="t"/>
              <a:pathLst>
                <a:path extrusionOk="0" h="64008" w="64008">
                  <a:moveTo>
                    <a:pt x="32004" y="64008"/>
                  </a:moveTo>
                  <a:cubicBezTo>
                    <a:pt x="49625" y="64008"/>
                    <a:pt x="64008" y="49625"/>
                    <a:pt x="64008" y="32004"/>
                  </a:cubicBezTo>
                  <a:cubicBezTo>
                    <a:pt x="64008" y="14383"/>
                    <a:pt x="49625" y="0"/>
                    <a:pt x="32004" y="0"/>
                  </a:cubicBezTo>
                  <a:cubicBezTo>
                    <a:pt x="14383" y="0"/>
                    <a:pt x="0" y="14383"/>
                    <a:pt x="0" y="32004"/>
                  </a:cubicBezTo>
                  <a:cubicBezTo>
                    <a:pt x="0" y="49625"/>
                    <a:pt x="14383" y="64008"/>
                    <a:pt x="32004" y="64008"/>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26" name="Google Shape;226;p25"/>
            <p:cNvSpPr/>
            <p:nvPr/>
          </p:nvSpPr>
          <p:spPr>
            <a:xfrm>
              <a:off x="5314708" y="4822465"/>
              <a:ext cx="107533" cy="77765"/>
            </a:xfrm>
            <a:custGeom>
              <a:rect b="b" l="l" r="r" t="t"/>
              <a:pathLst>
                <a:path extrusionOk="0" h="77765" w="107533">
                  <a:moveTo>
                    <a:pt x="32245" y="74146"/>
                  </a:moveTo>
                  <a:cubicBezTo>
                    <a:pt x="35007" y="76623"/>
                    <a:pt x="38436" y="77766"/>
                    <a:pt x="41960" y="77766"/>
                  </a:cubicBezTo>
                  <a:cubicBezTo>
                    <a:pt x="45580" y="77766"/>
                    <a:pt x="49295" y="76337"/>
                    <a:pt x="52247" y="73575"/>
                  </a:cubicBezTo>
                  <a:lnTo>
                    <a:pt x="102920" y="25569"/>
                  </a:lnTo>
                  <a:cubicBezTo>
                    <a:pt x="108826" y="19949"/>
                    <a:pt x="109111" y="10519"/>
                    <a:pt x="103492" y="4614"/>
                  </a:cubicBezTo>
                  <a:cubicBezTo>
                    <a:pt x="97872" y="-1292"/>
                    <a:pt x="88537" y="-1578"/>
                    <a:pt x="82537" y="4042"/>
                  </a:cubicBezTo>
                  <a:lnTo>
                    <a:pt x="41484" y="42809"/>
                  </a:lnTo>
                  <a:lnTo>
                    <a:pt x="24625" y="28140"/>
                  </a:lnTo>
                  <a:cubicBezTo>
                    <a:pt x="18434" y="22711"/>
                    <a:pt x="9004" y="23378"/>
                    <a:pt x="3670" y="29664"/>
                  </a:cubicBezTo>
                  <a:cubicBezTo>
                    <a:pt x="-1759" y="35856"/>
                    <a:pt x="-1093" y="45285"/>
                    <a:pt x="5194" y="50619"/>
                  </a:cubicBezTo>
                  <a:lnTo>
                    <a:pt x="32245" y="74146"/>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27" name="Google Shape;227;p25"/>
            <p:cNvSpPr/>
            <p:nvPr/>
          </p:nvSpPr>
          <p:spPr>
            <a:xfrm>
              <a:off x="5314708" y="4920763"/>
              <a:ext cx="107533" cy="77765"/>
            </a:xfrm>
            <a:custGeom>
              <a:rect b="b" l="l" r="r" t="t"/>
              <a:pathLst>
                <a:path extrusionOk="0" h="77765" w="107533">
                  <a:moveTo>
                    <a:pt x="32245" y="74146"/>
                  </a:moveTo>
                  <a:cubicBezTo>
                    <a:pt x="35007" y="76623"/>
                    <a:pt x="38436" y="77766"/>
                    <a:pt x="41960" y="77766"/>
                  </a:cubicBezTo>
                  <a:cubicBezTo>
                    <a:pt x="45580" y="77766"/>
                    <a:pt x="49295" y="76337"/>
                    <a:pt x="52247" y="73575"/>
                  </a:cubicBezTo>
                  <a:lnTo>
                    <a:pt x="102920" y="25568"/>
                  </a:lnTo>
                  <a:cubicBezTo>
                    <a:pt x="108826" y="19949"/>
                    <a:pt x="109111" y="10519"/>
                    <a:pt x="103492" y="4614"/>
                  </a:cubicBezTo>
                  <a:cubicBezTo>
                    <a:pt x="97872" y="-1292"/>
                    <a:pt x="88537" y="-1578"/>
                    <a:pt x="82537" y="4042"/>
                  </a:cubicBezTo>
                  <a:lnTo>
                    <a:pt x="41484" y="42809"/>
                  </a:lnTo>
                  <a:lnTo>
                    <a:pt x="24625" y="28140"/>
                  </a:lnTo>
                  <a:cubicBezTo>
                    <a:pt x="18434" y="22711"/>
                    <a:pt x="9004" y="23378"/>
                    <a:pt x="3670" y="29664"/>
                  </a:cubicBezTo>
                  <a:cubicBezTo>
                    <a:pt x="-1759" y="35856"/>
                    <a:pt x="-1093" y="45285"/>
                    <a:pt x="5194" y="50619"/>
                  </a:cubicBezTo>
                  <a:lnTo>
                    <a:pt x="32245" y="74146"/>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28" name="Google Shape;228;p25"/>
            <p:cNvSpPr/>
            <p:nvPr/>
          </p:nvSpPr>
          <p:spPr>
            <a:xfrm>
              <a:off x="5314708" y="5019061"/>
              <a:ext cx="107533" cy="77765"/>
            </a:xfrm>
            <a:custGeom>
              <a:rect b="b" l="l" r="r" t="t"/>
              <a:pathLst>
                <a:path extrusionOk="0" h="77765" w="107533">
                  <a:moveTo>
                    <a:pt x="32245" y="74146"/>
                  </a:moveTo>
                  <a:cubicBezTo>
                    <a:pt x="35007" y="76623"/>
                    <a:pt x="38436" y="77766"/>
                    <a:pt x="41960" y="77766"/>
                  </a:cubicBezTo>
                  <a:cubicBezTo>
                    <a:pt x="45580" y="77766"/>
                    <a:pt x="49295" y="76337"/>
                    <a:pt x="52247" y="73575"/>
                  </a:cubicBezTo>
                  <a:lnTo>
                    <a:pt x="102920" y="25569"/>
                  </a:lnTo>
                  <a:cubicBezTo>
                    <a:pt x="108826" y="19949"/>
                    <a:pt x="109111" y="10519"/>
                    <a:pt x="103492" y="4614"/>
                  </a:cubicBezTo>
                  <a:cubicBezTo>
                    <a:pt x="97872" y="-1292"/>
                    <a:pt x="88537" y="-1578"/>
                    <a:pt x="82537" y="4042"/>
                  </a:cubicBezTo>
                  <a:lnTo>
                    <a:pt x="41484" y="42809"/>
                  </a:lnTo>
                  <a:lnTo>
                    <a:pt x="24625" y="28141"/>
                  </a:lnTo>
                  <a:cubicBezTo>
                    <a:pt x="18434" y="22711"/>
                    <a:pt x="9004" y="23378"/>
                    <a:pt x="3670" y="29664"/>
                  </a:cubicBezTo>
                  <a:cubicBezTo>
                    <a:pt x="-1759" y="35856"/>
                    <a:pt x="-1093" y="45286"/>
                    <a:pt x="5194" y="50620"/>
                  </a:cubicBezTo>
                  <a:lnTo>
                    <a:pt x="32245" y="74146"/>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29" name="Google Shape;229;p25"/>
            <p:cNvSpPr/>
            <p:nvPr/>
          </p:nvSpPr>
          <p:spPr>
            <a:xfrm>
              <a:off x="5314708" y="5117359"/>
              <a:ext cx="107533" cy="77765"/>
            </a:xfrm>
            <a:custGeom>
              <a:rect b="b" l="l" r="r" t="t"/>
              <a:pathLst>
                <a:path extrusionOk="0" h="77765" w="107533">
                  <a:moveTo>
                    <a:pt x="32245" y="74146"/>
                  </a:moveTo>
                  <a:cubicBezTo>
                    <a:pt x="35007" y="76623"/>
                    <a:pt x="38436" y="77766"/>
                    <a:pt x="41960" y="77766"/>
                  </a:cubicBezTo>
                  <a:cubicBezTo>
                    <a:pt x="45580" y="77766"/>
                    <a:pt x="49295" y="76432"/>
                    <a:pt x="52247" y="73575"/>
                  </a:cubicBezTo>
                  <a:lnTo>
                    <a:pt x="102920" y="25569"/>
                  </a:lnTo>
                  <a:cubicBezTo>
                    <a:pt x="108826" y="19949"/>
                    <a:pt x="109111" y="10519"/>
                    <a:pt x="103492" y="4614"/>
                  </a:cubicBezTo>
                  <a:cubicBezTo>
                    <a:pt x="97872" y="-1292"/>
                    <a:pt x="88537" y="-1578"/>
                    <a:pt x="82537" y="4042"/>
                  </a:cubicBezTo>
                  <a:lnTo>
                    <a:pt x="41484" y="42809"/>
                  </a:lnTo>
                  <a:lnTo>
                    <a:pt x="24625" y="28140"/>
                  </a:lnTo>
                  <a:cubicBezTo>
                    <a:pt x="18434" y="22711"/>
                    <a:pt x="9004" y="23378"/>
                    <a:pt x="3670" y="29664"/>
                  </a:cubicBezTo>
                  <a:cubicBezTo>
                    <a:pt x="-1759" y="35856"/>
                    <a:pt x="-1093" y="45286"/>
                    <a:pt x="5194" y="50620"/>
                  </a:cubicBezTo>
                  <a:lnTo>
                    <a:pt x="32245" y="74146"/>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30" name="Google Shape;230;p25"/>
            <p:cNvSpPr/>
            <p:nvPr/>
          </p:nvSpPr>
          <p:spPr>
            <a:xfrm>
              <a:off x="4939949" y="4847748"/>
              <a:ext cx="317660" cy="30765"/>
            </a:xfrm>
            <a:custGeom>
              <a:rect b="b" l="l" r="r" t="t"/>
              <a:pathLst>
                <a:path extrusionOk="0" h="30765" w="317660">
                  <a:moveTo>
                    <a:pt x="14765" y="29908"/>
                  </a:moveTo>
                  <a:lnTo>
                    <a:pt x="302991" y="30766"/>
                  </a:lnTo>
                  <a:cubicBezTo>
                    <a:pt x="311183" y="30766"/>
                    <a:pt x="317755" y="24098"/>
                    <a:pt x="317660" y="15811"/>
                  </a:cubicBezTo>
                  <a:cubicBezTo>
                    <a:pt x="317660" y="7620"/>
                    <a:pt x="311087" y="857"/>
                    <a:pt x="302896" y="857"/>
                  </a:cubicBezTo>
                  <a:lnTo>
                    <a:pt x="14765" y="0"/>
                  </a:lnTo>
                  <a:cubicBezTo>
                    <a:pt x="6573" y="0"/>
                    <a:pt x="1" y="6667"/>
                    <a:pt x="1" y="14954"/>
                  </a:cubicBezTo>
                  <a:cubicBezTo>
                    <a:pt x="-94" y="23050"/>
                    <a:pt x="6573" y="29908"/>
                    <a:pt x="14765" y="29908"/>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31" name="Google Shape;231;p25"/>
            <p:cNvSpPr/>
            <p:nvPr/>
          </p:nvSpPr>
          <p:spPr>
            <a:xfrm>
              <a:off x="4939949" y="4950618"/>
              <a:ext cx="317660" cy="29622"/>
            </a:xfrm>
            <a:custGeom>
              <a:rect b="b" l="l" r="r" t="t"/>
              <a:pathLst>
                <a:path extrusionOk="0" h="29622" w="317660">
                  <a:moveTo>
                    <a:pt x="14765" y="28765"/>
                  </a:moveTo>
                  <a:lnTo>
                    <a:pt x="302991" y="29623"/>
                  </a:lnTo>
                  <a:cubicBezTo>
                    <a:pt x="311183" y="29623"/>
                    <a:pt x="317755" y="23146"/>
                    <a:pt x="317660" y="15240"/>
                  </a:cubicBezTo>
                  <a:cubicBezTo>
                    <a:pt x="317660" y="7334"/>
                    <a:pt x="311087" y="857"/>
                    <a:pt x="302896" y="857"/>
                  </a:cubicBezTo>
                  <a:lnTo>
                    <a:pt x="14765" y="0"/>
                  </a:lnTo>
                  <a:cubicBezTo>
                    <a:pt x="6573" y="0"/>
                    <a:pt x="1" y="6477"/>
                    <a:pt x="1" y="14383"/>
                  </a:cubicBezTo>
                  <a:cubicBezTo>
                    <a:pt x="-94" y="22193"/>
                    <a:pt x="6573" y="28765"/>
                    <a:pt x="14765" y="28765"/>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32" name="Google Shape;232;p25"/>
            <p:cNvSpPr/>
            <p:nvPr/>
          </p:nvSpPr>
          <p:spPr>
            <a:xfrm>
              <a:off x="4939949" y="5052345"/>
              <a:ext cx="317660" cy="30765"/>
            </a:xfrm>
            <a:custGeom>
              <a:rect b="b" l="l" r="r" t="t"/>
              <a:pathLst>
                <a:path extrusionOk="0" h="30765" w="317660">
                  <a:moveTo>
                    <a:pt x="14765" y="29909"/>
                  </a:moveTo>
                  <a:lnTo>
                    <a:pt x="302991" y="30766"/>
                  </a:lnTo>
                  <a:cubicBezTo>
                    <a:pt x="311183" y="30766"/>
                    <a:pt x="317755" y="24098"/>
                    <a:pt x="317660" y="15812"/>
                  </a:cubicBezTo>
                  <a:cubicBezTo>
                    <a:pt x="317660" y="7620"/>
                    <a:pt x="311087" y="857"/>
                    <a:pt x="302896" y="857"/>
                  </a:cubicBezTo>
                  <a:lnTo>
                    <a:pt x="14765" y="0"/>
                  </a:lnTo>
                  <a:cubicBezTo>
                    <a:pt x="6573" y="0"/>
                    <a:pt x="1" y="6668"/>
                    <a:pt x="1" y="14954"/>
                  </a:cubicBezTo>
                  <a:cubicBezTo>
                    <a:pt x="-94" y="23051"/>
                    <a:pt x="6573" y="29909"/>
                    <a:pt x="14765" y="29909"/>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33" name="Google Shape;233;p25"/>
            <p:cNvSpPr/>
            <p:nvPr/>
          </p:nvSpPr>
          <p:spPr>
            <a:xfrm>
              <a:off x="4939949" y="5155215"/>
              <a:ext cx="317660" cy="30765"/>
            </a:xfrm>
            <a:custGeom>
              <a:rect b="b" l="l" r="r" t="t"/>
              <a:pathLst>
                <a:path extrusionOk="0" h="30765" w="317660">
                  <a:moveTo>
                    <a:pt x="14765" y="29908"/>
                  </a:moveTo>
                  <a:lnTo>
                    <a:pt x="302991" y="30766"/>
                  </a:lnTo>
                  <a:cubicBezTo>
                    <a:pt x="311183" y="30766"/>
                    <a:pt x="317755" y="24098"/>
                    <a:pt x="317660" y="15812"/>
                  </a:cubicBezTo>
                  <a:cubicBezTo>
                    <a:pt x="317660" y="7620"/>
                    <a:pt x="311087" y="857"/>
                    <a:pt x="302896" y="857"/>
                  </a:cubicBezTo>
                  <a:lnTo>
                    <a:pt x="14765" y="0"/>
                  </a:lnTo>
                  <a:cubicBezTo>
                    <a:pt x="6573" y="0"/>
                    <a:pt x="1" y="6667"/>
                    <a:pt x="1" y="14954"/>
                  </a:cubicBezTo>
                  <a:cubicBezTo>
                    <a:pt x="-94" y="23050"/>
                    <a:pt x="6573" y="29908"/>
                    <a:pt x="14765" y="29908"/>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34" name="Google Shape;234;p25"/>
            <p:cNvSpPr/>
            <p:nvPr/>
          </p:nvSpPr>
          <p:spPr>
            <a:xfrm>
              <a:off x="5048439" y="4532280"/>
              <a:ext cx="236602" cy="29622"/>
            </a:xfrm>
            <a:custGeom>
              <a:rect b="b" l="l" r="r" t="t"/>
              <a:pathLst>
                <a:path extrusionOk="0" h="29622" w="236602">
                  <a:moveTo>
                    <a:pt x="14765" y="28766"/>
                  </a:moveTo>
                  <a:lnTo>
                    <a:pt x="221743" y="29623"/>
                  </a:lnTo>
                  <a:cubicBezTo>
                    <a:pt x="229935" y="29623"/>
                    <a:pt x="236602" y="23241"/>
                    <a:pt x="236602" y="15335"/>
                  </a:cubicBezTo>
                  <a:cubicBezTo>
                    <a:pt x="236697" y="7334"/>
                    <a:pt x="230030" y="858"/>
                    <a:pt x="221838" y="858"/>
                  </a:cubicBezTo>
                  <a:lnTo>
                    <a:pt x="14955" y="0"/>
                  </a:lnTo>
                  <a:cubicBezTo>
                    <a:pt x="14860" y="0"/>
                    <a:pt x="14860" y="0"/>
                    <a:pt x="14860" y="0"/>
                  </a:cubicBezTo>
                  <a:cubicBezTo>
                    <a:pt x="6668" y="0"/>
                    <a:pt x="1" y="6382"/>
                    <a:pt x="1" y="14288"/>
                  </a:cubicBezTo>
                  <a:cubicBezTo>
                    <a:pt x="-94" y="22193"/>
                    <a:pt x="6573" y="28766"/>
                    <a:pt x="14765" y="28766"/>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grpSp>
        <p:nvGrpSpPr>
          <p:cNvPr id="235" name="Google Shape;235;p25"/>
          <p:cNvGrpSpPr/>
          <p:nvPr/>
        </p:nvGrpSpPr>
        <p:grpSpPr>
          <a:xfrm>
            <a:off x="1816649" y="1941226"/>
            <a:ext cx="1102103" cy="1201046"/>
            <a:chOff x="1816649" y="1941226"/>
            <a:chExt cx="1102103" cy="1201046"/>
          </a:xfrm>
        </p:grpSpPr>
        <p:sp>
          <p:nvSpPr>
            <p:cNvPr id="236" name="Google Shape;236;p25"/>
            <p:cNvSpPr/>
            <p:nvPr/>
          </p:nvSpPr>
          <p:spPr>
            <a:xfrm rot="356245">
              <a:off x="1871096" y="1989634"/>
              <a:ext cx="993207" cy="1104230"/>
            </a:xfrm>
            <a:custGeom>
              <a:rect b="b" l="l" r="r" t="t"/>
              <a:pathLst>
                <a:path extrusionOk="0" h="1171527" w="1053738">
                  <a:moveTo>
                    <a:pt x="526869" y="0"/>
                  </a:moveTo>
                  <a:cubicBezTo>
                    <a:pt x="817851" y="0"/>
                    <a:pt x="1053738" y="235887"/>
                    <a:pt x="1053738" y="526869"/>
                  </a:cubicBezTo>
                  <a:cubicBezTo>
                    <a:pt x="1053738" y="817851"/>
                    <a:pt x="817851" y="1053738"/>
                    <a:pt x="526869" y="1053738"/>
                  </a:cubicBezTo>
                  <a:cubicBezTo>
                    <a:pt x="490496" y="1053738"/>
                    <a:pt x="454985" y="1050052"/>
                    <a:pt x="420687" y="1043034"/>
                  </a:cubicBezTo>
                  <a:lnTo>
                    <a:pt x="388563" y="1033062"/>
                  </a:lnTo>
                  <a:lnTo>
                    <a:pt x="147609" y="1171527"/>
                  </a:lnTo>
                  <a:lnTo>
                    <a:pt x="147063" y="890630"/>
                  </a:lnTo>
                  <a:lnTo>
                    <a:pt x="89981" y="821447"/>
                  </a:lnTo>
                  <a:cubicBezTo>
                    <a:pt x="33172" y="737358"/>
                    <a:pt x="0" y="635987"/>
                    <a:pt x="0" y="526869"/>
                  </a:cubicBezTo>
                  <a:cubicBezTo>
                    <a:pt x="0" y="235887"/>
                    <a:pt x="235887" y="0"/>
                    <a:pt x="526869"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237" name="Google Shape;237;p25"/>
            <p:cNvSpPr/>
            <p:nvPr/>
          </p:nvSpPr>
          <p:spPr>
            <a:xfrm>
              <a:off x="2276260" y="2290279"/>
              <a:ext cx="182880" cy="374905"/>
            </a:xfrm>
            <a:prstGeom prst="rect">
              <a:avLst/>
            </a:prstGeom>
          </p:spPr>
          <p:txBody>
            <a:bodyPr>
              <a:prstTxWarp prst="textPlain"/>
            </a:bodyPr>
            <a:lstStyle/>
            <a:p>
              <a:pPr lvl="0" algn="ctr"/>
              <a:r>
                <a:rPr b="0" i="0">
                  <a:ln cap="flat" cmpd="sng" w="9525">
                    <a:solidFill>
                      <a:schemeClr val="accent2"/>
                    </a:solidFill>
                    <a:prstDash val="solid"/>
                    <a:round/>
                    <a:headEnd len="sm" w="sm" type="none"/>
                    <a:tailEnd len="sm" w="sm" type="none"/>
                  </a:ln>
                  <a:solidFill>
                    <a:schemeClr val="accent2"/>
                  </a:solidFill>
                  <a:latin typeface="Lexend Deca"/>
                </a:rPr>
                <a:t>1</a:t>
              </a:r>
            </a:p>
          </p:txBody>
        </p:sp>
      </p:grpSp>
      <p:grpSp>
        <p:nvGrpSpPr>
          <p:cNvPr id="238" name="Google Shape;238;p25"/>
          <p:cNvGrpSpPr/>
          <p:nvPr/>
        </p:nvGrpSpPr>
        <p:grpSpPr>
          <a:xfrm>
            <a:off x="5544949" y="2724226"/>
            <a:ext cx="1102103" cy="1201046"/>
            <a:chOff x="6306899" y="1941226"/>
            <a:chExt cx="1102103" cy="1201046"/>
          </a:xfrm>
        </p:grpSpPr>
        <p:sp>
          <p:nvSpPr>
            <p:cNvPr id="239" name="Google Shape;239;p25"/>
            <p:cNvSpPr/>
            <p:nvPr/>
          </p:nvSpPr>
          <p:spPr>
            <a:xfrm rot="356245">
              <a:off x="6361346" y="1989634"/>
              <a:ext cx="993207" cy="1104230"/>
            </a:xfrm>
            <a:custGeom>
              <a:rect b="b" l="l" r="r" t="t"/>
              <a:pathLst>
                <a:path extrusionOk="0" h="1171527" w="1053738">
                  <a:moveTo>
                    <a:pt x="526869" y="0"/>
                  </a:moveTo>
                  <a:cubicBezTo>
                    <a:pt x="817851" y="0"/>
                    <a:pt x="1053738" y="235887"/>
                    <a:pt x="1053738" y="526869"/>
                  </a:cubicBezTo>
                  <a:cubicBezTo>
                    <a:pt x="1053738" y="817851"/>
                    <a:pt x="817851" y="1053738"/>
                    <a:pt x="526869" y="1053738"/>
                  </a:cubicBezTo>
                  <a:cubicBezTo>
                    <a:pt x="490496" y="1053738"/>
                    <a:pt x="454985" y="1050052"/>
                    <a:pt x="420687" y="1043034"/>
                  </a:cubicBezTo>
                  <a:lnTo>
                    <a:pt x="388563" y="1033062"/>
                  </a:lnTo>
                  <a:lnTo>
                    <a:pt x="147609" y="1171527"/>
                  </a:lnTo>
                  <a:lnTo>
                    <a:pt x="147063" y="890630"/>
                  </a:lnTo>
                  <a:lnTo>
                    <a:pt x="89981" y="821447"/>
                  </a:lnTo>
                  <a:cubicBezTo>
                    <a:pt x="33172" y="737358"/>
                    <a:pt x="0" y="635987"/>
                    <a:pt x="0" y="526869"/>
                  </a:cubicBezTo>
                  <a:cubicBezTo>
                    <a:pt x="0" y="235887"/>
                    <a:pt x="235887" y="0"/>
                    <a:pt x="526869"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240" name="Google Shape;240;p25"/>
            <p:cNvSpPr/>
            <p:nvPr/>
          </p:nvSpPr>
          <p:spPr>
            <a:xfrm>
              <a:off x="6737497" y="2290279"/>
              <a:ext cx="240904" cy="374905"/>
            </a:xfrm>
            <a:prstGeom prst="rect">
              <a:avLst/>
            </a:prstGeom>
          </p:spPr>
          <p:txBody>
            <a:bodyPr>
              <a:prstTxWarp prst="textPlain"/>
            </a:bodyPr>
            <a:lstStyle/>
            <a:p>
              <a:pPr lvl="0" algn="ctr"/>
              <a:r>
                <a:rPr b="0" i="0">
                  <a:ln cap="flat" cmpd="sng" w="9525">
                    <a:solidFill>
                      <a:schemeClr val="accent2"/>
                    </a:solidFill>
                    <a:prstDash val="solid"/>
                    <a:round/>
                    <a:headEnd len="sm" w="sm" type="none"/>
                    <a:tailEnd len="sm" w="sm" type="none"/>
                  </a:ln>
                  <a:solidFill>
                    <a:schemeClr val="accent2"/>
                  </a:solidFill>
                  <a:latin typeface="Lexend Deca"/>
                </a:rPr>
                <a:t>2</a:t>
              </a:r>
            </a:p>
          </p:txBody>
        </p:sp>
      </p:grpSp>
      <p:grpSp>
        <p:nvGrpSpPr>
          <p:cNvPr id="241" name="Google Shape;241;p25"/>
          <p:cNvGrpSpPr/>
          <p:nvPr/>
        </p:nvGrpSpPr>
        <p:grpSpPr>
          <a:xfrm>
            <a:off x="9140649" y="4134726"/>
            <a:ext cx="1102103" cy="1201046"/>
            <a:chOff x="1816649" y="4010401"/>
            <a:chExt cx="1102103" cy="1201046"/>
          </a:xfrm>
        </p:grpSpPr>
        <p:sp>
          <p:nvSpPr>
            <p:cNvPr id="242" name="Google Shape;242;p25"/>
            <p:cNvSpPr/>
            <p:nvPr/>
          </p:nvSpPr>
          <p:spPr>
            <a:xfrm rot="356245">
              <a:off x="1871096" y="4058809"/>
              <a:ext cx="993207" cy="1104230"/>
            </a:xfrm>
            <a:custGeom>
              <a:rect b="b" l="l" r="r" t="t"/>
              <a:pathLst>
                <a:path extrusionOk="0" h="1171527" w="1053738">
                  <a:moveTo>
                    <a:pt x="526869" y="0"/>
                  </a:moveTo>
                  <a:cubicBezTo>
                    <a:pt x="817851" y="0"/>
                    <a:pt x="1053738" y="235887"/>
                    <a:pt x="1053738" y="526869"/>
                  </a:cubicBezTo>
                  <a:cubicBezTo>
                    <a:pt x="1053738" y="817851"/>
                    <a:pt x="817851" y="1053738"/>
                    <a:pt x="526869" y="1053738"/>
                  </a:cubicBezTo>
                  <a:cubicBezTo>
                    <a:pt x="490496" y="1053738"/>
                    <a:pt x="454985" y="1050052"/>
                    <a:pt x="420687" y="1043034"/>
                  </a:cubicBezTo>
                  <a:lnTo>
                    <a:pt x="388563" y="1033062"/>
                  </a:lnTo>
                  <a:lnTo>
                    <a:pt x="147609" y="1171527"/>
                  </a:lnTo>
                  <a:lnTo>
                    <a:pt x="147063" y="890630"/>
                  </a:lnTo>
                  <a:lnTo>
                    <a:pt x="89981" y="821447"/>
                  </a:lnTo>
                  <a:cubicBezTo>
                    <a:pt x="33172" y="737358"/>
                    <a:pt x="0" y="635987"/>
                    <a:pt x="0" y="526869"/>
                  </a:cubicBezTo>
                  <a:cubicBezTo>
                    <a:pt x="0" y="235887"/>
                    <a:pt x="235887" y="0"/>
                    <a:pt x="526869"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243" name="Google Shape;243;p25"/>
            <p:cNvSpPr/>
            <p:nvPr/>
          </p:nvSpPr>
          <p:spPr>
            <a:xfrm>
              <a:off x="2247247" y="4353779"/>
              <a:ext cx="245566" cy="374905"/>
            </a:xfrm>
            <a:prstGeom prst="rect">
              <a:avLst/>
            </a:prstGeom>
          </p:spPr>
          <p:txBody>
            <a:bodyPr>
              <a:prstTxWarp prst="textPlain"/>
            </a:bodyPr>
            <a:lstStyle/>
            <a:p>
              <a:pPr lvl="0" algn="ctr"/>
              <a:r>
                <a:rPr b="0" i="0">
                  <a:ln cap="flat" cmpd="sng" w="9525">
                    <a:solidFill>
                      <a:schemeClr val="accent2"/>
                    </a:solidFill>
                    <a:prstDash val="solid"/>
                    <a:round/>
                    <a:headEnd len="sm" w="sm" type="none"/>
                    <a:tailEnd len="sm" w="sm" type="none"/>
                  </a:ln>
                  <a:solidFill>
                    <a:schemeClr val="accent2"/>
                  </a:solidFill>
                  <a:latin typeface="Lexend Deca"/>
                </a:rPr>
                <a:t>3</a:t>
              </a:r>
            </a:p>
          </p:txBody>
        </p:sp>
      </p:grpSp>
      <p:sp>
        <p:nvSpPr>
          <p:cNvPr id="244" name="Google Shape;244;p25"/>
          <p:cNvSpPr txBox="1"/>
          <p:nvPr>
            <p:ph idx="1" type="body"/>
          </p:nvPr>
        </p:nvSpPr>
        <p:spPr>
          <a:xfrm>
            <a:off x="424838" y="3093681"/>
            <a:ext cx="3890400" cy="831600"/>
          </a:xfrm>
          <a:prstGeom prst="rect">
            <a:avLst/>
          </a:prstGeom>
        </p:spPr>
        <p:txBody>
          <a:bodyPr anchorCtr="0" anchor="t" bIns="121900" lIns="121900" spcFirstLastPara="1" rIns="121900" wrap="square" tIns="121900">
            <a:noAutofit/>
          </a:bodyPr>
          <a:lstStyle/>
          <a:p>
            <a:pPr indent="0" lvl="0" marL="0" rtl="0" algn="ctr">
              <a:lnSpc>
                <a:spcPct val="100000"/>
              </a:lnSpc>
              <a:spcBef>
                <a:spcPts val="0"/>
              </a:spcBef>
              <a:spcAft>
                <a:spcPts val="0"/>
              </a:spcAft>
              <a:buNone/>
            </a:pPr>
            <a:r>
              <a:rPr b="1" lang="en" sz="2200">
                <a:solidFill>
                  <a:schemeClr val="accent1"/>
                </a:solidFill>
              </a:rPr>
              <a:t>College Applications</a:t>
            </a:r>
            <a:endParaRPr b="1" sz="2200">
              <a:solidFill>
                <a:schemeClr val="accent1"/>
              </a:solidFill>
            </a:endParaRPr>
          </a:p>
          <a:p>
            <a:pPr indent="0" lvl="0" marL="0" rtl="0" algn="ctr">
              <a:lnSpc>
                <a:spcPct val="100000"/>
              </a:lnSpc>
              <a:spcBef>
                <a:spcPts val="0"/>
              </a:spcBef>
              <a:spcAft>
                <a:spcPts val="0"/>
              </a:spcAft>
              <a:buNone/>
            </a:pPr>
            <a:r>
              <a:rPr lang="en" sz="1800"/>
              <a:t>Timelines and Deadlines</a:t>
            </a:r>
            <a:endParaRPr sz="1800"/>
          </a:p>
          <a:p>
            <a:pPr indent="0" lvl="0" marL="0" rtl="0" algn="ctr">
              <a:lnSpc>
                <a:spcPct val="100000"/>
              </a:lnSpc>
              <a:spcBef>
                <a:spcPts val="0"/>
              </a:spcBef>
              <a:spcAft>
                <a:spcPts val="0"/>
              </a:spcAft>
              <a:buNone/>
            </a:pPr>
            <a:r>
              <a:t/>
            </a:r>
            <a:endParaRPr/>
          </a:p>
        </p:txBody>
      </p:sp>
      <p:sp>
        <p:nvSpPr>
          <p:cNvPr id="245" name="Google Shape;245;p25"/>
          <p:cNvSpPr txBox="1"/>
          <p:nvPr>
            <p:ph idx="1" type="body"/>
          </p:nvPr>
        </p:nvSpPr>
        <p:spPr>
          <a:xfrm>
            <a:off x="3927150" y="3925275"/>
            <a:ext cx="4337700" cy="1135500"/>
          </a:xfrm>
          <a:prstGeom prst="rect">
            <a:avLst/>
          </a:prstGeom>
        </p:spPr>
        <p:txBody>
          <a:bodyPr anchorCtr="0" anchor="t" bIns="121900" lIns="121900" spcFirstLastPara="1" rIns="121900" wrap="square" tIns="121900">
            <a:noAutofit/>
          </a:bodyPr>
          <a:lstStyle/>
          <a:p>
            <a:pPr indent="0" lvl="0" marL="0" rtl="0" algn="ctr">
              <a:lnSpc>
                <a:spcPct val="100000"/>
              </a:lnSpc>
              <a:spcBef>
                <a:spcPts val="0"/>
              </a:spcBef>
              <a:spcAft>
                <a:spcPts val="0"/>
              </a:spcAft>
              <a:buNone/>
            </a:pPr>
            <a:r>
              <a:rPr b="1" lang="en" sz="2200">
                <a:solidFill>
                  <a:schemeClr val="accent1"/>
                </a:solidFill>
              </a:rPr>
              <a:t>NCHS Procedures</a:t>
            </a:r>
            <a:endParaRPr b="1" sz="2200">
              <a:solidFill>
                <a:schemeClr val="accent1"/>
              </a:solidFill>
            </a:endParaRPr>
          </a:p>
          <a:p>
            <a:pPr indent="0" lvl="0" marL="0" rtl="0" algn="ctr">
              <a:lnSpc>
                <a:spcPct val="100000"/>
              </a:lnSpc>
              <a:spcBef>
                <a:spcPts val="0"/>
              </a:spcBef>
              <a:spcAft>
                <a:spcPts val="0"/>
              </a:spcAft>
              <a:buNone/>
            </a:pPr>
            <a:r>
              <a:rPr lang="en" sz="1800"/>
              <a:t>Using SchooLinks &amp; understanding specific NCHS application procedures</a:t>
            </a:r>
            <a:endParaRPr sz="1800"/>
          </a:p>
        </p:txBody>
      </p:sp>
      <p:sp>
        <p:nvSpPr>
          <p:cNvPr id="246" name="Google Shape;246;p25"/>
          <p:cNvSpPr txBox="1"/>
          <p:nvPr>
            <p:ph idx="1" type="body"/>
          </p:nvPr>
        </p:nvSpPr>
        <p:spPr>
          <a:xfrm>
            <a:off x="7746500" y="5244898"/>
            <a:ext cx="3890400" cy="1135500"/>
          </a:xfrm>
          <a:prstGeom prst="rect">
            <a:avLst/>
          </a:prstGeom>
        </p:spPr>
        <p:txBody>
          <a:bodyPr anchorCtr="0" anchor="t" bIns="121900" lIns="121900" spcFirstLastPara="1" rIns="121900" wrap="square" tIns="121900">
            <a:noAutofit/>
          </a:bodyPr>
          <a:lstStyle/>
          <a:p>
            <a:pPr indent="0" lvl="0" marL="0" rtl="0" algn="ctr">
              <a:lnSpc>
                <a:spcPct val="100000"/>
              </a:lnSpc>
              <a:spcBef>
                <a:spcPts val="0"/>
              </a:spcBef>
              <a:spcAft>
                <a:spcPts val="0"/>
              </a:spcAft>
              <a:buNone/>
            </a:pPr>
            <a:r>
              <a:rPr b="1" lang="en" sz="2200">
                <a:solidFill>
                  <a:schemeClr val="accent1"/>
                </a:solidFill>
              </a:rPr>
              <a:t>How Parents Can Help</a:t>
            </a:r>
            <a:endParaRPr b="1" sz="2200">
              <a:solidFill>
                <a:schemeClr val="accent1"/>
              </a:solidFill>
            </a:endParaRPr>
          </a:p>
          <a:p>
            <a:pPr indent="0" lvl="0" marL="0" rtl="0" algn="ctr">
              <a:lnSpc>
                <a:spcPct val="100000"/>
              </a:lnSpc>
              <a:spcBef>
                <a:spcPts val="0"/>
              </a:spcBef>
              <a:spcAft>
                <a:spcPts val="0"/>
              </a:spcAft>
              <a:buNone/>
            </a:pPr>
            <a:r>
              <a:rPr lang="en" sz="1800"/>
              <a:t>Parent role in the process</a:t>
            </a:r>
            <a:endParaRPr sz="1800"/>
          </a:p>
          <a:p>
            <a:pPr indent="0" lvl="0" marL="0" rtl="0" algn="ctr">
              <a:lnSpc>
                <a:spcPct val="100000"/>
              </a:lnSpc>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6"/>
          <p:cNvSpPr/>
          <p:nvPr/>
        </p:nvSpPr>
        <p:spPr>
          <a:xfrm rot="-1734925">
            <a:off x="5464867" y="664963"/>
            <a:ext cx="1264003" cy="1405295"/>
          </a:xfrm>
          <a:custGeom>
            <a:rect b="b" l="l" r="r" t="t"/>
            <a:pathLst>
              <a:path extrusionOk="0" h="1171527" w="1053738">
                <a:moveTo>
                  <a:pt x="526869" y="0"/>
                </a:moveTo>
                <a:cubicBezTo>
                  <a:pt x="817851" y="0"/>
                  <a:pt x="1053738" y="235887"/>
                  <a:pt x="1053738" y="526869"/>
                </a:cubicBezTo>
                <a:cubicBezTo>
                  <a:pt x="1053738" y="817851"/>
                  <a:pt x="817851" y="1053738"/>
                  <a:pt x="526869" y="1053738"/>
                </a:cubicBezTo>
                <a:cubicBezTo>
                  <a:pt x="490496" y="1053738"/>
                  <a:pt x="454985" y="1050052"/>
                  <a:pt x="420687" y="1043034"/>
                </a:cubicBezTo>
                <a:lnTo>
                  <a:pt x="388563" y="1033062"/>
                </a:lnTo>
                <a:lnTo>
                  <a:pt x="147609" y="1171527"/>
                </a:lnTo>
                <a:lnTo>
                  <a:pt x="147063" y="890630"/>
                </a:lnTo>
                <a:lnTo>
                  <a:pt x="89981" y="821447"/>
                </a:lnTo>
                <a:cubicBezTo>
                  <a:pt x="33172" y="737358"/>
                  <a:pt x="0" y="635987"/>
                  <a:pt x="0" y="526869"/>
                </a:cubicBezTo>
                <a:cubicBezTo>
                  <a:pt x="0" y="235887"/>
                  <a:pt x="235887" y="0"/>
                  <a:pt x="526869"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252" name="Google Shape;252;p26"/>
          <p:cNvSpPr txBox="1"/>
          <p:nvPr>
            <p:ph idx="1" type="body"/>
          </p:nvPr>
        </p:nvSpPr>
        <p:spPr>
          <a:xfrm>
            <a:off x="2401350" y="4069475"/>
            <a:ext cx="7389300" cy="663900"/>
          </a:xfrm>
          <a:prstGeom prst="rect">
            <a:avLst/>
          </a:prstGeom>
        </p:spPr>
        <p:txBody>
          <a:bodyPr anchorCtr="0" anchor="t" bIns="121900" lIns="121900" spcFirstLastPara="1" rIns="121900" wrap="square" tIns="121900">
            <a:noAutofit/>
          </a:bodyPr>
          <a:lstStyle/>
          <a:p>
            <a:pPr indent="0" lvl="0" marL="0" rtl="0" algn="ctr">
              <a:lnSpc>
                <a:spcPct val="100000"/>
              </a:lnSpc>
              <a:spcBef>
                <a:spcPts val="0"/>
              </a:spcBef>
              <a:spcAft>
                <a:spcPts val="0"/>
              </a:spcAft>
              <a:buNone/>
            </a:pPr>
            <a:r>
              <a:rPr lang="en" sz="2500"/>
              <a:t>Timelines and Deadlines</a:t>
            </a:r>
            <a:endParaRPr sz="2500"/>
          </a:p>
        </p:txBody>
      </p:sp>
      <p:sp>
        <p:nvSpPr>
          <p:cNvPr id="253" name="Google Shape;253;p26"/>
          <p:cNvSpPr txBox="1"/>
          <p:nvPr>
            <p:ph type="title"/>
          </p:nvPr>
        </p:nvSpPr>
        <p:spPr>
          <a:xfrm>
            <a:off x="2401350" y="2687825"/>
            <a:ext cx="7389300" cy="1381800"/>
          </a:xfrm>
          <a:prstGeom prst="rect">
            <a:avLst/>
          </a:prstGeom>
        </p:spPr>
        <p:txBody>
          <a:bodyPr anchorCtr="0" anchor="t" bIns="121900" lIns="121900" spcFirstLastPara="1" rIns="121900" wrap="square" tIns="121900">
            <a:noAutofit/>
          </a:bodyPr>
          <a:lstStyle/>
          <a:p>
            <a:pPr indent="0" lvl="0" marL="0" rtl="0" algn="ctr">
              <a:lnSpc>
                <a:spcPct val="80000"/>
              </a:lnSpc>
              <a:spcBef>
                <a:spcPts val="0"/>
              </a:spcBef>
              <a:spcAft>
                <a:spcPts val="0"/>
              </a:spcAft>
              <a:buNone/>
            </a:pPr>
            <a:r>
              <a:rPr lang="en" sz="5000"/>
              <a:t>College </a:t>
            </a:r>
            <a:endParaRPr sz="5000"/>
          </a:p>
          <a:p>
            <a:pPr indent="0" lvl="0" marL="0" rtl="0" algn="ctr">
              <a:lnSpc>
                <a:spcPct val="80000"/>
              </a:lnSpc>
              <a:spcBef>
                <a:spcPts val="0"/>
              </a:spcBef>
              <a:spcAft>
                <a:spcPts val="0"/>
              </a:spcAft>
              <a:buNone/>
            </a:pPr>
            <a:r>
              <a:rPr lang="en" sz="5000"/>
              <a:t>Applications</a:t>
            </a:r>
            <a:endParaRPr sz="5000"/>
          </a:p>
        </p:txBody>
      </p:sp>
      <p:sp>
        <p:nvSpPr>
          <p:cNvPr id="254" name="Google Shape;254;p26"/>
          <p:cNvSpPr/>
          <p:nvPr/>
        </p:nvSpPr>
        <p:spPr>
          <a:xfrm>
            <a:off x="810660" y="672804"/>
            <a:ext cx="182880" cy="374905"/>
          </a:xfrm>
          <a:prstGeom prst="rect">
            <a:avLst/>
          </a:prstGeom>
        </p:spPr>
        <p:txBody>
          <a:bodyPr>
            <a:prstTxWarp prst="textPlain"/>
          </a:bodyPr>
          <a:lstStyle/>
          <a:p>
            <a:pPr lvl="0" algn="ctr"/>
            <a:r>
              <a:rPr b="0" i="0">
                <a:ln cap="flat" cmpd="sng" w="9525">
                  <a:solidFill>
                    <a:schemeClr val="accent2"/>
                  </a:solidFill>
                  <a:prstDash val="solid"/>
                  <a:round/>
                  <a:headEnd len="sm" w="sm" type="none"/>
                  <a:tailEnd len="sm" w="sm" type="none"/>
                </a:ln>
                <a:solidFill>
                  <a:schemeClr val="accent2"/>
                </a:solidFill>
                <a:latin typeface="Lexend Deca"/>
              </a:rPr>
              <a:t>1</a:t>
            </a:r>
          </a:p>
        </p:txBody>
      </p:sp>
      <p:grpSp>
        <p:nvGrpSpPr>
          <p:cNvPr id="255" name="Google Shape;255;p26"/>
          <p:cNvGrpSpPr/>
          <p:nvPr/>
        </p:nvGrpSpPr>
        <p:grpSpPr>
          <a:xfrm>
            <a:off x="5708909" y="1056179"/>
            <a:ext cx="665222" cy="663740"/>
            <a:chOff x="8331135" y="1487233"/>
            <a:chExt cx="998982" cy="996756"/>
          </a:xfrm>
        </p:grpSpPr>
        <p:sp>
          <p:nvSpPr>
            <p:cNvPr id="256" name="Google Shape;256;p26"/>
            <p:cNvSpPr/>
            <p:nvPr/>
          </p:nvSpPr>
          <p:spPr>
            <a:xfrm>
              <a:off x="8331135" y="1487233"/>
              <a:ext cx="998982" cy="996756"/>
            </a:xfrm>
            <a:custGeom>
              <a:rect b="b" l="l" r="r" t="t"/>
              <a:pathLst>
                <a:path extrusionOk="0" h="996756" w="998982">
                  <a:moveTo>
                    <a:pt x="984218" y="0"/>
                  </a:moveTo>
                  <a:lnTo>
                    <a:pt x="274797" y="0"/>
                  </a:lnTo>
                  <a:cubicBezTo>
                    <a:pt x="266605" y="0"/>
                    <a:pt x="259938" y="6667"/>
                    <a:pt x="259938" y="14859"/>
                  </a:cubicBezTo>
                  <a:cubicBezTo>
                    <a:pt x="259938" y="23050"/>
                    <a:pt x="266605" y="29623"/>
                    <a:pt x="274797" y="29623"/>
                  </a:cubicBezTo>
                  <a:lnTo>
                    <a:pt x="969359" y="29623"/>
                  </a:lnTo>
                  <a:lnTo>
                    <a:pt x="969359" y="661988"/>
                  </a:lnTo>
                  <a:lnTo>
                    <a:pt x="678466" y="661988"/>
                  </a:lnTo>
                  <a:cubicBezTo>
                    <a:pt x="680276" y="651701"/>
                    <a:pt x="681228" y="641223"/>
                    <a:pt x="681228" y="630460"/>
                  </a:cubicBezTo>
                  <a:cubicBezTo>
                    <a:pt x="681228" y="616839"/>
                    <a:pt x="679800" y="603599"/>
                    <a:pt x="676942" y="590931"/>
                  </a:cubicBezTo>
                  <a:lnTo>
                    <a:pt x="736759" y="590931"/>
                  </a:lnTo>
                  <a:cubicBezTo>
                    <a:pt x="744950" y="590931"/>
                    <a:pt x="751523" y="584359"/>
                    <a:pt x="751523" y="576167"/>
                  </a:cubicBezTo>
                  <a:cubicBezTo>
                    <a:pt x="751523" y="567976"/>
                    <a:pt x="744950" y="561308"/>
                    <a:pt x="736759" y="561308"/>
                  </a:cubicBezTo>
                  <a:lnTo>
                    <a:pt x="667798" y="561308"/>
                  </a:lnTo>
                  <a:cubicBezTo>
                    <a:pt x="640462" y="493586"/>
                    <a:pt x="574263" y="445770"/>
                    <a:pt x="497205" y="445770"/>
                  </a:cubicBezTo>
                  <a:cubicBezTo>
                    <a:pt x="420148" y="445770"/>
                    <a:pt x="353949" y="493586"/>
                    <a:pt x="326613" y="561308"/>
                  </a:cubicBezTo>
                  <a:lnTo>
                    <a:pt x="137160" y="561308"/>
                  </a:lnTo>
                  <a:lnTo>
                    <a:pt x="137160" y="130302"/>
                  </a:lnTo>
                  <a:lnTo>
                    <a:pt x="863061" y="130302"/>
                  </a:lnTo>
                  <a:lnTo>
                    <a:pt x="863061" y="561308"/>
                  </a:lnTo>
                  <a:lnTo>
                    <a:pt x="805625" y="561308"/>
                  </a:lnTo>
                  <a:cubicBezTo>
                    <a:pt x="797433" y="561308"/>
                    <a:pt x="790861" y="567976"/>
                    <a:pt x="790861" y="576167"/>
                  </a:cubicBezTo>
                  <a:cubicBezTo>
                    <a:pt x="790861" y="584359"/>
                    <a:pt x="797433" y="590931"/>
                    <a:pt x="805625" y="590931"/>
                  </a:cubicBezTo>
                  <a:lnTo>
                    <a:pt x="877824" y="590931"/>
                  </a:lnTo>
                  <a:cubicBezTo>
                    <a:pt x="886111" y="590931"/>
                    <a:pt x="892683" y="584264"/>
                    <a:pt x="892683" y="576167"/>
                  </a:cubicBezTo>
                  <a:lnTo>
                    <a:pt x="892683" y="115443"/>
                  </a:lnTo>
                  <a:cubicBezTo>
                    <a:pt x="892683" y="107251"/>
                    <a:pt x="886111" y="100584"/>
                    <a:pt x="877824" y="100584"/>
                  </a:cubicBezTo>
                  <a:lnTo>
                    <a:pt x="122301" y="100584"/>
                  </a:lnTo>
                  <a:cubicBezTo>
                    <a:pt x="114110" y="100584"/>
                    <a:pt x="107442" y="107251"/>
                    <a:pt x="107442" y="115443"/>
                  </a:cubicBezTo>
                  <a:lnTo>
                    <a:pt x="107442" y="576167"/>
                  </a:lnTo>
                  <a:cubicBezTo>
                    <a:pt x="107442" y="584359"/>
                    <a:pt x="114110" y="590931"/>
                    <a:pt x="122301" y="590931"/>
                  </a:cubicBezTo>
                  <a:lnTo>
                    <a:pt x="317468" y="590931"/>
                  </a:lnTo>
                  <a:cubicBezTo>
                    <a:pt x="314611" y="603599"/>
                    <a:pt x="313182" y="616839"/>
                    <a:pt x="313182" y="630460"/>
                  </a:cubicBezTo>
                  <a:cubicBezTo>
                    <a:pt x="313182" y="641223"/>
                    <a:pt x="314135" y="651701"/>
                    <a:pt x="315945" y="661988"/>
                  </a:cubicBezTo>
                  <a:lnTo>
                    <a:pt x="29623" y="661988"/>
                  </a:lnTo>
                  <a:lnTo>
                    <a:pt x="29623" y="29623"/>
                  </a:lnTo>
                  <a:lnTo>
                    <a:pt x="157925" y="29623"/>
                  </a:lnTo>
                  <a:cubicBezTo>
                    <a:pt x="166116" y="29623"/>
                    <a:pt x="172784" y="23050"/>
                    <a:pt x="172784" y="14859"/>
                  </a:cubicBezTo>
                  <a:cubicBezTo>
                    <a:pt x="172784" y="6667"/>
                    <a:pt x="166116" y="0"/>
                    <a:pt x="157925" y="0"/>
                  </a:cubicBezTo>
                  <a:lnTo>
                    <a:pt x="14859" y="0"/>
                  </a:lnTo>
                  <a:cubicBezTo>
                    <a:pt x="6668" y="0"/>
                    <a:pt x="0" y="6667"/>
                    <a:pt x="0" y="14859"/>
                  </a:cubicBezTo>
                  <a:lnTo>
                    <a:pt x="0" y="676751"/>
                  </a:lnTo>
                  <a:cubicBezTo>
                    <a:pt x="0" y="684943"/>
                    <a:pt x="6668" y="691515"/>
                    <a:pt x="14859" y="691515"/>
                  </a:cubicBezTo>
                  <a:lnTo>
                    <a:pt x="323565" y="691515"/>
                  </a:lnTo>
                  <a:cubicBezTo>
                    <a:pt x="333090" y="718852"/>
                    <a:pt x="348901" y="743141"/>
                    <a:pt x="369189" y="762857"/>
                  </a:cubicBezTo>
                  <a:lnTo>
                    <a:pt x="369189" y="981837"/>
                  </a:lnTo>
                  <a:cubicBezTo>
                    <a:pt x="369189" y="987362"/>
                    <a:pt x="372237" y="992410"/>
                    <a:pt x="377095" y="994982"/>
                  </a:cubicBezTo>
                  <a:cubicBezTo>
                    <a:pt x="381953" y="997649"/>
                    <a:pt x="387763" y="997267"/>
                    <a:pt x="392240" y="994124"/>
                  </a:cubicBezTo>
                  <a:lnTo>
                    <a:pt x="496729" y="923163"/>
                  </a:lnTo>
                  <a:lnTo>
                    <a:pt x="597313" y="993934"/>
                  </a:lnTo>
                  <a:cubicBezTo>
                    <a:pt x="599790" y="995744"/>
                    <a:pt x="602838" y="996601"/>
                    <a:pt x="605790" y="996601"/>
                  </a:cubicBezTo>
                  <a:cubicBezTo>
                    <a:pt x="608076" y="996601"/>
                    <a:pt x="610362" y="996029"/>
                    <a:pt x="612648" y="994982"/>
                  </a:cubicBezTo>
                  <a:cubicBezTo>
                    <a:pt x="617601" y="992410"/>
                    <a:pt x="620649" y="987362"/>
                    <a:pt x="620649" y="981837"/>
                  </a:cubicBezTo>
                  <a:lnTo>
                    <a:pt x="620649" y="767144"/>
                  </a:lnTo>
                  <a:cubicBezTo>
                    <a:pt x="643128" y="746665"/>
                    <a:pt x="660559" y="720757"/>
                    <a:pt x="670751" y="691515"/>
                  </a:cubicBezTo>
                  <a:lnTo>
                    <a:pt x="984218" y="691515"/>
                  </a:lnTo>
                  <a:cubicBezTo>
                    <a:pt x="992410" y="691515"/>
                    <a:pt x="998982" y="684943"/>
                    <a:pt x="998982" y="676751"/>
                  </a:cubicBezTo>
                  <a:lnTo>
                    <a:pt x="998982" y="14859"/>
                  </a:lnTo>
                  <a:cubicBezTo>
                    <a:pt x="998982" y="6667"/>
                    <a:pt x="992410" y="0"/>
                    <a:pt x="984218" y="0"/>
                  </a:cubicBezTo>
                  <a:close/>
                  <a:moveTo>
                    <a:pt x="591027" y="953167"/>
                  </a:moveTo>
                  <a:lnTo>
                    <a:pt x="505396" y="892778"/>
                  </a:lnTo>
                  <a:cubicBezTo>
                    <a:pt x="500444" y="889349"/>
                    <a:pt x="493681" y="889254"/>
                    <a:pt x="488538" y="892683"/>
                  </a:cubicBezTo>
                  <a:lnTo>
                    <a:pt x="398717" y="953738"/>
                  </a:lnTo>
                  <a:lnTo>
                    <a:pt x="398717" y="786194"/>
                  </a:lnTo>
                  <a:cubicBezTo>
                    <a:pt x="427197" y="804482"/>
                    <a:pt x="461010" y="814959"/>
                    <a:pt x="497205" y="814959"/>
                  </a:cubicBezTo>
                  <a:cubicBezTo>
                    <a:pt x="531495" y="814959"/>
                    <a:pt x="563595" y="805529"/>
                    <a:pt x="591027" y="789051"/>
                  </a:cubicBezTo>
                  <a:lnTo>
                    <a:pt x="591027" y="953167"/>
                  </a:lnTo>
                  <a:close/>
                  <a:moveTo>
                    <a:pt x="620649" y="723424"/>
                  </a:moveTo>
                  <a:cubicBezTo>
                    <a:pt x="612172" y="734759"/>
                    <a:pt x="602171" y="744760"/>
                    <a:pt x="591027" y="753332"/>
                  </a:cubicBezTo>
                  <a:cubicBezTo>
                    <a:pt x="565023" y="773430"/>
                    <a:pt x="532448" y="785336"/>
                    <a:pt x="497205" y="785336"/>
                  </a:cubicBezTo>
                  <a:cubicBezTo>
                    <a:pt x="459772" y="785336"/>
                    <a:pt x="425482" y="772001"/>
                    <a:pt x="398717" y="749713"/>
                  </a:cubicBezTo>
                  <a:cubicBezTo>
                    <a:pt x="387382" y="740283"/>
                    <a:pt x="377381" y="729329"/>
                    <a:pt x="369189" y="717042"/>
                  </a:cubicBezTo>
                  <a:cubicBezTo>
                    <a:pt x="363760" y="709041"/>
                    <a:pt x="359093" y="700469"/>
                    <a:pt x="355188" y="691515"/>
                  </a:cubicBezTo>
                  <a:cubicBezTo>
                    <a:pt x="351187" y="682085"/>
                    <a:pt x="348044" y="672275"/>
                    <a:pt x="345948" y="661988"/>
                  </a:cubicBezTo>
                  <a:cubicBezTo>
                    <a:pt x="343853" y="651891"/>
                    <a:pt x="342710" y="641318"/>
                    <a:pt x="342710" y="630460"/>
                  </a:cubicBezTo>
                  <a:cubicBezTo>
                    <a:pt x="342710" y="616744"/>
                    <a:pt x="344520" y="603504"/>
                    <a:pt x="347853" y="590931"/>
                  </a:cubicBezTo>
                  <a:cubicBezTo>
                    <a:pt x="350520" y="580549"/>
                    <a:pt x="354330" y="570643"/>
                    <a:pt x="358997" y="561308"/>
                  </a:cubicBezTo>
                  <a:cubicBezTo>
                    <a:pt x="384334" y="510445"/>
                    <a:pt x="436817" y="475488"/>
                    <a:pt x="497205" y="475488"/>
                  </a:cubicBezTo>
                  <a:cubicBezTo>
                    <a:pt x="557499" y="475488"/>
                    <a:pt x="609981" y="510445"/>
                    <a:pt x="635413" y="561308"/>
                  </a:cubicBezTo>
                  <a:cubicBezTo>
                    <a:pt x="640080" y="570643"/>
                    <a:pt x="643890" y="580549"/>
                    <a:pt x="646557" y="590931"/>
                  </a:cubicBezTo>
                  <a:cubicBezTo>
                    <a:pt x="649891" y="603504"/>
                    <a:pt x="651701" y="616744"/>
                    <a:pt x="651701" y="630460"/>
                  </a:cubicBezTo>
                  <a:cubicBezTo>
                    <a:pt x="651701" y="641223"/>
                    <a:pt x="650558" y="651796"/>
                    <a:pt x="648558" y="661988"/>
                  </a:cubicBezTo>
                  <a:cubicBezTo>
                    <a:pt x="646367" y="672275"/>
                    <a:pt x="643224" y="682085"/>
                    <a:pt x="639223" y="691515"/>
                  </a:cubicBezTo>
                  <a:cubicBezTo>
                    <a:pt x="634270" y="702945"/>
                    <a:pt x="627984" y="713708"/>
                    <a:pt x="620649" y="723424"/>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57" name="Google Shape;257;p26"/>
            <p:cNvSpPr/>
            <p:nvPr/>
          </p:nvSpPr>
          <p:spPr>
            <a:xfrm>
              <a:off x="8570022" y="1735264"/>
              <a:ext cx="544067" cy="29717"/>
            </a:xfrm>
            <a:custGeom>
              <a:rect b="b" l="l" r="r" t="t"/>
              <a:pathLst>
                <a:path extrusionOk="0" h="29717" w="544067">
                  <a:moveTo>
                    <a:pt x="544068" y="14859"/>
                  </a:moveTo>
                  <a:cubicBezTo>
                    <a:pt x="544068" y="6668"/>
                    <a:pt x="537496" y="0"/>
                    <a:pt x="529209" y="0"/>
                  </a:cubicBezTo>
                  <a:lnTo>
                    <a:pt x="14859" y="0"/>
                  </a:lnTo>
                  <a:cubicBezTo>
                    <a:pt x="6668" y="0"/>
                    <a:pt x="0" y="6668"/>
                    <a:pt x="0" y="14859"/>
                  </a:cubicBezTo>
                  <a:cubicBezTo>
                    <a:pt x="0" y="23050"/>
                    <a:pt x="6572" y="29718"/>
                    <a:pt x="14859" y="29718"/>
                  </a:cubicBezTo>
                  <a:lnTo>
                    <a:pt x="529304" y="29718"/>
                  </a:lnTo>
                  <a:cubicBezTo>
                    <a:pt x="537400" y="29718"/>
                    <a:pt x="544068" y="23050"/>
                    <a:pt x="544068" y="14859"/>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58" name="Google Shape;258;p26"/>
            <p:cNvSpPr/>
            <p:nvPr/>
          </p:nvSpPr>
          <p:spPr>
            <a:xfrm>
              <a:off x="8570022" y="1848421"/>
              <a:ext cx="147542" cy="29717"/>
            </a:xfrm>
            <a:custGeom>
              <a:rect b="b" l="l" r="r" t="t"/>
              <a:pathLst>
                <a:path extrusionOk="0" h="29717" w="147542">
                  <a:moveTo>
                    <a:pt x="14764" y="0"/>
                  </a:moveTo>
                  <a:cubicBezTo>
                    <a:pt x="6572" y="0"/>
                    <a:pt x="0" y="6667"/>
                    <a:pt x="0" y="14859"/>
                  </a:cubicBezTo>
                  <a:cubicBezTo>
                    <a:pt x="0" y="23050"/>
                    <a:pt x="6572" y="29718"/>
                    <a:pt x="14764" y="29718"/>
                  </a:cubicBezTo>
                  <a:lnTo>
                    <a:pt x="132779" y="29718"/>
                  </a:lnTo>
                  <a:cubicBezTo>
                    <a:pt x="140970" y="29718"/>
                    <a:pt x="147542" y="23050"/>
                    <a:pt x="147542" y="14859"/>
                  </a:cubicBezTo>
                  <a:cubicBezTo>
                    <a:pt x="147542" y="6667"/>
                    <a:pt x="140970" y="0"/>
                    <a:pt x="132779" y="0"/>
                  </a:cubicBezTo>
                  <a:lnTo>
                    <a:pt x="14764" y="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59" name="Google Shape;259;p26"/>
            <p:cNvSpPr/>
            <p:nvPr/>
          </p:nvSpPr>
          <p:spPr>
            <a:xfrm>
              <a:off x="8967787" y="1852993"/>
              <a:ext cx="148589" cy="29717"/>
            </a:xfrm>
            <a:custGeom>
              <a:rect b="b" l="l" r="r" t="t"/>
              <a:pathLst>
                <a:path extrusionOk="0" h="29717" w="148589">
                  <a:moveTo>
                    <a:pt x="14859" y="29718"/>
                  </a:moveTo>
                  <a:lnTo>
                    <a:pt x="133731" y="29718"/>
                  </a:lnTo>
                  <a:cubicBezTo>
                    <a:pt x="141827" y="29718"/>
                    <a:pt x="148590" y="23050"/>
                    <a:pt x="148590" y="14859"/>
                  </a:cubicBezTo>
                  <a:cubicBezTo>
                    <a:pt x="148590" y="6668"/>
                    <a:pt x="141923" y="0"/>
                    <a:pt x="133731" y="0"/>
                  </a:cubicBezTo>
                  <a:lnTo>
                    <a:pt x="14859" y="0"/>
                  </a:lnTo>
                  <a:cubicBezTo>
                    <a:pt x="6668" y="0"/>
                    <a:pt x="0" y="6668"/>
                    <a:pt x="0" y="14859"/>
                  </a:cubicBezTo>
                  <a:cubicBezTo>
                    <a:pt x="0" y="23050"/>
                    <a:pt x="6668" y="29718"/>
                    <a:pt x="14859" y="29718"/>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60" name="Google Shape;260;p26"/>
            <p:cNvSpPr/>
            <p:nvPr/>
          </p:nvSpPr>
          <p:spPr>
            <a:xfrm>
              <a:off x="8740329" y="2030157"/>
              <a:ext cx="176021" cy="174879"/>
            </a:xfrm>
            <a:custGeom>
              <a:rect b="b" l="l" r="r" t="t"/>
              <a:pathLst>
                <a:path extrusionOk="0" h="174879" w="176021">
                  <a:moveTo>
                    <a:pt x="141923" y="18383"/>
                  </a:moveTo>
                  <a:cubicBezTo>
                    <a:pt x="127064" y="6858"/>
                    <a:pt x="108299" y="0"/>
                    <a:pt x="88011" y="0"/>
                  </a:cubicBezTo>
                  <a:cubicBezTo>
                    <a:pt x="67723" y="0"/>
                    <a:pt x="48959" y="6858"/>
                    <a:pt x="34100" y="18383"/>
                  </a:cubicBezTo>
                  <a:cubicBezTo>
                    <a:pt x="23813" y="26289"/>
                    <a:pt x="15430" y="36385"/>
                    <a:pt x="9525" y="48006"/>
                  </a:cubicBezTo>
                  <a:cubicBezTo>
                    <a:pt x="3429" y="59817"/>
                    <a:pt x="0" y="73247"/>
                    <a:pt x="0" y="87440"/>
                  </a:cubicBezTo>
                  <a:cubicBezTo>
                    <a:pt x="0" y="135731"/>
                    <a:pt x="39434" y="174879"/>
                    <a:pt x="88011" y="174879"/>
                  </a:cubicBezTo>
                  <a:cubicBezTo>
                    <a:pt x="136493" y="174879"/>
                    <a:pt x="176022" y="135636"/>
                    <a:pt x="176022" y="87440"/>
                  </a:cubicBezTo>
                  <a:cubicBezTo>
                    <a:pt x="176022" y="73247"/>
                    <a:pt x="172593" y="59817"/>
                    <a:pt x="166497" y="48006"/>
                  </a:cubicBezTo>
                  <a:cubicBezTo>
                    <a:pt x="160591" y="36385"/>
                    <a:pt x="152209" y="26289"/>
                    <a:pt x="141923" y="18383"/>
                  </a:cubicBezTo>
                  <a:close/>
                  <a:moveTo>
                    <a:pt x="88011" y="145352"/>
                  </a:moveTo>
                  <a:cubicBezTo>
                    <a:pt x="55912" y="145352"/>
                    <a:pt x="29813" y="119348"/>
                    <a:pt x="29813" y="87440"/>
                  </a:cubicBezTo>
                  <a:cubicBezTo>
                    <a:pt x="29813" y="72200"/>
                    <a:pt x="35814" y="58293"/>
                    <a:pt x="45530" y="48006"/>
                  </a:cubicBezTo>
                  <a:cubicBezTo>
                    <a:pt x="56102" y="36671"/>
                    <a:pt x="71247" y="29623"/>
                    <a:pt x="88011" y="29623"/>
                  </a:cubicBezTo>
                  <a:cubicBezTo>
                    <a:pt x="104775" y="29623"/>
                    <a:pt x="119920" y="36671"/>
                    <a:pt x="130493" y="48006"/>
                  </a:cubicBezTo>
                  <a:cubicBezTo>
                    <a:pt x="140208" y="58293"/>
                    <a:pt x="146209" y="72200"/>
                    <a:pt x="146209" y="87440"/>
                  </a:cubicBezTo>
                  <a:cubicBezTo>
                    <a:pt x="146209" y="119348"/>
                    <a:pt x="120110" y="145352"/>
                    <a:pt x="88011" y="1453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pic>
        <p:nvPicPr>
          <p:cNvPr id="261" name="Google Shape;261;p26"/>
          <p:cNvPicPr preferRelativeResize="0"/>
          <p:nvPr/>
        </p:nvPicPr>
        <p:blipFill>
          <a:blip r:embed="rId3">
            <a:alphaModFix/>
          </a:blip>
          <a:stretch>
            <a:fillRect/>
          </a:stretch>
        </p:blipFill>
        <p:spPr>
          <a:xfrm>
            <a:off x="8814403" y="4276175"/>
            <a:ext cx="2833948" cy="21227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7"/>
          <p:cNvSpPr txBox="1"/>
          <p:nvPr>
            <p:ph idx="1" type="body"/>
          </p:nvPr>
        </p:nvSpPr>
        <p:spPr>
          <a:xfrm>
            <a:off x="887925" y="1429525"/>
            <a:ext cx="4973400" cy="4826400"/>
          </a:xfrm>
          <a:prstGeom prst="rect">
            <a:avLst/>
          </a:prstGeom>
        </p:spPr>
        <p:txBody>
          <a:bodyPr anchorCtr="0" anchor="t" bIns="121900" lIns="121900" spcFirstLastPara="1" rIns="121900" wrap="square" tIns="121900">
            <a:noAutofit/>
          </a:bodyPr>
          <a:lstStyle/>
          <a:p>
            <a:pPr indent="-349250" lvl="0" marL="457200" rtl="0" algn="l">
              <a:spcBef>
                <a:spcPts val="0"/>
              </a:spcBef>
              <a:spcAft>
                <a:spcPts val="0"/>
              </a:spcAft>
              <a:buSzPts val="1900"/>
              <a:buChar char="●"/>
            </a:pPr>
            <a:r>
              <a:rPr lang="en"/>
              <a:t>As a reminder, juniors </a:t>
            </a:r>
            <a:r>
              <a:rPr lang="en"/>
              <a:t>participated</a:t>
            </a:r>
            <a:r>
              <a:rPr lang="en"/>
              <a:t> in our counseling curriculum, which was a </a:t>
            </a:r>
            <a:r>
              <a:rPr lang="en" u="sng">
                <a:solidFill>
                  <a:schemeClr val="hlink"/>
                </a:solidFill>
                <a:hlinkClick r:id="rId3"/>
              </a:rPr>
              <a:t>series of 3 videos</a:t>
            </a:r>
            <a:endParaRPr/>
          </a:p>
          <a:p>
            <a:pPr indent="-349250" lvl="0" marL="457200" rtl="0" algn="l">
              <a:spcBef>
                <a:spcPts val="0"/>
              </a:spcBef>
              <a:spcAft>
                <a:spcPts val="0"/>
              </a:spcAft>
              <a:buSzPts val="1900"/>
              <a:buChar char="●"/>
            </a:pPr>
            <a:r>
              <a:rPr lang="en"/>
              <a:t>Students were encouraged to </a:t>
            </a:r>
            <a:endParaRPr/>
          </a:p>
          <a:p>
            <a:pPr indent="-349250" lvl="1" marL="914400" rtl="0" algn="l">
              <a:spcBef>
                <a:spcPts val="0"/>
              </a:spcBef>
              <a:spcAft>
                <a:spcPts val="0"/>
              </a:spcAft>
              <a:buSzPts val="1900"/>
              <a:buChar char="○"/>
            </a:pPr>
            <a:r>
              <a:rPr lang="en"/>
              <a:t>Deep dive into research </a:t>
            </a:r>
            <a:r>
              <a:rPr lang="en"/>
              <a:t>(including using scattergrams in SchooLinks) </a:t>
            </a:r>
            <a:r>
              <a:rPr lang="en"/>
              <a:t>and college fit </a:t>
            </a:r>
            <a:endParaRPr/>
          </a:p>
          <a:p>
            <a:pPr indent="-349250" lvl="1" marL="914400" rtl="0" algn="l">
              <a:spcBef>
                <a:spcPts val="0"/>
              </a:spcBef>
              <a:spcAft>
                <a:spcPts val="0"/>
              </a:spcAft>
              <a:buSzPts val="1900"/>
              <a:buChar char="○"/>
            </a:pPr>
            <a:r>
              <a:rPr lang="en"/>
              <a:t>Create a balanced college list (reach, target, likely)</a:t>
            </a:r>
            <a:endParaRPr/>
          </a:p>
          <a:p>
            <a:pPr indent="-349250" lvl="1" marL="914400" rtl="0" algn="l">
              <a:spcBef>
                <a:spcPts val="0"/>
              </a:spcBef>
              <a:spcAft>
                <a:spcPts val="0"/>
              </a:spcAft>
              <a:buSzPts val="1900"/>
              <a:buChar char="○"/>
            </a:pPr>
            <a:r>
              <a:rPr lang="en"/>
              <a:t>Finalize their college list to be ready for application season</a:t>
            </a:r>
            <a:endParaRPr/>
          </a:p>
          <a:p>
            <a:pPr indent="-349250" lvl="1" marL="914400" rtl="0" algn="l">
              <a:spcBef>
                <a:spcPts val="0"/>
              </a:spcBef>
              <a:spcAft>
                <a:spcPts val="0"/>
              </a:spcAft>
              <a:buSzPts val="1900"/>
              <a:buChar char="○"/>
            </a:pPr>
            <a:r>
              <a:rPr lang="en"/>
              <a:t>Get organized and begin some college application components over the summer</a:t>
            </a:r>
            <a:endParaRPr/>
          </a:p>
        </p:txBody>
      </p:sp>
      <p:pic>
        <p:nvPicPr>
          <p:cNvPr id="267" name="Google Shape;267;p27"/>
          <p:cNvPicPr preferRelativeResize="0"/>
          <p:nvPr/>
        </p:nvPicPr>
        <p:blipFill>
          <a:blip r:embed="rId4">
            <a:alphaModFix/>
          </a:blip>
          <a:stretch>
            <a:fillRect/>
          </a:stretch>
        </p:blipFill>
        <p:spPr>
          <a:xfrm>
            <a:off x="6033350" y="1547550"/>
            <a:ext cx="5905199" cy="4218626"/>
          </a:xfrm>
          <a:prstGeom prst="rect">
            <a:avLst/>
          </a:prstGeom>
          <a:noFill/>
          <a:ln>
            <a:noFill/>
          </a:ln>
        </p:spPr>
      </p:pic>
      <p:grpSp>
        <p:nvGrpSpPr>
          <p:cNvPr id="268" name="Google Shape;268;p27"/>
          <p:cNvGrpSpPr/>
          <p:nvPr/>
        </p:nvGrpSpPr>
        <p:grpSpPr>
          <a:xfrm>
            <a:off x="560047" y="583513"/>
            <a:ext cx="608714" cy="553722"/>
            <a:chOff x="4164375" y="1677425"/>
            <a:chExt cx="226650" cy="226175"/>
          </a:xfrm>
        </p:grpSpPr>
        <p:sp>
          <p:nvSpPr>
            <p:cNvPr id="269" name="Google Shape;269;p27"/>
            <p:cNvSpPr/>
            <p:nvPr/>
          </p:nvSpPr>
          <p:spPr>
            <a:xfrm>
              <a:off x="4164375" y="1677425"/>
              <a:ext cx="226650" cy="226175"/>
            </a:xfrm>
            <a:custGeom>
              <a:rect b="b" l="l" r="r" t="t"/>
              <a:pathLst>
                <a:path extrusionOk="0" h="9047" w="9066">
                  <a:moveTo>
                    <a:pt x="1" y="0"/>
                  </a:moveTo>
                  <a:lnTo>
                    <a:pt x="1" y="9047"/>
                  </a:lnTo>
                  <a:lnTo>
                    <a:pt x="9065" y="9047"/>
                  </a:lnTo>
                  <a:lnTo>
                    <a:pt x="9065" y="8244"/>
                  </a:lnTo>
                  <a:lnTo>
                    <a:pt x="804" y="8244"/>
                  </a:lnTo>
                  <a:lnTo>
                    <a:pt x="804" y="0"/>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270" name="Google Shape;270;p27"/>
            <p:cNvSpPr/>
            <p:nvPr/>
          </p:nvSpPr>
          <p:spPr>
            <a:xfrm>
              <a:off x="4204525" y="1747450"/>
              <a:ext cx="36600" cy="116450"/>
            </a:xfrm>
            <a:custGeom>
              <a:rect b="b" l="l" r="r" t="t"/>
              <a:pathLst>
                <a:path extrusionOk="0" h="4658" w="1464">
                  <a:moveTo>
                    <a:pt x="1" y="1"/>
                  </a:moveTo>
                  <a:lnTo>
                    <a:pt x="1" y="4658"/>
                  </a:lnTo>
                  <a:lnTo>
                    <a:pt x="1464" y="4658"/>
                  </a:lnTo>
                  <a:lnTo>
                    <a:pt x="1464" y="1"/>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271" name="Google Shape;271;p27"/>
            <p:cNvSpPr/>
            <p:nvPr/>
          </p:nvSpPr>
          <p:spPr>
            <a:xfrm>
              <a:off x="4254500" y="1677425"/>
              <a:ext cx="36600" cy="186475"/>
            </a:xfrm>
            <a:custGeom>
              <a:rect b="b" l="l" r="r" t="t"/>
              <a:pathLst>
                <a:path extrusionOk="0" h="7459" w="1464">
                  <a:moveTo>
                    <a:pt x="0" y="0"/>
                  </a:moveTo>
                  <a:lnTo>
                    <a:pt x="0" y="7459"/>
                  </a:lnTo>
                  <a:lnTo>
                    <a:pt x="1463" y="7459"/>
                  </a:lnTo>
                  <a:lnTo>
                    <a:pt x="1463" y="0"/>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272" name="Google Shape;272;p27"/>
            <p:cNvSpPr/>
            <p:nvPr/>
          </p:nvSpPr>
          <p:spPr>
            <a:xfrm>
              <a:off x="4304450" y="1747450"/>
              <a:ext cx="36600" cy="116450"/>
            </a:xfrm>
            <a:custGeom>
              <a:rect b="b" l="l" r="r" t="t"/>
              <a:pathLst>
                <a:path extrusionOk="0" h="4658" w="1464">
                  <a:moveTo>
                    <a:pt x="1" y="1"/>
                  </a:moveTo>
                  <a:lnTo>
                    <a:pt x="1" y="4658"/>
                  </a:lnTo>
                  <a:lnTo>
                    <a:pt x="1464" y="4658"/>
                  </a:lnTo>
                  <a:lnTo>
                    <a:pt x="1464" y="1"/>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273" name="Google Shape;273;p27"/>
            <p:cNvSpPr/>
            <p:nvPr/>
          </p:nvSpPr>
          <p:spPr>
            <a:xfrm>
              <a:off x="4354400" y="1803650"/>
              <a:ext cx="36625" cy="60250"/>
            </a:xfrm>
            <a:custGeom>
              <a:rect b="b" l="l" r="r" t="t"/>
              <a:pathLst>
                <a:path extrusionOk="0" h="2410" w="1465">
                  <a:moveTo>
                    <a:pt x="1" y="1"/>
                  </a:moveTo>
                  <a:lnTo>
                    <a:pt x="1" y="2410"/>
                  </a:lnTo>
                  <a:lnTo>
                    <a:pt x="1464" y="2410"/>
                  </a:lnTo>
                  <a:lnTo>
                    <a:pt x="1464" y="1"/>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274" name="Google Shape;274;p27"/>
          <p:cNvSpPr txBox="1"/>
          <p:nvPr>
            <p:ph idx="4294967295" type="title"/>
          </p:nvPr>
        </p:nvSpPr>
        <p:spPr>
          <a:xfrm>
            <a:off x="1571850" y="652950"/>
            <a:ext cx="7924200" cy="8946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sz="4000"/>
              <a:t>Junior</a:t>
            </a:r>
            <a:r>
              <a:rPr lang="en" sz="4000"/>
              <a:t> Year Recap</a:t>
            </a:r>
            <a:endParaRPr sz="40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28"/>
          <p:cNvSpPr txBox="1"/>
          <p:nvPr>
            <p:ph type="title"/>
          </p:nvPr>
        </p:nvSpPr>
        <p:spPr>
          <a:xfrm>
            <a:off x="1425600" y="914400"/>
            <a:ext cx="7924200" cy="8946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n" sz="4000"/>
              <a:t>Senior Year</a:t>
            </a:r>
            <a:r>
              <a:rPr lang="en" sz="4000"/>
              <a:t> Timeline</a:t>
            </a:r>
            <a:endParaRPr sz="4000"/>
          </a:p>
        </p:txBody>
      </p:sp>
      <p:sp>
        <p:nvSpPr>
          <p:cNvPr id="280" name="Google Shape;280;p28"/>
          <p:cNvSpPr txBox="1"/>
          <p:nvPr>
            <p:ph idx="2" type="body"/>
          </p:nvPr>
        </p:nvSpPr>
        <p:spPr>
          <a:xfrm>
            <a:off x="1349402" y="2396625"/>
            <a:ext cx="4907400" cy="3436500"/>
          </a:xfrm>
          <a:prstGeom prst="rect">
            <a:avLst/>
          </a:prstGeom>
        </p:spPr>
        <p:txBody>
          <a:bodyPr anchorCtr="0" anchor="t" bIns="121900" lIns="121900" spcFirstLastPara="1" rIns="121900" wrap="square" tIns="121900">
            <a:noAutofit/>
          </a:bodyPr>
          <a:lstStyle/>
          <a:p>
            <a:pPr indent="-349250" lvl="0" marL="457200" rtl="0" algn="l">
              <a:spcBef>
                <a:spcPts val="0"/>
              </a:spcBef>
              <a:spcAft>
                <a:spcPts val="0"/>
              </a:spcAft>
              <a:buSzPts val="1900"/>
              <a:buChar char="●"/>
            </a:pPr>
            <a:r>
              <a:rPr lang="en"/>
              <a:t>SchooLinks training with school counselors (Aug. 24th and 25th)</a:t>
            </a:r>
            <a:endParaRPr/>
          </a:p>
          <a:p>
            <a:pPr indent="-349250" lvl="0" marL="457200" rtl="0" algn="l">
              <a:spcBef>
                <a:spcPts val="0"/>
              </a:spcBef>
              <a:spcAft>
                <a:spcPts val="0"/>
              </a:spcAft>
              <a:buSzPts val="1900"/>
              <a:buChar char="●"/>
            </a:pPr>
            <a:r>
              <a:rPr lang="en"/>
              <a:t>Continue college visits, as needed</a:t>
            </a:r>
            <a:endParaRPr/>
          </a:p>
          <a:p>
            <a:pPr indent="-349250" lvl="0" marL="457200" rtl="0" algn="l">
              <a:spcBef>
                <a:spcPts val="0"/>
              </a:spcBef>
              <a:spcAft>
                <a:spcPts val="0"/>
              </a:spcAft>
              <a:buSzPts val="1900"/>
              <a:buChar char="●"/>
            </a:pPr>
            <a:r>
              <a:rPr lang="en"/>
              <a:t>Begin applications</a:t>
            </a:r>
            <a:endParaRPr/>
          </a:p>
          <a:p>
            <a:pPr indent="-349250" lvl="0" marL="457200" rtl="0" algn="l">
              <a:spcBef>
                <a:spcPts val="0"/>
              </a:spcBef>
              <a:spcAft>
                <a:spcPts val="0"/>
              </a:spcAft>
              <a:buSzPts val="1900"/>
              <a:buChar char="●"/>
            </a:pPr>
            <a:r>
              <a:rPr lang="en"/>
              <a:t>Request transcripts &amp; letters of recommendation (if required)</a:t>
            </a:r>
            <a:endParaRPr/>
          </a:p>
          <a:p>
            <a:pPr indent="-349250" lvl="0" marL="457200" rtl="0" algn="l">
              <a:spcBef>
                <a:spcPts val="0"/>
              </a:spcBef>
              <a:spcAft>
                <a:spcPts val="0"/>
              </a:spcAft>
              <a:buSzPts val="1900"/>
              <a:buChar char="●"/>
            </a:pPr>
            <a:r>
              <a:rPr lang="en"/>
              <a:t>Send test scores (if applicable)</a:t>
            </a:r>
            <a:endParaRPr/>
          </a:p>
          <a:p>
            <a:pPr indent="-349250" lvl="0" marL="457200" rtl="0" algn="l">
              <a:spcBef>
                <a:spcPts val="0"/>
              </a:spcBef>
              <a:spcAft>
                <a:spcPts val="0"/>
              </a:spcAft>
              <a:buSzPts val="1900"/>
              <a:buChar char="●"/>
            </a:pPr>
            <a:r>
              <a:rPr lang="en"/>
              <a:t>Write admissions essays</a:t>
            </a:r>
            <a:endParaRPr/>
          </a:p>
          <a:p>
            <a:pPr indent="-349250" lvl="0" marL="457200" rtl="0" algn="l">
              <a:spcBef>
                <a:spcPts val="0"/>
              </a:spcBef>
              <a:spcAft>
                <a:spcPts val="0"/>
              </a:spcAft>
              <a:buSzPts val="1900"/>
              <a:buChar char="●"/>
            </a:pPr>
            <a:r>
              <a:rPr lang="en"/>
              <a:t>Finalize &amp; submit applications</a:t>
            </a:r>
            <a:endParaRPr/>
          </a:p>
          <a:p>
            <a:pPr indent="-349250" lvl="0" marL="457200" rtl="0" algn="l">
              <a:spcBef>
                <a:spcPts val="0"/>
              </a:spcBef>
              <a:spcAft>
                <a:spcPts val="0"/>
              </a:spcAft>
              <a:buSzPts val="1900"/>
              <a:buChar char="●"/>
            </a:pPr>
            <a:r>
              <a:rPr lang="en"/>
              <a:t>Complete FAFSA (opens October 1)</a:t>
            </a:r>
            <a:endParaRPr/>
          </a:p>
          <a:p>
            <a:pPr indent="0" lvl="0" marL="0" rtl="0" algn="l">
              <a:spcBef>
                <a:spcPts val="2100"/>
              </a:spcBef>
              <a:spcAft>
                <a:spcPts val="2100"/>
              </a:spcAft>
              <a:buNone/>
            </a:pPr>
            <a:r>
              <a:t/>
            </a:r>
            <a:endParaRPr/>
          </a:p>
        </p:txBody>
      </p:sp>
      <p:sp>
        <p:nvSpPr>
          <p:cNvPr id="281" name="Google Shape;281;p28"/>
          <p:cNvSpPr txBox="1"/>
          <p:nvPr>
            <p:ph idx="4294967295" type="subTitle"/>
          </p:nvPr>
        </p:nvSpPr>
        <p:spPr>
          <a:xfrm>
            <a:off x="1234160" y="1813775"/>
            <a:ext cx="4961100" cy="717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sz="3200">
                <a:solidFill>
                  <a:schemeClr val="accent1"/>
                </a:solidFill>
              </a:rPr>
              <a:t>Fall Semester</a:t>
            </a:r>
            <a:endParaRPr sz="3200">
              <a:solidFill>
                <a:schemeClr val="accent1"/>
              </a:solidFill>
            </a:endParaRPr>
          </a:p>
        </p:txBody>
      </p:sp>
      <p:sp>
        <p:nvSpPr>
          <p:cNvPr id="282" name="Google Shape;282;p28"/>
          <p:cNvSpPr txBox="1"/>
          <p:nvPr>
            <p:ph idx="4294967295" type="subTitle"/>
          </p:nvPr>
        </p:nvSpPr>
        <p:spPr>
          <a:xfrm>
            <a:off x="6464155" y="1813775"/>
            <a:ext cx="4960800" cy="717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sz="3200">
                <a:solidFill>
                  <a:schemeClr val="accent1"/>
                </a:solidFill>
              </a:rPr>
              <a:t>Spring Semester</a:t>
            </a:r>
            <a:endParaRPr sz="3200">
              <a:solidFill>
                <a:schemeClr val="accent1"/>
              </a:solidFill>
            </a:endParaRPr>
          </a:p>
        </p:txBody>
      </p:sp>
      <p:sp>
        <p:nvSpPr>
          <p:cNvPr id="283" name="Google Shape;283;p28"/>
          <p:cNvSpPr txBox="1"/>
          <p:nvPr>
            <p:ph idx="2" type="body"/>
          </p:nvPr>
        </p:nvSpPr>
        <p:spPr>
          <a:xfrm>
            <a:off x="6490852" y="2531675"/>
            <a:ext cx="4907400" cy="3436500"/>
          </a:xfrm>
          <a:prstGeom prst="rect">
            <a:avLst/>
          </a:prstGeom>
        </p:spPr>
        <p:txBody>
          <a:bodyPr anchorCtr="0" anchor="t" bIns="121900" lIns="121900" spcFirstLastPara="1" rIns="121900" wrap="square" tIns="121900">
            <a:noAutofit/>
          </a:bodyPr>
          <a:lstStyle/>
          <a:p>
            <a:pPr indent="-349250" lvl="0" marL="457200" rtl="0" algn="l">
              <a:spcBef>
                <a:spcPts val="0"/>
              </a:spcBef>
              <a:spcAft>
                <a:spcPts val="0"/>
              </a:spcAft>
              <a:buSzPts val="1900"/>
              <a:buChar char="●"/>
            </a:pPr>
            <a:r>
              <a:rPr lang="en"/>
              <a:t>Consider acceptance letters and financial aid awards</a:t>
            </a:r>
            <a:endParaRPr/>
          </a:p>
          <a:p>
            <a:pPr indent="-349250" lvl="0" marL="457200" rtl="0" algn="l">
              <a:spcBef>
                <a:spcPts val="0"/>
              </a:spcBef>
              <a:spcAft>
                <a:spcPts val="0"/>
              </a:spcAft>
              <a:buSzPts val="1900"/>
              <a:buChar char="●"/>
            </a:pPr>
            <a:r>
              <a:rPr lang="en"/>
              <a:t>Research scholarships and student loans, if needed</a:t>
            </a:r>
            <a:endParaRPr/>
          </a:p>
          <a:p>
            <a:pPr indent="-349250" lvl="0" marL="457200" rtl="0" algn="l">
              <a:spcBef>
                <a:spcPts val="0"/>
              </a:spcBef>
              <a:spcAft>
                <a:spcPts val="0"/>
              </a:spcAft>
              <a:buSzPts val="1900"/>
              <a:buChar char="●"/>
            </a:pPr>
            <a:r>
              <a:rPr lang="en"/>
              <a:t>Formally select a college (by May 1)</a:t>
            </a:r>
            <a:endParaRPr/>
          </a:p>
          <a:p>
            <a:pPr indent="-349250" lvl="0" marL="457200" rtl="0" algn="l">
              <a:spcBef>
                <a:spcPts val="0"/>
              </a:spcBef>
              <a:spcAft>
                <a:spcPts val="0"/>
              </a:spcAft>
              <a:buSzPts val="1900"/>
              <a:buChar char="●"/>
            </a:pPr>
            <a:r>
              <a:rPr lang="en"/>
              <a:t>Send in deposit and housing form</a:t>
            </a:r>
            <a:endParaRPr/>
          </a:p>
          <a:p>
            <a:pPr indent="0" lvl="0" marL="0" rtl="0" algn="l">
              <a:spcBef>
                <a:spcPts val="2100"/>
              </a:spcBef>
              <a:spcAft>
                <a:spcPts val="2100"/>
              </a:spcAft>
              <a:buNone/>
            </a:pPr>
            <a:r>
              <a:t/>
            </a:r>
            <a:endParaRPr/>
          </a:p>
        </p:txBody>
      </p:sp>
      <p:grpSp>
        <p:nvGrpSpPr>
          <p:cNvPr id="284" name="Google Shape;284;p28"/>
          <p:cNvGrpSpPr/>
          <p:nvPr/>
        </p:nvGrpSpPr>
        <p:grpSpPr>
          <a:xfrm>
            <a:off x="600193" y="537872"/>
            <a:ext cx="585667" cy="630350"/>
            <a:chOff x="3739275" y="2525850"/>
            <a:chExt cx="226625" cy="226175"/>
          </a:xfrm>
        </p:grpSpPr>
        <p:sp>
          <p:nvSpPr>
            <p:cNvPr id="285" name="Google Shape;285;p28"/>
            <p:cNvSpPr/>
            <p:nvPr/>
          </p:nvSpPr>
          <p:spPr>
            <a:xfrm>
              <a:off x="3779425" y="2525850"/>
              <a:ext cx="20100" cy="40150"/>
            </a:xfrm>
            <a:custGeom>
              <a:rect b="b" l="l" r="r" t="t"/>
              <a:pathLst>
                <a:path extrusionOk="0" h="1606" w="804">
                  <a:moveTo>
                    <a:pt x="393" y="0"/>
                  </a:moveTo>
                  <a:cubicBezTo>
                    <a:pt x="179" y="0"/>
                    <a:pt x="1" y="178"/>
                    <a:pt x="1" y="410"/>
                  </a:cubicBezTo>
                  <a:lnTo>
                    <a:pt x="1" y="1195"/>
                  </a:lnTo>
                  <a:cubicBezTo>
                    <a:pt x="1" y="1427"/>
                    <a:pt x="179" y="1606"/>
                    <a:pt x="393" y="1606"/>
                  </a:cubicBezTo>
                  <a:cubicBezTo>
                    <a:pt x="625" y="1606"/>
                    <a:pt x="804" y="1427"/>
                    <a:pt x="804" y="1195"/>
                  </a:cubicBezTo>
                  <a:lnTo>
                    <a:pt x="804" y="410"/>
                  </a:lnTo>
                  <a:cubicBezTo>
                    <a:pt x="804" y="178"/>
                    <a:pt x="625" y="0"/>
                    <a:pt x="393"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286" name="Google Shape;286;p28"/>
            <p:cNvSpPr/>
            <p:nvPr/>
          </p:nvSpPr>
          <p:spPr>
            <a:xfrm>
              <a:off x="3739275" y="2605675"/>
              <a:ext cx="226625" cy="146350"/>
            </a:xfrm>
            <a:custGeom>
              <a:rect b="b" l="l" r="r" t="t"/>
              <a:pathLst>
                <a:path extrusionOk="0" h="5854" w="9065">
                  <a:moveTo>
                    <a:pt x="2927" y="804"/>
                  </a:moveTo>
                  <a:lnTo>
                    <a:pt x="2927" y="1856"/>
                  </a:lnTo>
                  <a:lnTo>
                    <a:pt x="804" y="1856"/>
                  </a:lnTo>
                  <a:lnTo>
                    <a:pt x="804" y="804"/>
                  </a:lnTo>
                  <a:close/>
                  <a:moveTo>
                    <a:pt x="5604" y="804"/>
                  </a:moveTo>
                  <a:lnTo>
                    <a:pt x="5604" y="1856"/>
                  </a:lnTo>
                  <a:lnTo>
                    <a:pt x="3462" y="1856"/>
                  </a:lnTo>
                  <a:lnTo>
                    <a:pt x="3462" y="804"/>
                  </a:lnTo>
                  <a:close/>
                  <a:moveTo>
                    <a:pt x="8262" y="804"/>
                  </a:moveTo>
                  <a:lnTo>
                    <a:pt x="8262" y="1856"/>
                  </a:lnTo>
                  <a:lnTo>
                    <a:pt x="6121" y="1856"/>
                  </a:lnTo>
                  <a:lnTo>
                    <a:pt x="6121" y="804"/>
                  </a:lnTo>
                  <a:close/>
                  <a:moveTo>
                    <a:pt x="2927" y="2392"/>
                  </a:moveTo>
                  <a:lnTo>
                    <a:pt x="2927" y="3462"/>
                  </a:lnTo>
                  <a:lnTo>
                    <a:pt x="804" y="3462"/>
                  </a:lnTo>
                  <a:lnTo>
                    <a:pt x="804" y="2392"/>
                  </a:lnTo>
                  <a:close/>
                  <a:moveTo>
                    <a:pt x="5604" y="2392"/>
                  </a:moveTo>
                  <a:lnTo>
                    <a:pt x="5604" y="3462"/>
                  </a:lnTo>
                  <a:lnTo>
                    <a:pt x="3462" y="3462"/>
                  </a:lnTo>
                  <a:lnTo>
                    <a:pt x="3462" y="2392"/>
                  </a:lnTo>
                  <a:close/>
                  <a:moveTo>
                    <a:pt x="8262" y="2392"/>
                  </a:moveTo>
                  <a:lnTo>
                    <a:pt x="8262" y="3462"/>
                  </a:lnTo>
                  <a:lnTo>
                    <a:pt x="6121" y="3462"/>
                  </a:lnTo>
                  <a:lnTo>
                    <a:pt x="6121" y="2392"/>
                  </a:lnTo>
                  <a:close/>
                  <a:moveTo>
                    <a:pt x="2927" y="3980"/>
                  </a:moveTo>
                  <a:lnTo>
                    <a:pt x="2927" y="5050"/>
                  </a:lnTo>
                  <a:lnTo>
                    <a:pt x="804" y="5050"/>
                  </a:lnTo>
                  <a:lnTo>
                    <a:pt x="804" y="3980"/>
                  </a:lnTo>
                  <a:close/>
                  <a:moveTo>
                    <a:pt x="5604" y="3980"/>
                  </a:moveTo>
                  <a:lnTo>
                    <a:pt x="5604" y="5050"/>
                  </a:lnTo>
                  <a:lnTo>
                    <a:pt x="3462" y="5050"/>
                  </a:lnTo>
                  <a:lnTo>
                    <a:pt x="3462" y="3980"/>
                  </a:lnTo>
                  <a:close/>
                  <a:moveTo>
                    <a:pt x="8262" y="3980"/>
                  </a:moveTo>
                  <a:lnTo>
                    <a:pt x="8262" y="5050"/>
                  </a:lnTo>
                  <a:lnTo>
                    <a:pt x="6121" y="5050"/>
                  </a:lnTo>
                  <a:lnTo>
                    <a:pt x="6121" y="3980"/>
                  </a:lnTo>
                  <a:close/>
                  <a:moveTo>
                    <a:pt x="1" y="1"/>
                  </a:moveTo>
                  <a:lnTo>
                    <a:pt x="1" y="5853"/>
                  </a:lnTo>
                  <a:lnTo>
                    <a:pt x="9065" y="5853"/>
                  </a:lnTo>
                  <a:lnTo>
                    <a:pt x="9065" y="1"/>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287" name="Google Shape;287;p28"/>
            <p:cNvSpPr/>
            <p:nvPr/>
          </p:nvSpPr>
          <p:spPr>
            <a:xfrm>
              <a:off x="3905675" y="2525850"/>
              <a:ext cx="20100" cy="40150"/>
            </a:xfrm>
            <a:custGeom>
              <a:rect b="b" l="l" r="r" t="t"/>
              <a:pathLst>
                <a:path extrusionOk="0" h="1606" w="804">
                  <a:moveTo>
                    <a:pt x="411" y="0"/>
                  </a:moveTo>
                  <a:cubicBezTo>
                    <a:pt x="179" y="0"/>
                    <a:pt x="0" y="178"/>
                    <a:pt x="0" y="410"/>
                  </a:cubicBezTo>
                  <a:lnTo>
                    <a:pt x="0" y="1195"/>
                  </a:lnTo>
                  <a:cubicBezTo>
                    <a:pt x="0" y="1427"/>
                    <a:pt x="179" y="1606"/>
                    <a:pt x="411" y="1606"/>
                  </a:cubicBezTo>
                  <a:cubicBezTo>
                    <a:pt x="643" y="1606"/>
                    <a:pt x="803" y="1427"/>
                    <a:pt x="803" y="1195"/>
                  </a:cubicBezTo>
                  <a:lnTo>
                    <a:pt x="803" y="410"/>
                  </a:lnTo>
                  <a:cubicBezTo>
                    <a:pt x="803" y="178"/>
                    <a:pt x="643" y="0"/>
                    <a:pt x="411"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288" name="Google Shape;288;p28"/>
            <p:cNvSpPr/>
            <p:nvPr/>
          </p:nvSpPr>
          <p:spPr>
            <a:xfrm>
              <a:off x="3739275" y="2545900"/>
              <a:ext cx="226625" cy="46425"/>
            </a:xfrm>
            <a:custGeom>
              <a:rect b="b" l="l" r="r" t="t"/>
              <a:pathLst>
                <a:path extrusionOk="0" h="1857" w="9065">
                  <a:moveTo>
                    <a:pt x="1" y="1"/>
                  </a:moveTo>
                  <a:lnTo>
                    <a:pt x="1" y="1857"/>
                  </a:lnTo>
                  <a:lnTo>
                    <a:pt x="9065" y="1857"/>
                  </a:lnTo>
                  <a:lnTo>
                    <a:pt x="9065" y="1"/>
                  </a:lnTo>
                  <a:lnTo>
                    <a:pt x="7994" y="1"/>
                  </a:lnTo>
                  <a:lnTo>
                    <a:pt x="7994" y="393"/>
                  </a:lnTo>
                  <a:cubicBezTo>
                    <a:pt x="7994" y="929"/>
                    <a:pt x="7584" y="1321"/>
                    <a:pt x="7067" y="1321"/>
                  </a:cubicBezTo>
                  <a:cubicBezTo>
                    <a:pt x="6549" y="1321"/>
                    <a:pt x="6121" y="929"/>
                    <a:pt x="6121" y="393"/>
                  </a:cubicBezTo>
                  <a:lnTo>
                    <a:pt x="6121" y="1"/>
                  </a:lnTo>
                  <a:lnTo>
                    <a:pt x="2927" y="1"/>
                  </a:lnTo>
                  <a:lnTo>
                    <a:pt x="2927" y="393"/>
                  </a:lnTo>
                  <a:cubicBezTo>
                    <a:pt x="2927" y="929"/>
                    <a:pt x="2535" y="1321"/>
                    <a:pt x="1999" y="1321"/>
                  </a:cubicBezTo>
                  <a:cubicBezTo>
                    <a:pt x="1482" y="1321"/>
                    <a:pt x="1072" y="929"/>
                    <a:pt x="1072" y="393"/>
                  </a:cubicBezTo>
                  <a:lnTo>
                    <a:pt x="1072" y="1"/>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pic>
        <p:nvPicPr>
          <p:cNvPr id="289" name="Google Shape;289;p28"/>
          <p:cNvPicPr preferRelativeResize="0"/>
          <p:nvPr/>
        </p:nvPicPr>
        <p:blipFill rotWithShape="1">
          <a:blip r:embed="rId3">
            <a:alphaModFix/>
          </a:blip>
          <a:srcRect b="11887" l="0" r="0" t="0"/>
          <a:stretch/>
        </p:blipFill>
        <p:spPr>
          <a:xfrm>
            <a:off x="9349800" y="4845900"/>
            <a:ext cx="1413400" cy="13434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29"/>
          <p:cNvSpPr txBox="1"/>
          <p:nvPr>
            <p:ph type="title"/>
          </p:nvPr>
        </p:nvSpPr>
        <p:spPr>
          <a:xfrm>
            <a:off x="1349400" y="1028650"/>
            <a:ext cx="9936300" cy="8946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n" sz="3100"/>
              <a:t>Which Admissions Type Best Suits Your Student?</a:t>
            </a:r>
            <a:endParaRPr sz="3100"/>
          </a:p>
        </p:txBody>
      </p:sp>
      <p:sp>
        <p:nvSpPr>
          <p:cNvPr id="295" name="Google Shape;295;p29"/>
          <p:cNvSpPr txBox="1"/>
          <p:nvPr>
            <p:ph idx="2" type="body"/>
          </p:nvPr>
        </p:nvSpPr>
        <p:spPr>
          <a:xfrm>
            <a:off x="1349402" y="2551325"/>
            <a:ext cx="4907400" cy="3436500"/>
          </a:xfrm>
          <a:prstGeom prst="rect">
            <a:avLst/>
          </a:prstGeom>
        </p:spPr>
        <p:txBody>
          <a:bodyPr anchorCtr="0" anchor="t" bIns="121900" lIns="121900" spcFirstLastPara="1" rIns="121900" wrap="square" tIns="121900">
            <a:noAutofit/>
          </a:bodyPr>
          <a:lstStyle/>
          <a:p>
            <a:pPr indent="0" lvl="0" marL="0" rtl="0" algn="l">
              <a:lnSpc>
                <a:spcPct val="100000"/>
              </a:lnSpc>
              <a:spcBef>
                <a:spcPts val="0"/>
              </a:spcBef>
              <a:spcAft>
                <a:spcPts val="0"/>
              </a:spcAft>
              <a:buNone/>
            </a:pPr>
            <a:r>
              <a:rPr lang="en" u="sng"/>
              <a:t>Early Action</a:t>
            </a:r>
            <a:endParaRPr u="sng"/>
          </a:p>
          <a:p>
            <a:pPr indent="-349250" lvl="0" marL="457200" rtl="0" algn="l">
              <a:lnSpc>
                <a:spcPct val="100000"/>
              </a:lnSpc>
              <a:spcBef>
                <a:spcPts val="0"/>
              </a:spcBef>
              <a:spcAft>
                <a:spcPts val="0"/>
              </a:spcAft>
              <a:buSzPts val="1900"/>
              <a:buChar char="●"/>
            </a:pPr>
            <a:r>
              <a:rPr lang="en"/>
              <a:t>Priority-</a:t>
            </a:r>
            <a:r>
              <a:rPr lang="en"/>
              <a:t>Filing</a:t>
            </a:r>
            <a:r>
              <a:rPr lang="en"/>
              <a:t> Period</a:t>
            </a:r>
            <a:endParaRPr/>
          </a:p>
          <a:p>
            <a:pPr indent="-349250" lvl="0" marL="457200" rtl="0" algn="l">
              <a:lnSpc>
                <a:spcPct val="100000"/>
              </a:lnSpc>
              <a:spcBef>
                <a:spcPts val="0"/>
              </a:spcBef>
              <a:spcAft>
                <a:spcPts val="0"/>
              </a:spcAft>
              <a:buSzPts val="1900"/>
              <a:buChar char="●"/>
            </a:pPr>
            <a:r>
              <a:rPr lang="en"/>
              <a:t>Often used for scholarship or honors program deadlines</a:t>
            </a:r>
            <a:endParaRPr/>
          </a:p>
          <a:p>
            <a:pPr indent="0" lvl="0" marL="0" rtl="0" algn="l">
              <a:lnSpc>
                <a:spcPct val="100000"/>
              </a:lnSpc>
              <a:spcBef>
                <a:spcPts val="0"/>
              </a:spcBef>
              <a:spcAft>
                <a:spcPts val="0"/>
              </a:spcAft>
              <a:buNone/>
            </a:pPr>
            <a:r>
              <a:t/>
            </a:r>
            <a:endParaRPr/>
          </a:p>
          <a:p>
            <a:pPr indent="0" lvl="0" marL="0" rtl="0" algn="l">
              <a:lnSpc>
                <a:spcPct val="100000"/>
              </a:lnSpc>
              <a:spcBef>
                <a:spcPts val="0"/>
              </a:spcBef>
              <a:spcAft>
                <a:spcPts val="0"/>
              </a:spcAft>
              <a:buNone/>
            </a:pPr>
            <a:r>
              <a:rPr lang="en" u="sng"/>
              <a:t>Regular Decision</a:t>
            </a:r>
            <a:endParaRPr/>
          </a:p>
          <a:p>
            <a:pPr indent="-349250" lvl="0" marL="457200" rtl="0" algn="l">
              <a:lnSpc>
                <a:spcPct val="100000"/>
              </a:lnSpc>
              <a:spcBef>
                <a:spcPts val="0"/>
              </a:spcBef>
              <a:spcAft>
                <a:spcPts val="0"/>
              </a:spcAft>
              <a:buSzPts val="1900"/>
              <a:buChar char="●"/>
            </a:pPr>
            <a:r>
              <a:rPr lang="en"/>
              <a:t>Latest possible deadline by which one can apply</a:t>
            </a:r>
            <a:endParaRPr/>
          </a:p>
          <a:p>
            <a:pPr indent="0" lvl="0" marL="0" rtl="0" algn="l">
              <a:lnSpc>
                <a:spcPct val="100000"/>
              </a:lnSpc>
              <a:spcBef>
                <a:spcPts val="0"/>
              </a:spcBef>
              <a:spcAft>
                <a:spcPts val="0"/>
              </a:spcAft>
              <a:buNone/>
            </a:pPr>
            <a:r>
              <a:t/>
            </a:r>
            <a:endParaRPr/>
          </a:p>
          <a:p>
            <a:pPr indent="0" lvl="0" marL="0" rtl="0" algn="l">
              <a:lnSpc>
                <a:spcPct val="100000"/>
              </a:lnSpc>
              <a:spcBef>
                <a:spcPts val="0"/>
              </a:spcBef>
              <a:spcAft>
                <a:spcPts val="0"/>
              </a:spcAft>
              <a:buNone/>
            </a:pPr>
            <a:r>
              <a:rPr lang="en" u="sng"/>
              <a:t>Rolling Admissions</a:t>
            </a:r>
            <a:endParaRPr/>
          </a:p>
          <a:p>
            <a:pPr indent="-349250" lvl="0" marL="457200" rtl="0" algn="l">
              <a:lnSpc>
                <a:spcPct val="100000"/>
              </a:lnSpc>
              <a:spcBef>
                <a:spcPts val="0"/>
              </a:spcBef>
              <a:spcAft>
                <a:spcPts val="0"/>
              </a:spcAft>
              <a:buSzPts val="1900"/>
              <a:buChar char="●"/>
            </a:pPr>
            <a:r>
              <a:rPr lang="en"/>
              <a:t>Applications are processed as they are received by the university</a:t>
            </a:r>
            <a:endParaRPr/>
          </a:p>
        </p:txBody>
      </p:sp>
      <p:sp>
        <p:nvSpPr>
          <p:cNvPr id="296" name="Google Shape;296;p29"/>
          <p:cNvSpPr txBox="1"/>
          <p:nvPr>
            <p:ph idx="1" type="subTitle"/>
          </p:nvPr>
        </p:nvSpPr>
        <p:spPr>
          <a:xfrm>
            <a:off x="1349400" y="1967350"/>
            <a:ext cx="4907400" cy="717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Non-Restrictive App Plans</a:t>
            </a:r>
            <a:endParaRPr/>
          </a:p>
        </p:txBody>
      </p:sp>
      <p:sp>
        <p:nvSpPr>
          <p:cNvPr id="297" name="Google Shape;297;p29"/>
          <p:cNvSpPr txBox="1"/>
          <p:nvPr>
            <p:ph idx="1" type="subTitle"/>
          </p:nvPr>
        </p:nvSpPr>
        <p:spPr>
          <a:xfrm>
            <a:off x="6508175" y="1967350"/>
            <a:ext cx="4907400" cy="717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Best for which students?</a:t>
            </a:r>
            <a:endParaRPr/>
          </a:p>
        </p:txBody>
      </p:sp>
      <p:sp>
        <p:nvSpPr>
          <p:cNvPr id="298" name="Google Shape;298;p29"/>
          <p:cNvSpPr txBox="1"/>
          <p:nvPr>
            <p:ph idx="2" type="body"/>
          </p:nvPr>
        </p:nvSpPr>
        <p:spPr>
          <a:xfrm>
            <a:off x="6567350" y="2685250"/>
            <a:ext cx="4907400" cy="2885400"/>
          </a:xfrm>
          <a:prstGeom prst="rect">
            <a:avLst/>
          </a:prstGeom>
        </p:spPr>
        <p:txBody>
          <a:bodyPr anchorCtr="0" anchor="t" bIns="121900" lIns="121900" spcFirstLastPara="1" rIns="121900" wrap="square" tIns="121900">
            <a:noAutofit/>
          </a:bodyPr>
          <a:lstStyle/>
          <a:p>
            <a:pPr indent="0" lvl="0" marL="0" rtl="0" algn="l">
              <a:lnSpc>
                <a:spcPct val="100000"/>
              </a:lnSpc>
              <a:spcBef>
                <a:spcPts val="0"/>
              </a:spcBef>
              <a:spcAft>
                <a:spcPts val="0"/>
              </a:spcAft>
              <a:buNone/>
            </a:pPr>
            <a:r>
              <a:rPr lang="en"/>
              <a:t>EA &amp; rolling are best for students who would like to apply early and receive a decision early</a:t>
            </a:r>
            <a:endParaRPr/>
          </a:p>
          <a:p>
            <a:pPr indent="0" lvl="0" marL="0" rtl="0" algn="l">
              <a:lnSpc>
                <a:spcPct val="100000"/>
              </a:lnSpc>
              <a:spcBef>
                <a:spcPts val="0"/>
              </a:spcBef>
              <a:spcAft>
                <a:spcPts val="0"/>
              </a:spcAft>
              <a:buNone/>
            </a:pPr>
            <a:r>
              <a:t/>
            </a:r>
            <a:endParaRPr/>
          </a:p>
          <a:p>
            <a:pPr indent="0" lvl="0" marL="0" rtl="0" algn="l">
              <a:lnSpc>
                <a:spcPct val="100000"/>
              </a:lnSpc>
              <a:spcBef>
                <a:spcPts val="0"/>
              </a:spcBef>
              <a:spcAft>
                <a:spcPts val="0"/>
              </a:spcAft>
              <a:buNone/>
            </a:pPr>
            <a:r>
              <a:rPr lang="en"/>
              <a:t>Non-restrictive plans are best for students who want to compare offers and financial packages from multiple colleges</a:t>
            </a:r>
            <a:endParaRPr/>
          </a:p>
          <a:p>
            <a:pPr indent="0" lvl="0" marL="457200" rtl="0" algn="l">
              <a:lnSpc>
                <a:spcPct val="100000"/>
              </a:lnSpc>
              <a:spcBef>
                <a:spcPts val="0"/>
              </a:spcBef>
              <a:spcAft>
                <a:spcPts val="0"/>
              </a:spcAft>
              <a:buNone/>
            </a:pPr>
            <a:r>
              <a:t/>
            </a:r>
            <a:endParaRPr u="sng"/>
          </a:p>
        </p:txBody>
      </p:sp>
      <p:grpSp>
        <p:nvGrpSpPr>
          <p:cNvPr id="299" name="Google Shape;299;p29"/>
          <p:cNvGrpSpPr/>
          <p:nvPr/>
        </p:nvGrpSpPr>
        <p:grpSpPr>
          <a:xfrm>
            <a:off x="600334" y="572698"/>
            <a:ext cx="597474" cy="567485"/>
            <a:chOff x="6435300" y="1095300"/>
            <a:chExt cx="266325" cy="266325"/>
          </a:xfrm>
        </p:grpSpPr>
        <p:sp>
          <p:nvSpPr>
            <p:cNvPr id="300" name="Google Shape;300;p29"/>
            <p:cNvSpPr/>
            <p:nvPr/>
          </p:nvSpPr>
          <p:spPr>
            <a:xfrm>
              <a:off x="6444225" y="1095300"/>
              <a:ext cx="247150" cy="266325"/>
            </a:xfrm>
            <a:custGeom>
              <a:rect b="b" l="l" r="r" t="t"/>
              <a:pathLst>
                <a:path extrusionOk="0" h="10653" w="9886">
                  <a:moveTo>
                    <a:pt x="4961" y="1607"/>
                  </a:moveTo>
                  <a:cubicBezTo>
                    <a:pt x="5122" y="1607"/>
                    <a:pt x="5229" y="1731"/>
                    <a:pt x="5229" y="1856"/>
                  </a:cubicBezTo>
                  <a:cubicBezTo>
                    <a:pt x="5229" y="2017"/>
                    <a:pt x="5122" y="2124"/>
                    <a:pt x="4961" y="2124"/>
                  </a:cubicBezTo>
                  <a:cubicBezTo>
                    <a:pt x="4818" y="2124"/>
                    <a:pt x="4693" y="2017"/>
                    <a:pt x="4693" y="1856"/>
                  </a:cubicBezTo>
                  <a:cubicBezTo>
                    <a:pt x="4693" y="1731"/>
                    <a:pt x="4818" y="1607"/>
                    <a:pt x="4961" y="1607"/>
                  </a:cubicBezTo>
                  <a:close/>
                  <a:moveTo>
                    <a:pt x="4961" y="1"/>
                  </a:moveTo>
                  <a:cubicBezTo>
                    <a:pt x="4747" y="1"/>
                    <a:pt x="4568" y="179"/>
                    <a:pt x="4568" y="393"/>
                  </a:cubicBezTo>
                  <a:lnTo>
                    <a:pt x="4568" y="1178"/>
                  </a:lnTo>
                  <a:cubicBezTo>
                    <a:pt x="4444" y="1232"/>
                    <a:pt x="4337" y="1357"/>
                    <a:pt x="4265" y="1464"/>
                  </a:cubicBezTo>
                  <a:lnTo>
                    <a:pt x="839" y="1464"/>
                  </a:lnTo>
                  <a:cubicBezTo>
                    <a:pt x="607" y="1464"/>
                    <a:pt x="429" y="1642"/>
                    <a:pt x="429" y="1856"/>
                  </a:cubicBezTo>
                  <a:cubicBezTo>
                    <a:pt x="429" y="2053"/>
                    <a:pt x="572" y="2231"/>
                    <a:pt x="768" y="2249"/>
                  </a:cubicBezTo>
                  <a:lnTo>
                    <a:pt x="1" y="6121"/>
                  </a:lnTo>
                  <a:lnTo>
                    <a:pt x="554" y="6121"/>
                  </a:lnTo>
                  <a:lnTo>
                    <a:pt x="1143" y="3087"/>
                  </a:lnTo>
                  <a:lnTo>
                    <a:pt x="1892" y="6121"/>
                  </a:lnTo>
                  <a:lnTo>
                    <a:pt x="2427" y="6121"/>
                  </a:lnTo>
                  <a:lnTo>
                    <a:pt x="1464" y="2267"/>
                  </a:lnTo>
                  <a:lnTo>
                    <a:pt x="4265" y="2267"/>
                  </a:lnTo>
                  <a:cubicBezTo>
                    <a:pt x="4337" y="2392"/>
                    <a:pt x="4426" y="2499"/>
                    <a:pt x="4551" y="2570"/>
                  </a:cubicBezTo>
                  <a:lnTo>
                    <a:pt x="4551" y="9315"/>
                  </a:lnTo>
                  <a:lnTo>
                    <a:pt x="3623" y="9315"/>
                  </a:lnTo>
                  <a:cubicBezTo>
                    <a:pt x="3480" y="9315"/>
                    <a:pt x="3355" y="9439"/>
                    <a:pt x="3355" y="9582"/>
                  </a:cubicBezTo>
                  <a:lnTo>
                    <a:pt x="3355" y="9850"/>
                  </a:lnTo>
                  <a:lnTo>
                    <a:pt x="1767" y="9850"/>
                  </a:lnTo>
                  <a:lnTo>
                    <a:pt x="1767" y="10653"/>
                  </a:lnTo>
                  <a:lnTo>
                    <a:pt x="8155" y="10653"/>
                  </a:lnTo>
                  <a:lnTo>
                    <a:pt x="8155" y="9850"/>
                  </a:lnTo>
                  <a:lnTo>
                    <a:pt x="6567" y="9850"/>
                  </a:lnTo>
                  <a:lnTo>
                    <a:pt x="6567" y="9582"/>
                  </a:lnTo>
                  <a:cubicBezTo>
                    <a:pt x="6567" y="9439"/>
                    <a:pt x="6442" y="9315"/>
                    <a:pt x="6299" y="9315"/>
                  </a:cubicBezTo>
                  <a:lnTo>
                    <a:pt x="5354" y="9315"/>
                  </a:lnTo>
                  <a:lnTo>
                    <a:pt x="5354" y="2570"/>
                  </a:lnTo>
                  <a:cubicBezTo>
                    <a:pt x="5478" y="2499"/>
                    <a:pt x="5603" y="2392"/>
                    <a:pt x="5657" y="2267"/>
                  </a:cubicBezTo>
                  <a:lnTo>
                    <a:pt x="8208" y="2267"/>
                  </a:lnTo>
                  <a:lnTo>
                    <a:pt x="7459" y="6121"/>
                  </a:lnTo>
                  <a:lnTo>
                    <a:pt x="8012" y="6121"/>
                  </a:lnTo>
                  <a:lnTo>
                    <a:pt x="8601" y="3087"/>
                  </a:lnTo>
                  <a:lnTo>
                    <a:pt x="9350" y="6121"/>
                  </a:lnTo>
                  <a:lnTo>
                    <a:pt x="9886" y="6121"/>
                  </a:lnTo>
                  <a:lnTo>
                    <a:pt x="8922" y="2267"/>
                  </a:lnTo>
                  <a:lnTo>
                    <a:pt x="9083" y="2267"/>
                  </a:lnTo>
                  <a:cubicBezTo>
                    <a:pt x="9315" y="2267"/>
                    <a:pt x="9493" y="2088"/>
                    <a:pt x="9493" y="1856"/>
                  </a:cubicBezTo>
                  <a:cubicBezTo>
                    <a:pt x="9493" y="1642"/>
                    <a:pt x="9315" y="1464"/>
                    <a:pt x="9083" y="1464"/>
                  </a:cubicBezTo>
                  <a:lnTo>
                    <a:pt x="5657" y="1464"/>
                  </a:lnTo>
                  <a:cubicBezTo>
                    <a:pt x="5603" y="1357"/>
                    <a:pt x="5478" y="1232"/>
                    <a:pt x="5354" y="1178"/>
                  </a:cubicBezTo>
                  <a:lnTo>
                    <a:pt x="5354" y="393"/>
                  </a:lnTo>
                  <a:cubicBezTo>
                    <a:pt x="5354" y="179"/>
                    <a:pt x="5193" y="1"/>
                    <a:pt x="4961" y="1"/>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301" name="Google Shape;301;p29"/>
            <p:cNvSpPr/>
            <p:nvPr/>
          </p:nvSpPr>
          <p:spPr>
            <a:xfrm>
              <a:off x="6435300" y="1258125"/>
              <a:ext cx="79875" cy="20100"/>
            </a:xfrm>
            <a:custGeom>
              <a:rect b="b" l="l" r="r" t="t"/>
              <a:pathLst>
                <a:path extrusionOk="0" h="804" w="3195">
                  <a:moveTo>
                    <a:pt x="1" y="0"/>
                  </a:moveTo>
                  <a:cubicBezTo>
                    <a:pt x="1" y="446"/>
                    <a:pt x="715" y="803"/>
                    <a:pt x="1589" y="803"/>
                  </a:cubicBezTo>
                  <a:cubicBezTo>
                    <a:pt x="2481" y="803"/>
                    <a:pt x="3195" y="446"/>
                    <a:pt x="3195"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302" name="Google Shape;302;p29"/>
            <p:cNvSpPr/>
            <p:nvPr/>
          </p:nvSpPr>
          <p:spPr>
            <a:xfrm>
              <a:off x="6621325" y="1258125"/>
              <a:ext cx="80300" cy="20100"/>
            </a:xfrm>
            <a:custGeom>
              <a:rect b="b" l="l" r="r" t="t"/>
              <a:pathLst>
                <a:path extrusionOk="0" h="804" w="3212">
                  <a:moveTo>
                    <a:pt x="0" y="0"/>
                  </a:moveTo>
                  <a:cubicBezTo>
                    <a:pt x="0" y="446"/>
                    <a:pt x="732" y="803"/>
                    <a:pt x="1606" y="803"/>
                  </a:cubicBezTo>
                  <a:cubicBezTo>
                    <a:pt x="2480" y="803"/>
                    <a:pt x="3212" y="446"/>
                    <a:pt x="3212"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pic>
        <p:nvPicPr>
          <p:cNvPr id="303" name="Google Shape;303;p29"/>
          <p:cNvPicPr preferRelativeResize="0"/>
          <p:nvPr/>
        </p:nvPicPr>
        <p:blipFill>
          <a:blip r:embed="rId3">
            <a:alphaModFix/>
          </a:blip>
          <a:stretch>
            <a:fillRect/>
          </a:stretch>
        </p:blipFill>
        <p:spPr>
          <a:xfrm>
            <a:off x="0" y="6122637"/>
            <a:ext cx="735375" cy="7353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30"/>
          <p:cNvSpPr txBox="1"/>
          <p:nvPr>
            <p:ph type="title"/>
          </p:nvPr>
        </p:nvSpPr>
        <p:spPr>
          <a:xfrm>
            <a:off x="1349400" y="1028650"/>
            <a:ext cx="9936300" cy="8946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n" sz="3100"/>
              <a:t>Which Admissions Type Best Suits Your Student?</a:t>
            </a:r>
            <a:endParaRPr sz="3100"/>
          </a:p>
        </p:txBody>
      </p:sp>
      <p:sp>
        <p:nvSpPr>
          <p:cNvPr id="309" name="Google Shape;309;p30"/>
          <p:cNvSpPr txBox="1"/>
          <p:nvPr>
            <p:ph idx="2" type="body"/>
          </p:nvPr>
        </p:nvSpPr>
        <p:spPr>
          <a:xfrm>
            <a:off x="1349402" y="2551325"/>
            <a:ext cx="4907400" cy="3436500"/>
          </a:xfrm>
          <a:prstGeom prst="rect">
            <a:avLst/>
          </a:prstGeom>
        </p:spPr>
        <p:txBody>
          <a:bodyPr anchorCtr="0" anchor="t" bIns="121900" lIns="121900" spcFirstLastPara="1" rIns="121900" wrap="square" tIns="121900">
            <a:noAutofit/>
          </a:bodyPr>
          <a:lstStyle/>
          <a:p>
            <a:pPr indent="0" lvl="0" marL="0" rtl="0" algn="l">
              <a:lnSpc>
                <a:spcPct val="100000"/>
              </a:lnSpc>
              <a:spcBef>
                <a:spcPts val="0"/>
              </a:spcBef>
              <a:spcAft>
                <a:spcPts val="0"/>
              </a:spcAft>
              <a:buNone/>
            </a:pPr>
            <a:r>
              <a:rPr lang="en" u="sng"/>
              <a:t>Early Decision (binding)</a:t>
            </a:r>
            <a:endParaRPr u="sng"/>
          </a:p>
          <a:p>
            <a:pPr indent="-349250" lvl="0" marL="457200" rtl="0" algn="l">
              <a:lnSpc>
                <a:spcPct val="100000"/>
              </a:lnSpc>
              <a:spcBef>
                <a:spcPts val="0"/>
              </a:spcBef>
              <a:spcAft>
                <a:spcPts val="0"/>
              </a:spcAft>
              <a:buSzPts val="1900"/>
              <a:buChar char="●"/>
            </a:pPr>
            <a:r>
              <a:rPr lang="en"/>
              <a:t>Can only apply to one college through ED</a:t>
            </a:r>
            <a:endParaRPr/>
          </a:p>
          <a:p>
            <a:pPr indent="-349250" lvl="0" marL="457200" rtl="0" algn="l">
              <a:lnSpc>
                <a:spcPct val="100000"/>
              </a:lnSpc>
              <a:spcBef>
                <a:spcPts val="0"/>
              </a:spcBef>
              <a:spcAft>
                <a:spcPts val="0"/>
              </a:spcAft>
              <a:buSzPts val="1900"/>
              <a:buChar char="●"/>
            </a:pPr>
            <a:r>
              <a:rPr lang="en"/>
              <a:t>Requires a discussion with counselor</a:t>
            </a:r>
            <a:endParaRPr/>
          </a:p>
          <a:p>
            <a:pPr indent="-349250" lvl="0" marL="457200" rtl="0" algn="l">
              <a:lnSpc>
                <a:spcPct val="100000"/>
              </a:lnSpc>
              <a:spcBef>
                <a:spcPts val="0"/>
              </a:spcBef>
              <a:spcAft>
                <a:spcPts val="0"/>
              </a:spcAft>
              <a:buSzPts val="1900"/>
              <a:buChar char="●"/>
            </a:pPr>
            <a:r>
              <a:rPr lang="en"/>
              <a:t>Parent, student, and counselor must sign agreement</a:t>
            </a:r>
            <a:endParaRPr/>
          </a:p>
          <a:p>
            <a:pPr indent="0" lvl="0" marL="0" rtl="0" algn="l">
              <a:lnSpc>
                <a:spcPct val="100000"/>
              </a:lnSpc>
              <a:spcBef>
                <a:spcPts val="0"/>
              </a:spcBef>
              <a:spcAft>
                <a:spcPts val="0"/>
              </a:spcAft>
              <a:buNone/>
            </a:pPr>
            <a:r>
              <a:t/>
            </a:r>
            <a:endParaRPr/>
          </a:p>
          <a:p>
            <a:pPr indent="0" lvl="0" marL="0" rtl="0" algn="l">
              <a:lnSpc>
                <a:spcPct val="100000"/>
              </a:lnSpc>
              <a:spcBef>
                <a:spcPts val="0"/>
              </a:spcBef>
              <a:spcAft>
                <a:spcPts val="0"/>
              </a:spcAft>
              <a:buNone/>
            </a:pPr>
            <a:r>
              <a:rPr lang="en" u="sng"/>
              <a:t>Restrictive Early Action  (non-binding)</a:t>
            </a:r>
            <a:endParaRPr/>
          </a:p>
          <a:p>
            <a:pPr indent="-349250" lvl="0" marL="457200" rtl="0" algn="l">
              <a:lnSpc>
                <a:spcPct val="100000"/>
              </a:lnSpc>
              <a:spcBef>
                <a:spcPts val="0"/>
              </a:spcBef>
              <a:spcAft>
                <a:spcPts val="0"/>
              </a:spcAft>
              <a:buSzPts val="1900"/>
              <a:buChar char="●"/>
            </a:pPr>
            <a:r>
              <a:rPr lang="en"/>
              <a:t>Restricted from applying to other schools ED or EA.</a:t>
            </a:r>
            <a:endParaRPr/>
          </a:p>
          <a:p>
            <a:pPr indent="-349250" lvl="0" marL="457200" rtl="0" algn="l">
              <a:lnSpc>
                <a:spcPct val="100000"/>
              </a:lnSpc>
              <a:spcBef>
                <a:spcPts val="0"/>
              </a:spcBef>
              <a:spcAft>
                <a:spcPts val="0"/>
              </a:spcAft>
              <a:buSzPts val="1900"/>
              <a:buChar char="●"/>
            </a:pPr>
            <a:r>
              <a:rPr lang="en"/>
              <a:t>Can vary by school.</a:t>
            </a:r>
            <a:endParaRPr/>
          </a:p>
        </p:txBody>
      </p:sp>
      <p:sp>
        <p:nvSpPr>
          <p:cNvPr id="310" name="Google Shape;310;p30"/>
          <p:cNvSpPr txBox="1"/>
          <p:nvPr>
            <p:ph idx="1" type="subTitle"/>
          </p:nvPr>
        </p:nvSpPr>
        <p:spPr>
          <a:xfrm>
            <a:off x="1349400" y="1967350"/>
            <a:ext cx="4907400" cy="717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Restrictive App Plans</a:t>
            </a:r>
            <a:endParaRPr/>
          </a:p>
        </p:txBody>
      </p:sp>
      <p:sp>
        <p:nvSpPr>
          <p:cNvPr id="311" name="Google Shape;311;p30"/>
          <p:cNvSpPr txBox="1"/>
          <p:nvPr>
            <p:ph idx="1" type="subTitle"/>
          </p:nvPr>
        </p:nvSpPr>
        <p:spPr>
          <a:xfrm>
            <a:off x="6508175" y="1967350"/>
            <a:ext cx="4907400" cy="717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Best for which students?</a:t>
            </a:r>
            <a:endParaRPr/>
          </a:p>
        </p:txBody>
      </p:sp>
      <p:sp>
        <p:nvSpPr>
          <p:cNvPr id="312" name="Google Shape;312;p30"/>
          <p:cNvSpPr txBox="1"/>
          <p:nvPr>
            <p:ph idx="2" type="body"/>
          </p:nvPr>
        </p:nvSpPr>
        <p:spPr>
          <a:xfrm>
            <a:off x="6567350" y="2685250"/>
            <a:ext cx="4907400" cy="2885400"/>
          </a:xfrm>
          <a:prstGeom prst="rect">
            <a:avLst/>
          </a:prstGeom>
        </p:spPr>
        <p:txBody>
          <a:bodyPr anchorCtr="0" anchor="t" bIns="121900" lIns="121900" spcFirstLastPara="1" rIns="121900" wrap="square" tIns="121900">
            <a:noAutofit/>
          </a:bodyPr>
          <a:lstStyle/>
          <a:p>
            <a:pPr indent="0" lvl="0" marL="0" rtl="0" algn="l">
              <a:lnSpc>
                <a:spcPct val="100000"/>
              </a:lnSpc>
              <a:spcBef>
                <a:spcPts val="0"/>
              </a:spcBef>
              <a:spcAft>
                <a:spcPts val="0"/>
              </a:spcAft>
              <a:buClr>
                <a:schemeClr val="dk1"/>
              </a:buClr>
              <a:buSzPts val="1100"/>
              <a:buFont typeface="Arial"/>
              <a:buNone/>
            </a:pPr>
            <a:r>
              <a:rPr b="1" lang="en"/>
              <a:t>Only</a:t>
            </a:r>
            <a:r>
              <a:rPr lang="en"/>
              <a:t> for those who:</a:t>
            </a:r>
            <a:endParaRPr/>
          </a:p>
          <a:p>
            <a:pPr indent="0" lvl="0" marL="0" rtl="0" algn="l">
              <a:lnSpc>
                <a:spcPct val="100000"/>
              </a:lnSpc>
              <a:spcBef>
                <a:spcPts val="0"/>
              </a:spcBef>
              <a:spcAft>
                <a:spcPts val="0"/>
              </a:spcAft>
              <a:buClr>
                <a:schemeClr val="dk1"/>
              </a:buClr>
              <a:buSzPts val="1100"/>
              <a:buFont typeface="Arial"/>
              <a:buNone/>
            </a:pPr>
            <a:r>
              <a:t/>
            </a:r>
            <a:endParaRPr/>
          </a:p>
          <a:p>
            <a:pPr indent="-349250" lvl="0" marL="457200" rtl="0" algn="l">
              <a:lnSpc>
                <a:spcPct val="100000"/>
              </a:lnSpc>
              <a:spcBef>
                <a:spcPts val="0"/>
              </a:spcBef>
              <a:spcAft>
                <a:spcPts val="0"/>
              </a:spcAft>
              <a:buSzPts val="1900"/>
              <a:buChar char="●"/>
            </a:pPr>
            <a:r>
              <a:rPr lang="en"/>
              <a:t>Have a definite first choice college</a:t>
            </a:r>
            <a:endParaRPr/>
          </a:p>
          <a:p>
            <a:pPr indent="0" lvl="0" marL="0" rtl="0" algn="l">
              <a:lnSpc>
                <a:spcPct val="100000"/>
              </a:lnSpc>
              <a:spcBef>
                <a:spcPts val="0"/>
              </a:spcBef>
              <a:spcAft>
                <a:spcPts val="0"/>
              </a:spcAft>
              <a:buClr>
                <a:schemeClr val="dk1"/>
              </a:buClr>
              <a:buSzPts val="1100"/>
              <a:buFont typeface="Arial"/>
              <a:buNone/>
            </a:pPr>
            <a:r>
              <a:t/>
            </a:r>
            <a:endParaRPr/>
          </a:p>
          <a:p>
            <a:pPr indent="-349250" lvl="0" marL="457200" rtl="0" algn="l">
              <a:lnSpc>
                <a:spcPct val="100000"/>
              </a:lnSpc>
              <a:spcBef>
                <a:spcPts val="0"/>
              </a:spcBef>
              <a:spcAft>
                <a:spcPts val="0"/>
              </a:spcAft>
              <a:buSzPts val="1900"/>
              <a:buChar char="●"/>
            </a:pPr>
            <a:r>
              <a:rPr lang="en"/>
              <a:t>Are confident about how they intend to finance their education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None/>
            </a:pPr>
            <a:r>
              <a:t/>
            </a:r>
            <a:endParaRPr/>
          </a:p>
          <a:p>
            <a:pPr indent="0" lvl="0" marL="457200" rtl="0" algn="l">
              <a:lnSpc>
                <a:spcPct val="100000"/>
              </a:lnSpc>
              <a:spcBef>
                <a:spcPts val="0"/>
              </a:spcBef>
              <a:spcAft>
                <a:spcPts val="0"/>
              </a:spcAft>
              <a:buNone/>
            </a:pPr>
            <a:r>
              <a:t/>
            </a:r>
            <a:endParaRPr u="sng"/>
          </a:p>
        </p:txBody>
      </p:sp>
      <p:grpSp>
        <p:nvGrpSpPr>
          <p:cNvPr id="313" name="Google Shape;313;p30"/>
          <p:cNvGrpSpPr/>
          <p:nvPr/>
        </p:nvGrpSpPr>
        <p:grpSpPr>
          <a:xfrm>
            <a:off x="600334" y="572698"/>
            <a:ext cx="597474" cy="567485"/>
            <a:chOff x="6435300" y="1095300"/>
            <a:chExt cx="266325" cy="266325"/>
          </a:xfrm>
        </p:grpSpPr>
        <p:sp>
          <p:nvSpPr>
            <p:cNvPr id="314" name="Google Shape;314;p30"/>
            <p:cNvSpPr/>
            <p:nvPr/>
          </p:nvSpPr>
          <p:spPr>
            <a:xfrm>
              <a:off x="6444225" y="1095300"/>
              <a:ext cx="247150" cy="266325"/>
            </a:xfrm>
            <a:custGeom>
              <a:rect b="b" l="l" r="r" t="t"/>
              <a:pathLst>
                <a:path extrusionOk="0" h="10653" w="9886">
                  <a:moveTo>
                    <a:pt x="4961" y="1607"/>
                  </a:moveTo>
                  <a:cubicBezTo>
                    <a:pt x="5122" y="1607"/>
                    <a:pt x="5229" y="1731"/>
                    <a:pt x="5229" y="1856"/>
                  </a:cubicBezTo>
                  <a:cubicBezTo>
                    <a:pt x="5229" y="2017"/>
                    <a:pt x="5122" y="2124"/>
                    <a:pt x="4961" y="2124"/>
                  </a:cubicBezTo>
                  <a:cubicBezTo>
                    <a:pt x="4818" y="2124"/>
                    <a:pt x="4693" y="2017"/>
                    <a:pt x="4693" y="1856"/>
                  </a:cubicBezTo>
                  <a:cubicBezTo>
                    <a:pt x="4693" y="1731"/>
                    <a:pt x="4818" y="1607"/>
                    <a:pt x="4961" y="1607"/>
                  </a:cubicBezTo>
                  <a:close/>
                  <a:moveTo>
                    <a:pt x="4961" y="1"/>
                  </a:moveTo>
                  <a:cubicBezTo>
                    <a:pt x="4747" y="1"/>
                    <a:pt x="4568" y="179"/>
                    <a:pt x="4568" y="393"/>
                  </a:cubicBezTo>
                  <a:lnTo>
                    <a:pt x="4568" y="1178"/>
                  </a:lnTo>
                  <a:cubicBezTo>
                    <a:pt x="4444" y="1232"/>
                    <a:pt x="4337" y="1357"/>
                    <a:pt x="4265" y="1464"/>
                  </a:cubicBezTo>
                  <a:lnTo>
                    <a:pt x="839" y="1464"/>
                  </a:lnTo>
                  <a:cubicBezTo>
                    <a:pt x="607" y="1464"/>
                    <a:pt x="429" y="1642"/>
                    <a:pt x="429" y="1856"/>
                  </a:cubicBezTo>
                  <a:cubicBezTo>
                    <a:pt x="429" y="2053"/>
                    <a:pt x="572" y="2231"/>
                    <a:pt x="768" y="2249"/>
                  </a:cubicBezTo>
                  <a:lnTo>
                    <a:pt x="1" y="6121"/>
                  </a:lnTo>
                  <a:lnTo>
                    <a:pt x="554" y="6121"/>
                  </a:lnTo>
                  <a:lnTo>
                    <a:pt x="1143" y="3087"/>
                  </a:lnTo>
                  <a:lnTo>
                    <a:pt x="1892" y="6121"/>
                  </a:lnTo>
                  <a:lnTo>
                    <a:pt x="2427" y="6121"/>
                  </a:lnTo>
                  <a:lnTo>
                    <a:pt x="1464" y="2267"/>
                  </a:lnTo>
                  <a:lnTo>
                    <a:pt x="4265" y="2267"/>
                  </a:lnTo>
                  <a:cubicBezTo>
                    <a:pt x="4337" y="2392"/>
                    <a:pt x="4426" y="2499"/>
                    <a:pt x="4551" y="2570"/>
                  </a:cubicBezTo>
                  <a:lnTo>
                    <a:pt x="4551" y="9315"/>
                  </a:lnTo>
                  <a:lnTo>
                    <a:pt x="3623" y="9315"/>
                  </a:lnTo>
                  <a:cubicBezTo>
                    <a:pt x="3480" y="9315"/>
                    <a:pt x="3355" y="9439"/>
                    <a:pt x="3355" y="9582"/>
                  </a:cubicBezTo>
                  <a:lnTo>
                    <a:pt x="3355" y="9850"/>
                  </a:lnTo>
                  <a:lnTo>
                    <a:pt x="1767" y="9850"/>
                  </a:lnTo>
                  <a:lnTo>
                    <a:pt x="1767" y="10653"/>
                  </a:lnTo>
                  <a:lnTo>
                    <a:pt x="8155" y="10653"/>
                  </a:lnTo>
                  <a:lnTo>
                    <a:pt x="8155" y="9850"/>
                  </a:lnTo>
                  <a:lnTo>
                    <a:pt x="6567" y="9850"/>
                  </a:lnTo>
                  <a:lnTo>
                    <a:pt x="6567" y="9582"/>
                  </a:lnTo>
                  <a:cubicBezTo>
                    <a:pt x="6567" y="9439"/>
                    <a:pt x="6442" y="9315"/>
                    <a:pt x="6299" y="9315"/>
                  </a:cubicBezTo>
                  <a:lnTo>
                    <a:pt x="5354" y="9315"/>
                  </a:lnTo>
                  <a:lnTo>
                    <a:pt x="5354" y="2570"/>
                  </a:lnTo>
                  <a:cubicBezTo>
                    <a:pt x="5478" y="2499"/>
                    <a:pt x="5603" y="2392"/>
                    <a:pt x="5657" y="2267"/>
                  </a:cubicBezTo>
                  <a:lnTo>
                    <a:pt x="8208" y="2267"/>
                  </a:lnTo>
                  <a:lnTo>
                    <a:pt x="7459" y="6121"/>
                  </a:lnTo>
                  <a:lnTo>
                    <a:pt x="8012" y="6121"/>
                  </a:lnTo>
                  <a:lnTo>
                    <a:pt x="8601" y="3087"/>
                  </a:lnTo>
                  <a:lnTo>
                    <a:pt x="9350" y="6121"/>
                  </a:lnTo>
                  <a:lnTo>
                    <a:pt x="9886" y="6121"/>
                  </a:lnTo>
                  <a:lnTo>
                    <a:pt x="8922" y="2267"/>
                  </a:lnTo>
                  <a:lnTo>
                    <a:pt x="9083" y="2267"/>
                  </a:lnTo>
                  <a:cubicBezTo>
                    <a:pt x="9315" y="2267"/>
                    <a:pt x="9493" y="2088"/>
                    <a:pt x="9493" y="1856"/>
                  </a:cubicBezTo>
                  <a:cubicBezTo>
                    <a:pt x="9493" y="1642"/>
                    <a:pt x="9315" y="1464"/>
                    <a:pt x="9083" y="1464"/>
                  </a:cubicBezTo>
                  <a:lnTo>
                    <a:pt x="5657" y="1464"/>
                  </a:lnTo>
                  <a:cubicBezTo>
                    <a:pt x="5603" y="1357"/>
                    <a:pt x="5478" y="1232"/>
                    <a:pt x="5354" y="1178"/>
                  </a:cubicBezTo>
                  <a:lnTo>
                    <a:pt x="5354" y="393"/>
                  </a:lnTo>
                  <a:cubicBezTo>
                    <a:pt x="5354" y="179"/>
                    <a:pt x="5193" y="1"/>
                    <a:pt x="4961" y="1"/>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315" name="Google Shape;315;p30"/>
            <p:cNvSpPr/>
            <p:nvPr/>
          </p:nvSpPr>
          <p:spPr>
            <a:xfrm>
              <a:off x="6435300" y="1258125"/>
              <a:ext cx="79875" cy="20100"/>
            </a:xfrm>
            <a:custGeom>
              <a:rect b="b" l="l" r="r" t="t"/>
              <a:pathLst>
                <a:path extrusionOk="0" h="804" w="3195">
                  <a:moveTo>
                    <a:pt x="1" y="0"/>
                  </a:moveTo>
                  <a:cubicBezTo>
                    <a:pt x="1" y="446"/>
                    <a:pt x="715" y="803"/>
                    <a:pt x="1589" y="803"/>
                  </a:cubicBezTo>
                  <a:cubicBezTo>
                    <a:pt x="2481" y="803"/>
                    <a:pt x="3195" y="446"/>
                    <a:pt x="3195"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316" name="Google Shape;316;p30"/>
            <p:cNvSpPr/>
            <p:nvPr/>
          </p:nvSpPr>
          <p:spPr>
            <a:xfrm>
              <a:off x="6621325" y="1258125"/>
              <a:ext cx="80300" cy="20100"/>
            </a:xfrm>
            <a:custGeom>
              <a:rect b="b" l="l" r="r" t="t"/>
              <a:pathLst>
                <a:path extrusionOk="0" h="804" w="3212">
                  <a:moveTo>
                    <a:pt x="0" y="0"/>
                  </a:moveTo>
                  <a:cubicBezTo>
                    <a:pt x="0" y="446"/>
                    <a:pt x="732" y="803"/>
                    <a:pt x="1606" y="803"/>
                  </a:cubicBezTo>
                  <a:cubicBezTo>
                    <a:pt x="2480" y="803"/>
                    <a:pt x="3212" y="446"/>
                    <a:pt x="3212"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31"/>
          <p:cNvSpPr txBox="1"/>
          <p:nvPr>
            <p:ph type="title"/>
          </p:nvPr>
        </p:nvSpPr>
        <p:spPr>
          <a:xfrm>
            <a:off x="5445450" y="1416450"/>
            <a:ext cx="5209500" cy="7635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a:t>The </a:t>
            </a:r>
            <a:r>
              <a:rPr lang="en">
                <a:solidFill>
                  <a:schemeClr val="accent1"/>
                </a:solidFill>
              </a:rPr>
              <a:t>Application</a:t>
            </a:r>
            <a:endParaRPr>
              <a:solidFill>
                <a:schemeClr val="accent1"/>
              </a:solidFill>
            </a:endParaRPr>
          </a:p>
        </p:txBody>
      </p:sp>
      <p:sp>
        <p:nvSpPr>
          <p:cNvPr id="322" name="Google Shape;322;p31"/>
          <p:cNvSpPr txBox="1"/>
          <p:nvPr>
            <p:ph idx="1" type="body"/>
          </p:nvPr>
        </p:nvSpPr>
        <p:spPr>
          <a:xfrm>
            <a:off x="5548325" y="2073027"/>
            <a:ext cx="5209500" cy="2584800"/>
          </a:xfrm>
          <a:prstGeom prst="rect">
            <a:avLst/>
          </a:prstGeom>
        </p:spPr>
        <p:txBody>
          <a:bodyPr anchorCtr="0" anchor="t" bIns="121900" lIns="121900" spcFirstLastPara="1" rIns="121900" wrap="square" tIns="121900">
            <a:noAutofit/>
          </a:bodyPr>
          <a:lstStyle/>
          <a:p>
            <a:pPr indent="-349250" lvl="0" marL="457200" rtl="0" algn="l">
              <a:lnSpc>
                <a:spcPct val="100000"/>
              </a:lnSpc>
              <a:spcBef>
                <a:spcPts val="0"/>
              </a:spcBef>
              <a:spcAft>
                <a:spcPts val="0"/>
              </a:spcAft>
              <a:buSzPts val="1900"/>
              <a:buChar char="●"/>
            </a:pPr>
            <a:r>
              <a:rPr lang="en"/>
              <a:t>Students should visit the college’s website</a:t>
            </a:r>
            <a:endParaRPr/>
          </a:p>
          <a:p>
            <a:pPr indent="-349250" lvl="0" marL="457200" rtl="0" algn="l">
              <a:lnSpc>
                <a:spcPct val="100000"/>
              </a:lnSpc>
              <a:spcBef>
                <a:spcPts val="0"/>
              </a:spcBef>
              <a:spcAft>
                <a:spcPts val="0"/>
              </a:spcAft>
              <a:buSzPts val="1900"/>
              <a:buChar char="●"/>
            </a:pPr>
            <a:r>
              <a:rPr lang="en"/>
              <a:t>Students may have the option of using:</a:t>
            </a:r>
            <a:endParaRPr/>
          </a:p>
          <a:p>
            <a:pPr indent="-349250" lvl="1" marL="914400" rtl="0" algn="l">
              <a:lnSpc>
                <a:spcPct val="100000"/>
              </a:lnSpc>
              <a:spcBef>
                <a:spcPts val="0"/>
              </a:spcBef>
              <a:spcAft>
                <a:spcPts val="0"/>
              </a:spcAft>
              <a:buSzPts val="1900"/>
              <a:buChar char="○"/>
            </a:pPr>
            <a:r>
              <a:rPr lang="en"/>
              <a:t>The college’s own application</a:t>
            </a:r>
            <a:endParaRPr/>
          </a:p>
          <a:p>
            <a:pPr indent="-349250" lvl="1" marL="914400" rtl="0" algn="l">
              <a:lnSpc>
                <a:spcPct val="100000"/>
              </a:lnSpc>
              <a:spcBef>
                <a:spcPts val="0"/>
              </a:spcBef>
              <a:spcAft>
                <a:spcPts val="0"/>
              </a:spcAft>
              <a:buSzPts val="1900"/>
              <a:buChar char="○"/>
            </a:pPr>
            <a:r>
              <a:rPr lang="en"/>
              <a:t>The Common Application</a:t>
            </a:r>
            <a:endParaRPr/>
          </a:p>
          <a:p>
            <a:pPr indent="-349250" lvl="2" marL="1371600" rtl="0" algn="l">
              <a:lnSpc>
                <a:spcPct val="100000"/>
              </a:lnSpc>
              <a:spcBef>
                <a:spcPts val="0"/>
              </a:spcBef>
              <a:spcAft>
                <a:spcPts val="0"/>
              </a:spcAft>
              <a:buSzPts val="1900"/>
              <a:buChar char="■"/>
            </a:pPr>
            <a:r>
              <a:rPr lang="en"/>
              <a:t>If applying to three or more schools that accept Common App, use Common App</a:t>
            </a:r>
            <a:endParaRPr/>
          </a:p>
          <a:p>
            <a:pPr indent="-349250" lvl="1" marL="914400" rtl="0" algn="l">
              <a:lnSpc>
                <a:spcPct val="100000"/>
              </a:lnSpc>
              <a:spcBef>
                <a:spcPts val="0"/>
              </a:spcBef>
              <a:spcAft>
                <a:spcPts val="0"/>
              </a:spcAft>
              <a:buSzPts val="1900"/>
              <a:buChar char="○"/>
            </a:pPr>
            <a:r>
              <a:rPr lang="en"/>
              <a:t>Other App Types (Coalition, Common Black College App, etc.)</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None/>
            </a:pPr>
            <a:r>
              <a:t/>
            </a:r>
            <a:endParaRPr/>
          </a:p>
        </p:txBody>
      </p:sp>
      <p:grpSp>
        <p:nvGrpSpPr>
          <p:cNvPr id="323" name="Google Shape;323;p31"/>
          <p:cNvGrpSpPr/>
          <p:nvPr/>
        </p:nvGrpSpPr>
        <p:grpSpPr>
          <a:xfrm>
            <a:off x="571614" y="685554"/>
            <a:ext cx="628488" cy="393368"/>
            <a:chOff x="4797800" y="1994125"/>
            <a:chExt cx="306475" cy="186025"/>
          </a:xfrm>
        </p:grpSpPr>
        <p:sp>
          <p:nvSpPr>
            <p:cNvPr id="324" name="Google Shape;324;p31"/>
            <p:cNvSpPr/>
            <p:nvPr/>
          </p:nvSpPr>
          <p:spPr>
            <a:xfrm>
              <a:off x="4837950" y="1994125"/>
              <a:ext cx="226175" cy="152575"/>
            </a:xfrm>
            <a:custGeom>
              <a:rect b="b" l="l" r="r" t="t"/>
              <a:pathLst>
                <a:path extrusionOk="0" h="6103" w="9047">
                  <a:moveTo>
                    <a:pt x="8244" y="786"/>
                  </a:moveTo>
                  <a:lnTo>
                    <a:pt x="8244" y="5318"/>
                  </a:lnTo>
                  <a:lnTo>
                    <a:pt x="803" y="5318"/>
                  </a:lnTo>
                  <a:lnTo>
                    <a:pt x="803" y="786"/>
                  </a:lnTo>
                  <a:close/>
                  <a:moveTo>
                    <a:pt x="536" y="1"/>
                  </a:moveTo>
                  <a:cubicBezTo>
                    <a:pt x="232" y="1"/>
                    <a:pt x="0" y="233"/>
                    <a:pt x="0" y="518"/>
                  </a:cubicBezTo>
                  <a:lnTo>
                    <a:pt x="0" y="6103"/>
                  </a:lnTo>
                  <a:lnTo>
                    <a:pt x="9047" y="6103"/>
                  </a:lnTo>
                  <a:lnTo>
                    <a:pt x="9047" y="518"/>
                  </a:lnTo>
                  <a:cubicBezTo>
                    <a:pt x="9047" y="233"/>
                    <a:pt x="8815" y="1"/>
                    <a:pt x="8511" y="1"/>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325" name="Google Shape;325;p31"/>
            <p:cNvSpPr/>
            <p:nvPr/>
          </p:nvSpPr>
          <p:spPr>
            <a:xfrm>
              <a:off x="4797800" y="2160075"/>
              <a:ext cx="306475" cy="20075"/>
            </a:xfrm>
            <a:custGeom>
              <a:rect b="b" l="l" r="r" t="t"/>
              <a:pathLst>
                <a:path extrusionOk="0" h="803" w="12259">
                  <a:moveTo>
                    <a:pt x="1" y="0"/>
                  </a:moveTo>
                  <a:lnTo>
                    <a:pt x="1" y="268"/>
                  </a:lnTo>
                  <a:cubicBezTo>
                    <a:pt x="1" y="571"/>
                    <a:pt x="250" y="803"/>
                    <a:pt x="536" y="803"/>
                  </a:cubicBezTo>
                  <a:lnTo>
                    <a:pt x="11723" y="803"/>
                  </a:lnTo>
                  <a:cubicBezTo>
                    <a:pt x="12026" y="803"/>
                    <a:pt x="12258" y="571"/>
                    <a:pt x="12258" y="268"/>
                  </a:cubicBezTo>
                  <a:lnTo>
                    <a:pt x="12258" y="0"/>
                  </a:lnTo>
                  <a:lnTo>
                    <a:pt x="6923" y="0"/>
                  </a:lnTo>
                  <a:lnTo>
                    <a:pt x="6923" y="125"/>
                  </a:lnTo>
                  <a:cubicBezTo>
                    <a:pt x="6923" y="214"/>
                    <a:pt x="6870" y="268"/>
                    <a:pt x="6799" y="268"/>
                  </a:cubicBezTo>
                  <a:lnTo>
                    <a:pt x="5460" y="268"/>
                  </a:lnTo>
                  <a:cubicBezTo>
                    <a:pt x="5389" y="268"/>
                    <a:pt x="5336" y="214"/>
                    <a:pt x="5336" y="125"/>
                  </a:cubicBezTo>
                  <a:lnTo>
                    <a:pt x="5336" y="0"/>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326" name="Google Shape;326;p31"/>
          <p:cNvSpPr/>
          <p:nvPr/>
        </p:nvSpPr>
        <p:spPr>
          <a:xfrm rot="5756245">
            <a:off x="10492496" y="4622959"/>
            <a:ext cx="993207" cy="1104230"/>
          </a:xfrm>
          <a:custGeom>
            <a:rect b="b" l="l" r="r" t="t"/>
            <a:pathLst>
              <a:path extrusionOk="0" h="1171527" w="1053738">
                <a:moveTo>
                  <a:pt x="526869" y="0"/>
                </a:moveTo>
                <a:cubicBezTo>
                  <a:pt x="817851" y="0"/>
                  <a:pt x="1053738" y="235887"/>
                  <a:pt x="1053738" y="526869"/>
                </a:cubicBezTo>
                <a:cubicBezTo>
                  <a:pt x="1053738" y="817851"/>
                  <a:pt x="817851" y="1053738"/>
                  <a:pt x="526869" y="1053738"/>
                </a:cubicBezTo>
                <a:cubicBezTo>
                  <a:pt x="490496" y="1053738"/>
                  <a:pt x="454985" y="1050052"/>
                  <a:pt x="420687" y="1043034"/>
                </a:cubicBezTo>
                <a:lnTo>
                  <a:pt x="388563" y="1033062"/>
                </a:lnTo>
                <a:lnTo>
                  <a:pt x="147609" y="1171527"/>
                </a:lnTo>
                <a:lnTo>
                  <a:pt x="147063" y="890630"/>
                </a:lnTo>
                <a:lnTo>
                  <a:pt x="89981" y="821447"/>
                </a:lnTo>
                <a:cubicBezTo>
                  <a:pt x="33172" y="737358"/>
                  <a:pt x="0" y="635987"/>
                  <a:pt x="0" y="526869"/>
                </a:cubicBezTo>
                <a:cubicBezTo>
                  <a:pt x="0" y="235887"/>
                  <a:pt x="235887" y="0"/>
                  <a:pt x="526869"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27" name="Google Shape;327;p31"/>
          <p:cNvPicPr preferRelativeResize="0"/>
          <p:nvPr/>
        </p:nvPicPr>
        <p:blipFill rotWithShape="1">
          <a:blip r:embed="rId3">
            <a:alphaModFix/>
          </a:blip>
          <a:srcRect b="0" l="0" r="0" t="0"/>
          <a:stretch/>
        </p:blipFill>
        <p:spPr>
          <a:xfrm>
            <a:off x="0" y="3660573"/>
            <a:ext cx="5826451" cy="319742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32"/>
          <p:cNvSpPr/>
          <p:nvPr/>
        </p:nvSpPr>
        <p:spPr>
          <a:xfrm rot="-1734925">
            <a:off x="5464867" y="664963"/>
            <a:ext cx="1264003" cy="1405295"/>
          </a:xfrm>
          <a:custGeom>
            <a:rect b="b" l="l" r="r" t="t"/>
            <a:pathLst>
              <a:path extrusionOk="0" h="1171527" w="1053738">
                <a:moveTo>
                  <a:pt x="526869" y="0"/>
                </a:moveTo>
                <a:cubicBezTo>
                  <a:pt x="817851" y="0"/>
                  <a:pt x="1053738" y="235887"/>
                  <a:pt x="1053738" y="526869"/>
                </a:cubicBezTo>
                <a:cubicBezTo>
                  <a:pt x="1053738" y="817851"/>
                  <a:pt x="817851" y="1053738"/>
                  <a:pt x="526869" y="1053738"/>
                </a:cubicBezTo>
                <a:cubicBezTo>
                  <a:pt x="490496" y="1053738"/>
                  <a:pt x="454985" y="1050052"/>
                  <a:pt x="420687" y="1043034"/>
                </a:cubicBezTo>
                <a:lnTo>
                  <a:pt x="388563" y="1033062"/>
                </a:lnTo>
                <a:lnTo>
                  <a:pt x="147609" y="1171527"/>
                </a:lnTo>
                <a:lnTo>
                  <a:pt x="147063" y="890630"/>
                </a:lnTo>
                <a:lnTo>
                  <a:pt x="89981" y="821447"/>
                </a:lnTo>
                <a:cubicBezTo>
                  <a:pt x="33172" y="737358"/>
                  <a:pt x="0" y="635987"/>
                  <a:pt x="0" y="526869"/>
                </a:cubicBezTo>
                <a:cubicBezTo>
                  <a:pt x="0" y="235887"/>
                  <a:pt x="235887" y="0"/>
                  <a:pt x="526869"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333" name="Google Shape;333;p32"/>
          <p:cNvSpPr txBox="1"/>
          <p:nvPr>
            <p:ph idx="1" type="body"/>
          </p:nvPr>
        </p:nvSpPr>
        <p:spPr>
          <a:xfrm>
            <a:off x="3626425" y="3536075"/>
            <a:ext cx="5019000" cy="1534800"/>
          </a:xfrm>
          <a:prstGeom prst="rect">
            <a:avLst/>
          </a:prstGeom>
        </p:spPr>
        <p:txBody>
          <a:bodyPr anchorCtr="0" anchor="t" bIns="121900" lIns="121900" spcFirstLastPara="1" rIns="121900" wrap="square" tIns="121900">
            <a:noAutofit/>
          </a:bodyPr>
          <a:lstStyle/>
          <a:p>
            <a:pPr indent="0" lvl="0" marL="0" rtl="0" algn="ctr">
              <a:lnSpc>
                <a:spcPct val="100000"/>
              </a:lnSpc>
              <a:spcBef>
                <a:spcPts val="0"/>
              </a:spcBef>
              <a:spcAft>
                <a:spcPts val="0"/>
              </a:spcAft>
              <a:buNone/>
            </a:pPr>
            <a:r>
              <a:rPr lang="en" sz="2500"/>
              <a:t>Using SchooLinks &amp; understanding specific NCHS application procedures</a:t>
            </a:r>
            <a:endParaRPr sz="2500"/>
          </a:p>
        </p:txBody>
      </p:sp>
      <p:sp>
        <p:nvSpPr>
          <p:cNvPr id="334" name="Google Shape;334;p32"/>
          <p:cNvSpPr txBox="1"/>
          <p:nvPr>
            <p:ph type="title"/>
          </p:nvPr>
        </p:nvSpPr>
        <p:spPr>
          <a:xfrm>
            <a:off x="2474525" y="2288250"/>
            <a:ext cx="7316100" cy="1163100"/>
          </a:xfrm>
          <a:prstGeom prst="rect">
            <a:avLst/>
          </a:prstGeom>
        </p:spPr>
        <p:txBody>
          <a:bodyPr anchorCtr="0" anchor="t" bIns="121900" lIns="121900" spcFirstLastPara="1" rIns="121900" wrap="square" tIns="121900">
            <a:noAutofit/>
          </a:bodyPr>
          <a:lstStyle/>
          <a:p>
            <a:pPr indent="0" lvl="0" marL="0" rtl="0" algn="ctr">
              <a:lnSpc>
                <a:spcPct val="80000"/>
              </a:lnSpc>
              <a:spcBef>
                <a:spcPts val="0"/>
              </a:spcBef>
              <a:spcAft>
                <a:spcPts val="0"/>
              </a:spcAft>
              <a:buNone/>
            </a:pPr>
            <a:r>
              <a:rPr lang="en" sz="5900"/>
              <a:t>NCHS Procedures</a:t>
            </a:r>
            <a:endParaRPr sz="5900"/>
          </a:p>
        </p:txBody>
      </p:sp>
      <p:sp>
        <p:nvSpPr>
          <p:cNvPr id="335" name="Google Shape;335;p32"/>
          <p:cNvSpPr/>
          <p:nvPr/>
        </p:nvSpPr>
        <p:spPr>
          <a:xfrm>
            <a:off x="810660" y="672804"/>
            <a:ext cx="240904" cy="374905"/>
          </a:xfrm>
          <a:prstGeom prst="rect">
            <a:avLst/>
          </a:prstGeom>
        </p:spPr>
        <p:txBody>
          <a:bodyPr>
            <a:prstTxWarp prst="textPlain"/>
          </a:bodyPr>
          <a:lstStyle/>
          <a:p>
            <a:pPr lvl="0" algn="ctr"/>
            <a:r>
              <a:rPr b="0" i="0">
                <a:ln cap="flat" cmpd="sng" w="9525">
                  <a:solidFill>
                    <a:schemeClr val="accent2"/>
                  </a:solidFill>
                  <a:prstDash val="solid"/>
                  <a:round/>
                  <a:headEnd len="sm" w="sm" type="none"/>
                  <a:tailEnd len="sm" w="sm" type="none"/>
                </a:ln>
                <a:solidFill>
                  <a:schemeClr val="accent2"/>
                </a:solidFill>
                <a:latin typeface="Lexend Deca"/>
              </a:rPr>
              <a:t>2</a:t>
            </a:r>
          </a:p>
        </p:txBody>
      </p:sp>
      <p:grpSp>
        <p:nvGrpSpPr>
          <p:cNvPr id="336" name="Google Shape;336;p32"/>
          <p:cNvGrpSpPr/>
          <p:nvPr/>
        </p:nvGrpSpPr>
        <p:grpSpPr>
          <a:xfrm>
            <a:off x="5708909" y="1056179"/>
            <a:ext cx="665222" cy="663740"/>
            <a:chOff x="8331135" y="1487233"/>
            <a:chExt cx="998982" cy="996756"/>
          </a:xfrm>
        </p:grpSpPr>
        <p:sp>
          <p:nvSpPr>
            <p:cNvPr id="337" name="Google Shape;337;p32"/>
            <p:cNvSpPr/>
            <p:nvPr/>
          </p:nvSpPr>
          <p:spPr>
            <a:xfrm>
              <a:off x="8331135" y="1487233"/>
              <a:ext cx="998982" cy="996756"/>
            </a:xfrm>
            <a:custGeom>
              <a:rect b="b" l="l" r="r" t="t"/>
              <a:pathLst>
                <a:path extrusionOk="0" h="996756" w="998982">
                  <a:moveTo>
                    <a:pt x="984218" y="0"/>
                  </a:moveTo>
                  <a:lnTo>
                    <a:pt x="274797" y="0"/>
                  </a:lnTo>
                  <a:cubicBezTo>
                    <a:pt x="266605" y="0"/>
                    <a:pt x="259938" y="6667"/>
                    <a:pt x="259938" y="14859"/>
                  </a:cubicBezTo>
                  <a:cubicBezTo>
                    <a:pt x="259938" y="23050"/>
                    <a:pt x="266605" y="29623"/>
                    <a:pt x="274797" y="29623"/>
                  </a:cubicBezTo>
                  <a:lnTo>
                    <a:pt x="969359" y="29623"/>
                  </a:lnTo>
                  <a:lnTo>
                    <a:pt x="969359" y="661988"/>
                  </a:lnTo>
                  <a:lnTo>
                    <a:pt x="678466" y="661988"/>
                  </a:lnTo>
                  <a:cubicBezTo>
                    <a:pt x="680276" y="651701"/>
                    <a:pt x="681228" y="641223"/>
                    <a:pt x="681228" y="630460"/>
                  </a:cubicBezTo>
                  <a:cubicBezTo>
                    <a:pt x="681228" y="616839"/>
                    <a:pt x="679800" y="603599"/>
                    <a:pt x="676942" y="590931"/>
                  </a:cubicBezTo>
                  <a:lnTo>
                    <a:pt x="736759" y="590931"/>
                  </a:lnTo>
                  <a:cubicBezTo>
                    <a:pt x="744950" y="590931"/>
                    <a:pt x="751523" y="584359"/>
                    <a:pt x="751523" y="576167"/>
                  </a:cubicBezTo>
                  <a:cubicBezTo>
                    <a:pt x="751523" y="567976"/>
                    <a:pt x="744950" y="561308"/>
                    <a:pt x="736759" y="561308"/>
                  </a:cubicBezTo>
                  <a:lnTo>
                    <a:pt x="667798" y="561308"/>
                  </a:lnTo>
                  <a:cubicBezTo>
                    <a:pt x="640462" y="493586"/>
                    <a:pt x="574263" y="445770"/>
                    <a:pt x="497205" y="445770"/>
                  </a:cubicBezTo>
                  <a:cubicBezTo>
                    <a:pt x="420148" y="445770"/>
                    <a:pt x="353949" y="493586"/>
                    <a:pt x="326613" y="561308"/>
                  </a:cubicBezTo>
                  <a:lnTo>
                    <a:pt x="137160" y="561308"/>
                  </a:lnTo>
                  <a:lnTo>
                    <a:pt x="137160" y="130302"/>
                  </a:lnTo>
                  <a:lnTo>
                    <a:pt x="863061" y="130302"/>
                  </a:lnTo>
                  <a:lnTo>
                    <a:pt x="863061" y="561308"/>
                  </a:lnTo>
                  <a:lnTo>
                    <a:pt x="805625" y="561308"/>
                  </a:lnTo>
                  <a:cubicBezTo>
                    <a:pt x="797433" y="561308"/>
                    <a:pt x="790861" y="567976"/>
                    <a:pt x="790861" y="576167"/>
                  </a:cubicBezTo>
                  <a:cubicBezTo>
                    <a:pt x="790861" y="584359"/>
                    <a:pt x="797433" y="590931"/>
                    <a:pt x="805625" y="590931"/>
                  </a:cubicBezTo>
                  <a:lnTo>
                    <a:pt x="877824" y="590931"/>
                  </a:lnTo>
                  <a:cubicBezTo>
                    <a:pt x="886111" y="590931"/>
                    <a:pt x="892683" y="584264"/>
                    <a:pt x="892683" y="576167"/>
                  </a:cubicBezTo>
                  <a:lnTo>
                    <a:pt x="892683" y="115443"/>
                  </a:lnTo>
                  <a:cubicBezTo>
                    <a:pt x="892683" y="107251"/>
                    <a:pt x="886111" y="100584"/>
                    <a:pt x="877824" y="100584"/>
                  </a:cubicBezTo>
                  <a:lnTo>
                    <a:pt x="122301" y="100584"/>
                  </a:lnTo>
                  <a:cubicBezTo>
                    <a:pt x="114110" y="100584"/>
                    <a:pt x="107442" y="107251"/>
                    <a:pt x="107442" y="115443"/>
                  </a:cubicBezTo>
                  <a:lnTo>
                    <a:pt x="107442" y="576167"/>
                  </a:lnTo>
                  <a:cubicBezTo>
                    <a:pt x="107442" y="584359"/>
                    <a:pt x="114110" y="590931"/>
                    <a:pt x="122301" y="590931"/>
                  </a:cubicBezTo>
                  <a:lnTo>
                    <a:pt x="317468" y="590931"/>
                  </a:lnTo>
                  <a:cubicBezTo>
                    <a:pt x="314611" y="603599"/>
                    <a:pt x="313182" y="616839"/>
                    <a:pt x="313182" y="630460"/>
                  </a:cubicBezTo>
                  <a:cubicBezTo>
                    <a:pt x="313182" y="641223"/>
                    <a:pt x="314135" y="651701"/>
                    <a:pt x="315945" y="661988"/>
                  </a:cubicBezTo>
                  <a:lnTo>
                    <a:pt x="29623" y="661988"/>
                  </a:lnTo>
                  <a:lnTo>
                    <a:pt x="29623" y="29623"/>
                  </a:lnTo>
                  <a:lnTo>
                    <a:pt x="157925" y="29623"/>
                  </a:lnTo>
                  <a:cubicBezTo>
                    <a:pt x="166116" y="29623"/>
                    <a:pt x="172784" y="23050"/>
                    <a:pt x="172784" y="14859"/>
                  </a:cubicBezTo>
                  <a:cubicBezTo>
                    <a:pt x="172784" y="6667"/>
                    <a:pt x="166116" y="0"/>
                    <a:pt x="157925" y="0"/>
                  </a:cubicBezTo>
                  <a:lnTo>
                    <a:pt x="14859" y="0"/>
                  </a:lnTo>
                  <a:cubicBezTo>
                    <a:pt x="6668" y="0"/>
                    <a:pt x="0" y="6667"/>
                    <a:pt x="0" y="14859"/>
                  </a:cubicBezTo>
                  <a:lnTo>
                    <a:pt x="0" y="676751"/>
                  </a:lnTo>
                  <a:cubicBezTo>
                    <a:pt x="0" y="684943"/>
                    <a:pt x="6668" y="691515"/>
                    <a:pt x="14859" y="691515"/>
                  </a:cubicBezTo>
                  <a:lnTo>
                    <a:pt x="323565" y="691515"/>
                  </a:lnTo>
                  <a:cubicBezTo>
                    <a:pt x="333090" y="718852"/>
                    <a:pt x="348901" y="743141"/>
                    <a:pt x="369189" y="762857"/>
                  </a:cubicBezTo>
                  <a:lnTo>
                    <a:pt x="369189" y="981837"/>
                  </a:lnTo>
                  <a:cubicBezTo>
                    <a:pt x="369189" y="987362"/>
                    <a:pt x="372237" y="992410"/>
                    <a:pt x="377095" y="994982"/>
                  </a:cubicBezTo>
                  <a:cubicBezTo>
                    <a:pt x="381953" y="997649"/>
                    <a:pt x="387763" y="997267"/>
                    <a:pt x="392240" y="994124"/>
                  </a:cubicBezTo>
                  <a:lnTo>
                    <a:pt x="496729" y="923163"/>
                  </a:lnTo>
                  <a:lnTo>
                    <a:pt x="597313" y="993934"/>
                  </a:lnTo>
                  <a:cubicBezTo>
                    <a:pt x="599790" y="995744"/>
                    <a:pt x="602838" y="996601"/>
                    <a:pt x="605790" y="996601"/>
                  </a:cubicBezTo>
                  <a:cubicBezTo>
                    <a:pt x="608076" y="996601"/>
                    <a:pt x="610362" y="996029"/>
                    <a:pt x="612648" y="994982"/>
                  </a:cubicBezTo>
                  <a:cubicBezTo>
                    <a:pt x="617601" y="992410"/>
                    <a:pt x="620649" y="987362"/>
                    <a:pt x="620649" y="981837"/>
                  </a:cubicBezTo>
                  <a:lnTo>
                    <a:pt x="620649" y="767144"/>
                  </a:lnTo>
                  <a:cubicBezTo>
                    <a:pt x="643128" y="746665"/>
                    <a:pt x="660559" y="720757"/>
                    <a:pt x="670751" y="691515"/>
                  </a:cubicBezTo>
                  <a:lnTo>
                    <a:pt x="984218" y="691515"/>
                  </a:lnTo>
                  <a:cubicBezTo>
                    <a:pt x="992410" y="691515"/>
                    <a:pt x="998982" y="684943"/>
                    <a:pt x="998982" y="676751"/>
                  </a:cubicBezTo>
                  <a:lnTo>
                    <a:pt x="998982" y="14859"/>
                  </a:lnTo>
                  <a:cubicBezTo>
                    <a:pt x="998982" y="6667"/>
                    <a:pt x="992410" y="0"/>
                    <a:pt x="984218" y="0"/>
                  </a:cubicBezTo>
                  <a:close/>
                  <a:moveTo>
                    <a:pt x="591027" y="953167"/>
                  </a:moveTo>
                  <a:lnTo>
                    <a:pt x="505396" y="892778"/>
                  </a:lnTo>
                  <a:cubicBezTo>
                    <a:pt x="500444" y="889349"/>
                    <a:pt x="493681" y="889254"/>
                    <a:pt x="488538" y="892683"/>
                  </a:cubicBezTo>
                  <a:lnTo>
                    <a:pt x="398717" y="953738"/>
                  </a:lnTo>
                  <a:lnTo>
                    <a:pt x="398717" y="786194"/>
                  </a:lnTo>
                  <a:cubicBezTo>
                    <a:pt x="427197" y="804482"/>
                    <a:pt x="461010" y="814959"/>
                    <a:pt x="497205" y="814959"/>
                  </a:cubicBezTo>
                  <a:cubicBezTo>
                    <a:pt x="531495" y="814959"/>
                    <a:pt x="563595" y="805529"/>
                    <a:pt x="591027" y="789051"/>
                  </a:cubicBezTo>
                  <a:lnTo>
                    <a:pt x="591027" y="953167"/>
                  </a:lnTo>
                  <a:close/>
                  <a:moveTo>
                    <a:pt x="620649" y="723424"/>
                  </a:moveTo>
                  <a:cubicBezTo>
                    <a:pt x="612172" y="734759"/>
                    <a:pt x="602171" y="744760"/>
                    <a:pt x="591027" y="753332"/>
                  </a:cubicBezTo>
                  <a:cubicBezTo>
                    <a:pt x="565023" y="773430"/>
                    <a:pt x="532448" y="785336"/>
                    <a:pt x="497205" y="785336"/>
                  </a:cubicBezTo>
                  <a:cubicBezTo>
                    <a:pt x="459772" y="785336"/>
                    <a:pt x="425482" y="772001"/>
                    <a:pt x="398717" y="749713"/>
                  </a:cubicBezTo>
                  <a:cubicBezTo>
                    <a:pt x="387382" y="740283"/>
                    <a:pt x="377381" y="729329"/>
                    <a:pt x="369189" y="717042"/>
                  </a:cubicBezTo>
                  <a:cubicBezTo>
                    <a:pt x="363760" y="709041"/>
                    <a:pt x="359093" y="700469"/>
                    <a:pt x="355188" y="691515"/>
                  </a:cubicBezTo>
                  <a:cubicBezTo>
                    <a:pt x="351187" y="682085"/>
                    <a:pt x="348044" y="672275"/>
                    <a:pt x="345948" y="661988"/>
                  </a:cubicBezTo>
                  <a:cubicBezTo>
                    <a:pt x="343853" y="651891"/>
                    <a:pt x="342710" y="641318"/>
                    <a:pt x="342710" y="630460"/>
                  </a:cubicBezTo>
                  <a:cubicBezTo>
                    <a:pt x="342710" y="616744"/>
                    <a:pt x="344520" y="603504"/>
                    <a:pt x="347853" y="590931"/>
                  </a:cubicBezTo>
                  <a:cubicBezTo>
                    <a:pt x="350520" y="580549"/>
                    <a:pt x="354330" y="570643"/>
                    <a:pt x="358997" y="561308"/>
                  </a:cubicBezTo>
                  <a:cubicBezTo>
                    <a:pt x="384334" y="510445"/>
                    <a:pt x="436817" y="475488"/>
                    <a:pt x="497205" y="475488"/>
                  </a:cubicBezTo>
                  <a:cubicBezTo>
                    <a:pt x="557499" y="475488"/>
                    <a:pt x="609981" y="510445"/>
                    <a:pt x="635413" y="561308"/>
                  </a:cubicBezTo>
                  <a:cubicBezTo>
                    <a:pt x="640080" y="570643"/>
                    <a:pt x="643890" y="580549"/>
                    <a:pt x="646557" y="590931"/>
                  </a:cubicBezTo>
                  <a:cubicBezTo>
                    <a:pt x="649891" y="603504"/>
                    <a:pt x="651701" y="616744"/>
                    <a:pt x="651701" y="630460"/>
                  </a:cubicBezTo>
                  <a:cubicBezTo>
                    <a:pt x="651701" y="641223"/>
                    <a:pt x="650558" y="651796"/>
                    <a:pt x="648558" y="661988"/>
                  </a:cubicBezTo>
                  <a:cubicBezTo>
                    <a:pt x="646367" y="672275"/>
                    <a:pt x="643224" y="682085"/>
                    <a:pt x="639223" y="691515"/>
                  </a:cubicBezTo>
                  <a:cubicBezTo>
                    <a:pt x="634270" y="702945"/>
                    <a:pt x="627984" y="713708"/>
                    <a:pt x="620649" y="723424"/>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38" name="Google Shape;338;p32"/>
            <p:cNvSpPr/>
            <p:nvPr/>
          </p:nvSpPr>
          <p:spPr>
            <a:xfrm>
              <a:off x="8570022" y="1735264"/>
              <a:ext cx="544067" cy="29717"/>
            </a:xfrm>
            <a:custGeom>
              <a:rect b="b" l="l" r="r" t="t"/>
              <a:pathLst>
                <a:path extrusionOk="0" h="29717" w="544067">
                  <a:moveTo>
                    <a:pt x="544068" y="14859"/>
                  </a:moveTo>
                  <a:cubicBezTo>
                    <a:pt x="544068" y="6668"/>
                    <a:pt x="537496" y="0"/>
                    <a:pt x="529209" y="0"/>
                  </a:cubicBezTo>
                  <a:lnTo>
                    <a:pt x="14859" y="0"/>
                  </a:lnTo>
                  <a:cubicBezTo>
                    <a:pt x="6668" y="0"/>
                    <a:pt x="0" y="6668"/>
                    <a:pt x="0" y="14859"/>
                  </a:cubicBezTo>
                  <a:cubicBezTo>
                    <a:pt x="0" y="23050"/>
                    <a:pt x="6572" y="29718"/>
                    <a:pt x="14859" y="29718"/>
                  </a:cubicBezTo>
                  <a:lnTo>
                    <a:pt x="529304" y="29718"/>
                  </a:lnTo>
                  <a:cubicBezTo>
                    <a:pt x="537400" y="29718"/>
                    <a:pt x="544068" y="23050"/>
                    <a:pt x="544068" y="14859"/>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39" name="Google Shape;339;p32"/>
            <p:cNvSpPr/>
            <p:nvPr/>
          </p:nvSpPr>
          <p:spPr>
            <a:xfrm>
              <a:off x="8570022" y="1848421"/>
              <a:ext cx="147542" cy="29717"/>
            </a:xfrm>
            <a:custGeom>
              <a:rect b="b" l="l" r="r" t="t"/>
              <a:pathLst>
                <a:path extrusionOk="0" h="29717" w="147542">
                  <a:moveTo>
                    <a:pt x="14764" y="0"/>
                  </a:moveTo>
                  <a:cubicBezTo>
                    <a:pt x="6572" y="0"/>
                    <a:pt x="0" y="6667"/>
                    <a:pt x="0" y="14859"/>
                  </a:cubicBezTo>
                  <a:cubicBezTo>
                    <a:pt x="0" y="23050"/>
                    <a:pt x="6572" y="29718"/>
                    <a:pt x="14764" y="29718"/>
                  </a:cubicBezTo>
                  <a:lnTo>
                    <a:pt x="132779" y="29718"/>
                  </a:lnTo>
                  <a:cubicBezTo>
                    <a:pt x="140970" y="29718"/>
                    <a:pt x="147542" y="23050"/>
                    <a:pt x="147542" y="14859"/>
                  </a:cubicBezTo>
                  <a:cubicBezTo>
                    <a:pt x="147542" y="6667"/>
                    <a:pt x="140970" y="0"/>
                    <a:pt x="132779" y="0"/>
                  </a:cubicBezTo>
                  <a:lnTo>
                    <a:pt x="14764" y="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40" name="Google Shape;340;p32"/>
            <p:cNvSpPr/>
            <p:nvPr/>
          </p:nvSpPr>
          <p:spPr>
            <a:xfrm>
              <a:off x="8967787" y="1852993"/>
              <a:ext cx="148589" cy="29717"/>
            </a:xfrm>
            <a:custGeom>
              <a:rect b="b" l="l" r="r" t="t"/>
              <a:pathLst>
                <a:path extrusionOk="0" h="29717" w="148589">
                  <a:moveTo>
                    <a:pt x="14859" y="29718"/>
                  </a:moveTo>
                  <a:lnTo>
                    <a:pt x="133731" y="29718"/>
                  </a:lnTo>
                  <a:cubicBezTo>
                    <a:pt x="141827" y="29718"/>
                    <a:pt x="148590" y="23050"/>
                    <a:pt x="148590" y="14859"/>
                  </a:cubicBezTo>
                  <a:cubicBezTo>
                    <a:pt x="148590" y="6668"/>
                    <a:pt x="141923" y="0"/>
                    <a:pt x="133731" y="0"/>
                  </a:cubicBezTo>
                  <a:lnTo>
                    <a:pt x="14859" y="0"/>
                  </a:lnTo>
                  <a:cubicBezTo>
                    <a:pt x="6668" y="0"/>
                    <a:pt x="0" y="6668"/>
                    <a:pt x="0" y="14859"/>
                  </a:cubicBezTo>
                  <a:cubicBezTo>
                    <a:pt x="0" y="23050"/>
                    <a:pt x="6668" y="29718"/>
                    <a:pt x="14859" y="29718"/>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41" name="Google Shape;341;p32"/>
            <p:cNvSpPr/>
            <p:nvPr/>
          </p:nvSpPr>
          <p:spPr>
            <a:xfrm>
              <a:off x="8740329" y="2030157"/>
              <a:ext cx="176021" cy="174879"/>
            </a:xfrm>
            <a:custGeom>
              <a:rect b="b" l="l" r="r" t="t"/>
              <a:pathLst>
                <a:path extrusionOk="0" h="174879" w="176021">
                  <a:moveTo>
                    <a:pt x="141923" y="18383"/>
                  </a:moveTo>
                  <a:cubicBezTo>
                    <a:pt x="127064" y="6858"/>
                    <a:pt x="108299" y="0"/>
                    <a:pt x="88011" y="0"/>
                  </a:cubicBezTo>
                  <a:cubicBezTo>
                    <a:pt x="67723" y="0"/>
                    <a:pt x="48959" y="6858"/>
                    <a:pt x="34100" y="18383"/>
                  </a:cubicBezTo>
                  <a:cubicBezTo>
                    <a:pt x="23813" y="26289"/>
                    <a:pt x="15430" y="36385"/>
                    <a:pt x="9525" y="48006"/>
                  </a:cubicBezTo>
                  <a:cubicBezTo>
                    <a:pt x="3429" y="59817"/>
                    <a:pt x="0" y="73247"/>
                    <a:pt x="0" y="87440"/>
                  </a:cubicBezTo>
                  <a:cubicBezTo>
                    <a:pt x="0" y="135731"/>
                    <a:pt x="39434" y="174879"/>
                    <a:pt x="88011" y="174879"/>
                  </a:cubicBezTo>
                  <a:cubicBezTo>
                    <a:pt x="136493" y="174879"/>
                    <a:pt x="176022" y="135636"/>
                    <a:pt x="176022" y="87440"/>
                  </a:cubicBezTo>
                  <a:cubicBezTo>
                    <a:pt x="176022" y="73247"/>
                    <a:pt x="172593" y="59817"/>
                    <a:pt x="166497" y="48006"/>
                  </a:cubicBezTo>
                  <a:cubicBezTo>
                    <a:pt x="160591" y="36385"/>
                    <a:pt x="152209" y="26289"/>
                    <a:pt x="141923" y="18383"/>
                  </a:cubicBezTo>
                  <a:close/>
                  <a:moveTo>
                    <a:pt x="88011" y="145352"/>
                  </a:moveTo>
                  <a:cubicBezTo>
                    <a:pt x="55912" y="145352"/>
                    <a:pt x="29813" y="119348"/>
                    <a:pt x="29813" y="87440"/>
                  </a:cubicBezTo>
                  <a:cubicBezTo>
                    <a:pt x="29813" y="72200"/>
                    <a:pt x="35814" y="58293"/>
                    <a:pt x="45530" y="48006"/>
                  </a:cubicBezTo>
                  <a:cubicBezTo>
                    <a:pt x="56102" y="36671"/>
                    <a:pt x="71247" y="29623"/>
                    <a:pt x="88011" y="29623"/>
                  </a:cubicBezTo>
                  <a:cubicBezTo>
                    <a:pt x="104775" y="29623"/>
                    <a:pt x="119920" y="36671"/>
                    <a:pt x="130493" y="48006"/>
                  </a:cubicBezTo>
                  <a:cubicBezTo>
                    <a:pt x="140208" y="58293"/>
                    <a:pt x="146209" y="72200"/>
                    <a:pt x="146209" y="87440"/>
                  </a:cubicBezTo>
                  <a:cubicBezTo>
                    <a:pt x="146209" y="119348"/>
                    <a:pt x="120110" y="145352"/>
                    <a:pt x="88011" y="1453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pic>
        <p:nvPicPr>
          <p:cNvPr id="342" name="Google Shape;342;p32"/>
          <p:cNvPicPr preferRelativeResize="0"/>
          <p:nvPr/>
        </p:nvPicPr>
        <p:blipFill rotWithShape="1">
          <a:blip r:embed="rId3">
            <a:alphaModFix/>
          </a:blip>
          <a:srcRect b="0" l="0" r="39125" t="0"/>
          <a:stretch/>
        </p:blipFill>
        <p:spPr>
          <a:xfrm>
            <a:off x="810650" y="3966599"/>
            <a:ext cx="2070275" cy="215310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33"/>
          <p:cNvSpPr txBox="1"/>
          <p:nvPr>
            <p:ph type="title"/>
          </p:nvPr>
        </p:nvSpPr>
        <p:spPr>
          <a:xfrm>
            <a:off x="7554600" y="2374925"/>
            <a:ext cx="4311000" cy="3033000"/>
          </a:xfrm>
          <a:prstGeom prst="rect">
            <a:avLst/>
          </a:prstGeom>
        </p:spPr>
        <p:txBody>
          <a:bodyPr anchorCtr="0" anchor="t" bIns="121900" lIns="121900" spcFirstLastPara="1" rIns="121900" wrap="square" tIns="121900">
            <a:noAutofit/>
          </a:bodyPr>
          <a:lstStyle/>
          <a:p>
            <a:pPr indent="0" lvl="0" marL="0" rtl="0" algn="ctr">
              <a:spcBef>
                <a:spcPts val="0"/>
              </a:spcBef>
              <a:spcAft>
                <a:spcPts val="0"/>
              </a:spcAft>
              <a:buNone/>
            </a:pPr>
            <a:r>
              <a:rPr lang="en" sz="6000"/>
              <a:t>NCHS to College Hyperdoc</a:t>
            </a:r>
            <a:endParaRPr sz="6000"/>
          </a:p>
        </p:txBody>
      </p:sp>
      <p:sp>
        <p:nvSpPr>
          <p:cNvPr id="348" name="Google Shape;348;p33"/>
          <p:cNvSpPr/>
          <p:nvPr/>
        </p:nvSpPr>
        <p:spPr>
          <a:xfrm>
            <a:off x="10600149" y="554100"/>
            <a:ext cx="857128" cy="751896"/>
          </a:xfrm>
          <a:custGeom>
            <a:rect b="b" l="l" r="r" t="t"/>
            <a:pathLst>
              <a:path extrusionOk="0" h="9047" w="10635">
                <a:moveTo>
                  <a:pt x="9850" y="803"/>
                </a:moveTo>
                <a:lnTo>
                  <a:pt x="9850" y="6656"/>
                </a:lnTo>
                <a:lnTo>
                  <a:pt x="804" y="6656"/>
                </a:lnTo>
                <a:lnTo>
                  <a:pt x="804" y="803"/>
                </a:lnTo>
                <a:close/>
                <a:moveTo>
                  <a:pt x="536" y="0"/>
                </a:moveTo>
                <a:cubicBezTo>
                  <a:pt x="250" y="0"/>
                  <a:pt x="1" y="250"/>
                  <a:pt x="1" y="536"/>
                </a:cubicBezTo>
                <a:lnTo>
                  <a:pt x="1" y="6923"/>
                </a:lnTo>
                <a:cubicBezTo>
                  <a:pt x="1" y="7227"/>
                  <a:pt x="250" y="7459"/>
                  <a:pt x="536" y="7459"/>
                </a:cubicBezTo>
                <a:lnTo>
                  <a:pt x="4265" y="7459"/>
                </a:lnTo>
                <a:lnTo>
                  <a:pt x="4265" y="8261"/>
                </a:lnTo>
                <a:lnTo>
                  <a:pt x="2927" y="8261"/>
                </a:lnTo>
                <a:lnTo>
                  <a:pt x="2927" y="9047"/>
                </a:lnTo>
                <a:lnTo>
                  <a:pt x="7709" y="9047"/>
                </a:lnTo>
                <a:lnTo>
                  <a:pt x="7709" y="8261"/>
                </a:lnTo>
                <a:lnTo>
                  <a:pt x="6388" y="8261"/>
                </a:lnTo>
                <a:lnTo>
                  <a:pt x="6388" y="7459"/>
                </a:lnTo>
                <a:lnTo>
                  <a:pt x="10100" y="7459"/>
                </a:lnTo>
                <a:cubicBezTo>
                  <a:pt x="10403" y="7459"/>
                  <a:pt x="10635" y="7227"/>
                  <a:pt x="10635" y="6923"/>
                </a:cubicBezTo>
                <a:lnTo>
                  <a:pt x="10635" y="536"/>
                </a:lnTo>
                <a:cubicBezTo>
                  <a:pt x="10635" y="250"/>
                  <a:pt x="10403" y="0"/>
                  <a:pt x="10100"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pic>
        <p:nvPicPr>
          <p:cNvPr id="349" name="Google Shape;349;p33">
            <a:hlinkClick r:id="rId3"/>
          </p:cNvPr>
          <p:cNvPicPr preferRelativeResize="0"/>
          <p:nvPr/>
        </p:nvPicPr>
        <p:blipFill>
          <a:blip r:embed="rId4">
            <a:alphaModFix/>
          </a:blip>
          <a:stretch>
            <a:fillRect/>
          </a:stretch>
        </p:blipFill>
        <p:spPr>
          <a:xfrm>
            <a:off x="10616" y="0"/>
            <a:ext cx="6380284" cy="6858001"/>
          </a:xfrm>
          <a:prstGeom prst="rect">
            <a:avLst/>
          </a:prstGeom>
          <a:noFill/>
          <a:ln>
            <a:noFill/>
          </a:ln>
        </p:spPr>
      </p:pic>
      <p:sp>
        <p:nvSpPr>
          <p:cNvPr id="350" name="Google Shape;350;p33"/>
          <p:cNvSpPr txBox="1"/>
          <p:nvPr>
            <p:ph idx="4294967295" type="subTitle"/>
          </p:nvPr>
        </p:nvSpPr>
        <p:spPr>
          <a:xfrm>
            <a:off x="6502025" y="742975"/>
            <a:ext cx="3541200" cy="1155600"/>
          </a:xfrm>
          <a:prstGeom prst="rect">
            <a:avLst/>
          </a:prstGeom>
        </p:spPr>
        <p:txBody>
          <a:bodyPr anchorCtr="0" anchor="t" bIns="121900" lIns="121900" spcFirstLastPara="1" rIns="121900" wrap="square" tIns="121900">
            <a:noAutofit/>
          </a:bodyPr>
          <a:lstStyle/>
          <a:p>
            <a:pPr indent="0" lvl="0" marL="0" rtl="0" algn="ctr">
              <a:spcBef>
                <a:spcPts val="0"/>
              </a:spcBef>
              <a:spcAft>
                <a:spcPts val="2100"/>
              </a:spcAft>
              <a:buNone/>
            </a:pPr>
            <a:r>
              <a:rPr b="1" lang="en" sz="3200">
                <a:solidFill>
                  <a:schemeClr val="accent1"/>
                </a:solidFill>
              </a:rPr>
              <a:t>ONE STOP SHOP RESOURCE!</a:t>
            </a:r>
            <a:endParaRPr b="1" sz="3200">
              <a:solidFill>
                <a:schemeClr val="accent1"/>
              </a:solidFill>
            </a:endParaRPr>
          </a:p>
        </p:txBody>
      </p:sp>
      <p:sp>
        <p:nvSpPr>
          <p:cNvPr id="351" name="Google Shape;351;p33"/>
          <p:cNvSpPr txBox="1"/>
          <p:nvPr>
            <p:ph idx="4294967295" type="subTitle"/>
          </p:nvPr>
        </p:nvSpPr>
        <p:spPr>
          <a:xfrm>
            <a:off x="6570425" y="5998675"/>
            <a:ext cx="5425200" cy="659400"/>
          </a:xfrm>
          <a:prstGeom prst="rect">
            <a:avLst/>
          </a:prstGeom>
        </p:spPr>
        <p:txBody>
          <a:bodyPr anchorCtr="0" anchor="t" bIns="121900" lIns="121900" spcFirstLastPara="1" rIns="121900" wrap="square" tIns="121900">
            <a:noAutofit/>
          </a:bodyPr>
          <a:lstStyle/>
          <a:p>
            <a:pPr indent="0" lvl="0" marL="0" rtl="0" algn="ctr">
              <a:spcBef>
                <a:spcPts val="0"/>
              </a:spcBef>
              <a:spcAft>
                <a:spcPts val="2100"/>
              </a:spcAft>
              <a:buNone/>
            </a:pPr>
            <a:r>
              <a:rPr b="1" lang="en" sz="2600" u="sng">
                <a:solidFill>
                  <a:schemeClr val="hlink"/>
                </a:solidFill>
                <a:hlinkClick r:id="rId5"/>
              </a:rPr>
              <a:t>bit.ly/NCHStoCollege27</a:t>
            </a:r>
            <a:endParaRPr b="1" sz="2600">
              <a:solidFill>
                <a:schemeClr val="accent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34"/>
          <p:cNvSpPr txBox="1"/>
          <p:nvPr>
            <p:ph type="title"/>
          </p:nvPr>
        </p:nvSpPr>
        <p:spPr>
          <a:xfrm>
            <a:off x="1461900" y="412950"/>
            <a:ext cx="9327000" cy="8565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n" sz="4000"/>
              <a:t>SchooLinks</a:t>
            </a:r>
            <a:endParaRPr sz="4000"/>
          </a:p>
        </p:txBody>
      </p:sp>
      <p:sp>
        <p:nvSpPr>
          <p:cNvPr id="357" name="Google Shape;357;p34"/>
          <p:cNvSpPr txBox="1"/>
          <p:nvPr>
            <p:ph idx="1" type="subTitle"/>
          </p:nvPr>
        </p:nvSpPr>
        <p:spPr>
          <a:xfrm>
            <a:off x="824850" y="1626125"/>
            <a:ext cx="9744300" cy="969900"/>
          </a:xfrm>
          <a:prstGeom prst="rect">
            <a:avLst/>
          </a:prstGeom>
        </p:spPr>
        <p:txBody>
          <a:bodyPr anchorCtr="0" anchor="t" bIns="121900" lIns="121900" spcFirstLastPara="1" rIns="121900" wrap="square" tIns="121900">
            <a:noAutofit/>
          </a:bodyPr>
          <a:lstStyle/>
          <a:p>
            <a:pPr indent="0" lvl="0" marL="0" rtl="0" algn="ctr">
              <a:spcBef>
                <a:spcPts val="0"/>
              </a:spcBef>
              <a:spcAft>
                <a:spcPts val="2100"/>
              </a:spcAft>
              <a:buNone/>
            </a:pPr>
            <a:r>
              <a:rPr lang="en" sz="2800">
                <a:solidFill>
                  <a:schemeClr val="accent1"/>
                </a:solidFill>
                <a:latin typeface="Calibri"/>
                <a:ea typeface="Calibri"/>
                <a:cs typeface="Calibri"/>
                <a:sym typeface="Calibri"/>
              </a:rPr>
              <a:t>Primary communication tool between                                   student, counselor, and teacher</a:t>
            </a:r>
            <a:endParaRPr sz="2800">
              <a:solidFill>
                <a:schemeClr val="accent1"/>
              </a:solidFill>
              <a:latin typeface="Calibri"/>
              <a:ea typeface="Calibri"/>
              <a:cs typeface="Calibri"/>
              <a:sym typeface="Calibri"/>
            </a:endParaRPr>
          </a:p>
        </p:txBody>
      </p:sp>
      <p:sp>
        <p:nvSpPr>
          <p:cNvPr id="358" name="Google Shape;358;p34"/>
          <p:cNvSpPr txBox="1"/>
          <p:nvPr>
            <p:ph idx="3" type="subTitle"/>
          </p:nvPr>
        </p:nvSpPr>
        <p:spPr>
          <a:xfrm>
            <a:off x="2429656" y="5250812"/>
            <a:ext cx="6406800" cy="606900"/>
          </a:xfrm>
          <a:prstGeom prst="rect">
            <a:avLst/>
          </a:prstGeom>
        </p:spPr>
        <p:txBody>
          <a:bodyPr anchorCtr="0" anchor="t" bIns="121900" lIns="121900" spcFirstLastPara="1" rIns="121900" wrap="square" tIns="121900">
            <a:noAutofit/>
          </a:bodyPr>
          <a:lstStyle/>
          <a:p>
            <a:pPr indent="0" lvl="0" marL="0" rtl="0" algn="ctr">
              <a:spcBef>
                <a:spcPts val="0"/>
              </a:spcBef>
              <a:spcAft>
                <a:spcPts val="2100"/>
              </a:spcAft>
              <a:buNone/>
            </a:pPr>
            <a:r>
              <a:rPr lang="en" sz="3200">
                <a:solidFill>
                  <a:schemeClr val="accent1"/>
                </a:solidFill>
              </a:rPr>
              <a:t>SCHOOLINKS IS NOT AN APPLICATION METHOD</a:t>
            </a:r>
            <a:endParaRPr sz="3200">
              <a:solidFill>
                <a:schemeClr val="accent1"/>
              </a:solidFill>
            </a:endParaRPr>
          </a:p>
        </p:txBody>
      </p:sp>
      <p:sp>
        <p:nvSpPr>
          <p:cNvPr id="359" name="Google Shape;359;p34"/>
          <p:cNvSpPr txBox="1"/>
          <p:nvPr>
            <p:ph idx="4" type="body"/>
          </p:nvPr>
        </p:nvSpPr>
        <p:spPr>
          <a:xfrm>
            <a:off x="1443850" y="2757350"/>
            <a:ext cx="7794300" cy="2493600"/>
          </a:xfrm>
          <a:prstGeom prst="rect">
            <a:avLst/>
          </a:prstGeom>
        </p:spPr>
        <p:txBody>
          <a:bodyPr anchorCtr="0" anchor="t" bIns="121900" lIns="121900" spcFirstLastPara="1" rIns="121900" wrap="square" tIns="121900">
            <a:noAutofit/>
          </a:bodyPr>
          <a:lstStyle/>
          <a:p>
            <a:pPr indent="-355600" lvl="0" marL="457200" rtl="0" algn="l">
              <a:spcBef>
                <a:spcPts val="0"/>
              </a:spcBef>
              <a:spcAft>
                <a:spcPts val="0"/>
              </a:spcAft>
              <a:buSzPts val="2000"/>
              <a:buChar char="●"/>
            </a:pPr>
            <a:r>
              <a:rPr lang="en" sz="2000"/>
              <a:t>ALL colleges to which the student is applying MUST be entered by the student into their SchooLinks account</a:t>
            </a:r>
            <a:endParaRPr sz="2000"/>
          </a:p>
          <a:p>
            <a:pPr indent="0" lvl="0" marL="457200" rtl="0" algn="l">
              <a:spcBef>
                <a:spcPts val="2100"/>
              </a:spcBef>
              <a:spcAft>
                <a:spcPts val="0"/>
              </a:spcAft>
              <a:buNone/>
            </a:pPr>
            <a:r>
              <a:t/>
            </a:r>
            <a:endParaRPr sz="2000"/>
          </a:p>
          <a:p>
            <a:pPr indent="-355600" lvl="0" marL="457200" rtl="0" algn="l">
              <a:spcBef>
                <a:spcPts val="0"/>
              </a:spcBef>
              <a:spcAft>
                <a:spcPts val="0"/>
              </a:spcAft>
              <a:buSzPts val="2000"/>
              <a:buChar char="●"/>
            </a:pPr>
            <a:r>
              <a:rPr lang="en" sz="2000"/>
              <a:t>ALL college application deadlines must be accurately recorded in SchooLinks (verify deadline on college website)</a:t>
            </a:r>
            <a:endParaRPr sz="2000"/>
          </a:p>
        </p:txBody>
      </p:sp>
      <p:sp>
        <p:nvSpPr>
          <p:cNvPr id="360" name="Google Shape;360;p34"/>
          <p:cNvSpPr/>
          <p:nvPr/>
        </p:nvSpPr>
        <p:spPr>
          <a:xfrm>
            <a:off x="550478" y="537750"/>
            <a:ext cx="691833" cy="606895"/>
          </a:xfrm>
          <a:custGeom>
            <a:rect b="b" l="l" r="r" t="t"/>
            <a:pathLst>
              <a:path extrusionOk="0" h="9047" w="10635">
                <a:moveTo>
                  <a:pt x="9850" y="803"/>
                </a:moveTo>
                <a:lnTo>
                  <a:pt x="9850" y="6656"/>
                </a:lnTo>
                <a:lnTo>
                  <a:pt x="804" y="6656"/>
                </a:lnTo>
                <a:lnTo>
                  <a:pt x="804" y="803"/>
                </a:lnTo>
                <a:close/>
                <a:moveTo>
                  <a:pt x="536" y="0"/>
                </a:moveTo>
                <a:cubicBezTo>
                  <a:pt x="250" y="0"/>
                  <a:pt x="1" y="250"/>
                  <a:pt x="1" y="536"/>
                </a:cubicBezTo>
                <a:lnTo>
                  <a:pt x="1" y="6923"/>
                </a:lnTo>
                <a:cubicBezTo>
                  <a:pt x="1" y="7227"/>
                  <a:pt x="250" y="7459"/>
                  <a:pt x="536" y="7459"/>
                </a:cubicBezTo>
                <a:lnTo>
                  <a:pt x="4265" y="7459"/>
                </a:lnTo>
                <a:lnTo>
                  <a:pt x="4265" y="8261"/>
                </a:lnTo>
                <a:lnTo>
                  <a:pt x="2927" y="8261"/>
                </a:lnTo>
                <a:lnTo>
                  <a:pt x="2927" y="9047"/>
                </a:lnTo>
                <a:lnTo>
                  <a:pt x="7709" y="9047"/>
                </a:lnTo>
                <a:lnTo>
                  <a:pt x="7709" y="8261"/>
                </a:lnTo>
                <a:lnTo>
                  <a:pt x="6388" y="8261"/>
                </a:lnTo>
                <a:lnTo>
                  <a:pt x="6388" y="7459"/>
                </a:lnTo>
                <a:lnTo>
                  <a:pt x="10100" y="7459"/>
                </a:lnTo>
                <a:cubicBezTo>
                  <a:pt x="10403" y="7459"/>
                  <a:pt x="10635" y="7227"/>
                  <a:pt x="10635" y="6923"/>
                </a:cubicBezTo>
                <a:lnTo>
                  <a:pt x="10635" y="536"/>
                </a:lnTo>
                <a:cubicBezTo>
                  <a:pt x="10635" y="250"/>
                  <a:pt x="10403" y="0"/>
                  <a:pt x="10100"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35"/>
          <p:cNvSpPr txBox="1"/>
          <p:nvPr>
            <p:ph type="title"/>
          </p:nvPr>
        </p:nvSpPr>
        <p:spPr>
          <a:xfrm>
            <a:off x="1461900" y="412950"/>
            <a:ext cx="9327000" cy="8565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n" sz="4000"/>
              <a:t>SchooLinks &amp; Common App</a:t>
            </a:r>
            <a:endParaRPr sz="4000"/>
          </a:p>
        </p:txBody>
      </p:sp>
      <p:sp>
        <p:nvSpPr>
          <p:cNvPr id="366" name="Google Shape;366;p35"/>
          <p:cNvSpPr txBox="1"/>
          <p:nvPr>
            <p:ph idx="5" type="body"/>
          </p:nvPr>
        </p:nvSpPr>
        <p:spPr>
          <a:xfrm>
            <a:off x="2085550" y="2916575"/>
            <a:ext cx="7095000" cy="1951800"/>
          </a:xfrm>
          <a:prstGeom prst="rect">
            <a:avLst/>
          </a:prstGeom>
        </p:spPr>
        <p:txBody>
          <a:bodyPr anchorCtr="0" anchor="t" bIns="121900" lIns="121900" spcFirstLastPara="1" rIns="121900" wrap="square" tIns="121900">
            <a:noAutofit/>
          </a:bodyPr>
          <a:lstStyle/>
          <a:p>
            <a:pPr indent="-355600" lvl="0" marL="457200" rtl="0" algn="l">
              <a:spcBef>
                <a:spcPts val="0"/>
              </a:spcBef>
              <a:spcAft>
                <a:spcPts val="0"/>
              </a:spcAft>
              <a:buSzPts val="2000"/>
              <a:buChar char="●"/>
            </a:pPr>
            <a:r>
              <a:rPr lang="en" sz="2000"/>
              <a:t>Student must connect their Common Application account to SchooLinks</a:t>
            </a:r>
            <a:endParaRPr sz="2000"/>
          </a:p>
          <a:p>
            <a:pPr indent="-355600" lvl="0" marL="457200" rtl="0" algn="l">
              <a:spcBef>
                <a:spcPts val="0"/>
              </a:spcBef>
              <a:spcAft>
                <a:spcPts val="0"/>
              </a:spcAft>
              <a:buSzPts val="2000"/>
              <a:buChar char="●"/>
            </a:pPr>
            <a:r>
              <a:rPr lang="en" sz="2000"/>
              <a:t>Students must enter their application deadlines in Common App which are then transferred to their SchooLinks account</a:t>
            </a:r>
            <a:endParaRPr sz="2000"/>
          </a:p>
          <a:p>
            <a:pPr indent="0" lvl="0" marL="0" rtl="0" algn="l">
              <a:spcBef>
                <a:spcPts val="2100"/>
              </a:spcBef>
              <a:spcAft>
                <a:spcPts val="0"/>
              </a:spcAft>
              <a:buNone/>
            </a:pPr>
            <a:r>
              <a:t/>
            </a:r>
            <a:endParaRPr/>
          </a:p>
          <a:p>
            <a:pPr indent="0" lvl="0" marL="0" rtl="0" algn="l">
              <a:spcBef>
                <a:spcPts val="2100"/>
              </a:spcBef>
              <a:spcAft>
                <a:spcPts val="2100"/>
              </a:spcAft>
              <a:buNone/>
            </a:pPr>
            <a:r>
              <a:t/>
            </a:r>
            <a:endParaRPr/>
          </a:p>
        </p:txBody>
      </p:sp>
      <p:sp>
        <p:nvSpPr>
          <p:cNvPr id="367" name="Google Shape;367;p35"/>
          <p:cNvSpPr txBox="1"/>
          <p:nvPr>
            <p:ph idx="2" type="subTitle"/>
          </p:nvPr>
        </p:nvSpPr>
        <p:spPr>
          <a:xfrm>
            <a:off x="1443848" y="1683313"/>
            <a:ext cx="8378400" cy="606900"/>
          </a:xfrm>
          <a:prstGeom prst="rect">
            <a:avLst/>
          </a:prstGeom>
        </p:spPr>
        <p:txBody>
          <a:bodyPr anchorCtr="0" anchor="t" bIns="121900" lIns="121900" spcFirstLastPara="1" rIns="121900" wrap="square" tIns="121900">
            <a:noAutofit/>
          </a:bodyPr>
          <a:lstStyle/>
          <a:p>
            <a:pPr indent="0" lvl="0" marL="0" rtl="0" algn="ctr">
              <a:spcBef>
                <a:spcPts val="0"/>
              </a:spcBef>
              <a:spcAft>
                <a:spcPts val="2100"/>
              </a:spcAft>
              <a:buNone/>
            </a:pPr>
            <a:r>
              <a:rPr lang="en" sz="2800">
                <a:solidFill>
                  <a:schemeClr val="accent1"/>
                </a:solidFill>
              </a:rPr>
              <a:t>SPECIAL NOTE FOR STUDENTS USING THE COMMON APPLICATION:</a:t>
            </a:r>
            <a:endParaRPr sz="2800">
              <a:solidFill>
                <a:schemeClr val="accent1"/>
              </a:solidFill>
            </a:endParaRPr>
          </a:p>
        </p:txBody>
      </p:sp>
      <p:sp>
        <p:nvSpPr>
          <p:cNvPr id="368" name="Google Shape;368;p35"/>
          <p:cNvSpPr txBox="1"/>
          <p:nvPr>
            <p:ph idx="3" type="subTitle"/>
          </p:nvPr>
        </p:nvSpPr>
        <p:spPr>
          <a:xfrm>
            <a:off x="2429656" y="5174612"/>
            <a:ext cx="6406800" cy="606900"/>
          </a:xfrm>
          <a:prstGeom prst="rect">
            <a:avLst/>
          </a:prstGeom>
        </p:spPr>
        <p:txBody>
          <a:bodyPr anchorCtr="0" anchor="t" bIns="121900" lIns="121900" spcFirstLastPara="1" rIns="121900" wrap="square" tIns="121900">
            <a:noAutofit/>
          </a:bodyPr>
          <a:lstStyle/>
          <a:p>
            <a:pPr indent="0" lvl="0" marL="0" rtl="0" algn="ctr">
              <a:spcBef>
                <a:spcPts val="0"/>
              </a:spcBef>
              <a:spcAft>
                <a:spcPts val="2100"/>
              </a:spcAft>
              <a:buNone/>
            </a:pPr>
            <a:r>
              <a:rPr lang="en" sz="3200">
                <a:solidFill>
                  <a:schemeClr val="accent1"/>
                </a:solidFill>
              </a:rPr>
              <a:t>SCHOOLINKS IS NOT AN APPLICATION METHOD</a:t>
            </a:r>
            <a:endParaRPr sz="3200">
              <a:solidFill>
                <a:schemeClr val="accent1"/>
              </a:solidFill>
            </a:endParaRPr>
          </a:p>
        </p:txBody>
      </p:sp>
      <p:sp>
        <p:nvSpPr>
          <p:cNvPr id="369" name="Google Shape;369;p35"/>
          <p:cNvSpPr/>
          <p:nvPr/>
        </p:nvSpPr>
        <p:spPr>
          <a:xfrm>
            <a:off x="550478" y="537750"/>
            <a:ext cx="691833" cy="606895"/>
          </a:xfrm>
          <a:custGeom>
            <a:rect b="b" l="l" r="r" t="t"/>
            <a:pathLst>
              <a:path extrusionOk="0" h="9047" w="10635">
                <a:moveTo>
                  <a:pt x="9850" y="803"/>
                </a:moveTo>
                <a:lnTo>
                  <a:pt x="9850" y="6656"/>
                </a:lnTo>
                <a:lnTo>
                  <a:pt x="804" y="6656"/>
                </a:lnTo>
                <a:lnTo>
                  <a:pt x="804" y="803"/>
                </a:lnTo>
                <a:close/>
                <a:moveTo>
                  <a:pt x="536" y="0"/>
                </a:moveTo>
                <a:cubicBezTo>
                  <a:pt x="250" y="0"/>
                  <a:pt x="1" y="250"/>
                  <a:pt x="1" y="536"/>
                </a:cubicBezTo>
                <a:lnTo>
                  <a:pt x="1" y="6923"/>
                </a:lnTo>
                <a:cubicBezTo>
                  <a:pt x="1" y="7227"/>
                  <a:pt x="250" y="7459"/>
                  <a:pt x="536" y="7459"/>
                </a:cubicBezTo>
                <a:lnTo>
                  <a:pt x="4265" y="7459"/>
                </a:lnTo>
                <a:lnTo>
                  <a:pt x="4265" y="8261"/>
                </a:lnTo>
                <a:lnTo>
                  <a:pt x="2927" y="8261"/>
                </a:lnTo>
                <a:lnTo>
                  <a:pt x="2927" y="9047"/>
                </a:lnTo>
                <a:lnTo>
                  <a:pt x="7709" y="9047"/>
                </a:lnTo>
                <a:lnTo>
                  <a:pt x="7709" y="8261"/>
                </a:lnTo>
                <a:lnTo>
                  <a:pt x="6388" y="8261"/>
                </a:lnTo>
                <a:lnTo>
                  <a:pt x="6388" y="7459"/>
                </a:lnTo>
                <a:lnTo>
                  <a:pt x="10100" y="7459"/>
                </a:lnTo>
                <a:cubicBezTo>
                  <a:pt x="10403" y="7459"/>
                  <a:pt x="10635" y="7227"/>
                  <a:pt x="10635" y="6923"/>
                </a:cubicBezTo>
                <a:lnTo>
                  <a:pt x="10635" y="536"/>
                </a:lnTo>
                <a:cubicBezTo>
                  <a:pt x="10635" y="250"/>
                  <a:pt x="10403" y="0"/>
                  <a:pt x="10100"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36"/>
          <p:cNvSpPr txBox="1"/>
          <p:nvPr>
            <p:ph type="title"/>
          </p:nvPr>
        </p:nvSpPr>
        <p:spPr>
          <a:xfrm>
            <a:off x="1349400" y="1028650"/>
            <a:ext cx="7924200" cy="8946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n" sz="4000">
                <a:solidFill>
                  <a:schemeClr val="accent1"/>
                </a:solidFill>
              </a:rPr>
              <a:t>SchooLinks</a:t>
            </a:r>
            <a:endParaRPr sz="4000">
              <a:solidFill>
                <a:schemeClr val="accent1"/>
              </a:solidFill>
            </a:endParaRPr>
          </a:p>
        </p:txBody>
      </p:sp>
      <p:sp>
        <p:nvSpPr>
          <p:cNvPr id="375" name="Google Shape;375;p36"/>
          <p:cNvSpPr txBox="1"/>
          <p:nvPr>
            <p:ph idx="2" type="body"/>
          </p:nvPr>
        </p:nvSpPr>
        <p:spPr>
          <a:xfrm>
            <a:off x="992150" y="1792825"/>
            <a:ext cx="5726700" cy="45084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Clr>
                <a:schemeClr val="dk1"/>
              </a:buClr>
              <a:buSzPts val="1100"/>
              <a:buFont typeface="Arial"/>
              <a:buNone/>
            </a:pPr>
            <a:r>
              <a:rPr lang="en" sz="2000"/>
              <a:t>C</a:t>
            </a:r>
            <a:r>
              <a:rPr lang="en" sz="2000"/>
              <a:t>ounselors and teachers use SchooLinks to transmit confidential, official, and secure documents to colleges.</a:t>
            </a:r>
            <a:endParaRPr sz="2000"/>
          </a:p>
          <a:p>
            <a:pPr indent="-355600" lvl="0" marL="457200" rtl="0" algn="l">
              <a:spcBef>
                <a:spcPts val="2100"/>
              </a:spcBef>
              <a:spcAft>
                <a:spcPts val="0"/>
              </a:spcAft>
              <a:buSzPts val="2000"/>
              <a:buChar char="●"/>
            </a:pPr>
            <a:r>
              <a:rPr lang="en" sz="2000"/>
              <a:t>Transcript requests are automatically placed when a student enters a college in SchooLinks. ALL colleges must be entered in SchooLinks.</a:t>
            </a:r>
            <a:endParaRPr sz="2000"/>
          </a:p>
          <a:p>
            <a:pPr indent="-355600" lvl="0" marL="457200" rtl="0" algn="l">
              <a:spcBef>
                <a:spcPts val="0"/>
              </a:spcBef>
              <a:spcAft>
                <a:spcPts val="0"/>
              </a:spcAft>
              <a:buSzPts val="2000"/>
              <a:buChar char="●"/>
            </a:pPr>
            <a:r>
              <a:rPr lang="en" sz="2000"/>
              <a:t>ALL requests for teacher letters of recommendation must be entered in SchooLinks after having a conversation with the teacher.</a:t>
            </a:r>
            <a:endParaRPr sz="2000"/>
          </a:p>
          <a:p>
            <a:pPr indent="0" lvl="0" marL="0" rtl="0" algn="l">
              <a:spcBef>
                <a:spcPts val="2100"/>
              </a:spcBef>
              <a:spcAft>
                <a:spcPts val="0"/>
              </a:spcAft>
              <a:buClr>
                <a:schemeClr val="dk1"/>
              </a:buClr>
              <a:buSzPts val="1100"/>
              <a:buFont typeface="Arial"/>
              <a:buNone/>
            </a:pPr>
            <a:r>
              <a:t/>
            </a:r>
            <a:endParaRPr sz="1500"/>
          </a:p>
          <a:p>
            <a:pPr indent="0" lvl="0" marL="0" rtl="0" algn="l">
              <a:spcBef>
                <a:spcPts val="2100"/>
              </a:spcBef>
              <a:spcAft>
                <a:spcPts val="2100"/>
              </a:spcAft>
              <a:buNone/>
            </a:pPr>
            <a:r>
              <a:t/>
            </a:r>
            <a:endParaRPr sz="1500"/>
          </a:p>
        </p:txBody>
      </p:sp>
      <p:grpSp>
        <p:nvGrpSpPr>
          <p:cNvPr id="376" name="Google Shape;376;p36"/>
          <p:cNvGrpSpPr/>
          <p:nvPr/>
        </p:nvGrpSpPr>
        <p:grpSpPr>
          <a:xfrm>
            <a:off x="6949906" y="1476296"/>
            <a:ext cx="4670652" cy="3905411"/>
            <a:chOff x="1295330" y="1868507"/>
            <a:chExt cx="4365503" cy="3647530"/>
          </a:xfrm>
        </p:grpSpPr>
        <p:grpSp>
          <p:nvGrpSpPr>
            <p:cNvPr id="377" name="Google Shape;377;p36"/>
            <p:cNvGrpSpPr/>
            <p:nvPr/>
          </p:nvGrpSpPr>
          <p:grpSpPr>
            <a:xfrm>
              <a:off x="1295330" y="1868507"/>
              <a:ext cx="4365503" cy="3647530"/>
              <a:chOff x="6679223" y="1947864"/>
              <a:chExt cx="3956410" cy="3325308"/>
            </a:xfrm>
          </p:grpSpPr>
          <p:grpSp>
            <p:nvGrpSpPr>
              <p:cNvPr id="378" name="Google Shape;378;p36"/>
              <p:cNvGrpSpPr/>
              <p:nvPr/>
            </p:nvGrpSpPr>
            <p:grpSpPr>
              <a:xfrm>
                <a:off x="7996402" y="4725653"/>
                <a:ext cx="1328920" cy="547519"/>
                <a:chOff x="7059929" y="5060917"/>
                <a:chExt cx="1328920" cy="547519"/>
              </a:xfrm>
            </p:grpSpPr>
            <p:sp>
              <p:nvSpPr>
                <p:cNvPr id="379" name="Google Shape;379;p36"/>
                <p:cNvSpPr/>
                <p:nvPr/>
              </p:nvSpPr>
              <p:spPr>
                <a:xfrm rot="10800000">
                  <a:off x="7059929" y="5578436"/>
                  <a:ext cx="1322100" cy="30000"/>
                </a:xfrm>
                <a:prstGeom prst="trapezoid">
                  <a:avLst>
                    <a:gd fmla="val 142327" name="adj"/>
                  </a:avLst>
                </a:prstGeom>
                <a:solidFill>
                  <a:srgbClr val="707887"/>
                </a:solidFill>
                <a:ln>
                  <a:noFill/>
                </a:ln>
                <a:effectLst>
                  <a:outerShdw blurRad="63500" sx="102000" rotWithShape="0" algn="ctr" sy="102000">
                    <a:srgbClr val="000000">
                      <a:alpha val="40000"/>
                    </a:srgbClr>
                  </a:outerShdw>
                </a:effectLst>
              </p:spPr>
              <p:txBody>
                <a:bodyPr anchorCtr="0" anchor="ctr" bIns="60925" lIns="121900" spcFirstLastPara="1" rIns="121900" wrap="square" tIns="60925">
                  <a:noAutofit/>
                </a:bodyPr>
                <a:lstStyle/>
                <a:p>
                  <a:pPr indent="0" lvl="0" marL="0" marR="0" rtl="0" algn="ctr">
                    <a:spcBef>
                      <a:spcPts val="0"/>
                    </a:spcBef>
                    <a:spcAft>
                      <a:spcPts val="0"/>
                    </a:spcAft>
                    <a:buNone/>
                  </a:pPr>
                  <a:r>
                    <a:t/>
                  </a:r>
                  <a:endParaRPr sz="2400">
                    <a:solidFill>
                      <a:srgbClr val="FFFFFF"/>
                    </a:solidFill>
                    <a:latin typeface="Calibri"/>
                    <a:ea typeface="Calibri"/>
                    <a:cs typeface="Calibri"/>
                    <a:sym typeface="Calibri"/>
                  </a:endParaRPr>
                </a:p>
              </p:txBody>
            </p:sp>
            <p:sp>
              <p:nvSpPr>
                <p:cNvPr id="380" name="Google Shape;380;p36"/>
                <p:cNvSpPr/>
                <p:nvPr/>
              </p:nvSpPr>
              <p:spPr>
                <a:xfrm>
                  <a:off x="7187465" y="5060917"/>
                  <a:ext cx="1067100" cy="428400"/>
                </a:xfrm>
                <a:prstGeom prst="trapezoid">
                  <a:avLst>
                    <a:gd fmla="val 15083" name="adj"/>
                  </a:avLst>
                </a:prstGeom>
                <a:solidFill>
                  <a:srgbClr val="D8D8D8"/>
                </a:solidFill>
                <a:ln>
                  <a:noFill/>
                </a:ln>
                <a:effectLst>
                  <a:outerShdw blurRad="63500" sx="102000" rotWithShape="0" algn="ctr" sy="102000">
                    <a:srgbClr val="000000">
                      <a:alpha val="40000"/>
                    </a:srgbClr>
                  </a:outerShdw>
                </a:effectLst>
              </p:spPr>
              <p:txBody>
                <a:bodyPr anchorCtr="0" anchor="ctr" bIns="60925" lIns="121900" spcFirstLastPara="1" rIns="121900" wrap="square" tIns="60925">
                  <a:noAutofit/>
                </a:bodyPr>
                <a:lstStyle/>
                <a:p>
                  <a:pPr indent="0" lvl="0" marL="0" marR="0" rtl="0" algn="ctr">
                    <a:spcBef>
                      <a:spcPts val="0"/>
                    </a:spcBef>
                    <a:spcAft>
                      <a:spcPts val="0"/>
                    </a:spcAft>
                    <a:buNone/>
                  </a:pPr>
                  <a:r>
                    <a:t/>
                  </a:r>
                  <a:endParaRPr sz="2400">
                    <a:solidFill>
                      <a:srgbClr val="FFFFFF"/>
                    </a:solidFill>
                    <a:latin typeface="Calibri"/>
                    <a:ea typeface="Calibri"/>
                    <a:cs typeface="Calibri"/>
                    <a:sym typeface="Calibri"/>
                  </a:endParaRPr>
                </a:p>
              </p:txBody>
            </p:sp>
            <p:sp>
              <p:nvSpPr>
                <p:cNvPr id="381" name="Google Shape;381;p36"/>
                <p:cNvSpPr/>
                <p:nvPr/>
              </p:nvSpPr>
              <p:spPr>
                <a:xfrm>
                  <a:off x="7066749" y="5488243"/>
                  <a:ext cx="1322100" cy="93600"/>
                </a:xfrm>
                <a:prstGeom prst="trapezoid">
                  <a:avLst>
                    <a:gd fmla="val 142327" name="adj"/>
                  </a:avLst>
                </a:prstGeom>
                <a:solidFill>
                  <a:srgbClr val="FFFFFF"/>
                </a:solidFill>
                <a:ln>
                  <a:noFill/>
                </a:ln>
                <a:effectLst>
                  <a:outerShdw blurRad="63500" sx="102000" rotWithShape="0" algn="ctr" sy="102000">
                    <a:srgbClr val="000000">
                      <a:alpha val="40000"/>
                    </a:srgbClr>
                  </a:outerShdw>
                </a:effectLst>
              </p:spPr>
              <p:txBody>
                <a:bodyPr anchorCtr="0" anchor="ctr" bIns="60925" lIns="121900" spcFirstLastPara="1" rIns="121900" wrap="square" tIns="60925">
                  <a:noAutofit/>
                </a:bodyPr>
                <a:lstStyle/>
                <a:p>
                  <a:pPr indent="0" lvl="0" marL="0" marR="0" rtl="0" algn="ctr">
                    <a:spcBef>
                      <a:spcPts val="0"/>
                    </a:spcBef>
                    <a:spcAft>
                      <a:spcPts val="0"/>
                    </a:spcAft>
                    <a:buNone/>
                  </a:pPr>
                  <a:r>
                    <a:t/>
                  </a:r>
                  <a:endParaRPr sz="2400">
                    <a:solidFill>
                      <a:srgbClr val="FFFFFF"/>
                    </a:solidFill>
                    <a:latin typeface="Calibri"/>
                    <a:ea typeface="Calibri"/>
                    <a:cs typeface="Calibri"/>
                    <a:sym typeface="Calibri"/>
                  </a:endParaRPr>
                </a:p>
              </p:txBody>
            </p:sp>
          </p:grpSp>
          <p:grpSp>
            <p:nvGrpSpPr>
              <p:cNvPr id="382" name="Google Shape;382;p36"/>
              <p:cNvGrpSpPr/>
              <p:nvPr/>
            </p:nvGrpSpPr>
            <p:grpSpPr>
              <a:xfrm>
                <a:off x="6679223" y="1947864"/>
                <a:ext cx="3956410" cy="2777787"/>
                <a:chOff x="5742750" y="2283128"/>
                <a:chExt cx="3956410" cy="2777787"/>
              </a:xfrm>
            </p:grpSpPr>
            <p:sp>
              <p:nvSpPr>
                <p:cNvPr id="383" name="Google Shape;383;p36"/>
                <p:cNvSpPr/>
                <p:nvPr/>
              </p:nvSpPr>
              <p:spPr>
                <a:xfrm>
                  <a:off x="5742760" y="2283128"/>
                  <a:ext cx="3956400" cy="2777700"/>
                </a:xfrm>
                <a:prstGeom prst="roundRect">
                  <a:avLst>
                    <a:gd fmla="val 3377" name="adj"/>
                  </a:avLst>
                </a:prstGeom>
                <a:solidFill>
                  <a:srgbClr val="262626"/>
                </a:solidFill>
                <a:ln cap="flat" cmpd="sng" w="12700">
                  <a:solidFill>
                    <a:srgbClr val="393536"/>
                  </a:solidFill>
                  <a:prstDash val="solid"/>
                  <a:miter lim="800000"/>
                  <a:headEnd len="sm" w="sm" type="none"/>
                  <a:tailEnd len="sm" w="sm" type="none"/>
                </a:ln>
                <a:effectLst>
                  <a:outerShdw blurRad="63500" sx="102000" rotWithShape="0" algn="ctr" sy="102000">
                    <a:srgbClr val="000000">
                      <a:alpha val="40000"/>
                    </a:srgbClr>
                  </a:outerShdw>
                </a:effectLst>
              </p:spPr>
              <p:txBody>
                <a:bodyPr anchorCtr="0" anchor="ctr" bIns="60925" lIns="121900" spcFirstLastPara="1" rIns="121900" wrap="square" tIns="60925">
                  <a:noAutofit/>
                </a:bodyPr>
                <a:lstStyle/>
                <a:p>
                  <a:pPr indent="0" lvl="0" marL="0" marR="0" rtl="0" algn="ctr">
                    <a:spcBef>
                      <a:spcPts val="0"/>
                    </a:spcBef>
                    <a:spcAft>
                      <a:spcPts val="0"/>
                    </a:spcAft>
                    <a:buNone/>
                  </a:pPr>
                  <a:r>
                    <a:t/>
                  </a:r>
                  <a:endParaRPr sz="2400">
                    <a:solidFill>
                      <a:srgbClr val="FFFFFF"/>
                    </a:solidFill>
                    <a:latin typeface="Calibri"/>
                    <a:ea typeface="Calibri"/>
                    <a:cs typeface="Calibri"/>
                    <a:sym typeface="Calibri"/>
                  </a:endParaRPr>
                </a:p>
              </p:txBody>
            </p:sp>
            <p:sp>
              <p:nvSpPr>
                <p:cNvPr id="384" name="Google Shape;384;p36"/>
                <p:cNvSpPr/>
                <p:nvPr/>
              </p:nvSpPr>
              <p:spPr>
                <a:xfrm rot="10800000">
                  <a:off x="5742750" y="4752515"/>
                  <a:ext cx="3956400" cy="308400"/>
                </a:xfrm>
                <a:prstGeom prst="round2SameRect">
                  <a:avLst>
                    <a:gd fmla="val 19571" name="adj1"/>
                    <a:gd fmla="val 0" name="adj2"/>
                  </a:avLst>
                </a:prstGeom>
                <a:solidFill>
                  <a:srgbClr val="FFFFFF"/>
                </a:solidFill>
                <a:ln cap="flat" cmpd="sng" w="12700">
                  <a:solidFill>
                    <a:srgbClr val="C6CFD6"/>
                  </a:solidFill>
                  <a:prstDash val="solid"/>
                  <a:miter lim="800000"/>
                  <a:headEnd len="sm" w="sm" type="none"/>
                  <a:tailEnd len="sm" w="sm" type="none"/>
                </a:ln>
              </p:spPr>
              <p:txBody>
                <a:bodyPr anchorCtr="0" anchor="ctr" bIns="60925" lIns="121900" spcFirstLastPara="1" rIns="121900" wrap="square" tIns="60925">
                  <a:noAutofit/>
                </a:bodyPr>
                <a:lstStyle/>
                <a:p>
                  <a:pPr indent="0" lvl="0" marL="0" marR="0" rtl="0" algn="ctr">
                    <a:spcBef>
                      <a:spcPts val="0"/>
                    </a:spcBef>
                    <a:spcAft>
                      <a:spcPts val="0"/>
                    </a:spcAft>
                    <a:buNone/>
                  </a:pPr>
                  <a:r>
                    <a:t/>
                  </a:r>
                  <a:endParaRPr sz="2400">
                    <a:solidFill>
                      <a:srgbClr val="FFFFFF"/>
                    </a:solidFill>
                    <a:latin typeface="Calibri"/>
                    <a:ea typeface="Calibri"/>
                    <a:cs typeface="Calibri"/>
                    <a:sym typeface="Calibri"/>
                  </a:endParaRPr>
                </a:p>
              </p:txBody>
            </p:sp>
          </p:grpSp>
        </p:grpSp>
        <p:sp>
          <p:nvSpPr>
            <p:cNvPr id="385" name="Google Shape;385;p36"/>
            <p:cNvSpPr/>
            <p:nvPr/>
          </p:nvSpPr>
          <p:spPr>
            <a:xfrm>
              <a:off x="3370018" y="1929853"/>
              <a:ext cx="108000" cy="108000"/>
            </a:xfrm>
            <a:prstGeom prst="ellipse">
              <a:avLst/>
            </a:prstGeom>
            <a:solidFill>
              <a:srgbClr val="000000"/>
            </a:solidFill>
            <a:ln>
              <a:noFill/>
            </a:ln>
          </p:spPr>
          <p:txBody>
            <a:bodyPr anchorCtr="0" anchor="ctr" bIns="60925" lIns="121900" spcFirstLastPara="1" rIns="121900" wrap="square" tIns="60925">
              <a:noAutofit/>
            </a:bodyPr>
            <a:lstStyle/>
            <a:p>
              <a:pPr indent="0" lvl="0" marL="0" marR="0" rtl="0" algn="ctr">
                <a:spcBef>
                  <a:spcPts val="0"/>
                </a:spcBef>
                <a:spcAft>
                  <a:spcPts val="0"/>
                </a:spcAft>
                <a:buNone/>
              </a:pPr>
              <a:r>
                <a:t/>
              </a:r>
              <a:endParaRPr sz="2400">
                <a:solidFill>
                  <a:srgbClr val="FFFFFF"/>
                </a:solidFill>
                <a:latin typeface="Calibri"/>
                <a:ea typeface="Calibri"/>
                <a:cs typeface="Calibri"/>
                <a:sym typeface="Calibri"/>
              </a:endParaRPr>
            </a:p>
          </p:txBody>
        </p:sp>
      </p:grpSp>
      <p:sp>
        <p:nvSpPr>
          <p:cNvPr id="386" name="Google Shape;386;p36"/>
          <p:cNvSpPr/>
          <p:nvPr/>
        </p:nvSpPr>
        <p:spPr>
          <a:xfrm>
            <a:off x="663551" y="674075"/>
            <a:ext cx="454061" cy="398317"/>
          </a:xfrm>
          <a:custGeom>
            <a:rect b="b" l="l" r="r" t="t"/>
            <a:pathLst>
              <a:path extrusionOk="0" h="9047" w="10635">
                <a:moveTo>
                  <a:pt x="9850" y="803"/>
                </a:moveTo>
                <a:lnTo>
                  <a:pt x="9850" y="6656"/>
                </a:lnTo>
                <a:lnTo>
                  <a:pt x="804" y="6656"/>
                </a:lnTo>
                <a:lnTo>
                  <a:pt x="804" y="803"/>
                </a:lnTo>
                <a:close/>
                <a:moveTo>
                  <a:pt x="536" y="0"/>
                </a:moveTo>
                <a:cubicBezTo>
                  <a:pt x="250" y="0"/>
                  <a:pt x="1" y="250"/>
                  <a:pt x="1" y="536"/>
                </a:cubicBezTo>
                <a:lnTo>
                  <a:pt x="1" y="6923"/>
                </a:lnTo>
                <a:cubicBezTo>
                  <a:pt x="1" y="7227"/>
                  <a:pt x="250" y="7459"/>
                  <a:pt x="536" y="7459"/>
                </a:cubicBezTo>
                <a:lnTo>
                  <a:pt x="4265" y="7459"/>
                </a:lnTo>
                <a:lnTo>
                  <a:pt x="4265" y="8261"/>
                </a:lnTo>
                <a:lnTo>
                  <a:pt x="2927" y="8261"/>
                </a:lnTo>
                <a:lnTo>
                  <a:pt x="2927" y="9047"/>
                </a:lnTo>
                <a:lnTo>
                  <a:pt x="7709" y="9047"/>
                </a:lnTo>
                <a:lnTo>
                  <a:pt x="7709" y="8261"/>
                </a:lnTo>
                <a:lnTo>
                  <a:pt x="6388" y="8261"/>
                </a:lnTo>
                <a:lnTo>
                  <a:pt x="6388" y="7459"/>
                </a:lnTo>
                <a:lnTo>
                  <a:pt x="10100" y="7459"/>
                </a:lnTo>
                <a:cubicBezTo>
                  <a:pt x="10403" y="7459"/>
                  <a:pt x="10635" y="7227"/>
                  <a:pt x="10635" y="6923"/>
                </a:cubicBezTo>
                <a:lnTo>
                  <a:pt x="10635" y="536"/>
                </a:lnTo>
                <a:cubicBezTo>
                  <a:pt x="10635" y="250"/>
                  <a:pt x="10403" y="0"/>
                  <a:pt x="10100"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pic>
        <p:nvPicPr>
          <p:cNvPr id="387" name="Google Shape;387;p36"/>
          <p:cNvPicPr preferRelativeResize="0"/>
          <p:nvPr/>
        </p:nvPicPr>
        <p:blipFill>
          <a:blip r:embed="rId3">
            <a:alphaModFix/>
          </a:blip>
          <a:stretch>
            <a:fillRect/>
          </a:stretch>
        </p:blipFill>
        <p:spPr>
          <a:xfrm>
            <a:off x="6949900" y="2308945"/>
            <a:ext cx="4670650" cy="135600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37"/>
          <p:cNvSpPr txBox="1"/>
          <p:nvPr>
            <p:ph idx="1" type="subTitle"/>
          </p:nvPr>
        </p:nvSpPr>
        <p:spPr>
          <a:xfrm>
            <a:off x="1152750" y="1923250"/>
            <a:ext cx="7282200" cy="717900"/>
          </a:xfrm>
          <a:prstGeom prst="rect">
            <a:avLst/>
          </a:prstGeom>
        </p:spPr>
        <p:txBody>
          <a:bodyPr anchorCtr="0" anchor="t" bIns="121900" lIns="121900" spcFirstLastPara="1" rIns="121900" wrap="square" tIns="121900">
            <a:noAutofit/>
          </a:bodyPr>
          <a:lstStyle/>
          <a:p>
            <a:pPr indent="0" lvl="0" marL="0" rtl="0" algn="ctr">
              <a:spcBef>
                <a:spcPts val="0"/>
              </a:spcBef>
              <a:spcAft>
                <a:spcPts val="2100"/>
              </a:spcAft>
              <a:buNone/>
            </a:pPr>
            <a:r>
              <a:rPr lang="en" sz="3200">
                <a:solidFill>
                  <a:schemeClr val="accent1"/>
                </a:solidFill>
              </a:rPr>
              <a:t>NCHS does </a:t>
            </a:r>
            <a:r>
              <a:rPr lang="en" sz="3200" u="sng">
                <a:solidFill>
                  <a:schemeClr val="accent1"/>
                </a:solidFill>
              </a:rPr>
              <a:t>NOT</a:t>
            </a:r>
            <a:r>
              <a:rPr b="0" lang="en" sz="3200">
                <a:solidFill>
                  <a:schemeClr val="accent1"/>
                </a:solidFill>
              </a:rPr>
              <a:t> </a:t>
            </a:r>
            <a:r>
              <a:rPr lang="en" sz="3200">
                <a:solidFill>
                  <a:schemeClr val="accent1"/>
                </a:solidFill>
              </a:rPr>
              <a:t>send test scores!</a:t>
            </a:r>
            <a:endParaRPr sz="3200">
              <a:solidFill>
                <a:schemeClr val="accent1"/>
              </a:solidFill>
            </a:endParaRPr>
          </a:p>
        </p:txBody>
      </p:sp>
      <p:sp>
        <p:nvSpPr>
          <p:cNvPr id="393" name="Google Shape;393;p37"/>
          <p:cNvSpPr txBox="1"/>
          <p:nvPr>
            <p:ph type="title"/>
          </p:nvPr>
        </p:nvSpPr>
        <p:spPr>
          <a:xfrm>
            <a:off x="1349400" y="1028650"/>
            <a:ext cx="7924200" cy="8946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n" sz="4000"/>
              <a:t>Standardized Test Scores</a:t>
            </a:r>
            <a:endParaRPr sz="4000"/>
          </a:p>
        </p:txBody>
      </p:sp>
      <p:sp>
        <p:nvSpPr>
          <p:cNvPr id="394" name="Google Shape;394;p37"/>
          <p:cNvSpPr txBox="1"/>
          <p:nvPr>
            <p:ph idx="2" type="body"/>
          </p:nvPr>
        </p:nvSpPr>
        <p:spPr>
          <a:xfrm>
            <a:off x="1086200" y="2627525"/>
            <a:ext cx="7246200" cy="36942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a:t>It is the student’s responsibility to send test scores to colleges.</a:t>
            </a:r>
            <a:endParaRPr/>
          </a:p>
          <a:p>
            <a:pPr indent="0" lvl="0" marL="0" rtl="0" algn="l">
              <a:spcBef>
                <a:spcPts val="2100"/>
              </a:spcBef>
              <a:spcAft>
                <a:spcPts val="0"/>
              </a:spcAft>
              <a:buNone/>
            </a:pPr>
            <a:r>
              <a:rPr lang="en"/>
              <a:t>Students must have test scores sent directly from the testing agency to the college. Allow ample time.</a:t>
            </a:r>
            <a:endParaRPr/>
          </a:p>
          <a:p>
            <a:pPr indent="0" lvl="0" marL="0" rtl="0" algn="l">
              <a:spcBef>
                <a:spcPts val="2100"/>
              </a:spcBef>
              <a:spcAft>
                <a:spcPts val="0"/>
              </a:spcAft>
              <a:buNone/>
            </a:pPr>
            <a:r>
              <a:rPr lang="en"/>
              <a:t>Some colleges may accept self-reported scores; verify on their website.</a:t>
            </a:r>
            <a:endParaRPr/>
          </a:p>
          <a:p>
            <a:pPr indent="0" lvl="0" marL="0" rtl="0" algn="l">
              <a:spcBef>
                <a:spcPts val="2100"/>
              </a:spcBef>
              <a:spcAft>
                <a:spcPts val="0"/>
              </a:spcAft>
              <a:buNone/>
            </a:pPr>
            <a:r>
              <a:rPr lang="en"/>
              <a:t>There is a fee for sending test scores ($15 for SAT; $20 for ACT).</a:t>
            </a:r>
            <a:endParaRPr/>
          </a:p>
          <a:p>
            <a:pPr indent="0" lvl="0" marL="0" rtl="0" algn="l">
              <a:spcBef>
                <a:spcPts val="2100"/>
              </a:spcBef>
              <a:spcAft>
                <a:spcPts val="2100"/>
              </a:spcAft>
              <a:buNone/>
            </a:pPr>
            <a:r>
              <a:t/>
            </a:r>
            <a:endParaRPr/>
          </a:p>
        </p:txBody>
      </p:sp>
      <p:sp>
        <p:nvSpPr>
          <p:cNvPr id="395" name="Google Shape;395;p37"/>
          <p:cNvSpPr/>
          <p:nvPr/>
        </p:nvSpPr>
        <p:spPr>
          <a:xfrm>
            <a:off x="548773" y="540181"/>
            <a:ext cx="571672" cy="589955"/>
          </a:xfrm>
          <a:custGeom>
            <a:rect b="b" l="l" r="r" t="t"/>
            <a:pathLst>
              <a:path extrusionOk="0" h="9849" w="10671">
                <a:moveTo>
                  <a:pt x="8726" y="1430"/>
                </a:moveTo>
                <a:lnTo>
                  <a:pt x="3391" y="6426"/>
                </a:lnTo>
                <a:lnTo>
                  <a:pt x="946" y="5588"/>
                </a:lnTo>
                <a:lnTo>
                  <a:pt x="8726" y="1430"/>
                </a:lnTo>
                <a:close/>
                <a:moveTo>
                  <a:pt x="9957" y="1216"/>
                </a:moveTo>
                <a:lnTo>
                  <a:pt x="8833" y="8282"/>
                </a:lnTo>
                <a:lnTo>
                  <a:pt x="6442" y="7461"/>
                </a:lnTo>
                <a:lnTo>
                  <a:pt x="6424" y="7461"/>
                </a:lnTo>
                <a:lnTo>
                  <a:pt x="5478" y="7122"/>
                </a:lnTo>
                <a:lnTo>
                  <a:pt x="9957" y="1216"/>
                </a:lnTo>
                <a:close/>
                <a:moveTo>
                  <a:pt x="8761" y="2001"/>
                </a:moveTo>
                <a:lnTo>
                  <a:pt x="4943" y="6944"/>
                </a:lnTo>
                <a:lnTo>
                  <a:pt x="4782" y="7158"/>
                </a:lnTo>
                <a:cubicBezTo>
                  <a:pt x="4765" y="7176"/>
                  <a:pt x="4747" y="7211"/>
                  <a:pt x="4729" y="7265"/>
                </a:cubicBezTo>
                <a:lnTo>
                  <a:pt x="4693" y="7425"/>
                </a:lnTo>
                <a:lnTo>
                  <a:pt x="4426" y="8639"/>
                </a:lnTo>
                <a:lnTo>
                  <a:pt x="3783" y="6783"/>
                </a:lnTo>
                <a:lnTo>
                  <a:pt x="8761" y="2001"/>
                </a:lnTo>
                <a:close/>
                <a:moveTo>
                  <a:pt x="5211" y="7622"/>
                </a:moveTo>
                <a:lnTo>
                  <a:pt x="5853" y="7836"/>
                </a:lnTo>
                <a:lnTo>
                  <a:pt x="4961" y="8710"/>
                </a:lnTo>
                <a:lnTo>
                  <a:pt x="4961" y="8710"/>
                </a:lnTo>
                <a:lnTo>
                  <a:pt x="5211" y="7622"/>
                </a:lnTo>
                <a:close/>
                <a:moveTo>
                  <a:pt x="10390" y="0"/>
                </a:moveTo>
                <a:cubicBezTo>
                  <a:pt x="10342" y="0"/>
                  <a:pt x="10292" y="14"/>
                  <a:pt x="10242" y="39"/>
                </a:cubicBezTo>
                <a:lnTo>
                  <a:pt x="161" y="5391"/>
                </a:lnTo>
                <a:cubicBezTo>
                  <a:pt x="72" y="5445"/>
                  <a:pt x="1" y="5552"/>
                  <a:pt x="1" y="5641"/>
                </a:cubicBezTo>
                <a:cubicBezTo>
                  <a:pt x="1" y="5748"/>
                  <a:pt x="90" y="5855"/>
                  <a:pt x="179" y="5873"/>
                </a:cubicBezTo>
                <a:lnTo>
                  <a:pt x="2945" y="6819"/>
                </a:lnTo>
                <a:lnTo>
                  <a:pt x="3301" y="6944"/>
                </a:lnTo>
                <a:lnTo>
                  <a:pt x="3373" y="7176"/>
                </a:lnTo>
                <a:lnTo>
                  <a:pt x="4194" y="9638"/>
                </a:lnTo>
                <a:lnTo>
                  <a:pt x="4194" y="9656"/>
                </a:lnTo>
                <a:lnTo>
                  <a:pt x="4194" y="9674"/>
                </a:lnTo>
                <a:cubicBezTo>
                  <a:pt x="4229" y="9745"/>
                  <a:pt x="4301" y="9816"/>
                  <a:pt x="4390" y="9834"/>
                </a:cubicBezTo>
                <a:cubicBezTo>
                  <a:pt x="4419" y="9844"/>
                  <a:pt x="4446" y="9848"/>
                  <a:pt x="4472" y="9848"/>
                </a:cubicBezTo>
                <a:cubicBezTo>
                  <a:pt x="4543" y="9848"/>
                  <a:pt x="4605" y="9815"/>
                  <a:pt x="4658" y="9763"/>
                </a:cubicBezTo>
                <a:lnTo>
                  <a:pt x="4747" y="9674"/>
                </a:lnTo>
                <a:lnTo>
                  <a:pt x="6424" y="8032"/>
                </a:lnTo>
                <a:lnTo>
                  <a:pt x="8975" y="8906"/>
                </a:lnTo>
                <a:cubicBezTo>
                  <a:pt x="9001" y="8919"/>
                  <a:pt x="9028" y="8925"/>
                  <a:pt x="9056" y="8925"/>
                </a:cubicBezTo>
                <a:cubicBezTo>
                  <a:pt x="9106" y="8925"/>
                  <a:pt x="9155" y="8905"/>
                  <a:pt x="9190" y="8871"/>
                </a:cubicBezTo>
                <a:cubicBezTo>
                  <a:pt x="9261" y="8835"/>
                  <a:pt x="9314" y="8764"/>
                  <a:pt x="9332" y="8692"/>
                </a:cubicBezTo>
                <a:lnTo>
                  <a:pt x="10653" y="324"/>
                </a:lnTo>
                <a:cubicBezTo>
                  <a:pt x="10670" y="199"/>
                  <a:pt x="10617" y="110"/>
                  <a:pt x="10546" y="56"/>
                </a:cubicBezTo>
                <a:cubicBezTo>
                  <a:pt x="10498" y="18"/>
                  <a:pt x="10445" y="0"/>
                  <a:pt x="10390"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pic>
        <p:nvPicPr>
          <p:cNvPr id="396" name="Google Shape;396;p37"/>
          <p:cNvPicPr preferRelativeResize="0"/>
          <p:nvPr/>
        </p:nvPicPr>
        <p:blipFill>
          <a:blip r:embed="rId3">
            <a:alphaModFix/>
          </a:blip>
          <a:stretch>
            <a:fillRect/>
          </a:stretch>
        </p:blipFill>
        <p:spPr>
          <a:xfrm>
            <a:off x="8556700" y="2065100"/>
            <a:ext cx="3085582" cy="2027350"/>
          </a:xfrm>
          <a:prstGeom prst="rect">
            <a:avLst/>
          </a:prstGeom>
          <a:noFill/>
          <a:ln>
            <a:noFill/>
          </a:ln>
        </p:spPr>
      </p:pic>
      <p:pic>
        <p:nvPicPr>
          <p:cNvPr id="397" name="Google Shape;397;p37"/>
          <p:cNvPicPr preferRelativeResize="0"/>
          <p:nvPr/>
        </p:nvPicPr>
        <p:blipFill>
          <a:blip r:embed="rId4">
            <a:alphaModFix/>
          </a:blip>
          <a:stretch>
            <a:fillRect/>
          </a:stretch>
        </p:blipFill>
        <p:spPr>
          <a:xfrm>
            <a:off x="8556699" y="4318617"/>
            <a:ext cx="3085575" cy="205331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38"/>
          <p:cNvSpPr txBox="1"/>
          <p:nvPr>
            <p:ph idx="4" type="body"/>
          </p:nvPr>
        </p:nvSpPr>
        <p:spPr>
          <a:xfrm>
            <a:off x="6464146" y="2592825"/>
            <a:ext cx="4961100" cy="3118500"/>
          </a:xfrm>
          <a:prstGeom prst="rect">
            <a:avLst/>
          </a:prstGeom>
        </p:spPr>
        <p:txBody>
          <a:bodyPr anchorCtr="0" anchor="t" bIns="121900" lIns="121900" spcFirstLastPara="1" rIns="121900" wrap="square" tIns="121900">
            <a:noAutofit/>
          </a:bodyPr>
          <a:lstStyle/>
          <a:p>
            <a:pPr indent="-349250" lvl="0" marL="457200" rtl="0" algn="l">
              <a:spcBef>
                <a:spcPts val="0"/>
              </a:spcBef>
              <a:spcAft>
                <a:spcPts val="0"/>
              </a:spcAft>
              <a:buSzPts val="1900"/>
              <a:buChar char="●"/>
            </a:pPr>
            <a:r>
              <a:rPr lang="en"/>
              <a:t>Ask for an LOR if the college does not require one</a:t>
            </a:r>
            <a:endParaRPr/>
          </a:p>
          <a:p>
            <a:pPr indent="-349250" lvl="0" marL="457200" rtl="0" algn="l">
              <a:spcBef>
                <a:spcPts val="0"/>
              </a:spcBef>
              <a:spcAft>
                <a:spcPts val="0"/>
              </a:spcAft>
              <a:buSzPts val="1900"/>
              <a:buChar char="●"/>
            </a:pPr>
            <a:r>
              <a:rPr lang="en"/>
              <a:t>Ask for more than one letter unless a college requires it</a:t>
            </a:r>
            <a:endParaRPr/>
          </a:p>
          <a:p>
            <a:pPr indent="-349250" lvl="0" marL="457200" rtl="0" algn="l">
              <a:spcBef>
                <a:spcPts val="0"/>
              </a:spcBef>
              <a:spcAft>
                <a:spcPts val="0"/>
              </a:spcAft>
              <a:buSzPts val="1900"/>
              <a:buChar char="●"/>
            </a:pPr>
            <a:r>
              <a:rPr lang="en"/>
              <a:t>Ask a teacher from freshman year</a:t>
            </a:r>
            <a:endParaRPr/>
          </a:p>
          <a:p>
            <a:pPr indent="0" lvl="0" marL="0" rtl="0" algn="l">
              <a:spcBef>
                <a:spcPts val="2100"/>
              </a:spcBef>
              <a:spcAft>
                <a:spcPts val="2100"/>
              </a:spcAft>
              <a:buNone/>
            </a:pPr>
            <a:r>
              <a:t/>
            </a:r>
            <a:endParaRPr/>
          </a:p>
        </p:txBody>
      </p:sp>
      <p:sp>
        <p:nvSpPr>
          <p:cNvPr id="403" name="Google Shape;403;p38"/>
          <p:cNvSpPr txBox="1"/>
          <p:nvPr>
            <p:ph idx="1" type="subTitle"/>
          </p:nvPr>
        </p:nvSpPr>
        <p:spPr>
          <a:xfrm>
            <a:off x="873360" y="1813775"/>
            <a:ext cx="4961100" cy="717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sz="3000"/>
              <a:t>Students Should</a:t>
            </a:r>
            <a:endParaRPr sz="3000"/>
          </a:p>
        </p:txBody>
      </p:sp>
      <p:sp>
        <p:nvSpPr>
          <p:cNvPr id="404" name="Google Shape;404;p38"/>
          <p:cNvSpPr txBox="1"/>
          <p:nvPr>
            <p:ph idx="2" type="subTitle"/>
          </p:nvPr>
        </p:nvSpPr>
        <p:spPr>
          <a:xfrm>
            <a:off x="6619655" y="1813775"/>
            <a:ext cx="4960800" cy="717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sz="3000"/>
              <a:t>Students Shouldn’t</a:t>
            </a:r>
            <a:endParaRPr sz="3000"/>
          </a:p>
        </p:txBody>
      </p:sp>
      <p:sp>
        <p:nvSpPr>
          <p:cNvPr id="405" name="Google Shape;405;p38"/>
          <p:cNvSpPr txBox="1"/>
          <p:nvPr>
            <p:ph type="title"/>
          </p:nvPr>
        </p:nvSpPr>
        <p:spPr>
          <a:xfrm>
            <a:off x="1551100" y="536900"/>
            <a:ext cx="9795900" cy="7635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sz="4000"/>
              <a:t>Letters of Recommendation (LOR)</a:t>
            </a:r>
            <a:endParaRPr sz="4000"/>
          </a:p>
        </p:txBody>
      </p:sp>
      <p:sp>
        <p:nvSpPr>
          <p:cNvPr id="406" name="Google Shape;406;p38"/>
          <p:cNvSpPr txBox="1"/>
          <p:nvPr>
            <p:ph idx="3" type="body"/>
          </p:nvPr>
        </p:nvSpPr>
        <p:spPr>
          <a:xfrm>
            <a:off x="873350" y="2750800"/>
            <a:ext cx="4960800" cy="3118500"/>
          </a:xfrm>
          <a:prstGeom prst="rect">
            <a:avLst/>
          </a:prstGeom>
        </p:spPr>
        <p:txBody>
          <a:bodyPr anchorCtr="0" anchor="t" bIns="121900" lIns="121900" spcFirstLastPara="1" rIns="121900" wrap="square" tIns="121900">
            <a:noAutofit/>
          </a:bodyPr>
          <a:lstStyle/>
          <a:p>
            <a:pPr indent="-349250" lvl="0" marL="457200" rtl="0" algn="l">
              <a:spcBef>
                <a:spcPts val="0"/>
              </a:spcBef>
              <a:spcAft>
                <a:spcPts val="0"/>
              </a:spcAft>
              <a:buSzPts val="1900"/>
              <a:buChar char="●"/>
            </a:pPr>
            <a:r>
              <a:rPr lang="en"/>
              <a:t>Do research on college websites</a:t>
            </a:r>
            <a:endParaRPr/>
          </a:p>
          <a:p>
            <a:pPr indent="-349250" lvl="0" marL="457200" rtl="0" algn="l">
              <a:spcBef>
                <a:spcPts val="0"/>
              </a:spcBef>
              <a:spcAft>
                <a:spcPts val="0"/>
              </a:spcAft>
              <a:buSzPts val="1900"/>
              <a:buChar char="●"/>
            </a:pPr>
            <a:r>
              <a:rPr lang="en"/>
              <a:t>Allow adequate time, 3-4 weeks notice</a:t>
            </a:r>
            <a:endParaRPr/>
          </a:p>
          <a:p>
            <a:pPr indent="-349250" lvl="0" marL="457200" rtl="0" algn="l">
              <a:spcBef>
                <a:spcPts val="0"/>
              </a:spcBef>
              <a:spcAft>
                <a:spcPts val="0"/>
              </a:spcAft>
              <a:buSzPts val="1900"/>
              <a:buChar char="●"/>
            </a:pPr>
            <a:r>
              <a:rPr lang="en"/>
              <a:t>Ask teachers BEFORE requesting LOR through SchooLinks</a:t>
            </a:r>
            <a:endParaRPr/>
          </a:p>
          <a:p>
            <a:pPr indent="-349250" lvl="0" marL="457200" rtl="0" algn="l">
              <a:spcBef>
                <a:spcPts val="0"/>
              </a:spcBef>
              <a:spcAft>
                <a:spcPts val="0"/>
              </a:spcAft>
              <a:buSzPts val="1900"/>
              <a:buChar char="●"/>
            </a:pPr>
            <a:r>
              <a:rPr lang="en"/>
              <a:t>For counselor LOR, fill out the counselor questionnaire (</a:t>
            </a:r>
            <a:r>
              <a:rPr b="1" lang="en"/>
              <a:t>only if counselor letter is needed</a:t>
            </a:r>
            <a:r>
              <a:rPr lang="en"/>
              <a:t>)</a:t>
            </a:r>
            <a:endParaRPr/>
          </a:p>
        </p:txBody>
      </p:sp>
      <p:grpSp>
        <p:nvGrpSpPr>
          <p:cNvPr id="407" name="Google Shape;407;p38"/>
          <p:cNvGrpSpPr/>
          <p:nvPr/>
        </p:nvGrpSpPr>
        <p:grpSpPr>
          <a:xfrm>
            <a:off x="656823" y="536892"/>
            <a:ext cx="473077" cy="629220"/>
            <a:chOff x="2033075" y="2942475"/>
            <a:chExt cx="206125" cy="265875"/>
          </a:xfrm>
        </p:grpSpPr>
        <p:sp>
          <p:nvSpPr>
            <p:cNvPr id="408" name="Google Shape;408;p38"/>
            <p:cNvSpPr/>
            <p:nvPr/>
          </p:nvSpPr>
          <p:spPr>
            <a:xfrm>
              <a:off x="2033075" y="2942475"/>
              <a:ext cx="206125" cy="265875"/>
            </a:xfrm>
            <a:custGeom>
              <a:rect b="b" l="l" r="r" t="t"/>
              <a:pathLst>
                <a:path extrusionOk="0" h="10635" w="8245">
                  <a:moveTo>
                    <a:pt x="4908" y="1124"/>
                  </a:moveTo>
                  <a:lnTo>
                    <a:pt x="6567" y="2783"/>
                  </a:lnTo>
                  <a:lnTo>
                    <a:pt x="4908" y="2783"/>
                  </a:lnTo>
                  <a:lnTo>
                    <a:pt x="4908" y="1124"/>
                  </a:lnTo>
                  <a:close/>
                  <a:moveTo>
                    <a:pt x="4122" y="803"/>
                  </a:moveTo>
                  <a:lnTo>
                    <a:pt x="4122" y="3586"/>
                  </a:lnTo>
                  <a:lnTo>
                    <a:pt x="7441" y="3586"/>
                  </a:lnTo>
                  <a:lnTo>
                    <a:pt x="7441" y="9849"/>
                  </a:lnTo>
                  <a:lnTo>
                    <a:pt x="786" y="9849"/>
                  </a:lnTo>
                  <a:lnTo>
                    <a:pt x="786" y="803"/>
                  </a:lnTo>
                  <a:close/>
                  <a:moveTo>
                    <a:pt x="1" y="0"/>
                  </a:moveTo>
                  <a:lnTo>
                    <a:pt x="1" y="10634"/>
                  </a:lnTo>
                  <a:lnTo>
                    <a:pt x="8244" y="10634"/>
                  </a:lnTo>
                  <a:lnTo>
                    <a:pt x="8244" y="2926"/>
                  </a:lnTo>
                  <a:lnTo>
                    <a:pt x="4908" y="0"/>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409" name="Google Shape;409;p38"/>
            <p:cNvSpPr/>
            <p:nvPr/>
          </p:nvSpPr>
          <p:spPr>
            <a:xfrm>
              <a:off x="2072775" y="3065575"/>
              <a:ext cx="126275" cy="13400"/>
            </a:xfrm>
            <a:custGeom>
              <a:rect b="b" l="l" r="r" t="t"/>
              <a:pathLst>
                <a:path extrusionOk="0" h="536" w="5051">
                  <a:moveTo>
                    <a:pt x="1" y="1"/>
                  </a:moveTo>
                  <a:lnTo>
                    <a:pt x="1" y="536"/>
                  </a:lnTo>
                  <a:lnTo>
                    <a:pt x="5050" y="536"/>
                  </a:lnTo>
                  <a:lnTo>
                    <a:pt x="5050" y="1"/>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410" name="Google Shape;410;p38"/>
            <p:cNvSpPr/>
            <p:nvPr/>
          </p:nvSpPr>
          <p:spPr>
            <a:xfrm>
              <a:off x="2072775" y="3038825"/>
              <a:ext cx="43300" cy="13400"/>
            </a:xfrm>
            <a:custGeom>
              <a:rect b="b" l="l" r="r" t="t"/>
              <a:pathLst>
                <a:path extrusionOk="0" h="536" w="1732">
                  <a:moveTo>
                    <a:pt x="1" y="0"/>
                  </a:moveTo>
                  <a:lnTo>
                    <a:pt x="1" y="535"/>
                  </a:lnTo>
                  <a:lnTo>
                    <a:pt x="1732" y="535"/>
                  </a:lnTo>
                  <a:lnTo>
                    <a:pt x="1732" y="0"/>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411" name="Google Shape;411;p38"/>
            <p:cNvSpPr/>
            <p:nvPr/>
          </p:nvSpPr>
          <p:spPr>
            <a:xfrm>
              <a:off x="2072775" y="3091900"/>
              <a:ext cx="126275" cy="13400"/>
            </a:xfrm>
            <a:custGeom>
              <a:rect b="b" l="l" r="r" t="t"/>
              <a:pathLst>
                <a:path extrusionOk="0" h="536" w="5051">
                  <a:moveTo>
                    <a:pt x="1" y="0"/>
                  </a:moveTo>
                  <a:lnTo>
                    <a:pt x="1" y="536"/>
                  </a:lnTo>
                  <a:lnTo>
                    <a:pt x="5050" y="536"/>
                  </a:lnTo>
                  <a:lnTo>
                    <a:pt x="5050" y="0"/>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412" name="Google Shape;412;p38"/>
            <p:cNvSpPr/>
            <p:nvPr/>
          </p:nvSpPr>
          <p:spPr>
            <a:xfrm>
              <a:off x="2072775" y="3118650"/>
              <a:ext cx="126275" cy="13425"/>
            </a:xfrm>
            <a:custGeom>
              <a:rect b="b" l="l" r="r" t="t"/>
              <a:pathLst>
                <a:path extrusionOk="0" h="537" w="5051">
                  <a:moveTo>
                    <a:pt x="1" y="1"/>
                  </a:moveTo>
                  <a:lnTo>
                    <a:pt x="1" y="536"/>
                  </a:lnTo>
                  <a:lnTo>
                    <a:pt x="5050" y="536"/>
                  </a:lnTo>
                  <a:lnTo>
                    <a:pt x="5050" y="1"/>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413" name="Google Shape;413;p38"/>
            <p:cNvSpPr/>
            <p:nvPr/>
          </p:nvSpPr>
          <p:spPr>
            <a:xfrm>
              <a:off x="2072775" y="3145425"/>
              <a:ext cx="126275" cy="13400"/>
            </a:xfrm>
            <a:custGeom>
              <a:rect b="b" l="l" r="r" t="t"/>
              <a:pathLst>
                <a:path extrusionOk="0" h="536" w="5051">
                  <a:moveTo>
                    <a:pt x="1" y="0"/>
                  </a:moveTo>
                  <a:lnTo>
                    <a:pt x="1" y="536"/>
                  </a:lnTo>
                  <a:lnTo>
                    <a:pt x="5050" y="536"/>
                  </a:lnTo>
                  <a:lnTo>
                    <a:pt x="5050" y="0"/>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pic>
        <p:nvPicPr>
          <p:cNvPr id="414" name="Google Shape;414;p38"/>
          <p:cNvPicPr preferRelativeResize="0"/>
          <p:nvPr/>
        </p:nvPicPr>
        <p:blipFill>
          <a:blip r:embed="rId3">
            <a:alphaModFix/>
          </a:blip>
          <a:stretch>
            <a:fillRect/>
          </a:stretch>
        </p:blipFill>
        <p:spPr>
          <a:xfrm>
            <a:off x="7061225" y="4776527"/>
            <a:ext cx="3766950" cy="1569550"/>
          </a:xfrm>
          <a:prstGeom prst="rect">
            <a:avLst/>
          </a:prstGeom>
          <a:noFill/>
          <a:ln>
            <a:noFill/>
          </a:ln>
        </p:spPr>
      </p:pic>
      <p:pic>
        <p:nvPicPr>
          <p:cNvPr id="415" name="Google Shape;415;p38"/>
          <p:cNvPicPr preferRelativeResize="0"/>
          <p:nvPr/>
        </p:nvPicPr>
        <p:blipFill>
          <a:blip r:embed="rId4">
            <a:alphaModFix/>
          </a:blip>
          <a:stretch>
            <a:fillRect/>
          </a:stretch>
        </p:blipFill>
        <p:spPr>
          <a:xfrm>
            <a:off x="114775" y="6112250"/>
            <a:ext cx="782030" cy="6639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pic>
        <p:nvPicPr>
          <p:cNvPr id="420" name="Google Shape;420;p39"/>
          <p:cNvPicPr preferRelativeResize="0"/>
          <p:nvPr/>
        </p:nvPicPr>
        <p:blipFill>
          <a:blip r:embed="rId3">
            <a:alphaModFix/>
          </a:blip>
          <a:stretch>
            <a:fillRect/>
          </a:stretch>
        </p:blipFill>
        <p:spPr>
          <a:xfrm>
            <a:off x="729025" y="2405150"/>
            <a:ext cx="10733949" cy="2278786"/>
          </a:xfrm>
          <a:prstGeom prst="rect">
            <a:avLst/>
          </a:prstGeom>
          <a:noFill/>
          <a:ln>
            <a:noFill/>
          </a:ln>
        </p:spPr>
      </p:pic>
      <p:pic>
        <p:nvPicPr>
          <p:cNvPr id="421" name="Google Shape;421;p39"/>
          <p:cNvPicPr preferRelativeResize="0"/>
          <p:nvPr/>
        </p:nvPicPr>
        <p:blipFill>
          <a:blip r:embed="rId4">
            <a:alphaModFix/>
          </a:blip>
          <a:stretch>
            <a:fillRect/>
          </a:stretch>
        </p:blipFill>
        <p:spPr>
          <a:xfrm>
            <a:off x="7143825" y="5627100"/>
            <a:ext cx="3429000" cy="69532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sp>
        <p:nvSpPr>
          <p:cNvPr id="426" name="Google Shape;426;p40"/>
          <p:cNvSpPr txBox="1"/>
          <p:nvPr>
            <p:ph idx="4294967295" type="title"/>
          </p:nvPr>
        </p:nvSpPr>
        <p:spPr>
          <a:xfrm>
            <a:off x="3491250" y="593975"/>
            <a:ext cx="5209500" cy="7635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sz="3400"/>
              <a:t>Application Reminders</a:t>
            </a:r>
            <a:endParaRPr sz="3400"/>
          </a:p>
        </p:txBody>
      </p:sp>
      <p:sp>
        <p:nvSpPr>
          <p:cNvPr id="427" name="Google Shape;427;p40"/>
          <p:cNvSpPr txBox="1"/>
          <p:nvPr>
            <p:ph idx="4294967295" type="body"/>
          </p:nvPr>
        </p:nvSpPr>
        <p:spPr>
          <a:xfrm>
            <a:off x="3404625" y="1357475"/>
            <a:ext cx="5481600" cy="4920600"/>
          </a:xfrm>
          <a:prstGeom prst="rect">
            <a:avLst/>
          </a:prstGeom>
        </p:spPr>
        <p:txBody>
          <a:bodyPr anchorCtr="0" anchor="t" bIns="121900" lIns="121900" spcFirstLastPara="1" rIns="121900" wrap="square" tIns="121900">
            <a:noAutofit/>
          </a:bodyPr>
          <a:lstStyle/>
          <a:p>
            <a:pPr indent="-336550" lvl="0" marL="457200" rtl="0" algn="l">
              <a:spcBef>
                <a:spcPts val="0"/>
              </a:spcBef>
              <a:spcAft>
                <a:spcPts val="0"/>
              </a:spcAft>
              <a:buSzPts val="1700"/>
              <a:buChar char="●"/>
            </a:pPr>
            <a:r>
              <a:rPr lang="en" sz="1700"/>
              <a:t>Be patient!</a:t>
            </a:r>
            <a:endParaRPr sz="1700"/>
          </a:p>
          <a:p>
            <a:pPr indent="-336550" lvl="0" marL="457200" rtl="0" algn="l">
              <a:spcBef>
                <a:spcPts val="0"/>
              </a:spcBef>
              <a:spcAft>
                <a:spcPts val="0"/>
              </a:spcAft>
              <a:buSzPts val="1700"/>
              <a:buChar char="●"/>
            </a:pPr>
            <a:r>
              <a:rPr lang="en" sz="1700"/>
              <a:t>It is critical for students to honor NCHS deadlines</a:t>
            </a:r>
            <a:endParaRPr sz="1700"/>
          </a:p>
          <a:p>
            <a:pPr indent="-336550" lvl="0" marL="457200" rtl="0" algn="l">
              <a:spcBef>
                <a:spcPts val="0"/>
              </a:spcBef>
              <a:spcAft>
                <a:spcPts val="0"/>
              </a:spcAft>
              <a:buSzPts val="1700"/>
              <a:buChar char="●"/>
            </a:pPr>
            <a:r>
              <a:rPr lang="en" sz="1700"/>
              <a:t>Allow 3 weeks to process requests</a:t>
            </a:r>
            <a:endParaRPr sz="1700"/>
          </a:p>
          <a:p>
            <a:pPr indent="-336550" lvl="0" marL="457200" rtl="0" algn="l">
              <a:spcBef>
                <a:spcPts val="0"/>
              </a:spcBef>
              <a:spcAft>
                <a:spcPts val="0"/>
              </a:spcAft>
              <a:buSzPts val="1700"/>
              <a:buChar char="●"/>
            </a:pPr>
            <a:r>
              <a:rPr lang="en" sz="1700"/>
              <a:t>Track application status in SchooLinks</a:t>
            </a:r>
            <a:endParaRPr sz="1700"/>
          </a:p>
          <a:p>
            <a:pPr indent="-336550" lvl="0" marL="457200" rtl="0" algn="l">
              <a:spcBef>
                <a:spcPts val="0"/>
              </a:spcBef>
              <a:spcAft>
                <a:spcPts val="0"/>
              </a:spcAft>
              <a:buSzPts val="1700"/>
              <a:buChar char="●"/>
            </a:pPr>
            <a:r>
              <a:rPr lang="en" sz="1700"/>
              <a:t>Requesting a document does not mean it is sent automatically.</a:t>
            </a:r>
            <a:endParaRPr sz="1700"/>
          </a:p>
          <a:p>
            <a:pPr indent="-336550" lvl="0" marL="457200" rtl="0" algn="l">
              <a:spcBef>
                <a:spcPts val="0"/>
              </a:spcBef>
              <a:spcAft>
                <a:spcPts val="0"/>
              </a:spcAft>
              <a:buSzPts val="1700"/>
              <a:buChar char="●"/>
            </a:pPr>
            <a:r>
              <a:rPr lang="en" sz="1700"/>
              <a:t>Sending things electronically does not mean they are processed by the college instantaneously.</a:t>
            </a:r>
            <a:endParaRPr sz="1700"/>
          </a:p>
          <a:p>
            <a:pPr indent="-336550" lvl="0" marL="457200" rtl="0" algn="l">
              <a:spcBef>
                <a:spcPts val="0"/>
              </a:spcBef>
              <a:spcAft>
                <a:spcPts val="0"/>
              </a:spcAft>
              <a:buSzPts val="1700"/>
              <a:buChar char="●"/>
            </a:pPr>
            <a:r>
              <a:rPr lang="en" sz="1700"/>
              <a:t>Once the application is submitted, students typically receive an automatically generated email about “missing materials”. This doesn’t necessarily mean they are missing!</a:t>
            </a:r>
            <a:endParaRPr sz="1700"/>
          </a:p>
        </p:txBody>
      </p:sp>
      <p:grpSp>
        <p:nvGrpSpPr>
          <p:cNvPr id="428" name="Google Shape;428;p40"/>
          <p:cNvGrpSpPr/>
          <p:nvPr/>
        </p:nvGrpSpPr>
        <p:grpSpPr>
          <a:xfrm>
            <a:off x="618618" y="494133"/>
            <a:ext cx="574916" cy="763487"/>
            <a:chOff x="4518575" y="2506200"/>
            <a:chExt cx="206100" cy="265450"/>
          </a:xfrm>
        </p:grpSpPr>
        <p:sp>
          <p:nvSpPr>
            <p:cNvPr id="429" name="Google Shape;429;p40"/>
            <p:cNvSpPr/>
            <p:nvPr/>
          </p:nvSpPr>
          <p:spPr>
            <a:xfrm>
              <a:off x="4518575" y="2506200"/>
              <a:ext cx="206100" cy="265450"/>
            </a:xfrm>
            <a:custGeom>
              <a:rect b="b" l="l" r="r" t="t"/>
              <a:pathLst>
                <a:path extrusionOk="0" h="10618" w="8244">
                  <a:moveTo>
                    <a:pt x="7440" y="786"/>
                  </a:moveTo>
                  <a:lnTo>
                    <a:pt x="7440" y="9832"/>
                  </a:lnTo>
                  <a:lnTo>
                    <a:pt x="803" y="9832"/>
                  </a:lnTo>
                  <a:lnTo>
                    <a:pt x="803" y="786"/>
                  </a:lnTo>
                  <a:close/>
                  <a:moveTo>
                    <a:pt x="0" y="1"/>
                  </a:moveTo>
                  <a:lnTo>
                    <a:pt x="0" y="10617"/>
                  </a:lnTo>
                  <a:lnTo>
                    <a:pt x="8243" y="10617"/>
                  </a:lnTo>
                  <a:lnTo>
                    <a:pt x="8243" y="1"/>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430" name="Google Shape;430;p40"/>
            <p:cNvSpPr/>
            <p:nvPr/>
          </p:nvSpPr>
          <p:spPr>
            <a:xfrm>
              <a:off x="4628300" y="2555725"/>
              <a:ext cx="56225" cy="13400"/>
            </a:xfrm>
            <a:custGeom>
              <a:rect b="b" l="l" r="r" t="t"/>
              <a:pathLst>
                <a:path extrusionOk="0" h="536" w="2249">
                  <a:moveTo>
                    <a:pt x="0" y="0"/>
                  </a:moveTo>
                  <a:lnTo>
                    <a:pt x="0" y="536"/>
                  </a:lnTo>
                  <a:lnTo>
                    <a:pt x="2249" y="536"/>
                  </a:lnTo>
                  <a:lnTo>
                    <a:pt x="2249" y="0"/>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431" name="Google Shape;431;p40"/>
            <p:cNvSpPr/>
            <p:nvPr/>
          </p:nvSpPr>
          <p:spPr>
            <a:xfrm>
              <a:off x="4628300" y="2608800"/>
              <a:ext cx="56225" cy="13425"/>
            </a:xfrm>
            <a:custGeom>
              <a:rect b="b" l="l" r="r" t="t"/>
              <a:pathLst>
                <a:path extrusionOk="0" h="537" w="2249">
                  <a:moveTo>
                    <a:pt x="0" y="1"/>
                  </a:moveTo>
                  <a:lnTo>
                    <a:pt x="0" y="536"/>
                  </a:lnTo>
                  <a:lnTo>
                    <a:pt x="2249" y="536"/>
                  </a:lnTo>
                  <a:lnTo>
                    <a:pt x="2249" y="1"/>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432" name="Google Shape;432;p40"/>
            <p:cNvSpPr/>
            <p:nvPr/>
          </p:nvSpPr>
          <p:spPr>
            <a:xfrm>
              <a:off x="4628300" y="2715425"/>
              <a:ext cx="56225" cy="13400"/>
            </a:xfrm>
            <a:custGeom>
              <a:rect b="b" l="l" r="r" t="t"/>
              <a:pathLst>
                <a:path extrusionOk="0" h="536" w="2249">
                  <a:moveTo>
                    <a:pt x="0" y="0"/>
                  </a:moveTo>
                  <a:lnTo>
                    <a:pt x="0" y="535"/>
                  </a:lnTo>
                  <a:lnTo>
                    <a:pt x="2249" y="535"/>
                  </a:lnTo>
                  <a:lnTo>
                    <a:pt x="2249" y="0"/>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433" name="Google Shape;433;p40"/>
            <p:cNvSpPr/>
            <p:nvPr/>
          </p:nvSpPr>
          <p:spPr>
            <a:xfrm>
              <a:off x="4628300" y="2662325"/>
              <a:ext cx="56225" cy="12975"/>
            </a:xfrm>
            <a:custGeom>
              <a:rect b="b" l="l" r="r" t="t"/>
              <a:pathLst>
                <a:path extrusionOk="0" h="519" w="2249">
                  <a:moveTo>
                    <a:pt x="0" y="1"/>
                  </a:moveTo>
                  <a:lnTo>
                    <a:pt x="0" y="518"/>
                  </a:lnTo>
                  <a:lnTo>
                    <a:pt x="2249" y="518"/>
                  </a:lnTo>
                  <a:lnTo>
                    <a:pt x="2249" y="1"/>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434" name="Google Shape;434;p40"/>
            <p:cNvSpPr/>
            <p:nvPr/>
          </p:nvSpPr>
          <p:spPr>
            <a:xfrm>
              <a:off x="4558275" y="2539225"/>
              <a:ext cx="49525" cy="40600"/>
            </a:xfrm>
            <a:custGeom>
              <a:rect b="b" l="l" r="r" t="t"/>
              <a:pathLst>
                <a:path extrusionOk="0" h="1624" w="1981">
                  <a:moveTo>
                    <a:pt x="1606" y="0"/>
                  </a:moveTo>
                  <a:lnTo>
                    <a:pt x="732" y="875"/>
                  </a:lnTo>
                  <a:lnTo>
                    <a:pt x="375" y="536"/>
                  </a:lnTo>
                  <a:lnTo>
                    <a:pt x="0" y="910"/>
                  </a:lnTo>
                  <a:lnTo>
                    <a:pt x="732" y="1624"/>
                  </a:lnTo>
                  <a:lnTo>
                    <a:pt x="1981" y="375"/>
                  </a:lnTo>
                  <a:lnTo>
                    <a:pt x="1606" y="0"/>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435" name="Google Shape;435;p40"/>
            <p:cNvSpPr/>
            <p:nvPr/>
          </p:nvSpPr>
          <p:spPr>
            <a:xfrm>
              <a:off x="4558275" y="2592300"/>
              <a:ext cx="49525" cy="40625"/>
            </a:xfrm>
            <a:custGeom>
              <a:rect b="b" l="l" r="r" t="t"/>
              <a:pathLst>
                <a:path extrusionOk="0" h="1625" w="1981">
                  <a:moveTo>
                    <a:pt x="1606" y="1"/>
                  </a:moveTo>
                  <a:lnTo>
                    <a:pt x="732" y="893"/>
                  </a:lnTo>
                  <a:lnTo>
                    <a:pt x="375" y="536"/>
                  </a:lnTo>
                  <a:lnTo>
                    <a:pt x="0" y="911"/>
                  </a:lnTo>
                  <a:lnTo>
                    <a:pt x="732" y="1624"/>
                  </a:lnTo>
                  <a:lnTo>
                    <a:pt x="1981" y="375"/>
                  </a:lnTo>
                  <a:lnTo>
                    <a:pt x="1606" y="1"/>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436" name="Google Shape;436;p40"/>
            <p:cNvSpPr/>
            <p:nvPr/>
          </p:nvSpPr>
          <p:spPr>
            <a:xfrm>
              <a:off x="4558275" y="2645375"/>
              <a:ext cx="49525" cy="41075"/>
            </a:xfrm>
            <a:custGeom>
              <a:rect b="b" l="l" r="r" t="t"/>
              <a:pathLst>
                <a:path extrusionOk="0" h="1643" w="1981">
                  <a:moveTo>
                    <a:pt x="1606" y="1"/>
                  </a:moveTo>
                  <a:lnTo>
                    <a:pt x="732" y="893"/>
                  </a:lnTo>
                  <a:lnTo>
                    <a:pt x="375" y="536"/>
                  </a:lnTo>
                  <a:lnTo>
                    <a:pt x="0" y="911"/>
                  </a:lnTo>
                  <a:lnTo>
                    <a:pt x="732" y="1642"/>
                  </a:lnTo>
                  <a:lnTo>
                    <a:pt x="1981" y="376"/>
                  </a:lnTo>
                  <a:lnTo>
                    <a:pt x="1606" y="1"/>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437" name="Google Shape;437;p40"/>
            <p:cNvSpPr/>
            <p:nvPr/>
          </p:nvSpPr>
          <p:spPr>
            <a:xfrm>
              <a:off x="4558275" y="2698025"/>
              <a:ext cx="49525" cy="40600"/>
            </a:xfrm>
            <a:custGeom>
              <a:rect b="b" l="l" r="r" t="t"/>
              <a:pathLst>
                <a:path extrusionOk="0" h="1624" w="1981">
                  <a:moveTo>
                    <a:pt x="1606" y="0"/>
                  </a:moveTo>
                  <a:lnTo>
                    <a:pt x="732" y="875"/>
                  </a:lnTo>
                  <a:lnTo>
                    <a:pt x="375" y="536"/>
                  </a:lnTo>
                  <a:lnTo>
                    <a:pt x="0" y="910"/>
                  </a:lnTo>
                  <a:lnTo>
                    <a:pt x="732" y="1624"/>
                  </a:lnTo>
                  <a:lnTo>
                    <a:pt x="1981" y="375"/>
                  </a:lnTo>
                  <a:lnTo>
                    <a:pt x="1606" y="0"/>
                  </a:ln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pic>
        <p:nvPicPr>
          <p:cNvPr id="438" name="Google Shape;438;p40"/>
          <p:cNvPicPr preferRelativeResize="0"/>
          <p:nvPr/>
        </p:nvPicPr>
        <p:blipFill>
          <a:blip r:embed="rId3">
            <a:alphaModFix/>
          </a:blip>
          <a:stretch>
            <a:fillRect/>
          </a:stretch>
        </p:blipFill>
        <p:spPr>
          <a:xfrm>
            <a:off x="547200" y="2513399"/>
            <a:ext cx="2608750" cy="26087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sp>
        <p:nvSpPr>
          <p:cNvPr id="443" name="Google Shape;443;p41"/>
          <p:cNvSpPr txBox="1"/>
          <p:nvPr>
            <p:ph type="title"/>
          </p:nvPr>
        </p:nvSpPr>
        <p:spPr>
          <a:xfrm>
            <a:off x="548200" y="1846618"/>
            <a:ext cx="11095500" cy="3494700"/>
          </a:xfrm>
          <a:prstGeom prst="rect">
            <a:avLst/>
          </a:prstGeom>
        </p:spPr>
        <p:txBody>
          <a:bodyPr anchorCtr="0" anchor="ctr" bIns="121900" lIns="121900" spcFirstLastPara="1" rIns="121900" wrap="square" tIns="121900">
            <a:noAutofit/>
          </a:bodyPr>
          <a:lstStyle/>
          <a:p>
            <a:pPr indent="0" lvl="0" marL="0" rtl="0" algn="ctr">
              <a:spcBef>
                <a:spcPts val="0"/>
              </a:spcBef>
              <a:spcAft>
                <a:spcPts val="0"/>
              </a:spcAft>
              <a:buNone/>
            </a:pPr>
            <a:r>
              <a:rPr lang="en" sz="4700"/>
              <a:t>Students can submit their portions of applications separately (at any time) from supporting documents which include official transcripts and letters of recommendation.</a:t>
            </a:r>
            <a:endParaRPr sz="4700"/>
          </a:p>
        </p:txBody>
      </p:sp>
      <p:grpSp>
        <p:nvGrpSpPr>
          <p:cNvPr id="444" name="Google Shape;444;p41"/>
          <p:cNvGrpSpPr/>
          <p:nvPr/>
        </p:nvGrpSpPr>
        <p:grpSpPr>
          <a:xfrm>
            <a:off x="5608376" y="315272"/>
            <a:ext cx="975240" cy="921208"/>
            <a:chOff x="5549875" y="2418425"/>
            <a:chExt cx="264975" cy="213075"/>
          </a:xfrm>
        </p:grpSpPr>
        <p:sp>
          <p:nvSpPr>
            <p:cNvPr id="445" name="Google Shape;445;p41"/>
            <p:cNvSpPr/>
            <p:nvPr/>
          </p:nvSpPr>
          <p:spPr>
            <a:xfrm>
              <a:off x="5549875" y="2576925"/>
              <a:ext cx="42400" cy="54575"/>
            </a:xfrm>
            <a:custGeom>
              <a:rect b="b" l="l" r="r" t="t"/>
              <a:pathLst>
                <a:path extrusionOk="0" h="2183" w="1696">
                  <a:moveTo>
                    <a:pt x="448" y="0"/>
                  </a:moveTo>
                  <a:cubicBezTo>
                    <a:pt x="379" y="0"/>
                    <a:pt x="311" y="20"/>
                    <a:pt x="250" y="62"/>
                  </a:cubicBezTo>
                  <a:cubicBezTo>
                    <a:pt x="54" y="169"/>
                    <a:pt x="0" y="419"/>
                    <a:pt x="107" y="598"/>
                  </a:cubicBezTo>
                  <a:lnTo>
                    <a:pt x="910" y="1989"/>
                  </a:lnTo>
                  <a:cubicBezTo>
                    <a:pt x="971" y="2111"/>
                    <a:pt x="1114" y="2182"/>
                    <a:pt x="1255" y="2182"/>
                  </a:cubicBezTo>
                  <a:cubicBezTo>
                    <a:pt x="1322" y="2182"/>
                    <a:pt x="1388" y="2167"/>
                    <a:pt x="1446" y="2132"/>
                  </a:cubicBezTo>
                  <a:cubicBezTo>
                    <a:pt x="1624" y="2025"/>
                    <a:pt x="1695" y="1775"/>
                    <a:pt x="1588" y="1579"/>
                  </a:cubicBezTo>
                  <a:lnTo>
                    <a:pt x="785" y="205"/>
                  </a:lnTo>
                  <a:cubicBezTo>
                    <a:pt x="715" y="75"/>
                    <a:pt x="581" y="0"/>
                    <a:pt x="448" y="0"/>
                  </a:cubicBezTo>
                  <a:close/>
                </a:path>
              </a:pathLst>
            </a:custGeom>
            <a:solidFill>
              <a:schemeClr val="accent1"/>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446" name="Google Shape;446;p41"/>
            <p:cNvSpPr/>
            <p:nvPr/>
          </p:nvSpPr>
          <p:spPr>
            <a:xfrm>
              <a:off x="5576175" y="2418425"/>
              <a:ext cx="238675" cy="211200"/>
            </a:xfrm>
            <a:custGeom>
              <a:rect b="b" l="l" r="r" t="t"/>
              <a:pathLst>
                <a:path extrusionOk="0" h="8448" w="9547">
                  <a:moveTo>
                    <a:pt x="5693" y="6724"/>
                  </a:moveTo>
                  <a:lnTo>
                    <a:pt x="5568" y="7348"/>
                  </a:lnTo>
                  <a:lnTo>
                    <a:pt x="3730" y="7883"/>
                  </a:lnTo>
                  <a:lnTo>
                    <a:pt x="3284" y="7402"/>
                  </a:lnTo>
                  <a:lnTo>
                    <a:pt x="5693" y="6724"/>
                  </a:lnTo>
                  <a:close/>
                  <a:moveTo>
                    <a:pt x="6248" y="1"/>
                  </a:moveTo>
                  <a:cubicBezTo>
                    <a:pt x="6184" y="1"/>
                    <a:pt x="6119" y="24"/>
                    <a:pt x="6067" y="68"/>
                  </a:cubicBezTo>
                  <a:lnTo>
                    <a:pt x="1" y="5921"/>
                  </a:lnTo>
                  <a:lnTo>
                    <a:pt x="1196" y="8008"/>
                  </a:lnTo>
                  <a:lnTo>
                    <a:pt x="2713" y="7580"/>
                  </a:lnTo>
                  <a:lnTo>
                    <a:pt x="3391" y="8312"/>
                  </a:lnTo>
                  <a:cubicBezTo>
                    <a:pt x="3476" y="8396"/>
                    <a:pt x="3583" y="8448"/>
                    <a:pt x="3703" y="8448"/>
                  </a:cubicBezTo>
                  <a:cubicBezTo>
                    <a:pt x="3735" y="8448"/>
                    <a:pt x="3768" y="8444"/>
                    <a:pt x="3801" y="8437"/>
                  </a:cubicBezTo>
                  <a:lnTo>
                    <a:pt x="5800" y="7866"/>
                  </a:lnTo>
                  <a:cubicBezTo>
                    <a:pt x="5836" y="7848"/>
                    <a:pt x="5871" y="7830"/>
                    <a:pt x="5889" y="7812"/>
                  </a:cubicBezTo>
                  <a:cubicBezTo>
                    <a:pt x="5996" y="7758"/>
                    <a:pt x="6067" y="7651"/>
                    <a:pt x="6085" y="7544"/>
                  </a:cubicBezTo>
                  <a:lnTo>
                    <a:pt x="6264" y="6563"/>
                  </a:lnTo>
                  <a:lnTo>
                    <a:pt x="9315" y="5707"/>
                  </a:lnTo>
                  <a:cubicBezTo>
                    <a:pt x="9475" y="5635"/>
                    <a:pt x="9547" y="5439"/>
                    <a:pt x="9458" y="5296"/>
                  </a:cubicBezTo>
                  <a:lnTo>
                    <a:pt x="8565" y="3744"/>
                  </a:lnTo>
                  <a:lnTo>
                    <a:pt x="7370" y="1674"/>
                  </a:lnTo>
                  <a:lnTo>
                    <a:pt x="6478" y="140"/>
                  </a:lnTo>
                  <a:cubicBezTo>
                    <a:pt x="6426" y="46"/>
                    <a:pt x="6337" y="1"/>
                    <a:pt x="6248" y="1"/>
                  </a:cubicBezTo>
                  <a:close/>
                </a:path>
              </a:pathLst>
            </a:custGeom>
            <a:solidFill>
              <a:schemeClr val="accent1"/>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42"/>
          <p:cNvSpPr/>
          <p:nvPr/>
        </p:nvSpPr>
        <p:spPr>
          <a:xfrm rot="-1734925">
            <a:off x="5464867" y="664963"/>
            <a:ext cx="1264003" cy="1405295"/>
          </a:xfrm>
          <a:custGeom>
            <a:rect b="b" l="l" r="r" t="t"/>
            <a:pathLst>
              <a:path extrusionOk="0" h="1171527" w="1053738">
                <a:moveTo>
                  <a:pt x="526869" y="0"/>
                </a:moveTo>
                <a:cubicBezTo>
                  <a:pt x="817851" y="0"/>
                  <a:pt x="1053738" y="235887"/>
                  <a:pt x="1053738" y="526869"/>
                </a:cubicBezTo>
                <a:cubicBezTo>
                  <a:pt x="1053738" y="817851"/>
                  <a:pt x="817851" y="1053738"/>
                  <a:pt x="526869" y="1053738"/>
                </a:cubicBezTo>
                <a:cubicBezTo>
                  <a:pt x="490496" y="1053738"/>
                  <a:pt x="454985" y="1050052"/>
                  <a:pt x="420687" y="1043034"/>
                </a:cubicBezTo>
                <a:lnTo>
                  <a:pt x="388563" y="1033062"/>
                </a:lnTo>
                <a:lnTo>
                  <a:pt x="147609" y="1171527"/>
                </a:lnTo>
                <a:lnTo>
                  <a:pt x="147063" y="890630"/>
                </a:lnTo>
                <a:lnTo>
                  <a:pt x="89981" y="821447"/>
                </a:lnTo>
                <a:cubicBezTo>
                  <a:pt x="33172" y="737358"/>
                  <a:pt x="0" y="635987"/>
                  <a:pt x="0" y="526869"/>
                </a:cubicBezTo>
                <a:cubicBezTo>
                  <a:pt x="0" y="235887"/>
                  <a:pt x="235887" y="0"/>
                  <a:pt x="526869"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452" name="Google Shape;452;p42"/>
          <p:cNvSpPr txBox="1"/>
          <p:nvPr>
            <p:ph idx="1" type="body"/>
          </p:nvPr>
        </p:nvSpPr>
        <p:spPr>
          <a:xfrm>
            <a:off x="3857813" y="3536075"/>
            <a:ext cx="4367400" cy="1482900"/>
          </a:xfrm>
          <a:prstGeom prst="rect">
            <a:avLst/>
          </a:prstGeom>
        </p:spPr>
        <p:txBody>
          <a:bodyPr anchorCtr="0" anchor="t" bIns="121900" lIns="121900" spcFirstLastPara="1" rIns="121900" wrap="square" tIns="121900">
            <a:noAutofit/>
          </a:bodyPr>
          <a:lstStyle/>
          <a:p>
            <a:pPr indent="0" lvl="0" marL="0" rtl="0" algn="ctr">
              <a:lnSpc>
                <a:spcPct val="100000"/>
              </a:lnSpc>
              <a:spcBef>
                <a:spcPts val="0"/>
              </a:spcBef>
              <a:spcAft>
                <a:spcPts val="0"/>
              </a:spcAft>
              <a:buNone/>
            </a:pPr>
            <a:r>
              <a:rPr lang="en" sz="2600"/>
              <a:t>Parent role in the process</a:t>
            </a:r>
            <a:endParaRPr sz="2600"/>
          </a:p>
        </p:txBody>
      </p:sp>
      <p:sp>
        <p:nvSpPr>
          <p:cNvPr id="453" name="Google Shape;453;p42"/>
          <p:cNvSpPr txBox="1"/>
          <p:nvPr>
            <p:ph type="title"/>
          </p:nvPr>
        </p:nvSpPr>
        <p:spPr>
          <a:xfrm>
            <a:off x="2401350" y="2687825"/>
            <a:ext cx="7389300" cy="763500"/>
          </a:xfrm>
          <a:prstGeom prst="rect">
            <a:avLst/>
          </a:prstGeom>
        </p:spPr>
        <p:txBody>
          <a:bodyPr anchorCtr="0" anchor="t" bIns="121900" lIns="121900" spcFirstLastPara="1" rIns="121900" wrap="square" tIns="121900">
            <a:noAutofit/>
          </a:bodyPr>
          <a:lstStyle/>
          <a:p>
            <a:pPr indent="0" lvl="0" marL="0" rtl="0" algn="ctr">
              <a:lnSpc>
                <a:spcPct val="80000"/>
              </a:lnSpc>
              <a:spcBef>
                <a:spcPts val="0"/>
              </a:spcBef>
              <a:spcAft>
                <a:spcPts val="0"/>
              </a:spcAft>
              <a:buNone/>
            </a:pPr>
            <a:r>
              <a:rPr lang="en" sz="5000"/>
              <a:t>How Parents Can Help</a:t>
            </a:r>
            <a:endParaRPr sz="5000"/>
          </a:p>
        </p:txBody>
      </p:sp>
      <p:sp>
        <p:nvSpPr>
          <p:cNvPr id="454" name="Google Shape;454;p42"/>
          <p:cNvSpPr/>
          <p:nvPr/>
        </p:nvSpPr>
        <p:spPr>
          <a:xfrm>
            <a:off x="810660" y="672804"/>
            <a:ext cx="245566" cy="374905"/>
          </a:xfrm>
          <a:prstGeom prst="rect">
            <a:avLst/>
          </a:prstGeom>
        </p:spPr>
        <p:txBody>
          <a:bodyPr>
            <a:prstTxWarp prst="textPlain"/>
          </a:bodyPr>
          <a:lstStyle/>
          <a:p>
            <a:pPr lvl="0" algn="ctr"/>
            <a:r>
              <a:rPr b="0" i="0">
                <a:ln cap="flat" cmpd="sng" w="9525">
                  <a:solidFill>
                    <a:schemeClr val="accent2"/>
                  </a:solidFill>
                  <a:prstDash val="solid"/>
                  <a:round/>
                  <a:headEnd len="sm" w="sm" type="none"/>
                  <a:tailEnd len="sm" w="sm" type="none"/>
                </a:ln>
                <a:solidFill>
                  <a:schemeClr val="accent2"/>
                </a:solidFill>
                <a:latin typeface="Lexend Deca"/>
              </a:rPr>
              <a:t>3</a:t>
            </a:r>
          </a:p>
        </p:txBody>
      </p:sp>
      <p:grpSp>
        <p:nvGrpSpPr>
          <p:cNvPr id="455" name="Google Shape;455;p42"/>
          <p:cNvGrpSpPr/>
          <p:nvPr/>
        </p:nvGrpSpPr>
        <p:grpSpPr>
          <a:xfrm>
            <a:off x="5708909" y="1056179"/>
            <a:ext cx="665222" cy="663740"/>
            <a:chOff x="8331135" y="1487233"/>
            <a:chExt cx="998982" cy="996756"/>
          </a:xfrm>
        </p:grpSpPr>
        <p:sp>
          <p:nvSpPr>
            <p:cNvPr id="456" name="Google Shape;456;p42"/>
            <p:cNvSpPr/>
            <p:nvPr/>
          </p:nvSpPr>
          <p:spPr>
            <a:xfrm>
              <a:off x="8331135" y="1487233"/>
              <a:ext cx="998982" cy="996756"/>
            </a:xfrm>
            <a:custGeom>
              <a:rect b="b" l="l" r="r" t="t"/>
              <a:pathLst>
                <a:path extrusionOk="0" h="996756" w="998982">
                  <a:moveTo>
                    <a:pt x="984218" y="0"/>
                  </a:moveTo>
                  <a:lnTo>
                    <a:pt x="274797" y="0"/>
                  </a:lnTo>
                  <a:cubicBezTo>
                    <a:pt x="266605" y="0"/>
                    <a:pt x="259938" y="6667"/>
                    <a:pt x="259938" y="14859"/>
                  </a:cubicBezTo>
                  <a:cubicBezTo>
                    <a:pt x="259938" y="23050"/>
                    <a:pt x="266605" y="29623"/>
                    <a:pt x="274797" y="29623"/>
                  </a:cubicBezTo>
                  <a:lnTo>
                    <a:pt x="969359" y="29623"/>
                  </a:lnTo>
                  <a:lnTo>
                    <a:pt x="969359" y="661988"/>
                  </a:lnTo>
                  <a:lnTo>
                    <a:pt x="678466" y="661988"/>
                  </a:lnTo>
                  <a:cubicBezTo>
                    <a:pt x="680276" y="651701"/>
                    <a:pt x="681228" y="641223"/>
                    <a:pt x="681228" y="630460"/>
                  </a:cubicBezTo>
                  <a:cubicBezTo>
                    <a:pt x="681228" y="616839"/>
                    <a:pt x="679800" y="603599"/>
                    <a:pt x="676942" y="590931"/>
                  </a:cubicBezTo>
                  <a:lnTo>
                    <a:pt x="736759" y="590931"/>
                  </a:lnTo>
                  <a:cubicBezTo>
                    <a:pt x="744950" y="590931"/>
                    <a:pt x="751523" y="584359"/>
                    <a:pt x="751523" y="576167"/>
                  </a:cubicBezTo>
                  <a:cubicBezTo>
                    <a:pt x="751523" y="567976"/>
                    <a:pt x="744950" y="561308"/>
                    <a:pt x="736759" y="561308"/>
                  </a:cubicBezTo>
                  <a:lnTo>
                    <a:pt x="667798" y="561308"/>
                  </a:lnTo>
                  <a:cubicBezTo>
                    <a:pt x="640462" y="493586"/>
                    <a:pt x="574263" y="445770"/>
                    <a:pt x="497205" y="445770"/>
                  </a:cubicBezTo>
                  <a:cubicBezTo>
                    <a:pt x="420148" y="445770"/>
                    <a:pt x="353949" y="493586"/>
                    <a:pt x="326613" y="561308"/>
                  </a:cubicBezTo>
                  <a:lnTo>
                    <a:pt x="137160" y="561308"/>
                  </a:lnTo>
                  <a:lnTo>
                    <a:pt x="137160" y="130302"/>
                  </a:lnTo>
                  <a:lnTo>
                    <a:pt x="863061" y="130302"/>
                  </a:lnTo>
                  <a:lnTo>
                    <a:pt x="863061" y="561308"/>
                  </a:lnTo>
                  <a:lnTo>
                    <a:pt x="805625" y="561308"/>
                  </a:lnTo>
                  <a:cubicBezTo>
                    <a:pt x="797433" y="561308"/>
                    <a:pt x="790861" y="567976"/>
                    <a:pt x="790861" y="576167"/>
                  </a:cubicBezTo>
                  <a:cubicBezTo>
                    <a:pt x="790861" y="584359"/>
                    <a:pt x="797433" y="590931"/>
                    <a:pt x="805625" y="590931"/>
                  </a:cubicBezTo>
                  <a:lnTo>
                    <a:pt x="877824" y="590931"/>
                  </a:lnTo>
                  <a:cubicBezTo>
                    <a:pt x="886111" y="590931"/>
                    <a:pt x="892683" y="584264"/>
                    <a:pt x="892683" y="576167"/>
                  </a:cubicBezTo>
                  <a:lnTo>
                    <a:pt x="892683" y="115443"/>
                  </a:lnTo>
                  <a:cubicBezTo>
                    <a:pt x="892683" y="107251"/>
                    <a:pt x="886111" y="100584"/>
                    <a:pt x="877824" y="100584"/>
                  </a:cubicBezTo>
                  <a:lnTo>
                    <a:pt x="122301" y="100584"/>
                  </a:lnTo>
                  <a:cubicBezTo>
                    <a:pt x="114110" y="100584"/>
                    <a:pt x="107442" y="107251"/>
                    <a:pt x="107442" y="115443"/>
                  </a:cubicBezTo>
                  <a:lnTo>
                    <a:pt x="107442" y="576167"/>
                  </a:lnTo>
                  <a:cubicBezTo>
                    <a:pt x="107442" y="584359"/>
                    <a:pt x="114110" y="590931"/>
                    <a:pt x="122301" y="590931"/>
                  </a:cubicBezTo>
                  <a:lnTo>
                    <a:pt x="317468" y="590931"/>
                  </a:lnTo>
                  <a:cubicBezTo>
                    <a:pt x="314611" y="603599"/>
                    <a:pt x="313182" y="616839"/>
                    <a:pt x="313182" y="630460"/>
                  </a:cubicBezTo>
                  <a:cubicBezTo>
                    <a:pt x="313182" y="641223"/>
                    <a:pt x="314135" y="651701"/>
                    <a:pt x="315945" y="661988"/>
                  </a:cubicBezTo>
                  <a:lnTo>
                    <a:pt x="29623" y="661988"/>
                  </a:lnTo>
                  <a:lnTo>
                    <a:pt x="29623" y="29623"/>
                  </a:lnTo>
                  <a:lnTo>
                    <a:pt x="157925" y="29623"/>
                  </a:lnTo>
                  <a:cubicBezTo>
                    <a:pt x="166116" y="29623"/>
                    <a:pt x="172784" y="23050"/>
                    <a:pt x="172784" y="14859"/>
                  </a:cubicBezTo>
                  <a:cubicBezTo>
                    <a:pt x="172784" y="6667"/>
                    <a:pt x="166116" y="0"/>
                    <a:pt x="157925" y="0"/>
                  </a:cubicBezTo>
                  <a:lnTo>
                    <a:pt x="14859" y="0"/>
                  </a:lnTo>
                  <a:cubicBezTo>
                    <a:pt x="6668" y="0"/>
                    <a:pt x="0" y="6667"/>
                    <a:pt x="0" y="14859"/>
                  </a:cubicBezTo>
                  <a:lnTo>
                    <a:pt x="0" y="676751"/>
                  </a:lnTo>
                  <a:cubicBezTo>
                    <a:pt x="0" y="684943"/>
                    <a:pt x="6668" y="691515"/>
                    <a:pt x="14859" y="691515"/>
                  </a:cubicBezTo>
                  <a:lnTo>
                    <a:pt x="323565" y="691515"/>
                  </a:lnTo>
                  <a:cubicBezTo>
                    <a:pt x="333090" y="718852"/>
                    <a:pt x="348901" y="743141"/>
                    <a:pt x="369189" y="762857"/>
                  </a:cubicBezTo>
                  <a:lnTo>
                    <a:pt x="369189" y="981837"/>
                  </a:lnTo>
                  <a:cubicBezTo>
                    <a:pt x="369189" y="987362"/>
                    <a:pt x="372237" y="992410"/>
                    <a:pt x="377095" y="994982"/>
                  </a:cubicBezTo>
                  <a:cubicBezTo>
                    <a:pt x="381953" y="997649"/>
                    <a:pt x="387763" y="997267"/>
                    <a:pt x="392240" y="994124"/>
                  </a:cubicBezTo>
                  <a:lnTo>
                    <a:pt x="496729" y="923163"/>
                  </a:lnTo>
                  <a:lnTo>
                    <a:pt x="597313" y="993934"/>
                  </a:lnTo>
                  <a:cubicBezTo>
                    <a:pt x="599790" y="995744"/>
                    <a:pt x="602838" y="996601"/>
                    <a:pt x="605790" y="996601"/>
                  </a:cubicBezTo>
                  <a:cubicBezTo>
                    <a:pt x="608076" y="996601"/>
                    <a:pt x="610362" y="996029"/>
                    <a:pt x="612648" y="994982"/>
                  </a:cubicBezTo>
                  <a:cubicBezTo>
                    <a:pt x="617601" y="992410"/>
                    <a:pt x="620649" y="987362"/>
                    <a:pt x="620649" y="981837"/>
                  </a:cubicBezTo>
                  <a:lnTo>
                    <a:pt x="620649" y="767144"/>
                  </a:lnTo>
                  <a:cubicBezTo>
                    <a:pt x="643128" y="746665"/>
                    <a:pt x="660559" y="720757"/>
                    <a:pt x="670751" y="691515"/>
                  </a:cubicBezTo>
                  <a:lnTo>
                    <a:pt x="984218" y="691515"/>
                  </a:lnTo>
                  <a:cubicBezTo>
                    <a:pt x="992410" y="691515"/>
                    <a:pt x="998982" y="684943"/>
                    <a:pt x="998982" y="676751"/>
                  </a:cubicBezTo>
                  <a:lnTo>
                    <a:pt x="998982" y="14859"/>
                  </a:lnTo>
                  <a:cubicBezTo>
                    <a:pt x="998982" y="6667"/>
                    <a:pt x="992410" y="0"/>
                    <a:pt x="984218" y="0"/>
                  </a:cubicBezTo>
                  <a:close/>
                  <a:moveTo>
                    <a:pt x="591027" y="953167"/>
                  </a:moveTo>
                  <a:lnTo>
                    <a:pt x="505396" y="892778"/>
                  </a:lnTo>
                  <a:cubicBezTo>
                    <a:pt x="500444" y="889349"/>
                    <a:pt x="493681" y="889254"/>
                    <a:pt x="488538" y="892683"/>
                  </a:cubicBezTo>
                  <a:lnTo>
                    <a:pt x="398717" y="953738"/>
                  </a:lnTo>
                  <a:lnTo>
                    <a:pt x="398717" y="786194"/>
                  </a:lnTo>
                  <a:cubicBezTo>
                    <a:pt x="427197" y="804482"/>
                    <a:pt x="461010" y="814959"/>
                    <a:pt x="497205" y="814959"/>
                  </a:cubicBezTo>
                  <a:cubicBezTo>
                    <a:pt x="531495" y="814959"/>
                    <a:pt x="563595" y="805529"/>
                    <a:pt x="591027" y="789051"/>
                  </a:cubicBezTo>
                  <a:lnTo>
                    <a:pt x="591027" y="953167"/>
                  </a:lnTo>
                  <a:close/>
                  <a:moveTo>
                    <a:pt x="620649" y="723424"/>
                  </a:moveTo>
                  <a:cubicBezTo>
                    <a:pt x="612172" y="734759"/>
                    <a:pt x="602171" y="744760"/>
                    <a:pt x="591027" y="753332"/>
                  </a:cubicBezTo>
                  <a:cubicBezTo>
                    <a:pt x="565023" y="773430"/>
                    <a:pt x="532448" y="785336"/>
                    <a:pt x="497205" y="785336"/>
                  </a:cubicBezTo>
                  <a:cubicBezTo>
                    <a:pt x="459772" y="785336"/>
                    <a:pt x="425482" y="772001"/>
                    <a:pt x="398717" y="749713"/>
                  </a:cubicBezTo>
                  <a:cubicBezTo>
                    <a:pt x="387382" y="740283"/>
                    <a:pt x="377381" y="729329"/>
                    <a:pt x="369189" y="717042"/>
                  </a:cubicBezTo>
                  <a:cubicBezTo>
                    <a:pt x="363760" y="709041"/>
                    <a:pt x="359093" y="700469"/>
                    <a:pt x="355188" y="691515"/>
                  </a:cubicBezTo>
                  <a:cubicBezTo>
                    <a:pt x="351187" y="682085"/>
                    <a:pt x="348044" y="672275"/>
                    <a:pt x="345948" y="661988"/>
                  </a:cubicBezTo>
                  <a:cubicBezTo>
                    <a:pt x="343853" y="651891"/>
                    <a:pt x="342710" y="641318"/>
                    <a:pt x="342710" y="630460"/>
                  </a:cubicBezTo>
                  <a:cubicBezTo>
                    <a:pt x="342710" y="616744"/>
                    <a:pt x="344520" y="603504"/>
                    <a:pt x="347853" y="590931"/>
                  </a:cubicBezTo>
                  <a:cubicBezTo>
                    <a:pt x="350520" y="580549"/>
                    <a:pt x="354330" y="570643"/>
                    <a:pt x="358997" y="561308"/>
                  </a:cubicBezTo>
                  <a:cubicBezTo>
                    <a:pt x="384334" y="510445"/>
                    <a:pt x="436817" y="475488"/>
                    <a:pt x="497205" y="475488"/>
                  </a:cubicBezTo>
                  <a:cubicBezTo>
                    <a:pt x="557499" y="475488"/>
                    <a:pt x="609981" y="510445"/>
                    <a:pt x="635413" y="561308"/>
                  </a:cubicBezTo>
                  <a:cubicBezTo>
                    <a:pt x="640080" y="570643"/>
                    <a:pt x="643890" y="580549"/>
                    <a:pt x="646557" y="590931"/>
                  </a:cubicBezTo>
                  <a:cubicBezTo>
                    <a:pt x="649891" y="603504"/>
                    <a:pt x="651701" y="616744"/>
                    <a:pt x="651701" y="630460"/>
                  </a:cubicBezTo>
                  <a:cubicBezTo>
                    <a:pt x="651701" y="641223"/>
                    <a:pt x="650558" y="651796"/>
                    <a:pt x="648558" y="661988"/>
                  </a:cubicBezTo>
                  <a:cubicBezTo>
                    <a:pt x="646367" y="672275"/>
                    <a:pt x="643224" y="682085"/>
                    <a:pt x="639223" y="691515"/>
                  </a:cubicBezTo>
                  <a:cubicBezTo>
                    <a:pt x="634270" y="702945"/>
                    <a:pt x="627984" y="713708"/>
                    <a:pt x="620649" y="723424"/>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457" name="Google Shape;457;p42"/>
            <p:cNvSpPr/>
            <p:nvPr/>
          </p:nvSpPr>
          <p:spPr>
            <a:xfrm>
              <a:off x="8570022" y="1735264"/>
              <a:ext cx="544067" cy="29717"/>
            </a:xfrm>
            <a:custGeom>
              <a:rect b="b" l="l" r="r" t="t"/>
              <a:pathLst>
                <a:path extrusionOk="0" h="29717" w="544067">
                  <a:moveTo>
                    <a:pt x="544068" y="14859"/>
                  </a:moveTo>
                  <a:cubicBezTo>
                    <a:pt x="544068" y="6668"/>
                    <a:pt x="537496" y="0"/>
                    <a:pt x="529209" y="0"/>
                  </a:cubicBezTo>
                  <a:lnTo>
                    <a:pt x="14859" y="0"/>
                  </a:lnTo>
                  <a:cubicBezTo>
                    <a:pt x="6668" y="0"/>
                    <a:pt x="0" y="6668"/>
                    <a:pt x="0" y="14859"/>
                  </a:cubicBezTo>
                  <a:cubicBezTo>
                    <a:pt x="0" y="23050"/>
                    <a:pt x="6572" y="29718"/>
                    <a:pt x="14859" y="29718"/>
                  </a:cubicBezTo>
                  <a:lnTo>
                    <a:pt x="529304" y="29718"/>
                  </a:lnTo>
                  <a:cubicBezTo>
                    <a:pt x="537400" y="29718"/>
                    <a:pt x="544068" y="23050"/>
                    <a:pt x="544068" y="14859"/>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458" name="Google Shape;458;p42"/>
            <p:cNvSpPr/>
            <p:nvPr/>
          </p:nvSpPr>
          <p:spPr>
            <a:xfrm>
              <a:off x="8570022" y="1848421"/>
              <a:ext cx="147542" cy="29717"/>
            </a:xfrm>
            <a:custGeom>
              <a:rect b="b" l="l" r="r" t="t"/>
              <a:pathLst>
                <a:path extrusionOk="0" h="29717" w="147542">
                  <a:moveTo>
                    <a:pt x="14764" y="0"/>
                  </a:moveTo>
                  <a:cubicBezTo>
                    <a:pt x="6572" y="0"/>
                    <a:pt x="0" y="6667"/>
                    <a:pt x="0" y="14859"/>
                  </a:cubicBezTo>
                  <a:cubicBezTo>
                    <a:pt x="0" y="23050"/>
                    <a:pt x="6572" y="29718"/>
                    <a:pt x="14764" y="29718"/>
                  </a:cubicBezTo>
                  <a:lnTo>
                    <a:pt x="132779" y="29718"/>
                  </a:lnTo>
                  <a:cubicBezTo>
                    <a:pt x="140970" y="29718"/>
                    <a:pt x="147542" y="23050"/>
                    <a:pt x="147542" y="14859"/>
                  </a:cubicBezTo>
                  <a:cubicBezTo>
                    <a:pt x="147542" y="6667"/>
                    <a:pt x="140970" y="0"/>
                    <a:pt x="132779" y="0"/>
                  </a:cubicBezTo>
                  <a:lnTo>
                    <a:pt x="14764" y="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459" name="Google Shape;459;p42"/>
            <p:cNvSpPr/>
            <p:nvPr/>
          </p:nvSpPr>
          <p:spPr>
            <a:xfrm>
              <a:off x="8967787" y="1852993"/>
              <a:ext cx="148589" cy="29717"/>
            </a:xfrm>
            <a:custGeom>
              <a:rect b="b" l="l" r="r" t="t"/>
              <a:pathLst>
                <a:path extrusionOk="0" h="29717" w="148589">
                  <a:moveTo>
                    <a:pt x="14859" y="29718"/>
                  </a:moveTo>
                  <a:lnTo>
                    <a:pt x="133731" y="29718"/>
                  </a:lnTo>
                  <a:cubicBezTo>
                    <a:pt x="141827" y="29718"/>
                    <a:pt x="148590" y="23050"/>
                    <a:pt x="148590" y="14859"/>
                  </a:cubicBezTo>
                  <a:cubicBezTo>
                    <a:pt x="148590" y="6668"/>
                    <a:pt x="141923" y="0"/>
                    <a:pt x="133731" y="0"/>
                  </a:cubicBezTo>
                  <a:lnTo>
                    <a:pt x="14859" y="0"/>
                  </a:lnTo>
                  <a:cubicBezTo>
                    <a:pt x="6668" y="0"/>
                    <a:pt x="0" y="6668"/>
                    <a:pt x="0" y="14859"/>
                  </a:cubicBezTo>
                  <a:cubicBezTo>
                    <a:pt x="0" y="23050"/>
                    <a:pt x="6668" y="29718"/>
                    <a:pt x="14859" y="29718"/>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460" name="Google Shape;460;p42"/>
            <p:cNvSpPr/>
            <p:nvPr/>
          </p:nvSpPr>
          <p:spPr>
            <a:xfrm>
              <a:off x="8740329" y="2030157"/>
              <a:ext cx="176021" cy="174879"/>
            </a:xfrm>
            <a:custGeom>
              <a:rect b="b" l="l" r="r" t="t"/>
              <a:pathLst>
                <a:path extrusionOk="0" h="174879" w="176021">
                  <a:moveTo>
                    <a:pt x="141923" y="18383"/>
                  </a:moveTo>
                  <a:cubicBezTo>
                    <a:pt x="127064" y="6858"/>
                    <a:pt x="108299" y="0"/>
                    <a:pt x="88011" y="0"/>
                  </a:cubicBezTo>
                  <a:cubicBezTo>
                    <a:pt x="67723" y="0"/>
                    <a:pt x="48959" y="6858"/>
                    <a:pt x="34100" y="18383"/>
                  </a:cubicBezTo>
                  <a:cubicBezTo>
                    <a:pt x="23813" y="26289"/>
                    <a:pt x="15430" y="36385"/>
                    <a:pt x="9525" y="48006"/>
                  </a:cubicBezTo>
                  <a:cubicBezTo>
                    <a:pt x="3429" y="59817"/>
                    <a:pt x="0" y="73247"/>
                    <a:pt x="0" y="87440"/>
                  </a:cubicBezTo>
                  <a:cubicBezTo>
                    <a:pt x="0" y="135731"/>
                    <a:pt x="39434" y="174879"/>
                    <a:pt x="88011" y="174879"/>
                  </a:cubicBezTo>
                  <a:cubicBezTo>
                    <a:pt x="136493" y="174879"/>
                    <a:pt x="176022" y="135636"/>
                    <a:pt x="176022" y="87440"/>
                  </a:cubicBezTo>
                  <a:cubicBezTo>
                    <a:pt x="176022" y="73247"/>
                    <a:pt x="172593" y="59817"/>
                    <a:pt x="166497" y="48006"/>
                  </a:cubicBezTo>
                  <a:cubicBezTo>
                    <a:pt x="160591" y="36385"/>
                    <a:pt x="152209" y="26289"/>
                    <a:pt x="141923" y="18383"/>
                  </a:cubicBezTo>
                  <a:close/>
                  <a:moveTo>
                    <a:pt x="88011" y="145352"/>
                  </a:moveTo>
                  <a:cubicBezTo>
                    <a:pt x="55912" y="145352"/>
                    <a:pt x="29813" y="119348"/>
                    <a:pt x="29813" y="87440"/>
                  </a:cubicBezTo>
                  <a:cubicBezTo>
                    <a:pt x="29813" y="72200"/>
                    <a:pt x="35814" y="58293"/>
                    <a:pt x="45530" y="48006"/>
                  </a:cubicBezTo>
                  <a:cubicBezTo>
                    <a:pt x="56102" y="36671"/>
                    <a:pt x="71247" y="29623"/>
                    <a:pt x="88011" y="29623"/>
                  </a:cubicBezTo>
                  <a:cubicBezTo>
                    <a:pt x="104775" y="29623"/>
                    <a:pt x="119920" y="36671"/>
                    <a:pt x="130493" y="48006"/>
                  </a:cubicBezTo>
                  <a:cubicBezTo>
                    <a:pt x="140208" y="58293"/>
                    <a:pt x="146209" y="72200"/>
                    <a:pt x="146209" y="87440"/>
                  </a:cubicBezTo>
                  <a:cubicBezTo>
                    <a:pt x="146209" y="119348"/>
                    <a:pt x="120110" y="145352"/>
                    <a:pt x="88011" y="1453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43"/>
          <p:cNvSpPr txBox="1"/>
          <p:nvPr>
            <p:ph type="title"/>
          </p:nvPr>
        </p:nvSpPr>
        <p:spPr>
          <a:xfrm>
            <a:off x="1349400" y="1028650"/>
            <a:ext cx="7924200" cy="8946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n" sz="4000"/>
              <a:t>Parents Can Help</a:t>
            </a:r>
            <a:endParaRPr sz="4000"/>
          </a:p>
        </p:txBody>
      </p:sp>
      <p:sp>
        <p:nvSpPr>
          <p:cNvPr id="466" name="Google Shape;466;p43"/>
          <p:cNvSpPr txBox="1"/>
          <p:nvPr>
            <p:ph idx="2" type="body"/>
          </p:nvPr>
        </p:nvSpPr>
        <p:spPr>
          <a:xfrm>
            <a:off x="1349400" y="1923250"/>
            <a:ext cx="5933700" cy="4140900"/>
          </a:xfrm>
          <a:prstGeom prst="rect">
            <a:avLst/>
          </a:prstGeom>
        </p:spPr>
        <p:txBody>
          <a:bodyPr anchorCtr="0" anchor="t" bIns="121900" lIns="121900" spcFirstLastPara="1" rIns="121900" wrap="square" tIns="121900">
            <a:noAutofit/>
          </a:bodyPr>
          <a:lstStyle/>
          <a:p>
            <a:pPr indent="-349250" lvl="0" marL="457200" rtl="0" algn="l">
              <a:spcBef>
                <a:spcPts val="0"/>
              </a:spcBef>
              <a:spcAft>
                <a:spcPts val="0"/>
              </a:spcAft>
              <a:buSzPts val="1900"/>
              <a:buChar char="●"/>
            </a:pPr>
            <a:r>
              <a:rPr lang="en"/>
              <a:t>Arrange for campus visits and/or manage virtual visits</a:t>
            </a:r>
            <a:endParaRPr/>
          </a:p>
          <a:p>
            <a:pPr indent="-349250" lvl="0" marL="457200" rtl="0" algn="l">
              <a:spcBef>
                <a:spcPts val="0"/>
              </a:spcBef>
              <a:spcAft>
                <a:spcPts val="0"/>
              </a:spcAft>
              <a:buSzPts val="1900"/>
              <a:buChar char="●"/>
            </a:pPr>
            <a:r>
              <a:rPr lang="en"/>
              <a:t>Organize &amp; proofread application components</a:t>
            </a:r>
            <a:endParaRPr/>
          </a:p>
          <a:p>
            <a:pPr indent="-349250" lvl="0" marL="457200" rtl="0" algn="l">
              <a:spcBef>
                <a:spcPts val="0"/>
              </a:spcBef>
              <a:spcAft>
                <a:spcPts val="0"/>
              </a:spcAft>
              <a:buSzPts val="1900"/>
              <a:buChar char="●"/>
            </a:pPr>
            <a:r>
              <a:rPr lang="en"/>
              <a:t>Order test scores to be sent to colleges</a:t>
            </a:r>
            <a:endParaRPr/>
          </a:p>
          <a:p>
            <a:pPr indent="-349250" lvl="0" marL="457200" rtl="0" algn="l">
              <a:spcBef>
                <a:spcPts val="0"/>
              </a:spcBef>
              <a:spcAft>
                <a:spcPts val="0"/>
              </a:spcAft>
              <a:buSzPts val="1900"/>
              <a:buChar char="●"/>
            </a:pPr>
            <a:r>
              <a:rPr lang="en"/>
              <a:t>Research financial aid opportunities</a:t>
            </a:r>
            <a:endParaRPr/>
          </a:p>
          <a:p>
            <a:pPr indent="-349250" lvl="0" marL="457200" rtl="0" algn="l">
              <a:spcBef>
                <a:spcPts val="0"/>
              </a:spcBef>
              <a:spcAft>
                <a:spcPts val="0"/>
              </a:spcAft>
              <a:buSzPts val="1900"/>
              <a:buChar char="●"/>
            </a:pPr>
            <a:r>
              <a:rPr lang="en"/>
              <a:t>Complete the FAFSA or Non-Participation Form</a:t>
            </a:r>
            <a:endParaRPr/>
          </a:p>
          <a:p>
            <a:pPr indent="-349250" lvl="0" marL="457200" rtl="0" algn="l">
              <a:spcBef>
                <a:spcPts val="0"/>
              </a:spcBef>
              <a:spcAft>
                <a:spcPts val="0"/>
              </a:spcAft>
              <a:buSzPts val="1900"/>
              <a:buChar char="●"/>
            </a:pPr>
            <a:r>
              <a:rPr lang="en"/>
              <a:t>Be supportive &amp; have meaningful conversations</a:t>
            </a:r>
            <a:endParaRPr/>
          </a:p>
          <a:p>
            <a:pPr indent="-349250" lvl="0" marL="457200" rtl="0" algn="l">
              <a:spcBef>
                <a:spcPts val="0"/>
              </a:spcBef>
              <a:spcAft>
                <a:spcPts val="0"/>
              </a:spcAft>
              <a:buSzPts val="1900"/>
              <a:buChar char="●"/>
            </a:pPr>
            <a:r>
              <a:rPr lang="en"/>
              <a:t>Review monthly counseling newsletters for important reminders, dates, and information</a:t>
            </a:r>
            <a:endParaRPr/>
          </a:p>
        </p:txBody>
      </p:sp>
      <p:grpSp>
        <p:nvGrpSpPr>
          <p:cNvPr id="467" name="Google Shape;467;p43"/>
          <p:cNvGrpSpPr/>
          <p:nvPr/>
        </p:nvGrpSpPr>
        <p:grpSpPr>
          <a:xfrm>
            <a:off x="545794" y="553049"/>
            <a:ext cx="672045" cy="605941"/>
            <a:chOff x="6435300" y="2742175"/>
            <a:chExt cx="266325" cy="232875"/>
          </a:xfrm>
        </p:grpSpPr>
        <p:sp>
          <p:nvSpPr>
            <p:cNvPr id="468" name="Google Shape;468;p43"/>
            <p:cNvSpPr/>
            <p:nvPr/>
          </p:nvSpPr>
          <p:spPr>
            <a:xfrm>
              <a:off x="6518275" y="2742175"/>
              <a:ext cx="183350" cy="232875"/>
            </a:xfrm>
            <a:custGeom>
              <a:rect b="b" l="l" r="r" t="t"/>
              <a:pathLst>
                <a:path extrusionOk="0" h="9315" w="7334">
                  <a:moveTo>
                    <a:pt x="3194" y="1"/>
                  </a:moveTo>
                  <a:cubicBezTo>
                    <a:pt x="2766" y="1"/>
                    <a:pt x="2392" y="375"/>
                    <a:pt x="2392" y="804"/>
                  </a:cubicBezTo>
                  <a:cubicBezTo>
                    <a:pt x="2392" y="2838"/>
                    <a:pt x="54" y="3962"/>
                    <a:pt x="1" y="3997"/>
                  </a:cubicBezTo>
                  <a:lnTo>
                    <a:pt x="1" y="8244"/>
                  </a:lnTo>
                  <a:cubicBezTo>
                    <a:pt x="946" y="8244"/>
                    <a:pt x="1018" y="9315"/>
                    <a:pt x="2802" y="9315"/>
                  </a:cubicBezTo>
                  <a:lnTo>
                    <a:pt x="5193" y="9315"/>
                  </a:lnTo>
                  <a:cubicBezTo>
                    <a:pt x="5639" y="9315"/>
                    <a:pt x="5996" y="8958"/>
                    <a:pt x="5996" y="8512"/>
                  </a:cubicBezTo>
                  <a:cubicBezTo>
                    <a:pt x="5996" y="8315"/>
                    <a:pt x="5924" y="8119"/>
                    <a:pt x="5782" y="7976"/>
                  </a:cubicBezTo>
                  <a:lnTo>
                    <a:pt x="5853" y="7976"/>
                  </a:lnTo>
                  <a:cubicBezTo>
                    <a:pt x="6299" y="7976"/>
                    <a:pt x="6656" y="7619"/>
                    <a:pt x="6656" y="7191"/>
                  </a:cubicBezTo>
                  <a:cubicBezTo>
                    <a:pt x="6656" y="6977"/>
                    <a:pt x="6585" y="6781"/>
                    <a:pt x="6442" y="6638"/>
                  </a:cubicBezTo>
                  <a:cubicBezTo>
                    <a:pt x="6799" y="6549"/>
                    <a:pt x="7066" y="6228"/>
                    <a:pt x="7066" y="5853"/>
                  </a:cubicBezTo>
                  <a:cubicBezTo>
                    <a:pt x="7066" y="5639"/>
                    <a:pt x="6959" y="5425"/>
                    <a:pt x="6817" y="5282"/>
                  </a:cubicBezTo>
                  <a:cubicBezTo>
                    <a:pt x="7120" y="5157"/>
                    <a:pt x="7334" y="4872"/>
                    <a:pt x="7334" y="4533"/>
                  </a:cubicBezTo>
                  <a:cubicBezTo>
                    <a:pt x="7334" y="4087"/>
                    <a:pt x="6959" y="3730"/>
                    <a:pt x="6531" y="3730"/>
                  </a:cubicBezTo>
                  <a:lnTo>
                    <a:pt x="3997" y="3730"/>
                  </a:lnTo>
                  <a:cubicBezTo>
                    <a:pt x="3783" y="3730"/>
                    <a:pt x="3623" y="3569"/>
                    <a:pt x="3605" y="3337"/>
                  </a:cubicBezTo>
                  <a:cubicBezTo>
                    <a:pt x="3623" y="3105"/>
                    <a:pt x="3997" y="2624"/>
                    <a:pt x="3997" y="804"/>
                  </a:cubicBezTo>
                  <a:cubicBezTo>
                    <a:pt x="3997" y="375"/>
                    <a:pt x="3641" y="1"/>
                    <a:pt x="3194" y="1"/>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469" name="Google Shape;469;p43"/>
            <p:cNvSpPr/>
            <p:nvPr/>
          </p:nvSpPr>
          <p:spPr>
            <a:xfrm>
              <a:off x="6435300" y="2825150"/>
              <a:ext cx="62925" cy="140075"/>
            </a:xfrm>
            <a:custGeom>
              <a:rect b="b" l="l" r="r" t="t"/>
              <a:pathLst>
                <a:path extrusionOk="0" h="5603" w="2517">
                  <a:moveTo>
                    <a:pt x="1" y="0"/>
                  </a:moveTo>
                  <a:lnTo>
                    <a:pt x="1" y="5603"/>
                  </a:lnTo>
                  <a:lnTo>
                    <a:pt x="1999" y="5603"/>
                  </a:lnTo>
                  <a:cubicBezTo>
                    <a:pt x="2285" y="5603"/>
                    <a:pt x="2517" y="5371"/>
                    <a:pt x="2517" y="5068"/>
                  </a:cubicBezTo>
                  <a:lnTo>
                    <a:pt x="2517" y="536"/>
                  </a:lnTo>
                  <a:cubicBezTo>
                    <a:pt x="2517" y="250"/>
                    <a:pt x="2285" y="0"/>
                    <a:pt x="1999"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pic>
        <p:nvPicPr>
          <p:cNvPr id="470" name="Google Shape;470;p43"/>
          <p:cNvPicPr preferRelativeResize="0"/>
          <p:nvPr/>
        </p:nvPicPr>
        <p:blipFill>
          <a:blip r:embed="rId3">
            <a:alphaModFix/>
          </a:blip>
          <a:stretch>
            <a:fillRect/>
          </a:stretch>
        </p:blipFill>
        <p:spPr>
          <a:xfrm>
            <a:off x="7404075" y="2156218"/>
            <a:ext cx="3985584" cy="2659132"/>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4" name="Shape 474"/>
        <p:cNvGrpSpPr/>
        <p:nvPr/>
      </p:nvGrpSpPr>
      <p:grpSpPr>
        <a:xfrm>
          <a:off x="0" y="0"/>
          <a:ext cx="0" cy="0"/>
          <a:chOff x="0" y="0"/>
          <a:chExt cx="0" cy="0"/>
        </a:xfrm>
      </p:grpSpPr>
      <p:sp>
        <p:nvSpPr>
          <p:cNvPr id="475" name="Google Shape;475;p44"/>
          <p:cNvSpPr txBox="1"/>
          <p:nvPr>
            <p:ph type="title"/>
          </p:nvPr>
        </p:nvSpPr>
        <p:spPr>
          <a:xfrm>
            <a:off x="1239725" y="1028650"/>
            <a:ext cx="7924200" cy="8946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n" sz="4000">
                <a:solidFill>
                  <a:schemeClr val="accent1"/>
                </a:solidFill>
              </a:rPr>
              <a:t>SchooLinks Observer</a:t>
            </a:r>
            <a:endParaRPr sz="4000">
              <a:solidFill>
                <a:schemeClr val="accent1"/>
              </a:solidFill>
            </a:endParaRPr>
          </a:p>
        </p:txBody>
      </p:sp>
      <p:sp>
        <p:nvSpPr>
          <p:cNvPr id="476" name="Google Shape;476;p44"/>
          <p:cNvSpPr txBox="1"/>
          <p:nvPr>
            <p:ph idx="2" type="body"/>
          </p:nvPr>
        </p:nvSpPr>
        <p:spPr>
          <a:xfrm>
            <a:off x="1349400" y="2121225"/>
            <a:ext cx="4907400" cy="42735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sz="2200"/>
              <a:t>Parents can create an observer account on SchooLinks.  You can use this account to search schools and view your child’s progress.  </a:t>
            </a:r>
            <a:endParaRPr sz="2200"/>
          </a:p>
          <a:p>
            <a:pPr indent="-368300" lvl="0" marL="457200" rtl="0" algn="l">
              <a:spcBef>
                <a:spcPts val="2100"/>
              </a:spcBef>
              <a:spcAft>
                <a:spcPts val="0"/>
              </a:spcAft>
              <a:buSzPts val="2200"/>
              <a:buChar char="●"/>
            </a:pPr>
            <a:r>
              <a:rPr lang="en" sz="2200"/>
              <a:t>To create a parent/guardian account, follow these </a:t>
            </a:r>
            <a:r>
              <a:rPr lang="en" sz="2200" u="sng">
                <a:solidFill>
                  <a:schemeClr val="hlink"/>
                </a:solidFill>
                <a:hlinkClick r:id="rId3"/>
              </a:rPr>
              <a:t>instructions</a:t>
            </a:r>
            <a:r>
              <a:rPr lang="en" sz="2200"/>
              <a:t>.</a:t>
            </a:r>
            <a:endParaRPr sz="2200"/>
          </a:p>
          <a:p>
            <a:pPr indent="0" lvl="0" marL="0" rtl="0" algn="l">
              <a:spcBef>
                <a:spcPts val="2100"/>
              </a:spcBef>
              <a:spcAft>
                <a:spcPts val="0"/>
              </a:spcAft>
              <a:buNone/>
            </a:pPr>
            <a:r>
              <a:t/>
            </a:r>
            <a:endParaRPr sz="1500"/>
          </a:p>
          <a:p>
            <a:pPr indent="0" lvl="0" marL="0" rtl="0" algn="l">
              <a:spcBef>
                <a:spcPts val="2100"/>
              </a:spcBef>
              <a:spcAft>
                <a:spcPts val="2100"/>
              </a:spcAft>
              <a:buNone/>
            </a:pPr>
            <a:r>
              <a:t/>
            </a:r>
            <a:endParaRPr sz="1500"/>
          </a:p>
        </p:txBody>
      </p:sp>
      <p:grpSp>
        <p:nvGrpSpPr>
          <p:cNvPr id="477" name="Google Shape;477;p44"/>
          <p:cNvGrpSpPr/>
          <p:nvPr/>
        </p:nvGrpSpPr>
        <p:grpSpPr>
          <a:xfrm>
            <a:off x="6949906" y="1476296"/>
            <a:ext cx="4670652" cy="3905411"/>
            <a:chOff x="1295330" y="1868507"/>
            <a:chExt cx="4365503" cy="3647530"/>
          </a:xfrm>
        </p:grpSpPr>
        <p:grpSp>
          <p:nvGrpSpPr>
            <p:cNvPr id="478" name="Google Shape;478;p44"/>
            <p:cNvGrpSpPr/>
            <p:nvPr/>
          </p:nvGrpSpPr>
          <p:grpSpPr>
            <a:xfrm>
              <a:off x="1295330" y="1868507"/>
              <a:ext cx="4365503" cy="3647530"/>
              <a:chOff x="6679223" y="1947864"/>
              <a:chExt cx="3956410" cy="3325308"/>
            </a:xfrm>
          </p:grpSpPr>
          <p:grpSp>
            <p:nvGrpSpPr>
              <p:cNvPr id="479" name="Google Shape;479;p44"/>
              <p:cNvGrpSpPr/>
              <p:nvPr/>
            </p:nvGrpSpPr>
            <p:grpSpPr>
              <a:xfrm>
                <a:off x="7996402" y="4725653"/>
                <a:ext cx="1328920" cy="547519"/>
                <a:chOff x="7059929" y="5060917"/>
                <a:chExt cx="1328920" cy="547519"/>
              </a:xfrm>
            </p:grpSpPr>
            <p:sp>
              <p:nvSpPr>
                <p:cNvPr id="480" name="Google Shape;480;p44"/>
                <p:cNvSpPr/>
                <p:nvPr/>
              </p:nvSpPr>
              <p:spPr>
                <a:xfrm rot="10800000">
                  <a:off x="7059929" y="5578436"/>
                  <a:ext cx="1322100" cy="30000"/>
                </a:xfrm>
                <a:prstGeom prst="trapezoid">
                  <a:avLst>
                    <a:gd fmla="val 142327" name="adj"/>
                  </a:avLst>
                </a:prstGeom>
                <a:solidFill>
                  <a:srgbClr val="707887"/>
                </a:solidFill>
                <a:ln>
                  <a:noFill/>
                </a:ln>
                <a:effectLst>
                  <a:outerShdw blurRad="63500" sx="102000" rotWithShape="0" algn="ctr" sy="102000">
                    <a:srgbClr val="000000">
                      <a:alpha val="40000"/>
                    </a:srgbClr>
                  </a:outerShdw>
                </a:effectLst>
              </p:spPr>
              <p:txBody>
                <a:bodyPr anchorCtr="0" anchor="ctr" bIns="60925" lIns="121900" spcFirstLastPara="1" rIns="121900" wrap="square" tIns="60925">
                  <a:noAutofit/>
                </a:bodyPr>
                <a:lstStyle/>
                <a:p>
                  <a:pPr indent="0" lvl="0" marL="0" marR="0" rtl="0" algn="ctr">
                    <a:spcBef>
                      <a:spcPts val="0"/>
                    </a:spcBef>
                    <a:spcAft>
                      <a:spcPts val="0"/>
                    </a:spcAft>
                    <a:buNone/>
                  </a:pPr>
                  <a:r>
                    <a:t/>
                  </a:r>
                  <a:endParaRPr sz="2400">
                    <a:solidFill>
                      <a:srgbClr val="FFFFFF"/>
                    </a:solidFill>
                    <a:latin typeface="Calibri"/>
                    <a:ea typeface="Calibri"/>
                    <a:cs typeface="Calibri"/>
                    <a:sym typeface="Calibri"/>
                  </a:endParaRPr>
                </a:p>
              </p:txBody>
            </p:sp>
            <p:sp>
              <p:nvSpPr>
                <p:cNvPr id="481" name="Google Shape;481;p44"/>
                <p:cNvSpPr/>
                <p:nvPr/>
              </p:nvSpPr>
              <p:spPr>
                <a:xfrm>
                  <a:off x="7187465" y="5060917"/>
                  <a:ext cx="1067100" cy="428400"/>
                </a:xfrm>
                <a:prstGeom prst="trapezoid">
                  <a:avLst>
                    <a:gd fmla="val 15083" name="adj"/>
                  </a:avLst>
                </a:prstGeom>
                <a:solidFill>
                  <a:srgbClr val="D8D8D8"/>
                </a:solidFill>
                <a:ln>
                  <a:noFill/>
                </a:ln>
                <a:effectLst>
                  <a:outerShdw blurRad="63500" sx="102000" rotWithShape="0" algn="ctr" sy="102000">
                    <a:srgbClr val="000000">
                      <a:alpha val="40000"/>
                    </a:srgbClr>
                  </a:outerShdw>
                </a:effectLst>
              </p:spPr>
              <p:txBody>
                <a:bodyPr anchorCtr="0" anchor="ctr" bIns="60925" lIns="121900" spcFirstLastPara="1" rIns="121900" wrap="square" tIns="60925">
                  <a:noAutofit/>
                </a:bodyPr>
                <a:lstStyle/>
                <a:p>
                  <a:pPr indent="0" lvl="0" marL="0" marR="0" rtl="0" algn="ctr">
                    <a:spcBef>
                      <a:spcPts val="0"/>
                    </a:spcBef>
                    <a:spcAft>
                      <a:spcPts val="0"/>
                    </a:spcAft>
                    <a:buNone/>
                  </a:pPr>
                  <a:r>
                    <a:t/>
                  </a:r>
                  <a:endParaRPr sz="2400">
                    <a:solidFill>
                      <a:srgbClr val="FFFFFF"/>
                    </a:solidFill>
                    <a:latin typeface="Calibri"/>
                    <a:ea typeface="Calibri"/>
                    <a:cs typeface="Calibri"/>
                    <a:sym typeface="Calibri"/>
                  </a:endParaRPr>
                </a:p>
              </p:txBody>
            </p:sp>
            <p:sp>
              <p:nvSpPr>
                <p:cNvPr id="482" name="Google Shape;482;p44"/>
                <p:cNvSpPr/>
                <p:nvPr/>
              </p:nvSpPr>
              <p:spPr>
                <a:xfrm>
                  <a:off x="7066749" y="5488243"/>
                  <a:ext cx="1322100" cy="93600"/>
                </a:xfrm>
                <a:prstGeom prst="trapezoid">
                  <a:avLst>
                    <a:gd fmla="val 142327" name="adj"/>
                  </a:avLst>
                </a:prstGeom>
                <a:solidFill>
                  <a:srgbClr val="FFFFFF"/>
                </a:solidFill>
                <a:ln>
                  <a:noFill/>
                </a:ln>
                <a:effectLst>
                  <a:outerShdw blurRad="63500" sx="102000" rotWithShape="0" algn="ctr" sy="102000">
                    <a:srgbClr val="000000">
                      <a:alpha val="40000"/>
                    </a:srgbClr>
                  </a:outerShdw>
                </a:effectLst>
              </p:spPr>
              <p:txBody>
                <a:bodyPr anchorCtr="0" anchor="ctr" bIns="60925" lIns="121900" spcFirstLastPara="1" rIns="121900" wrap="square" tIns="60925">
                  <a:noAutofit/>
                </a:bodyPr>
                <a:lstStyle/>
                <a:p>
                  <a:pPr indent="0" lvl="0" marL="0" marR="0" rtl="0" algn="ctr">
                    <a:spcBef>
                      <a:spcPts val="0"/>
                    </a:spcBef>
                    <a:spcAft>
                      <a:spcPts val="0"/>
                    </a:spcAft>
                    <a:buNone/>
                  </a:pPr>
                  <a:r>
                    <a:t/>
                  </a:r>
                  <a:endParaRPr sz="2400">
                    <a:solidFill>
                      <a:srgbClr val="FFFFFF"/>
                    </a:solidFill>
                    <a:latin typeface="Calibri"/>
                    <a:ea typeface="Calibri"/>
                    <a:cs typeface="Calibri"/>
                    <a:sym typeface="Calibri"/>
                  </a:endParaRPr>
                </a:p>
              </p:txBody>
            </p:sp>
          </p:grpSp>
          <p:grpSp>
            <p:nvGrpSpPr>
              <p:cNvPr id="483" name="Google Shape;483;p44"/>
              <p:cNvGrpSpPr/>
              <p:nvPr/>
            </p:nvGrpSpPr>
            <p:grpSpPr>
              <a:xfrm>
                <a:off x="6679223" y="1947864"/>
                <a:ext cx="3956410" cy="2777787"/>
                <a:chOff x="5742750" y="2283128"/>
                <a:chExt cx="3956410" cy="2777787"/>
              </a:xfrm>
            </p:grpSpPr>
            <p:sp>
              <p:nvSpPr>
                <p:cNvPr id="484" name="Google Shape;484;p44"/>
                <p:cNvSpPr/>
                <p:nvPr/>
              </p:nvSpPr>
              <p:spPr>
                <a:xfrm>
                  <a:off x="5742760" y="2283128"/>
                  <a:ext cx="3956400" cy="2777700"/>
                </a:xfrm>
                <a:prstGeom prst="roundRect">
                  <a:avLst>
                    <a:gd fmla="val 3377" name="adj"/>
                  </a:avLst>
                </a:prstGeom>
                <a:solidFill>
                  <a:srgbClr val="262626"/>
                </a:solidFill>
                <a:ln cap="flat" cmpd="sng" w="12700">
                  <a:solidFill>
                    <a:srgbClr val="393536"/>
                  </a:solidFill>
                  <a:prstDash val="solid"/>
                  <a:miter lim="800000"/>
                  <a:headEnd len="sm" w="sm" type="none"/>
                  <a:tailEnd len="sm" w="sm" type="none"/>
                </a:ln>
                <a:effectLst>
                  <a:outerShdw blurRad="63500" sx="102000" rotWithShape="0" algn="ctr" sy="102000">
                    <a:srgbClr val="000000">
                      <a:alpha val="40000"/>
                    </a:srgbClr>
                  </a:outerShdw>
                </a:effectLst>
              </p:spPr>
              <p:txBody>
                <a:bodyPr anchorCtr="0" anchor="ctr" bIns="60925" lIns="121900" spcFirstLastPara="1" rIns="121900" wrap="square" tIns="60925">
                  <a:noAutofit/>
                </a:bodyPr>
                <a:lstStyle/>
                <a:p>
                  <a:pPr indent="0" lvl="0" marL="0" marR="0" rtl="0" algn="ctr">
                    <a:spcBef>
                      <a:spcPts val="0"/>
                    </a:spcBef>
                    <a:spcAft>
                      <a:spcPts val="0"/>
                    </a:spcAft>
                    <a:buNone/>
                  </a:pPr>
                  <a:r>
                    <a:t/>
                  </a:r>
                  <a:endParaRPr sz="2400">
                    <a:solidFill>
                      <a:srgbClr val="FFFFFF"/>
                    </a:solidFill>
                    <a:latin typeface="Calibri"/>
                    <a:ea typeface="Calibri"/>
                    <a:cs typeface="Calibri"/>
                    <a:sym typeface="Calibri"/>
                  </a:endParaRPr>
                </a:p>
              </p:txBody>
            </p:sp>
            <p:sp>
              <p:nvSpPr>
                <p:cNvPr id="485" name="Google Shape;485;p44"/>
                <p:cNvSpPr/>
                <p:nvPr/>
              </p:nvSpPr>
              <p:spPr>
                <a:xfrm rot="10800000">
                  <a:off x="5742750" y="4752515"/>
                  <a:ext cx="3956400" cy="308400"/>
                </a:xfrm>
                <a:prstGeom prst="round2SameRect">
                  <a:avLst>
                    <a:gd fmla="val 19571" name="adj1"/>
                    <a:gd fmla="val 0" name="adj2"/>
                  </a:avLst>
                </a:prstGeom>
                <a:solidFill>
                  <a:srgbClr val="FFFFFF"/>
                </a:solidFill>
                <a:ln cap="flat" cmpd="sng" w="12700">
                  <a:solidFill>
                    <a:srgbClr val="C6CFD6"/>
                  </a:solidFill>
                  <a:prstDash val="solid"/>
                  <a:miter lim="800000"/>
                  <a:headEnd len="sm" w="sm" type="none"/>
                  <a:tailEnd len="sm" w="sm" type="none"/>
                </a:ln>
              </p:spPr>
              <p:txBody>
                <a:bodyPr anchorCtr="0" anchor="ctr" bIns="60925" lIns="121900" spcFirstLastPara="1" rIns="121900" wrap="square" tIns="60925">
                  <a:noAutofit/>
                </a:bodyPr>
                <a:lstStyle/>
                <a:p>
                  <a:pPr indent="0" lvl="0" marL="0" marR="0" rtl="0" algn="ctr">
                    <a:spcBef>
                      <a:spcPts val="0"/>
                    </a:spcBef>
                    <a:spcAft>
                      <a:spcPts val="0"/>
                    </a:spcAft>
                    <a:buNone/>
                  </a:pPr>
                  <a:r>
                    <a:t/>
                  </a:r>
                  <a:endParaRPr sz="2400">
                    <a:solidFill>
                      <a:srgbClr val="FFFFFF"/>
                    </a:solidFill>
                    <a:latin typeface="Calibri"/>
                    <a:ea typeface="Calibri"/>
                    <a:cs typeface="Calibri"/>
                    <a:sym typeface="Calibri"/>
                  </a:endParaRPr>
                </a:p>
              </p:txBody>
            </p:sp>
          </p:grpSp>
        </p:grpSp>
        <p:sp>
          <p:nvSpPr>
            <p:cNvPr id="486" name="Google Shape;486;p44"/>
            <p:cNvSpPr/>
            <p:nvPr/>
          </p:nvSpPr>
          <p:spPr>
            <a:xfrm>
              <a:off x="3370018" y="1929853"/>
              <a:ext cx="108000" cy="108000"/>
            </a:xfrm>
            <a:prstGeom prst="ellipse">
              <a:avLst/>
            </a:prstGeom>
            <a:solidFill>
              <a:srgbClr val="000000"/>
            </a:solidFill>
            <a:ln>
              <a:noFill/>
            </a:ln>
          </p:spPr>
          <p:txBody>
            <a:bodyPr anchorCtr="0" anchor="ctr" bIns="60925" lIns="121900" spcFirstLastPara="1" rIns="121900" wrap="square" tIns="60925">
              <a:noAutofit/>
            </a:bodyPr>
            <a:lstStyle/>
            <a:p>
              <a:pPr indent="0" lvl="0" marL="0" marR="0" rtl="0" algn="ctr">
                <a:spcBef>
                  <a:spcPts val="0"/>
                </a:spcBef>
                <a:spcAft>
                  <a:spcPts val="0"/>
                </a:spcAft>
                <a:buNone/>
              </a:pPr>
              <a:r>
                <a:t/>
              </a:r>
              <a:endParaRPr sz="2400">
                <a:solidFill>
                  <a:srgbClr val="FFFFFF"/>
                </a:solidFill>
                <a:latin typeface="Calibri"/>
                <a:ea typeface="Calibri"/>
                <a:cs typeface="Calibri"/>
                <a:sym typeface="Calibri"/>
              </a:endParaRPr>
            </a:p>
          </p:txBody>
        </p:sp>
      </p:grpSp>
      <p:sp>
        <p:nvSpPr>
          <p:cNvPr id="487" name="Google Shape;487;p44"/>
          <p:cNvSpPr/>
          <p:nvPr/>
        </p:nvSpPr>
        <p:spPr>
          <a:xfrm>
            <a:off x="663551" y="674075"/>
            <a:ext cx="454061" cy="398317"/>
          </a:xfrm>
          <a:custGeom>
            <a:rect b="b" l="l" r="r" t="t"/>
            <a:pathLst>
              <a:path extrusionOk="0" h="9047" w="10635">
                <a:moveTo>
                  <a:pt x="9850" y="803"/>
                </a:moveTo>
                <a:lnTo>
                  <a:pt x="9850" y="6656"/>
                </a:lnTo>
                <a:lnTo>
                  <a:pt x="804" y="6656"/>
                </a:lnTo>
                <a:lnTo>
                  <a:pt x="804" y="803"/>
                </a:lnTo>
                <a:close/>
                <a:moveTo>
                  <a:pt x="536" y="0"/>
                </a:moveTo>
                <a:cubicBezTo>
                  <a:pt x="250" y="0"/>
                  <a:pt x="1" y="250"/>
                  <a:pt x="1" y="536"/>
                </a:cubicBezTo>
                <a:lnTo>
                  <a:pt x="1" y="6923"/>
                </a:lnTo>
                <a:cubicBezTo>
                  <a:pt x="1" y="7227"/>
                  <a:pt x="250" y="7459"/>
                  <a:pt x="536" y="7459"/>
                </a:cubicBezTo>
                <a:lnTo>
                  <a:pt x="4265" y="7459"/>
                </a:lnTo>
                <a:lnTo>
                  <a:pt x="4265" y="8261"/>
                </a:lnTo>
                <a:lnTo>
                  <a:pt x="2927" y="8261"/>
                </a:lnTo>
                <a:lnTo>
                  <a:pt x="2927" y="9047"/>
                </a:lnTo>
                <a:lnTo>
                  <a:pt x="7709" y="9047"/>
                </a:lnTo>
                <a:lnTo>
                  <a:pt x="7709" y="8261"/>
                </a:lnTo>
                <a:lnTo>
                  <a:pt x="6388" y="8261"/>
                </a:lnTo>
                <a:lnTo>
                  <a:pt x="6388" y="7459"/>
                </a:lnTo>
                <a:lnTo>
                  <a:pt x="10100" y="7459"/>
                </a:lnTo>
                <a:cubicBezTo>
                  <a:pt x="10403" y="7459"/>
                  <a:pt x="10635" y="7227"/>
                  <a:pt x="10635" y="6923"/>
                </a:cubicBezTo>
                <a:lnTo>
                  <a:pt x="10635" y="536"/>
                </a:lnTo>
                <a:cubicBezTo>
                  <a:pt x="10635" y="250"/>
                  <a:pt x="10403" y="0"/>
                  <a:pt x="10100"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pic>
        <p:nvPicPr>
          <p:cNvPr id="488" name="Google Shape;488;p44"/>
          <p:cNvPicPr preferRelativeResize="0"/>
          <p:nvPr/>
        </p:nvPicPr>
        <p:blipFill>
          <a:blip r:embed="rId4">
            <a:alphaModFix/>
          </a:blip>
          <a:stretch>
            <a:fillRect/>
          </a:stretch>
        </p:blipFill>
        <p:spPr>
          <a:xfrm>
            <a:off x="6949900" y="2308945"/>
            <a:ext cx="4670650" cy="135600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2" name="Shape 492"/>
        <p:cNvGrpSpPr/>
        <p:nvPr/>
      </p:nvGrpSpPr>
      <p:grpSpPr>
        <a:xfrm>
          <a:off x="0" y="0"/>
          <a:ext cx="0" cy="0"/>
          <a:chOff x="0" y="0"/>
          <a:chExt cx="0" cy="0"/>
        </a:xfrm>
      </p:grpSpPr>
      <p:sp>
        <p:nvSpPr>
          <p:cNvPr id="493" name="Google Shape;493;p45"/>
          <p:cNvSpPr txBox="1"/>
          <p:nvPr>
            <p:ph type="title"/>
          </p:nvPr>
        </p:nvSpPr>
        <p:spPr>
          <a:xfrm>
            <a:off x="1349400" y="1028650"/>
            <a:ext cx="7924200" cy="8946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n" sz="4000"/>
              <a:t>Resist the Urge</a:t>
            </a:r>
            <a:endParaRPr sz="4000"/>
          </a:p>
        </p:txBody>
      </p:sp>
      <p:sp>
        <p:nvSpPr>
          <p:cNvPr id="494" name="Google Shape;494;p45"/>
          <p:cNvSpPr txBox="1"/>
          <p:nvPr>
            <p:ph idx="2" type="body"/>
          </p:nvPr>
        </p:nvSpPr>
        <p:spPr>
          <a:xfrm>
            <a:off x="1349400" y="1923250"/>
            <a:ext cx="4907400" cy="41406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b="1" lang="en" sz="2400"/>
              <a:t>As tempting as it might be,       please don’t:</a:t>
            </a:r>
            <a:endParaRPr b="1" sz="2400"/>
          </a:p>
          <a:p>
            <a:pPr indent="-368300" lvl="0" marL="457200" rtl="0" algn="l">
              <a:spcBef>
                <a:spcPts val="2100"/>
              </a:spcBef>
              <a:spcAft>
                <a:spcPts val="0"/>
              </a:spcAft>
              <a:buSzPts val="2200"/>
              <a:buChar char="●"/>
            </a:pPr>
            <a:r>
              <a:rPr lang="en" sz="2200"/>
              <a:t>Complete or submit your child’s application</a:t>
            </a:r>
            <a:endParaRPr sz="2200"/>
          </a:p>
          <a:p>
            <a:pPr indent="-368300" lvl="0" marL="457200" rtl="0" algn="l">
              <a:spcBef>
                <a:spcPts val="0"/>
              </a:spcBef>
              <a:spcAft>
                <a:spcPts val="0"/>
              </a:spcAft>
              <a:buSzPts val="2200"/>
              <a:buChar char="●"/>
            </a:pPr>
            <a:r>
              <a:rPr lang="en" sz="2200"/>
              <a:t>Write your child’s essay</a:t>
            </a:r>
            <a:endParaRPr sz="2200"/>
          </a:p>
          <a:p>
            <a:pPr indent="-368300" lvl="0" marL="457200" rtl="0" algn="l">
              <a:spcBef>
                <a:spcPts val="0"/>
              </a:spcBef>
              <a:spcAft>
                <a:spcPts val="0"/>
              </a:spcAft>
              <a:buSzPts val="2200"/>
              <a:buChar char="●"/>
            </a:pPr>
            <a:r>
              <a:rPr lang="en" sz="2200"/>
              <a:t>Contact college representatives on behalf of your child</a:t>
            </a:r>
            <a:endParaRPr sz="2200"/>
          </a:p>
          <a:p>
            <a:pPr indent="-368300" lvl="0" marL="457200" rtl="0" algn="l">
              <a:spcBef>
                <a:spcPts val="0"/>
              </a:spcBef>
              <a:spcAft>
                <a:spcPts val="0"/>
              </a:spcAft>
              <a:buSzPts val="2200"/>
              <a:buChar char="●"/>
            </a:pPr>
            <a:r>
              <a:rPr lang="en" sz="2200"/>
              <a:t>Manage your child’s SchooLinks or Common App accounts</a:t>
            </a:r>
            <a:endParaRPr sz="2200"/>
          </a:p>
        </p:txBody>
      </p:sp>
      <p:grpSp>
        <p:nvGrpSpPr>
          <p:cNvPr id="495" name="Google Shape;495;p45"/>
          <p:cNvGrpSpPr/>
          <p:nvPr/>
        </p:nvGrpSpPr>
        <p:grpSpPr>
          <a:xfrm>
            <a:off x="602224" y="537246"/>
            <a:ext cx="591422" cy="609862"/>
            <a:chOff x="689975" y="1737200"/>
            <a:chExt cx="252950" cy="252950"/>
          </a:xfrm>
        </p:grpSpPr>
        <p:sp>
          <p:nvSpPr>
            <p:cNvPr id="496" name="Google Shape;496;p45"/>
            <p:cNvSpPr/>
            <p:nvPr/>
          </p:nvSpPr>
          <p:spPr>
            <a:xfrm>
              <a:off x="779200" y="1907050"/>
              <a:ext cx="79850" cy="26875"/>
            </a:xfrm>
            <a:custGeom>
              <a:rect b="b" l="l" r="r" t="t"/>
              <a:pathLst>
                <a:path extrusionOk="0" h="1075" w="3194">
                  <a:moveTo>
                    <a:pt x="2060" y="0"/>
                  </a:moveTo>
                  <a:cubicBezTo>
                    <a:pt x="898" y="0"/>
                    <a:pt x="168" y="564"/>
                    <a:pt x="125" y="593"/>
                  </a:cubicBezTo>
                  <a:cubicBezTo>
                    <a:pt x="0" y="700"/>
                    <a:pt x="0" y="861"/>
                    <a:pt x="72" y="968"/>
                  </a:cubicBezTo>
                  <a:cubicBezTo>
                    <a:pt x="125" y="1039"/>
                    <a:pt x="196" y="1075"/>
                    <a:pt x="286" y="1075"/>
                  </a:cubicBezTo>
                  <a:cubicBezTo>
                    <a:pt x="339" y="1075"/>
                    <a:pt x="393" y="1057"/>
                    <a:pt x="446" y="1021"/>
                  </a:cubicBezTo>
                  <a:cubicBezTo>
                    <a:pt x="461" y="1007"/>
                    <a:pt x="1070" y="538"/>
                    <a:pt x="2057" y="538"/>
                  </a:cubicBezTo>
                  <a:cubicBezTo>
                    <a:pt x="2291" y="538"/>
                    <a:pt x="2546" y="564"/>
                    <a:pt x="2819" y="629"/>
                  </a:cubicBezTo>
                  <a:cubicBezTo>
                    <a:pt x="2843" y="634"/>
                    <a:pt x="2867" y="637"/>
                    <a:pt x="2890" y="637"/>
                  </a:cubicBezTo>
                  <a:cubicBezTo>
                    <a:pt x="3020" y="637"/>
                    <a:pt x="3125" y="554"/>
                    <a:pt x="3140" y="433"/>
                  </a:cubicBezTo>
                  <a:cubicBezTo>
                    <a:pt x="3194" y="272"/>
                    <a:pt x="3105" y="129"/>
                    <a:pt x="2962" y="111"/>
                  </a:cubicBezTo>
                  <a:cubicBezTo>
                    <a:pt x="2639" y="32"/>
                    <a:pt x="2337" y="0"/>
                    <a:pt x="2060"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497" name="Google Shape;497;p45"/>
            <p:cNvSpPr/>
            <p:nvPr/>
          </p:nvSpPr>
          <p:spPr>
            <a:xfrm>
              <a:off x="743050" y="1833100"/>
              <a:ext cx="40175" cy="39725"/>
            </a:xfrm>
            <a:custGeom>
              <a:rect b="b" l="l" r="r" t="t"/>
              <a:pathLst>
                <a:path extrusionOk="0" h="1589" w="1607">
                  <a:moveTo>
                    <a:pt x="804" y="0"/>
                  </a:moveTo>
                  <a:cubicBezTo>
                    <a:pt x="358" y="0"/>
                    <a:pt x="1" y="357"/>
                    <a:pt x="1" y="785"/>
                  </a:cubicBezTo>
                  <a:cubicBezTo>
                    <a:pt x="1" y="1232"/>
                    <a:pt x="358" y="1588"/>
                    <a:pt x="804" y="1588"/>
                  </a:cubicBezTo>
                  <a:cubicBezTo>
                    <a:pt x="1250" y="1588"/>
                    <a:pt x="1607" y="1232"/>
                    <a:pt x="1607" y="785"/>
                  </a:cubicBezTo>
                  <a:cubicBezTo>
                    <a:pt x="1607" y="357"/>
                    <a:pt x="1250" y="0"/>
                    <a:pt x="804"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498" name="Google Shape;498;p45"/>
            <p:cNvSpPr/>
            <p:nvPr/>
          </p:nvSpPr>
          <p:spPr>
            <a:xfrm>
              <a:off x="739925" y="1799600"/>
              <a:ext cx="46875" cy="16575"/>
            </a:xfrm>
            <a:custGeom>
              <a:rect b="b" l="l" r="r" t="t"/>
              <a:pathLst>
                <a:path extrusionOk="0" h="663" w="1875">
                  <a:moveTo>
                    <a:pt x="1602" y="0"/>
                  </a:moveTo>
                  <a:cubicBezTo>
                    <a:pt x="1592" y="0"/>
                    <a:pt x="1582" y="1"/>
                    <a:pt x="1571" y="2"/>
                  </a:cubicBezTo>
                  <a:lnTo>
                    <a:pt x="233" y="145"/>
                  </a:lnTo>
                  <a:cubicBezTo>
                    <a:pt x="108" y="145"/>
                    <a:pt x="1" y="270"/>
                    <a:pt x="1" y="430"/>
                  </a:cubicBezTo>
                  <a:cubicBezTo>
                    <a:pt x="19" y="555"/>
                    <a:pt x="126" y="662"/>
                    <a:pt x="269" y="662"/>
                  </a:cubicBezTo>
                  <a:lnTo>
                    <a:pt x="304" y="662"/>
                  </a:lnTo>
                  <a:lnTo>
                    <a:pt x="1625" y="537"/>
                  </a:lnTo>
                  <a:cubicBezTo>
                    <a:pt x="1767" y="520"/>
                    <a:pt x="1874" y="377"/>
                    <a:pt x="1857" y="234"/>
                  </a:cubicBezTo>
                  <a:cubicBezTo>
                    <a:pt x="1857" y="102"/>
                    <a:pt x="1734" y="0"/>
                    <a:pt x="1602"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499" name="Google Shape;499;p45"/>
            <p:cNvSpPr/>
            <p:nvPr/>
          </p:nvSpPr>
          <p:spPr>
            <a:xfrm>
              <a:off x="849675" y="1833100"/>
              <a:ext cx="40175" cy="39725"/>
            </a:xfrm>
            <a:custGeom>
              <a:rect b="b" l="l" r="r" t="t"/>
              <a:pathLst>
                <a:path extrusionOk="0" h="1589" w="1607">
                  <a:moveTo>
                    <a:pt x="803" y="0"/>
                  </a:moveTo>
                  <a:cubicBezTo>
                    <a:pt x="357" y="0"/>
                    <a:pt x="0" y="357"/>
                    <a:pt x="0" y="785"/>
                  </a:cubicBezTo>
                  <a:cubicBezTo>
                    <a:pt x="0" y="1232"/>
                    <a:pt x="357" y="1588"/>
                    <a:pt x="803" y="1588"/>
                  </a:cubicBezTo>
                  <a:cubicBezTo>
                    <a:pt x="1249" y="1588"/>
                    <a:pt x="1606" y="1232"/>
                    <a:pt x="1606" y="785"/>
                  </a:cubicBezTo>
                  <a:cubicBezTo>
                    <a:pt x="1606" y="357"/>
                    <a:pt x="1249" y="0"/>
                    <a:pt x="803"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500" name="Google Shape;500;p45"/>
            <p:cNvSpPr/>
            <p:nvPr/>
          </p:nvSpPr>
          <p:spPr>
            <a:xfrm>
              <a:off x="846100" y="1799600"/>
              <a:ext cx="47300" cy="16575"/>
            </a:xfrm>
            <a:custGeom>
              <a:rect b="b" l="l" r="r" t="t"/>
              <a:pathLst>
                <a:path extrusionOk="0" h="663" w="1892">
                  <a:moveTo>
                    <a:pt x="273" y="0"/>
                  </a:moveTo>
                  <a:cubicBezTo>
                    <a:pt x="143" y="0"/>
                    <a:pt x="35" y="102"/>
                    <a:pt x="18" y="234"/>
                  </a:cubicBezTo>
                  <a:cubicBezTo>
                    <a:pt x="1" y="377"/>
                    <a:pt x="108" y="520"/>
                    <a:pt x="250" y="537"/>
                  </a:cubicBezTo>
                  <a:lnTo>
                    <a:pt x="1589" y="662"/>
                  </a:lnTo>
                  <a:lnTo>
                    <a:pt x="1606" y="662"/>
                  </a:lnTo>
                  <a:cubicBezTo>
                    <a:pt x="1749" y="662"/>
                    <a:pt x="1874" y="555"/>
                    <a:pt x="1874" y="430"/>
                  </a:cubicBezTo>
                  <a:cubicBezTo>
                    <a:pt x="1892" y="270"/>
                    <a:pt x="1785" y="145"/>
                    <a:pt x="1642" y="145"/>
                  </a:cubicBezTo>
                  <a:lnTo>
                    <a:pt x="304" y="2"/>
                  </a:lnTo>
                  <a:cubicBezTo>
                    <a:pt x="293" y="1"/>
                    <a:pt x="283" y="0"/>
                    <a:pt x="273"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501" name="Google Shape;501;p45"/>
            <p:cNvSpPr/>
            <p:nvPr/>
          </p:nvSpPr>
          <p:spPr>
            <a:xfrm>
              <a:off x="689975" y="1737200"/>
              <a:ext cx="252950" cy="252950"/>
            </a:xfrm>
            <a:custGeom>
              <a:rect b="b" l="l" r="r" t="t"/>
              <a:pathLst>
                <a:path extrusionOk="0" h="10118" w="10118">
                  <a:moveTo>
                    <a:pt x="5068" y="536"/>
                  </a:moveTo>
                  <a:cubicBezTo>
                    <a:pt x="7548" y="536"/>
                    <a:pt x="9582" y="2570"/>
                    <a:pt x="9582" y="5068"/>
                  </a:cubicBezTo>
                  <a:cubicBezTo>
                    <a:pt x="9582" y="7548"/>
                    <a:pt x="7548" y="9582"/>
                    <a:pt x="5068" y="9582"/>
                  </a:cubicBezTo>
                  <a:cubicBezTo>
                    <a:pt x="2570" y="9582"/>
                    <a:pt x="536" y="7548"/>
                    <a:pt x="536" y="5068"/>
                  </a:cubicBezTo>
                  <a:cubicBezTo>
                    <a:pt x="536" y="2570"/>
                    <a:pt x="2570" y="536"/>
                    <a:pt x="5068" y="536"/>
                  </a:cubicBezTo>
                  <a:close/>
                  <a:moveTo>
                    <a:pt x="5068" y="0"/>
                  </a:moveTo>
                  <a:cubicBezTo>
                    <a:pt x="2267" y="0"/>
                    <a:pt x="1" y="2266"/>
                    <a:pt x="1" y="5068"/>
                  </a:cubicBezTo>
                  <a:cubicBezTo>
                    <a:pt x="1" y="7851"/>
                    <a:pt x="2267" y="10117"/>
                    <a:pt x="5068" y="10117"/>
                  </a:cubicBezTo>
                  <a:cubicBezTo>
                    <a:pt x="7851" y="10117"/>
                    <a:pt x="10117" y="7851"/>
                    <a:pt x="10117" y="5068"/>
                  </a:cubicBezTo>
                  <a:cubicBezTo>
                    <a:pt x="10117" y="2266"/>
                    <a:pt x="7851" y="0"/>
                    <a:pt x="5068"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pic>
        <p:nvPicPr>
          <p:cNvPr id="502" name="Google Shape;502;p45"/>
          <p:cNvPicPr preferRelativeResize="0"/>
          <p:nvPr/>
        </p:nvPicPr>
        <p:blipFill rotWithShape="1">
          <a:blip r:embed="rId3">
            <a:alphaModFix/>
          </a:blip>
          <a:srcRect b="3587" l="0" r="0" t="0"/>
          <a:stretch/>
        </p:blipFill>
        <p:spPr>
          <a:xfrm>
            <a:off x="6641350" y="1828125"/>
            <a:ext cx="4907400" cy="2838824"/>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6" name="Shape 506"/>
        <p:cNvGrpSpPr/>
        <p:nvPr/>
      </p:nvGrpSpPr>
      <p:grpSpPr>
        <a:xfrm>
          <a:off x="0" y="0"/>
          <a:ext cx="0" cy="0"/>
          <a:chOff x="0" y="0"/>
          <a:chExt cx="0" cy="0"/>
        </a:xfrm>
      </p:grpSpPr>
      <p:sp>
        <p:nvSpPr>
          <p:cNvPr id="507" name="Google Shape;507;p46"/>
          <p:cNvSpPr txBox="1"/>
          <p:nvPr>
            <p:ph type="title"/>
          </p:nvPr>
        </p:nvSpPr>
        <p:spPr>
          <a:xfrm>
            <a:off x="1349400" y="1028650"/>
            <a:ext cx="8628600" cy="8946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n" sz="4000"/>
              <a:t>2027-28 FAFSA &amp; Form </a:t>
            </a:r>
            <a:endParaRPr sz="4000"/>
          </a:p>
          <a:p>
            <a:pPr indent="0" lvl="0" marL="0" rtl="0" algn="l">
              <a:spcBef>
                <a:spcPts val="0"/>
              </a:spcBef>
              <a:spcAft>
                <a:spcPts val="0"/>
              </a:spcAft>
              <a:buNone/>
            </a:pPr>
            <a:r>
              <a:rPr lang="en" sz="4000"/>
              <a:t>Filing Requirement</a:t>
            </a:r>
            <a:endParaRPr sz="4000"/>
          </a:p>
        </p:txBody>
      </p:sp>
      <p:sp>
        <p:nvSpPr>
          <p:cNvPr id="508" name="Google Shape;508;p46"/>
          <p:cNvSpPr txBox="1"/>
          <p:nvPr>
            <p:ph idx="2" type="body"/>
          </p:nvPr>
        </p:nvSpPr>
        <p:spPr>
          <a:xfrm>
            <a:off x="1150525" y="2932325"/>
            <a:ext cx="7233600" cy="34365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sz="2000"/>
              <a:t>State of Illinois requires all </a:t>
            </a:r>
            <a:r>
              <a:rPr lang="en" sz="2000"/>
              <a:t>students</a:t>
            </a:r>
            <a:r>
              <a:rPr lang="en" sz="2000"/>
              <a:t> to file a financial aid form to earn a high school diploma.</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lang="en" sz="2000"/>
              <a:t>To fulfill this requirement, students must:</a:t>
            </a:r>
            <a:endParaRPr sz="2000"/>
          </a:p>
          <a:p>
            <a:pPr indent="-355600" lvl="0" marL="457200" rtl="0" algn="l">
              <a:spcBef>
                <a:spcPts val="0"/>
              </a:spcBef>
              <a:spcAft>
                <a:spcPts val="0"/>
              </a:spcAft>
              <a:buSzPts val="2000"/>
              <a:buChar char="●"/>
            </a:pPr>
            <a:r>
              <a:rPr lang="en" sz="2000"/>
              <a:t>File a FAFSA (Free Application for Federal Student Aid) </a:t>
            </a:r>
            <a:r>
              <a:rPr lang="en" sz="2000" u="sng"/>
              <a:t>OR</a:t>
            </a:r>
            <a:endParaRPr sz="2000" u="sng"/>
          </a:p>
          <a:p>
            <a:pPr indent="-355600" lvl="0" marL="457200" rtl="0" algn="l">
              <a:spcBef>
                <a:spcPts val="0"/>
              </a:spcBef>
              <a:spcAft>
                <a:spcPts val="0"/>
              </a:spcAft>
              <a:buSzPts val="2000"/>
              <a:buChar char="●"/>
            </a:pPr>
            <a:r>
              <a:rPr lang="en" sz="2000"/>
              <a:t>File the Alternative Application for Illinois Financial Aid </a:t>
            </a:r>
            <a:r>
              <a:rPr lang="en" sz="2000" u="sng"/>
              <a:t>OR</a:t>
            </a:r>
            <a:endParaRPr sz="2000" u="sng"/>
          </a:p>
          <a:p>
            <a:pPr indent="-355600" lvl="0" marL="457200" rtl="0" algn="l">
              <a:spcBef>
                <a:spcPts val="0"/>
              </a:spcBef>
              <a:spcAft>
                <a:spcPts val="0"/>
              </a:spcAft>
              <a:buSzPts val="2000"/>
              <a:buChar char="●"/>
            </a:pPr>
            <a:r>
              <a:rPr lang="en" sz="2000"/>
              <a:t>File a </a:t>
            </a:r>
            <a:r>
              <a:rPr lang="en" sz="2000" u="sng">
                <a:solidFill>
                  <a:schemeClr val="hlink"/>
                </a:solidFill>
                <a:hlinkClick r:id="rId3"/>
              </a:rPr>
              <a:t>waiver/opt out form</a:t>
            </a:r>
            <a:endParaRPr sz="2000"/>
          </a:p>
          <a:p>
            <a:pPr indent="0" lvl="0" marL="0" rtl="0" algn="l">
              <a:spcBef>
                <a:spcPts val="0"/>
              </a:spcBef>
              <a:spcAft>
                <a:spcPts val="2100"/>
              </a:spcAft>
              <a:buNone/>
            </a:pPr>
            <a:r>
              <a:t/>
            </a:r>
            <a:endParaRPr/>
          </a:p>
        </p:txBody>
      </p:sp>
      <p:sp>
        <p:nvSpPr>
          <p:cNvPr id="509" name="Google Shape;509;p46"/>
          <p:cNvSpPr txBox="1"/>
          <p:nvPr>
            <p:ph idx="1" type="subTitle"/>
          </p:nvPr>
        </p:nvSpPr>
        <p:spPr>
          <a:xfrm>
            <a:off x="1150525" y="2195950"/>
            <a:ext cx="7361100" cy="717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sz="2500">
                <a:solidFill>
                  <a:schemeClr val="accent1"/>
                </a:solidFill>
              </a:rPr>
              <a:t>FAFSA a</a:t>
            </a:r>
            <a:r>
              <a:rPr lang="en" sz="2500">
                <a:solidFill>
                  <a:schemeClr val="accent1"/>
                </a:solidFill>
              </a:rPr>
              <a:t>vailable beginning October 1, 2026</a:t>
            </a:r>
            <a:endParaRPr sz="2500">
              <a:solidFill>
                <a:schemeClr val="accent1"/>
              </a:solidFill>
            </a:endParaRPr>
          </a:p>
        </p:txBody>
      </p:sp>
      <p:sp>
        <p:nvSpPr>
          <p:cNvPr id="510" name="Google Shape;510;p46"/>
          <p:cNvSpPr/>
          <p:nvPr/>
        </p:nvSpPr>
        <p:spPr>
          <a:xfrm>
            <a:off x="649997" y="547679"/>
            <a:ext cx="460798" cy="677513"/>
          </a:xfrm>
          <a:custGeom>
            <a:rect b="b" l="l" r="r" t="t"/>
            <a:pathLst>
              <a:path extrusionOk="0" h="10636" w="7459">
                <a:moveTo>
                  <a:pt x="6120" y="1321"/>
                </a:moveTo>
                <a:lnTo>
                  <a:pt x="6120" y="3462"/>
                </a:lnTo>
                <a:lnTo>
                  <a:pt x="1339" y="3462"/>
                </a:lnTo>
                <a:lnTo>
                  <a:pt x="1339" y="1321"/>
                </a:lnTo>
                <a:close/>
                <a:moveTo>
                  <a:pt x="2141" y="4515"/>
                </a:moveTo>
                <a:lnTo>
                  <a:pt x="2141" y="5318"/>
                </a:lnTo>
                <a:lnTo>
                  <a:pt x="1339" y="5318"/>
                </a:lnTo>
                <a:lnTo>
                  <a:pt x="1339" y="4515"/>
                </a:lnTo>
                <a:close/>
                <a:moveTo>
                  <a:pt x="3462" y="4515"/>
                </a:moveTo>
                <a:lnTo>
                  <a:pt x="3462" y="5318"/>
                </a:lnTo>
                <a:lnTo>
                  <a:pt x="2659" y="5318"/>
                </a:lnTo>
                <a:lnTo>
                  <a:pt x="2659" y="4515"/>
                </a:lnTo>
                <a:close/>
                <a:moveTo>
                  <a:pt x="4800" y="4515"/>
                </a:moveTo>
                <a:lnTo>
                  <a:pt x="4800" y="5318"/>
                </a:lnTo>
                <a:lnTo>
                  <a:pt x="3997" y="5318"/>
                </a:lnTo>
                <a:lnTo>
                  <a:pt x="3997" y="4515"/>
                </a:lnTo>
                <a:close/>
                <a:moveTo>
                  <a:pt x="6120" y="4515"/>
                </a:moveTo>
                <a:lnTo>
                  <a:pt x="6120" y="5318"/>
                </a:lnTo>
                <a:lnTo>
                  <a:pt x="5317" y="5318"/>
                </a:lnTo>
                <a:lnTo>
                  <a:pt x="5317" y="4515"/>
                </a:lnTo>
                <a:close/>
                <a:moveTo>
                  <a:pt x="2141" y="5853"/>
                </a:moveTo>
                <a:lnTo>
                  <a:pt x="2141" y="6638"/>
                </a:lnTo>
                <a:lnTo>
                  <a:pt x="1339" y="6638"/>
                </a:lnTo>
                <a:lnTo>
                  <a:pt x="1339" y="5853"/>
                </a:lnTo>
                <a:close/>
                <a:moveTo>
                  <a:pt x="3462" y="5853"/>
                </a:moveTo>
                <a:lnTo>
                  <a:pt x="3462" y="6638"/>
                </a:lnTo>
                <a:lnTo>
                  <a:pt x="2659" y="6638"/>
                </a:lnTo>
                <a:lnTo>
                  <a:pt x="2659" y="5853"/>
                </a:lnTo>
                <a:close/>
                <a:moveTo>
                  <a:pt x="4800" y="5853"/>
                </a:moveTo>
                <a:lnTo>
                  <a:pt x="4800" y="6638"/>
                </a:lnTo>
                <a:lnTo>
                  <a:pt x="3997" y="6638"/>
                </a:lnTo>
                <a:lnTo>
                  <a:pt x="3997" y="5853"/>
                </a:lnTo>
                <a:close/>
                <a:moveTo>
                  <a:pt x="6120" y="5853"/>
                </a:moveTo>
                <a:lnTo>
                  <a:pt x="6120" y="6638"/>
                </a:lnTo>
                <a:lnTo>
                  <a:pt x="5317" y="6638"/>
                </a:lnTo>
                <a:lnTo>
                  <a:pt x="5317" y="5853"/>
                </a:lnTo>
                <a:close/>
                <a:moveTo>
                  <a:pt x="2141" y="7174"/>
                </a:moveTo>
                <a:lnTo>
                  <a:pt x="2141" y="7977"/>
                </a:lnTo>
                <a:lnTo>
                  <a:pt x="1339" y="7977"/>
                </a:lnTo>
                <a:lnTo>
                  <a:pt x="1339" y="7174"/>
                </a:lnTo>
                <a:close/>
                <a:moveTo>
                  <a:pt x="3462" y="7174"/>
                </a:moveTo>
                <a:lnTo>
                  <a:pt x="3462" y="7977"/>
                </a:lnTo>
                <a:lnTo>
                  <a:pt x="2659" y="7977"/>
                </a:lnTo>
                <a:lnTo>
                  <a:pt x="2659" y="7174"/>
                </a:lnTo>
                <a:close/>
                <a:moveTo>
                  <a:pt x="4800" y="7174"/>
                </a:moveTo>
                <a:lnTo>
                  <a:pt x="4800" y="7977"/>
                </a:lnTo>
                <a:lnTo>
                  <a:pt x="3997" y="7977"/>
                </a:lnTo>
                <a:lnTo>
                  <a:pt x="3997" y="7174"/>
                </a:lnTo>
                <a:close/>
                <a:moveTo>
                  <a:pt x="6120" y="7174"/>
                </a:moveTo>
                <a:lnTo>
                  <a:pt x="6120" y="7977"/>
                </a:lnTo>
                <a:lnTo>
                  <a:pt x="5317" y="7977"/>
                </a:lnTo>
                <a:lnTo>
                  <a:pt x="5317" y="7174"/>
                </a:lnTo>
                <a:close/>
                <a:moveTo>
                  <a:pt x="3462" y="8512"/>
                </a:moveTo>
                <a:lnTo>
                  <a:pt x="3462" y="9297"/>
                </a:lnTo>
                <a:lnTo>
                  <a:pt x="1339" y="9297"/>
                </a:lnTo>
                <a:lnTo>
                  <a:pt x="1339" y="8512"/>
                </a:lnTo>
                <a:close/>
                <a:moveTo>
                  <a:pt x="4800" y="8512"/>
                </a:moveTo>
                <a:lnTo>
                  <a:pt x="4800" y="9297"/>
                </a:lnTo>
                <a:lnTo>
                  <a:pt x="3997" y="9297"/>
                </a:lnTo>
                <a:lnTo>
                  <a:pt x="3997" y="8512"/>
                </a:lnTo>
                <a:close/>
                <a:moveTo>
                  <a:pt x="6120" y="8512"/>
                </a:moveTo>
                <a:lnTo>
                  <a:pt x="6120" y="9297"/>
                </a:lnTo>
                <a:lnTo>
                  <a:pt x="5317" y="9297"/>
                </a:lnTo>
                <a:lnTo>
                  <a:pt x="5317" y="8512"/>
                </a:lnTo>
                <a:close/>
                <a:moveTo>
                  <a:pt x="536" y="1"/>
                </a:moveTo>
                <a:cubicBezTo>
                  <a:pt x="250" y="1"/>
                  <a:pt x="0" y="233"/>
                  <a:pt x="0" y="536"/>
                </a:cubicBezTo>
                <a:lnTo>
                  <a:pt x="0" y="10100"/>
                </a:lnTo>
                <a:cubicBezTo>
                  <a:pt x="0" y="10403"/>
                  <a:pt x="250" y="10635"/>
                  <a:pt x="536" y="10635"/>
                </a:cubicBezTo>
                <a:lnTo>
                  <a:pt x="6923" y="10635"/>
                </a:lnTo>
                <a:cubicBezTo>
                  <a:pt x="7227" y="10635"/>
                  <a:pt x="7459" y="10403"/>
                  <a:pt x="7459" y="10100"/>
                </a:cubicBezTo>
                <a:lnTo>
                  <a:pt x="7459" y="536"/>
                </a:lnTo>
                <a:cubicBezTo>
                  <a:pt x="7459" y="233"/>
                  <a:pt x="7227" y="1"/>
                  <a:pt x="6923" y="1"/>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pic>
        <p:nvPicPr>
          <p:cNvPr id="511" name="Google Shape;511;p46"/>
          <p:cNvPicPr preferRelativeResize="0"/>
          <p:nvPr/>
        </p:nvPicPr>
        <p:blipFill>
          <a:blip r:embed="rId4">
            <a:alphaModFix/>
          </a:blip>
          <a:stretch>
            <a:fillRect/>
          </a:stretch>
        </p:blipFill>
        <p:spPr>
          <a:xfrm>
            <a:off x="8084700" y="987825"/>
            <a:ext cx="3501875" cy="1926031"/>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5" name="Shape 515"/>
        <p:cNvGrpSpPr/>
        <p:nvPr/>
      </p:nvGrpSpPr>
      <p:grpSpPr>
        <a:xfrm>
          <a:off x="0" y="0"/>
          <a:ext cx="0" cy="0"/>
          <a:chOff x="0" y="0"/>
          <a:chExt cx="0" cy="0"/>
        </a:xfrm>
      </p:grpSpPr>
      <p:sp>
        <p:nvSpPr>
          <p:cNvPr id="516" name="Google Shape;516;p47"/>
          <p:cNvSpPr txBox="1"/>
          <p:nvPr>
            <p:ph type="title"/>
          </p:nvPr>
        </p:nvSpPr>
        <p:spPr>
          <a:xfrm>
            <a:off x="1349400" y="1028650"/>
            <a:ext cx="7924200" cy="894600"/>
          </a:xfrm>
          <a:prstGeom prst="rect">
            <a:avLst/>
          </a:prstGeom>
        </p:spPr>
        <p:txBody>
          <a:bodyPr anchorCtr="0" anchor="ctr" bIns="121900" lIns="121900" spcFirstLastPara="1" rIns="121900" wrap="square" tIns="121900">
            <a:noAutofit/>
          </a:bodyPr>
          <a:lstStyle/>
          <a:p>
            <a:pPr indent="0" lvl="0" marL="0" rtl="0" algn="l">
              <a:spcBef>
                <a:spcPts val="0"/>
              </a:spcBef>
              <a:spcAft>
                <a:spcPts val="0"/>
              </a:spcAft>
              <a:buNone/>
            </a:pPr>
            <a:r>
              <a:rPr lang="en" sz="4000"/>
              <a:t>FAFSA Resources</a:t>
            </a:r>
            <a:endParaRPr sz="4000"/>
          </a:p>
        </p:txBody>
      </p:sp>
      <p:sp>
        <p:nvSpPr>
          <p:cNvPr id="517" name="Google Shape;517;p47"/>
          <p:cNvSpPr txBox="1"/>
          <p:nvPr>
            <p:ph idx="2" type="body"/>
          </p:nvPr>
        </p:nvSpPr>
        <p:spPr>
          <a:xfrm>
            <a:off x="1349400" y="1706600"/>
            <a:ext cx="5188800" cy="4407300"/>
          </a:xfrm>
          <a:prstGeom prst="rect">
            <a:avLst/>
          </a:prstGeom>
        </p:spPr>
        <p:txBody>
          <a:bodyPr anchorCtr="0" anchor="t" bIns="121900" lIns="121900" spcFirstLastPara="1" rIns="121900" wrap="square" tIns="121900">
            <a:noAutofit/>
          </a:bodyPr>
          <a:lstStyle/>
          <a:p>
            <a:pPr indent="-368300" lvl="0" marL="457200" rtl="0" algn="l">
              <a:spcBef>
                <a:spcPts val="0"/>
              </a:spcBef>
              <a:spcAft>
                <a:spcPts val="0"/>
              </a:spcAft>
              <a:buSzPts val="2200"/>
              <a:buChar char="●"/>
            </a:pPr>
            <a:r>
              <a:rPr lang="en" sz="2200"/>
              <a:t>Financial Aid Information session - immediately following this presentation</a:t>
            </a:r>
            <a:endParaRPr sz="2200"/>
          </a:p>
          <a:p>
            <a:pPr indent="-368300" lvl="0" marL="457200" rtl="0" algn="l">
              <a:spcBef>
                <a:spcPts val="0"/>
              </a:spcBef>
              <a:spcAft>
                <a:spcPts val="0"/>
              </a:spcAft>
              <a:buSzPts val="2200"/>
              <a:buChar char="●"/>
            </a:pPr>
            <a:r>
              <a:rPr lang="en" sz="2200"/>
              <a:t>Financial Aid Form Filing Night</a:t>
            </a:r>
            <a:endParaRPr sz="2200"/>
          </a:p>
          <a:p>
            <a:pPr indent="-368300" lvl="1" marL="914400" rtl="0" algn="l">
              <a:spcBef>
                <a:spcPts val="0"/>
              </a:spcBef>
              <a:spcAft>
                <a:spcPts val="0"/>
              </a:spcAft>
              <a:buSzPts val="2200"/>
              <a:buChar char="○"/>
            </a:pPr>
            <a:r>
              <a:rPr lang="en" sz="2200"/>
              <a:t>October 28th (6:30-8:00pm) in NCHS Learning Commons</a:t>
            </a:r>
            <a:endParaRPr sz="2200"/>
          </a:p>
          <a:p>
            <a:pPr indent="-368300" lvl="1" marL="914400" rtl="0" algn="l">
              <a:spcBef>
                <a:spcPts val="0"/>
              </a:spcBef>
              <a:spcAft>
                <a:spcPts val="0"/>
              </a:spcAft>
              <a:buSzPts val="2200"/>
              <a:buChar char="○"/>
            </a:pPr>
            <a:r>
              <a:rPr lang="en" sz="2200"/>
              <a:t>October 29th (5:30-7:00pm) in NNHS Learning Commons</a:t>
            </a:r>
            <a:endParaRPr sz="2200"/>
          </a:p>
          <a:p>
            <a:pPr indent="-368300" lvl="0" marL="457200" rtl="0" algn="l">
              <a:spcBef>
                <a:spcPts val="0"/>
              </a:spcBef>
              <a:spcAft>
                <a:spcPts val="0"/>
              </a:spcAft>
              <a:buSzPts val="2200"/>
              <a:buChar char="●"/>
            </a:pPr>
            <a:r>
              <a:rPr lang="en" sz="2200"/>
              <a:t>ISAC Corps Representative, Payton Major</a:t>
            </a:r>
            <a:endParaRPr sz="2200"/>
          </a:p>
          <a:p>
            <a:pPr indent="-368300" lvl="1" marL="914400" rtl="0" algn="l">
              <a:spcBef>
                <a:spcPts val="0"/>
              </a:spcBef>
              <a:spcAft>
                <a:spcPts val="0"/>
              </a:spcAft>
              <a:buSzPts val="2200"/>
              <a:buChar char="○"/>
            </a:pPr>
            <a:r>
              <a:rPr lang="en" sz="2200" u="sng">
                <a:solidFill>
                  <a:schemeClr val="hlink"/>
                </a:solidFill>
                <a:hlinkClick r:id="rId3"/>
              </a:rPr>
              <a:t>Payton.Major@illinois.gov</a:t>
            </a:r>
            <a:endParaRPr sz="2200"/>
          </a:p>
          <a:p>
            <a:pPr indent="-368300" lvl="1" marL="914400" rtl="0" algn="l">
              <a:spcBef>
                <a:spcPts val="0"/>
              </a:spcBef>
              <a:spcAft>
                <a:spcPts val="0"/>
              </a:spcAft>
              <a:buSzPts val="2200"/>
              <a:buChar char="○"/>
            </a:pPr>
            <a:r>
              <a:rPr lang="en" sz="2200"/>
              <a:t>(309) 756-8175</a:t>
            </a:r>
            <a:endParaRPr sz="2200"/>
          </a:p>
        </p:txBody>
      </p:sp>
      <p:sp>
        <p:nvSpPr>
          <p:cNvPr id="518" name="Google Shape;518;p47"/>
          <p:cNvSpPr/>
          <p:nvPr/>
        </p:nvSpPr>
        <p:spPr>
          <a:xfrm>
            <a:off x="649997" y="547679"/>
            <a:ext cx="460798" cy="677513"/>
          </a:xfrm>
          <a:custGeom>
            <a:rect b="b" l="l" r="r" t="t"/>
            <a:pathLst>
              <a:path extrusionOk="0" h="10636" w="7459">
                <a:moveTo>
                  <a:pt x="6120" y="1321"/>
                </a:moveTo>
                <a:lnTo>
                  <a:pt x="6120" y="3462"/>
                </a:lnTo>
                <a:lnTo>
                  <a:pt x="1339" y="3462"/>
                </a:lnTo>
                <a:lnTo>
                  <a:pt x="1339" y="1321"/>
                </a:lnTo>
                <a:close/>
                <a:moveTo>
                  <a:pt x="2141" y="4515"/>
                </a:moveTo>
                <a:lnTo>
                  <a:pt x="2141" y="5318"/>
                </a:lnTo>
                <a:lnTo>
                  <a:pt x="1339" y="5318"/>
                </a:lnTo>
                <a:lnTo>
                  <a:pt x="1339" y="4515"/>
                </a:lnTo>
                <a:close/>
                <a:moveTo>
                  <a:pt x="3462" y="4515"/>
                </a:moveTo>
                <a:lnTo>
                  <a:pt x="3462" y="5318"/>
                </a:lnTo>
                <a:lnTo>
                  <a:pt x="2659" y="5318"/>
                </a:lnTo>
                <a:lnTo>
                  <a:pt x="2659" y="4515"/>
                </a:lnTo>
                <a:close/>
                <a:moveTo>
                  <a:pt x="4800" y="4515"/>
                </a:moveTo>
                <a:lnTo>
                  <a:pt x="4800" y="5318"/>
                </a:lnTo>
                <a:lnTo>
                  <a:pt x="3997" y="5318"/>
                </a:lnTo>
                <a:lnTo>
                  <a:pt x="3997" y="4515"/>
                </a:lnTo>
                <a:close/>
                <a:moveTo>
                  <a:pt x="6120" y="4515"/>
                </a:moveTo>
                <a:lnTo>
                  <a:pt x="6120" y="5318"/>
                </a:lnTo>
                <a:lnTo>
                  <a:pt x="5317" y="5318"/>
                </a:lnTo>
                <a:lnTo>
                  <a:pt x="5317" y="4515"/>
                </a:lnTo>
                <a:close/>
                <a:moveTo>
                  <a:pt x="2141" y="5853"/>
                </a:moveTo>
                <a:lnTo>
                  <a:pt x="2141" y="6638"/>
                </a:lnTo>
                <a:lnTo>
                  <a:pt x="1339" y="6638"/>
                </a:lnTo>
                <a:lnTo>
                  <a:pt x="1339" y="5853"/>
                </a:lnTo>
                <a:close/>
                <a:moveTo>
                  <a:pt x="3462" y="5853"/>
                </a:moveTo>
                <a:lnTo>
                  <a:pt x="3462" y="6638"/>
                </a:lnTo>
                <a:lnTo>
                  <a:pt x="2659" y="6638"/>
                </a:lnTo>
                <a:lnTo>
                  <a:pt x="2659" y="5853"/>
                </a:lnTo>
                <a:close/>
                <a:moveTo>
                  <a:pt x="4800" y="5853"/>
                </a:moveTo>
                <a:lnTo>
                  <a:pt x="4800" y="6638"/>
                </a:lnTo>
                <a:lnTo>
                  <a:pt x="3997" y="6638"/>
                </a:lnTo>
                <a:lnTo>
                  <a:pt x="3997" y="5853"/>
                </a:lnTo>
                <a:close/>
                <a:moveTo>
                  <a:pt x="6120" y="5853"/>
                </a:moveTo>
                <a:lnTo>
                  <a:pt x="6120" y="6638"/>
                </a:lnTo>
                <a:lnTo>
                  <a:pt x="5317" y="6638"/>
                </a:lnTo>
                <a:lnTo>
                  <a:pt x="5317" y="5853"/>
                </a:lnTo>
                <a:close/>
                <a:moveTo>
                  <a:pt x="2141" y="7174"/>
                </a:moveTo>
                <a:lnTo>
                  <a:pt x="2141" y="7977"/>
                </a:lnTo>
                <a:lnTo>
                  <a:pt x="1339" y="7977"/>
                </a:lnTo>
                <a:lnTo>
                  <a:pt x="1339" y="7174"/>
                </a:lnTo>
                <a:close/>
                <a:moveTo>
                  <a:pt x="3462" y="7174"/>
                </a:moveTo>
                <a:lnTo>
                  <a:pt x="3462" y="7977"/>
                </a:lnTo>
                <a:lnTo>
                  <a:pt x="2659" y="7977"/>
                </a:lnTo>
                <a:lnTo>
                  <a:pt x="2659" y="7174"/>
                </a:lnTo>
                <a:close/>
                <a:moveTo>
                  <a:pt x="4800" y="7174"/>
                </a:moveTo>
                <a:lnTo>
                  <a:pt x="4800" y="7977"/>
                </a:lnTo>
                <a:lnTo>
                  <a:pt x="3997" y="7977"/>
                </a:lnTo>
                <a:lnTo>
                  <a:pt x="3997" y="7174"/>
                </a:lnTo>
                <a:close/>
                <a:moveTo>
                  <a:pt x="6120" y="7174"/>
                </a:moveTo>
                <a:lnTo>
                  <a:pt x="6120" y="7977"/>
                </a:lnTo>
                <a:lnTo>
                  <a:pt x="5317" y="7977"/>
                </a:lnTo>
                <a:lnTo>
                  <a:pt x="5317" y="7174"/>
                </a:lnTo>
                <a:close/>
                <a:moveTo>
                  <a:pt x="3462" y="8512"/>
                </a:moveTo>
                <a:lnTo>
                  <a:pt x="3462" y="9297"/>
                </a:lnTo>
                <a:lnTo>
                  <a:pt x="1339" y="9297"/>
                </a:lnTo>
                <a:lnTo>
                  <a:pt x="1339" y="8512"/>
                </a:lnTo>
                <a:close/>
                <a:moveTo>
                  <a:pt x="4800" y="8512"/>
                </a:moveTo>
                <a:lnTo>
                  <a:pt x="4800" y="9297"/>
                </a:lnTo>
                <a:lnTo>
                  <a:pt x="3997" y="9297"/>
                </a:lnTo>
                <a:lnTo>
                  <a:pt x="3997" y="8512"/>
                </a:lnTo>
                <a:close/>
                <a:moveTo>
                  <a:pt x="6120" y="8512"/>
                </a:moveTo>
                <a:lnTo>
                  <a:pt x="6120" y="9297"/>
                </a:lnTo>
                <a:lnTo>
                  <a:pt x="5317" y="9297"/>
                </a:lnTo>
                <a:lnTo>
                  <a:pt x="5317" y="8512"/>
                </a:lnTo>
                <a:close/>
                <a:moveTo>
                  <a:pt x="536" y="1"/>
                </a:moveTo>
                <a:cubicBezTo>
                  <a:pt x="250" y="1"/>
                  <a:pt x="0" y="233"/>
                  <a:pt x="0" y="536"/>
                </a:cubicBezTo>
                <a:lnTo>
                  <a:pt x="0" y="10100"/>
                </a:lnTo>
                <a:cubicBezTo>
                  <a:pt x="0" y="10403"/>
                  <a:pt x="250" y="10635"/>
                  <a:pt x="536" y="10635"/>
                </a:cubicBezTo>
                <a:lnTo>
                  <a:pt x="6923" y="10635"/>
                </a:lnTo>
                <a:cubicBezTo>
                  <a:pt x="7227" y="10635"/>
                  <a:pt x="7459" y="10403"/>
                  <a:pt x="7459" y="10100"/>
                </a:cubicBezTo>
                <a:lnTo>
                  <a:pt x="7459" y="536"/>
                </a:lnTo>
                <a:cubicBezTo>
                  <a:pt x="7459" y="233"/>
                  <a:pt x="7227" y="1"/>
                  <a:pt x="6923" y="1"/>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pic>
        <p:nvPicPr>
          <p:cNvPr id="519" name="Google Shape;519;p47"/>
          <p:cNvPicPr preferRelativeResize="0"/>
          <p:nvPr/>
        </p:nvPicPr>
        <p:blipFill>
          <a:blip r:embed="rId4">
            <a:alphaModFix/>
          </a:blip>
          <a:stretch>
            <a:fillRect/>
          </a:stretch>
        </p:blipFill>
        <p:spPr>
          <a:xfrm>
            <a:off x="7211850" y="3754650"/>
            <a:ext cx="3473020" cy="2311125"/>
          </a:xfrm>
          <a:prstGeom prst="rect">
            <a:avLst/>
          </a:prstGeom>
          <a:noFill/>
          <a:ln>
            <a:noFill/>
          </a:ln>
        </p:spPr>
      </p:pic>
      <p:pic>
        <p:nvPicPr>
          <p:cNvPr id="520" name="Google Shape;520;p47"/>
          <p:cNvPicPr preferRelativeResize="0"/>
          <p:nvPr/>
        </p:nvPicPr>
        <p:blipFill>
          <a:blip r:embed="rId5">
            <a:alphaModFix/>
          </a:blip>
          <a:stretch>
            <a:fillRect/>
          </a:stretch>
        </p:blipFill>
        <p:spPr>
          <a:xfrm>
            <a:off x="6675425" y="1225200"/>
            <a:ext cx="4907400" cy="2311123"/>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sp>
        <p:nvSpPr>
          <p:cNvPr id="525" name="Google Shape;525;p48"/>
          <p:cNvSpPr txBox="1"/>
          <p:nvPr>
            <p:ph type="title"/>
          </p:nvPr>
        </p:nvSpPr>
        <p:spPr>
          <a:xfrm>
            <a:off x="2961425" y="2671475"/>
            <a:ext cx="5581500" cy="763500"/>
          </a:xfrm>
          <a:prstGeom prst="rect">
            <a:avLst/>
          </a:prstGeom>
        </p:spPr>
        <p:txBody>
          <a:bodyPr anchorCtr="0" anchor="b" bIns="121900" lIns="121900" spcFirstLastPara="1" rIns="121900" wrap="square" tIns="121900">
            <a:noAutofit/>
          </a:bodyPr>
          <a:lstStyle/>
          <a:p>
            <a:pPr indent="0" lvl="0" marL="0" rtl="0" algn="l">
              <a:spcBef>
                <a:spcPts val="0"/>
              </a:spcBef>
              <a:spcAft>
                <a:spcPts val="0"/>
              </a:spcAft>
              <a:buNone/>
            </a:pPr>
            <a:r>
              <a:rPr lang="en" sz="6500"/>
              <a:t>Thank </a:t>
            </a:r>
            <a:r>
              <a:rPr lang="en" sz="6500">
                <a:solidFill>
                  <a:schemeClr val="accent1"/>
                </a:solidFill>
              </a:rPr>
              <a:t>you!</a:t>
            </a:r>
            <a:endParaRPr sz="6500">
              <a:solidFill>
                <a:schemeClr val="accent1"/>
              </a:solidFill>
            </a:endParaRPr>
          </a:p>
        </p:txBody>
      </p:sp>
      <p:sp>
        <p:nvSpPr>
          <p:cNvPr id="526" name="Google Shape;526;p48"/>
          <p:cNvSpPr txBox="1"/>
          <p:nvPr>
            <p:ph idx="1" type="subTitle"/>
          </p:nvPr>
        </p:nvSpPr>
        <p:spPr>
          <a:xfrm>
            <a:off x="2961425" y="3451925"/>
            <a:ext cx="5581500" cy="717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sz="2300"/>
              <a:t>General questions? Raise your hand!</a:t>
            </a:r>
            <a:endParaRPr sz="2300"/>
          </a:p>
        </p:txBody>
      </p:sp>
      <p:sp>
        <p:nvSpPr>
          <p:cNvPr id="527" name="Google Shape;527;p48"/>
          <p:cNvSpPr/>
          <p:nvPr/>
        </p:nvSpPr>
        <p:spPr>
          <a:xfrm rot="846593">
            <a:off x="7886882" y="2181303"/>
            <a:ext cx="994164" cy="1105294"/>
          </a:xfrm>
          <a:custGeom>
            <a:rect b="b" l="l" r="r" t="t"/>
            <a:pathLst>
              <a:path extrusionOk="0" h="1171527" w="1053738">
                <a:moveTo>
                  <a:pt x="526869" y="0"/>
                </a:moveTo>
                <a:cubicBezTo>
                  <a:pt x="817851" y="0"/>
                  <a:pt x="1053738" y="235887"/>
                  <a:pt x="1053738" y="526869"/>
                </a:cubicBezTo>
                <a:cubicBezTo>
                  <a:pt x="1053738" y="817851"/>
                  <a:pt x="817851" y="1053738"/>
                  <a:pt x="526869" y="1053738"/>
                </a:cubicBezTo>
                <a:cubicBezTo>
                  <a:pt x="490496" y="1053738"/>
                  <a:pt x="454985" y="1050052"/>
                  <a:pt x="420687" y="1043034"/>
                </a:cubicBezTo>
                <a:lnTo>
                  <a:pt x="388563" y="1033062"/>
                </a:lnTo>
                <a:lnTo>
                  <a:pt x="147609" y="1171527"/>
                </a:lnTo>
                <a:lnTo>
                  <a:pt x="147063" y="890630"/>
                </a:lnTo>
                <a:lnTo>
                  <a:pt x="89981" y="821447"/>
                </a:lnTo>
                <a:cubicBezTo>
                  <a:pt x="33172" y="737358"/>
                  <a:pt x="0" y="635987"/>
                  <a:pt x="0" y="526869"/>
                </a:cubicBezTo>
                <a:cubicBezTo>
                  <a:pt x="0" y="235887"/>
                  <a:pt x="235887" y="0"/>
                  <a:pt x="526869"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528" name="Google Shape;528;p48"/>
          <p:cNvSpPr txBox="1"/>
          <p:nvPr/>
        </p:nvSpPr>
        <p:spPr>
          <a:xfrm>
            <a:off x="7292650" y="5302875"/>
            <a:ext cx="2743200" cy="929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 sz="1200">
                <a:solidFill>
                  <a:schemeClr val="dk2"/>
                </a:solidFill>
                <a:latin typeface="DM Sans"/>
                <a:ea typeface="DM Sans"/>
                <a:cs typeface="DM Sans"/>
                <a:sym typeface="DM Sans"/>
              </a:rPr>
              <a:t>Credits:</a:t>
            </a:r>
            <a:endParaRPr sz="1200">
              <a:solidFill>
                <a:schemeClr val="dk2"/>
              </a:solidFill>
              <a:latin typeface="DM Sans"/>
              <a:ea typeface="DM Sans"/>
              <a:cs typeface="DM Sans"/>
              <a:sym typeface="DM Sans"/>
            </a:endParaRPr>
          </a:p>
          <a:p>
            <a:pPr indent="0" lvl="0" marL="0" rtl="0" algn="l">
              <a:lnSpc>
                <a:spcPct val="115000"/>
              </a:lnSpc>
              <a:spcBef>
                <a:spcPts val="0"/>
              </a:spcBef>
              <a:spcAft>
                <a:spcPts val="0"/>
              </a:spcAft>
              <a:buNone/>
            </a:pPr>
            <a:r>
              <a:rPr lang="en" sz="1200">
                <a:solidFill>
                  <a:schemeClr val="dk2"/>
                </a:solidFill>
                <a:latin typeface="DM Sans"/>
                <a:ea typeface="DM Sans"/>
                <a:cs typeface="DM Sans"/>
                <a:sym typeface="DM Sans"/>
              </a:rPr>
              <a:t>Presentation Template: </a:t>
            </a:r>
            <a:r>
              <a:rPr lang="en" sz="1200" u="sng">
                <a:solidFill>
                  <a:schemeClr val="accent5"/>
                </a:solidFill>
                <a:latin typeface="DM Sans"/>
                <a:ea typeface="DM Sans"/>
                <a:cs typeface="DM Sans"/>
                <a:sym typeface="DM Sans"/>
                <a:hlinkClick r:id="rId3">
                  <a:extLst>
                    <a:ext uri="{A12FA001-AC4F-418D-AE19-62706E023703}">
                      <ahyp:hlinkClr val="tx"/>
                    </a:ext>
                  </a:extLst>
                </a:hlinkClick>
              </a:rPr>
              <a:t>SlidesMania</a:t>
            </a:r>
            <a:endParaRPr sz="1200">
              <a:solidFill>
                <a:schemeClr val="dk2"/>
              </a:solidFill>
              <a:latin typeface="DM Sans"/>
              <a:ea typeface="DM Sans"/>
              <a:cs typeface="DM Sans"/>
              <a:sym typeface="DM Sans"/>
            </a:endParaRPr>
          </a:p>
          <a:p>
            <a:pPr indent="0" lvl="0" marL="0" rtl="0" algn="l">
              <a:lnSpc>
                <a:spcPct val="115000"/>
              </a:lnSpc>
              <a:spcBef>
                <a:spcPts val="0"/>
              </a:spcBef>
              <a:spcAft>
                <a:spcPts val="0"/>
              </a:spcAft>
              <a:buNone/>
            </a:pPr>
            <a:r>
              <a:rPr lang="en" sz="1200">
                <a:solidFill>
                  <a:schemeClr val="dk2"/>
                </a:solidFill>
                <a:latin typeface="DM Sans"/>
                <a:ea typeface="DM Sans"/>
                <a:cs typeface="DM Sans"/>
                <a:sym typeface="DM Sans"/>
              </a:rPr>
              <a:t>Images: </a:t>
            </a:r>
            <a:r>
              <a:rPr lang="en" sz="1200" u="sng">
                <a:solidFill>
                  <a:schemeClr val="accent5"/>
                </a:solidFill>
                <a:latin typeface="DM Sans"/>
                <a:ea typeface="DM Sans"/>
                <a:cs typeface="DM Sans"/>
                <a:sym typeface="DM Sans"/>
                <a:hlinkClick r:id="rId4">
                  <a:extLst>
                    <a:ext uri="{A12FA001-AC4F-418D-AE19-62706E023703}">
                      <ahyp:hlinkClr val="tx"/>
                    </a:ext>
                  </a:extLst>
                </a:hlinkClick>
              </a:rPr>
              <a:t>Unsplash</a:t>
            </a:r>
            <a:r>
              <a:rPr lang="en" sz="700">
                <a:solidFill>
                  <a:schemeClr val="dk2"/>
                </a:solidFill>
                <a:latin typeface="DM Sans"/>
                <a:ea typeface="DM Sans"/>
                <a:cs typeface="DM Sans"/>
                <a:sym typeface="DM Sans"/>
              </a:rPr>
              <a:t> </a:t>
            </a:r>
            <a:endParaRPr sz="700">
              <a:solidFill>
                <a:schemeClr val="dk2"/>
              </a:solidFill>
              <a:latin typeface="DM Sans"/>
              <a:ea typeface="DM Sans"/>
              <a:cs typeface="DM Sans"/>
              <a:sym typeface="DM Sans"/>
            </a:endParaRPr>
          </a:p>
          <a:p>
            <a:pPr indent="0" lvl="0" marL="0" rtl="0" algn="l">
              <a:lnSpc>
                <a:spcPct val="115000"/>
              </a:lnSpc>
              <a:spcBef>
                <a:spcPts val="0"/>
              </a:spcBef>
              <a:spcAft>
                <a:spcPts val="0"/>
              </a:spcAft>
              <a:buNone/>
            </a:pPr>
            <a:r>
              <a:rPr lang="en" sz="700">
                <a:solidFill>
                  <a:schemeClr val="dk2"/>
                </a:solidFill>
                <a:latin typeface="DM Sans"/>
                <a:ea typeface="DM Sans"/>
                <a:cs typeface="DM Sans"/>
                <a:sym typeface="DM Sans"/>
              </a:rPr>
              <a:t>Fonts used in this presentation: DM Sans and </a:t>
            </a:r>
            <a:r>
              <a:rPr lang="en" sz="700">
                <a:solidFill>
                  <a:schemeClr val="dk2"/>
                </a:solidFill>
                <a:latin typeface="Lexend Deca"/>
                <a:ea typeface="Lexend Deca"/>
                <a:cs typeface="Lexend Deca"/>
                <a:sym typeface="Lexend Deca"/>
              </a:rPr>
              <a:t>Lexend Deca</a:t>
            </a:r>
            <a:endParaRPr sz="500"/>
          </a:p>
        </p:txBody>
      </p:sp>
      <p:grpSp>
        <p:nvGrpSpPr>
          <p:cNvPr id="529" name="Google Shape;529;p48"/>
          <p:cNvGrpSpPr/>
          <p:nvPr/>
        </p:nvGrpSpPr>
        <p:grpSpPr>
          <a:xfrm>
            <a:off x="584483" y="553029"/>
            <a:ext cx="672071" cy="605964"/>
            <a:chOff x="6435300" y="2742175"/>
            <a:chExt cx="266325" cy="232875"/>
          </a:xfrm>
        </p:grpSpPr>
        <p:sp>
          <p:nvSpPr>
            <p:cNvPr id="530" name="Google Shape;530;p48"/>
            <p:cNvSpPr/>
            <p:nvPr/>
          </p:nvSpPr>
          <p:spPr>
            <a:xfrm>
              <a:off x="6518275" y="2742175"/>
              <a:ext cx="183350" cy="232875"/>
            </a:xfrm>
            <a:custGeom>
              <a:rect b="b" l="l" r="r" t="t"/>
              <a:pathLst>
                <a:path extrusionOk="0" h="9315" w="7334">
                  <a:moveTo>
                    <a:pt x="3194" y="1"/>
                  </a:moveTo>
                  <a:cubicBezTo>
                    <a:pt x="2766" y="1"/>
                    <a:pt x="2392" y="375"/>
                    <a:pt x="2392" y="804"/>
                  </a:cubicBezTo>
                  <a:cubicBezTo>
                    <a:pt x="2392" y="2838"/>
                    <a:pt x="54" y="3962"/>
                    <a:pt x="1" y="3997"/>
                  </a:cubicBezTo>
                  <a:lnTo>
                    <a:pt x="1" y="8244"/>
                  </a:lnTo>
                  <a:cubicBezTo>
                    <a:pt x="946" y="8244"/>
                    <a:pt x="1018" y="9315"/>
                    <a:pt x="2802" y="9315"/>
                  </a:cubicBezTo>
                  <a:lnTo>
                    <a:pt x="5193" y="9315"/>
                  </a:lnTo>
                  <a:cubicBezTo>
                    <a:pt x="5639" y="9315"/>
                    <a:pt x="5996" y="8958"/>
                    <a:pt x="5996" y="8512"/>
                  </a:cubicBezTo>
                  <a:cubicBezTo>
                    <a:pt x="5996" y="8315"/>
                    <a:pt x="5924" y="8119"/>
                    <a:pt x="5782" y="7976"/>
                  </a:cubicBezTo>
                  <a:lnTo>
                    <a:pt x="5853" y="7976"/>
                  </a:lnTo>
                  <a:cubicBezTo>
                    <a:pt x="6299" y="7976"/>
                    <a:pt x="6656" y="7619"/>
                    <a:pt x="6656" y="7191"/>
                  </a:cubicBezTo>
                  <a:cubicBezTo>
                    <a:pt x="6656" y="6977"/>
                    <a:pt x="6585" y="6781"/>
                    <a:pt x="6442" y="6638"/>
                  </a:cubicBezTo>
                  <a:cubicBezTo>
                    <a:pt x="6799" y="6549"/>
                    <a:pt x="7066" y="6228"/>
                    <a:pt x="7066" y="5853"/>
                  </a:cubicBezTo>
                  <a:cubicBezTo>
                    <a:pt x="7066" y="5639"/>
                    <a:pt x="6959" y="5425"/>
                    <a:pt x="6817" y="5282"/>
                  </a:cubicBezTo>
                  <a:cubicBezTo>
                    <a:pt x="7120" y="5157"/>
                    <a:pt x="7334" y="4872"/>
                    <a:pt x="7334" y="4533"/>
                  </a:cubicBezTo>
                  <a:cubicBezTo>
                    <a:pt x="7334" y="4087"/>
                    <a:pt x="6959" y="3730"/>
                    <a:pt x="6531" y="3730"/>
                  </a:cubicBezTo>
                  <a:lnTo>
                    <a:pt x="3997" y="3730"/>
                  </a:lnTo>
                  <a:cubicBezTo>
                    <a:pt x="3783" y="3730"/>
                    <a:pt x="3623" y="3569"/>
                    <a:pt x="3605" y="3337"/>
                  </a:cubicBezTo>
                  <a:cubicBezTo>
                    <a:pt x="3623" y="3105"/>
                    <a:pt x="3997" y="2624"/>
                    <a:pt x="3997" y="804"/>
                  </a:cubicBezTo>
                  <a:cubicBezTo>
                    <a:pt x="3997" y="375"/>
                    <a:pt x="3641" y="1"/>
                    <a:pt x="3194" y="1"/>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531" name="Google Shape;531;p48"/>
            <p:cNvSpPr/>
            <p:nvPr/>
          </p:nvSpPr>
          <p:spPr>
            <a:xfrm>
              <a:off x="6435300" y="2825150"/>
              <a:ext cx="62925" cy="140075"/>
            </a:xfrm>
            <a:custGeom>
              <a:rect b="b" l="l" r="r" t="t"/>
              <a:pathLst>
                <a:path extrusionOk="0" h="5603" w="2517">
                  <a:moveTo>
                    <a:pt x="1" y="0"/>
                  </a:moveTo>
                  <a:lnTo>
                    <a:pt x="1" y="5603"/>
                  </a:lnTo>
                  <a:lnTo>
                    <a:pt x="1999" y="5603"/>
                  </a:lnTo>
                  <a:cubicBezTo>
                    <a:pt x="2285" y="5603"/>
                    <a:pt x="2517" y="5371"/>
                    <a:pt x="2517" y="5068"/>
                  </a:cubicBezTo>
                  <a:lnTo>
                    <a:pt x="2517" y="536"/>
                  </a:lnTo>
                  <a:cubicBezTo>
                    <a:pt x="2517" y="250"/>
                    <a:pt x="2285" y="0"/>
                    <a:pt x="1999" y="0"/>
                  </a:cubicBezTo>
                  <a:close/>
                </a:path>
              </a:pathLst>
            </a:custGeom>
            <a:solidFill>
              <a:schemeClr val="accen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pic>
        <p:nvPicPr>
          <p:cNvPr id="532" name="Google Shape;532;p48"/>
          <p:cNvPicPr preferRelativeResize="0"/>
          <p:nvPr/>
        </p:nvPicPr>
        <p:blipFill>
          <a:blip r:embed="rId5">
            <a:alphaModFix/>
          </a:blip>
          <a:stretch>
            <a:fillRect/>
          </a:stretch>
        </p:blipFill>
        <p:spPr>
          <a:xfrm>
            <a:off x="2961425" y="4335375"/>
            <a:ext cx="4252175" cy="2381218"/>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6" name="Shape 536"/>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xmlns:r="http://schemas.openxmlformats.org/officeDocument/2006/relationships" name="SlidesMania">
  <a:themeElements>
    <a:clrScheme name="Simple Light">
      <a:dk1>
        <a:srgbClr val="000000"/>
      </a:dk1>
      <a:lt1>
        <a:srgbClr val="FFFFFF"/>
      </a:lt1>
      <a:dk2>
        <a:srgbClr val="434343"/>
      </a:dk2>
      <a:lt2>
        <a:srgbClr val="EEEEEE"/>
      </a:lt2>
      <a:accent1>
        <a:srgbClr val="FF5454"/>
      </a:accent1>
      <a:accent2>
        <a:srgbClr val="FFFFFF"/>
      </a:accent2>
      <a:accent3>
        <a:srgbClr val="000000"/>
      </a:accent3>
      <a:accent4>
        <a:srgbClr val="F3ECEF"/>
      </a:accent4>
      <a:accent5>
        <a:srgbClr val="660000"/>
      </a:accent5>
      <a:accent6>
        <a:srgbClr val="660000"/>
      </a:accent6>
      <a:hlink>
        <a:srgbClr val="66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