
<file path=[Content_Types].xml><?xml version="1.0" encoding="utf-8"?>
<Types xmlns="http://schemas.openxmlformats.org/package/2006/content-types">
  <Default ContentType="application/x-fontdata" Extension="fntdata"/>
  <Default ContentType="application/xml" Extension="xml"/>
  <Default ContentType="image/png" Extension="png"/>
  <Default ContentType="application/vnd.openxmlformats-officedocument.obfuscatedFont" Extension="odttf"/>
  <Default ContentType="application/vnd.openxmlformats-package.relationships+xml" Extension="rels"/>
  <Override ContentType="application/vnd.openxmlformats-officedocument.presentationml.notesSlide+xml" PartName="/ppt/notesSlides/notesSlide6.xml"/>
  <Override ContentType="application/vnd.openxmlformats-officedocument.presentationml.notesSlide+xml" PartName="/ppt/notesSlides/notesSlide13.xml"/>
  <Override ContentType="application/vnd.openxmlformats-officedocument.presentationml.notesSlide+xml" PartName="/ppt/notesSlides/notesSlide1.xml"/>
  <Override ContentType="application/vnd.openxmlformats-officedocument.presentationml.notesSlide+xml" PartName="/ppt/notesSlides/notesSlide3.xml"/>
  <Override ContentType="application/vnd.openxmlformats-officedocument.presentationml.notesSlide+xml" PartName="/ppt/notesSlides/notesSlide9.xml"/>
  <Override ContentType="application/vnd.openxmlformats-officedocument.presentationml.notesSlide+xml" PartName="/ppt/notesSlides/notesSlide15.xml"/>
  <Override ContentType="application/vnd.openxmlformats-officedocument.presentationml.notesSlide+xml" PartName="/ppt/notesSlides/notesSlide7.xml"/>
  <Override ContentType="application/vnd.openxmlformats-officedocument.presentationml.notesSlide+xml" PartName="/ppt/notesSlides/notesSlide11.xml"/>
  <Override ContentType="application/vnd.openxmlformats-officedocument.presentationml.notesSlide+xml" PartName="/ppt/notesSlides/notesSlide5.xml"/>
  <Override ContentType="application/vnd.openxmlformats-officedocument.presentationml.notesSlide+xml" PartName="/ppt/notesSlides/notesSlide12.xml"/>
  <Override ContentType="application/vnd.openxmlformats-officedocument.presentationml.notesSlide+xml" PartName="/ppt/notesSlides/notesSlide17.xml"/>
  <Override ContentType="application/vnd.openxmlformats-officedocument.presentationml.notesSlide+xml" PartName="/ppt/notesSlides/notesSlide16.xml"/>
  <Override ContentType="application/vnd.openxmlformats-officedocument.presentationml.notesSlide+xml" PartName="/ppt/notesSlides/notesSlide8.xml"/>
  <Override ContentType="application/vnd.openxmlformats-officedocument.presentationml.notesSlide+xml" PartName="/ppt/notesSlides/notesSlide14.xml"/>
  <Override ContentType="application/vnd.openxmlformats-officedocument.presentationml.notesSlide+xml" PartName="/ppt/notesSlides/notesSlide2.xml"/>
  <Override ContentType="application/vnd.openxmlformats-officedocument.presentationml.notesSlide+xml" PartName="/ppt/notesSlides/notesSlide4.xml"/>
  <Override ContentType="application/vnd.openxmlformats-officedocument.presentationml.notesSlide+xml" PartName="/ppt/notesSlides/notesSlide10.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2.xml"/>
  <Override ContentType="application/vnd.openxmlformats-officedocument.presentationml.slideLayout+xml" PartName="/ppt/slideLayouts/slideLayout1.xml"/>
  <Override ContentType="application/vnd.openxmlformats-officedocument.presentationml.slideLayout+xml" PartName="/ppt/slideLayouts/slideLayout7.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Layout+xml" PartName="/ppt/slideLayouts/slideLayout9.xml"/>
  <Override ContentType="application/vnd.openxmlformats-officedocument.presentationml.slideMaster+xml" PartName="/ppt/slideMasters/slideMaster2.xml"/>
  <Override ContentType="application/vnd.openxmlformats-officedocument.presentationml.slideMaster+xml" PartName="/ppt/slideMasters/slideMaster1.xml"/>
  <Override ContentType="application/vnd.openxmlformats-officedocument.presentationml.slide+xml" PartName="/ppt/slides/slide4.xml"/>
  <Override ContentType="application/vnd.openxmlformats-officedocument.presentationml.slide+xml" PartName="/ppt/slides/slide11.xml"/>
  <Override ContentType="application/vnd.openxmlformats-officedocument.presentationml.slide+xml" PartName="/ppt/slides/slide1.xml"/>
  <Override ContentType="application/vnd.openxmlformats-officedocument.presentationml.slide+xml" PartName="/ppt/slides/slide3.xml"/>
  <Override ContentType="application/vnd.openxmlformats-officedocument.presentationml.slide+xml" PartName="/ppt/slides/slide9.xml"/>
  <Override ContentType="application/vnd.openxmlformats-officedocument.presentationml.slide+xml" PartName="/ppt/slides/slide13.xml"/>
  <Override ContentType="application/vnd.openxmlformats-officedocument.presentationml.slide+xml" PartName="/ppt/slides/slide5.xml"/>
  <Override ContentType="application/vnd.openxmlformats-officedocument.presentationml.slide+xml" PartName="/ppt/slides/slide7.xml"/>
  <Override ContentType="application/vnd.openxmlformats-officedocument.presentationml.slide+xml" PartName="/ppt/slides/slide15.xml"/>
  <Override ContentType="application/vnd.openxmlformats-officedocument.presentationml.slide+xml" PartName="/ppt/slides/slide12.xml"/>
  <Override ContentType="application/vnd.openxmlformats-officedocument.presentationml.slide+xml" PartName="/ppt/slides/slide17.xml"/>
  <Override ContentType="application/vnd.openxmlformats-officedocument.presentationml.slide+xml" PartName="/ppt/slides/slide10.xml"/>
  <Override ContentType="application/vnd.openxmlformats-officedocument.presentationml.slide+xml" PartName="/ppt/slides/slide2.xml"/>
  <Override ContentType="application/vnd.openxmlformats-officedocument.presentationml.slide+xml" PartName="/ppt/slides/slide6.xml"/>
  <Override ContentType="application/vnd.openxmlformats-officedocument.presentationml.slide+xml" PartName="/ppt/slides/slide16.xml"/>
  <Override ContentType="application/vnd.openxmlformats-officedocument.presentationml.slide+xml" PartName="/ppt/slides/slide8.xml"/>
  <Override ContentType="application/vnd.openxmlformats-officedocument.presentationml.slide+xml" PartName="/ppt/slides/slide14.xml"/>
  <Override ContentType="application/vnd.openxmlformats-officedocument.presentationml.notesMaster+xml" PartName="/ppt/notesMasters/notesMaster1.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Override ContentType="application/vnd.openxmlformats-officedocument.theme+xml" PartName="/ppt/theme/theme3.xml"/>
</Types>
</file>

<file path=_rels/.rels><?xml version="1.0" encoding="UTF-8" standalone="yes"?><Relationships xmlns="http://schemas.openxmlformats.org/package/2006/relationships"><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embedTrueTypeFonts="1" strictFirstAndLastChars="0" saveSubsetFonts="1">
  <p:sldMasterIdLst>
    <p:sldMasterId id="2147483657" r:id="rId3"/>
    <p:sldMasterId id="2147483658" r:id="rId4"/>
  </p:sldMasterIdLst>
  <p:notesMasterIdLst>
    <p:notesMasterId r:id="rId5"/>
  </p:notesMasterIdLst>
  <p:sldIdLst>
    <p:sldId id="256" r:id="rId6"/>
    <p:sldId id="257" r:id="rId7"/>
    <p:sldId id="258" r:id="rId8"/>
    <p:sldId id="259" r:id="rId9"/>
    <p:sldId id="260" r:id="rId10"/>
    <p:sldId id="261" r:id="rId11"/>
    <p:sldId id="262" r:id="rId12"/>
    <p:sldId id="263" r:id="rId13"/>
    <p:sldId id="264" r:id="rId14"/>
    <p:sldId id="265" r:id="rId15"/>
    <p:sldId id="266" r:id="rId16"/>
    <p:sldId id="267" r:id="rId17"/>
    <p:sldId id="268" r:id="rId18"/>
    <p:sldId id="269" r:id="rId19"/>
    <p:sldId id="270" r:id="rId20"/>
    <p:sldId id="271" r:id="rId21"/>
    <p:sldId id="272" r:id="rId22"/>
  </p:sldIdLst>
  <p:sldSz cy="6858000" cx="12192000"/>
  <p:notesSz cx="6858000" cy="9144000"/>
  <p:embeddedFontLst>
    <p:embeddedFont>
      <p:font typeface="Roboto Black"/>
      <p:bold r:id="rId23"/>
      <p:boldItalic r:id="rId24"/>
    </p:embeddedFont>
    <p:embeddedFont>
      <p:font typeface="Roboto"/>
      <p:regular r:id="rId25"/>
      <p:bold r:id="rId26"/>
      <p:italic r:id="rId27"/>
      <p:boldItalic r:id="rId28"/>
    </p:embeddedFont>
    <p:embeddedFont>
      <p:font typeface="Arial Black"/>
      <p:regular r:id="rId29"/>
    </p:embeddedFont>
  </p:embeddedFontLst>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9pPr>
  </p:defaultTextStyle>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_rels/presentation.xml.rels><?xml version="1.0" encoding="UTF-8" standalone="yes"?><Relationships xmlns="http://schemas.openxmlformats.org/package/2006/relationships"><Relationship Id="rId20" Type="http://schemas.openxmlformats.org/officeDocument/2006/relationships/slide" Target="slides/slide15.xml"/><Relationship Id="rId22" Type="http://schemas.openxmlformats.org/officeDocument/2006/relationships/slide" Target="slides/slide17.xml"/><Relationship Id="rId21" Type="http://schemas.openxmlformats.org/officeDocument/2006/relationships/slide" Target="slides/slide16.xml"/><Relationship Id="rId24" Type="http://schemas.openxmlformats.org/officeDocument/2006/relationships/font" Target="fonts/RobotoBlack-boldItalic.fntdata"/><Relationship Id="rId23" Type="http://schemas.openxmlformats.org/officeDocument/2006/relationships/font" Target="fonts/RobotoBlack-bold.fntdata"/><Relationship Id="rId1" Type="http://schemas.openxmlformats.org/officeDocument/2006/relationships/theme" Target="theme/theme2.xml"/><Relationship Id="rId2" Type="http://schemas.openxmlformats.org/officeDocument/2006/relationships/presProps" Target="presProps.xml"/><Relationship Id="rId3" Type="http://schemas.openxmlformats.org/officeDocument/2006/relationships/slideMaster" Target="slideMasters/slideMaster1.xml"/><Relationship Id="rId4" Type="http://schemas.openxmlformats.org/officeDocument/2006/relationships/slideMaster" Target="slideMasters/slideMaster2.xml"/><Relationship Id="rId9" Type="http://schemas.openxmlformats.org/officeDocument/2006/relationships/slide" Target="slides/slide4.xml"/><Relationship Id="rId26" Type="http://schemas.openxmlformats.org/officeDocument/2006/relationships/font" Target="fonts/Roboto-bold.fntdata"/><Relationship Id="rId25" Type="http://schemas.openxmlformats.org/officeDocument/2006/relationships/font" Target="fonts/Roboto-regular.fntdata"/><Relationship Id="rId28" Type="http://schemas.openxmlformats.org/officeDocument/2006/relationships/font" Target="fonts/Roboto-boldItalic.fntdata"/><Relationship Id="rId27" Type="http://schemas.openxmlformats.org/officeDocument/2006/relationships/font" Target="fonts/Roboto-italic.fntdata"/><Relationship Id="rId5" Type="http://schemas.openxmlformats.org/officeDocument/2006/relationships/notesMaster" Target="notesMasters/notesMaster1.xml"/><Relationship Id="rId6" Type="http://schemas.openxmlformats.org/officeDocument/2006/relationships/slide" Target="slides/slide1.xml"/><Relationship Id="rId29" Type="http://schemas.openxmlformats.org/officeDocument/2006/relationships/font" Target="fonts/ArialBlack-regular.fntdata"/><Relationship Id="rId7" Type="http://schemas.openxmlformats.org/officeDocument/2006/relationships/slide" Target="slides/slide2.xml"/><Relationship Id="rId8" Type="http://schemas.openxmlformats.org/officeDocument/2006/relationships/slide" Target="slides/slide3.xml"/><Relationship Id="rId11" Type="http://schemas.openxmlformats.org/officeDocument/2006/relationships/slide" Target="slides/slide6.xml"/><Relationship Id="rId10" Type="http://schemas.openxmlformats.org/officeDocument/2006/relationships/slide" Target="slides/slide5.xml"/><Relationship Id="rId13" Type="http://schemas.openxmlformats.org/officeDocument/2006/relationships/slide" Target="slides/slide8.xml"/><Relationship Id="rId12" Type="http://schemas.openxmlformats.org/officeDocument/2006/relationships/slide" Target="slides/slide7.xml"/><Relationship Id="rId15" Type="http://schemas.openxmlformats.org/officeDocument/2006/relationships/slide" Target="slides/slide10.xml"/><Relationship Id="rId14" Type="http://schemas.openxmlformats.org/officeDocument/2006/relationships/slide" Target="slides/slide9.xml"/><Relationship Id="rId17" Type="http://schemas.openxmlformats.org/officeDocument/2006/relationships/slide" Target="slides/slide12.xml"/><Relationship Id="rId16" Type="http://schemas.openxmlformats.org/officeDocument/2006/relationships/slide" Target="slides/slide11.xml"/><Relationship Id="rId19" Type="http://schemas.openxmlformats.org/officeDocument/2006/relationships/slide" Target="slides/slide14.xml"/><Relationship Id="rId18"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 name="Shape 2"/>
        <p:cNvGrpSpPr/>
        <p:nvPr/>
      </p:nvGrpSpPr>
      <p:grpSpPr>
        <a:xfrm>
          <a:off x="0" y="0"/>
          <a:ext cx="0" cy="0"/>
          <a:chOff x="0" y="0"/>
          <a:chExt cx="0" cy="0"/>
        </a:xfrm>
      </p:grpSpPr>
      <p:sp>
        <p:nvSpPr>
          <p:cNvPr id="3" name="Google Shape;3;n"/>
          <p:cNvSpPr txBox="1"/>
          <p:nvPr>
            <p:ph idx="2" type="hdr"/>
          </p:nvPr>
        </p:nvSpPr>
        <p:spPr>
          <a:xfrm>
            <a:off x="0" y="0"/>
            <a:ext cx="2971800" cy="458788"/>
          </a:xfrm>
          <a:prstGeom prst="rect">
            <a:avLst/>
          </a:prstGeom>
          <a:noFill/>
          <a:ln>
            <a:noFill/>
          </a:ln>
        </p:spPr>
        <p:txBody>
          <a:bodyPr anchorCtr="0" anchor="t" bIns="45700" lIns="91425" spcFirstLastPara="1" rIns="91425" wrap="square" tIns="45700">
            <a:noAutofit/>
          </a:bodyPr>
          <a:lstStyle>
            <a:lvl1pPr lvl="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4" name="Google Shape;4;n"/>
          <p:cNvSpPr txBox="1"/>
          <p:nvPr>
            <p:ph idx="10" type="dt"/>
          </p:nvPr>
        </p:nvSpPr>
        <p:spPr>
          <a:xfrm>
            <a:off x="3884613" y="0"/>
            <a:ext cx="2971800" cy="458788"/>
          </a:xfrm>
          <a:prstGeom prst="rect">
            <a:avLst/>
          </a:prstGeom>
          <a:noFill/>
          <a:ln>
            <a:noFill/>
          </a:ln>
        </p:spPr>
        <p:txBody>
          <a:bodyPr anchorCtr="0" anchor="t" bIns="45700" lIns="91425" spcFirstLastPara="1" rIns="91425" wrap="square" tIns="45700">
            <a:noAutofit/>
          </a:bodyPr>
          <a:lstStyle>
            <a:lvl1pPr lvl="0" marR="0" rtl="0" algn="r">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5" name="Google Shape;5;n"/>
          <p:cNvSpPr/>
          <p:nvPr>
            <p:ph idx="3"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6" name="Google Shape;6;n"/>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lvl1pPr indent="-228600" lvl="0" marL="4572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indent="-228600" lvl="1" marL="9144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2pPr>
            <a:lvl3pPr indent="-228600" lvl="2" marL="13716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3pPr>
            <a:lvl4pPr indent="-228600" lvl="3" marL="18288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4pPr>
            <a:lvl5pPr indent="-228600" lvl="4" marL="22860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5pPr>
            <a:lvl6pPr indent="-228600" lvl="5" marL="27432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6pPr>
            <a:lvl7pPr indent="-228600" lvl="6" marL="32004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7pPr>
            <a:lvl8pPr indent="-228600" lvl="7" marL="36576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8pPr>
            <a:lvl9pPr indent="-228600" lvl="8" marL="41148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9pPr>
          </a:lstStyle>
          <a:p/>
        </p:txBody>
      </p:sp>
      <p:sp>
        <p:nvSpPr>
          <p:cNvPr id="7" name="Google Shape;7;n"/>
          <p:cNvSpPr txBox="1"/>
          <p:nvPr>
            <p:ph idx="11" type="ftr"/>
          </p:nvPr>
        </p:nvSpPr>
        <p:spPr>
          <a:xfrm>
            <a:off x="0" y="8685213"/>
            <a:ext cx="2971800" cy="458787"/>
          </a:xfrm>
          <a:prstGeom prst="rect">
            <a:avLst/>
          </a:prstGeom>
          <a:noFill/>
          <a:ln>
            <a:noFill/>
          </a:ln>
        </p:spPr>
        <p:txBody>
          <a:bodyPr anchorCtr="0" anchor="b" bIns="45700" lIns="91425" spcFirstLastPara="1" rIns="91425" wrap="square" tIns="45700">
            <a:noAutofit/>
          </a:bodyPr>
          <a:lstStyle>
            <a:lvl1pPr lvl="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8" name="Google Shape;8;n"/>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marR="0" rtl="0" algn="r">
              <a:spcBef>
                <a:spcPts val="0"/>
              </a:spcBef>
              <a:spcAft>
                <a:spcPts val="0"/>
              </a:spcAft>
              <a:buNone/>
            </a:pPr>
            <a:fld id="{00000000-1234-1234-1234-123412341234}" type="slidenum">
              <a:rPr b="0" i="0" lang="en-US" sz="1200" u="none" cap="none" strike="noStrike">
                <a:solidFill>
                  <a:schemeClr val="dk1"/>
                </a:solidFill>
                <a:latin typeface="Calibri"/>
                <a:ea typeface="Calibri"/>
                <a:cs typeface="Calibri"/>
                <a:sym typeface="Calibri"/>
              </a:rPr>
              <a:t>‹#›</a:t>
            </a:fld>
            <a:endParaRPr b="0" i="0" sz="1200" u="none" cap="none" strike="noStrike">
              <a:solidFill>
                <a:schemeClr val="dk1"/>
              </a:solidFill>
              <a:latin typeface="Calibri"/>
              <a:ea typeface="Calibri"/>
              <a:cs typeface="Calibri"/>
              <a:sym typeface="Calibri"/>
            </a:endParaRPr>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8" name="Shape 48"/>
        <p:cNvGrpSpPr/>
        <p:nvPr/>
      </p:nvGrpSpPr>
      <p:grpSpPr>
        <a:xfrm>
          <a:off x="0" y="0"/>
          <a:ext cx="0" cy="0"/>
          <a:chOff x="0" y="0"/>
          <a:chExt cx="0" cy="0"/>
        </a:xfrm>
      </p:grpSpPr>
      <p:sp>
        <p:nvSpPr>
          <p:cNvPr id="49" name="Google Shape;49;p6: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rPr lang="en-US"/>
              <a:t> </a:t>
            </a:r>
            <a:endParaRPr/>
          </a:p>
        </p:txBody>
      </p:sp>
      <p:sp>
        <p:nvSpPr>
          <p:cNvPr id="50" name="Google Shape;50;p6: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3" name="Shape 53"/>
        <p:cNvGrpSpPr/>
        <p:nvPr/>
      </p:nvGrpSpPr>
      <p:grpSpPr>
        <a:xfrm>
          <a:off x="0" y="0"/>
          <a:ext cx="0" cy="0"/>
          <a:chOff x="0" y="0"/>
          <a:chExt cx="0" cy="0"/>
        </a:xfrm>
      </p:grpSpPr>
      <p:sp>
        <p:nvSpPr>
          <p:cNvPr id="54" name="Google Shape;54;g9d14622f51_0_10:notes"/>
          <p:cNvSpPr txBox="1"/>
          <p:nvPr>
            <p:ph idx="1" type="body"/>
          </p:nvPr>
        </p:nvSpPr>
        <p:spPr>
          <a:xfrm>
            <a:off x="685800" y="4400550"/>
            <a:ext cx="5486400" cy="36006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sz="1500"/>
          </a:p>
        </p:txBody>
      </p:sp>
      <p:sp>
        <p:nvSpPr>
          <p:cNvPr id="55" name="Google Shape;55;g9d14622f51_0_10: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9" name="Shape 59"/>
        <p:cNvGrpSpPr/>
        <p:nvPr/>
      </p:nvGrpSpPr>
      <p:grpSpPr>
        <a:xfrm>
          <a:off x="0" y="0"/>
          <a:ext cx="0" cy="0"/>
          <a:chOff x="0" y="0"/>
          <a:chExt cx="0" cy="0"/>
        </a:xfrm>
      </p:grpSpPr>
      <p:sp>
        <p:nvSpPr>
          <p:cNvPr id="60" name="Google Shape;60;g9d14623404_0_0:notes"/>
          <p:cNvSpPr txBox="1"/>
          <p:nvPr>
            <p:ph idx="1" type="body"/>
          </p:nvPr>
        </p:nvSpPr>
        <p:spPr>
          <a:xfrm>
            <a:off x="685800" y="4400550"/>
            <a:ext cx="5486400" cy="36006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rPr lang="en-US" sz="2000"/>
              <a:t>While this is not an exhaustive list of topics, we are going to focus on the following four main areas that will be covered throughout Junior year.  Postsecondary planning and Financial Fit will be covered throughout Junior Parent University program.  Course planning will cover the course selection process related to postsecondary requirements.  Understanding postsecondary requirements will be covered through Spring Junior Week and Evening Programming. Students will be receiving the curriculum through presentations such as this, Canvas modules, and Zoom lessons. We want to encourage students to take advantage of these opportunities and resources being provided as they navigate their postsecondary plans.  </a:t>
            </a:r>
            <a:endParaRPr sz="2000"/>
          </a:p>
        </p:txBody>
      </p:sp>
      <p:sp>
        <p:nvSpPr>
          <p:cNvPr id="61" name="Google Shape;61;g9d14623404_0_0: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5" name="Shape 65"/>
        <p:cNvGrpSpPr/>
        <p:nvPr/>
      </p:nvGrpSpPr>
      <p:grpSpPr>
        <a:xfrm>
          <a:off x="0" y="0"/>
          <a:ext cx="0" cy="0"/>
          <a:chOff x="0" y="0"/>
          <a:chExt cx="0" cy="0"/>
        </a:xfrm>
      </p:grpSpPr>
      <p:sp>
        <p:nvSpPr>
          <p:cNvPr id="66" name="Google Shape;66;g9d14623404_0_5:notes"/>
          <p:cNvSpPr txBox="1"/>
          <p:nvPr>
            <p:ph idx="1" type="body"/>
          </p:nvPr>
        </p:nvSpPr>
        <p:spPr>
          <a:xfrm>
            <a:off x="685800" y="4400550"/>
            <a:ext cx="5486400" cy="36006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rPr lang="en-US" sz="1500"/>
              <a:t>Throughout the fall, we want to highlight a few items for Juniors to focus on.  A great way to explore colleges is by taking virtual tours, or visiting them in person if available. NNHS also offers virtual colleges rep visits throughout the Fall. As you begin to create a list of schools you are interested in, we encourage students to favorite them in SchooLinks.  This will allow students to have a running list of schools they are interested in.  For those in AP classes, the fall is when you need to register for AP testing.  Information will be shared by your teachers and through email.  For ALL students, make sure you are making academics a priority.  Remember that junior year is the best reflection of your academic potential and for colleges to see trends over your first three years in high school. </a:t>
            </a:r>
            <a:endParaRPr sz="1500"/>
          </a:p>
        </p:txBody>
      </p:sp>
      <p:sp>
        <p:nvSpPr>
          <p:cNvPr id="67" name="Google Shape;67;g9d14623404_0_5: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1" name="Shape 71"/>
        <p:cNvGrpSpPr/>
        <p:nvPr/>
      </p:nvGrpSpPr>
      <p:grpSpPr>
        <a:xfrm>
          <a:off x="0" y="0"/>
          <a:ext cx="0" cy="0"/>
          <a:chOff x="0" y="0"/>
          <a:chExt cx="0" cy="0"/>
        </a:xfrm>
      </p:grpSpPr>
      <p:sp>
        <p:nvSpPr>
          <p:cNvPr id="72" name="Google Shape;72;g9d14623404_0_10:notes"/>
          <p:cNvSpPr txBox="1"/>
          <p:nvPr>
            <p:ph idx="1" type="body"/>
          </p:nvPr>
        </p:nvSpPr>
        <p:spPr>
          <a:xfrm>
            <a:off x="685800" y="4400550"/>
            <a:ext cx="5486400" cy="36006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Clr>
                <a:schemeClr val="dk1"/>
              </a:buClr>
              <a:buSzPts val="1100"/>
              <a:buFont typeface="Arial"/>
              <a:buNone/>
            </a:pPr>
            <a:r>
              <a:rPr lang="en-US" sz="2100"/>
              <a:t>As we move into winter, </a:t>
            </a:r>
            <a:r>
              <a:rPr lang="en-US" sz="2100"/>
              <a:t>we want to highlight a few items for Juniors to focus on.  All juniors should be checking over their academic requirements in regards to graduation and postsecondary planning.  This includes purposeful course selection for senior year, while working with their Counselor to ensure they are on track in regards to their postsecondary plan. Continuing to attend virtual and in person college visits is also encouraged. </a:t>
            </a:r>
            <a:endParaRPr sz="2100"/>
          </a:p>
        </p:txBody>
      </p:sp>
      <p:sp>
        <p:nvSpPr>
          <p:cNvPr id="73" name="Google Shape;73;g9d14623404_0_10: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7" name="Shape 77"/>
        <p:cNvGrpSpPr/>
        <p:nvPr/>
      </p:nvGrpSpPr>
      <p:grpSpPr>
        <a:xfrm>
          <a:off x="0" y="0"/>
          <a:ext cx="0" cy="0"/>
          <a:chOff x="0" y="0"/>
          <a:chExt cx="0" cy="0"/>
        </a:xfrm>
      </p:grpSpPr>
      <p:sp>
        <p:nvSpPr>
          <p:cNvPr id="78" name="Google Shape;78;g9d14623404_0_15:notes"/>
          <p:cNvSpPr txBox="1"/>
          <p:nvPr>
            <p:ph idx="1" type="body"/>
          </p:nvPr>
        </p:nvSpPr>
        <p:spPr>
          <a:xfrm>
            <a:off x="685800" y="4400550"/>
            <a:ext cx="5486400" cy="36006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rPr lang="en-US" sz="1500"/>
              <a:t>Heading into Spring, </a:t>
            </a:r>
            <a:r>
              <a:rPr lang="en-US" sz="1500"/>
              <a:t>we want to highlight a handful of items for Juniors to focus on. For those students who took the PSAT, we encourage you to use those results to prepare for the State SAT.  Junior Week will be happening later in the spring and will have a Counselor-guided week preparing them to transition into senior year in regards to postsecondary planning.  During this week, we will cover the beginning stages of the college application process, including teacher letters of recommendation, recommendation/scholarship survey and NCAA/NAIA eligibility. As we referred to earlier, junior year is important.  For many colleges, this may be the last grades posted to the transcript to determine college admissions.  Colleges want to see an upward trend, so finish strong!</a:t>
            </a:r>
            <a:endParaRPr sz="1500"/>
          </a:p>
        </p:txBody>
      </p:sp>
      <p:sp>
        <p:nvSpPr>
          <p:cNvPr id="79" name="Google Shape;79;g9d14623404_0_15: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3" name="Shape 83"/>
        <p:cNvGrpSpPr/>
        <p:nvPr/>
      </p:nvGrpSpPr>
      <p:grpSpPr>
        <a:xfrm>
          <a:off x="0" y="0"/>
          <a:ext cx="0" cy="0"/>
          <a:chOff x="0" y="0"/>
          <a:chExt cx="0" cy="0"/>
        </a:xfrm>
      </p:grpSpPr>
      <p:sp>
        <p:nvSpPr>
          <p:cNvPr id="84" name="Google Shape;84;g9d14623404_0_26:notes"/>
          <p:cNvSpPr txBox="1"/>
          <p:nvPr>
            <p:ph idx="1" type="body"/>
          </p:nvPr>
        </p:nvSpPr>
        <p:spPr>
          <a:xfrm>
            <a:off x="685800" y="4400550"/>
            <a:ext cx="5486400" cy="36006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rPr lang="en-US" sz="1500"/>
              <a:t>Summer is a good time to take a break from school, but not from planning for your postsecondary plans.  Continue to visit colleges both virtually and in person.  Use summer vacation as a great opportunity to visit schools you may be interested in.  Continue working on the recommendation/scholarship survey, add in new activities and experiences, or update your interests for the future.  Summer is also a great time to review college application requirements, especially if you are looking at schools with the Common App.  Common App essay prompts are typically available for you to start working on so please take advantage of the time.  Do your best to come into Senior year with your list of potential colleges narrowed down and updated in SchooLinks.  This will make the application process easier at the start of your Senior year.  Finally, rest.  Seriously, rest.  Take some time for yourself.  Senior year is a busy time and we want you to enjoy the college application process as best as you can.  </a:t>
            </a:r>
            <a:endParaRPr sz="1500"/>
          </a:p>
        </p:txBody>
      </p:sp>
      <p:sp>
        <p:nvSpPr>
          <p:cNvPr id="85" name="Google Shape;85;g9d14623404_0_26: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9" name="Shape 89"/>
        <p:cNvGrpSpPr/>
        <p:nvPr/>
      </p:nvGrpSpPr>
      <p:grpSpPr>
        <a:xfrm>
          <a:off x="0" y="0"/>
          <a:ext cx="0" cy="0"/>
          <a:chOff x="0" y="0"/>
          <a:chExt cx="0" cy="0"/>
        </a:xfrm>
      </p:grpSpPr>
      <p:sp>
        <p:nvSpPr>
          <p:cNvPr id="90" name="Google Shape;90;g9d14623404_0_31:notes"/>
          <p:cNvSpPr txBox="1"/>
          <p:nvPr>
            <p:ph idx="1" type="body"/>
          </p:nvPr>
        </p:nvSpPr>
        <p:spPr>
          <a:xfrm>
            <a:off x="685800" y="4400550"/>
            <a:ext cx="5486400" cy="36006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rPr lang="en-US"/>
              <a:t> </a:t>
            </a:r>
            <a:endParaRPr/>
          </a:p>
        </p:txBody>
      </p:sp>
      <p:sp>
        <p:nvSpPr>
          <p:cNvPr id="91" name="Google Shape;91;g9d14623404_0_31: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4" name="Shape 94"/>
        <p:cNvGrpSpPr/>
        <p:nvPr/>
      </p:nvGrpSpPr>
      <p:grpSpPr>
        <a:xfrm>
          <a:off x="0" y="0"/>
          <a:ext cx="0" cy="0"/>
          <a:chOff x="0" y="0"/>
          <a:chExt cx="0" cy="0"/>
        </a:xfrm>
      </p:grpSpPr>
      <p:sp>
        <p:nvSpPr>
          <p:cNvPr id="95" name="Google Shape;95;g9d14623404_0_46:notes"/>
          <p:cNvSpPr txBox="1"/>
          <p:nvPr>
            <p:ph idx="1" type="body"/>
          </p:nvPr>
        </p:nvSpPr>
        <p:spPr>
          <a:xfrm>
            <a:off x="685800" y="4400550"/>
            <a:ext cx="5486400" cy="36006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rPr lang="en-US"/>
              <a:t>All parents/guardians have observer access to their student SchooLinks account.  These accounts provide view only access but allow parents to work with their student on postsecondary planning.  There will be links available below this video to guide you through the sign up and matching process with your student’s account.</a:t>
            </a:r>
            <a:endParaRPr/>
          </a:p>
          <a:p>
            <a:pPr indent="0" lvl="0" marL="0" rtl="0" algn="l">
              <a:spcBef>
                <a:spcPts val="0"/>
              </a:spcBef>
              <a:spcAft>
                <a:spcPts val="0"/>
              </a:spcAft>
              <a:buNone/>
            </a:pPr>
            <a:r>
              <a:t/>
            </a:r>
            <a:endParaRPr/>
          </a:p>
          <a:p>
            <a:pPr indent="0" lvl="0" marL="0" rtl="0" algn="l">
              <a:spcBef>
                <a:spcPts val="0"/>
              </a:spcBef>
              <a:spcAft>
                <a:spcPts val="0"/>
              </a:spcAft>
              <a:buNone/>
            </a:pPr>
            <a:r>
              <a:rPr lang="en-US"/>
              <a:t>Links for parents will be on the page below this video</a:t>
            </a:r>
            <a:endParaRPr/>
          </a:p>
        </p:txBody>
      </p:sp>
      <p:sp>
        <p:nvSpPr>
          <p:cNvPr id="96" name="Google Shape;96;g9d14623404_0_46: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1" name="Shape 101"/>
        <p:cNvGrpSpPr/>
        <p:nvPr/>
      </p:nvGrpSpPr>
      <p:grpSpPr>
        <a:xfrm>
          <a:off x="0" y="0"/>
          <a:ext cx="0" cy="0"/>
          <a:chOff x="0" y="0"/>
          <a:chExt cx="0" cy="0"/>
        </a:xfrm>
      </p:grpSpPr>
      <p:sp>
        <p:nvSpPr>
          <p:cNvPr id="102" name="Google Shape;102;g9d14623404_0_40:notes"/>
          <p:cNvSpPr txBox="1"/>
          <p:nvPr>
            <p:ph idx="1" type="body"/>
          </p:nvPr>
        </p:nvSpPr>
        <p:spPr>
          <a:xfrm>
            <a:off x="685800" y="4400550"/>
            <a:ext cx="5486400" cy="36006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rPr lang="en-US"/>
              <a:t>In regards to college visits, there is no substitute for seeing a college yourself.  Unfortunately, we know many colleges/universities are not all open for visits, but we encourage you to check out their website for more information on those who are offering in person visits.  The link below is a great resource as well to get some helpful tips on navigating virtual college visits.</a:t>
            </a:r>
            <a:endParaRPr/>
          </a:p>
        </p:txBody>
      </p:sp>
      <p:sp>
        <p:nvSpPr>
          <p:cNvPr id="103" name="Google Shape;103;g9d14623404_0_40: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8" name="Shape 108"/>
        <p:cNvGrpSpPr/>
        <p:nvPr/>
      </p:nvGrpSpPr>
      <p:grpSpPr>
        <a:xfrm>
          <a:off x="0" y="0"/>
          <a:ext cx="0" cy="0"/>
          <a:chOff x="0" y="0"/>
          <a:chExt cx="0" cy="0"/>
        </a:xfrm>
      </p:grpSpPr>
      <p:sp>
        <p:nvSpPr>
          <p:cNvPr id="109" name="Google Shape;109;g9d14623404_0_51:notes"/>
          <p:cNvSpPr txBox="1"/>
          <p:nvPr>
            <p:ph idx="1" type="body"/>
          </p:nvPr>
        </p:nvSpPr>
        <p:spPr>
          <a:xfrm>
            <a:off x="685800" y="4400550"/>
            <a:ext cx="5486400" cy="36006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rPr lang="en-US"/>
              <a:t>Listed are a few areas we want to highlight in ways to support your junior.  The postsecondary planning process can be a stressful one so please encourage your students during this process.  Find ways to make this process fun and enjoyable.  Be supportive and communicate openly with your student as they discuss their future goals and plans.  Lastly, be patient with them.  This process can take time and it’s important to give them the space needed as they prepare for their life after high school.  </a:t>
            </a:r>
            <a:endParaRPr/>
          </a:p>
        </p:txBody>
      </p:sp>
      <p:sp>
        <p:nvSpPr>
          <p:cNvPr id="110" name="Google Shape;110;g9d14623404_0_51: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15" name="Shape 115"/>
        <p:cNvGrpSpPr/>
        <p:nvPr/>
      </p:nvGrpSpPr>
      <p:grpSpPr>
        <a:xfrm>
          <a:off x="0" y="0"/>
          <a:ext cx="0" cy="0"/>
          <a:chOff x="0" y="0"/>
          <a:chExt cx="0" cy="0"/>
        </a:xfrm>
      </p:grpSpPr>
      <p:sp>
        <p:nvSpPr>
          <p:cNvPr id="116" name="Google Shape;116;g9d14623404_0_58:notes"/>
          <p:cNvSpPr txBox="1"/>
          <p:nvPr>
            <p:ph idx="1" type="body"/>
          </p:nvPr>
        </p:nvSpPr>
        <p:spPr>
          <a:xfrm>
            <a:off x="685800" y="4400550"/>
            <a:ext cx="5486400" cy="36006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rPr lang="en-US"/>
              <a:t> </a:t>
            </a:r>
            <a:endParaRPr/>
          </a:p>
        </p:txBody>
      </p:sp>
      <p:sp>
        <p:nvSpPr>
          <p:cNvPr id="117" name="Google Shape;117;g9d14623404_0_58: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20" name="Shape 120"/>
        <p:cNvGrpSpPr/>
        <p:nvPr/>
      </p:nvGrpSpPr>
      <p:grpSpPr>
        <a:xfrm>
          <a:off x="0" y="0"/>
          <a:ext cx="0" cy="0"/>
          <a:chOff x="0" y="0"/>
          <a:chExt cx="0" cy="0"/>
        </a:xfrm>
      </p:grpSpPr>
      <p:sp>
        <p:nvSpPr>
          <p:cNvPr id="121" name="Google Shape;121;g9d14623404_0_67:notes"/>
          <p:cNvSpPr txBox="1"/>
          <p:nvPr>
            <p:ph idx="1" type="body"/>
          </p:nvPr>
        </p:nvSpPr>
        <p:spPr>
          <a:xfrm>
            <a:off x="685800" y="4400550"/>
            <a:ext cx="5486400" cy="36006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Clr>
                <a:schemeClr val="dk1"/>
              </a:buClr>
              <a:buSzPts val="1100"/>
              <a:buFont typeface="Arial"/>
              <a:buNone/>
            </a:pPr>
            <a:r>
              <a:rPr lang="en-US"/>
              <a:t>As you begin researching postsecondary options, if there are colleges &amp; universities you are interested in, we encourage students to favorite them in SchooLinks.  This will allow you to keep a running list of schools you are interested in. To favorite a college or university, just click on the heart icon in the upper right-hand corner of the college card on the College Search page.</a:t>
            </a:r>
            <a:endParaRPr/>
          </a:p>
        </p:txBody>
      </p:sp>
      <p:sp>
        <p:nvSpPr>
          <p:cNvPr id="122" name="Google Shape;122;g9d14623404_0_67: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28" name="Shape 128"/>
        <p:cNvGrpSpPr/>
        <p:nvPr/>
      </p:nvGrpSpPr>
      <p:grpSpPr>
        <a:xfrm>
          <a:off x="0" y="0"/>
          <a:ext cx="0" cy="0"/>
          <a:chOff x="0" y="0"/>
          <a:chExt cx="0" cy="0"/>
        </a:xfrm>
      </p:grpSpPr>
      <p:sp>
        <p:nvSpPr>
          <p:cNvPr id="129" name="Google Shape;129;g9d14623404_0_80:notes"/>
          <p:cNvSpPr txBox="1"/>
          <p:nvPr>
            <p:ph idx="1" type="body"/>
          </p:nvPr>
        </p:nvSpPr>
        <p:spPr>
          <a:xfrm>
            <a:off x="685800" y="4400550"/>
            <a:ext cx="5486400" cy="36006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rPr lang="en-US"/>
              <a:t>As a sophomore, you were given curriculum that covered topics listed on the screen.  To refer back to them, they have been made available under the Class of 2022 Canvas page, under modules.  These lessons are just as important now, as they were during your sophomore year.  We want to make sure that you have access to these resources to help you finish junior year strong.</a:t>
            </a:r>
            <a:endParaRPr/>
          </a:p>
        </p:txBody>
      </p:sp>
      <p:sp>
        <p:nvSpPr>
          <p:cNvPr id="130" name="Google Shape;130;g9d14623404_0_80: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34" name="Shape 134"/>
        <p:cNvGrpSpPr/>
        <p:nvPr/>
      </p:nvGrpSpPr>
      <p:grpSpPr>
        <a:xfrm>
          <a:off x="0" y="0"/>
          <a:ext cx="0" cy="0"/>
          <a:chOff x="0" y="0"/>
          <a:chExt cx="0" cy="0"/>
        </a:xfrm>
      </p:grpSpPr>
      <p:sp>
        <p:nvSpPr>
          <p:cNvPr id="135" name="Google Shape;135;g9d14623404_0_85:notes"/>
          <p:cNvSpPr txBox="1"/>
          <p:nvPr>
            <p:ph idx="1" type="body"/>
          </p:nvPr>
        </p:nvSpPr>
        <p:spPr>
          <a:xfrm>
            <a:off x="685800" y="4400550"/>
            <a:ext cx="5486400" cy="36006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rPr lang="en-US"/>
              <a:t>As you prepare for your postsecondary plans, we want to remind you to clean up your social media.  Don’t underestimate the impact that your social media is leaving on your digital footprint, as it represents who you are.  </a:t>
            </a:r>
            <a:endParaRPr/>
          </a:p>
        </p:txBody>
      </p:sp>
      <p:sp>
        <p:nvSpPr>
          <p:cNvPr id="136" name="Google Shape;136;g9d14623404_0_85: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41" name="Shape 141"/>
        <p:cNvGrpSpPr/>
        <p:nvPr/>
      </p:nvGrpSpPr>
      <p:grpSpPr>
        <a:xfrm>
          <a:off x="0" y="0"/>
          <a:ext cx="0" cy="0"/>
          <a:chOff x="0" y="0"/>
          <a:chExt cx="0" cy="0"/>
        </a:xfrm>
      </p:grpSpPr>
      <p:sp>
        <p:nvSpPr>
          <p:cNvPr id="142" name="Google Shape;142;g377105aa98d_1_0:notes"/>
          <p:cNvSpPr/>
          <p:nvPr>
            <p:ph idx="2" type="sldImg"/>
          </p:nvPr>
        </p:nvSpPr>
        <p:spPr>
          <a:xfrm>
            <a:off x="701951" y="1143000"/>
            <a:ext cx="5454000" cy="30855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143" name="Google Shape;143;g377105aa98d_1_0:notes"/>
          <p:cNvSpPr txBox="1"/>
          <p:nvPr>
            <p:ph idx="1" type="body"/>
          </p:nvPr>
        </p:nvSpPr>
        <p:spPr>
          <a:xfrm>
            <a:off x="685800" y="4400550"/>
            <a:ext cx="5486400" cy="3600600"/>
          </a:xfrm>
          <a:prstGeom prst="rect">
            <a:avLst/>
          </a:prstGeom>
          <a:noFill/>
          <a:ln>
            <a:noFill/>
          </a:ln>
        </p:spPr>
        <p:txBody>
          <a:bodyPr anchorCtr="0" anchor="t" bIns="45650" lIns="91325" spcFirstLastPara="1" rIns="91325" wrap="square" tIns="45650">
            <a:noAutofit/>
          </a:bodyPr>
          <a:lstStyle/>
          <a:p>
            <a:pPr indent="0" lvl="0" marL="0" rtl="0" algn="l">
              <a:spcBef>
                <a:spcPts val="0"/>
              </a:spcBef>
              <a:spcAft>
                <a:spcPts val="0"/>
              </a:spcAft>
              <a:buNone/>
            </a:pPr>
            <a:r>
              <a:t/>
            </a:r>
            <a:endParaRPr/>
          </a:p>
        </p:txBody>
      </p:sp>
      <p:sp>
        <p:nvSpPr>
          <p:cNvPr id="144" name="Google Shape;144;g377105aa98d_1_0:notes"/>
          <p:cNvSpPr txBox="1"/>
          <p:nvPr>
            <p:ph idx="12" type="sldNum"/>
          </p:nvPr>
        </p:nvSpPr>
        <p:spPr>
          <a:xfrm>
            <a:off x="3884613" y="8685213"/>
            <a:ext cx="2971800" cy="459000"/>
          </a:xfrm>
          <a:prstGeom prst="rect">
            <a:avLst/>
          </a:prstGeom>
          <a:noFill/>
          <a:ln>
            <a:noFill/>
          </a:ln>
        </p:spPr>
        <p:txBody>
          <a:bodyPr anchorCtr="0" anchor="b" bIns="45650" lIns="91325" spcFirstLastPara="1" rIns="91325" wrap="square" tIns="4565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notes>
</file>

<file path=ppt/notesSlides/notesSlide1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49" name="Shape 149"/>
        <p:cNvGrpSpPr/>
        <p:nvPr/>
      </p:nvGrpSpPr>
      <p:grpSpPr>
        <a:xfrm>
          <a:off x="0" y="0"/>
          <a:ext cx="0" cy="0"/>
          <a:chOff x="0" y="0"/>
          <a:chExt cx="0" cy="0"/>
        </a:xfrm>
      </p:grpSpPr>
      <p:sp>
        <p:nvSpPr>
          <p:cNvPr id="150" name="Google Shape;150;g376540989ca_1_108: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
        <p:nvSpPr>
          <p:cNvPr id="151" name="Google Shape;151;g376540989ca_1_108:notes"/>
          <p:cNvSpPr txBox="1"/>
          <p:nvPr>
            <p:ph idx="1" type="body"/>
          </p:nvPr>
        </p:nvSpPr>
        <p:spPr>
          <a:xfrm>
            <a:off x="685800" y="4400550"/>
            <a:ext cx="5486400" cy="36006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52" name="Google Shape;152;g376540989ca_1_108:notes"/>
          <p:cNvSpPr txBox="1"/>
          <p:nvPr>
            <p:ph idx="12" type="sldNum"/>
          </p:nvPr>
        </p:nvSpPr>
        <p:spPr>
          <a:xfrm>
            <a:off x="3884613" y="8685213"/>
            <a:ext cx="2971800" cy="458700"/>
          </a:xfrm>
          <a:prstGeom prst="rect">
            <a:avLst/>
          </a:prstGeom>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2.png"/></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3.png"/></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4.png"/></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9.png"/></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png"/></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2.xml"/><Relationship Id="rId2" Type="http://schemas.openxmlformats.org/officeDocument/2006/relationships/image" Target="../media/image7.png"/></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2.xml"/><Relationship Id="rId2" Type="http://schemas.openxmlformats.org/officeDocument/2006/relationships/image" Target="../media/image6.png"/></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2.xml"/><Relationship Id="rId2" Type="http://schemas.openxmlformats.org/officeDocument/2006/relationships/image" Target="../media/image1.png"/></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2.xml"/><Relationship Id="rId2" Type="http://schemas.openxmlformats.org/officeDocument/2006/relationships/image" Target="../media/image8.png"/></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2018 SS Template" type="title">
  <p:cSld name="TITLE">
    <p:bg>
      <p:bgPr>
        <a:blipFill>
          <a:blip r:embed="rId2">
            <a:alphaModFix/>
          </a:blip>
          <a:stretch>
            <a:fillRect/>
          </a:stretch>
        </a:blipFill>
      </p:bgPr>
    </p:bg>
    <p:spTree>
      <p:nvGrpSpPr>
        <p:cNvPr id="15" name="Shape 15"/>
        <p:cNvGrpSpPr/>
        <p:nvPr/>
      </p:nvGrpSpPr>
      <p:grpSpPr>
        <a:xfrm>
          <a:off x="0" y="0"/>
          <a:ext cx="0" cy="0"/>
          <a:chOff x="0" y="0"/>
          <a:chExt cx="0" cy="0"/>
        </a:xfrm>
      </p:grpSpPr>
      <p:sp>
        <p:nvSpPr>
          <p:cNvPr id="16" name="Google Shape;16;p2"/>
          <p:cNvSpPr txBox="1"/>
          <p:nvPr>
            <p:ph type="ctrTitle"/>
          </p:nvPr>
        </p:nvSpPr>
        <p:spPr>
          <a:xfrm>
            <a:off x="2032000" y="817563"/>
            <a:ext cx="9144000" cy="2387600"/>
          </a:xfrm>
          <a:prstGeom prst="rect">
            <a:avLst/>
          </a:prstGeom>
          <a:noFill/>
          <a:ln>
            <a:noFill/>
          </a:ln>
        </p:spPr>
        <p:txBody>
          <a:bodyPr anchorCtr="0" anchor="b" bIns="45700" lIns="91425" spcFirstLastPara="1" rIns="91425" wrap="square" tIns="45700">
            <a:noAutofit/>
          </a:bodyPr>
          <a:lstStyle>
            <a:lvl1pPr lvl="0" marR="0" rtl="0" algn="ctr">
              <a:lnSpc>
                <a:spcPct val="90000"/>
              </a:lnSpc>
              <a:spcBef>
                <a:spcPts val="0"/>
              </a:spcBef>
              <a:spcAft>
                <a:spcPts val="0"/>
              </a:spcAft>
              <a:buClr>
                <a:schemeClr val="lt1"/>
              </a:buClr>
              <a:buSzPts val="6000"/>
              <a:buFont typeface="Arial Black"/>
              <a:buNone/>
              <a:defRPr b="0" i="0" sz="6000" u="none" cap="none" strike="noStrike">
                <a:solidFill>
                  <a:schemeClr val="lt1"/>
                </a:solidFill>
                <a:latin typeface="Arial Black"/>
                <a:ea typeface="Arial Black"/>
                <a:cs typeface="Arial Black"/>
                <a:sym typeface="Arial Black"/>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p:txBody>
      </p:sp>
      <p:sp>
        <p:nvSpPr>
          <p:cNvPr id="17" name="Google Shape;17;p2"/>
          <p:cNvSpPr txBox="1"/>
          <p:nvPr>
            <p:ph idx="1" type="subTitle"/>
          </p:nvPr>
        </p:nvSpPr>
        <p:spPr>
          <a:xfrm>
            <a:off x="2032000" y="3427867"/>
            <a:ext cx="9144000" cy="1655762"/>
          </a:xfrm>
          <a:prstGeom prst="rect">
            <a:avLst/>
          </a:prstGeom>
          <a:noFill/>
          <a:ln>
            <a:noFill/>
          </a:ln>
        </p:spPr>
        <p:txBody>
          <a:bodyPr anchorCtr="0" anchor="t" bIns="45700" lIns="91425" spcFirstLastPara="1" rIns="91425" wrap="square" tIns="45700">
            <a:noAutofit/>
          </a:bodyPr>
          <a:lstStyle>
            <a:lvl1pPr lvl="0" marR="0" rtl="0" algn="ctr">
              <a:lnSpc>
                <a:spcPct val="90000"/>
              </a:lnSpc>
              <a:spcBef>
                <a:spcPts val="1000"/>
              </a:spcBef>
              <a:spcAft>
                <a:spcPts val="0"/>
              </a:spcAft>
              <a:buClr>
                <a:schemeClr val="lt1"/>
              </a:buClr>
              <a:buSzPts val="2400"/>
              <a:buFont typeface="Arial"/>
              <a:buNone/>
              <a:defRPr b="0" i="0" sz="2400" u="none" cap="none" strike="noStrike">
                <a:solidFill>
                  <a:schemeClr val="lt1"/>
                </a:solidFill>
                <a:latin typeface="Arial"/>
                <a:ea typeface="Arial"/>
                <a:cs typeface="Arial"/>
                <a:sym typeface="Arial"/>
              </a:defRPr>
            </a:lvl1pPr>
            <a:lvl2pPr lvl="1" marR="0" rtl="0" algn="ctr">
              <a:lnSpc>
                <a:spcPct val="90000"/>
              </a:lnSpc>
              <a:spcBef>
                <a:spcPts val="500"/>
              </a:spcBef>
              <a:spcAft>
                <a:spcPts val="0"/>
              </a:spcAft>
              <a:buClr>
                <a:schemeClr val="dk1"/>
              </a:buClr>
              <a:buSzPts val="2000"/>
              <a:buFont typeface="Arial"/>
              <a:buNone/>
              <a:defRPr b="0" i="0" sz="2000" u="none" cap="none" strike="noStrike">
                <a:solidFill>
                  <a:schemeClr val="dk1"/>
                </a:solidFill>
                <a:latin typeface="Arial"/>
                <a:ea typeface="Arial"/>
                <a:cs typeface="Arial"/>
                <a:sym typeface="Arial"/>
              </a:defRPr>
            </a:lvl2pPr>
            <a:lvl3pPr lvl="2" marR="0" rtl="0" algn="ctr">
              <a:lnSpc>
                <a:spcPct val="90000"/>
              </a:lnSpc>
              <a:spcBef>
                <a:spcPts val="500"/>
              </a:spcBef>
              <a:spcAft>
                <a:spcPts val="0"/>
              </a:spcAft>
              <a:buClr>
                <a:schemeClr val="dk1"/>
              </a:buClr>
              <a:buSzPts val="1800"/>
              <a:buFont typeface="Arial"/>
              <a:buNone/>
              <a:defRPr b="0" i="0" sz="1800" u="none" cap="none" strike="noStrike">
                <a:solidFill>
                  <a:schemeClr val="dk1"/>
                </a:solidFill>
                <a:latin typeface="Arial"/>
                <a:ea typeface="Arial"/>
                <a:cs typeface="Arial"/>
                <a:sym typeface="Arial"/>
              </a:defRPr>
            </a:lvl3pPr>
            <a:lvl4pPr lvl="3" marR="0" rtl="0" algn="ctr">
              <a:lnSpc>
                <a:spcPct val="90000"/>
              </a:lnSpc>
              <a:spcBef>
                <a:spcPts val="500"/>
              </a:spcBef>
              <a:spcAft>
                <a:spcPts val="0"/>
              </a:spcAft>
              <a:buClr>
                <a:schemeClr val="dk1"/>
              </a:buClr>
              <a:buSzPts val="1600"/>
              <a:buFont typeface="Arial"/>
              <a:buNone/>
              <a:defRPr b="0" i="0" sz="1600" u="none" cap="none" strike="noStrike">
                <a:solidFill>
                  <a:schemeClr val="dk1"/>
                </a:solidFill>
                <a:latin typeface="Arial"/>
                <a:ea typeface="Arial"/>
                <a:cs typeface="Arial"/>
                <a:sym typeface="Arial"/>
              </a:defRPr>
            </a:lvl4pPr>
            <a:lvl5pPr lvl="4" marR="0" rtl="0" algn="ctr">
              <a:lnSpc>
                <a:spcPct val="90000"/>
              </a:lnSpc>
              <a:spcBef>
                <a:spcPts val="500"/>
              </a:spcBef>
              <a:spcAft>
                <a:spcPts val="0"/>
              </a:spcAft>
              <a:buClr>
                <a:schemeClr val="dk1"/>
              </a:buClr>
              <a:buSzPts val="1600"/>
              <a:buFont typeface="Arial"/>
              <a:buNone/>
              <a:defRPr b="0" i="0" sz="1600" u="none" cap="none" strike="noStrike">
                <a:solidFill>
                  <a:schemeClr val="dk1"/>
                </a:solidFill>
                <a:latin typeface="Arial"/>
                <a:ea typeface="Arial"/>
                <a:cs typeface="Arial"/>
                <a:sym typeface="Arial"/>
              </a:defRPr>
            </a:lvl5pPr>
            <a:lvl6pPr lvl="5" marR="0" rtl="0" algn="ctr">
              <a:lnSpc>
                <a:spcPct val="90000"/>
              </a:lnSpc>
              <a:spcBef>
                <a:spcPts val="500"/>
              </a:spcBef>
              <a:spcAft>
                <a:spcPts val="0"/>
              </a:spcAft>
              <a:buClr>
                <a:schemeClr val="dk1"/>
              </a:buClr>
              <a:buSzPts val="1600"/>
              <a:buFont typeface="Arial"/>
              <a:buNone/>
              <a:defRPr b="0" i="0" sz="1600" u="none" cap="none" strike="noStrike">
                <a:solidFill>
                  <a:schemeClr val="dk1"/>
                </a:solidFill>
                <a:latin typeface="Arial"/>
                <a:ea typeface="Arial"/>
                <a:cs typeface="Arial"/>
                <a:sym typeface="Arial"/>
              </a:defRPr>
            </a:lvl6pPr>
            <a:lvl7pPr lvl="6" marR="0" rtl="0" algn="ctr">
              <a:lnSpc>
                <a:spcPct val="90000"/>
              </a:lnSpc>
              <a:spcBef>
                <a:spcPts val="500"/>
              </a:spcBef>
              <a:spcAft>
                <a:spcPts val="0"/>
              </a:spcAft>
              <a:buClr>
                <a:schemeClr val="dk1"/>
              </a:buClr>
              <a:buSzPts val="1600"/>
              <a:buFont typeface="Arial"/>
              <a:buNone/>
              <a:defRPr b="0" i="0" sz="1600" u="none" cap="none" strike="noStrike">
                <a:solidFill>
                  <a:schemeClr val="dk1"/>
                </a:solidFill>
                <a:latin typeface="Arial"/>
                <a:ea typeface="Arial"/>
                <a:cs typeface="Arial"/>
                <a:sym typeface="Arial"/>
              </a:defRPr>
            </a:lvl7pPr>
            <a:lvl8pPr lvl="7" marR="0" rtl="0" algn="ctr">
              <a:lnSpc>
                <a:spcPct val="90000"/>
              </a:lnSpc>
              <a:spcBef>
                <a:spcPts val="500"/>
              </a:spcBef>
              <a:spcAft>
                <a:spcPts val="0"/>
              </a:spcAft>
              <a:buClr>
                <a:schemeClr val="dk1"/>
              </a:buClr>
              <a:buSzPts val="1600"/>
              <a:buFont typeface="Arial"/>
              <a:buNone/>
              <a:defRPr b="0" i="0" sz="1600" u="none" cap="none" strike="noStrike">
                <a:solidFill>
                  <a:schemeClr val="dk1"/>
                </a:solidFill>
                <a:latin typeface="Arial"/>
                <a:ea typeface="Arial"/>
                <a:cs typeface="Arial"/>
                <a:sym typeface="Arial"/>
              </a:defRPr>
            </a:lvl8pPr>
            <a:lvl9pPr lvl="8" marR="0" rtl="0" algn="ctr">
              <a:lnSpc>
                <a:spcPct val="90000"/>
              </a:lnSpc>
              <a:spcBef>
                <a:spcPts val="500"/>
              </a:spcBef>
              <a:spcAft>
                <a:spcPts val="0"/>
              </a:spcAft>
              <a:buClr>
                <a:schemeClr val="dk1"/>
              </a:buClr>
              <a:buSzPts val="1600"/>
              <a:buFont typeface="Arial"/>
              <a:buNone/>
              <a:defRPr b="0" i="0" sz="1600" u="none" cap="none" strike="noStrike">
                <a:solidFill>
                  <a:schemeClr val="dk1"/>
                </a:solidFill>
                <a:latin typeface="Arial"/>
                <a:ea typeface="Arial"/>
                <a:cs typeface="Arial"/>
                <a:sym typeface="Arial"/>
              </a:defRPr>
            </a:lvl9pPr>
          </a:lstStyle>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1_Title Slide">
  <p:cSld name="1_Title Slide">
    <p:bg>
      <p:bgPr>
        <a:blipFill>
          <a:blip r:embed="rId2">
            <a:alphaModFix/>
          </a:blip>
          <a:stretch>
            <a:fillRect/>
          </a:stretch>
        </a:blipFill>
      </p:bgPr>
    </p:bg>
    <p:spTree>
      <p:nvGrpSpPr>
        <p:cNvPr id="18" name="Shape 18"/>
        <p:cNvGrpSpPr/>
        <p:nvPr/>
      </p:nvGrpSpPr>
      <p:grpSpPr>
        <a:xfrm>
          <a:off x="0" y="0"/>
          <a:ext cx="0" cy="0"/>
          <a:chOff x="0" y="0"/>
          <a:chExt cx="0" cy="0"/>
        </a:xfrm>
      </p:grpSpPr>
      <p:sp>
        <p:nvSpPr>
          <p:cNvPr id="19" name="Google Shape;19;p3"/>
          <p:cNvSpPr txBox="1"/>
          <p:nvPr>
            <p:ph type="ctrTitle"/>
          </p:nvPr>
        </p:nvSpPr>
        <p:spPr>
          <a:xfrm>
            <a:off x="2032000" y="817563"/>
            <a:ext cx="9144000" cy="2387600"/>
          </a:xfrm>
          <a:prstGeom prst="rect">
            <a:avLst/>
          </a:prstGeom>
          <a:noFill/>
          <a:ln>
            <a:noFill/>
          </a:ln>
        </p:spPr>
        <p:txBody>
          <a:bodyPr anchorCtr="0" anchor="b" bIns="45700" lIns="91425" spcFirstLastPara="1" rIns="91425" wrap="square" tIns="45700">
            <a:noAutofit/>
          </a:bodyPr>
          <a:lstStyle>
            <a:lvl1pPr lvl="0" marR="0" rtl="0" algn="ctr">
              <a:lnSpc>
                <a:spcPct val="90000"/>
              </a:lnSpc>
              <a:spcBef>
                <a:spcPts val="0"/>
              </a:spcBef>
              <a:spcAft>
                <a:spcPts val="0"/>
              </a:spcAft>
              <a:buClr>
                <a:schemeClr val="lt1"/>
              </a:buClr>
              <a:buSzPts val="6000"/>
              <a:buFont typeface="Arial Black"/>
              <a:buNone/>
              <a:defRPr b="0" i="0" sz="6000" u="none" cap="none" strike="noStrike">
                <a:solidFill>
                  <a:schemeClr val="lt1"/>
                </a:solidFill>
                <a:latin typeface="Arial Black"/>
                <a:ea typeface="Arial Black"/>
                <a:cs typeface="Arial Black"/>
                <a:sym typeface="Arial Black"/>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p:txBody>
      </p:sp>
      <p:sp>
        <p:nvSpPr>
          <p:cNvPr id="20" name="Google Shape;20;p3"/>
          <p:cNvSpPr txBox="1"/>
          <p:nvPr>
            <p:ph idx="1" type="subTitle"/>
          </p:nvPr>
        </p:nvSpPr>
        <p:spPr>
          <a:xfrm>
            <a:off x="2032000" y="3427867"/>
            <a:ext cx="9144000" cy="1655762"/>
          </a:xfrm>
          <a:prstGeom prst="rect">
            <a:avLst/>
          </a:prstGeom>
          <a:noFill/>
          <a:ln>
            <a:noFill/>
          </a:ln>
        </p:spPr>
        <p:txBody>
          <a:bodyPr anchorCtr="0" anchor="t" bIns="45700" lIns="91425" spcFirstLastPara="1" rIns="91425" wrap="square" tIns="45700">
            <a:noAutofit/>
          </a:bodyPr>
          <a:lstStyle>
            <a:lvl1pPr lvl="0" marR="0" rtl="0" algn="ctr">
              <a:lnSpc>
                <a:spcPct val="90000"/>
              </a:lnSpc>
              <a:spcBef>
                <a:spcPts val="1000"/>
              </a:spcBef>
              <a:spcAft>
                <a:spcPts val="0"/>
              </a:spcAft>
              <a:buClr>
                <a:schemeClr val="lt1"/>
              </a:buClr>
              <a:buSzPts val="2400"/>
              <a:buFont typeface="Arial"/>
              <a:buNone/>
              <a:defRPr b="0" i="0" sz="2400" u="none" cap="none" strike="noStrike">
                <a:solidFill>
                  <a:schemeClr val="lt1"/>
                </a:solidFill>
                <a:latin typeface="Arial"/>
                <a:ea typeface="Arial"/>
                <a:cs typeface="Arial"/>
                <a:sym typeface="Arial"/>
              </a:defRPr>
            </a:lvl1pPr>
            <a:lvl2pPr lvl="1" marR="0" rtl="0" algn="ctr">
              <a:lnSpc>
                <a:spcPct val="90000"/>
              </a:lnSpc>
              <a:spcBef>
                <a:spcPts val="500"/>
              </a:spcBef>
              <a:spcAft>
                <a:spcPts val="0"/>
              </a:spcAft>
              <a:buClr>
                <a:schemeClr val="dk1"/>
              </a:buClr>
              <a:buSzPts val="2000"/>
              <a:buFont typeface="Arial"/>
              <a:buNone/>
              <a:defRPr b="0" i="0" sz="2000" u="none" cap="none" strike="noStrike">
                <a:solidFill>
                  <a:schemeClr val="dk1"/>
                </a:solidFill>
                <a:latin typeface="Arial"/>
                <a:ea typeface="Arial"/>
                <a:cs typeface="Arial"/>
                <a:sym typeface="Arial"/>
              </a:defRPr>
            </a:lvl2pPr>
            <a:lvl3pPr lvl="2" marR="0" rtl="0" algn="ctr">
              <a:lnSpc>
                <a:spcPct val="90000"/>
              </a:lnSpc>
              <a:spcBef>
                <a:spcPts val="500"/>
              </a:spcBef>
              <a:spcAft>
                <a:spcPts val="0"/>
              </a:spcAft>
              <a:buClr>
                <a:schemeClr val="dk1"/>
              </a:buClr>
              <a:buSzPts val="1800"/>
              <a:buFont typeface="Arial"/>
              <a:buNone/>
              <a:defRPr b="0" i="0" sz="1800" u="none" cap="none" strike="noStrike">
                <a:solidFill>
                  <a:schemeClr val="dk1"/>
                </a:solidFill>
                <a:latin typeface="Arial"/>
                <a:ea typeface="Arial"/>
                <a:cs typeface="Arial"/>
                <a:sym typeface="Arial"/>
              </a:defRPr>
            </a:lvl3pPr>
            <a:lvl4pPr lvl="3" marR="0" rtl="0" algn="ctr">
              <a:lnSpc>
                <a:spcPct val="90000"/>
              </a:lnSpc>
              <a:spcBef>
                <a:spcPts val="500"/>
              </a:spcBef>
              <a:spcAft>
                <a:spcPts val="0"/>
              </a:spcAft>
              <a:buClr>
                <a:schemeClr val="dk1"/>
              </a:buClr>
              <a:buSzPts val="1600"/>
              <a:buFont typeface="Arial"/>
              <a:buNone/>
              <a:defRPr b="0" i="0" sz="1600" u="none" cap="none" strike="noStrike">
                <a:solidFill>
                  <a:schemeClr val="dk1"/>
                </a:solidFill>
                <a:latin typeface="Arial"/>
                <a:ea typeface="Arial"/>
                <a:cs typeface="Arial"/>
                <a:sym typeface="Arial"/>
              </a:defRPr>
            </a:lvl4pPr>
            <a:lvl5pPr lvl="4" marR="0" rtl="0" algn="ctr">
              <a:lnSpc>
                <a:spcPct val="90000"/>
              </a:lnSpc>
              <a:spcBef>
                <a:spcPts val="500"/>
              </a:spcBef>
              <a:spcAft>
                <a:spcPts val="0"/>
              </a:spcAft>
              <a:buClr>
                <a:schemeClr val="dk1"/>
              </a:buClr>
              <a:buSzPts val="1600"/>
              <a:buFont typeface="Arial"/>
              <a:buNone/>
              <a:defRPr b="0" i="0" sz="1600" u="none" cap="none" strike="noStrike">
                <a:solidFill>
                  <a:schemeClr val="dk1"/>
                </a:solidFill>
                <a:latin typeface="Arial"/>
                <a:ea typeface="Arial"/>
                <a:cs typeface="Arial"/>
                <a:sym typeface="Arial"/>
              </a:defRPr>
            </a:lvl5pPr>
            <a:lvl6pPr lvl="5" marR="0" rtl="0" algn="ctr">
              <a:lnSpc>
                <a:spcPct val="90000"/>
              </a:lnSpc>
              <a:spcBef>
                <a:spcPts val="500"/>
              </a:spcBef>
              <a:spcAft>
                <a:spcPts val="0"/>
              </a:spcAft>
              <a:buClr>
                <a:schemeClr val="dk1"/>
              </a:buClr>
              <a:buSzPts val="1600"/>
              <a:buFont typeface="Arial"/>
              <a:buNone/>
              <a:defRPr b="0" i="0" sz="1600" u="none" cap="none" strike="noStrike">
                <a:solidFill>
                  <a:schemeClr val="dk1"/>
                </a:solidFill>
                <a:latin typeface="Arial"/>
                <a:ea typeface="Arial"/>
                <a:cs typeface="Arial"/>
                <a:sym typeface="Arial"/>
              </a:defRPr>
            </a:lvl6pPr>
            <a:lvl7pPr lvl="6" marR="0" rtl="0" algn="ctr">
              <a:lnSpc>
                <a:spcPct val="90000"/>
              </a:lnSpc>
              <a:spcBef>
                <a:spcPts val="500"/>
              </a:spcBef>
              <a:spcAft>
                <a:spcPts val="0"/>
              </a:spcAft>
              <a:buClr>
                <a:schemeClr val="dk1"/>
              </a:buClr>
              <a:buSzPts val="1600"/>
              <a:buFont typeface="Arial"/>
              <a:buNone/>
              <a:defRPr b="0" i="0" sz="1600" u="none" cap="none" strike="noStrike">
                <a:solidFill>
                  <a:schemeClr val="dk1"/>
                </a:solidFill>
                <a:latin typeface="Arial"/>
                <a:ea typeface="Arial"/>
                <a:cs typeface="Arial"/>
                <a:sym typeface="Arial"/>
              </a:defRPr>
            </a:lvl7pPr>
            <a:lvl8pPr lvl="7" marR="0" rtl="0" algn="ctr">
              <a:lnSpc>
                <a:spcPct val="90000"/>
              </a:lnSpc>
              <a:spcBef>
                <a:spcPts val="500"/>
              </a:spcBef>
              <a:spcAft>
                <a:spcPts val="0"/>
              </a:spcAft>
              <a:buClr>
                <a:schemeClr val="dk1"/>
              </a:buClr>
              <a:buSzPts val="1600"/>
              <a:buFont typeface="Arial"/>
              <a:buNone/>
              <a:defRPr b="0" i="0" sz="1600" u="none" cap="none" strike="noStrike">
                <a:solidFill>
                  <a:schemeClr val="dk1"/>
                </a:solidFill>
                <a:latin typeface="Arial"/>
                <a:ea typeface="Arial"/>
                <a:cs typeface="Arial"/>
                <a:sym typeface="Arial"/>
              </a:defRPr>
            </a:lvl8pPr>
            <a:lvl9pPr lvl="8" marR="0" rtl="0" algn="ctr">
              <a:lnSpc>
                <a:spcPct val="90000"/>
              </a:lnSpc>
              <a:spcBef>
                <a:spcPts val="500"/>
              </a:spcBef>
              <a:spcAft>
                <a:spcPts val="0"/>
              </a:spcAft>
              <a:buClr>
                <a:schemeClr val="dk1"/>
              </a:buClr>
              <a:buSzPts val="1600"/>
              <a:buFont typeface="Arial"/>
              <a:buNone/>
              <a:defRPr b="0" i="0" sz="1600" u="none" cap="none" strike="noStrike">
                <a:solidFill>
                  <a:schemeClr val="dk1"/>
                </a:solidFill>
                <a:latin typeface="Arial"/>
                <a:ea typeface="Arial"/>
                <a:cs typeface="Arial"/>
                <a:sym typeface="Arial"/>
              </a:defRPr>
            </a:lvl9pPr>
          </a:lstStyle>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Content" type="obj">
  <p:cSld name="OBJECT">
    <p:bg>
      <p:bgPr>
        <a:blipFill>
          <a:blip r:embed="rId2">
            <a:alphaModFix/>
          </a:blip>
          <a:stretch>
            <a:fillRect/>
          </a:stretch>
        </a:blipFill>
      </p:bgPr>
    </p:bg>
    <p:spTree>
      <p:nvGrpSpPr>
        <p:cNvPr id="21" name="Shape 21"/>
        <p:cNvGrpSpPr/>
        <p:nvPr/>
      </p:nvGrpSpPr>
      <p:grpSpPr>
        <a:xfrm>
          <a:off x="0" y="0"/>
          <a:ext cx="0" cy="0"/>
          <a:chOff x="0" y="0"/>
          <a:chExt cx="0" cy="0"/>
        </a:xfrm>
      </p:grpSpPr>
      <p:sp>
        <p:nvSpPr>
          <p:cNvPr id="22" name="Google Shape;22;p4"/>
          <p:cNvSpPr txBox="1"/>
          <p:nvPr>
            <p:ph type="title"/>
          </p:nvPr>
        </p:nvSpPr>
        <p:spPr>
          <a:xfrm>
            <a:off x="478971" y="5256439"/>
            <a:ext cx="9303658" cy="1325563"/>
          </a:xfrm>
          <a:prstGeom prst="rect">
            <a:avLst/>
          </a:prstGeom>
          <a:noFill/>
          <a:ln>
            <a:noFill/>
          </a:ln>
        </p:spPr>
        <p:txBody>
          <a:bodyPr anchorCtr="0" anchor="ctr" bIns="45700" lIns="91425" spcFirstLastPara="1" rIns="91425" wrap="square" tIns="45700">
            <a:noAutofit/>
          </a:bodyPr>
          <a:lstStyle>
            <a:lvl1pPr lvl="0" marR="0" rtl="0" algn="l">
              <a:lnSpc>
                <a:spcPct val="90000"/>
              </a:lnSpc>
              <a:spcBef>
                <a:spcPts val="0"/>
              </a:spcBef>
              <a:spcAft>
                <a:spcPts val="0"/>
              </a:spcAft>
              <a:buClr>
                <a:schemeClr val="lt1"/>
              </a:buClr>
              <a:buSzPts val="4400"/>
              <a:buFont typeface="Arial Black"/>
              <a:buNone/>
              <a:defRPr b="0" i="0" sz="4400" u="none" cap="none" strike="noStrike">
                <a:solidFill>
                  <a:schemeClr val="lt1"/>
                </a:solidFill>
                <a:latin typeface="Arial Black"/>
                <a:ea typeface="Arial Black"/>
                <a:cs typeface="Arial Black"/>
                <a:sym typeface="Arial Black"/>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p:txBody>
      </p:sp>
      <p:sp>
        <p:nvSpPr>
          <p:cNvPr id="23" name="Google Shape;23;p4"/>
          <p:cNvSpPr txBox="1"/>
          <p:nvPr>
            <p:ph idx="1" type="body"/>
          </p:nvPr>
        </p:nvSpPr>
        <p:spPr>
          <a:xfrm>
            <a:off x="740228" y="522514"/>
            <a:ext cx="10827656" cy="4441371"/>
          </a:xfrm>
          <a:prstGeom prst="rect">
            <a:avLst/>
          </a:prstGeom>
          <a:noFill/>
          <a:ln>
            <a:noFill/>
          </a:ln>
        </p:spPr>
        <p:txBody>
          <a:bodyPr anchorCtr="0" anchor="t" bIns="45700" lIns="91425" spcFirstLastPara="1" rIns="91425" wrap="square" tIns="45700">
            <a:noAutofit/>
          </a:bodyPr>
          <a:lstStyle>
            <a:lvl1pPr indent="-406400" lvl="0" marL="457200" marR="0" rtl="0" algn="l">
              <a:lnSpc>
                <a:spcPct val="90000"/>
              </a:lnSpc>
              <a:spcBef>
                <a:spcPts val="1000"/>
              </a:spcBef>
              <a:spcAft>
                <a:spcPts val="0"/>
              </a:spcAft>
              <a:buClr>
                <a:schemeClr val="dk1"/>
              </a:buClr>
              <a:buSzPts val="2800"/>
              <a:buFont typeface="Arial"/>
              <a:buChar char="•"/>
              <a:defRPr b="0" i="0" sz="2800" u="none" cap="none" strike="noStrike">
                <a:solidFill>
                  <a:schemeClr val="dk1"/>
                </a:solidFill>
                <a:latin typeface="Arial"/>
                <a:ea typeface="Arial"/>
                <a:cs typeface="Arial"/>
                <a:sym typeface="Arial"/>
              </a:defRPr>
            </a:lvl1pPr>
            <a:lvl2pPr indent="-381000" lvl="1" marL="914400" marR="0" rtl="0" algn="l">
              <a:lnSpc>
                <a:spcPct val="90000"/>
              </a:lnSpc>
              <a:spcBef>
                <a:spcPts val="500"/>
              </a:spcBef>
              <a:spcAft>
                <a:spcPts val="0"/>
              </a:spcAft>
              <a:buClr>
                <a:schemeClr val="dk1"/>
              </a:buClr>
              <a:buSzPts val="2400"/>
              <a:buFont typeface="Arial"/>
              <a:buChar char="•"/>
              <a:defRPr b="0" i="0" sz="2400" u="none" cap="none" strike="noStrike">
                <a:solidFill>
                  <a:schemeClr val="dk1"/>
                </a:solidFill>
                <a:latin typeface="Arial"/>
                <a:ea typeface="Arial"/>
                <a:cs typeface="Arial"/>
                <a:sym typeface="Arial"/>
              </a:defRPr>
            </a:lvl2pPr>
            <a:lvl3pPr indent="-355600" lvl="2" marL="1371600" marR="0" rtl="0" algn="l">
              <a:lnSpc>
                <a:spcPct val="90000"/>
              </a:lnSpc>
              <a:spcBef>
                <a:spcPts val="500"/>
              </a:spcBef>
              <a:spcAft>
                <a:spcPts val="0"/>
              </a:spcAft>
              <a:buClr>
                <a:schemeClr val="dk1"/>
              </a:buClr>
              <a:buSzPts val="2000"/>
              <a:buFont typeface="Arial"/>
              <a:buChar char="•"/>
              <a:defRPr b="0" i="0" sz="2000" u="none" cap="none" strike="noStrike">
                <a:solidFill>
                  <a:schemeClr val="dk1"/>
                </a:solidFill>
                <a:latin typeface="Arial"/>
                <a:ea typeface="Arial"/>
                <a:cs typeface="Arial"/>
                <a:sym typeface="Arial"/>
              </a:defRPr>
            </a:lvl3pPr>
            <a:lvl4pPr indent="-342900" lvl="3" marL="1828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Arial"/>
                <a:ea typeface="Arial"/>
                <a:cs typeface="Arial"/>
                <a:sym typeface="Arial"/>
              </a:defRPr>
            </a:lvl4pPr>
            <a:lvl5pPr indent="-342900" lvl="4" marL="22860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Arial"/>
                <a:ea typeface="Arial"/>
                <a:cs typeface="Arial"/>
                <a:sym typeface="Arial"/>
              </a:defRPr>
            </a:lvl5pPr>
            <a:lvl6pPr indent="-342900" lvl="5" marL="27432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Arial"/>
                <a:ea typeface="Arial"/>
                <a:cs typeface="Arial"/>
                <a:sym typeface="Arial"/>
              </a:defRPr>
            </a:lvl6pPr>
            <a:lvl7pPr indent="-342900" lvl="6" marL="32004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Arial"/>
                <a:ea typeface="Arial"/>
                <a:cs typeface="Arial"/>
                <a:sym typeface="Arial"/>
              </a:defRPr>
            </a:lvl7pPr>
            <a:lvl8pPr indent="-342900" lvl="7" marL="36576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Arial"/>
                <a:ea typeface="Arial"/>
                <a:cs typeface="Arial"/>
                <a:sym typeface="Arial"/>
              </a:defRPr>
            </a:lvl8pPr>
            <a:lvl9pPr indent="-342900" lvl="8" marL="4114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Arial"/>
                <a:ea typeface="Arial"/>
                <a:cs typeface="Arial"/>
                <a:sym typeface="Arial"/>
              </a:defRPr>
            </a:lvl9pPr>
          </a:lstStyle>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1_Title and Content">
  <p:cSld name="1_Title and Content">
    <p:bg>
      <p:bgPr>
        <a:blipFill>
          <a:blip r:embed="rId2">
            <a:alphaModFix/>
          </a:blip>
          <a:stretch>
            <a:fillRect/>
          </a:stretch>
        </a:blipFill>
      </p:bgPr>
    </p:bg>
    <p:spTree>
      <p:nvGrpSpPr>
        <p:cNvPr id="24" name="Shape 24"/>
        <p:cNvGrpSpPr/>
        <p:nvPr/>
      </p:nvGrpSpPr>
      <p:grpSpPr>
        <a:xfrm>
          <a:off x="0" y="0"/>
          <a:ext cx="0" cy="0"/>
          <a:chOff x="0" y="0"/>
          <a:chExt cx="0" cy="0"/>
        </a:xfrm>
      </p:grpSpPr>
      <p:sp>
        <p:nvSpPr>
          <p:cNvPr id="25" name="Google Shape;25;p5"/>
          <p:cNvSpPr txBox="1"/>
          <p:nvPr>
            <p:ph type="title"/>
          </p:nvPr>
        </p:nvSpPr>
        <p:spPr>
          <a:xfrm>
            <a:off x="478971" y="5256439"/>
            <a:ext cx="9303658" cy="1325563"/>
          </a:xfrm>
          <a:prstGeom prst="rect">
            <a:avLst/>
          </a:prstGeom>
          <a:noFill/>
          <a:ln>
            <a:noFill/>
          </a:ln>
        </p:spPr>
        <p:txBody>
          <a:bodyPr anchorCtr="0" anchor="ctr" bIns="45700" lIns="91425" spcFirstLastPara="1" rIns="91425" wrap="square" tIns="45700">
            <a:noAutofit/>
          </a:bodyPr>
          <a:lstStyle>
            <a:lvl1pPr lvl="0" marR="0" rtl="0" algn="l">
              <a:lnSpc>
                <a:spcPct val="90000"/>
              </a:lnSpc>
              <a:spcBef>
                <a:spcPts val="0"/>
              </a:spcBef>
              <a:spcAft>
                <a:spcPts val="0"/>
              </a:spcAft>
              <a:buClr>
                <a:schemeClr val="lt1"/>
              </a:buClr>
              <a:buSzPts val="4400"/>
              <a:buFont typeface="Arial Black"/>
              <a:buNone/>
              <a:defRPr b="0" i="0" sz="4400" u="none" cap="none" strike="noStrike">
                <a:solidFill>
                  <a:schemeClr val="lt1"/>
                </a:solidFill>
                <a:latin typeface="Arial Black"/>
                <a:ea typeface="Arial Black"/>
                <a:cs typeface="Arial Black"/>
                <a:sym typeface="Arial Black"/>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p:txBody>
      </p:sp>
      <p:sp>
        <p:nvSpPr>
          <p:cNvPr id="26" name="Google Shape;26;p5"/>
          <p:cNvSpPr txBox="1"/>
          <p:nvPr>
            <p:ph idx="1" type="body"/>
          </p:nvPr>
        </p:nvSpPr>
        <p:spPr>
          <a:xfrm>
            <a:off x="740228" y="522514"/>
            <a:ext cx="10827656" cy="4441371"/>
          </a:xfrm>
          <a:prstGeom prst="rect">
            <a:avLst/>
          </a:prstGeom>
          <a:noFill/>
          <a:ln>
            <a:noFill/>
          </a:ln>
        </p:spPr>
        <p:txBody>
          <a:bodyPr anchorCtr="0" anchor="t" bIns="45700" lIns="91425" spcFirstLastPara="1" rIns="91425" wrap="square" tIns="45700">
            <a:noAutofit/>
          </a:bodyPr>
          <a:lstStyle>
            <a:lvl1pPr indent="-406400" lvl="0" marL="457200" marR="0" rtl="0" algn="l">
              <a:lnSpc>
                <a:spcPct val="90000"/>
              </a:lnSpc>
              <a:spcBef>
                <a:spcPts val="1000"/>
              </a:spcBef>
              <a:spcAft>
                <a:spcPts val="0"/>
              </a:spcAft>
              <a:buClr>
                <a:schemeClr val="dk1"/>
              </a:buClr>
              <a:buSzPts val="2800"/>
              <a:buFont typeface="Arial"/>
              <a:buChar char="•"/>
              <a:defRPr b="0" i="0" sz="2800" u="none" cap="none" strike="noStrike">
                <a:solidFill>
                  <a:schemeClr val="dk1"/>
                </a:solidFill>
                <a:latin typeface="Arial"/>
                <a:ea typeface="Arial"/>
                <a:cs typeface="Arial"/>
                <a:sym typeface="Arial"/>
              </a:defRPr>
            </a:lvl1pPr>
            <a:lvl2pPr indent="-381000" lvl="1" marL="914400" marR="0" rtl="0" algn="l">
              <a:lnSpc>
                <a:spcPct val="90000"/>
              </a:lnSpc>
              <a:spcBef>
                <a:spcPts val="500"/>
              </a:spcBef>
              <a:spcAft>
                <a:spcPts val="0"/>
              </a:spcAft>
              <a:buClr>
                <a:schemeClr val="dk1"/>
              </a:buClr>
              <a:buSzPts val="2400"/>
              <a:buFont typeface="Arial"/>
              <a:buChar char="•"/>
              <a:defRPr b="0" i="0" sz="2400" u="none" cap="none" strike="noStrike">
                <a:solidFill>
                  <a:schemeClr val="dk1"/>
                </a:solidFill>
                <a:latin typeface="Arial"/>
                <a:ea typeface="Arial"/>
                <a:cs typeface="Arial"/>
                <a:sym typeface="Arial"/>
              </a:defRPr>
            </a:lvl2pPr>
            <a:lvl3pPr indent="-355600" lvl="2" marL="1371600" marR="0" rtl="0" algn="l">
              <a:lnSpc>
                <a:spcPct val="90000"/>
              </a:lnSpc>
              <a:spcBef>
                <a:spcPts val="500"/>
              </a:spcBef>
              <a:spcAft>
                <a:spcPts val="0"/>
              </a:spcAft>
              <a:buClr>
                <a:schemeClr val="dk1"/>
              </a:buClr>
              <a:buSzPts val="2000"/>
              <a:buFont typeface="Arial"/>
              <a:buChar char="•"/>
              <a:defRPr b="0" i="0" sz="2000" u="none" cap="none" strike="noStrike">
                <a:solidFill>
                  <a:schemeClr val="dk1"/>
                </a:solidFill>
                <a:latin typeface="Arial"/>
                <a:ea typeface="Arial"/>
                <a:cs typeface="Arial"/>
                <a:sym typeface="Arial"/>
              </a:defRPr>
            </a:lvl3pPr>
            <a:lvl4pPr indent="-342900" lvl="3" marL="1828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Arial"/>
                <a:ea typeface="Arial"/>
                <a:cs typeface="Arial"/>
                <a:sym typeface="Arial"/>
              </a:defRPr>
            </a:lvl4pPr>
            <a:lvl5pPr indent="-342900" lvl="4" marL="22860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Arial"/>
                <a:ea typeface="Arial"/>
                <a:cs typeface="Arial"/>
                <a:sym typeface="Arial"/>
              </a:defRPr>
            </a:lvl5pPr>
            <a:lvl6pPr indent="-342900" lvl="5" marL="27432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Arial"/>
                <a:ea typeface="Arial"/>
                <a:cs typeface="Arial"/>
                <a:sym typeface="Arial"/>
              </a:defRPr>
            </a:lvl6pPr>
            <a:lvl7pPr indent="-342900" lvl="6" marL="32004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Arial"/>
                <a:ea typeface="Arial"/>
                <a:cs typeface="Arial"/>
                <a:sym typeface="Arial"/>
              </a:defRPr>
            </a:lvl7pPr>
            <a:lvl8pPr indent="-342900" lvl="7" marL="36576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Arial"/>
                <a:ea typeface="Arial"/>
                <a:cs typeface="Arial"/>
                <a:sym typeface="Arial"/>
              </a:defRPr>
            </a:lvl8pPr>
            <a:lvl9pPr indent="-342900" lvl="8" marL="4114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Arial"/>
                <a:ea typeface="Arial"/>
                <a:cs typeface="Arial"/>
                <a:sym typeface="Arial"/>
              </a:defRPr>
            </a:lvl9pPr>
          </a:lstStyle>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Content 1">
  <p:cSld name="Title and Content">
    <p:bg>
      <p:bgPr>
        <a:blipFill>
          <a:blip r:embed="rId2">
            <a:alphaModFix/>
          </a:blip>
          <a:stretch>
            <a:fillRect/>
          </a:stretch>
        </a:blipFill>
      </p:bgPr>
    </p:bg>
    <p:spTree>
      <p:nvGrpSpPr>
        <p:cNvPr id="27" name="Shape 27"/>
        <p:cNvGrpSpPr/>
        <p:nvPr/>
      </p:nvGrpSpPr>
      <p:grpSpPr>
        <a:xfrm>
          <a:off x="0" y="0"/>
          <a:ext cx="0" cy="0"/>
          <a:chOff x="0" y="0"/>
          <a:chExt cx="0" cy="0"/>
        </a:xfrm>
      </p:grpSpPr>
      <p:sp>
        <p:nvSpPr>
          <p:cNvPr id="28" name="Google Shape;28;p6"/>
          <p:cNvSpPr txBox="1"/>
          <p:nvPr>
            <p:ph type="title"/>
          </p:nvPr>
        </p:nvSpPr>
        <p:spPr>
          <a:xfrm>
            <a:off x="478971" y="5256439"/>
            <a:ext cx="9303600" cy="1325700"/>
          </a:xfrm>
          <a:prstGeom prst="rect">
            <a:avLst/>
          </a:prstGeom>
          <a:noFill/>
          <a:ln>
            <a:noFill/>
          </a:ln>
        </p:spPr>
        <p:txBody>
          <a:bodyPr anchorCtr="0" anchor="ctr" bIns="45700" lIns="91425" spcFirstLastPara="1" rIns="91425" wrap="square" tIns="45700">
            <a:normAutofit/>
          </a:bodyPr>
          <a:lstStyle>
            <a:lvl1pPr lvl="0" rtl="0" algn="l">
              <a:lnSpc>
                <a:spcPct val="90000"/>
              </a:lnSpc>
              <a:spcBef>
                <a:spcPts val="0"/>
              </a:spcBef>
              <a:spcAft>
                <a:spcPts val="0"/>
              </a:spcAft>
              <a:buClr>
                <a:schemeClr val="lt1"/>
              </a:buClr>
              <a:buSzPts val="4400"/>
              <a:buFont typeface="Arial Black"/>
              <a:buNone/>
              <a:defRPr>
                <a:solidFill>
                  <a:schemeClr val="lt1"/>
                </a:solidFill>
              </a:defRPr>
            </a:lvl1pPr>
            <a:lvl2pPr lvl="1" rtl="0">
              <a:spcBef>
                <a:spcPts val="0"/>
              </a:spcBef>
              <a:spcAft>
                <a:spcPts val="0"/>
              </a:spcAft>
              <a:buSzPts val="1400"/>
              <a:buNone/>
              <a:defRPr/>
            </a:lvl2pPr>
            <a:lvl3pPr lvl="2" rtl="0">
              <a:spcBef>
                <a:spcPts val="0"/>
              </a:spcBef>
              <a:spcAft>
                <a:spcPts val="0"/>
              </a:spcAft>
              <a:buSzPts val="1400"/>
              <a:buNone/>
              <a:defRPr/>
            </a:lvl3pPr>
            <a:lvl4pPr lvl="3" rtl="0">
              <a:spcBef>
                <a:spcPts val="0"/>
              </a:spcBef>
              <a:spcAft>
                <a:spcPts val="0"/>
              </a:spcAft>
              <a:buSzPts val="1400"/>
              <a:buNone/>
              <a:defRPr/>
            </a:lvl4pPr>
            <a:lvl5pPr lvl="4" rtl="0">
              <a:spcBef>
                <a:spcPts val="0"/>
              </a:spcBef>
              <a:spcAft>
                <a:spcPts val="0"/>
              </a:spcAft>
              <a:buSzPts val="1400"/>
              <a:buNone/>
              <a:defRPr/>
            </a:lvl5pPr>
            <a:lvl6pPr lvl="5" rtl="0">
              <a:spcBef>
                <a:spcPts val="0"/>
              </a:spcBef>
              <a:spcAft>
                <a:spcPts val="0"/>
              </a:spcAft>
              <a:buSzPts val="1400"/>
              <a:buNone/>
              <a:defRPr/>
            </a:lvl6pPr>
            <a:lvl7pPr lvl="6" rtl="0">
              <a:spcBef>
                <a:spcPts val="0"/>
              </a:spcBef>
              <a:spcAft>
                <a:spcPts val="0"/>
              </a:spcAft>
              <a:buSzPts val="1400"/>
              <a:buNone/>
              <a:defRPr/>
            </a:lvl7pPr>
            <a:lvl8pPr lvl="7" rtl="0">
              <a:spcBef>
                <a:spcPts val="0"/>
              </a:spcBef>
              <a:spcAft>
                <a:spcPts val="0"/>
              </a:spcAft>
              <a:buSzPts val="1400"/>
              <a:buNone/>
              <a:defRPr/>
            </a:lvl8pPr>
            <a:lvl9pPr lvl="8" rtl="0">
              <a:spcBef>
                <a:spcPts val="0"/>
              </a:spcBef>
              <a:spcAft>
                <a:spcPts val="0"/>
              </a:spcAft>
              <a:buSzPts val="1400"/>
              <a:buNone/>
              <a:defRPr/>
            </a:lvl9pPr>
          </a:lstStyle>
          <a:p/>
        </p:txBody>
      </p:sp>
      <p:sp>
        <p:nvSpPr>
          <p:cNvPr id="29" name="Google Shape;29;p6"/>
          <p:cNvSpPr txBox="1"/>
          <p:nvPr>
            <p:ph idx="1" type="body"/>
          </p:nvPr>
        </p:nvSpPr>
        <p:spPr>
          <a:xfrm>
            <a:off x="740228" y="522514"/>
            <a:ext cx="10827600" cy="4441500"/>
          </a:xfrm>
          <a:prstGeom prst="rect">
            <a:avLst/>
          </a:prstGeom>
          <a:noFill/>
          <a:ln>
            <a:noFill/>
          </a:ln>
        </p:spPr>
        <p:txBody>
          <a:bodyPr anchorCtr="0" anchor="t" bIns="45700" lIns="91425" spcFirstLastPara="1" rIns="91425" wrap="square" tIns="45700">
            <a:normAutofit/>
          </a:bodyPr>
          <a:lstStyle>
            <a:lvl1pPr indent="-342900" lvl="0" marL="457200" rtl="0" algn="l">
              <a:lnSpc>
                <a:spcPct val="90000"/>
              </a:lnSpc>
              <a:spcBef>
                <a:spcPts val="1000"/>
              </a:spcBef>
              <a:spcAft>
                <a:spcPts val="0"/>
              </a:spcAft>
              <a:buClr>
                <a:schemeClr val="dk1"/>
              </a:buClr>
              <a:buSzPts val="1800"/>
              <a:buChar char="•"/>
              <a:defRPr/>
            </a:lvl1pPr>
            <a:lvl2pPr indent="-342900" lvl="1" marL="914400" rtl="0" algn="l">
              <a:lnSpc>
                <a:spcPct val="90000"/>
              </a:lnSpc>
              <a:spcBef>
                <a:spcPts val="500"/>
              </a:spcBef>
              <a:spcAft>
                <a:spcPts val="0"/>
              </a:spcAft>
              <a:buClr>
                <a:schemeClr val="dk1"/>
              </a:buClr>
              <a:buSzPts val="1800"/>
              <a:buChar char="•"/>
              <a:defRPr/>
            </a:lvl2pPr>
            <a:lvl3pPr indent="-342900" lvl="2" marL="1371600" rtl="0" algn="l">
              <a:lnSpc>
                <a:spcPct val="90000"/>
              </a:lnSpc>
              <a:spcBef>
                <a:spcPts val="500"/>
              </a:spcBef>
              <a:spcAft>
                <a:spcPts val="0"/>
              </a:spcAft>
              <a:buClr>
                <a:schemeClr val="dk1"/>
              </a:buClr>
              <a:buSzPts val="1800"/>
              <a:buChar char="•"/>
              <a:defRPr/>
            </a:lvl3pPr>
            <a:lvl4pPr indent="-342900" lvl="3" marL="1828800" rtl="0" algn="l">
              <a:lnSpc>
                <a:spcPct val="90000"/>
              </a:lnSpc>
              <a:spcBef>
                <a:spcPts val="500"/>
              </a:spcBef>
              <a:spcAft>
                <a:spcPts val="0"/>
              </a:spcAft>
              <a:buClr>
                <a:schemeClr val="dk1"/>
              </a:buClr>
              <a:buSzPts val="1800"/>
              <a:buChar char="•"/>
              <a:defRPr/>
            </a:lvl4pPr>
            <a:lvl5pPr indent="-342900" lvl="4" marL="2286000" rtl="0" algn="l">
              <a:lnSpc>
                <a:spcPct val="90000"/>
              </a:lnSpc>
              <a:spcBef>
                <a:spcPts val="500"/>
              </a:spcBef>
              <a:spcAft>
                <a:spcPts val="0"/>
              </a:spcAft>
              <a:buClr>
                <a:schemeClr val="dk1"/>
              </a:buClr>
              <a:buSzPts val="1800"/>
              <a:buChar char="•"/>
              <a:defRPr/>
            </a:lvl5pPr>
            <a:lvl6pPr indent="-342900" lvl="5" marL="2743200" rtl="0" algn="l">
              <a:lnSpc>
                <a:spcPct val="90000"/>
              </a:lnSpc>
              <a:spcBef>
                <a:spcPts val="500"/>
              </a:spcBef>
              <a:spcAft>
                <a:spcPts val="0"/>
              </a:spcAft>
              <a:buClr>
                <a:schemeClr val="dk1"/>
              </a:buClr>
              <a:buSzPts val="1800"/>
              <a:buChar char="•"/>
              <a:defRPr/>
            </a:lvl6pPr>
            <a:lvl7pPr indent="-342900" lvl="6" marL="3200400" rtl="0" algn="l">
              <a:lnSpc>
                <a:spcPct val="90000"/>
              </a:lnSpc>
              <a:spcBef>
                <a:spcPts val="500"/>
              </a:spcBef>
              <a:spcAft>
                <a:spcPts val="0"/>
              </a:spcAft>
              <a:buClr>
                <a:schemeClr val="dk1"/>
              </a:buClr>
              <a:buSzPts val="1800"/>
              <a:buChar char="•"/>
              <a:defRPr/>
            </a:lvl7pPr>
            <a:lvl8pPr indent="-342900" lvl="7" marL="3657600" rtl="0" algn="l">
              <a:lnSpc>
                <a:spcPct val="90000"/>
              </a:lnSpc>
              <a:spcBef>
                <a:spcPts val="500"/>
              </a:spcBef>
              <a:spcAft>
                <a:spcPts val="0"/>
              </a:spcAft>
              <a:buClr>
                <a:schemeClr val="dk1"/>
              </a:buClr>
              <a:buSzPts val="1800"/>
              <a:buChar char="•"/>
              <a:defRPr/>
            </a:lvl8pPr>
            <a:lvl9pPr indent="-342900" lvl="8" marL="4114800" rtl="0" algn="l">
              <a:lnSpc>
                <a:spcPct val="90000"/>
              </a:lnSpc>
              <a:spcBef>
                <a:spcPts val="500"/>
              </a:spcBef>
              <a:spcAft>
                <a:spcPts val="0"/>
              </a:spcAft>
              <a:buClr>
                <a:schemeClr val="dk1"/>
              </a:buClr>
              <a:buSzPts val="1800"/>
              <a:buChar char="•"/>
              <a:defRPr/>
            </a:lvl9pPr>
          </a:lstStyle>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2018 SS Template" type="title">
  <p:cSld name="TITLE">
    <p:bg>
      <p:bgPr>
        <a:blipFill>
          <a:blip r:embed="rId2">
            <a:alphaModFix/>
          </a:blip>
          <a:stretch>
            <a:fillRect/>
          </a:stretch>
        </a:blipFill>
      </p:bgPr>
    </p:bg>
    <p:spTree>
      <p:nvGrpSpPr>
        <p:cNvPr id="36" name="Shape 36"/>
        <p:cNvGrpSpPr/>
        <p:nvPr/>
      </p:nvGrpSpPr>
      <p:grpSpPr>
        <a:xfrm>
          <a:off x="0" y="0"/>
          <a:ext cx="0" cy="0"/>
          <a:chOff x="0" y="0"/>
          <a:chExt cx="0" cy="0"/>
        </a:xfrm>
      </p:grpSpPr>
      <p:sp>
        <p:nvSpPr>
          <p:cNvPr id="37" name="Google Shape;37;p8"/>
          <p:cNvSpPr txBox="1"/>
          <p:nvPr>
            <p:ph type="ctrTitle"/>
          </p:nvPr>
        </p:nvSpPr>
        <p:spPr>
          <a:xfrm>
            <a:off x="2032000" y="817563"/>
            <a:ext cx="9144000" cy="2387700"/>
          </a:xfrm>
          <a:prstGeom prst="rect">
            <a:avLst/>
          </a:prstGeom>
          <a:noFill/>
          <a:ln>
            <a:noFill/>
          </a:ln>
        </p:spPr>
        <p:txBody>
          <a:bodyPr anchorCtr="0" anchor="b" bIns="45700" lIns="91425" spcFirstLastPara="1" rIns="91425" wrap="square" tIns="45700">
            <a:normAutofit/>
          </a:bodyPr>
          <a:lstStyle>
            <a:lvl1pPr lvl="0" rtl="0" algn="ctr">
              <a:lnSpc>
                <a:spcPct val="90000"/>
              </a:lnSpc>
              <a:spcBef>
                <a:spcPts val="0"/>
              </a:spcBef>
              <a:spcAft>
                <a:spcPts val="0"/>
              </a:spcAft>
              <a:buClr>
                <a:schemeClr val="lt1"/>
              </a:buClr>
              <a:buSzPts val="6000"/>
              <a:buFont typeface="Arial Black"/>
              <a:buNone/>
              <a:defRPr sz="6000">
                <a:solidFill>
                  <a:schemeClr val="lt1"/>
                </a:solidFill>
              </a:defRPr>
            </a:lvl1pPr>
            <a:lvl2pPr lvl="1" rtl="0">
              <a:spcBef>
                <a:spcPts val="0"/>
              </a:spcBef>
              <a:spcAft>
                <a:spcPts val="0"/>
              </a:spcAft>
              <a:buSzPts val="1400"/>
              <a:buNone/>
              <a:defRPr/>
            </a:lvl2pPr>
            <a:lvl3pPr lvl="2" rtl="0">
              <a:spcBef>
                <a:spcPts val="0"/>
              </a:spcBef>
              <a:spcAft>
                <a:spcPts val="0"/>
              </a:spcAft>
              <a:buSzPts val="1400"/>
              <a:buNone/>
              <a:defRPr/>
            </a:lvl3pPr>
            <a:lvl4pPr lvl="3" rtl="0">
              <a:spcBef>
                <a:spcPts val="0"/>
              </a:spcBef>
              <a:spcAft>
                <a:spcPts val="0"/>
              </a:spcAft>
              <a:buSzPts val="1400"/>
              <a:buNone/>
              <a:defRPr/>
            </a:lvl4pPr>
            <a:lvl5pPr lvl="4" rtl="0">
              <a:spcBef>
                <a:spcPts val="0"/>
              </a:spcBef>
              <a:spcAft>
                <a:spcPts val="0"/>
              </a:spcAft>
              <a:buSzPts val="1400"/>
              <a:buNone/>
              <a:defRPr/>
            </a:lvl5pPr>
            <a:lvl6pPr lvl="5" rtl="0">
              <a:spcBef>
                <a:spcPts val="0"/>
              </a:spcBef>
              <a:spcAft>
                <a:spcPts val="0"/>
              </a:spcAft>
              <a:buSzPts val="1400"/>
              <a:buNone/>
              <a:defRPr/>
            </a:lvl6pPr>
            <a:lvl7pPr lvl="6" rtl="0">
              <a:spcBef>
                <a:spcPts val="0"/>
              </a:spcBef>
              <a:spcAft>
                <a:spcPts val="0"/>
              </a:spcAft>
              <a:buSzPts val="1400"/>
              <a:buNone/>
              <a:defRPr/>
            </a:lvl7pPr>
            <a:lvl8pPr lvl="7" rtl="0">
              <a:spcBef>
                <a:spcPts val="0"/>
              </a:spcBef>
              <a:spcAft>
                <a:spcPts val="0"/>
              </a:spcAft>
              <a:buSzPts val="1400"/>
              <a:buNone/>
              <a:defRPr/>
            </a:lvl8pPr>
            <a:lvl9pPr lvl="8" rtl="0">
              <a:spcBef>
                <a:spcPts val="0"/>
              </a:spcBef>
              <a:spcAft>
                <a:spcPts val="0"/>
              </a:spcAft>
              <a:buSzPts val="1400"/>
              <a:buNone/>
              <a:defRPr/>
            </a:lvl9pPr>
          </a:lstStyle>
          <a:p/>
        </p:txBody>
      </p:sp>
      <p:sp>
        <p:nvSpPr>
          <p:cNvPr id="38" name="Google Shape;38;p8"/>
          <p:cNvSpPr txBox="1"/>
          <p:nvPr>
            <p:ph idx="1" type="subTitle"/>
          </p:nvPr>
        </p:nvSpPr>
        <p:spPr>
          <a:xfrm>
            <a:off x="2032000" y="3427867"/>
            <a:ext cx="9144000" cy="1655700"/>
          </a:xfrm>
          <a:prstGeom prst="rect">
            <a:avLst/>
          </a:prstGeom>
          <a:noFill/>
          <a:ln>
            <a:noFill/>
          </a:ln>
        </p:spPr>
        <p:txBody>
          <a:bodyPr anchorCtr="0" anchor="t" bIns="45700" lIns="91425" spcFirstLastPara="1" rIns="91425" wrap="square" tIns="45700">
            <a:normAutofit/>
          </a:bodyPr>
          <a:lstStyle>
            <a:lvl1pPr lvl="0" rtl="0" algn="ctr">
              <a:lnSpc>
                <a:spcPct val="90000"/>
              </a:lnSpc>
              <a:spcBef>
                <a:spcPts val="1000"/>
              </a:spcBef>
              <a:spcAft>
                <a:spcPts val="0"/>
              </a:spcAft>
              <a:buClr>
                <a:schemeClr val="lt1"/>
              </a:buClr>
              <a:buSzPts val="2400"/>
              <a:buNone/>
              <a:defRPr sz="2400">
                <a:solidFill>
                  <a:schemeClr val="lt1"/>
                </a:solidFill>
              </a:defRPr>
            </a:lvl1pPr>
            <a:lvl2pPr lvl="1" rtl="0" algn="ctr">
              <a:lnSpc>
                <a:spcPct val="90000"/>
              </a:lnSpc>
              <a:spcBef>
                <a:spcPts val="500"/>
              </a:spcBef>
              <a:spcAft>
                <a:spcPts val="0"/>
              </a:spcAft>
              <a:buClr>
                <a:schemeClr val="dk1"/>
              </a:buClr>
              <a:buSzPts val="2000"/>
              <a:buNone/>
              <a:defRPr sz="2000"/>
            </a:lvl2pPr>
            <a:lvl3pPr lvl="2" rtl="0" algn="ctr">
              <a:lnSpc>
                <a:spcPct val="90000"/>
              </a:lnSpc>
              <a:spcBef>
                <a:spcPts val="500"/>
              </a:spcBef>
              <a:spcAft>
                <a:spcPts val="0"/>
              </a:spcAft>
              <a:buClr>
                <a:schemeClr val="dk1"/>
              </a:buClr>
              <a:buSzPts val="1800"/>
              <a:buNone/>
              <a:defRPr sz="1800"/>
            </a:lvl3pPr>
            <a:lvl4pPr lvl="3" rtl="0" algn="ctr">
              <a:lnSpc>
                <a:spcPct val="90000"/>
              </a:lnSpc>
              <a:spcBef>
                <a:spcPts val="500"/>
              </a:spcBef>
              <a:spcAft>
                <a:spcPts val="0"/>
              </a:spcAft>
              <a:buClr>
                <a:schemeClr val="dk1"/>
              </a:buClr>
              <a:buSzPts val="1600"/>
              <a:buNone/>
              <a:defRPr sz="1600"/>
            </a:lvl4pPr>
            <a:lvl5pPr lvl="4" rtl="0" algn="ctr">
              <a:lnSpc>
                <a:spcPct val="90000"/>
              </a:lnSpc>
              <a:spcBef>
                <a:spcPts val="500"/>
              </a:spcBef>
              <a:spcAft>
                <a:spcPts val="0"/>
              </a:spcAft>
              <a:buClr>
                <a:schemeClr val="dk1"/>
              </a:buClr>
              <a:buSzPts val="1600"/>
              <a:buNone/>
              <a:defRPr sz="1600"/>
            </a:lvl5pPr>
            <a:lvl6pPr lvl="5" rtl="0" algn="ctr">
              <a:lnSpc>
                <a:spcPct val="90000"/>
              </a:lnSpc>
              <a:spcBef>
                <a:spcPts val="500"/>
              </a:spcBef>
              <a:spcAft>
                <a:spcPts val="0"/>
              </a:spcAft>
              <a:buClr>
                <a:schemeClr val="dk1"/>
              </a:buClr>
              <a:buSzPts val="1600"/>
              <a:buNone/>
              <a:defRPr sz="1600"/>
            </a:lvl6pPr>
            <a:lvl7pPr lvl="6" rtl="0" algn="ctr">
              <a:lnSpc>
                <a:spcPct val="90000"/>
              </a:lnSpc>
              <a:spcBef>
                <a:spcPts val="500"/>
              </a:spcBef>
              <a:spcAft>
                <a:spcPts val="0"/>
              </a:spcAft>
              <a:buClr>
                <a:schemeClr val="dk1"/>
              </a:buClr>
              <a:buSzPts val="1600"/>
              <a:buNone/>
              <a:defRPr sz="1600"/>
            </a:lvl7pPr>
            <a:lvl8pPr lvl="7" rtl="0" algn="ctr">
              <a:lnSpc>
                <a:spcPct val="90000"/>
              </a:lnSpc>
              <a:spcBef>
                <a:spcPts val="500"/>
              </a:spcBef>
              <a:spcAft>
                <a:spcPts val="0"/>
              </a:spcAft>
              <a:buClr>
                <a:schemeClr val="dk1"/>
              </a:buClr>
              <a:buSzPts val="1600"/>
              <a:buNone/>
              <a:defRPr sz="1600"/>
            </a:lvl8pPr>
            <a:lvl9pPr lvl="8" rtl="0" algn="ctr">
              <a:lnSpc>
                <a:spcPct val="90000"/>
              </a:lnSpc>
              <a:spcBef>
                <a:spcPts val="500"/>
              </a:spcBef>
              <a:spcAft>
                <a:spcPts val="0"/>
              </a:spcAft>
              <a:buClr>
                <a:schemeClr val="dk1"/>
              </a:buClr>
              <a:buSzPts val="1600"/>
              <a:buNone/>
              <a:defRPr sz="1600"/>
            </a:lvl9pPr>
          </a:lstStyle>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1_Title and Content" type="obj">
  <p:cSld name="OBJECT">
    <p:bg>
      <p:bgPr>
        <a:blipFill>
          <a:blip r:embed="rId2">
            <a:alphaModFix/>
          </a:blip>
          <a:stretch>
            <a:fillRect/>
          </a:stretch>
        </a:blipFill>
      </p:bgPr>
    </p:bg>
    <p:spTree>
      <p:nvGrpSpPr>
        <p:cNvPr id="39" name="Shape 39"/>
        <p:cNvGrpSpPr/>
        <p:nvPr/>
      </p:nvGrpSpPr>
      <p:grpSpPr>
        <a:xfrm>
          <a:off x="0" y="0"/>
          <a:ext cx="0" cy="0"/>
          <a:chOff x="0" y="0"/>
          <a:chExt cx="0" cy="0"/>
        </a:xfrm>
      </p:grpSpPr>
      <p:sp>
        <p:nvSpPr>
          <p:cNvPr id="40" name="Google Shape;40;p9"/>
          <p:cNvSpPr txBox="1"/>
          <p:nvPr>
            <p:ph type="title"/>
          </p:nvPr>
        </p:nvSpPr>
        <p:spPr>
          <a:xfrm>
            <a:off x="478971" y="5256439"/>
            <a:ext cx="9303600" cy="1325700"/>
          </a:xfrm>
          <a:prstGeom prst="rect">
            <a:avLst/>
          </a:prstGeom>
          <a:noFill/>
          <a:ln>
            <a:noFill/>
          </a:ln>
        </p:spPr>
        <p:txBody>
          <a:bodyPr anchorCtr="0" anchor="ctr" bIns="45700" lIns="91425" spcFirstLastPara="1" rIns="91425" wrap="square" tIns="45700">
            <a:normAutofit/>
          </a:bodyPr>
          <a:lstStyle>
            <a:lvl1pPr lvl="0" rtl="0" algn="l">
              <a:lnSpc>
                <a:spcPct val="90000"/>
              </a:lnSpc>
              <a:spcBef>
                <a:spcPts val="0"/>
              </a:spcBef>
              <a:spcAft>
                <a:spcPts val="0"/>
              </a:spcAft>
              <a:buClr>
                <a:schemeClr val="lt1"/>
              </a:buClr>
              <a:buSzPts val="4400"/>
              <a:buFont typeface="Arial Black"/>
              <a:buNone/>
              <a:defRPr>
                <a:solidFill>
                  <a:schemeClr val="lt1"/>
                </a:solidFill>
              </a:defRPr>
            </a:lvl1pPr>
            <a:lvl2pPr lvl="1" rtl="0">
              <a:spcBef>
                <a:spcPts val="0"/>
              </a:spcBef>
              <a:spcAft>
                <a:spcPts val="0"/>
              </a:spcAft>
              <a:buSzPts val="1400"/>
              <a:buNone/>
              <a:defRPr/>
            </a:lvl2pPr>
            <a:lvl3pPr lvl="2" rtl="0">
              <a:spcBef>
                <a:spcPts val="0"/>
              </a:spcBef>
              <a:spcAft>
                <a:spcPts val="0"/>
              </a:spcAft>
              <a:buSzPts val="1400"/>
              <a:buNone/>
              <a:defRPr/>
            </a:lvl3pPr>
            <a:lvl4pPr lvl="3" rtl="0">
              <a:spcBef>
                <a:spcPts val="0"/>
              </a:spcBef>
              <a:spcAft>
                <a:spcPts val="0"/>
              </a:spcAft>
              <a:buSzPts val="1400"/>
              <a:buNone/>
              <a:defRPr/>
            </a:lvl4pPr>
            <a:lvl5pPr lvl="4" rtl="0">
              <a:spcBef>
                <a:spcPts val="0"/>
              </a:spcBef>
              <a:spcAft>
                <a:spcPts val="0"/>
              </a:spcAft>
              <a:buSzPts val="1400"/>
              <a:buNone/>
              <a:defRPr/>
            </a:lvl5pPr>
            <a:lvl6pPr lvl="5" rtl="0">
              <a:spcBef>
                <a:spcPts val="0"/>
              </a:spcBef>
              <a:spcAft>
                <a:spcPts val="0"/>
              </a:spcAft>
              <a:buSzPts val="1400"/>
              <a:buNone/>
              <a:defRPr/>
            </a:lvl6pPr>
            <a:lvl7pPr lvl="6" rtl="0">
              <a:spcBef>
                <a:spcPts val="0"/>
              </a:spcBef>
              <a:spcAft>
                <a:spcPts val="0"/>
              </a:spcAft>
              <a:buSzPts val="1400"/>
              <a:buNone/>
              <a:defRPr/>
            </a:lvl7pPr>
            <a:lvl8pPr lvl="7" rtl="0">
              <a:spcBef>
                <a:spcPts val="0"/>
              </a:spcBef>
              <a:spcAft>
                <a:spcPts val="0"/>
              </a:spcAft>
              <a:buSzPts val="1400"/>
              <a:buNone/>
              <a:defRPr/>
            </a:lvl8pPr>
            <a:lvl9pPr lvl="8" rtl="0">
              <a:spcBef>
                <a:spcPts val="0"/>
              </a:spcBef>
              <a:spcAft>
                <a:spcPts val="0"/>
              </a:spcAft>
              <a:buSzPts val="1400"/>
              <a:buNone/>
              <a:defRPr/>
            </a:lvl9pPr>
          </a:lstStyle>
          <a:p/>
        </p:txBody>
      </p:sp>
      <p:sp>
        <p:nvSpPr>
          <p:cNvPr id="41" name="Google Shape;41;p9"/>
          <p:cNvSpPr txBox="1"/>
          <p:nvPr>
            <p:ph idx="1" type="body"/>
          </p:nvPr>
        </p:nvSpPr>
        <p:spPr>
          <a:xfrm>
            <a:off x="740228" y="522514"/>
            <a:ext cx="10827600" cy="4441500"/>
          </a:xfrm>
          <a:prstGeom prst="rect">
            <a:avLst/>
          </a:prstGeom>
          <a:noFill/>
          <a:ln>
            <a:noFill/>
          </a:ln>
        </p:spPr>
        <p:txBody>
          <a:bodyPr anchorCtr="0" anchor="t" bIns="45700" lIns="91425" spcFirstLastPara="1" rIns="91425" wrap="square" tIns="45700">
            <a:normAutofit/>
          </a:bodyPr>
          <a:lstStyle>
            <a:lvl1pPr indent="-342900" lvl="0" marL="457200" rtl="0" algn="l">
              <a:lnSpc>
                <a:spcPct val="90000"/>
              </a:lnSpc>
              <a:spcBef>
                <a:spcPts val="1000"/>
              </a:spcBef>
              <a:spcAft>
                <a:spcPts val="0"/>
              </a:spcAft>
              <a:buClr>
                <a:schemeClr val="dk1"/>
              </a:buClr>
              <a:buSzPts val="1800"/>
              <a:buChar char="•"/>
              <a:defRPr/>
            </a:lvl1pPr>
            <a:lvl2pPr indent="-342900" lvl="1" marL="914400" rtl="0" algn="l">
              <a:lnSpc>
                <a:spcPct val="90000"/>
              </a:lnSpc>
              <a:spcBef>
                <a:spcPts val="500"/>
              </a:spcBef>
              <a:spcAft>
                <a:spcPts val="0"/>
              </a:spcAft>
              <a:buClr>
                <a:schemeClr val="dk1"/>
              </a:buClr>
              <a:buSzPts val="1800"/>
              <a:buChar char="•"/>
              <a:defRPr/>
            </a:lvl2pPr>
            <a:lvl3pPr indent="-342900" lvl="2" marL="1371600" rtl="0" algn="l">
              <a:lnSpc>
                <a:spcPct val="90000"/>
              </a:lnSpc>
              <a:spcBef>
                <a:spcPts val="500"/>
              </a:spcBef>
              <a:spcAft>
                <a:spcPts val="0"/>
              </a:spcAft>
              <a:buClr>
                <a:schemeClr val="dk1"/>
              </a:buClr>
              <a:buSzPts val="1800"/>
              <a:buChar char="•"/>
              <a:defRPr/>
            </a:lvl3pPr>
            <a:lvl4pPr indent="-342900" lvl="3" marL="1828800" rtl="0" algn="l">
              <a:lnSpc>
                <a:spcPct val="90000"/>
              </a:lnSpc>
              <a:spcBef>
                <a:spcPts val="500"/>
              </a:spcBef>
              <a:spcAft>
                <a:spcPts val="0"/>
              </a:spcAft>
              <a:buClr>
                <a:schemeClr val="dk1"/>
              </a:buClr>
              <a:buSzPts val="1800"/>
              <a:buChar char="•"/>
              <a:defRPr/>
            </a:lvl4pPr>
            <a:lvl5pPr indent="-342900" lvl="4" marL="2286000" rtl="0" algn="l">
              <a:lnSpc>
                <a:spcPct val="90000"/>
              </a:lnSpc>
              <a:spcBef>
                <a:spcPts val="500"/>
              </a:spcBef>
              <a:spcAft>
                <a:spcPts val="0"/>
              </a:spcAft>
              <a:buClr>
                <a:schemeClr val="dk1"/>
              </a:buClr>
              <a:buSzPts val="1800"/>
              <a:buChar char="•"/>
              <a:defRPr/>
            </a:lvl5pPr>
            <a:lvl6pPr indent="-342900" lvl="5" marL="2743200" rtl="0" algn="l">
              <a:lnSpc>
                <a:spcPct val="90000"/>
              </a:lnSpc>
              <a:spcBef>
                <a:spcPts val="500"/>
              </a:spcBef>
              <a:spcAft>
                <a:spcPts val="0"/>
              </a:spcAft>
              <a:buClr>
                <a:schemeClr val="dk1"/>
              </a:buClr>
              <a:buSzPts val="1800"/>
              <a:buChar char="•"/>
              <a:defRPr/>
            </a:lvl6pPr>
            <a:lvl7pPr indent="-342900" lvl="6" marL="3200400" rtl="0" algn="l">
              <a:lnSpc>
                <a:spcPct val="90000"/>
              </a:lnSpc>
              <a:spcBef>
                <a:spcPts val="500"/>
              </a:spcBef>
              <a:spcAft>
                <a:spcPts val="0"/>
              </a:spcAft>
              <a:buClr>
                <a:schemeClr val="dk1"/>
              </a:buClr>
              <a:buSzPts val="1800"/>
              <a:buChar char="•"/>
              <a:defRPr/>
            </a:lvl7pPr>
            <a:lvl8pPr indent="-342900" lvl="7" marL="3657600" rtl="0" algn="l">
              <a:lnSpc>
                <a:spcPct val="90000"/>
              </a:lnSpc>
              <a:spcBef>
                <a:spcPts val="500"/>
              </a:spcBef>
              <a:spcAft>
                <a:spcPts val="0"/>
              </a:spcAft>
              <a:buClr>
                <a:schemeClr val="dk1"/>
              </a:buClr>
              <a:buSzPts val="1800"/>
              <a:buChar char="•"/>
              <a:defRPr/>
            </a:lvl8pPr>
            <a:lvl9pPr indent="-342900" lvl="8" marL="4114800" rtl="0" algn="l">
              <a:lnSpc>
                <a:spcPct val="90000"/>
              </a:lnSpc>
              <a:spcBef>
                <a:spcPts val="500"/>
              </a:spcBef>
              <a:spcAft>
                <a:spcPts val="0"/>
              </a:spcAft>
              <a:buClr>
                <a:schemeClr val="dk1"/>
              </a:buClr>
              <a:buSzPts val="1800"/>
              <a:buChar char="•"/>
              <a:defRPr/>
            </a:lvl9pPr>
          </a:lstStyle>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Content">
  <p:cSld name="Title and Content">
    <p:bg>
      <p:bgPr>
        <a:blipFill>
          <a:blip r:embed="rId2">
            <a:alphaModFix/>
          </a:blip>
          <a:stretch>
            <a:fillRect/>
          </a:stretch>
        </a:blipFill>
      </p:bgPr>
    </p:bg>
    <p:spTree>
      <p:nvGrpSpPr>
        <p:cNvPr id="42" name="Shape 42"/>
        <p:cNvGrpSpPr/>
        <p:nvPr/>
      </p:nvGrpSpPr>
      <p:grpSpPr>
        <a:xfrm>
          <a:off x="0" y="0"/>
          <a:ext cx="0" cy="0"/>
          <a:chOff x="0" y="0"/>
          <a:chExt cx="0" cy="0"/>
        </a:xfrm>
      </p:grpSpPr>
      <p:sp>
        <p:nvSpPr>
          <p:cNvPr id="43" name="Google Shape;43;p10"/>
          <p:cNvSpPr txBox="1"/>
          <p:nvPr>
            <p:ph type="title"/>
          </p:nvPr>
        </p:nvSpPr>
        <p:spPr>
          <a:xfrm>
            <a:off x="478971" y="5256439"/>
            <a:ext cx="9303600" cy="1325700"/>
          </a:xfrm>
          <a:prstGeom prst="rect">
            <a:avLst/>
          </a:prstGeom>
          <a:noFill/>
          <a:ln>
            <a:noFill/>
          </a:ln>
        </p:spPr>
        <p:txBody>
          <a:bodyPr anchorCtr="0" anchor="ctr" bIns="45700" lIns="91425" spcFirstLastPara="1" rIns="91425" wrap="square" tIns="45700">
            <a:normAutofit/>
          </a:bodyPr>
          <a:lstStyle>
            <a:lvl1pPr lvl="0" rtl="0" algn="l">
              <a:lnSpc>
                <a:spcPct val="90000"/>
              </a:lnSpc>
              <a:spcBef>
                <a:spcPts val="0"/>
              </a:spcBef>
              <a:spcAft>
                <a:spcPts val="0"/>
              </a:spcAft>
              <a:buClr>
                <a:schemeClr val="lt1"/>
              </a:buClr>
              <a:buSzPts val="4400"/>
              <a:buFont typeface="Arial Black"/>
              <a:buNone/>
              <a:defRPr>
                <a:solidFill>
                  <a:schemeClr val="lt1"/>
                </a:solidFill>
              </a:defRPr>
            </a:lvl1pPr>
            <a:lvl2pPr lvl="1" rtl="0">
              <a:spcBef>
                <a:spcPts val="0"/>
              </a:spcBef>
              <a:spcAft>
                <a:spcPts val="0"/>
              </a:spcAft>
              <a:buSzPts val="1400"/>
              <a:buNone/>
              <a:defRPr/>
            </a:lvl2pPr>
            <a:lvl3pPr lvl="2" rtl="0">
              <a:spcBef>
                <a:spcPts val="0"/>
              </a:spcBef>
              <a:spcAft>
                <a:spcPts val="0"/>
              </a:spcAft>
              <a:buSzPts val="1400"/>
              <a:buNone/>
              <a:defRPr/>
            </a:lvl3pPr>
            <a:lvl4pPr lvl="3" rtl="0">
              <a:spcBef>
                <a:spcPts val="0"/>
              </a:spcBef>
              <a:spcAft>
                <a:spcPts val="0"/>
              </a:spcAft>
              <a:buSzPts val="1400"/>
              <a:buNone/>
              <a:defRPr/>
            </a:lvl4pPr>
            <a:lvl5pPr lvl="4" rtl="0">
              <a:spcBef>
                <a:spcPts val="0"/>
              </a:spcBef>
              <a:spcAft>
                <a:spcPts val="0"/>
              </a:spcAft>
              <a:buSzPts val="1400"/>
              <a:buNone/>
              <a:defRPr/>
            </a:lvl5pPr>
            <a:lvl6pPr lvl="5" rtl="0">
              <a:spcBef>
                <a:spcPts val="0"/>
              </a:spcBef>
              <a:spcAft>
                <a:spcPts val="0"/>
              </a:spcAft>
              <a:buSzPts val="1400"/>
              <a:buNone/>
              <a:defRPr/>
            </a:lvl6pPr>
            <a:lvl7pPr lvl="6" rtl="0">
              <a:spcBef>
                <a:spcPts val="0"/>
              </a:spcBef>
              <a:spcAft>
                <a:spcPts val="0"/>
              </a:spcAft>
              <a:buSzPts val="1400"/>
              <a:buNone/>
              <a:defRPr/>
            </a:lvl7pPr>
            <a:lvl8pPr lvl="7" rtl="0">
              <a:spcBef>
                <a:spcPts val="0"/>
              </a:spcBef>
              <a:spcAft>
                <a:spcPts val="0"/>
              </a:spcAft>
              <a:buSzPts val="1400"/>
              <a:buNone/>
              <a:defRPr/>
            </a:lvl8pPr>
            <a:lvl9pPr lvl="8" rtl="0">
              <a:spcBef>
                <a:spcPts val="0"/>
              </a:spcBef>
              <a:spcAft>
                <a:spcPts val="0"/>
              </a:spcAft>
              <a:buSzPts val="1400"/>
              <a:buNone/>
              <a:defRPr/>
            </a:lvl9pPr>
          </a:lstStyle>
          <a:p/>
        </p:txBody>
      </p:sp>
      <p:sp>
        <p:nvSpPr>
          <p:cNvPr id="44" name="Google Shape;44;p10"/>
          <p:cNvSpPr txBox="1"/>
          <p:nvPr>
            <p:ph idx="1" type="body"/>
          </p:nvPr>
        </p:nvSpPr>
        <p:spPr>
          <a:xfrm>
            <a:off x="740228" y="522514"/>
            <a:ext cx="10827600" cy="4441500"/>
          </a:xfrm>
          <a:prstGeom prst="rect">
            <a:avLst/>
          </a:prstGeom>
          <a:noFill/>
          <a:ln>
            <a:noFill/>
          </a:ln>
        </p:spPr>
        <p:txBody>
          <a:bodyPr anchorCtr="0" anchor="t" bIns="45700" lIns="91425" spcFirstLastPara="1" rIns="91425" wrap="square" tIns="45700">
            <a:normAutofit/>
          </a:bodyPr>
          <a:lstStyle>
            <a:lvl1pPr indent="-342900" lvl="0" marL="457200" rtl="0" algn="l">
              <a:lnSpc>
                <a:spcPct val="90000"/>
              </a:lnSpc>
              <a:spcBef>
                <a:spcPts val="1000"/>
              </a:spcBef>
              <a:spcAft>
                <a:spcPts val="0"/>
              </a:spcAft>
              <a:buClr>
                <a:schemeClr val="dk1"/>
              </a:buClr>
              <a:buSzPts val="1800"/>
              <a:buChar char="•"/>
              <a:defRPr/>
            </a:lvl1pPr>
            <a:lvl2pPr indent="-342900" lvl="1" marL="914400" rtl="0" algn="l">
              <a:lnSpc>
                <a:spcPct val="90000"/>
              </a:lnSpc>
              <a:spcBef>
                <a:spcPts val="500"/>
              </a:spcBef>
              <a:spcAft>
                <a:spcPts val="0"/>
              </a:spcAft>
              <a:buClr>
                <a:schemeClr val="dk1"/>
              </a:buClr>
              <a:buSzPts val="1800"/>
              <a:buChar char="•"/>
              <a:defRPr/>
            </a:lvl2pPr>
            <a:lvl3pPr indent="-342900" lvl="2" marL="1371600" rtl="0" algn="l">
              <a:lnSpc>
                <a:spcPct val="90000"/>
              </a:lnSpc>
              <a:spcBef>
                <a:spcPts val="500"/>
              </a:spcBef>
              <a:spcAft>
                <a:spcPts val="0"/>
              </a:spcAft>
              <a:buClr>
                <a:schemeClr val="dk1"/>
              </a:buClr>
              <a:buSzPts val="1800"/>
              <a:buChar char="•"/>
              <a:defRPr/>
            </a:lvl3pPr>
            <a:lvl4pPr indent="-342900" lvl="3" marL="1828800" rtl="0" algn="l">
              <a:lnSpc>
                <a:spcPct val="90000"/>
              </a:lnSpc>
              <a:spcBef>
                <a:spcPts val="500"/>
              </a:spcBef>
              <a:spcAft>
                <a:spcPts val="0"/>
              </a:spcAft>
              <a:buClr>
                <a:schemeClr val="dk1"/>
              </a:buClr>
              <a:buSzPts val="1800"/>
              <a:buChar char="•"/>
              <a:defRPr/>
            </a:lvl4pPr>
            <a:lvl5pPr indent="-342900" lvl="4" marL="2286000" rtl="0" algn="l">
              <a:lnSpc>
                <a:spcPct val="90000"/>
              </a:lnSpc>
              <a:spcBef>
                <a:spcPts val="500"/>
              </a:spcBef>
              <a:spcAft>
                <a:spcPts val="0"/>
              </a:spcAft>
              <a:buClr>
                <a:schemeClr val="dk1"/>
              </a:buClr>
              <a:buSzPts val="1800"/>
              <a:buChar char="•"/>
              <a:defRPr/>
            </a:lvl5pPr>
            <a:lvl6pPr indent="-342900" lvl="5" marL="2743200" rtl="0" algn="l">
              <a:lnSpc>
                <a:spcPct val="90000"/>
              </a:lnSpc>
              <a:spcBef>
                <a:spcPts val="500"/>
              </a:spcBef>
              <a:spcAft>
                <a:spcPts val="0"/>
              </a:spcAft>
              <a:buClr>
                <a:schemeClr val="dk1"/>
              </a:buClr>
              <a:buSzPts val="1800"/>
              <a:buChar char="•"/>
              <a:defRPr/>
            </a:lvl6pPr>
            <a:lvl7pPr indent="-342900" lvl="6" marL="3200400" rtl="0" algn="l">
              <a:lnSpc>
                <a:spcPct val="90000"/>
              </a:lnSpc>
              <a:spcBef>
                <a:spcPts val="500"/>
              </a:spcBef>
              <a:spcAft>
                <a:spcPts val="0"/>
              </a:spcAft>
              <a:buClr>
                <a:schemeClr val="dk1"/>
              </a:buClr>
              <a:buSzPts val="1800"/>
              <a:buChar char="•"/>
              <a:defRPr/>
            </a:lvl7pPr>
            <a:lvl8pPr indent="-342900" lvl="7" marL="3657600" rtl="0" algn="l">
              <a:lnSpc>
                <a:spcPct val="90000"/>
              </a:lnSpc>
              <a:spcBef>
                <a:spcPts val="500"/>
              </a:spcBef>
              <a:spcAft>
                <a:spcPts val="0"/>
              </a:spcAft>
              <a:buClr>
                <a:schemeClr val="dk1"/>
              </a:buClr>
              <a:buSzPts val="1800"/>
              <a:buChar char="•"/>
              <a:defRPr/>
            </a:lvl8pPr>
            <a:lvl9pPr indent="-342900" lvl="8" marL="4114800" rtl="0" algn="l">
              <a:lnSpc>
                <a:spcPct val="90000"/>
              </a:lnSpc>
              <a:spcBef>
                <a:spcPts val="500"/>
              </a:spcBef>
              <a:spcAft>
                <a:spcPts val="0"/>
              </a:spcAft>
              <a:buClr>
                <a:schemeClr val="dk1"/>
              </a:buClr>
              <a:buSzPts val="1800"/>
              <a:buChar char="•"/>
              <a:defRPr/>
            </a:lvl9pPr>
          </a:lstStyle>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1_Title Slide">
  <p:cSld name="1_Title Slide">
    <p:bg>
      <p:bgPr>
        <a:blipFill>
          <a:blip r:embed="rId2">
            <a:alphaModFix/>
          </a:blip>
          <a:stretch>
            <a:fillRect/>
          </a:stretch>
        </a:blipFill>
      </p:bgPr>
    </p:bg>
    <p:spTree>
      <p:nvGrpSpPr>
        <p:cNvPr id="45" name="Shape 45"/>
        <p:cNvGrpSpPr/>
        <p:nvPr/>
      </p:nvGrpSpPr>
      <p:grpSpPr>
        <a:xfrm>
          <a:off x="0" y="0"/>
          <a:ext cx="0" cy="0"/>
          <a:chOff x="0" y="0"/>
          <a:chExt cx="0" cy="0"/>
        </a:xfrm>
      </p:grpSpPr>
      <p:sp>
        <p:nvSpPr>
          <p:cNvPr id="46" name="Google Shape;46;p11"/>
          <p:cNvSpPr txBox="1"/>
          <p:nvPr>
            <p:ph type="ctrTitle"/>
          </p:nvPr>
        </p:nvSpPr>
        <p:spPr>
          <a:xfrm>
            <a:off x="2032000" y="817563"/>
            <a:ext cx="9144000" cy="2387700"/>
          </a:xfrm>
          <a:prstGeom prst="rect">
            <a:avLst/>
          </a:prstGeom>
          <a:noFill/>
          <a:ln>
            <a:noFill/>
          </a:ln>
        </p:spPr>
        <p:txBody>
          <a:bodyPr anchorCtr="0" anchor="b" bIns="45700" lIns="91425" spcFirstLastPara="1" rIns="91425" wrap="square" tIns="45700">
            <a:normAutofit/>
          </a:bodyPr>
          <a:lstStyle>
            <a:lvl1pPr lvl="0" rtl="0" algn="ctr">
              <a:lnSpc>
                <a:spcPct val="90000"/>
              </a:lnSpc>
              <a:spcBef>
                <a:spcPts val="0"/>
              </a:spcBef>
              <a:spcAft>
                <a:spcPts val="0"/>
              </a:spcAft>
              <a:buClr>
                <a:schemeClr val="lt1"/>
              </a:buClr>
              <a:buSzPts val="6000"/>
              <a:buFont typeface="Arial Black"/>
              <a:buNone/>
              <a:defRPr sz="6000">
                <a:solidFill>
                  <a:schemeClr val="lt1"/>
                </a:solidFill>
              </a:defRPr>
            </a:lvl1pPr>
            <a:lvl2pPr lvl="1" rtl="0">
              <a:spcBef>
                <a:spcPts val="0"/>
              </a:spcBef>
              <a:spcAft>
                <a:spcPts val="0"/>
              </a:spcAft>
              <a:buSzPts val="1400"/>
              <a:buNone/>
              <a:defRPr/>
            </a:lvl2pPr>
            <a:lvl3pPr lvl="2" rtl="0">
              <a:spcBef>
                <a:spcPts val="0"/>
              </a:spcBef>
              <a:spcAft>
                <a:spcPts val="0"/>
              </a:spcAft>
              <a:buSzPts val="1400"/>
              <a:buNone/>
              <a:defRPr/>
            </a:lvl3pPr>
            <a:lvl4pPr lvl="3" rtl="0">
              <a:spcBef>
                <a:spcPts val="0"/>
              </a:spcBef>
              <a:spcAft>
                <a:spcPts val="0"/>
              </a:spcAft>
              <a:buSzPts val="1400"/>
              <a:buNone/>
              <a:defRPr/>
            </a:lvl4pPr>
            <a:lvl5pPr lvl="4" rtl="0">
              <a:spcBef>
                <a:spcPts val="0"/>
              </a:spcBef>
              <a:spcAft>
                <a:spcPts val="0"/>
              </a:spcAft>
              <a:buSzPts val="1400"/>
              <a:buNone/>
              <a:defRPr/>
            </a:lvl5pPr>
            <a:lvl6pPr lvl="5" rtl="0">
              <a:spcBef>
                <a:spcPts val="0"/>
              </a:spcBef>
              <a:spcAft>
                <a:spcPts val="0"/>
              </a:spcAft>
              <a:buSzPts val="1400"/>
              <a:buNone/>
              <a:defRPr/>
            </a:lvl6pPr>
            <a:lvl7pPr lvl="6" rtl="0">
              <a:spcBef>
                <a:spcPts val="0"/>
              </a:spcBef>
              <a:spcAft>
                <a:spcPts val="0"/>
              </a:spcAft>
              <a:buSzPts val="1400"/>
              <a:buNone/>
              <a:defRPr/>
            </a:lvl7pPr>
            <a:lvl8pPr lvl="7" rtl="0">
              <a:spcBef>
                <a:spcPts val="0"/>
              </a:spcBef>
              <a:spcAft>
                <a:spcPts val="0"/>
              </a:spcAft>
              <a:buSzPts val="1400"/>
              <a:buNone/>
              <a:defRPr/>
            </a:lvl8pPr>
            <a:lvl9pPr lvl="8" rtl="0">
              <a:spcBef>
                <a:spcPts val="0"/>
              </a:spcBef>
              <a:spcAft>
                <a:spcPts val="0"/>
              </a:spcAft>
              <a:buSzPts val="1400"/>
              <a:buNone/>
              <a:defRPr/>
            </a:lvl9pPr>
          </a:lstStyle>
          <a:p/>
        </p:txBody>
      </p:sp>
      <p:sp>
        <p:nvSpPr>
          <p:cNvPr id="47" name="Google Shape;47;p11"/>
          <p:cNvSpPr txBox="1"/>
          <p:nvPr>
            <p:ph idx="1" type="subTitle"/>
          </p:nvPr>
        </p:nvSpPr>
        <p:spPr>
          <a:xfrm>
            <a:off x="2032000" y="3427867"/>
            <a:ext cx="9144000" cy="1655700"/>
          </a:xfrm>
          <a:prstGeom prst="rect">
            <a:avLst/>
          </a:prstGeom>
          <a:noFill/>
          <a:ln>
            <a:noFill/>
          </a:ln>
        </p:spPr>
        <p:txBody>
          <a:bodyPr anchorCtr="0" anchor="t" bIns="45700" lIns="91425" spcFirstLastPara="1" rIns="91425" wrap="square" tIns="45700">
            <a:normAutofit/>
          </a:bodyPr>
          <a:lstStyle>
            <a:lvl1pPr lvl="0" rtl="0" algn="ctr">
              <a:lnSpc>
                <a:spcPct val="90000"/>
              </a:lnSpc>
              <a:spcBef>
                <a:spcPts val="1000"/>
              </a:spcBef>
              <a:spcAft>
                <a:spcPts val="0"/>
              </a:spcAft>
              <a:buClr>
                <a:schemeClr val="lt1"/>
              </a:buClr>
              <a:buSzPts val="2400"/>
              <a:buNone/>
              <a:defRPr sz="2400">
                <a:solidFill>
                  <a:schemeClr val="lt1"/>
                </a:solidFill>
              </a:defRPr>
            </a:lvl1pPr>
            <a:lvl2pPr lvl="1" rtl="0" algn="ctr">
              <a:lnSpc>
                <a:spcPct val="90000"/>
              </a:lnSpc>
              <a:spcBef>
                <a:spcPts val="500"/>
              </a:spcBef>
              <a:spcAft>
                <a:spcPts val="0"/>
              </a:spcAft>
              <a:buClr>
                <a:schemeClr val="dk1"/>
              </a:buClr>
              <a:buSzPts val="2000"/>
              <a:buNone/>
              <a:defRPr sz="2000"/>
            </a:lvl2pPr>
            <a:lvl3pPr lvl="2" rtl="0" algn="ctr">
              <a:lnSpc>
                <a:spcPct val="90000"/>
              </a:lnSpc>
              <a:spcBef>
                <a:spcPts val="500"/>
              </a:spcBef>
              <a:spcAft>
                <a:spcPts val="0"/>
              </a:spcAft>
              <a:buClr>
                <a:schemeClr val="dk1"/>
              </a:buClr>
              <a:buSzPts val="1800"/>
              <a:buNone/>
              <a:defRPr sz="1800"/>
            </a:lvl3pPr>
            <a:lvl4pPr lvl="3" rtl="0" algn="ctr">
              <a:lnSpc>
                <a:spcPct val="90000"/>
              </a:lnSpc>
              <a:spcBef>
                <a:spcPts val="500"/>
              </a:spcBef>
              <a:spcAft>
                <a:spcPts val="0"/>
              </a:spcAft>
              <a:buClr>
                <a:schemeClr val="dk1"/>
              </a:buClr>
              <a:buSzPts val="1600"/>
              <a:buNone/>
              <a:defRPr sz="1600"/>
            </a:lvl4pPr>
            <a:lvl5pPr lvl="4" rtl="0" algn="ctr">
              <a:lnSpc>
                <a:spcPct val="90000"/>
              </a:lnSpc>
              <a:spcBef>
                <a:spcPts val="500"/>
              </a:spcBef>
              <a:spcAft>
                <a:spcPts val="0"/>
              </a:spcAft>
              <a:buClr>
                <a:schemeClr val="dk1"/>
              </a:buClr>
              <a:buSzPts val="1600"/>
              <a:buNone/>
              <a:defRPr sz="1600"/>
            </a:lvl5pPr>
            <a:lvl6pPr lvl="5" rtl="0" algn="ctr">
              <a:lnSpc>
                <a:spcPct val="90000"/>
              </a:lnSpc>
              <a:spcBef>
                <a:spcPts val="500"/>
              </a:spcBef>
              <a:spcAft>
                <a:spcPts val="0"/>
              </a:spcAft>
              <a:buClr>
                <a:schemeClr val="dk1"/>
              </a:buClr>
              <a:buSzPts val="1600"/>
              <a:buNone/>
              <a:defRPr sz="1600"/>
            </a:lvl6pPr>
            <a:lvl7pPr lvl="6" rtl="0" algn="ctr">
              <a:lnSpc>
                <a:spcPct val="90000"/>
              </a:lnSpc>
              <a:spcBef>
                <a:spcPts val="500"/>
              </a:spcBef>
              <a:spcAft>
                <a:spcPts val="0"/>
              </a:spcAft>
              <a:buClr>
                <a:schemeClr val="dk1"/>
              </a:buClr>
              <a:buSzPts val="1600"/>
              <a:buNone/>
              <a:defRPr sz="1600"/>
            </a:lvl7pPr>
            <a:lvl8pPr lvl="7" rtl="0" algn="ctr">
              <a:lnSpc>
                <a:spcPct val="90000"/>
              </a:lnSpc>
              <a:spcBef>
                <a:spcPts val="500"/>
              </a:spcBef>
              <a:spcAft>
                <a:spcPts val="0"/>
              </a:spcAft>
              <a:buClr>
                <a:schemeClr val="dk1"/>
              </a:buClr>
              <a:buSzPts val="1600"/>
              <a:buNone/>
              <a:defRPr sz="1600"/>
            </a:lvl8pPr>
            <a:lvl9pPr lvl="8" rtl="0" algn="ctr">
              <a:lnSpc>
                <a:spcPct val="90000"/>
              </a:lnSpc>
              <a:spcBef>
                <a:spcPts val="500"/>
              </a:spcBef>
              <a:spcAft>
                <a:spcPts val="0"/>
              </a:spcAft>
              <a:buClr>
                <a:schemeClr val="dk1"/>
              </a:buClr>
              <a:buSzPts val="1600"/>
              <a:buNone/>
              <a:defRPr sz="1600"/>
            </a:lvl9pPr>
          </a:lstStyle>
          <a:p/>
        </p:txBody>
      </p:sp>
    </p:spTree>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theme" Target="../theme/theme2.xml"/></Relationships>
</file>

<file path=ppt/slideMasters/_rels/slideMaster2.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slideLayout" Target="../slideLayouts/slideLayout7.xml"/><Relationship Id="rId3" Type="http://schemas.openxmlformats.org/officeDocument/2006/relationships/slideLayout" Target="../slideLayouts/slideLayout8.xml"/><Relationship Id="rId4" Type="http://schemas.openxmlformats.org/officeDocument/2006/relationships/slideLayout" Target="../slideLayouts/slideLayout9.xml"/><Relationship Id="rId5"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9" name="Shape 9"/>
        <p:cNvGrpSpPr/>
        <p:nvPr/>
      </p:nvGrpSpPr>
      <p:grpSpPr>
        <a:xfrm>
          <a:off x="0" y="0"/>
          <a:ext cx="0" cy="0"/>
          <a:chOff x="0" y="0"/>
          <a:chExt cx="0" cy="0"/>
        </a:xfrm>
      </p:grpSpPr>
      <p:sp>
        <p:nvSpPr>
          <p:cNvPr id="10" name="Google Shape;10;p1"/>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Autofit/>
          </a:bodyPr>
          <a:lstStyle>
            <a:lvl1pPr lvl="0" marR="0" rtl="0" algn="l">
              <a:lnSpc>
                <a:spcPct val="90000"/>
              </a:lnSpc>
              <a:spcBef>
                <a:spcPts val="0"/>
              </a:spcBef>
              <a:spcAft>
                <a:spcPts val="0"/>
              </a:spcAft>
              <a:buClr>
                <a:schemeClr val="dk1"/>
              </a:buClr>
              <a:buSzPts val="4400"/>
              <a:buFont typeface="Arial Black"/>
              <a:buNone/>
              <a:defRPr b="0" i="0" sz="4400" u="none" cap="none" strike="noStrike">
                <a:solidFill>
                  <a:schemeClr val="dk1"/>
                </a:solidFill>
                <a:latin typeface="Arial Black"/>
                <a:ea typeface="Arial Black"/>
                <a:cs typeface="Arial Black"/>
                <a:sym typeface="Arial Black"/>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p:txBody>
      </p:sp>
      <p:sp>
        <p:nvSpPr>
          <p:cNvPr id="11" name="Google Shape;11;p1"/>
          <p:cNvSpPr txBox="1"/>
          <p:nvPr>
            <p:ph idx="1" type="body"/>
          </p:nvPr>
        </p:nvSpPr>
        <p:spPr>
          <a:xfrm>
            <a:off x="838200" y="1825625"/>
            <a:ext cx="10515600" cy="4351338"/>
          </a:xfrm>
          <a:prstGeom prst="rect">
            <a:avLst/>
          </a:prstGeom>
          <a:noFill/>
          <a:ln>
            <a:noFill/>
          </a:ln>
        </p:spPr>
        <p:txBody>
          <a:bodyPr anchorCtr="0" anchor="t" bIns="45700" lIns="91425" spcFirstLastPara="1" rIns="91425" wrap="square" tIns="45700">
            <a:noAutofit/>
          </a:bodyPr>
          <a:lstStyle>
            <a:lvl1pPr indent="-406400" lvl="0" marL="457200" marR="0" rtl="0" algn="l">
              <a:lnSpc>
                <a:spcPct val="90000"/>
              </a:lnSpc>
              <a:spcBef>
                <a:spcPts val="1000"/>
              </a:spcBef>
              <a:spcAft>
                <a:spcPts val="0"/>
              </a:spcAft>
              <a:buClr>
                <a:schemeClr val="dk1"/>
              </a:buClr>
              <a:buSzPts val="2800"/>
              <a:buFont typeface="Arial"/>
              <a:buChar char="•"/>
              <a:defRPr b="0" i="0" sz="2800" u="none" cap="none" strike="noStrike">
                <a:solidFill>
                  <a:schemeClr val="dk1"/>
                </a:solidFill>
                <a:latin typeface="Arial"/>
                <a:ea typeface="Arial"/>
                <a:cs typeface="Arial"/>
                <a:sym typeface="Arial"/>
              </a:defRPr>
            </a:lvl1pPr>
            <a:lvl2pPr indent="-381000" lvl="1" marL="914400" marR="0" rtl="0" algn="l">
              <a:lnSpc>
                <a:spcPct val="90000"/>
              </a:lnSpc>
              <a:spcBef>
                <a:spcPts val="500"/>
              </a:spcBef>
              <a:spcAft>
                <a:spcPts val="0"/>
              </a:spcAft>
              <a:buClr>
                <a:schemeClr val="dk1"/>
              </a:buClr>
              <a:buSzPts val="2400"/>
              <a:buFont typeface="Arial"/>
              <a:buChar char="•"/>
              <a:defRPr b="0" i="0" sz="2400" u="none" cap="none" strike="noStrike">
                <a:solidFill>
                  <a:schemeClr val="dk1"/>
                </a:solidFill>
                <a:latin typeface="Arial"/>
                <a:ea typeface="Arial"/>
                <a:cs typeface="Arial"/>
                <a:sym typeface="Arial"/>
              </a:defRPr>
            </a:lvl2pPr>
            <a:lvl3pPr indent="-355600" lvl="2" marL="1371600" marR="0" rtl="0" algn="l">
              <a:lnSpc>
                <a:spcPct val="90000"/>
              </a:lnSpc>
              <a:spcBef>
                <a:spcPts val="500"/>
              </a:spcBef>
              <a:spcAft>
                <a:spcPts val="0"/>
              </a:spcAft>
              <a:buClr>
                <a:schemeClr val="dk1"/>
              </a:buClr>
              <a:buSzPts val="2000"/>
              <a:buFont typeface="Arial"/>
              <a:buChar char="•"/>
              <a:defRPr b="0" i="0" sz="2000" u="none" cap="none" strike="noStrike">
                <a:solidFill>
                  <a:schemeClr val="dk1"/>
                </a:solidFill>
                <a:latin typeface="Arial"/>
                <a:ea typeface="Arial"/>
                <a:cs typeface="Arial"/>
                <a:sym typeface="Arial"/>
              </a:defRPr>
            </a:lvl3pPr>
            <a:lvl4pPr indent="-342900" lvl="3" marL="1828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Arial"/>
                <a:ea typeface="Arial"/>
                <a:cs typeface="Arial"/>
                <a:sym typeface="Arial"/>
              </a:defRPr>
            </a:lvl4pPr>
            <a:lvl5pPr indent="-342900" lvl="4" marL="22860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Arial"/>
                <a:ea typeface="Arial"/>
                <a:cs typeface="Arial"/>
                <a:sym typeface="Arial"/>
              </a:defRPr>
            </a:lvl5pPr>
            <a:lvl6pPr indent="-342900" lvl="5" marL="27432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Arial"/>
                <a:ea typeface="Arial"/>
                <a:cs typeface="Arial"/>
                <a:sym typeface="Arial"/>
              </a:defRPr>
            </a:lvl6pPr>
            <a:lvl7pPr indent="-342900" lvl="6" marL="32004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Arial"/>
                <a:ea typeface="Arial"/>
                <a:cs typeface="Arial"/>
                <a:sym typeface="Arial"/>
              </a:defRPr>
            </a:lvl7pPr>
            <a:lvl8pPr indent="-342900" lvl="7" marL="36576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Arial"/>
                <a:ea typeface="Arial"/>
                <a:cs typeface="Arial"/>
                <a:sym typeface="Arial"/>
              </a:defRPr>
            </a:lvl8pPr>
            <a:lvl9pPr indent="-342900" lvl="8" marL="4114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Arial"/>
                <a:ea typeface="Arial"/>
                <a:cs typeface="Arial"/>
                <a:sym typeface="Arial"/>
              </a:defRPr>
            </a:lvl9pPr>
          </a:lstStyle>
          <a:p/>
        </p:txBody>
      </p:sp>
      <p:sp>
        <p:nvSpPr>
          <p:cNvPr id="12" name="Google Shape;12;p1"/>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marR="0" rtl="0" algn="l">
              <a:spcBef>
                <a:spcPts val="0"/>
              </a:spcBef>
              <a:spcAft>
                <a:spcPts val="0"/>
              </a:spcAft>
              <a:buSzPts val="1400"/>
              <a:buNone/>
              <a:defRPr b="0" i="0" sz="1200" u="none" cap="none" strike="noStrike">
                <a:solidFill>
                  <a:srgbClr val="888888"/>
                </a:solidFill>
                <a:latin typeface="Arial"/>
                <a:ea typeface="Arial"/>
                <a:cs typeface="Arial"/>
                <a:sym typeface="Arial"/>
              </a:defRPr>
            </a:lvl1pPr>
            <a:lvl2pPr lvl="1" marR="0" rtl="0" algn="l">
              <a:spcBef>
                <a:spcPts val="0"/>
              </a:spcBef>
              <a:spcAft>
                <a:spcPts val="0"/>
              </a:spcAft>
              <a:buSzPts val="1400"/>
              <a:buNone/>
              <a:defRPr b="0" i="0" sz="1800" u="none" cap="none" strike="noStrike">
                <a:solidFill>
                  <a:schemeClr val="dk1"/>
                </a:solidFill>
                <a:latin typeface="Arial"/>
                <a:ea typeface="Arial"/>
                <a:cs typeface="Arial"/>
                <a:sym typeface="Arial"/>
              </a:defRPr>
            </a:lvl2pPr>
            <a:lvl3pPr lvl="2" marR="0" rtl="0" algn="l">
              <a:spcBef>
                <a:spcPts val="0"/>
              </a:spcBef>
              <a:spcAft>
                <a:spcPts val="0"/>
              </a:spcAft>
              <a:buSzPts val="1400"/>
              <a:buNone/>
              <a:defRPr b="0" i="0" sz="1800" u="none" cap="none" strike="noStrike">
                <a:solidFill>
                  <a:schemeClr val="dk1"/>
                </a:solidFill>
                <a:latin typeface="Arial"/>
                <a:ea typeface="Arial"/>
                <a:cs typeface="Arial"/>
                <a:sym typeface="Arial"/>
              </a:defRPr>
            </a:lvl3pPr>
            <a:lvl4pPr lvl="3" marR="0" rtl="0" algn="l">
              <a:spcBef>
                <a:spcPts val="0"/>
              </a:spcBef>
              <a:spcAft>
                <a:spcPts val="0"/>
              </a:spcAft>
              <a:buSzPts val="1400"/>
              <a:buNone/>
              <a:defRPr b="0" i="0" sz="1800" u="none" cap="none" strike="noStrike">
                <a:solidFill>
                  <a:schemeClr val="dk1"/>
                </a:solidFill>
                <a:latin typeface="Arial"/>
                <a:ea typeface="Arial"/>
                <a:cs typeface="Arial"/>
                <a:sym typeface="Arial"/>
              </a:defRPr>
            </a:lvl4pPr>
            <a:lvl5pPr lvl="4" marR="0" rtl="0" algn="l">
              <a:spcBef>
                <a:spcPts val="0"/>
              </a:spcBef>
              <a:spcAft>
                <a:spcPts val="0"/>
              </a:spcAft>
              <a:buSzPts val="1400"/>
              <a:buNone/>
              <a:defRPr b="0" i="0" sz="1800" u="none" cap="none" strike="noStrike">
                <a:solidFill>
                  <a:schemeClr val="dk1"/>
                </a:solidFill>
                <a:latin typeface="Arial"/>
                <a:ea typeface="Arial"/>
                <a:cs typeface="Arial"/>
                <a:sym typeface="Arial"/>
              </a:defRPr>
            </a:lvl5pPr>
            <a:lvl6pPr lvl="5" marR="0" rtl="0" algn="l">
              <a:spcBef>
                <a:spcPts val="0"/>
              </a:spcBef>
              <a:spcAft>
                <a:spcPts val="0"/>
              </a:spcAft>
              <a:buSzPts val="1400"/>
              <a:buNone/>
              <a:defRPr b="0" i="0" sz="1800" u="none" cap="none" strike="noStrike">
                <a:solidFill>
                  <a:schemeClr val="dk1"/>
                </a:solidFill>
                <a:latin typeface="Arial"/>
                <a:ea typeface="Arial"/>
                <a:cs typeface="Arial"/>
                <a:sym typeface="Arial"/>
              </a:defRPr>
            </a:lvl6pPr>
            <a:lvl7pPr lvl="6" marR="0" rtl="0" algn="l">
              <a:spcBef>
                <a:spcPts val="0"/>
              </a:spcBef>
              <a:spcAft>
                <a:spcPts val="0"/>
              </a:spcAft>
              <a:buSzPts val="1400"/>
              <a:buNone/>
              <a:defRPr b="0" i="0" sz="1800" u="none" cap="none" strike="noStrike">
                <a:solidFill>
                  <a:schemeClr val="dk1"/>
                </a:solidFill>
                <a:latin typeface="Arial"/>
                <a:ea typeface="Arial"/>
                <a:cs typeface="Arial"/>
                <a:sym typeface="Arial"/>
              </a:defRPr>
            </a:lvl7pPr>
            <a:lvl8pPr lvl="7" marR="0" rtl="0" algn="l">
              <a:spcBef>
                <a:spcPts val="0"/>
              </a:spcBef>
              <a:spcAft>
                <a:spcPts val="0"/>
              </a:spcAft>
              <a:buSzPts val="1400"/>
              <a:buNone/>
              <a:defRPr b="0" i="0" sz="1800" u="none" cap="none" strike="noStrike">
                <a:solidFill>
                  <a:schemeClr val="dk1"/>
                </a:solidFill>
                <a:latin typeface="Arial"/>
                <a:ea typeface="Arial"/>
                <a:cs typeface="Arial"/>
                <a:sym typeface="Arial"/>
              </a:defRPr>
            </a:lvl8pPr>
            <a:lvl9pPr lvl="8" marR="0" rtl="0" algn="l">
              <a:spcBef>
                <a:spcPts val="0"/>
              </a:spcBef>
              <a:spcAft>
                <a:spcPts val="0"/>
              </a:spcAft>
              <a:buSzPts val="1400"/>
              <a:buNone/>
              <a:defRPr b="0" i="0" sz="1800" u="none" cap="none" strike="noStrike">
                <a:solidFill>
                  <a:schemeClr val="dk1"/>
                </a:solidFill>
                <a:latin typeface="Arial"/>
                <a:ea typeface="Arial"/>
                <a:cs typeface="Arial"/>
                <a:sym typeface="Arial"/>
              </a:defRPr>
            </a:lvl9pPr>
          </a:lstStyle>
          <a:p/>
        </p:txBody>
      </p:sp>
      <p:sp>
        <p:nvSpPr>
          <p:cNvPr id="13" name="Google Shape;13;p1"/>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marR="0" rtl="0" algn="ctr">
              <a:spcBef>
                <a:spcPts val="0"/>
              </a:spcBef>
              <a:spcAft>
                <a:spcPts val="0"/>
              </a:spcAft>
              <a:buSzPts val="1400"/>
              <a:buNone/>
              <a:defRPr b="0" i="0" sz="1200" u="none" cap="none" strike="noStrike">
                <a:solidFill>
                  <a:srgbClr val="888888"/>
                </a:solidFill>
                <a:latin typeface="Arial"/>
                <a:ea typeface="Arial"/>
                <a:cs typeface="Arial"/>
                <a:sym typeface="Arial"/>
              </a:defRPr>
            </a:lvl1pPr>
            <a:lvl2pPr lvl="1" marR="0" rtl="0" algn="l">
              <a:spcBef>
                <a:spcPts val="0"/>
              </a:spcBef>
              <a:spcAft>
                <a:spcPts val="0"/>
              </a:spcAft>
              <a:buSzPts val="1400"/>
              <a:buNone/>
              <a:defRPr b="0" i="0" sz="1800" u="none" cap="none" strike="noStrike">
                <a:solidFill>
                  <a:schemeClr val="dk1"/>
                </a:solidFill>
                <a:latin typeface="Arial"/>
                <a:ea typeface="Arial"/>
                <a:cs typeface="Arial"/>
                <a:sym typeface="Arial"/>
              </a:defRPr>
            </a:lvl2pPr>
            <a:lvl3pPr lvl="2" marR="0" rtl="0" algn="l">
              <a:spcBef>
                <a:spcPts val="0"/>
              </a:spcBef>
              <a:spcAft>
                <a:spcPts val="0"/>
              </a:spcAft>
              <a:buSzPts val="1400"/>
              <a:buNone/>
              <a:defRPr b="0" i="0" sz="1800" u="none" cap="none" strike="noStrike">
                <a:solidFill>
                  <a:schemeClr val="dk1"/>
                </a:solidFill>
                <a:latin typeface="Arial"/>
                <a:ea typeface="Arial"/>
                <a:cs typeface="Arial"/>
                <a:sym typeface="Arial"/>
              </a:defRPr>
            </a:lvl3pPr>
            <a:lvl4pPr lvl="3" marR="0" rtl="0" algn="l">
              <a:spcBef>
                <a:spcPts val="0"/>
              </a:spcBef>
              <a:spcAft>
                <a:spcPts val="0"/>
              </a:spcAft>
              <a:buSzPts val="1400"/>
              <a:buNone/>
              <a:defRPr b="0" i="0" sz="1800" u="none" cap="none" strike="noStrike">
                <a:solidFill>
                  <a:schemeClr val="dk1"/>
                </a:solidFill>
                <a:latin typeface="Arial"/>
                <a:ea typeface="Arial"/>
                <a:cs typeface="Arial"/>
                <a:sym typeface="Arial"/>
              </a:defRPr>
            </a:lvl4pPr>
            <a:lvl5pPr lvl="4" marR="0" rtl="0" algn="l">
              <a:spcBef>
                <a:spcPts val="0"/>
              </a:spcBef>
              <a:spcAft>
                <a:spcPts val="0"/>
              </a:spcAft>
              <a:buSzPts val="1400"/>
              <a:buNone/>
              <a:defRPr b="0" i="0" sz="1800" u="none" cap="none" strike="noStrike">
                <a:solidFill>
                  <a:schemeClr val="dk1"/>
                </a:solidFill>
                <a:latin typeface="Arial"/>
                <a:ea typeface="Arial"/>
                <a:cs typeface="Arial"/>
                <a:sym typeface="Arial"/>
              </a:defRPr>
            </a:lvl5pPr>
            <a:lvl6pPr lvl="5" marR="0" rtl="0" algn="l">
              <a:spcBef>
                <a:spcPts val="0"/>
              </a:spcBef>
              <a:spcAft>
                <a:spcPts val="0"/>
              </a:spcAft>
              <a:buSzPts val="1400"/>
              <a:buNone/>
              <a:defRPr b="0" i="0" sz="1800" u="none" cap="none" strike="noStrike">
                <a:solidFill>
                  <a:schemeClr val="dk1"/>
                </a:solidFill>
                <a:latin typeface="Arial"/>
                <a:ea typeface="Arial"/>
                <a:cs typeface="Arial"/>
                <a:sym typeface="Arial"/>
              </a:defRPr>
            </a:lvl6pPr>
            <a:lvl7pPr lvl="6" marR="0" rtl="0" algn="l">
              <a:spcBef>
                <a:spcPts val="0"/>
              </a:spcBef>
              <a:spcAft>
                <a:spcPts val="0"/>
              </a:spcAft>
              <a:buSzPts val="1400"/>
              <a:buNone/>
              <a:defRPr b="0" i="0" sz="1800" u="none" cap="none" strike="noStrike">
                <a:solidFill>
                  <a:schemeClr val="dk1"/>
                </a:solidFill>
                <a:latin typeface="Arial"/>
                <a:ea typeface="Arial"/>
                <a:cs typeface="Arial"/>
                <a:sym typeface="Arial"/>
              </a:defRPr>
            </a:lvl7pPr>
            <a:lvl8pPr lvl="7" marR="0" rtl="0" algn="l">
              <a:spcBef>
                <a:spcPts val="0"/>
              </a:spcBef>
              <a:spcAft>
                <a:spcPts val="0"/>
              </a:spcAft>
              <a:buSzPts val="1400"/>
              <a:buNone/>
              <a:defRPr b="0" i="0" sz="1800" u="none" cap="none" strike="noStrike">
                <a:solidFill>
                  <a:schemeClr val="dk1"/>
                </a:solidFill>
                <a:latin typeface="Arial"/>
                <a:ea typeface="Arial"/>
                <a:cs typeface="Arial"/>
                <a:sym typeface="Arial"/>
              </a:defRPr>
            </a:lvl8pPr>
            <a:lvl9pPr lvl="8" marR="0" rtl="0" algn="l">
              <a:spcBef>
                <a:spcPts val="0"/>
              </a:spcBef>
              <a:spcAft>
                <a:spcPts val="0"/>
              </a:spcAft>
              <a:buSzPts val="1400"/>
              <a:buNone/>
              <a:defRPr b="0" i="0" sz="1800" u="none" cap="none" strike="noStrike">
                <a:solidFill>
                  <a:schemeClr val="dk1"/>
                </a:solidFill>
                <a:latin typeface="Arial"/>
                <a:ea typeface="Arial"/>
                <a:cs typeface="Arial"/>
                <a:sym typeface="Arial"/>
              </a:defRPr>
            </a:lvl9pPr>
          </a:lstStyle>
          <a:p/>
        </p:txBody>
      </p:sp>
      <p:sp>
        <p:nvSpPr>
          <p:cNvPr id="14" name="Google Shape;14;p1"/>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rtl="0" algn="r">
              <a:spcBef>
                <a:spcPts val="0"/>
              </a:spcBef>
              <a:buNone/>
              <a:defRPr b="0" i="0" sz="1200" u="none" cap="none" strike="noStrike">
                <a:solidFill>
                  <a:srgbClr val="888888"/>
                </a:solidFill>
                <a:latin typeface="Arial"/>
                <a:ea typeface="Arial"/>
                <a:cs typeface="Arial"/>
                <a:sym typeface="Arial"/>
              </a:defRPr>
            </a:lvl1pPr>
            <a:lvl2pPr indent="0" lvl="1" marL="0" marR="0" rtl="0" algn="r">
              <a:spcBef>
                <a:spcPts val="0"/>
              </a:spcBef>
              <a:buNone/>
              <a:defRPr b="0" i="0" sz="1200" u="none" cap="none" strike="noStrike">
                <a:solidFill>
                  <a:srgbClr val="888888"/>
                </a:solidFill>
                <a:latin typeface="Arial"/>
                <a:ea typeface="Arial"/>
                <a:cs typeface="Arial"/>
                <a:sym typeface="Arial"/>
              </a:defRPr>
            </a:lvl2pPr>
            <a:lvl3pPr indent="0" lvl="2" marL="0" marR="0" rtl="0" algn="r">
              <a:spcBef>
                <a:spcPts val="0"/>
              </a:spcBef>
              <a:buNone/>
              <a:defRPr b="0" i="0" sz="1200" u="none" cap="none" strike="noStrike">
                <a:solidFill>
                  <a:srgbClr val="888888"/>
                </a:solidFill>
                <a:latin typeface="Arial"/>
                <a:ea typeface="Arial"/>
                <a:cs typeface="Arial"/>
                <a:sym typeface="Arial"/>
              </a:defRPr>
            </a:lvl3pPr>
            <a:lvl4pPr indent="0" lvl="3" marL="0" marR="0" rtl="0" algn="r">
              <a:spcBef>
                <a:spcPts val="0"/>
              </a:spcBef>
              <a:buNone/>
              <a:defRPr b="0" i="0" sz="1200" u="none" cap="none" strike="noStrike">
                <a:solidFill>
                  <a:srgbClr val="888888"/>
                </a:solidFill>
                <a:latin typeface="Arial"/>
                <a:ea typeface="Arial"/>
                <a:cs typeface="Arial"/>
                <a:sym typeface="Arial"/>
              </a:defRPr>
            </a:lvl4pPr>
            <a:lvl5pPr indent="0" lvl="4" marL="0" marR="0" rtl="0" algn="r">
              <a:spcBef>
                <a:spcPts val="0"/>
              </a:spcBef>
              <a:buNone/>
              <a:defRPr b="0" i="0" sz="1200" u="none" cap="none" strike="noStrike">
                <a:solidFill>
                  <a:srgbClr val="888888"/>
                </a:solidFill>
                <a:latin typeface="Arial"/>
                <a:ea typeface="Arial"/>
                <a:cs typeface="Arial"/>
                <a:sym typeface="Arial"/>
              </a:defRPr>
            </a:lvl5pPr>
            <a:lvl6pPr indent="0" lvl="5" marL="0" marR="0" rtl="0" algn="r">
              <a:spcBef>
                <a:spcPts val="0"/>
              </a:spcBef>
              <a:buNone/>
              <a:defRPr b="0" i="0" sz="1200" u="none" cap="none" strike="noStrike">
                <a:solidFill>
                  <a:srgbClr val="888888"/>
                </a:solidFill>
                <a:latin typeface="Arial"/>
                <a:ea typeface="Arial"/>
                <a:cs typeface="Arial"/>
                <a:sym typeface="Arial"/>
              </a:defRPr>
            </a:lvl6pPr>
            <a:lvl7pPr indent="0" lvl="6" marL="0" marR="0" rtl="0" algn="r">
              <a:spcBef>
                <a:spcPts val="0"/>
              </a:spcBef>
              <a:buNone/>
              <a:defRPr b="0" i="0" sz="1200" u="none" cap="none" strike="noStrike">
                <a:solidFill>
                  <a:srgbClr val="888888"/>
                </a:solidFill>
                <a:latin typeface="Arial"/>
                <a:ea typeface="Arial"/>
                <a:cs typeface="Arial"/>
                <a:sym typeface="Arial"/>
              </a:defRPr>
            </a:lvl7pPr>
            <a:lvl8pPr indent="0" lvl="7" marL="0" marR="0" rtl="0" algn="r">
              <a:spcBef>
                <a:spcPts val="0"/>
              </a:spcBef>
              <a:buNone/>
              <a:defRPr b="0" i="0" sz="1200" u="none" cap="none" strike="noStrike">
                <a:solidFill>
                  <a:srgbClr val="888888"/>
                </a:solidFill>
                <a:latin typeface="Arial"/>
                <a:ea typeface="Arial"/>
                <a:cs typeface="Arial"/>
                <a:sym typeface="Arial"/>
              </a:defRPr>
            </a:lvl8pPr>
            <a:lvl9pPr indent="0" lvl="8" marL="0" marR="0" rtl="0" algn="r">
              <a:spcBef>
                <a:spcPts val="0"/>
              </a:spcBef>
              <a:buNone/>
              <a:defRPr b="0" i="0" sz="1200" u="none" cap="none" strike="noStrike">
                <a:solidFill>
                  <a:srgbClr val="888888"/>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US"/>
              <a:t>‹#›</a:t>
            </a:fld>
            <a:endParaRPr/>
          </a:p>
        </p:txBody>
      </p:sp>
    </p:spTree>
  </p:cSld>
  <p:clrMap accent1="accent1" accent2="accent2" accent3="accent3" accent4="accent4" accent5="accent5" accent6="accent6" bg1="lt1" bg2="dk2" tx1="dk1" tx2="lt2" folHlink="folHlink" hlink="hlink"/>
  <p:sldLayoutIdLst>
    <p:sldLayoutId id="2147483648" r:id="rId1"/>
    <p:sldLayoutId id="2147483649" r:id="rId2"/>
    <p:sldLayoutId id="2147483650" r:id="rId3"/>
    <p:sldLayoutId id="2147483651" r:id="rId4"/>
    <p:sldLayoutId id="2147483652" r:id="rId5"/>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9pPr>
    </p:otherStyle>
  </p:txStyles>
</p:sldMaster>
</file>

<file path=ppt/slideMasters/slideMaster2.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30" name="Shape 30"/>
        <p:cNvGrpSpPr/>
        <p:nvPr/>
      </p:nvGrpSpPr>
      <p:grpSpPr>
        <a:xfrm>
          <a:off x="0" y="0"/>
          <a:ext cx="0" cy="0"/>
          <a:chOff x="0" y="0"/>
          <a:chExt cx="0" cy="0"/>
        </a:xfrm>
      </p:grpSpPr>
      <p:sp>
        <p:nvSpPr>
          <p:cNvPr id="31" name="Google Shape;31;p7"/>
          <p:cNvSpPr txBox="1"/>
          <p:nvPr>
            <p:ph type="title"/>
          </p:nvPr>
        </p:nvSpPr>
        <p:spPr>
          <a:xfrm>
            <a:off x="838200" y="365125"/>
            <a:ext cx="10515600" cy="1325700"/>
          </a:xfrm>
          <a:prstGeom prst="rect">
            <a:avLst/>
          </a:prstGeom>
          <a:noFill/>
          <a:ln>
            <a:noFill/>
          </a:ln>
        </p:spPr>
        <p:txBody>
          <a:bodyPr anchorCtr="0" anchor="ctr" bIns="45700" lIns="91425" spcFirstLastPara="1" rIns="91425" wrap="square" tIns="45700">
            <a:normAutofit/>
          </a:bodyPr>
          <a:lstStyle>
            <a:lvl1pPr lvl="0" marR="0" rtl="0" algn="l">
              <a:lnSpc>
                <a:spcPct val="90000"/>
              </a:lnSpc>
              <a:spcBef>
                <a:spcPts val="0"/>
              </a:spcBef>
              <a:spcAft>
                <a:spcPts val="0"/>
              </a:spcAft>
              <a:buClr>
                <a:schemeClr val="dk1"/>
              </a:buClr>
              <a:buSzPts val="4400"/>
              <a:buFont typeface="Arial Black"/>
              <a:buNone/>
              <a:defRPr b="0" i="0" sz="4400" u="none" cap="none" strike="noStrike">
                <a:solidFill>
                  <a:schemeClr val="dk1"/>
                </a:solidFill>
                <a:latin typeface="Arial Black"/>
                <a:ea typeface="Arial Black"/>
                <a:cs typeface="Arial Black"/>
                <a:sym typeface="Arial Black"/>
              </a:defRPr>
            </a:lvl1pPr>
            <a:lvl2pPr lvl="1" rtl="0">
              <a:spcBef>
                <a:spcPts val="0"/>
              </a:spcBef>
              <a:spcAft>
                <a:spcPts val="0"/>
              </a:spcAft>
              <a:buSzPts val="1400"/>
              <a:buNone/>
              <a:defRPr sz="1800"/>
            </a:lvl2pPr>
            <a:lvl3pPr lvl="2" rtl="0">
              <a:spcBef>
                <a:spcPts val="0"/>
              </a:spcBef>
              <a:spcAft>
                <a:spcPts val="0"/>
              </a:spcAft>
              <a:buSzPts val="1400"/>
              <a:buNone/>
              <a:defRPr sz="1800"/>
            </a:lvl3pPr>
            <a:lvl4pPr lvl="3" rtl="0">
              <a:spcBef>
                <a:spcPts val="0"/>
              </a:spcBef>
              <a:spcAft>
                <a:spcPts val="0"/>
              </a:spcAft>
              <a:buSzPts val="1400"/>
              <a:buNone/>
              <a:defRPr sz="1800"/>
            </a:lvl4pPr>
            <a:lvl5pPr lvl="4" rtl="0">
              <a:spcBef>
                <a:spcPts val="0"/>
              </a:spcBef>
              <a:spcAft>
                <a:spcPts val="0"/>
              </a:spcAft>
              <a:buSzPts val="1400"/>
              <a:buNone/>
              <a:defRPr sz="1800"/>
            </a:lvl5pPr>
            <a:lvl6pPr lvl="5" rtl="0">
              <a:spcBef>
                <a:spcPts val="0"/>
              </a:spcBef>
              <a:spcAft>
                <a:spcPts val="0"/>
              </a:spcAft>
              <a:buSzPts val="1400"/>
              <a:buNone/>
              <a:defRPr sz="1800"/>
            </a:lvl6pPr>
            <a:lvl7pPr lvl="6" rtl="0">
              <a:spcBef>
                <a:spcPts val="0"/>
              </a:spcBef>
              <a:spcAft>
                <a:spcPts val="0"/>
              </a:spcAft>
              <a:buSzPts val="1400"/>
              <a:buNone/>
              <a:defRPr sz="1800"/>
            </a:lvl7pPr>
            <a:lvl8pPr lvl="7" rtl="0">
              <a:spcBef>
                <a:spcPts val="0"/>
              </a:spcBef>
              <a:spcAft>
                <a:spcPts val="0"/>
              </a:spcAft>
              <a:buSzPts val="1400"/>
              <a:buNone/>
              <a:defRPr sz="1800"/>
            </a:lvl8pPr>
            <a:lvl9pPr lvl="8" rtl="0">
              <a:spcBef>
                <a:spcPts val="0"/>
              </a:spcBef>
              <a:spcAft>
                <a:spcPts val="0"/>
              </a:spcAft>
              <a:buSzPts val="1400"/>
              <a:buNone/>
              <a:defRPr sz="1800"/>
            </a:lvl9pPr>
          </a:lstStyle>
          <a:p/>
        </p:txBody>
      </p:sp>
      <p:sp>
        <p:nvSpPr>
          <p:cNvPr id="32" name="Google Shape;32;p7"/>
          <p:cNvSpPr txBox="1"/>
          <p:nvPr>
            <p:ph idx="1" type="body"/>
          </p:nvPr>
        </p:nvSpPr>
        <p:spPr>
          <a:xfrm>
            <a:off x="838200" y="1825625"/>
            <a:ext cx="10515600" cy="4351200"/>
          </a:xfrm>
          <a:prstGeom prst="rect">
            <a:avLst/>
          </a:prstGeom>
          <a:noFill/>
          <a:ln>
            <a:noFill/>
          </a:ln>
        </p:spPr>
        <p:txBody>
          <a:bodyPr anchorCtr="0" anchor="t" bIns="45700" lIns="91425" spcFirstLastPara="1" rIns="91425" wrap="square" tIns="45700">
            <a:normAutofit/>
          </a:bodyPr>
          <a:lstStyle>
            <a:lvl1pPr indent="-406400" lvl="0" marL="457200" marR="0" rtl="0" algn="l">
              <a:lnSpc>
                <a:spcPct val="90000"/>
              </a:lnSpc>
              <a:spcBef>
                <a:spcPts val="1000"/>
              </a:spcBef>
              <a:spcAft>
                <a:spcPts val="0"/>
              </a:spcAft>
              <a:buClr>
                <a:schemeClr val="dk1"/>
              </a:buClr>
              <a:buSzPts val="2800"/>
              <a:buFont typeface="Arial"/>
              <a:buChar char="•"/>
              <a:defRPr b="0" i="0" sz="2800" u="none" cap="none" strike="noStrike">
                <a:solidFill>
                  <a:schemeClr val="dk1"/>
                </a:solidFill>
                <a:latin typeface="Arial"/>
                <a:ea typeface="Arial"/>
                <a:cs typeface="Arial"/>
                <a:sym typeface="Arial"/>
              </a:defRPr>
            </a:lvl1pPr>
            <a:lvl2pPr indent="-381000" lvl="1" marL="914400" marR="0" rtl="0" algn="l">
              <a:lnSpc>
                <a:spcPct val="90000"/>
              </a:lnSpc>
              <a:spcBef>
                <a:spcPts val="500"/>
              </a:spcBef>
              <a:spcAft>
                <a:spcPts val="0"/>
              </a:spcAft>
              <a:buClr>
                <a:schemeClr val="dk1"/>
              </a:buClr>
              <a:buSzPts val="2400"/>
              <a:buFont typeface="Arial"/>
              <a:buChar char="•"/>
              <a:defRPr b="0" i="0" sz="2400" u="none" cap="none" strike="noStrike">
                <a:solidFill>
                  <a:schemeClr val="dk1"/>
                </a:solidFill>
                <a:latin typeface="Arial"/>
                <a:ea typeface="Arial"/>
                <a:cs typeface="Arial"/>
                <a:sym typeface="Arial"/>
              </a:defRPr>
            </a:lvl2pPr>
            <a:lvl3pPr indent="-355600" lvl="2" marL="1371600" marR="0" rtl="0" algn="l">
              <a:lnSpc>
                <a:spcPct val="90000"/>
              </a:lnSpc>
              <a:spcBef>
                <a:spcPts val="500"/>
              </a:spcBef>
              <a:spcAft>
                <a:spcPts val="0"/>
              </a:spcAft>
              <a:buClr>
                <a:schemeClr val="dk1"/>
              </a:buClr>
              <a:buSzPts val="2000"/>
              <a:buFont typeface="Arial"/>
              <a:buChar char="•"/>
              <a:defRPr b="0" i="0" sz="2000" u="none" cap="none" strike="noStrike">
                <a:solidFill>
                  <a:schemeClr val="dk1"/>
                </a:solidFill>
                <a:latin typeface="Arial"/>
                <a:ea typeface="Arial"/>
                <a:cs typeface="Arial"/>
                <a:sym typeface="Arial"/>
              </a:defRPr>
            </a:lvl3pPr>
            <a:lvl4pPr indent="-342900" lvl="3" marL="1828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Arial"/>
                <a:ea typeface="Arial"/>
                <a:cs typeface="Arial"/>
                <a:sym typeface="Arial"/>
              </a:defRPr>
            </a:lvl4pPr>
            <a:lvl5pPr indent="-342900" lvl="4" marL="22860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Arial"/>
                <a:ea typeface="Arial"/>
                <a:cs typeface="Arial"/>
                <a:sym typeface="Arial"/>
              </a:defRPr>
            </a:lvl5pPr>
            <a:lvl6pPr indent="-342900" lvl="5" marL="27432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Arial"/>
                <a:ea typeface="Arial"/>
                <a:cs typeface="Arial"/>
                <a:sym typeface="Arial"/>
              </a:defRPr>
            </a:lvl6pPr>
            <a:lvl7pPr indent="-342900" lvl="6" marL="32004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Arial"/>
                <a:ea typeface="Arial"/>
                <a:cs typeface="Arial"/>
                <a:sym typeface="Arial"/>
              </a:defRPr>
            </a:lvl7pPr>
            <a:lvl8pPr indent="-342900" lvl="7" marL="36576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Arial"/>
                <a:ea typeface="Arial"/>
                <a:cs typeface="Arial"/>
                <a:sym typeface="Arial"/>
              </a:defRPr>
            </a:lvl8pPr>
            <a:lvl9pPr indent="-342900" lvl="8" marL="4114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Arial"/>
                <a:ea typeface="Arial"/>
                <a:cs typeface="Arial"/>
                <a:sym typeface="Arial"/>
              </a:defRPr>
            </a:lvl9pPr>
          </a:lstStyle>
          <a:p/>
        </p:txBody>
      </p:sp>
      <p:sp>
        <p:nvSpPr>
          <p:cNvPr id="33" name="Google Shape;33;p7"/>
          <p:cNvSpPr txBox="1"/>
          <p:nvPr>
            <p:ph idx="10" type="dt"/>
          </p:nvPr>
        </p:nvSpPr>
        <p:spPr>
          <a:xfrm>
            <a:off x="838200" y="6356350"/>
            <a:ext cx="2743200" cy="365100"/>
          </a:xfrm>
          <a:prstGeom prst="rect">
            <a:avLst/>
          </a:prstGeom>
          <a:noFill/>
          <a:ln>
            <a:noFill/>
          </a:ln>
        </p:spPr>
        <p:txBody>
          <a:bodyPr anchorCtr="0" anchor="ctr" bIns="45700" lIns="91425" spcFirstLastPara="1" rIns="91425" wrap="square" tIns="45700">
            <a:noAutofit/>
          </a:bodyPr>
          <a:lstStyle>
            <a:lvl1pPr lvl="0" marR="0" rtl="0" algn="l">
              <a:spcBef>
                <a:spcPts val="0"/>
              </a:spcBef>
              <a:spcAft>
                <a:spcPts val="0"/>
              </a:spcAft>
              <a:buSzPts val="1400"/>
              <a:buNone/>
              <a:defRPr b="0" i="0" sz="1200" u="none" cap="none" strike="noStrike">
                <a:solidFill>
                  <a:srgbClr val="888888"/>
                </a:solidFill>
                <a:latin typeface="Arial"/>
                <a:ea typeface="Arial"/>
                <a:cs typeface="Arial"/>
                <a:sym typeface="Arial"/>
              </a:defRPr>
            </a:lvl1pPr>
            <a:lvl2pPr lvl="1" marR="0" rtl="0" algn="l">
              <a:spcBef>
                <a:spcPts val="0"/>
              </a:spcBef>
              <a:spcAft>
                <a:spcPts val="0"/>
              </a:spcAft>
              <a:buSzPts val="1400"/>
              <a:buNone/>
              <a:defRPr b="0" i="0" sz="1800" u="none" cap="none" strike="noStrike">
                <a:solidFill>
                  <a:schemeClr val="dk1"/>
                </a:solidFill>
                <a:latin typeface="Arial"/>
                <a:ea typeface="Arial"/>
                <a:cs typeface="Arial"/>
                <a:sym typeface="Arial"/>
              </a:defRPr>
            </a:lvl2pPr>
            <a:lvl3pPr lvl="2" marR="0" rtl="0" algn="l">
              <a:spcBef>
                <a:spcPts val="0"/>
              </a:spcBef>
              <a:spcAft>
                <a:spcPts val="0"/>
              </a:spcAft>
              <a:buSzPts val="1400"/>
              <a:buNone/>
              <a:defRPr b="0" i="0" sz="1800" u="none" cap="none" strike="noStrike">
                <a:solidFill>
                  <a:schemeClr val="dk1"/>
                </a:solidFill>
                <a:latin typeface="Arial"/>
                <a:ea typeface="Arial"/>
                <a:cs typeface="Arial"/>
                <a:sym typeface="Arial"/>
              </a:defRPr>
            </a:lvl3pPr>
            <a:lvl4pPr lvl="3" marR="0" rtl="0" algn="l">
              <a:spcBef>
                <a:spcPts val="0"/>
              </a:spcBef>
              <a:spcAft>
                <a:spcPts val="0"/>
              </a:spcAft>
              <a:buSzPts val="1400"/>
              <a:buNone/>
              <a:defRPr b="0" i="0" sz="1800" u="none" cap="none" strike="noStrike">
                <a:solidFill>
                  <a:schemeClr val="dk1"/>
                </a:solidFill>
                <a:latin typeface="Arial"/>
                <a:ea typeface="Arial"/>
                <a:cs typeface="Arial"/>
                <a:sym typeface="Arial"/>
              </a:defRPr>
            </a:lvl4pPr>
            <a:lvl5pPr lvl="4" marR="0" rtl="0" algn="l">
              <a:spcBef>
                <a:spcPts val="0"/>
              </a:spcBef>
              <a:spcAft>
                <a:spcPts val="0"/>
              </a:spcAft>
              <a:buSzPts val="1400"/>
              <a:buNone/>
              <a:defRPr b="0" i="0" sz="1800" u="none" cap="none" strike="noStrike">
                <a:solidFill>
                  <a:schemeClr val="dk1"/>
                </a:solidFill>
                <a:latin typeface="Arial"/>
                <a:ea typeface="Arial"/>
                <a:cs typeface="Arial"/>
                <a:sym typeface="Arial"/>
              </a:defRPr>
            </a:lvl5pPr>
            <a:lvl6pPr lvl="5" marR="0" rtl="0" algn="l">
              <a:spcBef>
                <a:spcPts val="0"/>
              </a:spcBef>
              <a:spcAft>
                <a:spcPts val="0"/>
              </a:spcAft>
              <a:buSzPts val="1400"/>
              <a:buNone/>
              <a:defRPr b="0" i="0" sz="1800" u="none" cap="none" strike="noStrike">
                <a:solidFill>
                  <a:schemeClr val="dk1"/>
                </a:solidFill>
                <a:latin typeface="Arial"/>
                <a:ea typeface="Arial"/>
                <a:cs typeface="Arial"/>
                <a:sym typeface="Arial"/>
              </a:defRPr>
            </a:lvl6pPr>
            <a:lvl7pPr lvl="6" marR="0" rtl="0" algn="l">
              <a:spcBef>
                <a:spcPts val="0"/>
              </a:spcBef>
              <a:spcAft>
                <a:spcPts val="0"/>
              </a:spcAft>
              <a:buSzPts val="1400"/>
              <a:buNone/>
              <a:defRPr b="0" i="0" sz="1800" u="none" cap="none" strike="noStrike">
                <a:solidFill>
                  <a:schemeClr val="dk1"/>
                </a:solidFill>
                <a:latin typeface="Arial"/>
                <a:ea typeface="Arial"/>
                <a:cs typeface="Arial"/>
                <a:sym typeface="Arial"/>
              </a:defRPr>
            </a:lvl7pPr>
            <a:lvl8pPr lvl="7" marR="0" rtl="0" algn="l">
              <a:spcBef>
                <a:spcPts val="0"/>
              </a:spcBef>
              <a:spcAft>
                <a:spcPts val="0"/>
              </a:spcAft>
              <a:buSzPts val="1400"/>
              <a:buNone/>
              <a:defRPr b="0" i="0" sz="1800" u="none" cap="none" strike="noStrike">
                <a:solidFill>
                  <a:schemeClr val="dk1"/>
                </a:solidFill>
                <a:latin typeface="Arial"/>
                <a:ea typeface="Arial"/>
                <a:cs typeface="Arial"/>
                <a:sym typeface="Arial"/>
              </a:defRPr>
            </a:lvl8pPr>
            <a:lvl9pPr lvl="8" marR="0" rtl="0" algn="l">
              <a:spcBef>
                <a:spcPts val="0"/>
              </a:spcBef>
              <a:spcAft>
                <a:spcPts val="0"/>
              </a:spcAft>
              <a:buSzPts val="1400"/>
              <a:buNone/>
              <a:defRPr b="0" i="0" sz="1800" u="none" cap="none" strike="noStrike">
                <a:solidFill>
                  <a:schemeClr val="dk1"/>
                </a:solidFill>
                <a:latin typeface="Arial"/>
                <a:ea typeface="Arial"/>
                <a:cs typeface="Arial"/>
                <a:sym typeface="Arial"/>
              </a:defRPr>
            </a:lvl9pPr>
          </a:lstStyle>
          <a:p/>
        </p:txBody>
      </p:sp>
      <p:sp>
        <p:nvSpPr>
          <p:cNvPr id="34" name="Google Shape;34;p7"/>
          <p:cNvSpPr txBox="1"/>
          <p:nvPr>
            <p:ph idx="11" type="ftr"/>
          </p:nvPr>
        </p:nvSpPr>
        <p:spPr>
          <a:xfrm>
            <a:off x="4038600" y="6356350"/>
            <a:ext cx="4114800" cy="365100"/>
          </a:xfrm>
          <a:prstGeom prst="rect">
            <a:avLst/>
          </a:prstGeom>
          <a:noFill/>
          <a:ln>
            <a:noFill/>
          </a:ln>
        </p:spPr>
        <p:txBody>
          <a:bodyPr anchorCtr="0" anchor="ctr" bIns="45700" lIns="91425" spcFirstLastPara="1" rIns="91425" wrap="square" tIns="45700">
            <a:noAutofit/>
          </a:bodyPr>
          <a:lstStyle>
            <a:lvl1pPr lvl="0" marR="0" rtl="0" algn="ctr">
              <a:spcBef>
                <a:spcPts val="0"/>
              </a:spcBef>
              <a:spcAft>
                <a:spcPts val="0"/>
              </a:spcAft>
              <a:buSzPts val="1400"/>
              <a:buNone/>
              <a:defRPr b="0" i="0" sz="1200" u="none" cap="none" strike="noStrike">
                <a:solidFill>
                  <a:srgbClr val="888888"/>
                </a:solidFill>
                <a:latin typeface="Arial"/>
                <a:ea typeface="Arial"/>
                <a:cs typeface="Arial"/>
                <a:sym typeface="Arial"/>
              </a:defRPr>
            </a:lvl1pPr>
            <a:lvl2pPr lvl="1" marR="0" rtl="0" algn="l">
              <a:spcBef>
                <a:spcPts val="0"/>
              </a:spcBef>
              <a:spcAft>
                <a:spcPts val="0"/>
              </a:spcAft>
              <a:buSzPts val="1400"/>
              <a:buNone/>
              <a:defRPr b="0" i="0" sz="1800" u="none" cap="none" strike="noStrike">
                <a:solidFill>
                  <a:schemeClr val="dk1"/>
                </a:solidFill>
                <a:latin typeface="Arial"/>
                <a:ea typeface="Arial"/>
                <a:cs typeface="Arial"/>
                <a:sym typeface="Arial"/>
              </a:defRPr>
            </a:lvl2pPr>
            <a:lvl3pPr lvl="2" marR="0" rtl="0" algn="l">
              <a:spcBef>
                <a:spcPts val="0"/>
              </a:spcBef>
              <a:spcAft>
                <a:spcPts val="0"/>
              </a:spcAft>
              <a:buSzPts val="1400"/>
              <a:buNone/>
              <a:defRPr b="0" i="0" sz="1800" u="none" cap="none" strike="noStrike">
                <a:solidFill>
                  <a:schemeClr val="dk1"/>
                </a:solidFill>
                <a:latin typeface="Arial"/>
                <a:ea typeface="Arial"/>
                <a:cs typeface="Arial"/>
                <a:sym typeface="Arial"/>
              </a:defRPr>
            </a:lvl3pPr>
            <a:lvl4pPr lvl="3" marR="0" rtl="0" algn="l">
              <a:spcBef>
                <a:spcPts val="0"/>
              </a:spcBef>
              <a:spcAft>
                <a:spcPts val="0"/>
              </a:spcAft>
              <a:buSzPts val="1400"/>
              <a:buNone/>
              <a:defRPr b="0" i="0" sz="1800" u="none" cap="none" strike="noStrike">
                <a:solidFill>
                  <a:schemeClr val="dk1"/>
                </a:solidFill>
                <a:latin typeface="Arial"/>
                <a:ea typeface="Arial"/>
                <a:cs typeface="Arial"/>
                <a:sym typeface="Arial"/>
              </a:defRPr>
            </a:lvl4pPr>
            <a:lvl5pPr lvl="4" marR="0" rtl="0" algn="l">
              <a:spcBef>
                <a:spcPts val="0"/>
              </a:spcBef>
              <a:spcAft>
                <a:spcPts val="0"/>
              </a:spcAft>
              <a:buSzPts val="1400"/>
              <a:buNone/>
              <a:defRPr b="0" i="0" sz="1800" u="none" cap="none" strike="noStrike">
                <a:solidFill>
                  <a:schemeClr val="dk1"/>
                </a:solidFill>
                <a:latin typeface="Arial"/>
                <a:ea typeface="Arial"/>
                <a:cs typeface="Arial"/>
                <a:sym typeface="Arial"/>
              </a:defRPr>
            </a:lvl5pPr>
            <a:lvl6pPr lvl="5" marR="0" rtl="0" algn="l">
              <a:spcBef>
                <a:spcPts val="0"/>
              </a:spcBef>
              <a:spcAft>
                <a:spcPts val="0"/>
              </a:spcAft>
              <a:buSzPts val="1400"/>
              <a:buNone/>
              <a:defRPr b="0" i="0" sz="1800" u="none" cap="none" strike="noStrike">
                <a:solidFill>
                  <a:schemeClr val="dk1"/>
                </a:solidFill>
                <a:latin typeface="Arial"/>
                <a:ea typeface="Arial"/>
                <a:cs typeface="Arial"/>
                <a:sym typeface="Arial"/>
              </a:defRPr>
            </a:lvl6pPr>
            <a:lvl7pPr lvl="6" marR="0" rtl="0" algn="l">
              <a:spcBef>
                <a:spcPts val="0"/>
              </a:spcBef>
              <a:spcAft>
                <a:spcPts val="0"/>
              </a:spcAft>
              <a:buSzPts val="1400"/>
              <a:buNone/>
              <a:defRPr b="0" i="0" sz="1800" u="none" cap="none" strike="noStrike">
                <a:solidFill>
                  <a:schemeClr val="dk1"/>
                </a:solidFill>
                <a:latin typeface="Arial"/>
                <a:ea typeface="Arial"/>
                <a:cs typeface="Arial"/>
                <a:sym typeface="Arial"/>
              </a:defRPr>
            </a:lvl7pPr>
            <a:lvl8pPr lvl="7" marR="0" rtl="0" algn="l">
              <a:spcBef>
                <a:spcPts val="0"/>
              </a:spcBef>
              <a:spcAft>
                <a:spcPts val="0"/>
              </a:spcAft>
              <a:buSzPts val="1400"/>
              <a:buNone/>
              <a:defRPr b="0" i="0" sz="1800" u="none" cap="none" strike="noStrike">
                <a:solidFill>
                  <a:schemeClr val="dk1"/>
                </a:solidFill>
                <a:latin typeface="Arial"/>
                <a:ea typeface="Arial"/>
                <a:cs typeface="Arial"/>
                <a:sym typeface="Arial"/>
              </a:defRPr>
            </a:lvl8pPr>
            <a:lvl9pPr lvl="8" marR="0" rtl="0" algn="l">
              <a:spcBef>
                <a:spcPts val="0"/>
              </a:spcBef>
              <a:spcAft>
                <a:spcPts val="0"/>
              </a:spcAft>
              <a:buSzPts val="1400"/>
              <a:buNone/>
              <a:defRPr b="0" i="0" sz="1800" u="none" cap="none" strike="noStrike">
                <a:solidFill>
                  <a:schemeClr val="dk1"/>
                </a:solidFill>
                <a:latin typeface="Arial"/>
                <a:ea typeface="Arial"/>
                <a:cs typeface="Arial"/>
                <a:sym typeface="Arial"/>
              </a:defRPr>
            </a:lvl9pPr>
          </a:lstStyle>
          <a:p/>
        </p:txBody>
      </p:sp>
      <p:sp>
        <p:nvSpPr>
          <p:cNvPr id="35" name="Google Shape;35;p7"/>
          <p:cNvSpPr txBox="1"/>
          <p:nvPr>
            <p:ph idx="12" type="sldNum"/>
          </p:nvPr>
        </p:nvSpPr>
        <p:spPr>
          <a:xfrm>
            <a:off x="8610600" y="6356350"/>
            <a:ext cx="2743200" cy="365100"/>
          </a:xfrm>
          <a:prstGeom prst="rect">
            <a:avLst/>
          </a:prstGeom>
          <a:noFill/>
          <a:ln>
            <a:noFill/>
          </a:ln>
        </p:spPr>
        <p:txBody>
          <a:bodyPr anchorCtr="0" anchor="ctr" bIns="45700" lIns="91425" spcFirstLastPara="1" rIns="91425" wrap="square" tIns="45700">
            <a:noAutofit/>
          </a:bodyPr>
          <a:lstStyle>
            <a:lvl1pPr indent="0" lvl="0" marL="0" marR="0" rtl="0" algn="r">
              <a:spcBef>
                <a:spcPts val="0"/>
              </a:spcBef>
              <a:buNone/>
              <a:defRPr b="0" i="0" sz="1200" u="none" cap="none" strike="noStrike">
                <a:solidFill>
                  <a:srgbClr val="888888"/>
                </a:solidFill>
                <a:latin typeface="Arial"/>
                <a:ea typeface="Arial"/>
                <a:cs typeface="Arial"/>
                <a:sym typeface="Arial"/>
              </a:defRPr>
            </a:lvl1pPr>
            <a:lvl2pPr indent="0" lvl="1" marL="0" marR="0" rtl="0" algn="r">
              <a:spcBef>
                <a:spcPts val="0"/>
              </a:spcBef>
              <a:buNone/>
              <a:defRPr b="0" i="0" sz="1200" u="none" cap="none" strike="noStrike">
                <a:solidFill>
                  <a:srgbClr val="888888"/>
                </a:solidFill>
                <a:latin typeface="Arial"/>
                <a:ea typeface="Arial"/>
                <a:cs typeface="Arial"/>
                <a:sym typeface="Arial"/>
              </a:defRPr>
            </a:lvl2pPr>
            <a:lvl3pPr indent="0" lvl="2" marL="0" marR="0" rtl="0" algn="r">
              <a:spcBef>
                <a:spcPts val="0"/>
              </a:spcBef>
              <a:buNone/>
              <a:defRPr b="0" i="0" sz="1200" u="none" cap="none" strike="noStrike">
                <a:solidFill>
                  <a:srgbClr val="888888"/>
                </a:solidFill>
                <a:latin typeface="Arial"/>
                <a:ea typeface="Arial"/>
                <a:cs typeface="Arial"/>
                <a:sym typeface="Arial"/>
              </a:defRPr>
            </a:lvl3pPr>
            <a:lvl4pPr indent="0" lvl="3" marL="0" marR="0" rtl="0" algn="r">
              <a:spcBef>
                <a:spcPts val="0"/>
              </a:spcBef>
              <a:buNone/>
              <a:defRPr b="0" i="0" sz="1200" u="none" cap="none" strike="noStrike">
                <a:solidFill>
                  <a:srgbClr val="888888"/>
                </a:solidFill>
                <a:latin typeface="Arial"/>
                <a:ea typeface="Arial"/>
                <a:cs typeface="Arial"/>
                <a:sym typeface="Arial"/>
              </a:defRPr>
            </a:lvl4pPr>
            <a:lvl5pPr indent="0" lvl="4" marL="0" marR="0" rtl="0" algn="r">
              <a:spcBef>
                <a:spcPts val="0"/>
              </a:spcBef>
              <a:buNone/>
              <a:defRPr b="0" i="0" sz="1200" u="none" cap="none" strike="noStrike">
                <a:solidFill>
                  <a:srgbClr val="888888"/>
                </a:solidFill>
                <a:latin typeface="Arial"/>
                <a:ea typeface="Arial"/>
                <a:cs typeface="Arial"/>
                <a:sym typeface="Arial"/>
              </a:defRPr>
            </a:lvl5pPr>
            <a:lvl6pPr indent="0" lvl="5" marL="0" marR="0" rtl="0" algn="r">
              <a:spcBef>
                <a:spcPts val="0"/>
              </a:spcBef>
              <a:buNone/>
              <a:defRPr b="0" i="0" sz="1200" u="none" cap="none" strike="noStrike">
                <a:solidFill>
                  <a:srgbClr val="888888"/>
                </a:solidFill>
                <a:latin typeface="Arial"/>
                <a:ea typeface="Arial"/>
                <a:cs typeface="Arial"/>
                <a:sym typeface="Arial"/>
              </a:defRPr>
            </a:lvl6pPr>
            <a:lvl7pPr indent="0" lvl="6" marL="0" marR="0" rtl="0" algn="r">
              <a:spcBef>
                <a:spcPts val="0"/>
              </a:spcBef>
              <a:buNone/>
              <a:defRPr b="0" i="0" sz="1200" u="none" cap="none" strike="noStrike">
                <a:solidFill>
                  <a:srgbClr val="888888"/>
                </a:solidFill>
                <a:latin typeface="Arial"/>
                <a:ea typeface="Arial"/>
                <a:cs typeface="Arial"/>
                <a:sym typeface="Arial"/>
              </a:defRPr>
            </a:lvl7pPr>
            <a:lvl8pPr indent="0" lvl="7" marL="0" marR="0" rtl="0" algn="r">
              <a:spcBef>
                <a:spcPts val="0"/>
              </a:spcBef>
              <a:buNone/>
              <a:defRPr b="0" i="0" sz="1200" u="none" cap="none" strike="noStrike">
                <a:solidFill>
                  <a:srgbClr val="888888"/>
                </a:solidFill>
                <a:latin typeface="Arial"/>
                <a:ea typeface="Arial"/>
                <a:cs typeface="Arial"/>
                <a:sym typeface="Arial"/>
              </a:defRPr>
            </a:lvl8pPr>
            <a:lvl9pPr indent="0" lvl="8" marL="0" marR="0" rtl="0" algn="r">
              <a:spcBef>
                <a:spcPts val="0"/>
              </a:spcBef>
              <a:buNone/>
              <a:defRPr b="0" i="0" sz="1200" u="none" cap="none" strike="noStrike">
                <a:solidFill>
                  <a:srgbClr val="888888"/>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US"/>
              <a:t>‹#›</a:t>
            </a:fld>
            <a:endParaRPr/>
          </a:p>
        </p:txBody>
      </p:sp>
    </p:spTree>
  </p:cSld>
  <p:clrMap accent1="accent1" accent2="accent2" accent3="accent3" accent4="accent4" accent5="accent5" accent6="accent6" bg1="lt1" bg2="dk2" tx1="dk1" tx2="lt2" folHlink="folHlink" hlink="hlink"/>
  <p:sldLayoutIdLst>
    <p:sldLayoutId id="2147483653" r:id="rId1"/>
    <p:sldLayoutId id="2147483654" r:id="rId2"/>
    <p:sldLayoutId id="2147483655" r:id="rId3"/>
    <p:sldLayoutId id="2147483656" r:id="rId4"/>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xml"/><Relationship Id="rId3" Type="http://schemas.openxmlformats.org/officeDocument/2006/relationships/image" Target="../media/image14.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2.xml"/><Relationship Id="rId3" Type="http://schemas.openxmlformats.org/officeDocument/2006/relationships/image" Target="../media/image10.pn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3.xml"/><Relationship Id="rId3" Type="http://schemas.openxmlformats.org/officeDocument/2006/relationships/image" Target="../media/image10.pn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4.xml"/><Relationship Id="rId3" Type="http://schemas.openxmlformats.org/officeDocument/2006/relationships/image" Target="../media/image10.png"/><Relationship Id="rId4" Type="http://schemas.openxmlformats.org/officeDocument/2006/relationships/hyperlink" Target="https://docs.google.com/document/d/1YCvRMEWVADr4Bu07Lg24yItWmiFRFev8SSkT1mNn-QE/edit?usp=sharing" TargetMode="External"/><Relationship Id="rId5" Type="http://schemas.openxmlformats.org/officeDocument/2006/relationships/hyperlink" Target="https://youtu.be/O128Fgj717c" TargetMode="Externa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5.xml"/><Relationship Id="rId3" Type="http://schemas.openxmlformats.org/officeDocument/2006/relationships/image" Target="../media/image10.png"/><Relationship Id="rId4" Type="http://schemas.openxmlformats.org/officeDocument/2006/relationships/hyperlink" Target="https://drive.google.com/file/d/1LrRMJ4eeMwmXzcuM-PHp9If6fv2cZIOY/view?usp=sharing" TargetMode="Externa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6.xml"/><Relationship Id="rId3" Type="http://schemas.openxmlformats.org/officeDocument/2006/relationships/image" Target="../media/image10.png"/><Relationship Id="rId4" Type="http://schemas.openxmlformats.org/officeDocument/2006/relationships/hyperlink" Target="https://web3.ncaa.org/ecwr3/" TargetMode="Externa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7.xml"/><Relationship Id="rId3" Type="http://schemas.openxmlformats.org/officeDocument/2006/relationships/image" Target="../media/image10.pn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8.xml"/><Relationship Id="rId3" Type="http://schemas.openxmlformats.org/officeDocument/2006/relationships/image" Target="../media/image14.pn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9.xml"/><Relationship Id="rId3" Type="http://schemas.openxmlformats.org/officeDocument/2006/relationships/image" Target="../media/image10.png"/><Relationship Id="rId4" Type="http://schemas.openxmlformats.org/officeDocument/2006/relationships/hyperlink" Target="https://resources.finalsite.net/images/v1758919154/naperville203org/jdeaztscgt7elauwsoz5/schoolinks-onboardingforguardians-english.pdf" TargetMode="External"/><Relationship Id="rId5" Type="http://schemas.openxmlformats.org/officeDocument/2006/relationships/image" Target="../media/image18.pn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0.xml"/><Relationship Id="rId3" Type="http://schemas.openxmlformats.org/officeDocument/2006/relationships/image" Target="../media/image10.png"/><Relationship Id="rId4" Type="http://schemas.openxmlformats.org/officeDocument/2006/relationships/image" Target="../media/image11.pn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1.xml"/><Relationship Id="rId3" Type="http://schemas.openxmlformats.org/officeDocument/2006/relationships/image" Target="../media/image10.png"/><Relationship Id="rId4" Type="http://schemas.openxmlformats.org/officeDocument/2006/relationships/image" Target="../media/image12.pn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2.xml"/><Relationship Id="rId3" Type="http://schemas.openxmlformats.org/officeDocument/2006/relationships/image" Target="../media/image14.png"/></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3.xml"/><Relationship Id="rId3" Type="http://schemas.openxmlformats.org/officeDocument/2006/relationships/image" Target="../media/image10.png"/><Relationship Id="rId4" Type="http://schemas.openxmlformats.org/officeDocument/2006/relationships/hyperlink" Target="https://youtu.be/O128Fgj717c" TargetMode="External"/><Relationship Id="rId5" Type="http://schemas.openxmlformats.org/officeDocument/2006/relationships/image" Target="../media/image15.png"/></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4.xml"/><Relationship Id="rId3" Type="http://schemas.openxmlformats.org/officeDocument/2006/relationships/image" Target="../media/image10.png"/><Relationship Id="rId4" Type="http://schemas.openxmlformats.org/officeDocument/2006/relationships/image" Target="../media/image16.png"/></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5.xml"/><Relationship Id="rId3" Type="http://schemas.openxmlformats.org/officeDocument/2006/relationships/image" Target="../media/image10.png"/><Relationship Id="rId4" Type="http://schemas.openxmlformats.org/officeDocument/2006/relationships/image" Target="../media/image17.png"/></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8.xml"/><Relationship Id="rId2" Type="http://schemas.openxmlformats.org/officeDocument/2006/relationships/notesSlide" Target="../notesSlides/notesSlide16.xml"/><Relationship Id="rId3" Type="http://schemas.openxmlformats.org/officeDocument/2006/relationships/image" Target="../media/image10.png"/><Relationship Id="rId4" Type="http://schemas.openxmlformats.org/officeDocument/2006/relationships/image" Target="../media/image13.png"/><Relationship Id="rId5" Type="http://schemas.openxmlformats.org/officeDocument/2006/relationships/hyperlink" Target="https://nnhs.naperville203.org/NCompass" TargetMode="External"/><Relationship Id="rId6" Type="http://schemas.openxmlformats.org/officeDocument/2006/relationships/hyperlink" Target="https://nnhs.naperville203.org/CollegeVisitSignup" TargetMode="External"/><Relationship Id="rId7" Type="http://schemas.openxmlformats.org/officeDocument/2006/relationships/hyperlink" Target="https://drive.google.com/file/d/1LrRMJ4eeMwmXzcuM-PHp9If6fv2cZIOY/view?usp=sharing" TargetMode="Externa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17.xml"/><Relationship Id="rId3" Type="http://schemas.openxmlformats.org/officeDocument/2006/relationships/image" Target="../media/image10.png"/></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blipFill>
          <a:blip r:embed="rId3">
            <a:alphaModFix/>
          </a:blip>
          <a:stretch>
            <a:fillRect/>
          </a:stretch>
        </a:blipFill>
      </p:bgPr>
    </p:bg>
    <p:spTree>
      <p:nvGrpSpPr>
        <p:cNvPr id="51" name="Shape 51"/>
        <p:cNvGrpSpPr/>
        <p:nvPr/>
      </p:nvGrpSpPr>
      <p:grpSpPr>
        <a:xfrm>
          <a:off x="0" y="0"/>
          <a:ext cx="0" cy="0"/>
          <a:chOff x="0" y="0"/>
          <a:chExt cx="0" cy="0"/>
        </a:xfrm>
      </p:grpSpPr>
      <p:sp>
        <p:nvSpPr>
          <p:cNvPr id="52" name="Google Shape;52;p12"/>
          <p:cNvSpPr txBox="1"/>
          <p:nvPr>
            <p:ph type="ctrTitle"/>
          </p:nvPr>
        </p:nvSpPr>
        <p:spPr>
          <a:xfrm>
            <a:off x="2062925" y="2915993"/>
            <a:ext cx="9144000" cy="1026000"/>
          </a:xfrm>
          <a:prstGeom prst="rect">
            <a:avLst/>
          </a:prstGeom>
          <a:noFill/>
          <a:ln>
            <a:noFill/>
          </a:ln>
        </p:spPr>
        <p:txBody>
          <a:bodyPr anchorCtr="0" anchor="b" bIns="45700" lIns="91425" spcFirstLastPara="1" rIns="91425" wrap="square" tIns="45700">
            <a:noAutofit/>
          </a:bodyPr>
          <a:lstStyle/>
          <a:p>
            <a:pPr indent="0" lvl="0" marL="0" marR="0" rtl="0" algn="ctr">
              <a:lnSpc>
                <a:spcPct val="90000"/>
              </a:lnSpc>
              <a:spcBef>
                <a:spcPts val="0"/>
              </a:spcBef>
              <a:spcAft>
                <a:spcPts val="0"/>
              </a:spcAft>
              <a:buClr>
                <a:schemeClr val="lt1"/>
              </a:buClr>
              <a:buSzPts val="6000"/>
              <a:buFont typeface="Arial Black"/>
              <a:buNone/>
            </a:pPr>
            <a:r>
              <a:rPr lang="en-US">
                <a:latin typeface="Roboto Black"/>
                <a:ea typeface="Roboto Black"/>
                <a:cs typeface="Roboto Black"/>
                <a:sym typeface="Roboto Black"/>
              </a:rPr>
              <a:t>Junior Year Overview</a:t>
            </a:r>
            <a:endParaRPr i="0" sz="6000" u="none" cap="none" strike="noStrike">
              <a:solidFill>
                <a:schemeClr val="lt1"/>
              </a:solidFill>
              <a:latin typeface="Roboto Black"/>
              <a:ea typeface="Roboto Black"/>
              <a:cs typeface="Roboto Black"/>
              <a:sym typeface="Roboto Black"/>
            </a:endParaRPr>
          </a:p>
        </p:txBody>
      </p:sp>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blipFill>
          <a:blip r:embed="rId3">
            <a:alphaModFix/>
          </a:blip>
          <a:stretch>
            <a:fillRect/>
          </a:stretch>
        </a:blipFill>
      </p:bgPr>
    </p:bg>
    <p:spTree>
      <p:nvGrpSpPr>
        <p:cNvPr id="56" name="Shape 56"/>
        <p:cNvGrpSpPr/>
        <p:nvPr/>
      </p:nvGrpSpPr>
      <p:grpSpPr>
        <a:xfrm>
          <a:off x="0" y="0"/>
          <a:ext cx="0" cy="0"/>
          <a:chOff x="0" y="0"/>
          <a:chExt cx="0" cy="0"/>
        </a:xfrm>
      </p:grpSpPr>
      <p:sp>
        <p:nvSpPr>
          <p:cNvPr id="57" name="Google Shape;57;p13"/>
          <p:cNvSpPr txBox="1"/>
          <p:nvPr>
            <p:ph type="title"/>
          </p:nvPr>
        </p:nvSpPr>
        <p:spPr>
          <a:xfrm>
            <a:off x="478971" y="5256439"/>
            <a:ext cx="9303600" cy="1325700"/>
          </a:xfrm>
          <a:prstGeom prst="rect">
            <a:avLst/>
          </a:prstGeom>
          <a:noFill/>
          <a:ln>
            <a:noFill/>
          </a:ln>
        </p:spPr>
        <p:txBody>
          <a:bodyPr anchorCtr="0" anchor="ctr" bIns="45700" lIns="91425" spcFirstLastPara="1" rIns="91425" wrap="square" tIns="45700">
            <a:noAutofit/>
          </a:bodyPr>
          <a:lstStyle/>
          <a:p>
            <a:pPr indent="0" lvl="0" marL="0" marR="0" rtl="0" algn="l">
              <a:lnSpc>
                <a:spcPct val="90000"/>
              </a:lnSpc>
              <a:spcBef>
                <a:spcPts val="0"/>
              </a:spcBef>
              <a:spcAft>
                <a:spcPts val="0"/>
              </a:spcAft>
              <a:buClr>
                <a:schemeClr val="lt1"/>
              </a:buClr>
              <a:buSzPts val="4400"/>
              <a:buFont typeface="Arial Black"/>
              <a:buNone/>
            </a:pPr>
            <a:r>
              <a:rPr lang="en-US">
                <a:latin typeface="Roboto Black"/>
                <a:ea typeface="Roboto Black"/>
                <a:cs typeface="Roboto Black"/>
                <a:sym typeface="Roboto Black"/>
              </a:rPr>
              <a:t>Junior Timeline</a:t>
            </a:r>
            <a:endParaRPr i="0" sz="4400" u="none" cap="none" strike="noStrike">
              <a:solidFill>
                <a:schemeClr val="lt1"/>
              </a:solidFill>
              <a:latin typeface="Roboto Black"/>
              <a:ea typeface="Roboto Black"/>
              <a:cs typeface="Roboto Black"/>
              <a:sym typeface="Roboto Black"/>
            </a:endParaRPr>
          </a:p>
        </p:txBody>
      </p:sp>
      <p:sp>
        <p:nvSpPr>
          <p:cNvPr id="58" name="Google Shape;58;p13"/>
          <p:cNvSpPr txBox="1"/>
          <p:nvPr>
            <p:ph idx="1" type="body"/>
          </p:nvPr>
        </p:nvSpPr>
        <p:spPr>
          <a:xfrm>
            <a:off x="302078" y="503464"/>
            <a:ext cx="10827600" cy="4441500"/>
          </a:xfrm>
          <a:prstGeom prst="rect">
            <a:avLst/>
          </a:prstGeom>
          <a:noFill/>
          <a:ln>
            <a:noFill/>
          </a:ln>
        </p:spPr>
        <p:txBody>
          <a:bodyPr anchorCtr="0" anchor="t" bIns="45700" lIns="91425" spcFirstLastPara="1" rIns="91425" wrap="square" tIns="45700">
            <a:noAutofit/>
          </a:bodyPr>
          <a:lstStyle/>
          <a:p>
            <a:pPr indent="0" lvl="0" marL="342900" marR="0" rtl="0" algn="ctr">
              <a:lnSpc>
                <a:spcPct val="100000"/>
              </a:lnSpc>
              <a:spcBef>
                <a:spcPts val="0"/>
              </a:spcBef>
              <a:spcAft>
                <a:spcPts val="0"/>
              </a:spcAft>
              <a:buNone/>
            </a:pPr>
            <a:r>
              <a:rPr lang="en-US" sz="3500" u="sng">
                <a:latin typeface="Roboto Black"/>
                <a:ea typeface="Roboto Black"/>
                <a:cs typeface="Roboto Black"/>
                <a:sym typeface="Roboto Black"/>
              </a:rPr>
              <a:t>Outcomes</a:t>
            </a:r>
            <a:endParaRPr sz="3500" u="sng">
              <a:latin typeface="Roboto Black"/>
              <a:ea typeface="Roboto Black"/>
              <a:cs typeface="Roboto Black"/>
              <a:sym typeface="Roboto Black"/>
            </a:endParaRPr>
          </a:p>
          <a:p>
            <a:pPr indent="0" lvl="0" marL="342900" marR="0" rtl="0" algn="ctr">
              <a:lnSpc>
                <a:spcPct val="100000"/>
              </a:lnSpc>
              <a:spcBef>
                <a:spcPts val="0"/>
              </a:spcBef>
              <a:spcAft>
                <a:spcPts val="0"/>
              </a:spcAft>
              <a:buNone/>
            </a:pPr>
            <a:r>
              <a:t/>
            </a:r>
            <a:endParaRPr sz="2000" u="sng">
              <a:latin typeface="Roboto"/>
              <a:ea typeface="Roboto"/>
              <a:cs typeface="Roboto"/>
              <a:sym typeface="Roboto"/>
            </a:endParaRPr>
          </a:p>
          <a:p>
            <a:pPr indent="-387350" lvl="0" marL="457200" marR="0" rtl="0" algn="l">
              <a:lnSpc>
                <a:spcPct val="100000"/>
              </a:lnSpc>
              <a:spcBef>
                <a:spcPts val="0"/>
              </a:spcBef>
              <a:spcAft>
                <a:spcPts val="0"/>
              </a:spcAft>
              <a:buSzPts val="2500"/>
              <a:buFont typeface="Roboto"/>
              <a:buChar char="•"/>
            </a:pPr>
            <a:r>
              <a:rPr lang="en-US" sz="2500">
                <a:latin typeface="Roboto"/>
                <a:ea typeface="Roboto"/>
                <a:cs typeface="Roboto"/>
                <a:sym typeface="Roboto"/>
              </a:rPr>
              <a:t>Students will know appropriate times to complete tasks throughout their Junior year.  </a:t>
            </a:r>
            <a:endParaRPr sz="2500">
              <a:latin typeface="Roboto"/>
              <a:ea typeface="Roboto"/>
              <a:cs typeface="Roboto"/>
              <a:sym typeface="Roboto"/>
            </a:endParaRPr>
          </a:p>
          <a:p>
            <a:pPr indent="0" lvl="0" marL="457200" marR="0" rtl="0" algn="l">
              <a:lnSpc>
                <a:spcPct val="100000"/>
              </a:lnSpc>
              <a:spcBef>
                <a:spcPts val="0"/>
              </a:spcBef>
              <a:spcAft>
                <a:spcPts val="0"/>
              </a:spcAft>
              <a:buNone/>
            </a:pPr>
            <a:r>
              <a:t/>
            </a:r>
            <a:endParaRPr sz="2500">
              <a:latin typeface="Roboto"/>
              <a:ea typeface="Roboto"/>
              <a:cs typeface="Roboto"/>
              <a:sym typeface="Roboto"/>
            </a:endParaRPr>
          </a:p>
          <a:p>
            <a:pPr indent="-387350" lvl="0" marL="457200" marR="0" rtl="0" algn="l">
              <a:lnSpc>
                <a:spcPct val="100000"/>
              </a:lnSpc>
              <a:spcBef>
                <a:spcPts val="0"/>
              </a:spcBef>
              <a:spcAft>
                <a:spcPts val="0"/>
              </a:spcAft>
              <a:buSzPts val="2500"/>
              <a:buFont typeface="Roboto"/>
              <a:buChar char="•"/>
            </a:pPr>
            <a:r>
              <a:rPr lang="en-US" sz="2500">
                <a:latin typeface="Roboto"/>
                <a:ea typeface="Roboto"/>
                <a:cs typeface="Roboto"/>
                <a:sym typeface="Roboto"/>
              </a:rPr>
              <a:t>Students will know how to utilize resources provided to assist in the postsecondary planning process.</a:t>
            </a:r>
            <a:endParaRPr sz="2500">
              <a:latin typeface="Roboto"/>
              <a:ea typeface="Roboto"/>
              <a:cs typeface="Roboto"/>
              <a:sym typeface="Roboto"/>
            </a:endParaRPr>
          </a:p>
          <a:p>
            <a:pPr indent="0" lvl="0" marL="457200" marR="0" rtl="0" algn="l">
              <a:lnSpc>
                <a:spcPct val="100000"/>
              </a:lnSpc>
              <a:spcBef>
                <a:spcPts val="0"/>
              </a:spcBef>
              <a:spcAft>
                <a:spcPts val="0"/>
              </a:spcAft>
              <a:buNone/>
            </a:pPr>
            <a:r>
              <a:t/>
            </a:r>
            <a:endParaRPr sz="2500">
              <a:latin typeface="Roboto"/>
              <a:ea typeface="Roboto"/>
              <a:cs typeface="Roboto"/>
              <a:sym typeface="Roboto"/>
            </a:endParaRPr>
          </a:p>
          <a:p>
            <a:pPr indent="-387350" lvl="0" marL="457200" marR="0" rtl="0" algn="l">
              <a:lnSpc>
                <a:spcPct val="100000"/>
              </a:lnSpc>
              <a:spcBef>
                <a:spcPts val="0"/>
              </a:spcBef>
              <a:spcAft>
                <a:spcPts val="0"/>
              </a:spcAft>
              <a:buSzPts val="2500"/>
              <a:buFont typeface="Roboto"/>
              <a:buChar char="•"/>
            </a:pPr>
            <a:r>
              <a:rPr lang="en-US" sz="2500">
                <a:latin typeface="Roboto"/>
                <a:ea typeface="Roboto"/>
                <a:cs typeface="Roboto"/>
                <a:sym typeface="Roboto"/>
              </a:rPr>
              <a:t>Students will know steps needed for continuation of postsecondary planning through summer leading into Senior year.</a:t>
            </a:r>
            <a:endParaRPr sz="2500">
              <a:latin typeface="Roboto"/>
              <a:ea typeface="Roboto"/>
              <a:cs typeface="Roboto"/>
              <a:sym typeface="Roboto"/>
            </a:endParaRPr>
          </a:p>
        </p:txBody>
      </p:sp>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blipFill>
          <a:blip r:embed="rId3">
            <a:alphaModFix/>
          </a:blip>
          <a:stretch>
            <a:fillRect/>
          </a:stretch>
        </a:blipFill>
      </p:bgPr>
    </p:bg>
    <p:spTree>
      <p:nvGrpSpPr>
        <p:cNvPr id="62" name="Shape 62"/>
        <p:cNvGrpSpPr/>
        <p:nvPr/>
      </p:nvGrpSpPr>
      <p:grpSpPr>
        <a:xfrm>
          <a:off x="0" y="0"/>
          <a:ext cx="0" cy="0"/>
          <a:chOff x="0" y="0"/>
          <a:chExt cx="0" cy="0"/>
        </a:xfrm>
      </p:grpSpPr>
      <p:sp>
        <p:nvSpPr>
          <p:cNvPr id="63" name="Google Shape;63;p14"/>
          <p:cNvSpPr txBox="1"/>
          <p:nvPr>
            <p:ph type="title"/>
          </p:nvPr>
        </p:nvSpPr>
        <p:spPr>
          <a:xfrm>
            <a:off x="478971" y="5256439"/>
            <a:ext cx="9303600" cy="1325700"/>
          </a:xfrm>
          <a:prstGeom prst="rect">
            <a:avLst/>
          </a:prstGeom>
          <a:noFill/>
          <a:ln>
            <a:noFill/>
          </a:ln>
        </p:spPr>
        <p:txBody>
          <a:bodyPr anchorCtr="0" anchor="ctr" bIns="45700" lIns="91425" spcFirstLastPara="1" rIns="91425" wrap="square" tIns="45700">
            <a:noAutofit/>
          </a:bodyPr>
          <a:lstStyle/>
          <a:p>
            <a:pPr indent="0" lvl="0" marL="0" marR="0" rtl="0" algn="l">
              <a:lnSpc>
                <a:spcPct val="90000"/>
              </a:lnSpc>
              <a:spcBef>
                <a:spcPts val="0"/>
              </a:spcBef>
              <a:spcAft>
                <a:spcPts val="0"/>
              </a:spcAft>
              <a:buClr>
                <a:schemeClr val="lt1"/>
              </a:buClr>
              <a:buSzPts val="4400"/>
              <a:buFont typeface="Arial Black"/>
              <a:buNone/>
            </a:pPr>
            <a:r>
              <a:rPr lang="en-US">
                <a:latin typeface="Roboto Black"/>
                <a:ea typeface="Roboto Black"/>
                <a:cs typeface="Roboto Black"/>
                <a:sym typeface="Roboto Black"/>
              </a:rPr>
              <a:t>Junior Timeline</a:t>
            </a:r>
            <a:endParaRPr i="0" sz="4400" u="none" cap="none" strike="noStrike">
              <a:solidFill>
                <a:schemeClr val="lt1"/>
              </a:solidFill>
              <a:latin typeface="Roboto Black"/>
              <a:ea typeface="Roboto Black"/>
              <a:cs typeface="Roboto Black"/>
              <a:sym typeface="Roboto Black"/>
            </a:endParaRPr>
          </a:p>
        </p:txBody>
      </p:sp>
      <p:sp>
        <p:nvSpPr>
          <p:cNvPr id="64" name="Google Shape;64;p14"/>
          <p:cNvSpPr txBox="1"/>
          <p:nvPr>
            <p:ph idx="1" type="body"/>
          </p:nvPr>
        </p:nvSpPr>
        <p:spPr>
          <a:xfrm>
            <a:off x="302078" y="503464"/>
            <a:ext cx="10827600" cy="4441500"/>
          </a:xfrm>
          <a:prstGeom prst="rect">
            <a:avLst/>
          </a:prstGeom>
          <a:noFill/>
          <a:ln>
            <a:noFill/>
          </a:ln>
        </p:spPr>
        <p:txBody>
          <a:bodyPr anchorCtr="0" anchor="t" bIns="45700" lIns="91425" spcFirstLastPara="1" rIns="91425" wrap="square" tIns="45700">
            <a:noAutofit/>
          </a:bodyPr>
          <a:lstStyle/>
          <a:p>
            <a:pPr indent="0" lvl="0" marL="342900" marR="0" rtl="0" algn="ctr">
              <a:lnSpc>
                <a:spcPct val="100000"/>
              </a:lnSpc>
              <a:spcBef>
                <a:spcPts val="0"/>
              </a:spcBef>
              <a:spcAft>
                <a:spcPts val="0"/>
              </a:spcAft>
              <a:buNone/>
            </a:pPr>
            <a:r>
              <a:rPr lang="en-US" sz="3500" u="sng">
                <a:latin typeface="Roboto Black"/>
                <a:ea typeface="Roboto Black"/>
                <a:cs typeface="Roboto Black"/>
                <a:sym typeface="Roboto Black"/>
              </a:rPr>
              <a:t>Junior Counseling Curriculum</a:t>
            </a:r>
            <a:endParaRPr sz="3500" u="sng">
              <a:latin typeface="Roboto Black"/>
              <a:ea typeface="Roboto Black"/>
              <a:cs typeface="Roboto Black"/>
              <a:sym typeface="Roboto Black"/>
            </a:endParaRPr>
          </a:p>
          <a:p>
            <a:pPr indent="0" lvl="0" marL="342900" marR="0" rtl="0" algn="ctr">
              <a:lnSpc>
                <a:spcPct val="100000"/>
              </a:lnSpc>
              <a:spcBef>
                <a:spcPts val="0"/>
              </a:spcBef>
              <a:spcAft>
                <a:spcPts val="0"/>
              </a:spcAft>
              <a:buNone/>
            </a:pPr>
            <a:r>
              <a:t/>
            </a:r>
            <a:endParaRPr sz="2000" u="sng">
              <a:latin typeface="Roboto"/>
              <a:ea typeface="Roboto"/>
              <a:cs typeface="Roboto"/>
              <a:sym typeface="Roboto"/>
            </a:endParaRPr>
          </a:p>
          <a:p>
            <a:pPr indent="-387350" lvl="0" marL="457200" marR="0" rtl="0" algn="l">
              <a:lnSpc>
                <a:spcPct val="100000"/>
              </a:lnSpc>
              <a:spcBef>
                <a:spcPts val="0"/>
              </a:spcBef>
              <a:spcAft>
                <a:spcPts val="0"/>
              </a:spcAft>
              <a:buSzPts val="2500"/>
              <a:buFont typeface="Roboto"/>
              <a:buChar char="•"/>
            </a:pPr>
            <a:r>
              <a:rPr lang="en-US" sz="2500">
                <a:latin typeface="Roboto"/>
                <a:ea typeface="Roboto"/>
                <a:cs typeface="Roboto"/>
                <a:sym typeface="Roboto"/>
              </a:rPr>
              <a:t>Postsecondary Planning</a:t>
            </a:r>
            <a:r>
              <a:rPr lang="en-US" sz="2500">
                <a:latin typeface="Roboto"/>
                <a:ea typeface="Roboto"/>
                <a:cs typeface="Roboto"/>
                <a:sym typeface="Roboto"/>
              </a:rPr>
              <a:t> &amp; Standardized Testing</a:t>
            </a:r>
            <a:endParaRPr sz="2500">
              <a:latin typeface="Roboto"/>
              <a:ea typeface="Roboto"/>
              <a:cs typeface="Roboto"/>
              <a:sym typeface="Roboto"/>
            </a:endParaRPr>
          </a:p>
          <a:p>
            <a:pPr indent="0" lvl="0" marL="457200" marR="0" rtl="0" algn="l">
              <a:lnSpc>
                <a:spcPct val="100000"/>
              </a:lnSpc>
              <a:spcBef>
                <a:spcPts val="0"/>
              </a:spcBef>
              <a:spcAft>
                <a:spcPts val="0"/>
              </a:spcAft>
              <a:buNone/>
            </a:pPr>
            <a:r>
              <a:t/>
            </a:r>
            <a:endParaRPr sz="2500">
              <a:latin typeface="Roboto"/>
              <a:ea typeface="Roboto"/>
              <a:cs typeface="Roboto"/>
              <a:sym typeface="Roboto"/>
            </a:endParaRPr>
          </a:p>
          <a:p>
            <a:pPr indent="-387350" lvl="0" marL="457200" marR="0" rtl="0" algn="l">
              <a:lnSpc>
                <a:spcPct val="100000"/>
              </a:lnSpc>
              <a:spcBef>
                <a:spcPts val="0"/>
              </a:spcBef>
              <a:spcAft>
                <a:spcPts val="0"/>
              </a:spcAft>
              <a:buSzPts val="2500"/>
              <a:buFont typeface="Roboto"/>
              <a:buChar char="•"/>
            </a:pPr>
            <a:r>
              <a:rPr lang="en-US" sz="2500">
                <a:latin typeface="Roboto"/>
                <a:ea typeface="Roboto"/>
                <a:cs typeface="Roboto"/>
                <a:sym typeface="Roboto"/>
              </a:rPr>
              <a:t>Financial Fit</a:t>
            </a:r>
            <a:endParaRPr sz="2500">
              <a:latin typeface="Roboto"/>
              <a:ea typeface="Roboto"/>
              <a:cs typeface="Roboto"/>
              <a:sym typeface="Roboto"/>
            </a:endParaRPr>
          </a:p>
          <a:p>
            <a:pPr indent="0" lvl="0" marL="457200" marR="0" rtl="0" algn="l">
              <a:lnSpc>
                <a:spcPct val="100000"/>
              </a:lnSpc>
              <a:spcBef>
                <a:spcPts val="0"/>
              </a:spcBef>
              <a:spcAft>
                <a:spcPts val="0"/>
              </a:spcAft>
              <a:buNone/>
            </a:pPr>
            <a:r>
              <a:t/>
            </a:r>
            <a:endParaRPr sz="2500">
              <a:latin typeface="Roboto"/>
              <a:ea typeface="Roboto"/>
              <a:cs typeface="Roboto"/>
              <a:sym typeface="Roboto"/>
            </a:endParaRPr>
          </a:p>
          <a:p>
            <a:pPr indent="-387350" lvl="0" marL="457200" marR="0" rtl="0" algn="l">
              <a:lnSpc>
                <a:spcPct val="100000"/>
              </a:lnSpc>
              <a:spcBef>
                <a:spcPts val="0"/>
              </a:spcBef>
              <a:spcAft>
                <a:spcPts val="0"/>
              </a:spcAft>
              <a:buSzPts val="2500"/>
              <a:buFont typeface="Roboto"/>
              <a:buChar char="•"/>
            </a:pPr>
            <a:r>
              <a:rPr lang="en-US" sz="2500">
                <a:latin typeface="Roboto"/>
                <a:ea typeface="Roboto"/>
                <a:cs typeface="Roboto"/>
                <a:sym typeface="Roboto"/>
              </a:rPr>
              <a:t>Course Planning</a:t>
            </a:r>
            <a:br>
              <a:rPr lang="en-US" sz="2500">
                <a:latin typeface="Roboto"/>
                <a:ea typeface="Roboto"/>
                <a:cs typeface="Roboto"/>
                <a:sym typeface="Roboto"/>
              </a:rPr>
            </a:br>
            <a:endParaRPr sz="2500">
              <a:latin typeface="Roboto"/>
              <a:ea typeface="Roboto"/>
              <a:cs typeface="Roboto"/>
              <a:sym typeface="Roboto"/>
            </a:endParaRPr>
          </a:p>
          <a:p>
            <a:pPr indent="-387350" lvl="0" marL="457200" marR="0" rtl="0" algn="l">
              <a:lnSpc>
                <a:spcPct val="100000"/>
              </a:lnSpc>
              <a:spcBef>
                <a:spcPts val="0"/>
              </a:spcBef>
              <a:spcAft>
                <a:spcPts val="0"/>
              </a:spcAft>
              <a:buSzPts val="2500"/>
              <a:buFont typeface="Roboto"/>
              <a:buChar char="•"/>
            </a:pPr>
            <a:r>
              <a:rPr lang="en-US" sz="2500">
                <a:latin typeface="Roboto"/>
                <a:ea typeface="Roboto"/>
                <a:cs typeface="Roboto"/>
                <a:sym typeface="Roboto"/>
              </a:rPr>
              <a:t>Understanding Postsecondary Requirements</a:t>
            </a:r>
            <a:endParaRPr sz="2500">
              <a:latin typeface="Roboto"/>
              <a:ea typeface="Roboto"/>
              <a:cs typeface="Roboto"/>
              <a:sym typeface="Roboto"/>
            </a:endParaRPr>
          </a:p>
        </p:txBody>
      </p:sp>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blipFill>
          <a:blip r:embed="rId3">
            <a:alphaModFix/>
          </a:blip>
          <a:stretch>
            <a:fillRect/>
          </a:stretch>
        </a:blipFill>
      </p:bgPr>
    </p:bg>
    <p:spTree>
      <p:nvGrpSpPr>
        <p:cNvPr id="68" name="Shape 68"/>
        <p:cNvGrpSpPr/>
        <p:nvPr/>
      </p:nvGrpSpPr>
      <p:grpSpPr>
        <a:xfrm>
          <a:off x="0" y="0"/>
          <a:ext cx="0" cy="0"/>
          <a:chOff x="0" y="0"/>
          <a:chExt cx="0" cy="0"/>
        </a:xfrm>
      </p:grpSpPr>
      <p:sp>
        <p:nvSpPr>
          <p:cNvPr id="69" name="Google Shape;69;p15"/>
          <p:cNvSpPr txBox="1"/>
          <p:nvPr>
            <p:ph type="title"/>
          </p:nvPr>
        </p:nvSpPr>
        <p:spPr>
          <a:xfrm>
            <a:off x="478971" y="5256439"/>
            <a:ext cx="9303600" cy="1325700"/>
          </a:xfrm>
          <a:prstGeom prst="rect">
            <a:avLst/>
          </a:prstGeom>
          <a:noFill/>
          <a:ln>
            <a:noFill/>
          </a:ln>
        </p:spPr>
        <p:txBody>
          <a:bodyPr anchorCtr="0" anchor="ctr" bIns="45700" lIns="91425" spcFirstLastPara="1" rIns="91425" wrap="square" tIns="45700">
            <a:noAutofit/>
          </a:bodyPr>
          <a:lstStyle/>
          <a:p>
            <a:pPr indent="0" lvl="0" marL="0" marR="0" rtl="0" algn="l">
              <a:lnSpc>
                <a:spcPct val="90000"/>
              </a:lnSpc>
              <a:spcBef>
                <a:spcPts val="0"/>
              </a:spcBef>
              <a:spcAft>
                <a:spcPts val="0"/>
              </a:spcAft>
              <a:buClr>
                <a:schemeClr val="lt1"/>
              </a:buClr>
              <a:buSzPts val="4400"/>
              <a:buFont typeface="Arial Black"/>
              <a:buNone/>
            </a:pPr>
            <a:r>
              <a:rPr lang="en-US">
                <a:latin typeface="Roboto Black"/>
                <a:ea typeface="Roboto Black"/>
                <a:cs typeface="Roboto Black"/>
                <a:sym typeface="Roboto Black"/>
              </a:rPr>
              <a:t>Junior Timeline</a:t>
            </a:r>
            <a:endParaRPr i="0" sz="4400" u="none" cap="none" strike="noStrike">
              <a:solidFill>
                <a:schemeClr val="lt1"/>
              </a:solidFill>
              <a:latin typeface="Roboto Black"/>
              <a:ea typeface="Roboto Black"/>
              <a:cs typeface="Roboto Black"/>
              <a:sym typeface="Roboto Black"/>
            </a:endParaRPr>
          </a:p>
        </p:txBody>
      </p:sp>
      <p:sp>
        <p:nvSpPr>
          <p:cNvPr id="70" name="Google Shape;70;p15"/>
          <p:cNvSpPr txBox="1"/>
          <p:nvPr>
            <p:ph idx="1" type="body"/>
          </p:nvPr>
        </p:nvSpPr>
        <p:spPr>
          <a:xfrm>
            <a:off x="302078" y="503464"/>
            <a:ext cx="10827600" cy="4441500"/>
          </a:xfrm>
          <a:prstGeom prst="rect">
            <a:avLst/>
          </a:prstGeom>
          <a:noFill/>
          <a:ln>
            <a:noFill/>
          </a:ln>
        </p:spPr>
        <p:txBody>
          <a:bodyPr anchorCtr="0" anchor="t" bIns="45700" lIns="91425" spcFirstLastPara="1" rIns="91425" wrap="square" tIns="45700">
            <a:noAutofit/>
          </a:bodyPr>
          <a:lstStyle/>
          <a:p>
            <a:pPr indent="0" lvl="0" marL="342900" marR="0" rtl="0" algn="ctr">
              <a:lnSpc>
                <a:spcPct val="100000"/>
              </a:lnSpc>
              <a:spcBef>
                <a:spcPts val="0"/>
              </a:spcBef>
              <a:spcAft>
                <a:spcPts val="0"/>
              </a:spcAft>
              <a:buNone/>
            </a:pPr>
            <a:r>
              <a:rPr lang="en-US" sz="3500" u="sng">
                <a:latin typeface="Roboto Black"/>
                <a:ea typeface="Roboto Black"/>
                <a:cs typeface="Roboto Black"/>
                <a:sym typeface="Roboto Black"/>
              </a:rPr>
              <a:t>Fall Activities</a:t>
            </a:r>
            <a:endParaRPr sz="3500" u="sng">
              <a:latin typeface="Roboto Black"/>
              <a:ea typeface="Roboto Black"/>
              <a:cs typeface="Roboto Black"/>
              <a:sym typeface="Roboto Black"/>
            </a:endParaRPr>
          </a:p>
          <a:p>
            <a:pPr indent="0" lvl="0" marL="342900" marR="0" rtl="0" algn="ctr">
              <a:lnSpc>
                <a:spcPct val="100000"/>
              </a:lnSpc>
              <a:spcBef>
                <a:spcPts val="0"/>
              </a:spcBef>
              <a:spcAft>
                <a:spcPts val="0"/>
              </a:spcAft>
              <a:buNone/>
            </a:pPr>
            <a:r>
              <a:t/>
            </a:r>
            <a:endParaRPr sz="2000" u="sng">
              <a:latin typeface="Roboto"/>
              <a:ea typeface="Roboto"/>
              <a:cs typeface="Roboto"/>
              <a:sym typeface="Roboto"/>
            </a:endParaRPr>
          </a:p>
          <a:p>
            <a:pPr indent="-387350" lvl="0" marL="457200" marR="0" rtl="0" algn="l">
              <a:lnSpc>
                <a:spcPct val="100000"/>
              </a:lnSpc>
              <a:spcBef>
                <a:spcPts val="0"/>
              </a:spcBef>
              <a:spcAft>
                <a:spcPts val="0"/>
              </a:spcAft>
              <a:buSzPts val="2500"/>
              <a:buFont typeface="Roboto"/>
              <a:buChar char="•"/>
            </a:pPr>
            <a:r>
              <a:rPr b="1" lang="en-US" sz="2500" u="sng">
                <a:solidFill>
                  <a:schemeClr val="accent6"/>
                </a:solidFill>
                <a:latin typeface="Roboto"/>
                <a:ea typeface="Roboto"/>
                <a:cs typeface="Roboto"/>
                <a:sym typeface="Roboto"/>
                <a:hlinkClick r:id="rId4">
                  <a:extLst>
                    <a:ext uri="{A12FA001-AC4F-418D-AE19-62706E023703}">
                      <ahyp:hlinkClr val="tx"/>
                    </a:ext>
                  </a:extLst>
                </a:hlinkClick>
              </a:rPr>
              <a:t>Attend College Visits</a:t>
            </a:r>
            <a:r>
              <a:rPr lang="en-US" sz="2500">
                <a:latin typeface="Roboto"/>
                <a:ea typeface="Roboto"/>
                <a:cs typeface="Roboto"/>
                <a:sym typeface="Roboto"/>
              </a:rPr>
              <a:t> (</a:t>
            </a:r>
            <a:r>
              <a:rPr b="1" i="1" lang="en-US" sz="2500">
                <a:latin typeface="Roboto"/>
                <a:ea typeface="Roboto"/>
                <a:cs typeface="Roboto"/>
                <a:sym typeface="Roboto"/>
              </a:rPr>
              <a:t>The PARC</a:t>
            </a:r>
            <a:r>
              <a:rPr lang="en-US" sz="2500">
                <a:latin typeface="Roboto"/>
                <a:ea typeface="Roboto"/>
                <a:cs typeface="Roboto"/>
                <a:sym typeface="Roboto"/>
              </a:rPr>
              <a:t>)</a:t>
            </a:r>
            <a:br>
              <a:rPr lang="en-US" sz="2500">
                <a:latin typeface="Roboto"/>
                <a:ea typeface="Roboto"/>
                <a:cs typeface="Roboto"/>
                <a:sym typeface="Roboto"/>
              </a:rPr>
            </a:br>
            <a:endParaRPr sz="2500">
              <a:latin typeface="Roboto"/>
              <a:ea typeface="Roboto"/>
              <a:cs typeface="Roboto"/>
              <a:sym typeface="Roboto"/>
            </a:endParaRPr>
          </a:p>
          <a:p>
            <a:pPr indent="-387350" lvl="0" marL="457200" marR="0" rtl="0" algn="l">
              <a:lnSpc>
                <a:spcPct val="100000"/>
              </a:lnSpc>
              <a:spcBef>
                <a:spcPts val="0"/>
              </a:spcBef>
              <a:spcAft>
                <a:spcPts val="0"/>
              </a:spcAft>
              <a:buSzPts val="2500"/>
              <a:buFont typeface="Roboto"/>
              <a:buChar char="•"/>
            </a:pPr>
            <a:r>
              <a:rPr b="1" lang="en-US" sz="2500" u="sng">
                <a:solidFill>
                  <a:schemeClr val="accent6"/>
                </a:solidFill>
                <a:latin typeface="Roboto"/>
                <a:ea typeface="Roboto"/>
                <a:cs typeface="Roboto"/>
                <a:sym typeface="Roboto"/>
                <a:hlinkClick r:id="rId5">
                  <a:extLst>
                    <a:ext uri="{A12FA001-AC4F-418D-AE19-62706E023703}">
                      <ahyp:hlinkClr val="tx"/>
                    </a:ext>
                  </a:extLst>
                </a:hlinkClick>
              </a:rPr>
              <a:t>Favorite Schools</a:t>
            </a:r>
            <a:r>
              <a:rPr lang="en-US" sz="2500">
                <a:latin typeface="Roboto"/>
                <a:ea typeface="Roboto"/>
                <a:cs typeface="Roboto"/>
                <a:sym typeface="Roboto"/>
              </a:rPr>
              <a:t> on SchooLinks</a:t>
            </a:r>
            <a:br>
              <a:rPr lang="en-US" sz="2500">
                <a:latin typeface="Roboto"/>
                <a:ea typeface="Roboto"/>
                <a:cs typeface="Roboto"/>
                <a:sym typeface="Roboto"/>
              </a:rPr>
            </a:br>
            <a:endParaRPr sz="2500">
              <a:latin typeface="Roboto"/>
              <a:ea typeface="Roboto"/>
              <a:cs typeface="Roboto"/>
              <a:sym typeface="Roboto"/>
            </a:endParaRPr>
          </a:p>
          <a:p>
            <a:pPr indent="-387350" lvl="0" marL="457200" marR="0" rtl="0" algn="l">
              <a:lnSpc>
                <a:spcPct val="100000"/>
              </a:lnSpc>
              <a:spcBef>
                <a:spcPts val="0"/>
              </a:spcBef>
              <a:spcAft>
                <a:spcPts val="0"/>
              </a:spcAft>
              <a:buSzPts val="2500"/>
              <a:buFont typeface="Roboto"/>
              <a:buChar char="•"/>
            </a:pPr>
            <a:r>
              <a:rPr lang="en-US" sz="2500">
                <a:latin typeface="Roboto"/>
                <a:ea typeface="Roboto"/>
                <a:cs typeface="Roboto"/>
                <a:sym typeface="Roboto"/>
              </a:rPr>
              <a:t>Register for AP Testing (</a:t>
            </a:r>
            <a:r>
              <a:rPr i="1" lang="en-US" sz="2500">
                <a:latin typeface="Roboto"/>
                <a:ea typeface="Roboto"/>
                <a:cs typeface="Roboto"/>
                <a:sym typeface="Roboto"/>
              </a:rPr>
              <a:t>if applicable</a:t>
            </a:r>
            <a:r>
              <a:rPr lang="en-US" sz="2500">
                <a:latin typeface="Roboto"/>
                <a:ea typeface="Roboto"/>
                <a:cs typeface="Roboto"/>
                <a:sym typeface="Roboto"/>
              </a:rPr>
              <a:t>)</a:t>
            </a:r>
            <a:br>
              <a:rPr lang="en-US" sz="2500">
                <a:latin typeface="Roboto"/>
                <a:ea typeface="Roboto"/>
                <a:cs typeface="Roboto"/>
                <a:sym typeface="Roboto"/>
              </a:rPr>
            </a:br>
            <a:endParaRPr sz="2500">
              <a:latin typeface="Roboto"/>
              <a:ea typeface="Roboto"/>
              <a:cs typeface="Roboto"/>
              <a:sym typeface="Roboto"/>
            </a:endParaRPr>
          </a:p>
          <a:p>
            <a:pPr indent="-387350" lvl="0" marL="457200" marR="0" rtl="0" algn="l">
              <a:lnSpc>
                <a:spcPct val="100000"/>
              </a:lnSpc>
              <a:spcBef>
                <a:spcPts val="0"/>
              </a:spcBef>
              <a:spcAft>
                <a:spcPts val="0"/>
              </a:spcAft>
              <a:buSzPts val="2500"/>
              <a:buFont typeface="Roboto"/>
              <a:buChar char="•"/>
            </a:pPr>
            <a:r>
              <a:rPr lang="en-US" sz="2500">
                <a:latin typeface="Roboto"/>
                <a:ea typeface="Roboto"/>
                <a:cs typeface="Roboto"/>
                <a:sym typeface="Roboto"/>
              </a:rPr>
              <a:t>Make Sure Academics are a Priority</a:t>
            </a:r>
            <a:endParaRPr sz="2500">
              <a:latin typeface="Roboto"/>
              <a:ea typeface="Roboto"/>
              <a:cs typeface="Roboto"/>
              <a:sym typeface="Roboto"/>
            </a:endParaRPr>
          </a:p>
        </p:txBody>
      </p:sp>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blipFill>
          <a:blip r:embed="rId3">
            <a:alphaModFix/>
          </a:blip>
          <a:stretch>
            <a:fillRect/>
          </a:stretch>
        </a:blipFill>
      </p:bgPr>
    </p:bg>
    <p:spTree>
      <p:nvGrpSpPr>
        <p:cNvPr id="74" name="Shape 74"/>
        <p:cNvGrpSpPr/>
        <p:nvPr/>
      </p:nvGrpSpPr>
      <p:grpSpPr>
        <a:xfrm>
          <a:off x="0" y="0"/>
          <a:ext cx="0" cy="0"/>
          <a:chOff x="0" y="0"/>
          <a:chExt cx="0" cy="0"/>
        </a:xfrm>
      </p:grpSpPr>
      <p:sp>
        <p:nvSpPr>
          <p:cNvPr id="75" name="Google Shape;75;p16"/>
          <p:cNvSpPr txBox="1"/>
          <p:nvPr>
            <p:ph type="title"/>
          </p:nvPr>
        </p:nvSpPr>
        <p:spPr>
          <a:xfrm>
            <a:off x="478971" y="5256439"/>
            <a:ext cx="9303600" cy="1325700"/>
          </a:xfrm>
          <a:prstGeom prst="rect">
            <a:avLst/>
          </a:prstGeom>
          <a:noFill/>
          <a:ln>
            <a:noFill/>
          </a:ln>
        </p:spPr>
        <p:txBody>
          <a:bodyPr anchorCtr="0" anchor="ctr" bIns="45700" lIns="91425" spcFirstLastPara="1" rIns="91425" wrap="square" tIns="45700">
            <a:noAutofit/>
          </a:bodyPr>
          <a:lstStyle/>
          <a:p>
            <a:pPr indent="0" lvl="0" marL="0" marR="0" rtl="0" algn="l">
              <a:lnSpc>
                <a:spcPct val="90000"/>
              </a:lnSpc>
              <a:spcBef>
                <a:spcPts val="0"/>
              </a:spcBef>
              <a:spcAft>
                <a:spcPts val="0"/>
              </a:spcAft>
              <a:buClr>
                <a:schemeClr val="lt1"/>
              </a:buClr>
              <a:buSzPts val="4400"/>
              <a:buFont typeface="Arial Black"/>
              <a:buNone/>
            </a:pPr>
            <a:r>
              <a:rPr lang="en-US">
                <a:latin typeface="Roboto Black"/>
                <a:ea typeface="Roboto Black"/>
                <a:cs typeface="Roboto Black"/>
                <a:sym typeface="Roboto Black"/>
              </a:rPr>
              <a:t>Junior Timeline</a:t>
            </a:r>
            <a:endParaRPr i="0" sz="4400" u="none" cap="none" strike="noStrike">
              <a:solidFill>
                <a:schemeClr val="lt1"/>
              </a:solidFill>
              <a:latin typeface="Roboto Black"/>
              <a:ea typeface="Roboto Black"/>
              <a:cs typeface="Roboto Black"/>
              <a:sym typeface="Roboto Black"/>
            </a:endParaRPr>
          </a:p>
        </p:txBody>
      </p:sp>
      <p:sp>
        <p:nvSpPr>
          <p:cNvPr id="76" name="Google Shape;76;p16"/>
          <p:cNvSpPr txBox="1"/>
          <p:nvPr>
            <p:ph idx="1" type="body"/>
          </p:nvPr>
        </p:nvSpPr>
        <p:spPr>
          <a:xfrm>
            <a:off x="302078" y="503464"/>
            <a:ext cx="10827600" cy="4441500"/>
          </a:xfrm>
          <a:prstGeom prst="rect">
            <a:avLst/>
          </a:prstGeom>
          <a:noFill/>
          <a:ln>
            <a:noFill/>
          </a:ln>
        </p:spPr>
        <p:txBody>
          <a:bodyPr anchorCtr="0" anchor="t" bIns="45700" lIns="91425" spcFirstLastPara="1" rIns="91425" wrap="square" tIns="45700">
            <a:noAutofit/>
          </a:bodyPr>
          <a:lstStyle/>
          <a:p>
            <a:pPr indent="0" lvl="0" marL="342900" marR="0" rtl="0" algn="ctr">
              <a:lnSpc>
                <a:spcPct val="100000"/>
              </a:lnSpc>
              <a:spcBef>
                <a:spcPts val="0"/>
              </a:spcBef>
              <a:spcAft>
                <a:spcPts val="0"/>
              </a:spcAft>
              <a:buNone/>
            </a:pPr>
            <a:r>
              <a:rPr lang="en-US" sz="3500" u="sng">
                <a:latin typeface="Roboto Black"/>
                <a:ea typeface="Roboto Black"/>
                <a:cs typeface="Roboto Black"/>
                <a:sym typeface="Roboto Black"/>
              </a:rPr>
              <a:t>Winter </a:t>
            </a:r>
            <a:r>
              <a:rPr lang="en-US" sz="3500" u="sng">
                <a:latin typeface="Roboto Black"/>
                <a:ea typeface="Roboto Black"/>
                <a:cs typeface="Roboto Black"/>
                <a:sym typeface="Roboto Black"/>
              </a:rPr>
              <a:t>Activities</a:t>
            </a:r>
            <a:endParaRPr sz="3500" u="sng">
              <a:latin typeface="Roboto Black"/>
              <a:ea typeface="Roboto Black"/>
              <a:cs typeface="Roboto Black"/>
              <a:sym typeface="Roboto Black"/>
            </a:endParaRPr>
          </a:p>
          <a:p>
            <a:pPr indent="0" lvl="0" marL="342900" marR="0" rtl="0" algn="ctr">
              <a:lnSpc>
                <a:spcPct val="100000"/>
              </a:lnSpc>
              <a:spcBef>
                <a:spcPts val="0"/>
              </a:spcBef>
              <a:spcAft>
                <a:spcPts val="0"/>
              </a:spcAft>
              <a:buNone/>
            </a:pPr>
            <a:r>
              <a:t/>
            </a:r>
            <a:endParaRPr sz="2000" u="sng">
              <a:latin typeface="Roboto"/>
              <a:ea typeface="Roboto"/>
              <a:cs typeface="Roboto"/>
              <a:sym typeface="Roboto"/>
            </a:endParaRPr>
          </a:p>
          <a:p>
            <a:pPr indent="-387350" lvl="0" marL="457200" marR="0" rtl="0" algn="l">
              <a:lnSpc>
                <a:spcPct val="100000"/>
              </a:lnSpc>
              <a:spcBef>
                <a:spcPts val="0"/>
              </a:spcBef>
              <a:spcAft>
                <a:spcPts val="0"/>
              </a:spcAft>
              <a:buSzPts val="2500"/>
              <a:buFont typeface="Roboto"/>
              <a:buChar char="•"/>
            </a:pPr>
            <a:r>
              <a:rPr lang="en-US" sz="2500">
                <a:latin typeface="Roboto"/>
                <a:ea typeface="Roboto"/>
                <a:cs typeface="Roboto"/>
                <a:sym typeface="Roboto"/>
              </a:rPr>
              <a:t>Check Over Academic Requirements (</a:t>
            </a:r>
            <a:r>
              <a:rPr i="1" lang="en-US" sz="2500">
                <a:latin typeface="Roboto"/>
                <a:ea typeface="Roboto"/>
                <a:cs typeface="Roboto"/>
                <a:sym typeface="Roboto"/>
              </a:rPr>
              <a:t>if attending college</a:t>
            </a:r>
            <a:r>
              <a:rPr lang="en-US" sz="2500">
                <a:latin typeface="Roboto"/>
                <a:ea typeface="Roboto"/>
                <a:cs typeface="Roboto"/>
                <a:sym typeface="Roboto"/>
              </a:rPr>
              <a:t>)</a:t>
            </a:r>
            <a:br>
              <a:rPr lang="en-US" sz="2500">
                <a:latin typeface="Roboto"/>
                <a:ea typeface="Roboto"/>
                <a:cs typeface="Roboto"/>
                <a:sym typeface="Roboto"/>
              </a:rPr>
            </a:br>
            <a:endParaRPr sz="2500">
              <a:latin typeface="Roboto"/>
              <a:ea typeface="Roboto"/>
              <a:cs typeface="Roboto"/>
              <a:sym typeface="Roboto"/>
            </a:endParaRPr>
          </a:p>
          <a:p>
            <a:pPr indent="-387350" lvl="0" marL="457200" marR="0" rtl="0" algn="l">
              <a:lnSpc>
                <a:spcPct val="100000"/>
              </a:lnSpc>
              <a:spcBef>
                <a:spcPts val="0"/>
              </a:spcBef>
              <a:spcAft>
                <a:spcPts val="0"/>
              </a:spcAft>
              <a:buSzPts val="2500"/>
              <a:buFont typeface="Roboto"/>
              <a:buChar char="•"/>
            </a:pPr>
            <a:r>
              <a:rPr lang="en-US" sz="2500">
                <a:latin typeface="Roboto"/>
                <a:ea typeface="Roboto"/>
                <a:cs typeface="Roboto"/>
                <a:sym typeface="Roboto"/>
              </a:rPr>
              <a:t>Select Courses for Senior Year</a:t>
            </a:r>
            <a:br>
              <a:rPr lang="en-US" sz="2500">
                <a:latin typeface="Roboto"/>
                <a:ea typeface="Roboto"/>
                <a:cs typeface="Roboto"/>
                <a:sym typeface="Roboto"/>
              </a:rPr>
            </a:br>
            <a:endParaRPr sz="2500">
              <a:latin typeface="Roboto"/>
              <a:ea typeface="Roboto"/>
              <a:cs typeface="Roboto"/>
              <a:sym typeface="Roboto"/>
            </a:endParaRPr>
          </a:p>
          <a:p>
            <a:pPr indent="-387350" lvl="0" marL="457200" marR="0" rtl="0" algn="l">
              <a:lnSpc>
                <a:spcPct val="100000"/>
              </a:lnSpc>
              <a:spcBef>
                <a:spcPts val="0"/>
              </a:spcBef>
              <a:spcAft>
                <a:spcPts val="0"/>
              </a:spcAft>
              <a:buSzPts val="2500"/>
              <a:buFont typeface="Roboto"/>
              <a:buChar char="•"/>
            </a:pPr>
            <a:r>
              <a:rPr lang="en-US" sz="2500">
                <a:latin typeface="Roboto"/>
                <a:ea typeface="Roboto"/>
                <a:cs typeface="Roboto"/>
                <a:sym typeface="Roboto"/>
              </a:rPr>
              <a:t>Visit College/University Campuses</a:t>
            </a:r>
            <a:endParaRPr sz="2500">
              <a:latin typeface="Roboto"/>
              <a:ea typeface="Roboto"/>
              <a:cs typeface="Roboto"/>
              <a:sym typeface="Roboto"/>
            </a:endParaRPr>
          </a:p>
          <a:p>
            <a:pPr indent="-387350" lvl="1" marL="914400" rtl="0" algn="l">
              <a:lnSpc>
                <a:spcPct val="100000"/>
              </a:lnSpc>
              <a:spcBef>
                <a:spcPts val="800"/>
              </a:spcBef>
              <a:spcAft>
                <a:spcPts val="0"/>
              </a:spcAft>
              <a:buSzPts val="2500"/>
              <a:buFont typeface="Roboto"/>
              <a:buChar char="•"/>
            </a:pPr>
            <a:r>
              <a:rPr b="1" lang="en-US" u="sng">
                <a:solidFill>
                  <a:schemeClr val="accent6"/>
                </a:solidFill>
                <a:hlinkClick r:id="rId4">
                  <a:extLst>
                    <a:ext uri="{A12FA001-AC4F-418D-AE19-62706E023703}">
                      <ahyp:hlinkClr val="tx"/>
                    </a:ext>
                  </a:extLst>
                </a:hlinkClick>
              </a:rPr>
              <a:t>On-Campus College Visit Tips</a:t>
            </a:r>
            <a:r>
              <a:rPr lang="en-US" sz="2500">
                <a:latin typeface="Roboto"/>
                <a:ea typeface="Roboto"/>
                <a:cs typeface="Roboto"/>
                <a:sym typeface="Roboto"/>
              </a:rPr>
              <a:t> </a:t>
            </a:r>
            <a:endParaRPr sz="2500">
              <a:latin typeface="Roboto"/>
              <a:ea typeface="Roboto"/>
              <a:cs typeface="Roboto"/>
              <a:sym typeface="Roboto"/>
            </a:endParaRPr>
          </a:p>
        </p:txBody>
      </p:sp>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blipFill>
          <a:blip r:embed="rId3">
            <a:alphaModFix/>
          </a:blip>
          <a:stretch>
            <a:fillRect/>
          </a:stretch>
        </a:blipFill>
      </p:bgPr>
    </p:bg>
    <p:spTree>
      <p:nvGrpSpPr>
        <p:cNvPr id="80" name="Shape 80"/>
        <p:cNvGrpSpPr/>
        <p:nvPr/>
      </p:nvGrpSpPr>
      <p:grpSpPr>
        <a:xfrm>
          <a:off x="0" y="0"/>
          <a:ext cx="0" cy="0"/>
          <a:chOff x="0" y="0"/>
          <a:chExt cx="0" cy="0"/>
        </a:xfrm>
      </p:grpSpPr>
      <p:sp>
        <p:nvSpPr>
          <p:cNvPr id="81" name="Google Shape;81;p17"/>
          <p:cNvSpPr txBox="1"/>
          <p:nvPr>
            <p:ph type="title"/>
          </p:nvPr>
        </p:nvSpPr>
        <p:spPr>
          <a:xfrm>
            <a:off x="478971" y="5256439"/>
            <a:ext cx="9303600" cy="1325700"/>
          </a:xfrm>
          <a:prstGeom prst="rect">
            <a:avLst/>
          </a:prstGeom>
          <a:noFill/>
          <a:ln>
            <a:noFill/>
          </a:ln>
        </p:spPr>
        <p:txBody>
          <a:bodyPr anchorCtr="0" anchor="ctr" bIns="45700" lIns="91425" spcFirstLastPara="1" rIns="91425" wrap="square" tIns="45700">
            <a:noAutofit/>
          </a:bodyPr>
          <a:lstStyle/>
          <a:p>
            <a:pPr indent="0" lvl="0" marL="0" marR="0" rtl="0" algn="l">
              <a:lnSpc>
                <a:spcPct val="90000"/>
              </a:lnSpc>
              <a:spcBef>
                <a:spcPts val="0"/>
              </a:spcBef>
              <a:spcAft>
                <a:spcPts val="0"/>
              </a:spcAft>
              <a:buClr>
                <a:schemeClr val="lt1"/>
              </a:buClr>
              <a:buSzPts val="4400"/>
              <a:buFont typeface="Arial Black"/>
              <a:buNone/>
            </a:pPr>
            <a:r>
              <a:rPr lang="en-US">
                <a:latin typeface="Roboto Black"/>
                <a:ea typeface="Roboto Black"/>
                <a:cs typeface="Roboto Black"/>
                <a:sym typeface="Roboto Black"/>
              </a:rPr>
              <a:t>Junior Timeline</a:t>
            </a:r>
            <a:endParaRPr i="0" sz="4400" u="none" cap="none" strike="noStrike">
              <a:solidFill>
                <a:schemeClr val="lt1"/>
              </a:solidFill>
              <a:latin typeface="Roboto Black"/>
              <a:ea typeface="Roboto Black"/>
              <a:cs typeface="Roboto Black"/>
              <a:sym typeface="Roboto Black"/>
            </a:endParaRPr>
          </a:p>
        </p:txBody>
      </p:sp>
      <p:sp>
        <p:nvSpPr>
          <p:cNvPr id="82" name="Google Shape;82;p17"/>
          <p:cNvSpPr txBox="1"/>
          <p:nvPr>
            <p:ph idx="1" type="body"/>
          </p:nvPr>
        </p:nvSpPr>
        <p:spPr>
          <a:xfrm>
            <a:off x="302075" y="503475"/>
            <a:ext cx="11041500" cy="4441500"/>
          </a:xfrm>
          <a:prstGeom prst="rect">
            <a:avLst/>
          </a:prstGeom>
          <a:noFill/>
          <a:ln>
            <a:noFill/>
          </a:ln>
        </p:spPr>
        <p:txBody>
          <a:bodyPr anchorCtr="0" anchor="t" bIns="45700" lIns="91425" spcFirstLastPara="1" rIns="91425" wrap="square" tIns="45700">
            <a:noAutofit/>
          </a:bodyPr>
          <a:lstStyle/>
          <a:p>
            <a:pPr indent="0" lvl="0" marL="342900" marR="0" rtl="0" algn="ctr">
              <a:lnSpc>
                <a:spcPct val="100000"/>
              </a:lnSpc>
              <a:spcBef>
                <a:spcPts val="0"/>
              </a:spcBef>
              <a:spcAft>
                <a:spcPts val="0"/>
              </a:spcAft>
              <a:buNone/>
            </a:pPr>
            <a:r>
              <a:rPr lang="en-US" sz="3500" u="sng">
                <a:latin typeface="Roboto Black"/>
                <a:ea typeface="Roboto Black"/>
                <a:cs typeface="Roboto Black"/>
                <a:sym typeface="Roboto Black"/>
              </a:rPr>
              <a:t>Spring </a:t>
            </a:r>
            <a:r>
              <a:rPr lang="en-US" sz="3500" u="sng">
                <a:latin typeface="Roboto Black"/>
                <a:ea typeface="Roboto Black"/>
                <a:cs typeface="Roboto Black"/>
                <a:sym typeface="Roboto Black"/>
              </a:rPr>
              <a:t>Activities</a:t>
            </a:r>
            <a:endParaRPr sz="3500" u="sng">
              <a:latin typeface="Roboto Black"/>
              <a:ea typeface="Roboto Black"/>
              <a:cs typeface="Roboto Black"/>
              <a:sym typeface="Roboto Black"/>
            </a:endParaRPr>
          </a:p>
          <a:p>
            <a:pPr indent="0" lvl="0" marL="342900" marR="0" rtl="0" algn="ctr">
              <a:lnSpc>
                <a:spcPct val="100000"/>
              </a:lnSpc>
              <a:spcBef>
                <a:spcPts val="0"/>
              </a:spcBef>
              <a:spcAft>
                <a:spcPts val="0"/>
              </a:spcAft>
              <a:buNone/>
            </a:pPr>
            <a:r>
              <a:t/>
            </a:r>
            <a:endParaRPr sz="2000" u="sng">
              <a:latin typeface="Roboto"/>
              <a:ea typeface="Roboto"/>
              <a:cs typeface="Roboto"/>
              <a:sym typeface="Roboto"/>
            </a:endParaRPr>
          </a:p>
          <a:p>
            <a:pPr indent="-387350" lvl="0" marL="457200" marR="0" rtl="0" algn="l">
              <a:lnSpc>
                <a:spcPct val="100000"/>
              </a:lnSpc>
              <a:spcBef>
                <a:spcPts val="0"/>
              </a:spcBef>
              <a:spcAft>
                <a:spcPts val="0"/>
              </a:spcAft>
              <a:buSzPts val="2500"/>
              <a:buFont typeface="Roboto"/>
              <a:buChar char="•"/>
            </a:pPr>
            <a:r>
              <a:rPr lang="en-US" sz="2500">
                <a:latin typeface="Roboto"/>
                <a:ea typeface="Roboto"/>
                <a:cs typeface="Roboto"/>
                <a:sym typeface="Roboto"/>
              </a:rPr>
              <a:t>Prepare to Take the State ACT</a:t>
            </a:r>
            <a:br>
              <a:rPr lang="en-US" sz="2500">
                <a:latin typeface="Roboto"/>
                <a:ea typeface="Roboto"/>
                <a:cs typeface="Roboto"/>
                <a:sym typeface="Roboto"/>
              </a:rPr>
            </a:br>
            <a:endParaRPr sz="800">
              <a:latin typeface="Roboto"/>
              <a:ea typeface="Roboto"/>
              <a:cs typeface="Roboto"/>
              <a:sym typeface="Roboto"/>
            </a:endParaRPr>
          </a:p>
          <a:p>
            <a:pPr indent="-387350" lvl="0" marL="457200" marR="0" rtl="0" algn="l">
              <a:lnSpc>
                <a:spcPct val="100000"/>
              </a:lnSpc>
              <a:spcBef>
                <a:spcPts val="0"/>
              </a:spcBef>
              <a:spcAft>
                <a:spcPts val="0"/>
              </a:spcAft>
              <a:buSzPts val="2500"/>
              <a:buFont typeface="Roboto"/>
              <a:buChar char="•"/>
            </a:pPr>
            <a:r>
              <a:rPr lang="en-US" sz="2500">
                <a:latin typeface="Roboto"/>
                <a:ea typeface="Roboto"/>
                <a:cs typeface="Roboto"/>
                <a:sym typeface="Roboto"/>
              </a:rPr>
              <a:t>Keep an Eye out for Junior-Specific Programming in Homeroom/Advisory</a:t>
            </a:r>
            <a:br>
              <a:rPr lang="en-US" sz="2500">
                <a:latin typeface="Roboto"/>
                <a:ea typeface="Roboto"/>
                <a:cs typeface="Roboto"/>
                <a:sym typeface="Roboto"/>
              </a:rPr>
            </a:br>
            <a:endParaRPr sz="800">
              <a:latin typeface="Roboto"/>
              <a:ea typeface="Roboto"/>
              <a:cs typeface="Roboto"/>
              <a:sym typeface="Roboto"/>
            </a:endParaRPr>
          </a:p>
          <a:p>
            <a:pPr indent="-387350" lvl="0" marL="457200" marR="0" rtl="0" algn="l">
              <a:lnSpc>
                <a:spcPct val="100000"/>
              </a:lnSpc>
              <a:spcBef>
                <a:spcPts val="0"/>
              </a:spcBef>
              <a:spcAft>
                <a:spcPts val="0"/>
              </a:spcAft>
              <a:buSzPts val="2500"/>
              <a:buFont typeface="Roboto"/>
              <a:buChar char="•"/>
            </a:pPr>
            <a:r>
              <a:rPr lang="en-US" sz="2500">
                <a:latin typeface="Roboto"/>
                <a:ea typeface="Roboto"/>
                <a:cs typeface="Roboto"/>
                <a:sym typeface="Roboto"/>
              </a:rPr>
              <a:t>Begin Asking Teachers for Recommendation Letters</a:t>
            </a:r>
            <a:br>
              <a:rPr lang="en-US" sz="2500">
                <a:latin typeface="Roboto"/>
                <a:ea typeface="Roboto"/>
                <a:cs typeface="Roboto"/>
                <a:sym typeface="Roboto"/>
              </a:rPr>
            </a:br>
            <a:r>
              <a:rPr lang="en-US" sz="2500">
                <a:latin typeface="Roboto"/>
                <a:ea typeface="Roboto"/>
                <a:cs typeface="Roboto"/>
                <a:sym typeface="Roboto"/>
              </a:rPr>
              <a:t>(</a:t>
            </a:r>
            <a:r>
              <a:rPr i="1" lang="en-US" sz="2500">
                <a:latin typeface="Roboto"/>
                <a:ea typeface="Roboto"/>
                <a:cs typeface="Roboto"/>
                <a:sym typeface="Roboto"/>
              </a:rPr>
              <a:t>check college requirements first</a:t>
            </a:r>
            <a:r>
              <a:rPr lang="en-US" sz="2500">
                <a:latin typeface="Roboto"/>
                <a:ea typeface="Roboto"/>
                <a:cs typeface="Roboto"/>
                <a:sym typeface="Roboto"/>
              </a:rPr>
              <a:t>)</a:t>
            </a:r>
            <a:br>
              <a:rPr lang="en-US" sz="2500">
                <a:latin typeface="Roboto"/>
                <a:ea typeface="Roboto"/>
                <a:cs typeface="Roboto"/>
                <a:sym typeface="Roboto"/>
              </a:rPr>
            </a:br>
            <a:endParaRPr sz="800">
              <a:latin typeface="Roboto"/>
              <a:ea typeface="Roboto"/>
              <a:cs typeface="Roboto"/>
              <a:sym typeface="Roboto"/>
            </a:endParaRPr>
          </a:p>
          <a:p>
            <a:pPr indent="-387350" lvl="0" marL="457200" marR="0" rtl="0" algn="l">
              <a:lnSpc>
                <a:spcPct val="100000"/>
              </a:lnSpc>
              <a:spcBef>
                <a:spcPts val="0"/>
              </a:spcBef>
              <a:spcAft>
                <a:spcPts val="0"/>
              </a:spcAft>
              <a:buSzPts val="2500"/>
              <a:buFont typeface="Roboto"/>
              <a:buChar char="•"/>
            </a:pPr>
            <a:r>
              <a:rPr lang="en-US" sz="2500">
                <a:latin typeface="Roboto"/>
                <a:ea typeface="Roboto"/>
                <a:cs typeface="Roboto"/>
                <a:sym typeface="Roboto"/>
              </a:rPr>
              <a:t>Register for the </a:t>
            </a:r>
            <a:r>
              <a:rPr b="1" lang="en-US" sz="2500" u="sng">
                <a:solidFill>
                  <a:schemeClr val="accent6"/>
                </a:solidFill>
                <a:latin typeface="Roboto"/>
                <a:ea typeface="Roboto"/>
                <a:cs typeface="Roboto"/>
                <a:sym typeface="Roboto"/>
                <a:hlinkClick r:id="rId4">
                  <a:extLst>
                    <a:ext uri="{A12FA001-AC4F-418D-AE19-62706E023703}">
                      <ahyp:hlinkClr val="tx"/>
                    </a:ext>
                  </a:extLst>
                </a:hlinkClick>
              </a:rPr>
              <a:t>NCAA/NAIA Eligibility Center</a:t>
            </a:r>
            <a:r>
              <a:rPr lang="en-US" sz="2500">
                <a:latin typeface="Roboto"/>
                <a:ea typeface="Roboto"/>
                <a:cs typeface="Roboto"/>
                <a:sym typeface="Roboto"/>
              </a:rPr>
              <a:t> (</a:t>
            </a:r>
            <a:r>
              <a:rPr i="1" lang="en-US" sz="2500">
                <a:latin typeface="Roboto"/>
                <a:ea typeface="Roboto"/>
                <a:cs typeface="Roboto"/>
                <a:sym typeface="Roboto"/>
              </a:rPr>
              <a:t>if applicable</a:t>
            </a:r>
            <a:r>
              <a:rPr lang="en-US" sz="2500">
                <a:latin typeface="Roboto"/>
                <a:ea typeface="Roboto"/>
                <a:cs typeface="Roboto"/>
                <a:sym typeface="Roboto"/>
              </a:rPr>
              <a:t>)</a:t>
            </a:r>
            <a:br>
              <a:rPr lang="en-US" sz="2500">
                <a:latin typeface="Roboto"/>
                <a:ea typeface="Roboto"/>
                <a:cs typeface="Roboto"/>
                <a:sym typeface="Roboto"/>
              </a:rPr>
            </a:br>
            <a:endParaRPr sz="800">
              <a:latin typeface="Roboto"/>
              <a:ea typeface="Roboto"/>
              <a:cs typeface="Roboto"/>
              <a:sym typeface="Roboto"/>
            </a:endParaRPr>
          </a:p>
          <a:p>
            <a:pPr indent="-387350" lvl="0" marL="457200" marR="0" rtl="0" algn="l">
              <a:lnSpc>
                <a:spcPct val="100000"/>
              </a:lnSpc>
              <a:spcBef>
                <a:spcPts val="0"/>
              </a:spcBef>
              <a:spcAft>
                <a:spcPts val="0"/>
              </a:spcAft>
              <a:buSzPts val="2500"/>
              <a:buFont typeface="Roboto"/>
              <a:buChar char="•"/>
            </a:pPr>
            <a:r>
              <a:rPr lang="en-US" sz="2500">
                <a:latin typeface="Roboto"/>
                <a:ea typeface="Roboto"/>
                <a:cs typeface="Roboto"/>
                <a:sym typeface="Roboto"/>
              </a:rPr>
              <a:t>Finish Junior Year Strong!</a:t>
            </a:r>
            <a:endParaRPr sz="2500">
              <a:latin typeface="Roboto"/>
              <a:ea typeface="Roboto"/>
              <a:cs typeface="Roboto"/>
              <a:sym typeface="Roboto"/>
            </a:endParaRPr>
          </a:p>
        </p:txBody>
      </p:sp>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blipFill>
          <a:blip r:embed="rId3">
            <a:alphaModFix/>
          </a:blip>
          <a:stretch>
            <a:fillRect/>
          </a:stretch>
        </a:blipFill>
      </p:bgPr>
    </p:bg>
    <p:spTree>
      <p:nvGrpSpPr>
        <p:cNvPr id="86" name="Shape 86"/>
        <p:cNvGrpSpPr/>
        <p:nvPr/>
      </p:nvGrpSpPr>
      <p:grpSpPr>
        <a:xfrm>
          <a:off x="0" y="0"/>
          <a:ext cx="0" cy="0"/>
          <a:chOff x="0" y="0"/>
          <a:chExt cx="0" cy="0"/>
        </a:xfrm>
      </p:grpSpPr>
      <p:sp>
        <p:nvSpPr>
          <p:cNvPr id="87" name="Google Shape;87;p18"/>
          <p:cNvSpPr txBox="1"/>
          <p:nvPr>
            <p:ph type="title"/>
          </p:nvPr>
        </p:nvSpPr>
        <p:spPr>
          <a:xfrm>
            <a:off x="478971" y="5256439"/>
            <a:ext cx="9303600" cy="1325700"/>
          </a:xfrm>
          <a:prstGeom prst="rect">
            <a:avLst/>
          </a:prstGeom>
          <a:noFill/>
          <a:ln>
            <a:noFill/>
          </a:ln>
        </p:spPr>
        <p:txBody>
          <a:bodyPr anchorCtr="0" anchor="ctr" bIns="45700" lIns="91425" spcFirstLastPara="1" rIns="91425" wrap="square" tIns="45700">
            <a:noAutofit/>
          </a:bodyPr>
          <a:lstStyle/>
          <a:p>
            <a:pPr indent="0" lvl="0" marL="0" marR="0" rtl="0" algn="l">
              <a:lnSpc>
                <a:spcPct val="90000"/>
              </a:lnSpc>
              <a:spcBef>
                <a:spcPts val="0"/>
              </a:spcBef>
              <a:spcAft>
                <a:spcPts val="0"/>
              </a:spcAft>
              <a:buClr>
                <a:schemeClr val="lt1"/>
              </a:buClr>
              <a:buSzPts val="4400"/>
              <a:buFont typeface="Arial Black"/>
              <a:buNone/>
            </a:pPr>
            <a:r>
              <a:rPr lang="en-US">
                <a:latin typeface="Roboto Black"/>
                <a:ea typeface="Roboto Black"/>
                <a:cs typeface="Roboto Black"/>
                <a:sym typeface="Roboto Black"/>
              </a:rPr>
              <a:t>Junior Timeline</a:t>
            </a:r>
            <a:endParaRPr i="0" sz="4400" u="none" cap="none" strike="noStrike">
              <a:solidFill>
                <a:schemeClr val="lt1"/>
              </a:solidFill>
              <a:latin typeface="Roboto Black"/>
              <a:ea typeface="Roboto Black"/>
              <a:cs typeface="Roboto Black"/>
              <a:sym typeface="Roboto Black"/>
            </a:endParaRPr>
          </a:p>
        </p:txBody>
      </p:sp>
      <p:sp>
        <p:nvSpPr>
          <p:cNvPr id="88" name="Google Shape;88;p18"/>
          <p:cNvSpPr txBox="1"/>
          <p:nvPr>
            <p:ph idx="1" type="body"/>
          </p:nvPr>
        </p:nvSpPr>
        <p:spPr>
          <a:xfrm>
            <a:off x="302078" y="503464"/>
            <a:ext cx="10827600" cy="4441500"/>
          </a:xfrm>
          <a:prstGeom prst="rect">
            <a:avLst/>
          </a:prstGeom>
          <a:noFill/>
          <a:ln>
            <a:noFill/>
          </a:ln>
        </p:spPr>
        <p:txBody>
          <a:bodyPr anchorCtr="0" anchor="t" bIns="45700" lIns="91425" spcFirstLastPara="1" rIns="91425" wrap="square" tIns="45700">
            <a:noAutofit/>
          </a:bodyPr>
          <a:lstStyle/>
          <a:p>
            <a:pPr indent="0" lvl="0" marL="342900" marR="0" rtl="0" algn="ctr">
              <a:lnSpc>
                <a:spcPct val="100000"/>
              </a:lnSpc>
              <a:spcBef>
                <a:spcPts val="0"/>
              </a:spcBef>
              <a:spcAft>
                <a:spcPts val="0"/>
              </a:spcAft>
              <a:buNone/>
            </a:pPr>
            <a:r>
              <a:rPr lang="en-US" sz="3500" u="sng">
                <a:latin typeface="Roboto Black"/>
                <a:ea typeface="Roboto Black"/>
                <a:cs typeface="Roboto Black"/>
                <a:sym typeface="Roboto Black"/>
              </a:rPr>
              <a:t>Summer </a:t>
            </a:r>
            <a:r>
              <a:rPr lang="en-US" sz="3500" u="sng">
                <a:latin typeface="Roboto Black"/>
                <a:ea typeface="Roboto Black"/>
                <a:cs typeface="Roboto Black"/>
                <a:sym typeface="Roboto Black"/>
              </a:rPr>
              <a:t>Activities</a:t>
            </a:r>
            <a:endParaRPr sz="3500" u="sng">
              <a:latin typeface="Roboto Black"/>
              <a:ea typeface="Roboto Black"/>
              <a:cs typeface="Roboto Black"/>
              <a:sym typeface="Roboto Black"/>
            </a:endParaRPr>
          </a:p>
          <a:p>
            <a:pPr indent="0" lvl="0" marL="342900" marR="0" rtl="0" algn="ctr">
              <a:lnSpc>
                <a:spcPct val="100000"/>
              </a:lnSpc>
              <a:spcBef>
                <a:spcPts val="0"/>
              </a:spcBef>
              <a:spcAft>
                <a:spcPts val="0"/>
              </a:spcAft>
              <a:buNone/>
            </a:pPr>
            <a:r>
              <a:t/>
            </a:r>
            <a:endParaRPr sz="2000" u="sng">
              <a:latin typeface="Roboto"/>
              <a:ea typeface="Roboto"/>
              <a:cs typeface="Roboto"/>
              <a:sym typeface="Roboto"/>
            </a:endParaRPr>
          </a:p>
          <a:p>
            <a:pPr indent="-387350" lvl="0" marL="457200" marR="0" rtl="0" algn="l">
              <a:lnSpc>
                <a:spcPct val="100000"/>
              </a:lnSpc>
              <a:spcBef>
                <a:spcPts val="0"/>
              </a:spcBef>
              <a:spcAft>
                <a:spcPts val="0"/>
              </a:spcAft>
              <a:buSzPts val="2500"/>
              <a:buFont typeface="Roboto"/>
              <a:buChar char="•"/>
            </a:pPr>
            <a:r>
              <a:rPr lang="en-US" sz="2500">
                <a:latin typeface="Roboto"/>
                <a:ea typeface="Roboto"/>
                <a:cs typeface="Roboto"/>
                <a:sym typeface="Roboto"/>
              </a:rPr>
              <a:t>Continue Visiting Colleges</a:t>
            </a:r>
            <a:br>
              <a:rPr lang="en-US" sz="2500">
                <a:latin typeface="Roboto"/>
                <a:ea typeface="Roboto"/>
                <a:cs typeface="Roboto"/>
                <a:sym typeface="Roboto"/>
              </a:rPr>
            </a:br>
            <a:endParaRPr sz="2500">
              <a:latin typeface="Roboto"/>
              <a:ea typeface="Roboto"/>
              <a:cs typeface="Roboto"/>
              <a:sym typeface="Roboto"/>
            </a:endParaRPr>
          </a:p>
          <a:p>
            <a:pPr indent="-387350" lvl="0" marL="457200" marR="0" rtl="0" algn="l">
              <a:lnSpc>
                <a:spcPct val="100000"/>
              </a:lnSpc>
              <a:spcBef>
                <a:spcPts val="0"/>
              </a:spcBef>
              <a:spcAft>
                <a:spcPts val="0"/>
              </a:spcAft>
              <a:buSzPts val="2500"/>
              <a:buFont typeface="Roboto"/>
              <a:buChar char="•"/>
            </a:pPr>
            <a:r>
              <a:rPr lang="en-US" sz="2500">
                <a:latin typeface="Roboto"/>
                <a:ea typeface="Roboto"/>
                <a:cs typeface="Roboto"/>
                <a:sym typeface="Roboto"/>
              </a:rPr>
              <a:t>Review College Application Essay Requirements</a:t>
            </a:r>
            <a:endParaRPr sz="2500">
              <a:latin typeface="Roboto"/>
              <a:ea typeface="Roboto"/>
              <a:cs typeface="Roboto"/>
              <a:sym typeface="Roboto"/>
            </a:endParaRPr>
          </a:p>
          <a:p>
            <a:pPr indent="0" lvl="0" marL="457200" marR="0" rtl="0" algn="l">
              <a:lnSpc>
                <a:spcPct val="100000"/>
              </a:lnSpc>
              <a:spcBef>
                <a:spcPts val="0"/>
              </a:spcBef>
              <a:spcAft>
                <a:spcPts val="0"/>
              </a:spcAft>
              <a:buNone/>
            </a:pPr>
            <a:r>
              <a:t/>
            </a:r>
            <a:endParaRPr sz="2500">
              <a:latin typeface="Roboto"/>
              <a:ea typeface="Roboto"/>
              <a:cs typeface="Roboto"/>
              <a:sym typeface="Roboto"/>
            </a:endParaRPr>
          </a:p>
          <a:p>
            <a:pPr indent="-387350" lvl="0" marL="457200" marR="0" rtl="0" algn="l">
              <a:lnSpc>
                <a:spcPct val="100000"/>
              </a:lnSpc>
              <a:spcBef>
                <a:spcPts val="0"/>
              </a:spcBef>
              <a:spcAft>
                <a:spcPts val="0"/>
              </a:spcAft>
              <a:buSzPts val="2500"/>
              <a:buFont typeface="Roboto"/>
              <a:buChar char="•"/>
            </a:pPr>
            <a:r>
              <a:rPr lang="en-US" sz="2500">
                <a:latin typeface="Roboto"/>
                <a:ea typeface="Roboto"/>
                <a:cs typeface="Roboto"/>
                <a:sym typeface="Roboto"/>
              </a:rPr>
              <a:t>Send your official SAT/ACT test scores to your colleges (if required)</a:t>
            </a:r>
            <a:br>
              <a:rPr lang="en-US" sz="2500">
                <a:latin typeface="Roboto"/>
                <a:ea typeface="Roboto"/>
                <a:cs typeface="Roboto"/>
                <a:sym typeface="Roboto"/>
              </a:rPr>
            </a:br>
            <a:endParaRPr sz="2500">
              <a:latin typeface="Roboto"/>
              <a:ea typeface="Roboto"/>
              <a:cs typeface="Roboto"/>
              <a:sym typeface="Roboto"/>
            </a:endParaRPr>
          </a:p>
          <a:p>
            <a:pPr indent="-387350" lvl="0" marL="457200" marR="0" rtl="0" algn="l">
              <a:lnSpc>
                <a:spcPct val="100000"/>
              </a:lnSpc>
              <a:spcBef>
                <a:spcPts val="0"/>
              </a:spcBef>
              <a:spcAft>
                <a:spcPts val="0"/>
              </a:spcAft>
              <a:buSzPts val="2500"/>
              <a:buFont typeface="Roboto"/>
              <a:buChar char="•"/>
            </a:pPr>
            <a:r>
              <a:rPr lang="en-US" sz="2500">
                <a:latin typeface="Roboto"/>
                <a:ea typeface="Roboto"/>
                <a:cs typeface="Roboto"/>
                <a:sym typeface="Roboto"/>
              </a:rPr>
              <a:t>Narrow down potential college application list in SchooLinks</a:t>
            </a:r>
            <a:br>
              <a:rPr lang="en-US" sz="2500">
                <a:latin typeface="Roboto"/>
                <a:ea typeface="Roboto"/>
                <a:cs typeface="Roboto"/>
                <a:sym typeface="Roboto"/>
              </a:rPr>
            </a:br>
            <a:endParaRPr sz="2500">
              <a:latin typeface="Roboto"/>
              <a:ea typeface="Roboto"/>
              <a:cs typeface="Roboto"/>
              <a:sym typeface="Roboto"/>
            </a:endParaRPr>
          </a:p>
          <a:p>
            <a:pPr indent="-387350" lvl="0" marL="457200" marR="0" rtl="0" algn="l">
              <a:lnSpc>
                <a:spcPct val="100000"/>
              </a:lnSpc>
              <a:spcBef>
                <a:spcPts val="0"/>
              </a:spcBef>
              <a:spcAft>
                <a:spcPts val="0"/>
              </a:spcAft>
              <a:buSzPts val="2500"/>
              <a:buFont typeface="Roboto"/>
              <a:buChar char="•"/>
            </a:pPr>
            <a:r>
              <a:rPr lang="en-US" sz="2500">
                <a:latin typeface="Roboto"/>
                <a:ea typeface="Roboto"/>
                <a:cs typeface="Roboto"/>
                <a:sym typeface="Roboto"/>
              </a:rPr>
              <a:t>REST (Seriously</a:t>
            </a:r>
            <a:r>
              <a:rPr lang="en-US" sz="2500">
                <a:latin typeface="Roboto"/>
                <a:ea typeface="Roboto"/>
                <a:cs typeface="Roboto"/>
                <a:sym typeface="Roboto"/>
              </a:rPr>
              <a:t>!)</a:t>
            </a:r>
            <a:endParaRPr sz="2500">
              <a:latin typeface="Roboto"/>
              <a:ea typeface="Roboto"/>
              <a:cs typeface="Roboto"/>
              <a:sym typeface="Roboto"/>
            </a:endParaRPr>
          </a:p>
        </p:txBody>
      </p:sp>
    </p:spTree>
  </p:cSld>
  <p:clrMapOvr>
    <a:masterClrMapping/>
  </p:clrMapOvr>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blipFill>
          <a:blip r:embed="rId3">
            <a:alphaModFix/>
          </a:blip>
          <a:stretch>
            <a:fillRect/>
          </a:stretch>
        </a:blipFill>
      </p:bgPr>
    </p:bg>
    <p:spTree>
      <p:nvGrpSpPr>
        <p:cNvPr id="92" name="Shape 92"/>
        <p:cNvGrpSpPr/>
        <p:nvPr/>
      </p:nvGrpSpPr>
      <p:grpSpPr>
        <a:xfrm>
          <a:off x="0" y="0"/>
          <a:ext cx="0" cy="0"/>
          <a:chOff x="0" y="0"/>
          <a:chExt cx="0" cy="0"/>
        </a:xfrm>
      </p:grpSpPr>
      <p:sp>
        <p:nvSpPr>
          <p:cNvPr id="93" name="Google Shape;93;p19"/>
          <p:cNvSpPr txBox="1"/>
          <p:nvPr>
            <p:ph type="ctrTitle"/>
          </p:nvPr>
        </p:nvSpPr>
        <p:spPr>
          <a:xfrm>
            <a:off x="2062925" y="2915993"/>
            <a:ext cx="9144000" cy="1026000"/>
          </a:xfrm>
          <a:prstGeom prst="rect">
            <a:avLst/>
          </a:prstGeom>
          <a:noFill/>
          <a:ln>
            <a:noFill/>
          </a:ln>
        </p:spPr>
        <p:txBody>
          <a:bodyPr anchorCtr="0" anchor="b" bIns="45700" lIns="91425" spcFirstLastPara="1" rIns="91425" wrap="square" tIns="45700">
            <a:noAutofit/>
          </a:bodyPr>
          <a:lstStyle/>
          <a:p>
            <a:pPr indent="0" lvl="0" marL="0" marR="0" rtl="0" algn="ctr">
              <a:lnSpc>
                <a:spcPct val="90000"/>
              </a:lnSpc>
              <a:spcBef>
                <a:spcPts val="0"/>
              </a:spcBef>
              <a:spcAft>
                <a:spcPts val="0"/>
              </a:spcAft>
              <a:buClr>
                <a:schemeClr val="lt1"/>
              </a:buClr>
              <a:buSzPts val="6000"/>
              <a:buFont typeface="Arial Black"/>
              <a:buNone/>
            </a:pPr>
            <a:r>
              <a:rPr lang="en-US">
                <a:latin typeface="Roboto Black"/>
                <a:ea typeface="Roboto Black"/>
                <a:cs typeface="Roboto Black"/>
                <a:sym typeface="Roboto Black"/>
              </a:rPr>
              <a:t>Supporting Your </a:t>
            </a:r>
            <a:r>
              <a:rPr lang="en-US">
                <a:latin typeface="Roboto Black"/>
                <a:ea typeface="Roboto Black"/>
                <a:cs typeface="Roboto Black"/>
                <a:sym typeface="Roboto Black"/>
              </a:rPr>
              <a:t>Junior </a:t>
            </a:r>
            <a:endParaRPr i="0" sz="6000" u="none" cap="none" strike="noStrike">
              <a:solidFill>
                <a:schemeClr val="lt1"/>
              </a:solidFill>
              <a:latin typeface="Roboto Black"/>
              <a:ea typeface="Roboto Black"/>
              <a:cs typeface="Roboto Black"/>
              <a:sym typeface="Roboto Black"/>
            </a:endParaRPr>
          </a:p>
        </p:txBody>
      </p:sp>
    </p:spTree>
  </p:cSld>
  <p:clrMapOvr>
    <a:masterClrMapping/>
  </p:clrMapOvr>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blipFill>
          <a:blip r:embed="rId3">
            <a:alphaModFix/>
          </a:blip>
          <a:stretch>
            <a:fillRect/>
          </a:stretch>
        </a:blipFill>
      </p:bgPr>
    </p:bg>
    <p:spTree>
      <p:nvGrpSpPr>
        <p:cNvPr id="97" name="Shape 97"/>
        <p:cNvGrpSpPr/>
        <p:nvPr/>
      </p:nvGrpSpPr>
      <p:grpSpPr>
        <a:xfrm>
          <a:off x="0" y="0"/>
          <a:ext cx="0" cy="0"/>
          <a:chOff x="0" y="0"/>
          <a:chExt cx="0" cy="0"/>
        </a:xfrm>
      </p:grpSpPr>
      <p:sp>
        <p:nvSpPr>
          <p:cNvPr id="98" name="Google Shape;98;p20"/>
          <p:cNvSpPr txBox="1"/>
          <p:nvPr>
            <p:ph type="title"/>
          </p:nvPr>
        </p:nvSpPr>
        <p:spPr>
          <a:xfrm>
            <a:off x="478971" y="5256439"/>
            <a:ext cx="9303600" cy="1325700"/>
          </a:xfrm>
          <a:prstGeom prst="rect">
            <a:avLst/>
          </a:prstGeom>
          <a:noFill/>
          <a:ln>
            <a:noFill/>
          </a:ln>
        </p:spPr>
        <p:txBody>
          <a:bodyPr anchorCtr="0" anchor="ctr" bIns="45700" lIns="91425" spcFirstLastPara="1" rIns="91425" wrap="square" tIns="45700">
            <a:noAutofit/>
          </a:bodyPr>
          <a:lstStyle/>
          <a:p>
            <a:pPr indent="0" lvl="0" marL="0" marR="0" rtl="0" algn="l">
              <a:lnSpc>
                <a:spcPct val="90000"/>
              </a:lnSpc>
              <a:spcBef>
                <a:spcPts val="0"/>
              </a:spcBef>
              <a:spcAft>
                <a:spcPts val="0"/>
              </a:spcAft>
              <a:buClr>
                <a:schemeClr val="lt1"/>
              </a:buClr>
              <a:buSzPts val="4400"/>
              <a:buFont typeface="Arial Black"/>
              <a:buNone/>
            </a:pPr>
            <a:r>
              <a:rPr lang="en-US">
                <a:latin typeface="Roboto Black"/>
                <a:ea typeface="Roboto Black"/>
                <a:cs typeface="Roboto Black"/>
                <a:sym typeface="Roboto Black"/>
              </a:rPr>
              <a:t>Supporting Your Junior</a:t>
            </a:r>
            <a:endParaRPr i="0" sz="4400" u="none" cap="none" strike="noStrike">
              <a:solidFill>
                <a:schemeClr val="lt1"/>
              </a:solidFill>
              <a:latin typeface="Roboto Black"/>
              <a:ea typeface="Roboto Black"/>
              <a:cs typeface="Roboto Black"/>
              <a:sym typeface="Roboto Black"/>
            </a:endParaRPr>
          </a:p>
        </p:txBody>
      </p:sp>
      <p:sp>
        <p:nvSpPr>
          <p:cNvPr id="99" name="Google Shape;99;p20"/>
          <p:cNvSpPr txBox="1"/>
          <p:nvPr>
            <p:ph idx="1" type="body"/>
          </p:nvPr>
        </p:nvSpPr>
        <p:spPr>
          <a:xfrm>
            <a:off x="302078" y="122464"/>
            <a:ext cx="10827600" cy="4441500"/>
          </a:xfrm>
          <a:prstGeom prst="rect">
            <a:avLst/>
          </a:prstGeom>
          <a:noFill/>
          <a:ln>
            <a:noFill/>
          </a:ln>
        </p:spPr>
        <p:txBody>
          <a:bodyPr anchorCtr="0" anchor="t" bIns="45700" lIns="91425" spcFirstLastPara="1" rIns="91425" wrap="square" tIns="45700">
            <a:noAutofit/>
          </a:bodyPr>
          <a:lstStyle/>
          <a:p>
            <a:pPr indent="0" lvl="0" marL="342900" marR="0" rtl="0" algn="ctr">
              <a:lnSpc>
                <a:spcPct val="100000"/>
              </a:lnSpc>
              <a:spcBef>
                <a:spcPts val="0"/>
              </a:spcBef>
              <a:spcAft>
                <a:spcPts val="0"/>
              </a:spcAft>
              <a:buNone/>
            </a:pPr>
            <a:r>
              <a:rPr lang="en-US" sz="3500" u="sng">
                <a:solidFill>
                  <a:schemeClr val="accent6"/>
                </a:solidFill>
                <a:latin typeface="Roboto Black"/>
                <a:ea typeface="Roboto Black"/>
                <a:cs typeface="Roboto Black"/>
                <a:sym typeface="Roboto Black"/>
                <a:hlinkClick r:id="rId4">
                  <a:extLst>
                    <a:ext uri="{A12FA001-AC4F-418D-AE19-62706E023703}">
                      <ahyp:hlinkClr val="tx"/>
                    </a:ext>
                  </a:extLst>
                </a:hlinkClick>
              </a:rPr>
              <a:t>SchooLinks Parent Observer Accounts</a:t>
            </a:r>
            <a:endParaRPr sz="3500" u="sng">
              <a:solidFill>
                <a:schemeClr val="accent6"/>
              </a:solidFill>
              <a:latin typeface="Roboto Black"/>
              <a:ea typeface="Roboto Black"/>
              <a:cs typeface="Roboto Black"/>
              <a:sym typeface="Roboto Black"/>
            </a:endParaRPr>
          </a:p>
          <a:p>
            <a:pPr indent="0" lvl="0" marL="342900" marR="0" rtl="0" algn="ctr">
              <a:lnSpc>
                <a:spcPct val="100000"/>
              </a:lnSpc>
              <a:spcBef>
                <a:spcPts val="0"/>
              </a:spcBef>
              <a:spcAft>
                <a:spcPts val="0"/>
              </a:spcAft>
              <a:buNone/>
            </a:pPr>
            <a:r>
              <a:t/>
            </a:r>
            <a:endParaRPr sz="2000" u="sng">
              <a:solidFill>
                <a:srgbClr val="506E94"/>
              </a:solidFill>
              <a:latin typeface="Roboto"/>
              <a:ea typeface="Roboto"/>
              <a:cs typeface="Roboto"/>
              <a:sym typeface="Roboto"/>
            </a:endParaRPr>
          </a:p>
          <a:p>
            <a:pPr indent="0" lvl="0" marL="0" marR="0" rtl="0" algn="l">
              <a:lnSpc>
                <a:spcPct val="100000"/>
              </a:lnSpc>
              <a:spcBef>
                <a:spcPts val="0"/>
              </a:spcBef>
              <a:spcAft>
                <a:spcPts val="0"/>
              </a:spcAft>
              <a:buNone/>
            </a:pPr>
            <a:r>
              <a:t/>
            </a:r>
            <a:endParaRPr sz="2500">
              <a:solidFill>
                <a:srgbClr val="506E94"/>
              </a:solidFill>
              <a:latin typeface="Roboto"/>
              <a:ea typeface="Roboto"/>
              <a:cs typeface="Roboto"/>
              <a:sym typeface="Roboto"/>
            </a:endParaRPr>
          </a:p>
        </p:txBody>
      </p:sp>
      <p:pic>
        <p:nvPicPr>
          <p:cNvPr id="100" name="Google Shape;100;p20"/>
          <p:cNvPicPr preferRelativeResize="0"/>
          <p:nvPr/>
        </p:nvPicPr>
        <p:blipFill rotWithShape="1">
          <a:blip r:embed="rId5">
            <a:alphaModFix/>
          </a:blip>
          <a:srcRect b="25501" l="0" r="0" t="0"/>
          <a:stretch/>
        </p:blipFill>
        <p:spPr>
          <a:xfrm>
            <a:off x="612650" y="756225"/>
            <a:ext cx="10966697" cy="4441500"/>
          </a:xfrm>
          <a:prstGeom prst="rect">
            <a:avLst/>
          </a:prstGeom>
          <a:noFill/>
          <a:ln>
            <a:noFill/>
          </a:ln>
        </p:spPr>
      </p:pic>
    </p:spTree>
  </p:cSld>
  <p:clrMapOvr>
    <a:masterClrMapping/>
  </p:clrMapOvr>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blipFill>
          <a:blip r:embed="rId3">
            <a:alphaModFix/>
          </a:blip>
          <a:stretch>
            <a:fillRect/>
          </a:stretch>
        </a:blipFill>
      </p:bgPr>
    </p:bg>
    <p:spTree>
      <p:nvGrpSpPr>
        <p:cNvPr id="104" name="Shape 104"/>
        <p:cNvGrpSpPr/>
        <p:nvPr/>
      </p:nvGrpSpPr>
      <p:grpSpPr>
        <a:xfrm>
          <a:off x="0" y="0"/>
          <a:ext cx="0" cy="0"/>
          <a:chOff x="0" y="0"/>
          <a:chExt cx="0" cy="0"/>
        </a:xfrm>
      </p:grpSpPr>
      <p:sp>
        <p:nvSpPr>
          <p:cNvPr id="105" name="Google Shape;105;p21"/>
          <p:cNvSpPr txBox="1"/>
          <p:nvPr>
            <p:ph type="title"/>
          </p:nvPr>
        </p:nvSpPr>
        <p:spPr>
          <a:xfrm>
            <a:off x="478971" y="5256439"/>
            <a:ext cx="9303600" cy="1325700"/>
          </a:xfrm>
          <a:prstGeom prst="rect">
            <a:avLst/>
          </a:prstGeom>
          <a:noFill/>
          <a:ln>
            <a:noFill/>
          </a:ln>
        </p:spPr>
        <p:txBody>
          <a:bodyPr anchorCtr="0" anchor="ctr" bIns="45700" lIns="91425" spcFirstLastPara="1" rIns="91425" wrap="square" tIns="45700">
            <a:noAutofit/>
          </a:bodyPr>
          <a:lstStyle/>
          <a:p>
            <a:pPr indent="0" lvl="0" marL="0" marR="0" rtl="0" algn="l">
              <a:lnSpc>
                <a:spcPct val="90000"/>
              </a:lnSpc>
              <a:spcBef>
                <a:spcPts val="0"/>
              </a:spcBef>
              <a:spcAft>
                <a:spcPts val="0"/>
              </a:spcAft>
              <a:buClr>
                <a:schemeClr val="lt1"/>
              </a:buClr>
              <a:buSzPts val="4400"/>
              <a:buFont typeface="Arial Black"/>
              <a:buNone/>
            </a:pPr>
            <a:r>
              <a:rPr lang="en-US">
                <a:latin typeface="Roboto Black"/>
                <a:ea typeface="Roboto Black"/>
                <a:cs typeface="Roboto Black"/>
                <a:sym typeface="Roboto Black"/>
              </a:rPr>
              <a:t>Supporting Your Junior</a:t>
            </a:r>
            <a:endParaRPr i="0" sz="4400" u="none" cap="none" strike="noStrike">
              <a:solidFill>
                <a:schemeClr val="lt1"/>
              </a:solidFill>
              <a:latin typeface="Roboto Black"/>
              <a:ea typeface="Roboto Black"/>
              <a:cs typeface="Roboto Black"/>
              <a:sym typeface="Roboto Black"/>
            </a:endParaRPr>
          </a:p>
        </p:txBody>
      </p:sp>
      <p:sp>
        <p:nvSpPr>
          <p:cNvPr id="106" name="Google Shape;106;p21"/>
          <p:cNvSpPr txBox="1"/>
          <p:nvPr>
            <p:ph idx="1" type="body"/>
          </p:nvPr>
        </p:nvSpPr>
        <p:spPr>
          <a:xfrm>
            <a:off x="1962925" y="77675"/>
            <a:ext cx="8097600" cy="665100"/>
          </a:xfrm>
          <a:prstGeom prst="rect">
            <a:avLst/>
          </a:prstGeom>
          <a:noFill/>
          <a:ln>
            <a:noFill/>
          </a:ln>
        </p:spPr>
        <p:txBody>
          <a:bodyPr anchorCtr="0" anchor="t" bIns="45700" lIns="91425" spcFirstLastPara="1" rIns="91425" wrap="square" tIns="45700">
            <a:noAutofit/>
          </a:bodyPr>
          <a:lstStyle/>
          <a:p>
            <a:pPr indent="0" lvl="0" marL="342900" marR="0" rtl="0" algn="ctr">
              <a:lnSpc>
                <a:spcPct val="100000"/>
              </a:lnSpc>
              <a:spcBef>
                <a:spcPts val="0"/>
              </a:spcBef>
              <a:spcAft>
                <a:spcPts val="0"/>
              </a:spcAft>
              <a:buNone/>
            </a:pPr>
            <a:r>
              <a:rPr lang="en-US" sz="2900" u="sng">
                <a:latin typeface="Roboto Black"/>
                <a:ea typeface="Roboto Black"/>
                <a:cs typeface="Roboto Black"/>
                <a:sym typeface="Roboto Black"/>
              </a:rPr>
              <a:t>Visiting Colleges</a:t>
            </a:r>
            <a:endParaRPr sz="2900" u="sng">
              <a:latin typeface="Roboto Black"/>
              <a:ea typeface="Roboto Black"/>
              <a:cs typeface="Roboto Black"/>
              <a:sym typeface="Roboto Black"/>
            </a:endParaRPr>
          </a:p>
          <a:p>
            <a:pPr indent="0" lvl="0" marL="342900" marR="0" rtl="0" algn="ctr">
              <a:lnSpc>
                <a:spcPct val="100000"/>
              </a:lnSpc>
              <a:spcBef>
                <a:spcPts val="0"/>
              </a:spcBef>
              <a:spcAft>
                <a:spcPts val="0"/>
              </a:spcAft>
              <a:buNone/>
            </a:pPr>
            <a:r>
              <a:t/>
            </a:r>
            <a:endParaRPr sz="2000" u="sng">
              <a:latin typeface="Roboto"/>
              <a:ea typeface="Roboto"/>
              <a:cs typeface="Roboto"/>
              <a:sym typeface="Roboto"/>
            </a:endParaRPr>
          </a:p>
          <a:p>
            <a:pPr indent="0" lvl="0" marL="457200" marR="0" rtl="0" algn="l">
              <a:lnSpc>
                <a:spcPct val="100000"/>
              </a:lnSpc>
              <a:spcBef>
                <a:spcPts val="0"/>
              </a:spcBef>
              <a:spcAft>
                <a:spcPts val="0"/>
              </a:spcAft>
              <a:buNone/>
            </a:pPr>
            <a:r>
              <a:t/>
            </a:r>
            <a:endParaRPr sz="2500">
              <a:latin typeface="Roboto"/>
              <a:ea typeface="Roboto"/>
              <a:cs typeface="Roboto"/>
              <a:sym typeface="Roboto"/>
            </a:endParaRPr>
          </a:p>
        </p:txBody>
      </p:sp>
      <p:pic>
        <p:nvPicPr>
          <p:cNvPr id="107" name="Google Shape;107;p21"/>
          <p:cNvPicPr preferRelativeResize="0"/>
          <p:nvPr/>
        </p:nvPicPr>
        <p:blipFill>
          <a:blip r:embed="rId4">
            <a:alphaModFix/>
          </a:blip>
          <a:stretch>
            <a:fillRect/>
          </a:stretch>
        </p:blipFill>
        <p:spPr>
          <a:xfrm>
            <a:off x="1013075" y="839812"/>
            <a:ext cx="9539324" cy="4340437"/>
          </a:xfrm>
          <a:prstGeom prst="rect">
            <a:avLst/>
          </a:prstGeom>
          <a:noFill/>
          <a:ln>
            <a:noFill/>
          </a:ln>
        </p:spPr>
      </p:pic>
    </p:spTree>
  </p:cSld>
  <p:clrMapOvr>
    <a:masterClrMapping/>
  </p:clrMapOvr>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blipFill>
          <a:blip r:embed="rId3">
            <a:alphaModFix/>
          </a:blip>
          <a:stretch>
            <a:fillRect/>
          </a:stretch>
        </a:blipFill>
      </p:bgPr>
    </p:bg>
    <p:spTree>
      <p:nvGrpSpPr>
        <p:cNvPr id="111" name="Shape 111"/>
        <p:cNvGrpSpPr/>
        <p:nvPr/>
      </p:nvGrpSpPr>
      <p:grpSpPr>
        <a:xfrm>
          <a:off x="0" y="0"/>
          <a:ext cx="0" cy="0"/>
          <a:chOff x="0" y="0"/>
          <a:chExt cx="0" cy="0"/>
        </a:xfrm>
      </p:grpSpPr>
      <p:sp>
        <p:nvSpPr>
          <p:cNvPr id="112" name="Google Shape;112;p22"/>
          <p:cNvSpPr txBox="1"/>
          <p:nvPr>
            <p:ph type="title"/>
          </p:nvPr>
        </p:nvSpPr>
        <p:spPr>
          <a:xfrm>
            <a:off x="478971" y="5256439"/>
            <a:ext cx="9303600" cy="1325700"/>
          </a:xfrm>
          <a:prstGeom prst="rect">
            <a:avLst/>
          </a:prstGeom>
          <a:noFill/>
          <a:ln>
            <a:noFill/>
          </a:ln>
        </p:spPr>
        <p:txBody>
          <a:bodyPr anchorCtr="0" anchor="ctr" bIns="45700" lIns="91425" spcFirstLastPara="1" rIns="91425" wrap="square" tIns="45700">
            <a:noAutofit/>
          </a:bodyPr>
          <a:lstStyle/>
          <a:p>
            <a:pPr indent="0" lvl="0" marL="0" marR="0" rtl="0" algn="l">
              <a:lnSpc>
                <a:spcPct val="90000"/>
              </a:lnSpc>
              <a:spcBef>
                <a:spcPts val="0"/>
              </a:spcBef>
              <a:spcAft>
                <a:spcPts val="0"/>
              </a:spcAft>
              <a:buClr>
                <a:schemeClr val="lt1"/>
              </a:buClr>
              <a:buSzPts val="4400"/>
              <a:buFont typeface="Arial Black"/>
              <a:buNone/>
            </a:pPr>
            <a:r>
              <a:rPr lang="en-US">
                <a:latin typeface="Roboto Black"/>
                <a:ea typeface="Roboto Black"/>
                <a:cs typeface="Roboto Black"/>
                <a:sym typeface="Roboto Black"/>
              </a:rPr>
              <a:t>Supporting Your Junior</a:t>
            </a:r>
            <a:endParaRPr i="0" sz="4400" u="none" cap="none" strike="noStrike">
              <a:solidFill>
                <a:schemeClr val="lt1"/>
              </a:solidFill>
              <a:latin typeface="Roboto Black"/>
              <a:ea typeface="Roboto Black"/>
              <a:cs typeface="Roboto Black"/>
              <a:sym typeface="Roboto Black"/>
            </a:endParaRPr>
          </a:p>
        </p:txBody>
      </p:sp>
      <p:sp>
        <p:nvSpPr>
          <p:cNvPr id="113" name="Google Shape;113;p22"/>
          <p:cNvSpPr txBox="1"/>
          <p:nvPr>
            <p:ph idx="1" type="body"/>
          </p:nvPr>
        </p:nvSpPr>
        <p:spPr>
          <a:xfrm>
            <a:off x="3031951" y="503475"/>
            <a:ext cx="8097600" cy="4441500"/>
          </a:xfrm>
          <a:prstGeom prst="rect">
            <a:avLst/>
          </a:prstGeom>
          <a:noFill/>
          <a:ln>
            <a:noFill/>
          </a:ln>
        </p:spPr>
        <p:txBody>
          <a:bodyPr anchorCtr="0" anchor="t" bIns="45700" lIns="91425" spcFirstLastPara="1" rIns="91425" wrap="square" tIns="45700">
            <a:noAutofit/>
          </a:bodyPr>
          <a:lstStyle/>
          <a:p>
            <a:pPr indent="0" lvl="0" marL="342900" marR="0" rtl="0" algn="ctr">
              <a:lnSpc>
                <a:spcPct val="100000"/>
              </a:lnSpc>
              <a:spcBef>
                <a:spcPts val="0"/>
              </a:spcBef>
              <a:spcAft>
                <a:spcPts val="0"/>
              </a:spcAft>
              <a:buNone/>
            </a:pPr>
            <a:r>
              <a:rPr lang="en-US" sz="3500" u="sng">
                <a:latin typeface="Roboto Black"/>
                <a:ea typeface="Roboto Black"/>
                <a:cs typeface="Roboto Black"/>
                <a:sym typeface="Roboto Black"/>
              </a:rPr>
              <a:t>Social / Emotional Support</a:t>
            </a:r>
            <a:endParaRPr sz="3500" u="sng">
              <a:latin typeface="Roboto Black"/>
              <a:ea typeface="Roboto Black"/>
              <a:cs typeface="Roboto Black"/>
              <a:sym typeface="Roboto Black"/>
            </a:endParaRPr>
          </a:p>
          <a:p>
            <a:pPr indent="0" lvl="0" marL="342900" marR="0" rtl="0" algn="ctr">
              <a:lnSpc>
                <a:spcPct val="100000"/>
              </a:lnSpc>
              <a:spcBef>
                <a:spcPts val="0"/>
              </a:spcBef>
              <a:spcAft>
                <a:spcPts val="0"/>
              </a:spcAft>
              <a:buNone/>
            </a:pPr>
            <a:r>
              <a:t/>
            </a:r>
            <a:endParaRPr sz="2000" u="sng">
              <a:latin typeface="Roboto"/>
              <a:ea typeface="Roboto"/>
              <a:cs typeface="Roboto"/>
              <a:sym typeface="Roboto"/>
            </a:endParaRPr>
          </a:p>
          <a:p>
            <a:pPr indent="-387350" lvl="0" marL="457200" rtl="0" algn="l">
              <a:lnSpc>
                <a:spcPct val="115000"/>
              </a:lnSpc>
              <a:spcBef>
                <a:spcPts val="1000"/>
              </a:spcBef>
              <a:spcAft>
                <a:spcPts val="0"/>
              </a:spcAft>
              <a:buSzPts val="2500"/>
              <a:buChar char="•"/>
            </a:pPr>
            <a:r>
              <a:rPr lang="en-US" sz="2500">
                <a:solidFill>
                  <a:schemeClr val="accent6"/>
                </a:solidFill>
                <a:latin typeface="Roboto Black"/>
                <a:ea typeface="Roboto Black"/>
                <a:cs typeface="Roboto Black"/>
                <a:sym typeface="Roboto Black"/>
              </a:rPr>
              <a:t>Encourage </a:t>
            </a:r>
            <a:r>
              <a:rPr lang="en-US" sz="2500">
                <a:latin typeface="Roboto"/>
                <a:ea typeface="Roboto"/>
                <a:cs typeface="Roboto"/>
                <a:sym typeface="Roboto"/>
              </a:rPr>
              <a:t>your student(s) during postsecondary planning and research</a:t>
            </a:r>
            <a:br>
              <a:rPr lang="en-US" sz="2500">
                <a:latin typeface="Roboto"/>
                <a:ea typeface="Roboto"/>
                <a:cs typeface="Roboto"/>
                <a:sym typeface="Roboto"/>
              </a:rPr>
            </a:br>
            <a:endParaRPr sz="800">
              <a:latin typeface="Roboto"/>
              <a:ea typeface="Roboto"/>
              <a:cs typeface="Roboto"/>
              <a:sym typeface="Roboto"/>
            </a:endParaRPr>
          </a:p>
          <a:p>
            <a:pPr indent="-387350" lvl="0" marL="457200" rtl="0" algn="l">
              <a:lnSpc>
                <a:spcPct val="115000"/>
              </a:lnSpc>
              <a:spcBef>
                <a:spcPts val="0"/>
              </a:spcBef>
              <a:spcAft>
                <a:spcPts val="0"/>
              </a:spcAft>
              <a:buSzPts val="2500"/>
              <a:buChar char="•"/>
            </a:pPr>
            <a:r>
              <a:rPr lang="en-US" sz="2500">
                <a:solidFill>
                  <a:schemeClr val="accent6"/>
                </a:solidFill>
                <a:latin typeface="Roboto Black"/>
                <a:ea typeface="Roboto Black"/>
                <a:cs typeface="Roboto Black"/>
                <a:sym typeface="Roboto Black"/>
              </a:rPr>
              <a:t>Be supportive and communicate openly</a:t>
            </a:r>
            <a:r>
              <a:rPr lang="en-US" sz="2500">
                <a:latin typeface="Roboto"/>
                <a:ea typeface="Roboto"/>
                <a:cs typeface="Roboto"/>
                <a:sym typeface="Roboto"/>
              </a:rPr>
              <a:t> with your student(s)</a:t>
            </a:r>
            <a:br>
              <a:rPr lang="en-US" sz="2500">
                <a:latin typeface="Roboto"/>
                <a:ea typeface="Roboto"/>
                <a:cs typeface="Roboto"/>
                <a:sym typeface="Roboto"/>
              </a:rPr>
            </a:br>
            <a:endParaRPr sz="800">
              <a:latin typeface="Roboto"/>
              <a:ea typeface="Roboto"/>
              <a:cs typeface="Roboto"/>
              <a:sym typeface="Roboto"/>
            </a:endParaRPr>
          </a:p>
          <a:p>
            <a:pPr indent="-387350" lvl="0" marL="457200" marR="0" rtl="0" algn="l">
              <a:lnSpc>
                <a:spcPct val="100000"/>
              </a:lnSpc>
              <a:spcBef>
                <a:spcPts val="0"/>
              </a:spcBef>
              <a:spcAft>
                <a:spcPts val="0"/>
              </a:spcAft>
              <a:buSzPts val="2500"/>
              <a:buFont typeface="Roboto"/>
              <a:buChar char="•"/>
            </a:pPr>
            <a:r>
              <a:rPr b="1" lang="en-US" sz="2500">
                <a:solidFill>
                  <a:schemeClr val="accent6"/>
                </a:solidFill>
                <a:latin typeface="Roboto"/>
                <a:ea typeface="Roboto"/>
                <a:cs typeface="Roboto"/>
                <a:sym typeface="Roboto"/>
              </a:rPr>
              <a:t>Be patient</a:t>
            </a:r>
            <a:r>
              <a:rPr b="1" lang="en-US" sz="2500">
                <a:latin typeface="Roboto"/>
                <a:ea typeface="Roboto"/>
                <a:cs typeface="Roboto"/>
                <a:sym typeface="Roboto"/>
              </a:rPr>
              <a:t> </a:t>
            </a:r>
            <a:r>
              <a:rPr lang="en-US" sz="2500">
                <a:latin typeface="Roboto"/>
                <a:ea typeface="Roboto"/>
                <a:cs typeface="Roboto"/>
                <a:sym typeface="Roboto"/>
              </a:rPr>
              <a:t>with your student(s) throughout this process - this takes time</a:t>
            </a:r>
            <a:r>
              <a:rPr lang="en-US" sz="2500">
                <a:latin typeface="Roboto"/>
                <a:ea typeface="Roboto"/>
                <a:cs typeface="Roboto"/>
                <a:sym typeface="Roboto"/>
              </a:rPr>
              <a:t> </a:t>
            </a:r>
            <a:endParaRPr sz="2500">
              <a:latin typeface="Roboto"/>
              <a:ea typeface="Roboto"/>
              <a:cs typeface="Roboto"/>
              <a:sym typeface="Roboto"/>
            </a:endParaRPr>
          </a:p>
        </p:txBody>
      </p:sp>
      <p:pic>
        <p:nvPicPr>
          <p:cNvPr id="114" name="Google Shape;114;p22"/>
          <p:cNvPicPr preferRelativeResize="0"/>
          <p:nvPr/>
        </p:nvPicPr>
        <p:blipFill>
          <a:blip r:embed="rId4">
            <a:alphaModFix/>
          </a:blip>
          <a:stretch>
            <a:fillRect/>
          </a:stretch>
        </p:blipFill>
        <p:spPr>
          <a:xfrm>
            <a:off x="142100" y="1707275"/>
            <a:ext cx="3053900" cy="2033900"/>
          </a:xfrm>
          <a:prstGeom prst="rect">
            <a:avLst/>
          </a:prstGeom>
          <a:noFill/>
          <a:ln>
            <a:noFill/>
          </a:ln>
        </p:spPr>
      </p:pic>
    </p:spTree>
  </p:cSld>
  <p:clrMapOvr>
    <a:masterClrMapping/>
  </p:clrMapOvr>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blipFill>
          <a:blip r:embed="rId3">
            <a:alphaModFix/>
          </a:blip>
          <a:stretch>
            <a:fillRect/>
          </a:stretch>
        </a:blipFill>
      </p:bgPr>
    </p:bg>
    <p:spTree>
      <p:nvGrpSpPr>
        <p:cNvPr id="118" name="Shape 118"/>
        <p:cNvGrpSpPr/>
        <p:nvPr/>
      </p:nvGrpSpPr>
      <p:grpSpPr>
        <a:xfrm>
          <a:off x="0" y="0"/>
          <a:ext cx="0" cy="0"/>
          <a:chOff x="0" y="0"/>
          <a:chExt cx="0" cy="0"/>
        </a:xfrm>
      </p:grpSpPr>
      <p:sp>
        <p:nvSpPr>
          <p:cNvPr id="119" name="Google Shape;119;p23"/>
          <p:cNvSpPr txBox="1"/>
          <p:nvPr>
            <p:ph type="ctrTitle"/>
          </p:nvPr>
        </p:nvSpPr>
        <p:spPr>
          <a:xfrm>
            <a:off x="2062925" y="2915993"/>
            <a:ext cx="9144000" cy="1026000"/>
          </a:xfrm>
          <a:prstGeom prst="rect">
            <a:avLst/>
          </a:prstGeom>
          <a:noFill/>
          <a:ln>
            <a:noFill/>
          </a:ln>
        </p:spPr>
        <p:txBody>
          <a:bodyPr anchorCtr="0" anchor="b" bIns="45700" lIns="91425" spcFirstLastPara="1" rIns="91425" wrap="square" tIns="45700">
            <a:noAutofit/>
          </a:bodyPr>
          <a:lstStyle/>
          <a:p>
            <a:pPr indent="0" lvl="0" marL="0" marR="0" rtl="0" algn="ctr">
              <a:lnSpc>
                <a:spcPct val="90000"/>
              </a:lnSpc>
              <a:spcBef>
                <a:spcPts val="0"/>
              </a:spcBef>
              <a:spcAft>
                <a:spcPts val="0"/>
              </a:spcAft>
              <a:buClr>
                <a:schemeClr val="lt1"/>
              </a:buClr>
              <a:buSzPts val="6000"/>
              <a:buFont typeface="Arial Black"/>
              <a:buNone/>
            </a:pPr>
            <a:r>
              <a:rPr lang="en-US">
                <a:latin typeface="Roboto Black"/>
                <a:ea typeface="Roboto Black"/>
                <a:cs typeface="Roboto Black"/>
                <a:sym typeface="Roboto Black"/>
              </a:rPr>
              <a:t>Junior Responsibilities</a:t>
            </a:r>
            <a:endParaRPr i="0" sz="6000" u="none" cap="none" strike="noStrike">
              <a:solidFill>
                <a:schemeClr val="lt1"/>
              </a:solidFill>
              <a:latin typeface="Roboto Black"/>
              <a:ea typeface="Roboto Black"/>
              <a:cs typeface="Roboto Black"/>
              <a:sym typeface="Roboto Black"/>
            </a:endParaRPr>
          </a:p>
        </p:txBody>
      </p:sp>
    </p:spTree>
  </p:cSld>
  <p:clrMapOvr>
    <a:masterClrMapping/>
  </p:clrMapOvr>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blipFill>
          <a:blip r:embed="rId3">
            <a:alphaModFix/>
          </a:blip>
          <a:stretch>
            <a:fillRect/>
          </a:stretch>
        </a:blipFill>
      </p:bgPr>
    </p:bg>
    <p:spTree>
      <p:nvGrpSpPr>
        <p:cNvPr id="123" name="Shape 123"/>
        <p:cNvGrpSpPr/>
        <p:nvPr/>
      </p:nvGrpSpPr>
      <p:grpSpPr>
        <a:xfrm>
          <a:off x="0" y="0"/>
          <a:ext cx="0" cy="0"/>
          <a:chOff x="0" y="0"/>
          <a:chExt cx="0" cy="0"/>
        </a:xfrm>
      </p:grpSpPr>
      <p:sp>
        <p:nvSpPr>
          <p:cNvPr id="124" name="Google Shape;124;p24"/>
          <p:cNvSpPr txBox="1"/>
          <p:nvPr>
            <p:ph type="title"/>
          </p:nvPr>
        </p:nvSpPr>
        <p:spPr>
          <a:xfrm>
            <a:off x="478971" y="5256439"/>
            <a:ext cx="9303600" cy="1325700"/>
          </a:xfrm>
          <a:prstGeom prst="rect">
            <a:avLst/>
          </a:prstGeom>
          <a:noFill/>
          <a:ln>
            <a:noFill/>
          </a:ln>
        </p:spPr>
        <p:txBody>
          <a:bodyPr anchorCtr="0" anchor="ctr" bIns="45700" lIns="91425" spcFirstLastPara="1" rIns="91425" wrap="square" tIns="45700">
            <a:noAutofit/>
          </a:bodyPr>
          <a:lstStyle/>
          <a:p>
            <a:pPr indent="0" lvl="0" marL="0" marR="0" rtl="0" algn="l">
              <a:lnSpc>
                <a:spcPct val="90000"/>
              </a:lnSpc>
              <a:spcBef>
                <a:spcPts val="0"/>
              </a:spcBef>
              <a:spcAft>
                <a:spcPts val="0"/>
              </a:spcAft>
              <a:buClr>
                <a:schemeClr val="lt1"/>
              </a:buClr>
              <a:buSzPts val="4400"/>
              <a:buFont typeface="Arial Black"/>
              <a:buNone/>
            </a:pPr>
            <a:r>
              <a:rPr lang="en-US">
                <a:latin typeface="Roboto Black"/>
                <a:ea typeface="Roboto Black"/>
                <a:cs typeface="Roboto Black"/>
                <a:sym typeface="Roboto Black"/>
              </a:rPr>
              <a:t>Junior Responsibilities</a:t>
            </a:r>
            <a:endParaRPr i="0" sz="4400" u="none" cap="none" strike="noStrike">
              <a:solidFill>
                <a:schemeClr val="lt1"/>
              </a:solidFill>
              <a:latin typeface="Roboto Black"/>
              <a:ea typeface="Roboto Black"/>
              <a:cs typeface="Roboto Black"/>
              <a:sym typeface="Roboto Black"/>
            </a:endParaRPr>
          </a:p>
        </p:txBody>
      </p:sp>
      <p:sp>
        <p:nvSpPr>
          <p:cNvPr id="125" name="Google Shape;125;p24"/>
          <p:cNvSpPr txBox="1"/>
          <p:nvPr>
            <p:ph idx="1" type="body"/>
          </p:nvPr>
        </p:nvSpPr>
        <p:spPr>
          <a:xfrm>
            <a:off x="291778" y="124189"/>
            <a:ext cx="10827600" cy="4441500"/>
          </a:xfrm>
          <a:prstGeom prst="rect">
            <a:avLst/>
          </a:prstGeom>
          <a:noFill/>
          <a:ln>
            <a:noFill/>
          </a:ln>
        </p:spPr>
        <p:txBody>
          <a:bodyPr anchorCtr="0" anchor="t" bIns="45700" lIns="91425" spcFirstLastPara="1" rIns="91425" wrap="square" tIns="45700">
            <a:noAutofit/>
          </a:bodyPr>
          <a:lstStyle/>
          <a:p>
            <a:pPr indent="0" lvl="0" marL="342900" marR="0" rtl="0" algn="ctr">
              <a:lnSpc>
                <a:spcPct val="100000"/>
              </a:lnSpc>
              <a:spcBef>
                <a:spcPts val="0"/>
              </a:spcBef>
              <a:spcAft>
                <a:spcPts val="0"/>
              </a:spcAft>
              <a:buNone/>
            </a:pPr>
            <a:r>
              <a:rPr lang="en-US" sz="3500" u="sng">
                <a:solidFill>
                  <a:schemeClr val="accent6"/>
                </a:solidFill>
                <a:latin typeface="Roboto Black"/>
                <a:ea typeface="Roboto Black"/>
                <a:cs typeface="Roboto Black"/>
                <a:sym typeface="Roboto Black"/>
                <a:hlinkClick r:id="rId4">
                  <a:extLst>
                    <a:ext uri="{A12FA001-AC4F-418D-AE19-62706E023703}">
                      <ahyp:hlinkClr val="tx"/>
                    </a:ext>
                  </a:extLst>
                </a:hlinkClick>
              </a:rPr>
              <a:t>Favorite Colleges in SchooLinks</a:t>
            </a:r>
            <a:endParaRPr sz="3500" u="sng">
              <a:solidFill>
                <a:schemeClr val="accent6"/>
              </a:solidFill>
              <a:latin typeface="Roboto Black"/>
              <a:ea typeface="Roboto Black"/>
              <a:cs typeface="Roboto Black"/>
              <a:sym typeface="Roboto Black"/>
            </a:endParaRPr>
          </a:p>
          <a:p>
            <a:pPr indent="0" lvl="0" marL="342900" marR="0" rtl="0" algn="ctr">
              <a:lnSpc>
                <a:spcPct val="100000"/>
              </a:lnSpc>
              <a:spcBef>
                <a:spcPts val="0"/>
              </a:spcBef>
              <a:spcAft>
                <a:spcPts val="0"/>
              </a:spcAft>
              <a:buNone/>
            </a:pPr>
            <a:r>
              <a:t/>
            </a:r>
            <a:endParaRPr sz="2000" u="sng">
              <a:solidFill>
                <a:srgbClr val="506E94"/>
              </a:solidFill>
              <a:latin typeface="Roboto"/>
              <a:ea typeface="Roboto"/>
              <a:cs typeface="Roboto"/>
              <a:sym typeface="Roboto"/>
            </a:endParaRPr>
          </a:p>
          <a:p>
            <a:pPr indent="0" lvl="0" marL="0" marR="0" rtl="0" algn="l">
              <a:lnSpc>
                <a:spcPct val="100000"/>
              </a:lnSpc>
              <a:spcBef>
                <a:spcPts val="0"/>
              </a:spcBef>
              <a:spcAft>
                <a:spcPts val="0"/>
              </a:spcAft>
              <a:buNone/>
            </a:pPr>
            <a:r>
              <a:t/>
            </a:r>
            <a:endParaRPr sz="2500">
              <a:solidFill>
                <a:srgbClr val="506E94"/>
              </a:solidFill>
              <a:latin typeface="Roboto"/>
              <a:ea typeface="Roboto"/>
              <a:cs typeface="Roboto"/>
              <a:sym typeface="Roboto"/>
            </a:endParaRPr>
          </a:p>
        </p:txBody>
      </p:sp>
      <p:pic>
        <p:nvPicPr>
          <p:cNvPr id="126" name="Google Shape;126;p24"/>
          <p:cNvPicPr preferRelativeResize="0"/>
          <p:nvPr/>
        </p:nvPicPr>
        <p:blipFill>
          <a:blip r:embed="rId5">
            <a:alphaModFix/>
          </a:blip>
          <a:stretch>
            <a:fillRect/>
          </a:stretch>
        </p:blipFill>
        <p:spPr>
          <a:xfrm>
            <a:off x="902975" y="753157"/>
            <a:ext cx="10368801" cy="4372293"/>
          </a:xfrm>
          <a:prstGeom prst="rect">
            <a:avLst/>
          </a:prstGeom>
          <a:noFill/>
          <a:ln>
            <a:noFill/>
          </a:ln>
        </p:spPr>
      </p:pic>
      <p:sp>
        <p:nvSpPr>
          <p:cNvPr id="127" name="Google Shape;127;p24"/>
          <p:cNvSpPr/>
          <p:nvPr/>
        </p:nvSpPr>
        <p:spPr>
          <a:xfrm>
            <a:off x="4496375" y="1876925"/>
            <a:ext cx="433200" cy="330000"/>
          </a:xfrm>
          <a:prstGeom prst="flowChartAlternateProcess">
            <a:avLst/>
          </a:prstGeom>
          <a:noFill/>
          <a:ln cap="flat" cmpd="sng" w="76200">
            <a:solidFill>
              <a:srgbClr val="F86514"/>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sld>
</file>

<file path=ppt/slides/slide1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blipFill>
          <a:blip r:embed="rId3">
            <a:alphaModFix/>
          </a:blip>
          <a:stretch>
            <a:fillRect/>
          </a:stretch>
        </a:blipFill>
      </p:bgPr>
    </p:bg>
    <p:spTree>
      <p:nvGrpSpPr>
        <p:cNvPr id="131" name="Shape 131"/>
        <p:cNvGrpSpPr/>
        <p:nvPr/>
      </p:nvGrpSpPr>
      <p:grpSpPr>
        <a:xfrm>
          <a:off x="0" y="0"/>
          <a:ext cx="0" cy="0"/>
          <a:chOff x="0" y="0"/>
          <a:chExt cx="0" cy="0"/>
        </a:xfrm>
      </p:grpSpPr>
      <p:sp>
        <p:nvSpPr>
          <p:cNvPr id="132" name="Google Shape;132;p25"/>
          <p:cNvSpPr txBox="1"/>
          <p:nvPr>
            <p:ph type="title"/>
          </p:nvPr>
        </p:nvSpPr>
        <p:spPr>
          <a:xfrm>
            <a:off x="478971" y="5256439"/>
            <a:ext cx="9303600" cy="1325700"/>
          </a:xfrm>
          <a:prstGeom prst="rect">
            <a:avLst/>
          </a:prstGeom>
          <a:noFill/>
          <a:ln>
            <a:noFill/>
          </a:ln>
        </p:spPr>
        <p:txBody>
          <a:bodyPr anchorCtr="0" anchor="ctr" bIns="45700" lIns="91425" spcFirstLastPara="1" rIns="91425" wrap="square" tIns="45700">
            <a:noAutofit/>
          </a:bodyPr>
          <a:lstStyle/>
          <a:p>
            <a:pPr indent="0" lvl="0" marL="0" marR="0" rtl="0" algn="l">
              <a:lnSpc>
                <a:spcPct val="90000"/>
              </a:lnSpc>
              <a:spcBef>
                <a:spcPts val="0"/>
              </a:spcBef>
              <a:spcAft>
                <a:spcPts val="0"/>
              </a:spcAft>
              <a:buClr>
                <a:schemeClr val="lt1"/>
              </a:buClr>
              <a:buSzPts val="4400"/>
              <a:buFont typeface="Arial Black"/>
              <a:buNone/>
            </a:pPr>
            <a:r>
              <a:rPr lang="en-US">
                <a:latin typeface="Roboto Black"/>
                <a:ea typeface="Roboto Black"/>
                <a:cs typeface="Roboto Black"/>
                <a:sym typeface="Roboto Black"/>
              </a:rPr>
              <a:t>Junior Responsibilities</a:t>
            </a:r>
            <a:endParaRPr i="0" sz="4400" u="none" cap="none" strike="noStrike">
              <a:solidFill>
                <a:schemeClr val="lt1"/>
              </a:solidFill>
              <a:latin typeface="Roboto Black"/>
              <a:ea typeface="Roboto Black"/>
              <a:cs typeface="Roboto Black"/>
              <a:sym typeface="Roboto Black"/>
            </a:endParaRPr>
          </a:p>
        </p:txBody>
      </p:sp>
      <p:pic>
        <p:nvPicPr>
          <p:cNvPr id="133" name="Google Shape;133;p25"/>
          <p:cNvPicPr preferRelativeResize="0"/>
          <p:nvPr/>
        </p:nvPicPr>
        <p:blipFill>
          <a:blip r:embed="rId4">
            <a:alphaModFix/>
          </a:blip>
          <a:stretch>
            <a:fillRect/>
          </a:stretch>
        </p:blipFill>
        <p:spPr>
          <a:xfrm>
            <a:off x="532900" y="859025"/>
            <a:ext cx="10467975" cy="3819525"/>
          </a:xfrm>
          <a:prstGeom prst="rect">
            <a:avLst/>
          </a:prstGeom>
          <a:noFill/>
          <a:ln>
            <a:noFill/>
          </a:ln>
        </p:spPr>
      </p:pic>
    </p:spTree>
  </p:cSld>
  <p:clrMapOvr>
    <a:masterClrMapping/>
  </p:clrMapOvr>
</p:sld>
</file>

<file path=ppt/slides/slide1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blipFill>
          <a:blip r:embed="rId3">
            <a:alphaModFix/>
          </a:blip>
          <a:stretch>
            <a:fillRect/>
          </a:stretch>
        </a:blipFill>
      </p:bgPr>
    </p:bg>
    <p:spTree>
      <p:nvGrpSpPr>
        <p:cNvPr id="137" name="Shape 137"/>
        <p:cNvGrpSpPr/>
        <p:nvPr/>
      </p:nvGrpSpPr>
      <p:grpSpPr>
        <a:xfrm>
          <a:off x="0" y="0"/>
          <a:ext cx="0" cy="0"/>
          <a:chOff x="0" y="0"/>
          <a:chExt cx="0" cy="0"/>
        </a:xfrm>
      </p:grpSpPr>
      <p:sp>
        <p:nvSpPr>
          <p:cNvPr id="138" name="Google Shape;138;p26"/>
          <p:cNvSpPr txBox="1"/>
          <p:nvPr>
            <p:ph type="title"/>
          </p:nvPr>
        </p:nvSpPr>
        <p:spPr>
          <a:xfrm>
            <a:off x="478971" y="5256439"/>
            <a:ext cx="9303600" cy="1325700"/>
          </a:xfrm>
          <a:prstGeom prst="rect">
            <a:avLst/>
          </a:prstGeom>
          <a:noFill/>
          <a:ln>
            <a:noFill/>
          </a:ln>
        </p:spPr>
        <p:txBody>
          <a:bodyPr anchorCtr="0" anchor="ctr" bIns="45700" lIns="91425" spcFirstLastPara="1" rIns="91425" wrap="square" tIns="45700">
            <a:noAutofit/>
          </a:bodyPr>
          <a:lstStyle/>
          <a:p>
            <a:pPr indent="0" lvl="0" marL="0" marR="0" rtl="0" algn="l">
              <a:lnSpc>
                <a:spcPct val="90000"/>
              </a:lnSpc>
              <a:spcBef>
                <a:spcPts val="0"/>
              </a:spcBef>
              <a:spcAft>
                <a:spcPts val="0"/>
              </a:spcAft>
              <a:buClr>
                <a:schemeClr val="lt1"/>
              </a:buClr>
              <a:buSzPts val="4400"/>
              <a:buFont typeface="Arial Black"/>
              <a:buNone/>
            </a:pPr>
            <a:r>
              <a:rPr lang="en-US">
                <a:latin typeface="Roboto Black"/>
                <a:ea typeface="Roboto Black"/>
                <a:cs typeface="Roboto Black"/>
                <a:sym typeface="Roboto Black"/>
              </a:rPr>
              <a:t>Junior Responsibilities</a:t>
            </a:r>
            <a:endParaRPr i="0" sz="4400" u="none" cap="none" strike="noStrike">
              <a:solidFill>
                <a:schemeClr val="lt1"/>
              </a:solidFill>
              <a:latin typeface="Roboto Black"/>
              <a:ea typeface="Roboto Black"/>
              <a:cs typeface="Roboto Black"/>
              <a:sym typeface="Roboto Black"/>
            </a:endParaRPr>
          </a:p>
        </p:txBody>
      </p:sp>
      <p:sp>
        <p:nvSpPr>
          <p:cNvPr id="139" name="Google Shape;139;p26"/>
          <p:cNvSpPr txBox="1"/>
          <p:nvPr>
            <p:ph idx="1" type="body"/>
          </p:nvPr>
        </p:nvSpPr>
        <p:spPr>
          <a:xfrm>
            <a:off x="302078" y="503464"/>
            <a:ext cx="10827600" cy="4441500"/>
          </a:xfrm>
          <a:prstGeom prst="rect">
            <a:avLst/>
          </a:prstGeom>
          <a:noFill/>
          <a:ln>
            <a:noFill/>
          </a:ln>
        </p:spPr>
        <p:txBody>
          <a:bodyPr anchorCtr="0" anchor="t" bIns="45700" lIns="91425" spcFirstLastPara="1" rIns="91425" wrap="square" tIns="45700">
            <a:noAutofit/>
          </a:bodyPr>
          <a:lstStyle/>
          <a:p>
            <a:pPr indent="0" lvl="0" marL="342900" marR="0" rtl="0" algn="ctr">
              <a:lnSpc>
                <a:spcPct val="100000"/>
              </a:lnSpc>
              <a:spcBef>
                <a:spcPts val="0"/>
              </a:spcBef>
              <a:spcAft>
                <a:spcPts val="0"/>
              </a:spcAft>
              <a:buNone/>
            </a:pPr>
            <a:r>
              <a:rPr lang="en-US" sz="3500">
                <a:latin typeface="Roboto Black"/>
                <a:ea typeface="Roboto Black"/>
                <a:cs typeface="Roboto Black"/>
                <a:sym typeface="Roboto Black"/>
              </a:rPr>
              <a:t>Clean Up Social Media</a:t>
            </a:r>
            <a:endParaRPr sz="3500">
              <a:latin typeface="Roboto Black"/>
              <a:ea typeface="Roboto Black"/>
              <a:cs typeface="Roboto Black"/>
              <a:sym typeface="Roboto Black"/>
            </a:endParaRPr>
          </a:p>
          <a:p>
            <a:pPr indent="0" lvl="0" marL="342900" marR="0" rtl="0" algn="ctr">
              <a:lnSpc>
                <a:spcPct val="100000"/>
              </a:lnSpc>
              <a:spcBef>
                <a:spcPts val="0"/>
              </a:spcBef>
              <a:spcAft>
                <a:spcPts val="0"/>
              </a:spcAft>
              <a:buNone/>
            </a:pPr>
            <a:r>
              <a:t/>
            </a:r>
            <a:endParaRPr sz="2000">
              <a:latin typeface="Roboto"/>
              <a:ea typeface="Roboto"/>
              <a:cs typeface="Roboto"/>
              <a:sym typeface="Roboto"/>
            </a:endParaRPr>
          </a:p>
          <a:p>
            <a:pPr indent="0" lvl="0" marL="0" marR="0" rtl="0" algn="l">
              <a:lnSpc>
                <a:spcPct val="100000"/>
              </a:lnSpc>
              <a:spcBef>
                <a:spcPts val="0"/>
              </a:spcBef>
              <a:spcAft>
                <a:spcPts val="0"/>
              </a:spcAft>
              <a:buNone/>
            </a:pPr>
            <a:r>
              <a:t/>
            </a:r>
            <a:endParaRPr sz="2500">
              <a:latin typeface="Roboto"/>
              <a:ea typeface="Roboto"/>
              <a:cs typeface="Roboto"/>
              <a:sym typeface="Roboto"/>
            </a:endParaRPr>
          </a:p>
        </p:txBody>
      </p:sp>
      <p:pic>
        <p:nvPicPr>
          <p:cNvPr id="140" name="Google Shape;140;p26"/>
          <p:cNvPicPr preferRelativeResize="0"/>
          <p:nvPr/>
        </p:nvPicPr>
        <p:blipFill>
          <a:blip r:embed="rId4">
            <a:alphaModFix/>
          </a:blip>
          <a:stretch>
            <a:fillRect/>
          </a:stretch>
        </p:blipFill>
        <p:spPr>
          <a:xfrm>
            <a:off x="447675" y="1585975"/>
            <a:ext cx="11296650" cy="2276475"/>
          </a:xfrm>
          <a:prstGeom prst="rect">
            <a:avLst/>
          </a:prstGeom>
          <a:noFill/>
          <a:ln>
            <a:noFill/>
          </a:ln>
        </p:spPr>
      </p:pic>
    </p:spTree>
  </p:cSld>
  <p:clrMapOvr>
    <a:masterClrMapping/>
  </p:clrMapOvr>
</p:sld>
</file>

<file path=ppt/slides/slide1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blipFill>
          <a:blip r:embed="rId3">
            <a:alphaModFix/>
          </a:blip>
          <a:stretch>
            <a:fillRect/>
          </a:stretch>
        </a:blipFill>
      </p:bgPr>
    </p:bg>
    <p:spTree>
      <p:nvGrpSpPr>
        <p:cNvPr id="145" name="Shape 145"/>
        <p:cNvGrpSpPr/>
        <p:nvPr/>
      </p:nvGrpSpPr>
      <p:grpSpPr>
        <a:xfrm>
          <a:off x="0" y="0"/>
          <a:ext cx="0" cy="0"/>
          <a:chOff x="0" y="0"/>
          <a:chExt cx="0" cy="0"/>
        </a:xfrm>
      </p:grpSpPr>
      <p:sp>
        <p:nvSpPr>
          <p:cNvPr id="146" name="Google Shape;146;p27"/>
          <p:cNvSpPr txBox="1"/>
          <p:nvPr>
            <p:ph type="title"/>
          </p:nvPr>
        </p:nvSpPr>
        <p:spPr>
          <a:xfrm>
            <a:off x="478971" y="5256439"/>
            <a:ext cx="9303600" cy="1325700"/>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lt1"/>
              </a:buClr>
              <a:buSzPts val="4400"/>
              <a:buFont typeface="Arial Black"/>
              <a:buNone/>
            </a:pPr>
            <a:r>
              <a:rPr lang="en-US"/>
              <a:t>Additional Resources</a:t>
            </a:r>
            <a:endParaRPr/>
          </a:p>
        </p:txBody>
      </p:sp>
      <p:pic>
        <p:nvPicPr>
          <p:cNvPr id="147" name="Google Shape;147;p27"/>
          <p:cNvPicPr preferRelativeResize="0"/>
          <p:nvPr/>
        </p:nvPicPr>
        <p:blipFill rotWithShape="1">
          <a:blip r:embed="rId4">
            <a:alphaModFix/>
          </a:blip>
          <a:srcRect b="0" l="0" r="0" t="0"/>
          <a:stretch/>
        </p:blipFill>
        <p:spPr>
          <a:xfrm>
            <a:off x="7529350" y="279300"/>
            <a:ext cx="4047600" cy="1011900"/>
          </a:xfrm>
          <a:prstGeom prst="rect">
            <a:avLst/>
          </a:prstGeom>
          <a:noFill/>
          <a:ln>
            <a:noFill/>
          </a:ln>
          <a:effectLst>
            <a:outerShdw blurRad="85725" rotWithShape="0" algn="bl" dir="2880000" dist="76200">
              <a:srgbClr val="000000">
                <a:alpha val="30000"/>
              </a:srgbClr>
            </a:outerShdw>
          </a:effectLst>
        </p:spPr>
      </p:pic>
      <p:sp>
        <p:nvSpPr>
          <p:cNvPr id="148" name="Google Shape;148;p27"/>
          <p:cNvSpPr/>
          <p:nvPr/>
        </p:nvSpPr>
        <p:spPr>
          <a:xfrm>
            <a:off x="652900" y="690725"/>
            <a:ext cx="9391200" cy="3606600"/>
          </a:xfrm>
          <a:prstGeom prst="rect">
            <a:avLst/>
          </a:prstGeom>
          <a:noFill/>
          <a:ln>
            <a:noFill/>
          </a:ln>
        </p:spPr>
        <p:txBody>
          <a:bodyPr anchorCtr="0" anchor="t" bIns="45700" lIns="91425" spcFirstLastPara="1" rIns="91425" wrap="square" tIns="45700">
            <a:noAutofit/>
          </a:bodyPr>
          <a:lstStyle/>
          <a:p>
            <a:pPr indent="-381000" lvl="0" marL="342900" marR="0" rtl="0" algn="l">
              <a:lnSpc>
                <a:spcPct val="100000"/>
              </a:lnSpc>
              <a:spcBef>
                <a:spcPts val="800"/>
              </a:spcBef>
              <a:spcAft>
                <a:spcPts val="0"/>
              </a:spcAft>
              <a:buClr>
                <a:srgbClr val="000000"/>
              </a:buClr>
              <a:buSzPts val="3000"/>
              <a:buChar char="•"/>
            </a:pPr>
            <a:r>
              <a:rPr b="1" i="1" lang="en-US" sz="3000" u="sng">
                <a:solidFill>
                  <a:schemeClr val="accent6"/>
                </a:solidFill>
                <a:hlinkClick r:id="rId5">
                  <a:extLst>
                    <a:ext uri="{A12FA001-AC4F-418D-AE19-62706E023703}">
                      <ahyp:hlinkClr val="tx"/>
                    </a:ext>
                  </a:extLst>
                </a:hlinkClick>
              </a:rPr>
              <a:t>NCompass</a:t>
            </a:r>
            <a:br>
              <a:rPr b="1" i="1" lang="en-US" sz="3000">
                <a:solidFill>
                  <a:srgbClr val="000000"/>
                </a:solidFill>
              </a:rPr>
            </a:br>
            <a:r>
              <a:rPr lang="en-US" sz="3000">
                <a:solidFill>
                  <a:srgbClr val="000000"/>
                </a:solidFill>
              </a:rPr>
              <a:t>Dist. 203 Postsecondary Planning Guide</a:t>
            </a:r>
            <a:br>
              <a:rPr lang="en-US" sz="3000"/>
            </a:br>
            <a:endParaRPr sz="1300">
              <a:solidFill>
                <a:srgbClr val="000000"/>
              </a:solidFill>
            </a:endParaRPr>
          </a:p>
          <a:p>
            <a:pPr indent="-381000" lvl="0" marL="342900" marR="0" rtl="0" algn="l">
              <a:lnSpc>
                <a:spcPct val="100000"/>
              </a:lnSpc>
              <a:spcBef>
                <a:spcPts val="800"/>
              </a:spcBef>
              <a:spcAft>
                <a:spcPts val="0"/>
              </a:spcAft>
              <a:buClr>
                <a:srgbClr val="000000"/>
              </a:buClr>
              <a:buSzPts val="3000"/>
              <a:buChar char="•"/>
            </a:pPr>
            <a:r>
              <a:rPr b="1" lang="en-US" sz="3000" u="sng">
                <a:solidFill>
                  <a:schemeClr val="accent6"/>
                </a:solidFill>
                <a:hlinkClick r:id="rId6">
                  <a:extLst>
                    <a:ext uri="{A12FA001-AC4F-418D-AE19-62706E023703}">
                      <ahyp:hlinkClr val="tx"/>
                    </a:ext>
                  </a:extLst>
                </a:hlinkClick>
              </a:rPr>
              <a:t>In-School College Visits</a:t>
            </a:r>
            <a:br>
              <a:rPr b="1" lang="en-US" sz="3000">
                <a:solidFill>
                  <a:srgbClr val="000000"/>
                </a:solidFill>
              </a:rPr>
            </a:br>
            <a:r>
              <a:rPr lang="en-US" sz="3000">
                <a:solidFill>
                  <a:srgbClr val="000000"/>
                </a:solidFill>
              </a:rPr>
              <a:t>Instructions on how students can attend in-school college visits</a:t>
            </a:r>
            <a:br>
              <a:rPr lang="en-US" sz="3000">
                <a:solidFill>
                  <a:srgbClr val="000000"/>
                </a:solidFill>
              </a:rPr>
            </a:br>
            <a:endParaRPr sz="1300">
              <a:solidFill>
                <a:srgbClr val="000000"/>
              </a:solidFill>
            </a:endParaRPr>
          </a:p>
          <a:p>
            <a:pPr indent="-381000" lvl="0" marL="342900" marR="0" rtl="0" algn="l">
              <a:lnSpc>
                <a:spcPct val="100000"/>
              </a:lnSpc>
              <a:spcBef>
                <a:spcPts val="800"/>
              </a:spcBef>
              <a:spcAft>
                <a:spcPts val="0"/>
              </a:spcAft>
              <a:buClr>
                <a:srgbClr val="000000"/>
              </a:buClr>
              <a:buSzPts val="3000"/>
              <a:buChar char="•"/>
            </a:pPr>
            <a:r>
              <a:rPr b="1" lang="en-US" sz="3000" u="sng">
                <a:solidFill>
                  <a:schemeClr val="accent6"/>
                </a:solidFill>
                <a:hlinkClick r:id="rId7">
                  <a:extLst>
                    <a:ext uri="{A12FA001-AC4F-418D-AE19-62706E023703}">
                      <ahyp:hlinkClr val="tx"/>
                    </a:ext>
                  </a:extLst>
                </a:hlinkClick>
              </a:rPr>
              <a:t>On-Campus College Visit Tips</a:t>
            </a:r>
            <a:br>
              <a:rPr lang="en-US" sz="3000">
                <a:solidFill>
                  <a:srgbClr val="000000"/>
                </a:solidFill>
              </a:rPr>
            </a:br>
            <a:r>
              <a:rPr lang="en-US" sz="3000">
                <a:solidFill>
                  <a:srgbClr val="000000"/>
                </a:solidFill>
              </a:rPr>
              <a:t>Tips for students planning to visit college campuses</a:t>
            </a:r>
            <a:endParaRPr b="1" sz="3000"/>
          </a:p>
        </p:txBody>
      </p:sp>
    </p:spTree>
  </p:cSld>
  <p:clrMapOvr>
    <a:masterClrMapping/>
  </p:clrMapOvr>
</p:sld>
</file>

<file path=ppt/slides/slide1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blipFill>
          <a:blip r:embed="rId3">
            <a:alphaModFix/>
          </a:blip>
          <a:stretch>
            <a:fillRect/>
          </a:stretch>
        </a:blipFill>
      </p:bgPr>
    </p:bg>
    <p:spTree>
      <p:nvGrpSpPr>
        <p:cNvPr id="153" name="Shape 153"/>
        <p:cNvGrpSpPr/>
        <p:nvPr/>
      </p:nvGrpSpPr>
      <p:grpSpPr>
        <a:xfrm>
          <a:off x="0" y="0"/>
          <a:ext cx="0" cy="0"/>
          <a:chOff x="0" y="0"/>
          <a:chExt cx="0" cy="0"/>
        </a:xfrm>
      </p:grpSpPr>
      <p:sp>
        <p:nvSpPr>
          <p:cNvPr id="154" name="Google Shape;154;p28"/>
          <p:cNvSpPr txBox="1"/>
          <p:nvPr>
            <p:ph type="title"/>
          </p:nvPr>
        </p:nvSpPr>
        <p:spPr>
          <a:xfrm>
            <a:off x="233371" y="5246939"/>
            <a:ext cx="9303600" cy="1325700"/>
          </a:xfrm>
          <a:prstGeom prst="rect">
            <a:avLst/>
          </a:prstGeom>
        </p:spPr>
        <p:txBody>
          <a:bodyPr anchorCtr="0" anchor="ctr" bIns="45700" lIns="91425" spcFirstLastPara="1" rIns="91425" wrap="square" tIns="45700">
            <a:normAutofit/>
          </a:bodyPr>
          <a:lstStyle/>
          <a:p>
            <a:pPr indent="0" lvl="0" marL="0" rtl="0" algn="l">
              <a:spcBef>
                <a:spcPts val="0"/>
              </a:spcBef>
              <a:spcAft>
                <a:spcPts val="0"/>
              </a:spcAft>
              <a:buNone/>
            </a:pPr>
            <a:r>
              <a:rPr lang="en-US">
                <a:solidFill>
                  <a:srgbClr val="FFFFFF"/>
                </a:solidFill>
              </a:rPr>
              <a:t>Upcoming Opportunities</a:t>
            </a:r>
            <a:endParaRPr>
              <a:solidFill>
                <a:srgbClr val="FFFFFF"/>
              </a:solidFill>
            </a:endParaRPr>
          </a:p>
        </p:txBody>
      </p:sp>
      <p:grpSp>
        <p:nvGrpSpPr>
          <p:cNvPr id="155" name="Google Shape;155;p28"/>
          <p:cNvGrpSpPr/>
          <p:nvPr/>
        </p:nvGrpSpPr>
        <p:grpSpPr>
          <a:xfrm>
            <a:off x="476250" y="381000"/>
            <a:ext cx="11239650" cy="4501848"/>
            <a:chOff x="0" y="0"/>
            <a:chExt cx="11239650" cy="4286250"/>
          </a:xfrm>
        </p:grpSpPr>
        <p:cxnSp>
          <p:nvCxnSpPr>
            <p:cNvPr id="156" name="Google Shape;156;p28"/>
            <p:cNvCxnSpPr/>
            <p:nvPr/>
          </p:nvCxnSpPr>
          <p:spPr>
            <a:xfrm>
              <a:off x="1524000" y="95250"/>
              <a:ext cx="0" cy="4191000"/>
            </a:xfrm>
            <a:prstGeom prst="straightConnector1">
              <a:avLst/>
            </a:prstGeom>
            <a:solidFill>
              <a:srgbClr val="FFFFFF"/>
            </a:solidFill>
            <a:ln cap="rnd" cmpd="sng" w="19050">
              <a:solidFill>
                <a:srgbClr val="70AD47"/>
              </a:solidFill>
              <a:prstDash val="solid"/>
              <a:round/>
              <a:headEnd len="sm" w="sm" type="none"/>
              <a:tailEnd len="sm" w="sm" type="none"/>
            </a:ln>
          </p:spPr>
        </p:cxnSp>
        <p:grpSp>
          <p:nvGrpSpPr>
            <p:cNvPr id="157" name="Google Shape;157;p28"/>
            <p:cNvGrpSpPr/>
            <p:nvPr/>
          </p:nvGrpSpPr>
          <p:grpSpPr>
            <a:xfrm>
              <a:off x="0" y="0"/>
              <a:ext cx="11239650" cy="666900"/>
              <a:chOff x="0" y="0"/>
              <a:chExt cx="11239650" cy="666900"/>
            </a:xfrm>
          </p:grpSpPr>
          <p:sp>
            <p:nvSpPr>
              <p:cNvPr id="158" name="Google Shape;158;p28"/>
              <p:cNvSpPr/>
              <p:nvPr/>
            </p:nvSpPr>
            <p:spPr>
              <a:xfrm>
                <a:off x="0" y="0"/>
                <a:ext cx="1333500" cy="666900"/>
              </a:xfrm>
              <a:prstGeom prst="roundRect">
                <a:avLst>
                  <a:gd fmla="val 11428" name="adj"/>
                </a:avLst>
              </a:prstGeom>
              <a:solidFill>
                <a:srgbClr val="F4FBF4"/>
              </a:solidFill>
              <a:ln cap="flat" cmpd="sng" w="9525">
                <a:solidFill>
                  <a:srgbClr val="E0EFE0"/>
                </a:solidFill>
                <a:prstDash val="solid"/>
                <a:round/>
                <a:headEnd len="sm" w="sm" type="none"/>
                <a:tailEnd len="sm" w="sm" type="none"/>
              </a:ln>
            </p:spPr>
            <p:txBody>
              <a:bodyPr anchorCtr="0" anchor="ctr" bIns="0" lIns="0" spcFirstLastPara="1" rIns="0" wrap="square" tIns="0">
                <a:noAutofit/>
              </a:bodyPr>
              <a:lstStyle/>
              <a:p>
                <a:pPr indent="0" lvl="0" marL="0" rtl="0" algn="l">
                  <a:spcBef>
                    <a:spcPts val="0"/>
                  </a:spcBef>
                  <a:spcAft>
                    <a:spcPts val="0"/>
                  </a:spcAft>
                  <a:buNone/>
                </a:pPr>
                <a:r>
                  <a:t/>
                </a:r>
                <a:endParaRPr/>
              </a:p>
            </p:txBody>
          </p:sp>
          <p:sp>
            <p:nvSpPr>
              <p:cNvPr id="159" name="Google Shape;159;p28"/>
              <p:cNvSpPr txBox="1"/>
              <p:nvPr/>
            </p:nvSpPr>
            <p:spPr>
              <a:xfrm>
                <a:off x="0" y="0"/>
                <a:ext cx="1333500" cy="666900"/>
              </a:xfrm>
              <a:prstGeom prst="rect">
                <a:avLst/>
              </a:prstGeom>
              <a:noFill/>
              <a:ln>
                <a:noFill/>
              </a:ln>
            </p:spPr>
            <p:txBody>
              <a:bodyPr anchorCtr="0" anchor="ctr" bIns="0" lIns="0" spcFirstLastPara="1" rIns="0" wrap="square" tIns="0">
                <a:noAutofit/>
              </a:bodyPr>
              <a:lstStyle/>
              <a:p>
                <a:pPr indent="0" lvl="0" marL="0" rtl="0" algn="ctr">
                  <a:spcBef>
                    <a:spcPts val="0"/>
                  </a:spcBef>
                  <a:spcAft>
                    <a:spcPts val="0"/>
                  </a:spcAft>
                  <a:buNone/>
                </a:pPr>
                <a:r>
                  <a:rPr b="0" lang="en-US" sz="1400">
                    <a:solidFill>
                      <a:srgbClr val="2E7D32"/>
                    </a:solidFill>
                    <a:latin typeface="Roboto Black"/>
                    <a:ea typeface="Roboto Black"/>
                    <a:cs typeface="Roboto Black"/>
                    <a:sym typeface="Roboto Black"/>
                  </a:rPr>
                  <a:t>Tonight</a:t>
                </a:r>
                <a:endParaRPr b="0" sz="1400">
                  <a:solidFill>
                    <a:srgbClr val="2E7D32"/>
                  </a:solidFill>
                  <a:latin typeface="Roboto Black"/>
                  <a:ea typeface="Roboto Black"/>
                  <a:cs typeface="Roboto Black"/>
                  <a:sym typeface="Roboto Black"/>
                </a:endParaRPr>
              </a:p>
            </p:txBody>
          </p:sp>
          <p:sp>
            <p:nvSpPr>
              <p:cNvPr id="160" name="Google Shape;160;p28"/>
              <p:cNvSpPr txBox="1"/>
              <p:nvPr/>
            </p:nvSpPr>
            <p:spPr>
              <a:xfrm>
                <a:off x="1809750" y="0"/>
                <a:ext cx="9429900" cy="666900"/>
              </a:xfrm>
              <a:prstGeom prst="rect">
                <a:avLst/>
              </a:prstGeom>
              <a:noFill/>
              <a:ln>
                <a:noFill/>
              </a:ln>
            </p:spPr>
            <p:txBody>
              <a:bodyPr anchorCtr="0" anchor="ctr" bIns="0" lIns="0" spcFirstLastPara="1" rIns="0" wrap="square" tIns="0">
                <a:noAutofit/>
              </a:bodyPr>
              <a:lstStyle/>
              <a:p>
                <a:pPr indent="0" lvl="0" marL="0" rtl="0" algn="l">
                  <a:spcBef>
                    <a:spcPts val="0"/>
                  </a:spcBef>
                  <a:spcAft>
                    <a:spcPts val="0"/>
                  </a:spcAft>
                  <a:buNone/>
                </a:pPr>
                <a:r>
                  <a:rPr b="1" lang="en-US" sz="1800">
                    <a:solidFill>
                      <a:srgbClr val="1B5E20"/>
                    </a:solidFill>
                    <a:latin typeface="Roboto"/>
                    <a:ea typeface="Roboto"/>
                    <a:cs typeface="Roboto"/>
                    <a:sym typeface="Roboto"/>
                  </a:rPr>
                  <a:t>Sessions 2 &amp; 3 Tonight</a:t>
                </a:r>
                <a:endParaRPr b="1" sz="1800">
                  <a:solidFill>
                    <a:srgbClr val="1B5E20"/>
                  </a:solidFill>
                  <a:latin typeface="Roboto"/>
                  <a:ea typeface="Roboto"/>
                  <a:cs typeface="Roboto"/>
                  <a:sym typeface="Roboto"/>
                </a:endParaRPr>
              </a:p>
              <a:p>
                <a:pPr indent="0" lvl="0" marL="0" rtl="0" algn="l">
                  <a:spcBef>
                    <a:spcPts val="225"/>
                  </a:spcBef>
                  <a:spcAft>
                    <a:spcPts val="0"/>
                  </a:spcAft>
                  <a:buNone/>
                </a:pPr>
                <a:r>
                  <a:rPr b="0" lang="en-US" sz="1300">
                    <a:solidFill>
                      <a:srgbClr val="555555"/>
                    </a:solidFill>
                    <a:latin typeface="Roboto"/>
                    <a:ea typeface="Roboto"/>
                    <a:cs typeface="Roboto"/>
                    <a:sym typeface="Roboto"/>
                  </a:rPr>
                  <a:t>A few options for families to choose from to help with postsecondary planning [cite: 10]</a:t>
                </a:r>
                <a:endParaRPr b="0" sz="1300">
                  <a:solidFill>
                    <a:srgbClr val="555555"/>
                  </a:solidFill>
                  <a:latin typeface="Roboto"/>
                  <a:ea typeface="Roboto"/>
                  <a:cs typeface="Roboto"/>
                  <a:sym typeface="Roboto"/>
                </a:endParaRPr>
              </a:p>
            </p:txBody>
          </p:sp>
        </p:grpSp>
        <p:grpSp>
          <p:nvGrpSpPr>
            <p:cNvPr id="161" name="Google Shape;161;p28"/>
            <p:cNvGrpSpPr/>
            <p:nvPr/>
          </p:nvGrpSpPr>
          <p:grpSpPr>
            <a:xfrm>
              <a:off x="0" y="857250"/>
              <a:ext cx="11239650" cy="666900"/>
              <a:chOff x="0" y="0"/>
              <a:chExt cx="11239650" cy="666900"/>
            </a:xfrm>
          </p:grpSpPr>
          <p:sp>
            <p:nvSpPr>
              <p:cNvPr id="162" name="Google Shape;162;p28"/>
              <p:cNvSpPr/>
              <p:nvPr/>
            </p:nvSpPr>
            <p:spPr>
              <a:xfrm>
                <a:off x="0" y="0"/>
                <a:ext cx="1333500" cy="666900"/>
              </a:xfrm>
              <a:prstGeom prst="roundRect">
                <a:avLst>
                  <a:gd fmla="val 11428" name="adj"/>
                </a:avLst>
              </a:prstGeom>
              <a:solidFill>
                <a:srgbClr val="F4FBF4"/>
              </a:solidFill>
              <a:ln cap="flat" cmpd="sng" w="9525">
                <a:solidFill>
                  <a:srgbClr val="E0EFE0"/>
                </a:solidFill>
                <a:prstDash val="solid"/>
                <a:round/>
                <a:headEnd len="sm" w="sm" type="none"/>
                <a:tailEnd len="sm" w="sm" type="none"/>
              </a:ln>
            </p:spPr>
            <p:txBody>
              <a:bodyPr anchorCtr="0" anchor="ctr" bIns="0" lIns="0" spcFirstLastPara="1" rIns="0" wrap="square" tIns="0">
                <a:noAutofit/>
              </a:bodyPr>
              <a:lstStyle/>
              <a:p>
                <a:pPr indent="0" lvl="0" marL="0" rtl="0" algn="l">
                  <a:spcBef>
                    <a:spcPts val="0"/>
                  </a:spcBef>
                  <a:spcAft>
                    <a:spcPts val="0"/>
                  </a:spcAft>
                  <a:buNone/>
                </a:pPr>
                <a:r>
                  <a:t/>
                </a:r>
                <a:endParaRPr/>
              </a:p>
            </p:txBody>
          </p:sp>
          <p:sp>
            <p:nvSpPr>
              <p:cNvPr id="163" name="Google Shape;163;p28"/>
              <p:cNvSpPr txBox="1"/>
              <p:nvPr/>
            </p:nvSpPr>
            <p:spPr>
              <a:xfrm>
                <a:off x="0" y="0"/>
                <a:ext cx="1333500" cy="666900"/>
              </a:xfrm>
              <a:prstGeom prst="rect">
                <a:avLst/>
              </a:prstGeom>
              <a:noFill/>
              <a:ln>
                <a:noFill/>
              </a:ln>
            </p:spPr>
            <p:txBody>
              <a:bodyPr anchorCtr="0" anchor="ctr" bIns="0" lIns="0" spcFirstLastPara="1" rIns="0" wrap="square" tIns="0">
                <a:noAutofit/>
              </a:bodyPr>
              <a:lstStyle/>
              <a:p>
                <a:pPr indent="0" lvl="0" marL="0" rtl="0" algn="ctr">
                  <a:spcBef>
                    <a:spcPts val="0"/>
                  </a:spcBef>
                  <a:spcAft>
                    <a:spcPts val="0"/>
                  </a:spcAft>
                  <a:buNone/>
                </a:pPr>
                <a:r>
                  <a:rPr b="0" lang="en-US" sz="1200">
                    <a:solidFill>
                      <a:srgbClr val="2E7D32"/>
                    </a:solidFill>
                    <a:latin typeface="Roboto Black"/>
                    <a:ea typeface="Roboto Black"/>
                    <a:cs typeface="Roboto Black"/>
                    <a:sym typeface="Roboto Black"/>
                  </a:rPr>
                  <a:t>Sept 1 -</a:t>
                </a:r>
                <a:br>
                  <a:rPr b="0" lang="en-US" sz="1200">
                    <a:solidFill>
                      <a:srgbClr val="2E7D32"/>
                    </a:solidFill>
                    <a:latin typeface="Roboto Black"/>
                    <a:ea typeface="Roboto Black"/>
                    <a:cs typeface="Roboto Black"/>
                    <a:sym typeface="Roboto Black"/>
                  </a:rPr>
                </a:br>
                <a:r>
                  <a:rPr b="0" lang="en-US" sz="1200">
                    <a:solidFill>
                      <a:srgbClr val="2E7D32"/>
                    </a:solidFill>
                    <a:latin typeface="Roboto Black"/>
                    <a:ea typeface="Roboto Black"/>
                    <a:cs typeface="Roboto Black"/>
                    <a:sym typeface="Roboto Black"/>
                  </a:rPr>
                  <a:t>Oct 30</a:t>
                </a:r>
                <a:endParaRPr b="0" sz="1200">
                  <a:solidFill>
                    <a:srgbClr val="2E7D32"/>
                  </a:solidFill>
                  <a:latin typeface="Roboto Black"/>
                  <a:ea typeface="Roboto Black"/>
                  <a:cs typeface="Roboto Black"/>
                  <a:sym typeface="Roboto Black"/>
                </a:endParaRPr>
              </a:p>
            </p:txBody>
          </p:sp>
          <p:sp>
            <p:nvSpPr>
              <p:cNvPr id="164" name="Google Shape;164;p28"/>
              <p:cNvSpPr txBox="1"/>
              <p:nvPr/>
            </p:nvSpPr>
            <p:spPr>
              <a:xfrm>
                <a:off x="1809750" y="0"/>
                <a:ext cx="9429900" cy="666900"/>
              </a:xfrm>
              <a:prstGeom prst="rect">
                <a:avLst/>
              </a:prstGeom>
              <a:noFill/>
              <a:ln>
                <a:noFill/>
              </a:ln>
            </p:spPr>
            <p:txBody>
              <a:bodyPr anchorCtr="0" anchor="ctr" bIns="0" lIns="0" spcFirstLastPara="1" rIns="0" wrap="square" tIns="0">
                <a:noAutofit/>
              </a:bodyPr>
              <a:lstStyle/>
              <a:p>
                <a:pPr indent="0" lvl="0" marL="0" rtl="0" algn="l">
                  <a:spcBef>
                    <a:spcPts val="0"/>
                  </a:spcBef>
                  <a:spcAft>
                    <a:spcPts val="0"/>
                  </a:spcAft>
                  <a:buNone/>
                </a:pPr>
                <a:r>
                  <a:rPr b="1" lang="en-US" sz="1800">
                    <a:solidFill>
                      <a:srgbClr val="1B5E20"/>
                    </a:solidFill>
                    <a:latin typeface="Roboto"/>
                    <a:ea typeface="Roboto"/>
                    <a:cs typeface="Roboto"/>
                    <a:sym typeface="Roboto"/>
                  </a:rPr>
                  <a:t>In-School College Visits</a:t>
                </a:r>
                <a:endParaRPr b="1" sz="1800">
                  <a:solidFill>
                    <a:srgbClr val="1B5E20"/>
                  </a:solidFill>
                  <a:latin typeface="Roboto"/>
                  <a:ea typeface="Roboto"/>
                  <a:cs typeface="Roboto"/>
                  <a:sym typeface="Roboto"/>
                </a:endParaRPr>
              </a:p>
              <a:p>
                <a:pPr indent="0" lvl="0" marL="0" rtl="0" algn="l">
                  <a:spcBef>
                    <a:spcPts val="225"/>
                  </a:spcBef>
                  <a:spcAft>
                    <a:spcPts val="0"/>
                  </a:spcAft>
                  <a:buNone/>
                </a:pPr>
                <a:r>
                  <a:rPr b="0" lang="en-US" sz="1300">
                    <a:solidFill>
                      <a:srgbClr val="555555"/>
                    </a:solidFill>
                    <a:latin typeface="Roboto"/>
                    <a:ea typeface="Roboto"/>
                    <a:cs typeface="Roboto"/>
                    <a:sym typeface="Roboto"/>
                  </a:rPr>
                  <a:t>Connect with admissions representatives directly at your school [cite: 10].</a:t>
                </a:r>
                <a:endParaRPr b="0" sz="1300">
                  <a:solidFill>
                    <a:srgbClr val="555555"/>
                  </a:solidFill>
                  <a:latin typeface="Roboto"/>
                  <a:ea typeface="Roboto"/>
                  <a:cs typeface="Roboto"/>
                  <a:sym typeface="Roboto"/>
                </a:endParaRPr>
              </a:p>
            </p:txBody>
          </p:sp>
        </p:grpSp>
        <p:grpSp>
          <p:nvGrpSpPr>
            <p:cNvPr id="165" name="Google Shape;165;p28"/>
            <p:cNvGrpSpPr/>
            <p:nvPr/>
          </p:nvGrpSpPr>
          <p:grpSpPr>
            <a:xfrm>
              <a:off x="0" y="1714500"/>
              <a:ext cx="11239650" cy="666900"/>
              <a:chOff x="0" y="0"/>
              <a:chExt cx="11239650" cy="666900"/>
            </a:xfrm>
          </p:grpSpPr>
          <p:sp>
            <p:nvSpPr>
              <p:cNvPr id="166" name="Google Shape;166;p28"/>
              <p:cNvSpPr/>
              <p:nvPr/>
            </p:nvSpPr>
            <p:spPr>
              <a:xfrm>
                <a:off x="0" y="0"/>
                <a:ext cx="1333500" cy="666900"/>
              </a:xfrm>
              <a:prstGeom prst="roundRect">
                <a:avLst>
                  <a:gd fmla="val 11428" name="adj"/>
                </a:avLst>
              </a:prstGeom>
              <a:solidFill>
                <a:srgbClr val="F4FBF4"/>
              </a:solidFill>
              <a:ln cap="flat" cmpd="sng" w="9525">
                <a:solidFill>
                  <a:srgbClr val="E0EFE0"/>
                </a:solidFill>
                <a:prstDash val="solid"/>
                <a:round/>
                <a:headEnd len="sm" w="sm" type="none"/>
                <a:tailEnd len="sm" w="sm" type="none"/>
              </a:ln>
            </p:spPr>
            <p:txBody>
              <a:bodyPr anchorCtr="0" anchor="ctr" bIns="0" lIns="0" spcFirstLastPara="1" rIns="0" wrap="square" tIns="0">
                <a:noAutofit/>
              </a:bodyPr>
              <a:lstStyle/>
              <a:p>
                <a:pPr indent="0" lvl="0" marL="0" rtl="0" algn="l">
                  <a:spcBef>
                    <a:spcPts val="0"/>
                  </a:spcBef>
                  <a:spcAft>
                    <a:spcPts val="0"/>
                  </a:spcAft>
                  <a:buNone/>
                </a:pPr>
                <a:r>
                  <a:t/>
                </a:r>
                <a:endParaRPr/>
              </a:p>
            </p:txBody>
          </p:sp>
          <p:sp>
            <p:nvSpPr>
              <p:cNvPr id="167" name="Google Shape;167;p28"/>
              <p:cNvSpPr txBox="1"/>
              <p:nvPr/>
            </p:nvSpPr>
            <p:spPr>
              <a:xfrm>
                <a:off x="0" y="0"/>
                <a:ext cx="1333500" cy="666900"/>
              </a:xfrm>
              <a:prstGeom prst="rect">
                <a:avLst/>
              </a:prstGeom>
              <a:noFill/>
              <a:ln>
                <a:noFill/>
              </a:ln>
            </p:spPr>
            <p:txBody>
              <a:bodyPr anchorCtr="0" anchor="ctr" bIns="0" lIns="0" spcFirstLastPara="1" rIns="0" wrap="square" tIns="0">
                <a:noAutofit/>
              </a:bodyPr>
              <a:lstStyle/>
              <a:p>
                <a:pPr indent="0" lvl="0" marL="0" rtl="0" algn="ctr">
                  <a:spcBef>
                    <a:spcPts val="0"/>
                  </a:spcBef>
                  <a:spcAft>
                    <a:spcPts val="0"/>
                  </a:spcAft>
                  <a:buNone/>
                </a:pPr>
                <a:r>
                  <a:rPr b="0" lang="en-US" sz="1400">
                    <a:solidFill>
                      <a:srgbClr val="2E7D32"/>
                    </a:solidFill>
                    <a:latin typeface="Roboto Black"/>
                    <a:ea typeface="Roboto Black"/>
                    <a:cs typeface="Roboto Black"/>
                    <a:sym typeface="Roboto Black"/>
                  </a:rPr>
                  <a:t>Sept 26</a:t>
                </a:r>
                <a:endParaRPr b="0" sz="1400">
                  <a:solidFill>
                    <a:srgbClr val="2E7D32"/>
                  </a:solidFill>
                  <a:latin typeface="Roboto Black"/>
                  <a:ea typeface="Roboto Black"/>
                  <a:cs typeface="Roboto Black"/>
                  <a:sym typeface="Roboto Black"/>
                </a:endParaRPr>
              </a:p>
            </p:txBody>
          </p:sp>
          <p:sp>
            <p:nvSpPr>
              <p:cNvPr id="168" name="Google Shape;168;p28"/>
              <p:cNvSpPr txBox="1"/>
              <p:nvPr/>
            </p:nvSpPr>
            <p:spPr>
              <a:xfrm>
                <a:off x="1809750" y="0"/>
                <a:ext cx="9429900" cy="666900"/>
              </a:xfrm>
              <a:prstGeom prst="rect">
                <a:avLst/>
              </a:prstGeom>
              <a:noFill/>
              <a:ln>
                <a:noFill/>
              </a:ln>
            </p:spPr>
            <p:txBody>
              <a:bodyPr anchorCtr="0" anchor="ctr" bIns="0" lIns="0" spcFirstLastPara="1" rIns="0" wrap="square" tIns="0">
                <a:noAutofit/>
              </a:bodyPr>
              <a:lstStyle/>
              <a:p>
                <a:pPr indent="0" lvl="0" marL="0" rtl="0" algn="l">
                  <a:spcBef>
                    <a:spcPts val="0"/>
                  </a:spcBef>
                  <a:spcAft>
                    <a:spcPts val="0"/>
                  </a:spcAft>
                  <a:buNone/>
                </a:pPr>
                <a:r>
                  <a:rPr b="1" lang="en-US" sz="1800" u="sng">
                    <a:solidFill>
                      <a:srgbClr val="2E7D32"/>
                    </a:solidFill>
                    <a:latin typeface="Roboto"/>
                    <a:ea typeface="Roboto"/>
                    <a:cs typeface="Roboto"/>
                    <a:sym typeface="Roboto"/>
                  </a:rPr>
                  <a:t>NACAC National College Fair @ Navy Pier (Chicago)</a:t>
                </a:r>
                <a:endParaRPr b="1" sz="1800" u="sng">
                  <a:solidFill>
                    <a:srgbClr val="2E7D32"/>
                  </a:solidFill>
                  <a:latin typeface="Roboto"/>
                  <a:ea typeface="Roboto"/>
                  <a:cs typeface="Roboto"/>
                  <a:sym typeface="Roboto"/>
                </a:endParaRPr>
              </a:p>
              <a:p>
                <a:pPr indent="0" lvl="0" marL="0" rtl="0" algn="l">
                  <a:spcBef>
                    <a:spcPts val="225"/>
                  </a:spcBef>
                  <a:spcAft>
                    <a:spcPts val="0"/>
                  </a:spcAft>
                  <a:buNone/>
                </a:pPr>
                <a:r>
                  <a:rPr b="0" lang="en-US" sz="1300">
                    <a:solidFill>
                      <a:srgbClr val="555555"/>
                    </a:solidFill>
                    <a:latin typeface="Roboto"/>
                    <a:ea typeface="Roboto"/>
                    <a:cs typeface="Roboto"/>
                    <a:sym typeface="Roboto"/>
                  </a:rPr>
                  <a:t>A national college fair, featuring more than 200 colleges &amp; universities from across the country [cite: 10].</a:t>
                </a:r>
                <a:endParaRPr b="0" sz="1300">
                  <a:solidFill>
                    <a:srgbClr val="555555"/>
                  </a:solidFill>
                  <a:latin typeface="Roboto"/>
                  <a:ea typeface="Roboto"/>
                  <a:cs typeface="Roboto"/>
                  <a:sym typeface="Roboto"/>
                </a:endParaRPr>
              </a:p>
            </p:txBody>
          </p:sp>
        </p:grpSp>
        <p:grpSp>
          <p:nvGrpSpPr>
            <p:cNvPr id="169" name="Google Shape;169;p28"/>
            <p:cNvGrpSpPr/>
            <p:nvPr/>
          </p:nvGrpSpPr>
          <p:grpSpPr>
            <a:xfrm>
              <a:off x="0" y="2571750"/>
              <a:ext cx="11239650" cy="666900"/>
              <a:chOff x="0" y="0"/>
              <a:chExt cx="11239650" cy="666900"/>
            </a:xfrm>
          </p:grpSpPr>
          <p:sp>
            <p:nvSpPr>
              <p:cNvPr id="170" name="Google Shape;170;p28"/>
              <p:cNvSpPr/>
              <p:nvPr/>
            </p:nvSpPr>
            <p:spPr>
              <a:xfrm>
                <a:off x="0" y="0"/>
                <a:ext cx="1333500" cy="666900"/>
              </a:xfrm>
              <a:prstGeom prst="roundRect">
                <a:avLst>
                  <a:gd fmla="val 11428" name="adj"/>
                </a:avLst>
              </a:prstGeom>
              <a:solidFill>
                <a:srgbClr val="F4FBF4"/>
              </a:solidFill>
              <a:ln cap="flat" cmpd="sng" w="9525">
                <a:solidFill>
                  <a:srgbClr val="E0EFE0"/>
                </a:solidFill>
                <a:prstDash val="solid"/>
                <a:round/>
                <a:headEnd len="sm" w="sm" type="none"/>
                <a:tailEnd len="sm" w="sm" type="none"/>
              </a:ln>
            </p:spPr>
            <p:txBody>
              <a:bodyPr anchorCtr="0" anchor="ctr" bIns="0" lIns="0" spcFirstLastPara="1" rIns="0" wrap="square" tIns="0">
                <a:noAutofit/>
              </a:bodyPr>
              <a:lstStyle/>
              <a:p>
                <a:pPr indent="0" lvl="0" marL="0" rtl="0" algn="l">
                  <a:spcBef>
                    <a:spcPts val="0"/>
                  </a:spcBef>
                  <a:spcAft>
                    <a:spcPts val="0"/>
                  </a:spcAft>
                  <a:buNone/>
                </a:pPr>
                <a:r>
                  <a:t/>
                </a:r>
                <a:endParaRPr/>
              </a:p>
            </p:txBody>
          </p:sp>
          <p:sp>
            <p:nvSpPr>
              <p:cNvPr id="171" name="Google Shape;171;p28"/>
              <p:cNvSpPr txBox="1"/>
              <p:nvPr/>
            </p:nvSpPr>
            <p:spPr>
              <a:xfrm>
                <a:off x="0" y="0"/>
                <a:ext cx="1333500" cy="666900"/>
              </a:xfrm>
              <a:prstGeom prst="rect">
                <a:avLst/>
              </a:prstGeom>
              <a:noFill/>
              <a:ln>
                <a:noFill/>
              </a:ln>
            </p:spPr>
            <p:txBody>
              <a:bodyPr anchorCtr="0" anchor="ctr" bIns="0" lIns="0" spcFirstLastPara="1" rIns="0" wrap="square" tIns="0">
                <a:noAutofit/>
              </a:bodyPr>
              <a:lstStyle/>
              <a:p>
                <a:pPr indent="0" lvl="0" marL="0" rtl="0" algn="ctr">
                  <a:spcBef>
                    <a:spcPts val="0"/>
                  </a:spcBef>
                  <a:spcAft>
                    <a:spcPts val="0"/>
                  </a:spcAft>
                  <a:buNone/>
                </a:pPr>
                <a:r>
                  <a:rPr b="0" lang="en-US" sz="1400">
                    <a:solidFill>
                      <a:srgbClr val="2E7D32"/>
                    </a:solidFill>
                    <a:latin typeface="Roboto Black"/>
                    <a:ea typeface="Roboto Black"/>
                    <a:cs typeface="Roboto Black"/>
                    <a:sym typeface="Roboto Black"/>
                  </a:rPr>
                  <a:t>Sept 29</a:t>
                </a:r>
                <a:endParaRPr b="0" sz="1400">
                  <a:solidFill>
                    <a:srgbClr val="2E7D32"/>
                  </a:solidFill>
                  <a:latin typeface="Roboto Black"/>
                  <a:ea typeface="Roboto Black"/>
                  <a:cs typeface="Roboto Black"/>
                  <a:sym typeface="Roboto Black"/>
                </a:endParaRPr>
              </a:p>
            </p:txBody>
          </p:sp>
          <p:sp>
            <p:nvSpPr>
              <p:cNvPr id="172" name="Google Shape;172;p28"/>
              <p:cNvSpPr txBox="1"/>
              <p:nvPr/>
            </p:nvSpPr>
            <p:spPr>
              <a:xfrm>
                <a:off x="1809750" y="0"/>
                <a:ext cx="9429900" cy="666900"/>
              </a:xfrm>
              <a:prstGeom prst="rect">
                <a:avLst/>
              </a:prstGeom>
              <a:noFill/>
              <a:ln>
                <a:noFill/>
              </a:ln>
            </p:spPr>
            <p:txBody>
              <a:bodyPr anchorCtr="0" anchor="ctr" bIns="0" lIns="0" spcFirstLastPara="1" rIns="0" wrap="square" tIns="0">
                <a:noAutofit/>
              </a:bodyPr>
              <a:lstStyle/>
              <a:p>
                <a:pPr indent="0" lvl="0" marL="0" rtl="0" algn="l">
                  <a:spcBef>
                    <a:spcPts val="0"/>
                  </a:spcBef>
                  <a:spcAft>
                    <a:spcPts val="0"/>
                  </a:spcAft>
                  <a:buNone/>
                </a:pPr>
                <a:r>
                  <a:rPr b="1" lang="en-US" sz="1800">
                    <a:solidFill>
                      <a:srgbClr val="1B5E20"/>
                    </a:solidFill>
                    <a:latin typeface="Roboto"/>
                    <a:ea typeface="Roboto"/>
                    <a:cs typeface="Roboto"/>
                    <a:sym typeface="Roboto"/>
                  </a:rPr>
                  <a:t>Navigating a Shifting Testing Landscape</a:t>
                </a:r>
                <a:endParaRPr b="1" sz="1800">
                  <a:solidFill>
                    <a:srgbClr val="1B5E20"/>
                  </a:solidFill>
                  <a:latin typeface="Roboto"/>
                  <a:ea typeface="Roboto"/>
                  <a:cs typeface="Roboto"/>
                  <a:sym typeface="Roboto"/>
                </a:endParaRPr>
              </a:p>
              <a:p>
                <a:pPr indent="0" lvl="0" marL="0" rtl="0" algn="l">
                  <a:spcBef>
                    <a:spcPts val="225"/>
                  </a:spcBef>
                  <a:spcAft>
                    <a:spcPts val="0"/>
                  </a:spcAft>
                  <a:buNone/>
                </a:pPr>
                <a:r>
                  <a:rPr b="0" lang="en-US" sz="1300">
                    <a:solidFill>
                      <a:srgbClr val="555555"/>
                    </a:solidFill>
                    <a:latin typeface="Roboto"/>
                    <a:ea typeface="Roboto"/>
                    <a:cs typeface="Roboto"/>
                    <a:sym typeface="Roboto"/>
                  </a:rPr>
                  <a:t>An evening program at Naperville Central (6:30pm in Auditorium) to discuss college admission testing [cite: 10].</a:t>
                </a:r>
                <a:endParaRPr b="0" sz="1300">
                  <a:solidFill>
                    <a:srgbClr val="555555"/>
                  </a:solidFill>
                  <a:latin typeface="Roboto"/>
                  <a:ea typeface="Roboto"/>
                  <a:cs typeface="Roboto"/>
                  <a:sym typeface="Roboto"/>
                </a:endParaRPr>
              </a:p>
            </p:txBody>
          </p:sp>
        </p:grpSp>
        <p:grpSp>
          <p:nvGrpSpPr>
            <p:cNvPr id="173" name="Google Shape;173;p28"/>
            <p:cNvGrpSpPr/>
            <p:nvPr/>
          </p:nvGrpSpPr>
          <p:grpSpPr>
            <a:xfrm>
              <a:off x="0" y="3429000"/>
              <a:ext cx="11239650" cy="666900"/>
              <a:chOff x="0" y="0"/>
              <a:chExt cx="11239650" cy="666900"/>
            </a:xfrm>
          </p:grpSpPr>
          <p:sp>
            <p:nvSpPr>
              <p:cNvPr id="174" name="Google Shape;174;p28"/>
              <p:cNvSpPr/>
              <p:nvPr/>
            </p:nvSpPr>
            <p:spPr>
              <a:xfrm>
                <a:off x="0" y="0"/>
                <a:ext cx="1333500" cy="666900"/>
              </a:xfrm>
              <a:prstGeom prst="roundRect">
                <a:avLst>
                  <a:gd fmla="val 11428" name="adj"/>
                </a:avLst>
              </a:prstGeom>
              <a:solidFill>
                <a:srgbClr val="F4FBF4"/>
              </a:solidFill>
              <a:ln cap="flat" cmpd="sng" w="9525">
                <a:solidFill>
                  <a:srgbClr val="E0EFE0"/>
                </a:solidFill>
                <a:prstDash val="solid"/>
                <a:round/>
                <a:headEnd len="sm" w="sm" type="none"/>
                <a:tailEnd len="sm" w="sm" type="none"/>
              </a:ln>
            </p:spPr>
            <p:txBody>
              <a:bodyPr anchorCtr="0" anchor="ctr" bIns="0" lIns="0" spcFirstLastPara="1" rIns="0" wrap="square" tIns="0">
                <a:noAutofit/>
              </a:bodyPr>
              <a:lstStyle/>
              <a:p>
                <a:pPr indent="0" lvl="0" marL="0" rtl="0" algn="l">
                  <a:spcBef>
                    <a:spcPts val="0"/>
                  </a:spcBef>
                  <a:spcAft>
                    <a:spcPts val="0"/>
                  </a:spcAft>
                  <a:buNone/>
                </a:pPr>
                <a:r>
                  <a:t/>
                </a:r>
                <a:endParaRPr/>
              </a:p>
            </p:txBody>
          </p:sp>
          <p:sp>
            <p:nvSpPr>
              <p:cNvPr id="175" name="Google Shape;175;p28"/>
              <p:cNvSpPr txBox="1"/>
              <p:nvPr/>
            </p:nvSpPr>
            <p:spPr>
              <a:xfrm>
                <a:off x="0" y="0"/>
                <a:ext cx="1333500" cy="666900"/>
              </a:xfrm>
              <a:prstGeom prst="rect">
                <a:avLst/>
              </a:prstGeom>
              <a:noFill/>
              <a:ln>
                <a:noFill/>
              </a:ln>
            </p:spPr>
            <p:txBody>
              <a:bodyPr anchorCtr="0" anchor="ctr" bIns="0" lIns="0" spcFirstLastPara="1" rIns="0" wrap="square" tIns="0">
                <a:noAutofit/>
              </a:bodyPr>
              <a:lstStyle/>
              <a:p>
                <a:pPr indent="0" lvl="0" marL="0" rtl="0" algn="ctr">
                  <a:spcBef>
                    <a:spcPts val="0"/>
                  </a:spcBef>
                  <a:spcAft>
                    <a:spcPts val="0"/>
                  </a:spcAft>
                  <a:buNone/>
                </a:pPr>
                <a:r>
                  <a:rPr b="0" lang="en-US" sz="1400">
                    <a:solidFill>
                      <a:srgbClr val="2E7D32"/>
                    </a:solidFill>
                    <a:latin typeface="Roboto Black"/>
                    <a:ea typeface="Roboto Black"/>
                    <a:cs typeface="Roboto Black"/>
                    <a:sym typeface="Roboto Black"/>
                  </a:rPr>
                  <a:t>Oct 13</a:t>
                </a:r>
                <a:endParaRPr b="0" sz="1400">
                  <a:solidFill>
                    <a:srgbClr val="2E7D32"/>
                  </a:solidFill>
                  <a:latin typeface="Roboto Black"/>
                  <a:ea typeface="Roboto Black"/>
                  <a:cs typeface="Roboto Black"/>
                  <a:sym typeface="Roboto Black"/>
                </a:endParaRPr>
              </a:p>
            </p:txBody>
          </p:sp>
          <p:sp>
            <p:nvSpPr>
              <p:cNvPr id="176" name="Google Shape;176;p28"/>
              <p:cNvSpPr txBox="1"/>
              <p:nvPr/>
            </p:nvSpPr>
            <p:spPr>
              <a:xfrm>
                <a:off x="1809750" y="0"/>
                <a:ext cx="9429900" cy="666900"/>
              </a:xfrm>
              <a:prstGeom prst="rect">
                <a:avLst/>
              </a:prstGeom>
              <a:noFill/>
              <a:ln>
                <a:noFill/>
              </a:ln>
            </p:spPr>
            <p:txBody>
              <a:bodyPr anchorCtr="0" anchor="ctr" bIns="0" lIns="0" spcFirstLastPara="1" rIns="0" wrap="square" tIns="0">
                <a:noAutofit/>
              </a:bodyPr>
              <a:lstStyle/>
              <a:p>
                <a:pPr indent="0" lvl="0" marL="0" rtl="0" algn="l">
                  <a:spcBef>
                    <a:spcPts val="0"/>
                  </a:spcBef>
                  <a:spcAft>
                    <a:spcPts val="0"/>
                  </a:spcAft>
                  <a:buNone/>
                </a:pPr>
                <a:r>
                  <a:rPr b="1" lang="en-US" sz="1800" u="sng">
                    <a:solidFill>
                      <a:srgbClr val="2E7D32"/>
                    </a:solidFill>
                    <a:latin typeface="Roboto"/>
                    <a:ea typeface="Roboto"/>
                    <a:cs typeface="Roboto"/>
                    <a:sym typeface="Roboto"/>
                  </a:rPr>
                  <a:t>Illinois Regional College Fair @ Benedictine Univ. (Lisle)</a:t>
                </a:r>
                <a:endParaRPr b="1" sz="1800" u="sng">
                  <a:solidFill>
                    <a:srgbClr val="2E7D32"/>
                  </a:solidFill>
                  <a:latin typeface="Roboto"/>
                  <a:ea typeface="Roboto"/>
                  <a:cs typeface="Roboto"/>
                  <a:sym typeface="Roboto"/>
                </a:endParaRPr>
              </a:p>
              <a:p>
                <a:pPr indent="0" lvl="0" marL="0" rtl="0" algn="l">
                  <a:spcBef>
                    <a:spcPts val="225"/>
                  </a:spcBef>
                  <a:spcAft>
                    <a:spcPts val="0"/>
                  </a:spcAft>
                  <a:buNone/>
                </a:pPr>
                <a:r>
                  <a:rPr b="0" lang="en-US" sz="1300">
                    <a:solidFill>
                      <a:srgbClr val="555555"/>
                    </a:solidFill>
                    <a:latin typeface="Roboto"/>
                    <a:ea typeface="Roboto"/>
                    <a:cs typeface="Roboto"/>
                    <a:sym typeface="Roboto"/>
                  </a:rPr>
                  <a:t>Another college fair opportunity, bringing in additional colleges &amp; universities from across the country [cite: 10].</a:t>
                </a:r>
                <a:endParaRPr b="0" sz="1300">
                  <a:solidFill>
                    <a:srgbClr val="555555"/>
                  </a:solidFill>
                  <a:latin typeface="Roboto"/>
                  <a:ea typeface="Roboto"/>
                  <a:cs typeface="Roboto"/>
                  <a:sym typeface="Roboto"/>
                </a:endParaRPr>
              </a:p>
            </p:txBody>
          </p:sp>
        </p:grpSp>
      </p:grpSp>
    </p:spTree>
  </p:cSld>
  <p:clrMapOvr>
    <a:masterClrMapping/>
  </p:clrMapOvr>
</p:sld>
</file>

<file path=ppt/theme/theme1.xml><?xml version="1.0" encoding="utf-8"?>
<a:theme xmlns:a="http://schemas.openxmlformats.org/drawingml/2006/main" xmlns:r="http://schemas.openxmlformats.org/officeDocument/2006/relationships" name="Office Theme">
  <a:themeElements>
    <a:clrScheme name="Office">
      <a:dk1>
        <a:srgbClr val="000000"/>
      </a:dk1>
      <a:lt1>
        <a:srgbClr val="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name="Office Theme">
  <a:themeElements>
    <a:clrScheme name="Office">
      <a:dk1>
        <a:srgbClr val="000000"/>
      </a:dk1>
      <a:lt1>
        <a:srgbClr val="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3.xml><?xml version="1.0" encoding="utf-8"?>
<a:theme xmlns:a="http://schemas.openxmlformats.org/drawingml/2006/main" xmlns:r="http://schemas.openxmlformats.org/officeDocument/2006/relationships" name="Office Theme">
  <a:themeElements>
    <a:clrScheme name="Office">
      <a:dk1>
        <a:srgbClr val="000000"/>
      </a:dk1>
      <a:lt1>
        <a:srgbClr val="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