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248_E339FF6D.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8" r:id="rId4"/>
  </p:sldMasterIdLst>
  <p:notesMasterIdLst>
    <p:notesMasterId r:id="rId43"/>
  </p:notesMasterIdLst>
  <p:sldIdLst>
    <p:sldId id="284" r:id="rId5"/>
    <p:sldId id="1025" r:id="rId6"/>
    <p:sldId id="1026" r:id="rId7"/>
    <p:sldId id="1027" r:id="rId8"/>
    <p:sldId id="276" r:id="rId9"/>
    <p:sldId id="986" r:id="rId10"/>
    <p:sldId id="611" r:id="rId11"/>
    <p:sldId id="996" r:id="rId12"/>
    <p:sldId id="997" r:id="rId13"/>
    <p:sldId id="1021" r:id="rId14"/>
    <p:sldId id="618" r:id="rId15"/>
    <p:sldId id="392" r:id="rId16"/>
    <p:sldId id="955" r:id="rId17"/>
    <p:sldId id="964" r:id="rId18"/>
    <p:sldId id="1028" r:id="rId19"/>
    <p:sldId id="962" r:id="rId20"/>
    <p:sldId id="597" r:id="rId21"/>
    <p:sldId id="994" r:id="rId22"/>
    <p:sldId id="1023" r:id="rId23"/>
    <p:sldId id="1020" r:id="rId24"/>
    <p:sldId id="635" r:id="rId25"/>
    <p:sldId id="636" r:id="rId26"/>
    <p:sldId id="988" r:id="rId27"/>
    <p:sldId id="271" r:id="rId28"/>
    <p:sldId id="609" r:id="rId29"/>
    <p:sldId id="958" r:id="rId30"/>
    <p:sldId id="270" r:id="rId31"/>
    <p:sldId id="600" r:id="rId32"/>
    <p:sldId id="963" r:id="rId33"/>
    <p:sldId id="616" r:id="rId34"/>
    <p:sldId id="960" r:id="rId35"/>
    <p:sldId id="1024" r:id="rId36"/>
    <p:sldId id="258" r:id="rId37"/>
    <p:sldId id="961" r:id="rId38"/>
    <p:sldId id="594" r:id="rId39"/>
    <p:sldId id="584" r:id="rId40"/>
    <p:sldId id="596" r:id="rId41"/>
    <p:sldId id="27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0FF474-3CAD-D445-3079-2B267FB65A1D}" name="Caldwell, Allison" initials="CA" userId="S::acaldwell@west-fargo.k12.nd.us::6d59e566-2044-4528-897e-d42e225b61d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9EF6FD-1B3C-C391-3080-790128BAF5E0}" v="2" dt="2026-08-25T16:18:45.4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8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tz, Lindsey" userId="S::lmetz@west-fargo.k12.nd.us::a7cf19f2-8ca4-42ab-858a-cb691b3bfbe5" providerId="AD" clId="Web-{549EF6FD-1B3C-C391-3080-790128BAF5E0}"/>
    <pc:docChg chg="modSld">
      <pc:chgData name="Metz, Lindsey" userId="S::lmetz@west-fargo.k12.nd.us::a7cf19f2-8ca4-42ab-858a-cb691b3bfbe5" providerId="AD" clId="Web-{549EF6FD-1B3C-C391-3080-790128BAF5E0}" dt="2026-08-25T16:18:45.429" v="1" actId="20577"/>
      <pc:docMkLst>
        <pc:docMk/>
      </pc:docMkLst>
      <pc:sldChg chg="delSp">
        <pc:chgData name="Metz, Lindsey" userId="S::lmetz@west-fargo.k12.nd.us::a7cf19f2-8ca4-42ab-858a-cb691b3bfbe5" providerId="AD" clId="Web-{549EF6FD-1B3C-C391-3080-790128BAF5E0}" dt="2026-08-24T23:40:23.216" v="0"/>
        <pc:sldMkLst>
          <pc:docMk/>
          <pc:sldMk cId="3160918956" sldId="392"/>
        </pc:sldMkLst>
        <pc:spChg chg="del">
          <ac:chgData name="Metz, Lindsey" userId="S::lmetz@west-fargo.k12.nd.us::a7cf19f2-8ca4-42ab-858a-cb691b3bfbe5" providerId="AD" clId="Web-{549EF6FD-1B3C-C391-3080-790128BAF5E0}" dt="2026-08-24T23:40:23.216" v="0"/>
          <ac:spMkLst>
            <pc:docMk/>
            <pc:sldMk cId="3160918956" sldId="392"/>
            <ac:spMk id="3" creationId="{1D95F916-6FDE-2ADC-3D8C-8CC504BAA863}"/>
          </ac:spMkLst>
        </pc:spChg>
      </pc:sldChg>
      <pc:sldChg chg="modSp">
        <pc:chgData name="Metz, Lindsey" userId="S::lmetz@west-fargo.k12.nd.us::a7cf19f2-8ca4-42ab-858a-cb691b3bfbe5" providerId="AD" clId="Web-{549EF6FD-1B3C-C391-3080-790128BAF5E0}" dt="2026-08-25T16:18:45.429" v="1" actId="20577"/>
        <pc:sldMkLst>
          <pc:docMk/>
          <pc:sldMk cId="2410633474" sldId="1028"/>
        </pc:sldMkLst>
        <pc:spChg chg="mod">
          <ac:chgData name="Metz, Lindsey" userId="S::lmetz@west-fargo.k12.nd.us::a7cf19f2-8ca4-42ab-858a-cb691b3bfbe5" providerId="AD" clId="Web-{549EF6FD-1B3C-C391-3080-790128BAF5E0}" dt="2026-08-25T16:18:45.429" v="1" actId="20577"/>
          <ac:spMkLst>
            <pc:docMk/>
            <pc:sldMk cId="2410633474" sldId="1028"/>
            <ac:spMk id="3" creationId="{1978B85E-442A-AECF-7313-780776CB8E42}"/>
          </ac:spMkLst>
        </pc:spChg>
      </pc:sldChg>
    </pc:docChg>
  </pc:docChgLst>
  <pc:docChgLst>
    <pc:chgData name="Bachmeier, Rachel" userId="290c803a-6ee6-41a7-9909-f46c25ada219" providerId="ADAL" clId="{12B240E5-9B72-4C2C-B8B7-9DB3F91467A6}"/>
    <pc:docChg chg="custSel addSld delSld modSld delMainMaster">
      <pc:chgData name="Bachmeier, Rachel" userId="290c803a-6ee6-41a7-9909-f46c25ada219" providerId="ADAL" clId="{12B240E5-9B72-4C2C-B8B7-9DB3F91467A6}" dt="2026-08-25T20:54:16.631" v="119" actId="1076"/>
      <pc:docMkLst>
        <pc:docMk/>
      </pc:docMkLst>
      <pc:sldChg chg="addSp delSp mod">
        <pc:chgData name="Bachmeier, Rachel" userId="290c803a-6ee6-41a7-9909-f46c25ada219" providerId="ADAL" clId="{12B240E5-9B72-4C2C-B8B7-9DB3F91467A6}" dt="2026-08-25T20:53:49.341" v="111" actId="22"/>
        <pc:sldMkLst>
          <pc:docMk/>
          <pc:sldMk cId="787724448" sldId="616"/>
        </pc:sldMkLst>
        <pc:picChg chg="del">
          <ac:chgData name="Bachmeier, Rachel" userId="290c803a-6ee6-41a7-9909-f46c25ada219" providerId="ADAL" clId="{12B240E5-9B72-4C2C-B8B7-9DB3F91467A6}" dt="2026-08-25T20:53:36.384" v="110" actId="478"/>
          <ac:picMkLst>
            <pc:docMk/>
            <pc:sldMk cId="787724448" sldId="616"/>
            <ac:picMk id="4" creationId="{4B118B3C-EB53-8284-7BEF-23EF6BAB0572}"/>
          </ac:picMkLst>
        </pc:picChg>
        <pc:picChg chg="add">
          <ac:chgData name="Bachmeier, Rachel" userId="290c803a-6ee6-41a7-9909-f46c25ada219" providerId="ADAL" clId="{12B240E5-9B72-4C2C-B8B7-9DB3F91467A6}" dt="2026-08-25T20:53:49.341" v="111" actId="22"/>
          <ac:picMkLst>
            <pc:docMk/>
            <pc:sldMk cId="787724448" sldId="616"/>
            <ac:picMk id="6" creationId="{ADE9A14F-1815-B540-140E-428836E98E4C}"/>
          </ac:picMkLst>
        </pc:picChg>
      </pc:sldChg>
      <pc:sldChg chg="addSp delSp modSp mod">
        <pc:chgData name="Bachmeier, Rachel" userId="290c803a-6ee6-41a7-9909-f46c25ada219" providerId="ADAL" clId="{12B240E5-9B72-4C2C-B8B7-9DB3F91467A6}" dt="2026-08-25T20:54:16.631" v="119" actId="1076"/>
        <pc:sldMkLst>
          <pc:docMk/>
          <pc:sldMk cId="648815708" sldId="960"/>
        </pc:sldMkLst>
        <pc:spChg chg="mod">
          <ac:chgData name="Bachmeier, Rachel" userId="290c803a-6ee6-41a7-9909-f46c25ada219" providerId="ADAL" clId="{12B240E5-9B72-4C2C-B8B7-9DB3F91467A6}" dt="2026-08-25T20:54:09.536" v="118" actId="1076"/>
          <ac:spMkLst>
            <pc:docMk/>
            <pc:sldMk cId="648815708" sldId="960"/>
            <ac:spMk id="9" creationId="{B5591D08-34E2-CF70-7772-414FF4A3DD70}"/>
          </ac:spMkLst>
        </pc:spChg>
        <pc:picChg chg="del">
          <ac:chgData name="Bachmeier, Rachel" userId="290c803a-6ee6-41a7-9909-f46c25ada219" providerId="ADAL" clId="{12B240E5-9B72-4C2C-B8B7-9DB3F91467A6}" dt="2026-08-25T20:53:52.305" v="112" actId="478"/>
          <ac:picMkLst>
            <pc:docMk/>
            <pc:sldMk cId="648815708" sldId="960"/>
            <ac:picMk id="2" creationId="{E9CA3180-F894-AC98-72C9-3306C5C8818F}"/>
          </ac:picMkLst>
        </pc:picChg>
        <pc:picChg chg="add mod ord">
          <ac:chgData name="Bachmeier, Rachel" userId="290c803a-6ee6-41a7-9909-f46c25ada219" providerId="ADAL" clId="{12B240E5-9B72-4C2C-B8B7-9DB3F91467A6}" dt="2026-08-25T20:54:07.463" v="117" actId="1076"/>
          <ac:picMkLst>
            <pc:docMk/>
            <pc:sldMk cId="648815708" sldId="960"/>
            <ac:picMk id="5" creationId="{B1F44FE3-2AB3-97D6-5F29-183C35E4A3DD}"/>
          </ac:picMkLst>
        </pc:picChg>
        <pc:cxnChg chg="mod">
          <ac:chgData name="Bachmeier, Rachel" userId="290c803a-6ee6-41a7-9909-f46c25ada219" providerId="ADAL" clId="{12B240E5-9B72-4C2C-B8B7-9DB3F91467A6}" dt="2026-08-25T20:54:16.631" v="119" actId="1076"/>
          <ac:cxnSpMkLst>
            <pc:docMk/>
            <pc:sldMk cId="648815708" sldId="960"/>
            <ac:cxnSpMk id="16" creationId="{494A8608-AB48-8125-9EDD-5D45BBA78A69}"/>
          </ac:cxnSpMkLst>
        </pc:cxnChg>
      </pc:sldChg>
      <pc:sldChg chg="modSp mod">
        <pc:chgData name="Bachmeier, Rachel" userId="290c803a-6ee6-41a7-9909-f46c25ada219" providerId="ADAL" clId="{12B240E5-9B72-4C2C-B8B7-9DB3F91467A6}" dt="2026-08-25T20:53:01.924" v="109" actId="20577"/>
        <pc:sldMkLst>
          <pc:docMk/>
          <pc:sldMk cId="253372161" sldId="964"/>
        </pc:sldMkLst>
        <pc:graphicFrameChg chg="modGraphic">
          <ac:chgData name="Bachmeier, Rachel" userId="290c803a-6ee6-41a7-9909-f46c25ada219" providerId="ADAL" clId="{12B240E5-9B72-4C2C-B8B7-9DB3F91467A6}" dt="2026-08-25T20:53:01.924" v="109" actId="20577"/>
          <ac:graphicFrameMkLst>
            <pc:docMk/>
            <pc:sldMk cId="253372161" sldId="964"/>
            <ac:graphicFrameMk id="22" creationId="{23B84319-04F2-B1C9-6EE1-46CF35C36381}"/>
          </ac:graphicFrameMkLst>
        </pc:graphicFrameChg>
      </pc:sldChg>
      <pc:sldChg chg="modSp mod modAnim">
        <pc:chgData name="Bachmeier, Rachel" userId="290c803a-6ee6-41a7-9909-f46c25ada219" providerId="ADAL" clId="{12B240E5-9B72-4C2C-B8B7-9DB3F91467A6}" dt="2026-08-06T20:04:55.227" v="43" actId="1076"/>
        <pc:sldMkLst>
          <pc:docMk/>
          <pc:sldMk cId="2259917015" sldId="1020"/>
        </pc:sldMkLst>
        <pc:spChg chg="mod">
          <ac:chgData name="Bachmeier, Rachel" userId="290c803a-6ee6-41a7-9909-f46c25ada219" providerId="ADAL" clId="{12B240E5-9B72-4C2C-B8B7-9DB3F91467A6}" dt="2026-08-06T20:04:55.227" v="43" actId="1076"/>
          <ac:spMkLst>
            <pc:docMk/>
            <pc:sldMk cId="2259917015" sldId="1020"/>
            <ac:spMk id="7174" creationId="{5A5AEBAC-4399-D5F5-2E10-94F12A45AA6F}"/>
          </ac:spMkLst>
        </pc:spChg>
      </pc:sldChg>
      <pc:sldChg chg="modSp new mod">
        <pc:chgData name="Bachmeier, Rachel" userId="290c803a-6ee6-41a7-9909-f46c25ada219" providerId="ADAL" clId="{12B240E5-9B72-4C2C-B8B7-9DB3F91467A6}" dt="2026-08-12T17:21:50.166" v="82" actId="20577"/>
        <pc:sldMkLst>
          <pc:docMk/>
          <pc:sldMk cId="2410633474" sldId="1028"/>
        </pc:sldMkLst>
        <pc:spChg chg="mod">
          <ac:chgData name="Bachmeier, Rachel" userId="290c803a-6ee6-41a7-9909-f46c25ada219" providerId="ADAL" clId="{12B240E5-9B72-4C2C-B8B7-9DB3F91467A6}" dt="2026-08-12T17:21:50.166" v="82" actId="20577"/>
          <ac:spMkLst>
            <pc:docMk/>
            <pc:sldMk cId="2410633474" sldId="1028"/>
            <ac:spMk id="2" creationId="{4D34DE81-2023-8D12-40AF-296A3079BEF1}"/>
          </ac:spMkLst>
        </pc:spChg>
        <pc:spChg chg="mod">
          <ac:chgData name="Bachmeier, Rachel" userId="290c803a-6ee6-41a7-9909-f46c25ada219" providerId="ADAL" clId="{12B240E5-9B72-4C2C-B8B7-9DB3F91467A6}" dt="2026-08-12T17:20:30.070" v="81" actId="14"/>
          <ac:spMkLst>
            <pc:docMk/>
            <pc:sldMk cId="2410633474" sldId="1028"/>
            <ac:spMk id="3" creationId="{1978B85E-442A-AECF-7313-780776CB8E42}"/>
          </ac:spMkLst>
        </pc:spChg>
      </pc:sldChg>
    </pc:docChg>
  </pc:docChgLst>
  <pc:docChgLst>
    <pc:chgData name="Bachmeier, Rachel" userId="S::rbachmeier@west-fargo.k12.nd.us::290c803a-6ee6-41a7-9909-f46c25ada219" providerId="AD" clId="Web-{48E750D8-F8DE-7272-1AEE-523BD2F2A846}"/>
    <pc:docChg chg="modSld">
      <pc:chgData name="Bachmeier, Rachel" userId="S::rbachmeier@west-fargo.k12.nd.us::290c803a-6ee6-41a7-9909-f46c25ada219" providerId="AD" clId="Web-{48E750D8-F8DE-7272-1AEE-523BD2F2A846}" dt="2026-08-12T17:16:11.233" v="12" actId="20577"/>
      <pc:docMkLst>
        <pc:docMk/>
      </pc:docMkLst>
      <pc:sldChg chg="modSp">
        <pc:chgData name="Bachmeier, Rachel" userId="S::rbachmeier@west-fargo.k12.nd.us::290c803a-6ee6-41a7-9909-f46c25ada219" providerId="AD" clId="Web-{48E750D8-F8DE-7272-1AEE-523BD2F2A846}" dt="2026-08-12T17:16:11.233" v="12" actId="20577"/>
        <pc:sldMkLst>
          <pc:docMk/>
          <pc:sldMk cId="3812228973" sldId="584"/>
        </pc:sldMkLst>
        <pc:spChg chg="mod">
          <ac:chgData name="Bachmeier, Rachel" userId="S::rbachmeier@west-fargo.k12.nd.us::290c803a-6ee6-41a7-9909-f46c25ada219" providerId="AD" clId="Web-{48E750D8-F8DE-7272-1AEE-523BD2F2A846}" dt="2026-08-12T17:16:11.233" v="12" actId="20577"/>
          <ac:spMkLst>
            <pc:docMk/>
            <pc:sldMk cId="3812228973" sldId="584"/>
            <ac:spMk id="3" creationId="{7C2CE624-631F-E3A5-C4D7-3D2FE0C7BFDC}"/>
          </ac:spMkLst>
        </pc:spChg>
      </pc:sldChg>
    </pc:docChg>
  </pc:docChgLst>
</pc:chgInfo>
</file>

<file path=ppt/comments/modernComment_248_E339FF6D.xml><?xml version="1.0" encoding="utf-8"?>
<p188:cmLst xmlns:a="http://schemas.openxmlformats.org/drawingml/2006/main" xmlns:r="http://schemas.openxmlformats.org/officeDocument/2006/relationships" xmlns:p188="http://schemas.microsoft.com/office/powerpoint/2018/8/main">
  <p188:cm id="{C318B37D-1163-4817-A79A-FBFD4CA6F7E7}" authorId="{0B0FF474-3CAD-D445-3079-2B267FB65A1D}" created="2024-08-15T13:58:26.801">
    <pc:sldMkLst xmlns:pc="http://schemas.microsoft.com/office/powerpoint/2013/main/command">
      <pc:docMk/>
      <pc:sldMk cId="3812228973" sldId="584"/>
    </pc:sldMkLst>
    <p188:txBody>
      <a:bodyPr/>
      <a:lstStyle/>
      <a:p>
        <a:r>
          <a:rPr lang="en-US"/>
          <a:t>[@Bachmeier, Rachel] HTTC Career Fair is Dec. 3-- if we are taking 9th grade this year</a:t>
        </a:r>
      </a:p>
    </p188:txBody>
  </p188:cm>
</p188:cmLst>
</file>

<file path=ppt/diagrams/_rels/data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4" Type="http://schemas.openxmlformats.org/officeDocument/2006/relationships/image" Target="../media/image24.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2">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B01621-D715-4B8C-9630-4A8D96C28437}"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CC4D53FF-83CD-479F-8484-BFC25AEA1C30}">
      <dgm:prSet/>
      <dgm:spPr/>
      <dgm:t>
        <a:bodyPr/>
        <a:lstStyle/>
        <a:p>
          <a:pPr algn="ctr"/>
          <a:r>
            <a:rPr lang="en-US" b="1"/>
            <a:t>Wellness Support</a:t>
          </a:r>
        </a:p>
      </dgm:t>
    </dgm:pt>
    <dgm:pt modelId="{72418AE0-117F-44FD-AEC4-12994114730A}" type="parTrans" cxnId="{6F0C535B-C6B0-4B2B-B2FE-3280E46BD07B}">
      <dgm:prSet/>
      <dgm:spPr/>
      <dgm:t>
        <a:bodyPr/>
        <a:lstStyle/>
        <a:p>
          <a:endParaRPr lang="en-US"/>
        </a:p>
      </dgm:t>
    </dgm:pt>
    <dgm:pt modelId="{87D5FA25-B297-46A5-8C00-07E0258386B1}" type="sibTrans" cxnId="{6F0C535B-C6B0-4B2B-B2FE-3280E46BD07B}">
      <dgm:prSet/>
      <dgm:spPr/>
      <dgm:t>
        <a:bodyPr/>
        <a:lstStyle/>
        <a:p>
          <a:endParaRPr lang="en-US"/>
        </a:p>
      </dgm:t>
    </dgm:pt>
    <dgm:pt modelId="{17AEE1B5-A16C-42C8-AE18-5C47E6BF2865}">
      <dgm:prSet/>
      <dgm:spPr/>
      <dgm:t>
        <a:bodyPr/>
        <a:lstStyle/>
        <a:p>
          <a:pPr algn="ctr"/>
          <a:r>
            <a:rPr lang="en-US" b="1"/>
            <a:t>Choice Ready Support</a:t>
          </a:r>
          <a:endParaRPr lang="en-US"/>
        </a:p>
      </dgm:t>
    </dgm:pt>
    <dgm:pt modelId="{7C41A732-E959-40C0-A230-6E19D0EB828F}" type="parTrans" cxnId="{5D4CB009-7FAD-440D-8737-1EB021727D4A}">
      <dgm:prSet/>
      <dgm:spPr/>
      <dgm:t>
        <a:bodyPr/>
        <a:lstStyle/>
        <a:p>
          <a:endParaRPr lang="en-US"/>
        </a:p>
      </dgm:t>
    </dgm:pt>
    <dgm:pt modelId="{99605495-DC3E-492C-B1EA-DDC4F5D77BB8}" type="sibTrans" cxnId="{5D4CB009-7FAD-440D-8737-1EB021727D4A}">
      <dgm:prSet/>
      <dgm:spPr/>
      <dgm:t>
        <a:bodyPr/>
        <a:lstStyle/>
        <a:p>
          <a:endParaRPr lang="en-US"/>
        </a:p>
      </dgm:t>
    </dgm:pt>
    <dgm:pt modelId="{570C248B-136F-4D52-9D7B-940EE9E1A9E1}">
      <dgm:prSet/>
      <dgm:spPr/>
      <dgm:t>
        <a:bodyPr/>
        <a:lstStyle/>
        <a:p>
          <a:pPr algn="ctr"/>
          <a:r>
            <a:rPr lang="en-US" b="1"/>
            <a:t>Q&amp;A</a:t>
          </a:r>
          <a:endParaRPr lang="en-US"/>
        </a:p>
      </dgm:t>
    </dgm:pt>
    <dgm:pt modelId="{298C8467-A910-4732-B346-2A80B3E867BB}" type="parTrans" cxnId="{F7566BEF-9BFC-4E4B-8FD8-E4F5D1463CFE}">
      <dgm:prSet/>
      <dgm:spPr/>
      <dgm:t>
        <a:bodyPr/>
        <a:lstStyle/>
        <a:p>
          <a:endParaRPr lang="en-US"/>
        </a:p>
      </dgm:t>
    </dgm:pt>
    <dgm:pt modelId="{4E4F6048-655E-4F93-A157-FBB5A1F95D30}" type="sibTrans" cxnId="{F7566BEF-9BFC-4E4B-8FD8-E4F5D1463CFE}">
      <dgm:prSet/>
      <dgm:spPr/>
      <dgm:t>
        <a:bodyPr/>
        <a:lstStyle/>
        <a:p>
          <a:endParaRPr lang="en-US"/>
        </a:p>
      </dgm:t>
    </dgm:pt>
    <dgm:pt modelId="{0A7F447B-00D2-4AC1-8BAE-246F2D88EE7B}">
      <dgm:prSet/>
      <dgm:spPr/>
      <dgm:t>
        <a:bodyPr/>
        <a:lstStyle/>
        <a:p>
          <a:pPr algn="ctr"/>
          <a:r>
            <a:rPr lang="en-US" b="1"/>
            <a:t>Academic Support</a:t>
          </a:r>
        </a:p>
      </dgm:t>
    </dgm:pt>
    <dgm:pt modelId="{22C585E3-2D4A-41FD-B59D-857E5BD122FA}" type="parTrans" cxnId="{A3F9EC7F-0D9F-4AF5-BC5D-088BDE6132B3}">
      <dgm:prSet/>
      <dgm:spPr/>
      <dgm:t>
        <a:bodyPr/>
        <a:lstStyle/>
        <a:p>
          <a:endParaRPr lang="en-US"/>
        </a:p>
      </dgm:t>
    </dgm:pt>
    <dgm:pt modelId="{514C5071-13BC-42E5-83D1-EE83FBA2BD9F}" type="sibTrans" cxnId="{A3F9EC7F-0D9F-4AF5-BC5D-088BDE6132B3}">
      <dgm:prSet/>
      <dgm:spPr/>
      <dgm:t>
        <a:bodyPr/>
        <a:lstStyle/>
        <a:p>
          <a:endParaRPr lang="en-US"/>
        </a:p>
      </dgm:t>
    </dgm:pt>
    <dgm:pt modelId="{CAD056C9-B4E9-4E10-A685-6681FDB4187F}">
      <dgm:prSet/>
      <dgm:spPr/>
      <dgm:t>
        <a:bodyPr/>
        <a:lstStyle/>
        <a:p>
          <a:pPr algn="ctr"/>
          <a:r>
            <a:rPr lang="en-US" b="1"/>
            <a:t>Important Dates</a:t>
          </a:r>
          <a:endParaRPr lang="en-US"/>
        </a:p>
      </dgm:t>
    </dgm:pt>
    <dgm:pt modelId="{D719BE6F-E453-497E-AEFB-AA9779C38F38}" type="parTrans" cxnId="{CA2B9FFA-58BC-424C-9C92-4CDCC0271BCF}">
      <dgm:prSet/>
      <dgm:spPr/>
      <dgm:t>
        <a:bodyPr/>
        <a:lstStyle/>
        <a:p>
          <a:endParaRPr lang="en-US"/>
        </a:p>
      </dgm:t>
    </dgm:pt>
    <dgm:pt modelId="{CC5ABFB5-14CA-402C-BC03-D6529678A088}" type="sibTrans" cxnId="{CA2B9FFA-58BC-424C-9C92-4CDCC0271BCF}">
      <dgm:prSet/>
      <dgm:spPr/>
      <dgm:t>
        <a:bodyPr/>
        <a:lstStyle/>
        <a:p>
          <a:endParaRPr lang="en-US"/>
        </a:p>
      </dgm:t>
    </dgm:pt>
    <dgm:pt modelId="{09363745-EC0A-4E3A-881A-792DF41AC52D}" type="pres">
      <dgm:prSet presAssocID="{34B01621-D715-4B8C-9630-4A8D96C28437}" presName="linear" presStyleCnt="0">
        <dgm:presLayoutVars>
          <dgm:animLvl val="lvl"/>
          <dgm:resizeHandles val="exact"/>
        </dgm:presLayoutVars>
      </dgm:prSet>
      <dgm:spPr/>
    </dgm:pt>
    <dgm:pt modelId="{DAE28C32-4DD7-4931-83DE-522A7FB7A9CF}" type="pres">
      <dgm:prSet presAssocID="{0A7F447B-00D2-4AC1-8BAE-246F2D88EE7B}" presName="parentText" presStyleLbl="node1" presStyleIdx="0" presStyleCnt="5" custScaleY="90909">
        <dgm:presLayoutVars>
          <dgm:chMax val="0"/>
          <dgm:bulletEnabled val="1"/>
        </dgm:presLayoutVars>
      </dgm:prSet>
      <dgm:spPr/>
    </dgm:pt>
    <dgm:pt modelId="{04981E59-6C5D-4C83-826A-6A44133CE133}" type="pres">
      <dgm:prSet presAssocID="{514C5071-13BC-42E5-83D1-EE83FBA2BD9F}" presName="spacer" presStyleCnt="0"/>
      <dgm:spPr/>
    </dgm:pt>
    <dgm:pt modelId="{AB0F3459-74BE-493E-8469-7FFFDACAFB30}" type="pres">
      <dgm:prSet presAssocID="{CC4D53FF-83CD-479F-8484-BFC25AEA1C30}" presName="parentText" presStyleLbl="node1" presStyleIdx="1" presStyleCnt="5">
        <dgm:presLayoutVars>
          <dgm:chMax val="0"/>
          <dgm:bulletEnabled val="1"/>
        </dgm:presLayoutVars>
      </dgm:prSet>
      <dgm:spPr/>
    </dgm:pt>
    <dgm:pt modelId="{074D29AC-108B-40D1-A128-77C041227215}" type="pres">
      <dgm:prSet presAssocID="{87D5FA25-B297-46A5-8C00-07E0258386B1}" presName="spacer" presStyleCnt="0"/>
      <dgm:spPr/>
    </dgm:pt>
    <dgm:pt modelId="{230B7675-68EB-414A-B5A7-B53BAB3833C4}" type="pres">
      <dgm:prSet presAssocID="{17AEE1B5-A16C-42C8-AE18-5C47E6BF2865}" presName="parentText" presStyleLbl="node1" presStyleIdx="2" presStyleCnt="5">
        <dgm:presLayoutVars>
          <dgm:chMax val="0"/>
          <dgm:bulletEnabled val="1"/>
        </dgm:presLayoutVars>
      </dgm:prSet>
      <dgm:spPr/>
    </dgm:pt>
    <dgm:pt modelId="{89A10FAA-C7ED-4998-82A1-85978A9AD8CB}" type="pres">
      <dgm:prSet presAssocID="{99605495-DC3E-492C-B1EA-DDC4F5D77BB8}" presName="spacer" presStyleCnt="0"/>
      <dgm:spPr/>
    </dgm:pt>
    <dgm:pt modelId="{4BCC6F5B-5422-482C-AA7C-01892B2B5779}" type="pres">
      <dgm:prSet presAssocID="{CAD056C9-B4E9-4E10-A685-6681FDB4187F}" presName="parentText" presStyleLbl="node1" presStyleIdx="3" presStyleCnt="5">
        <dgm:presLayoutVars>
          <dgm:chMax val="0"/>
          <dgm:bulletEnabled val="1"/>
        </dgm:presLayoutVars>
      </dgm:prSet>
      <dgm:spPr/>
    </dgm:pt>
    <dgm:pt modelId="{0BE51E94-74FC-4606-A39C-86457D5ABB12}" type="pres">
      <dgm:prSet presAssocID="{CC5ABFB5-14CA-402C-BC03-D6529678A088}" presName="spacer" presStyleCnt="0"/>
      <dgm:spPr/>
    </dgm:pt>
    <dgm:pt modelId="{1474806C-70D2-4DDD-9E7E-0F0F835E0344}" type="pres">
      <dgm:prSet presAssocID="{570C248B-136F-4D52-9D7B-940EE9E1A9E1}" presName="parentText" presStyleLbl="node1" presStyleIdx="4" presStyleCnt="5">
        <dgm:presLayoutVars>
          <dgm:chMax val="0"/>
          <dgm:bulletEnabled val="1"/>
        </dgm:presLayoutVars>
      </dgm:prSet>
      <dgm:spPr/>
    </dgm:pt>
  </dgm:ptLst>
  <dgm:cxnLst>
    <dgm:cxn modelId="{5D4CB009-7FAD-440D-8737-1EB021727D4A}" srcId="{34B01621-D715-4B8C-9630-4A8D96C28437}" destId="{17AEE1B5-A16C-42C8-AE18-5C47E6BF2865}" srcOrd="2" destOrd="0" parTransId="{7C41A732-E959-40C0-A230-6E19D0EB828F}" sibTransId="{99605495-DC3E-492C-B1EA-DDC4F5D77BB8}"/>
    <dgm:cxn modelId="{3630D00E-D291-4172-979E-3C7D56F64D96}" type="presOf" srcId="{17AEE1B5-A16C-42C8-AE18-5C47E6BF2865}" destId="{230B7675-68EB-414A-B5A7-B53BAB3833C4}" srcOrd="0" destOrd="0" presId="urn:microsoft.com/office/officeart/2005/8/layout/vList2"/>
    <dgm:cxn modelId="{E6BBFC27-60A8-434B-BE35-065436BAB5D1}" type="presOf" srcId="{570C248B-136F-4D52-9D7B-940EE9E1A9E1}" destId="{1474806C-70D2-4DDD-9E7E-0F0F835E0344}" srcOrd="0" destOrd="0" presId="urn:microsoft.com/office/officeart/2005/8/layout/vList2"/>
    <dgm:cxn modelId="{31B83633-3F4C-49E8-8A39-C94150F79C68}" type="presOf" srcId="{CC4D53FF-83CD-479F-8484-BFC25AEA1C30}" destId="{AB0F3459-74BE-493E-8469-7FFFDACAFB30}" srcOrd="0" destOrd="0" presId="urn:microsoft.com/office/officeart/2005/8/layout/vList2"/>
    <dgm:cxn modelId="{6F0C535B-C6B0-4B2B-B2FE-3280E46BD07B}" srcId="{34B01621-D715-4B8C-9630-4A8D96C28437}" destId="{CC4D53FF-83CD-479F-8484-BFC25AEA1C30}" srcOrd="1" destOrd="0" parTransId="{72418AE0-117F-44FD-AEC4-12994114730A}" sibTransId="{87D5FA25-B297-46A5-8C00-07E0258386B1}"/>
    <dgm:cxn modelId="{A1F60D71-217D-45DA-A797-883F2C3A3419}" type="presOf" srcId="{0A7F447B-00D2-4AC1-8BAE-246F2D88EE7B}" destId="{DAE28C32-4DD7-4931-83DE-522A7FB7A9CF}" srcOrd="0" destOrd="0" presId="urn:microsoft.com/office/officeart/2005/8/layout/vList2"/>
    <dgm:cxn modelId="{A3F9EC7F-0D9F-4AF5-BC5D-088BDE6132B3}" srcId="{34B01621-D715-4B8C-9630-4A8D96C28437}" destId="{0A7F447B-00D2-4AC1-8BAE-246F2D88EE7B}" srcOrd="0" destOrd="0" parTransId="{22C585E3-2D4A-41FD-B59D-857E5BD122FA}" sibTransId="{514C5071-13BC-42E5-83D1-EE83FBA2BD9F}"/>
    <dgm:cxn modelId="{2AB46E82-863E-432E-9246-6C7405BECE52}" type="presOf" srcId="{34B01621-D715-4B8C-9630-4A8D96C28437}" destId="{09363745-EC0A-4E3A-881A-792DF41AC52D}" srcOrd="0" destOrd="0" presId="urn:microsoft.com/office/officeart/2005/8/layout/vList2"/>
    <dgm:cxn modelId="{A18DDBD3-8AFF-4748-B0B8-65B35EA2F413}" type="presOf" srcId="{CAD056C9-B4E9-4E10-A685-6681FDB4187F}" destId="{4BCC6F5B-5422-482C-AA7C-01892B2B5779}" srcOrd="0" destOrd="0" presId="urn:microsoft.com/office/officeart/2005/8/layout/vList2"/>
    <dgm:cxn modelId="{F7566BEF-9BFC-4E4B-8FD8-E4F5D1463CFE}" srcId="{34B01621-D715-4B8C-9630-4A8D96C28437}" destId="{570C248B-136F-4D52-9D7B-940EE9E1A9E1}" srcOrd="4" destOrd="0" parTransId="{298C8467-A910-4732-B346-2A80B3E867BB}" sibTransId="{4E4F6048-655E-4F93-A157-FBB5A1F95D30}"/>
    <dgm:cxn modelId="{CA2B9FFA-58BC-424C-9C92-4CDCC0271BCF}" srcId="{34B01621-D715-4B8C-9630-4A8D96C28437}" destId="{CAD056C9-B4E9-4E10-A685-6681FDB4187F}" srcOrd="3" destOrd="0" parTransId="{D719BE6F-E453-497E-AEFB-AA9779C38F38}" sibTransId="{CC5ABFB5-14CA-402C-BC03-D6529678A088}"/>
    <dgm:cxn modelId="{6F841C2D-ACDF-4627-898F-186327627A34}" type="presParOf" srcId="{09363745-EC0A-4E3A-881A-792DF41AC52D}" destId="{DAE28C32-4DD7-4931-83DE-522A7FB7A9CF}" srcOrd="0" destOrd="0" presId="urn:microsoft.com/office/officeart/2005/8/layout/vList2"/>
    <dgm:cxn modelId="{9EAF3058-517C-4D93-AD8A-8AD51A651DC1}" type="presParOf" srcId="{09363745-EC0A-4E3A-881A-792DF41AC52D}" destId="{04981E59-6C5D-4C83-826A-6A44133CE133}" srcOrd="1" destOrd="0" presId="urn:microsoft.com/office/officeart/2005/8/layout/vList2"/>
    <dgm:cxn modelId="{EE01B71F-38BC-4824-BD5B-AC7B6825B5B1}" type="presParOf" srcId="{09363745-EC0A-4E3A-881A-792DF41AC52D}" destId="{AB0F3459-74BE-493E-8469-7FFFDACAFB30}" srcOrd="2" destOrd="0" presId="urn:microsoft.com/office/officeart/2005/8/layout/vList2"/>
    <dgm:cxn modelId="{7FA8B480-DFB8-48A5-A9DF-C0B97BA4C4CA}" type="presParOf" srcId="{09363745-EC0A-4E3A-881A-792DF41AC52D}" destId="{074D29AC-108B-40D1-A128-77C041227215}" srcOrd="3" destOrd="0" presId="urn:microsoft.com/office/officeart/2005/8/layout/vList2"/>
    <dgm:cxn modelId="{9852601B-3A4E-4B8A-9C4A-0D0C74CDADD8}" type="presParOf" srcId="{09363745-EC0A-4E3A-881A-792DF41AC52D}" destId="{230B7675-68EB-414A-B5A7-B53BAB3833C4}" srcOrd="4" destOrd="0" presId="urn:microsoft.com/office/officeart/2005/8/layout/vList2"/>
    <dgm:cxn modelId="{0D233846-F5B9-4442-BE68-1D439396AB7A}" type="presParOf" srcId="{09363745-EC0A-4E3A-881A-792DF41AC52D}" destId="{89A10FAA-C7ED-4998-82A1-85978A9AD8CB}" srcOrd="5" destOrd="0" presId="urn:microsoft.com/office/officeart/2005/8/layout/vList2"/>
    <dgm:cxn modelId="{D98997C0-FBE2-41F7-844C-DD5E1E3F5A0F}" type="presParOf" srcId="{09363745-EC0A-4E3A-881A-792DF41AC52D}" destId="{4BCC6F5B-5422-482C-AA7C-01892B2B5779}" srcOrd="6" destOrd="0" presId="urn:microsoft.com/office/officeart/2005/8/layout/vList2"/>
    <dgm:cxn modelId="{27FF718F-D68E-44EB-BD20-5D525E52BDD8}" type="presParOf" srcId="{09363745-EC0A-4E3A-881A-792DF41AC52D}" destId="{0BE51E94-74FC-4606-A39C-86457D5ABB12}" srcOrd="7" destOrd="0" presId="urn:microsoft.com/office/officeart/2005/8/layout/vList2"/>
    <dgm:cxn modelId="{5378AF57-1F60-471B-92C9-BE55D369BE94}" type="presParOf" srcId="{09363745-EC0A-4E3A-881A-792DF41AC52D}" destId="{1474806C-70D2-4DDD-9E7E-0F0F835E034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2D81D9-41AB-4183-9C07-B3B6E2306992}" type="doc">
      <dgm:prSet loTypeId="urn:microsoft.com/office/officeart/2016/7/layout/ChevronBlockProcess" loCatId="process" qsTypeId="urn:microsoft.com/office/officeart/2005/8/quickstyle/simple1#2" qsCatId="simple" csTypeId="urn:microsoft.com/office/officeart/2005/8/colors/accent1_3#1" csCatId="accent1" phldr="1"/>
      <dgm:spPr/>
      <dgm:t>
        <a:bodyPr/>
        <a:lstStyle/>
        <a:p>
          <a:endParaRPr lang="en-US"/>
        </a:p>
      </dgm:t>
    </dgm:pt>
    <dgm:pt modelId="{02B03F15-365E-4630-8A25-9D6EAB5AD37F}">
      <dgm:prSet/>
      <dgm:spPr>
        <a:xfrm>
          <a:off x="4221" y="576"/>
          <a:ext cx="3930661" cy="1179198"/>
        </a:xfrm>
      </dgm:spPr>
      <dgm:t>
        <a:bodyPr/>
        <a:lstStyle/>
        <a:p>
          <a:pPr>
            <a:buNone/>
          </a:pPr>
          <a:r>
            <a:rPr lang="en-US">
              <a:latin typeface="+mn-lt"/>
              <a:ea typeface="+mn-ea"/>
              <a:cs typeface="+mn-cs"/>
            </a:rPr>
            <a:t>Work Hard</a:t>
          </a:r>
        </a:p>
      </dgm:t>
    </dgm:pt>
    <dgm:pt modelId="{4AF55D9A-D2F1-4075-A5F3-607F40ECD72D}" type="parTrans" cxnId="{A37418C4-7033-4A21-8763-F7AC95B79614}">
      <dgm:prSet/>
      <dgm:spPr/>
      <dgm:t>
        <a:bodyPr/>
        <a:lstStyle/>
        <a:p>
          <a:endParaRPr lang="en-US"/>
        </a:p>
      </dgm:t>
    </dgm:pt>
    <dgm:pt modelId="{C7FFB9C4-81F4-41AA-979D-32A82634ABA4}" type="sibTrans" cxnId="{A37418C4-7033-4A21-8763-F7AC95B79614}">
      <dgm:prSet/>
      <dgm:spPr/>
      <dgm:t>
        <a:bodyPr/>
        <a:lstStyle/>
        <a:p>
          <a:endParaRPr lang="en-US"/>
        </a:p>
      </dgm:t>
    </dgm:pt>
    <dgm:pt modelId="{BB4F27D3-64DA-4B19-810A-DBD68816906C}">
      <dgm:prSet custT="1"/>
      <dgm:spPr>
        <a:xfrm>
          <a:off x="4221" y="1179774"/>
          <a:ext cx="3576902" cy="2689899"/>
        </a:xfrm>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rPr>
            <a:t>Show up</a:t>
          </a:r>
        </a:p>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rPr>
            <a:t>Be prepared</a:t>
          </a:r>
          <a:endParaRPr lang="en-US" sz="1050" dirty="0">
            <a:latin typeface="+mn-lt"/>
            <a:ea typeface="+mn-ea"/>
            <a:cs typeface="+mn-cs"/>
          </a:endParaRPr>
        </a:p>
      </dgm:t>
    </dgm:pt>
    <dgm:pt modelId="{AD156CCD-275C-4318-80D9-5C7DA7C11163}" type="parTrans" cxnId="{2932B140-EBCA-4545-86C7-C5C1EDBF551C}">
      <dgm:prSet/>
      <dgm:spPr/>
      <dgm:t>
        <a:bodyPr/>
        <a:lstStyle/>
        <a:p>
          <a:endParaRPr lang="en-US"/>
        </a:p>
      </dgm:t>
    </dgm:pt>
    <dgm:pt modelId="{9FA7B32B-A0B1-4699-A45D-FF33B6971DF8}" type="sibTrans" cxnId="{2932B140-EBCA-4545-86C7-C5C1EDBF551C}">
      <dgm:prSet/>
      <dgm:spPr/>
      <dgm:t>
        <a:bodyPr/>
        <a:lstStyle/>
        <a:p>
          <a:endParaRPr lang="en-US"/>
        </a:p>
      </dgm:t>
    </dgm:pt>
    <dgm:pt modelId="{01F2D180-1E1F-49D2-BC7C-1AA1F3046CCE}">
      <dgm:prSet/>
      <dgm:spPr>
        <a:xfrm>
          <a:off x="3876465" y="576"/>
          <a:ext cx="3930661" cy="1179198"/>
        </a:xfrm>
      </dgm:spPr>
      <dgm:t>
        <a:bodyPr/>
        <a:lstStyle/>
        <a:p>
          <a:pPr>
            <a:buNone/>
          </a:pPr>
          <a:r>
            <a:rPr lang="en-US">
              <a:latin typeface="+mn-lt"/>
              <a:ea typeface="+mn-ea"/>
              <a:cs typeface="+mn-cs"/>
            </a:rPr>
            <a:t>Embrace Challenge</a:t>
          </a:r>
        </a:p>
      </dgm:t>
    </dgm:pt>
    <dgm:pt modelId="{1CA0A482-49A2-402A-A4D1-326A66744166}" type="parTrans" cxnId="{B82BE9FE-5EC9-4FF5-A3D9-F065A909CFE6}">
      <dgm:prSet/>
      <dgm:spPr/>
      <dgm:t>
        <a:bodyPr/>
        <a:lstStyle/>
        <a:p>
          <a:endParaRPr lang="en-US"/>
        </a:p>
      </dgm:t>
    </dgm:pt>
    <dgm:pt modelId="{C1BC258A-69BC-4CB6-8857-AEE84E0CCD96}" type="sibTrans" cxnId="{B82BE9FE-5EC9-4FF5-A3D9-F065A909CFE6}">
      <dgm:prSet/>
      <dgm:spPr/>
      <dgm:t>
        <a:bodyPr/>
        <a:lstStyle/>
        <a:p>
          <a:endParaRPr lang="en-US"/>
        </a:p>
      </dgm:t>
    </dgm:pt>
    <dgm:pt modelId="{874A9747-ACC6-4C52-9566-79A6823FA124}">
      <dgm:prSet custT="1"/>
      <dgm:spPr>
        <a:xfrm>
          <a:off x="3876465" y="1179774"/>
          <a:ext cx="3576902" cy="2689899"/>
        </a:xfrm>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Try new things</a:t>
          </a:r>
        </a:p>
        <a:p>
          <a:pPr algn="ctr">
            <a:spcAft>
              <a:spcPts val="0"/>
            </a:spcAft>
            <a:buFont typeface="Arial" panose="020B0604020202020204" pitchFamily="34" charset="0"/>
            <a:buNone/>
          </a:pPr>
          <a:r>
            <a:rPr lang="en-US" sz="1800" dirty="0">
              <a:solidFill>
                <a:srgbClr val="00411D">
                  <a:hueOff val="0"/>
                  <a:satOff val="0"/>
                  <a:lumOff val="0"/>
                  <a:alphaOff val="0"/>
                </a:srgbClr>
              </a:solidFill>
            </a:rPr>
            <a:t>Learn from mistakes</a:t>
          </a:r>
          <a:endParaRPr lang="en-US" sz="1050" dirty="0">
            <a:latin typeface="+mn-lt"/>
            <a:ea typeface="+mn-ea"/>
            <a:cs typeface="+mn-cs"/>
          </a:endParaRPr>
        </a:p>
      </dgm:t>
    </dgm:pt>
    <dgm:pt modelId="{6B130199-3A10-4089-9221-56D20379A180}" type="parTrans" cxnId="{9E6BB8D9-B1FC-49A4-92C0-3E7EF1E36668}">
      <dgm:prSet/>
      <dgm:spPr/>
      <dgm:t>
        <a:bodyPr/>
        <a:lstStyle/>
        <a:p>
          <a:endParaRPr lang="en-US"/>
        </a:p>
      </dgm:t>
    </dgm:pt>
    <dgm:pt modelId="{C0D03CFB-D775-480B-ACA5-BE9C783A916C}" type="sibTrans" cxnId="{9E6BB8D9-B1FC-49A4-92C0-3E7EF1E36668}">
      <dgm:prSet/>
      <dgm:spPr/>
      <dgm:t>
        <a:bodyPr/>
        <a:lstStyle/>
        <a:p>
          <a:endParaRPr lang="en-US"/>
        </a:p>
      </dgm:t>
    </dgm:pt>
    <dgm:pt modelId="{62D7BB50-7F40-43D6-872E-A2775FDAD19E}">
      <dgm:prSet/>
      <dgm:spPr>
        <a:xfrm>
          <a:off x="7748709" y="576"/>
          <a:ext cx="3930661" cy="1179198"/>
        </a:xfrm>
      </dgm:spPr>
      <dgm:t>
        <a:bodyPr/>
        <a:lstStyle/>
        <a:p>
          <a:pPr>
            <a:buNone/>
          </a:pPr>
          <a:r>
            <a:rPr lang="en-US">
              <a:latin typeface="+mn-lt"/>
              <a:ea typeface="+mn-ea"/>
              <a:cs typeface="+mn-cs"/>
            </a:rPr>
            <a:t>Build Community</a:t>
          </a:r>
        </a:p>
      </dgm:t>
    </dgm:pt>
    <dgm:pt modelId="{C5D3D78B-BD72-45D2-97BC-B306A2F9CCE9}" type="parTrans" cxnId="{39E09D69-992C-43CF-851B-7AFC484CC83E}">
      <dgm:prSet/>
      <dgm:spPr/>
      <dgm:t>
        <a:bodyPr/>
        <a:lstStyle/>
        <a:p>
          <a:endParaRPr lang="en-US"/>
        </a:p>
      </dgm:t>
    </dgm:pt>
    <dgm:pt modelId="{C42A2F12-01BF-450D-98C4-41E37D42BDB2}" type="sibTrans" cxnId="{39E09D69-992C-43CF-851B-7AFC484CC83E}">
      <dgm:prSet/>
      <dgm:spPr/>
      <dgm:t>
        <a:bodyPr/>
        <a:lstStyle/>
        <a:p>
          <a:endParaRPr lang="en-US"/>
        </a:p>
      </dgm:t>
    </dgm:pt>
    <dgm:pt modelId="{D3FE3115-023E-44A5-AF7C-68160F8E5D57}">
      <dgm:prSet custT="1"/>
      <dgm:spPr>
        <a:xfrm>
          <a:off x="7748709" y="1179774"/>
          <a:ext cx="3576902" cy="2689899"/>
        </a:xfrm>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Include others</a:t>
          </a:r>
          <a:endParaRPr lang="en-US" sz="1800" dirty="0">
            <a:latin typeface="+mn-lt"/>
            <a:ea typeface="+mn-ea"/>
            <a:cs typeface="+mn-cs"/>
          </a:endParaRPr>
        </a:p>
      </dgm:t>
    </dgm:pt>
    <dgm:pt modelId="{9BD4FAC1-0E00-49A8-87AC-BE22BB40609C}" type="parTrans" cxnId="{7E66CD79-D8A0-44AC-9AEB-D966DE65DBCD}">
      <dgm:prSet/>
      <dgm:spPr/>
      <dgm:t>
        <a:bodyPr/>
        <a:lstStyle/>
        <a:p>
          <a:endParaRPr lang="en-US"/>
        </a:p>
      </dgm:t>
    </dgm:pt>
    <dgm:pt modelId="{0FF94144-8595-4842-A50C-7A5032F5A8EA}" type="sibTrans" cxnId="{7E66CD79-D8A0-44AC-9AEB-D966DE65DBCD}">
      <dgm:prSet/>
      <dgm:spPr/>
      <dgm:t>
        <a:bodyPr/>
        <a:lstStyle/>
        <a:p>
          <a:endParaRPr lang="en-US"/>
        </a:p>
      </dgm:t>
    </dgm:pt>
    <dgm:pt modelId="{AE87BE06-B6B4-486C-A20C-856C52404B0D}">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Give your best effort</a:t>
          </a:r>
          <a:endParaRPr lang="en-US" sz="1800" dirty="0">
            <a:solidFill>
              <a:srgbClr val="00411D">
                <a:hueOff val="0"/>
                <a:satOff val="0"/>
                <a:lumOff val="0"/>
                <a:alphaOff val="0"/>
              </a:srgbClr>
            </a:solidFill>
            <a:latin typeface="+mn-lt"/>
          </a:endParaRPr>
        </a:p>
      </dgm:t>
    </dgm:pt>
    <dgm:pt modelId="{4AF5BC00-5D5F-4706-9421-D01C7E15A3B0}" type="parTrans" cxnId="{EAF57899-D6C5-47CC-BF20-C73D5E960BEA}">
      <dgm:prSet/>
      <dgm:spPr/>
      <dgm:t>
        <a:bodyPr/>
        <a:lstStyle/>
        <a:p>
          <a:endParaRPr lang="en-US"/>
        </a:p>
      </dgm:t>
    </dgm:pt>
    <dgm:pt modelId="{3C13683E-9899-4DE8-9F93-8143053AF2B8}" type="sibTrans" cxnId="{EAF57899-D6C5-47CC-BF20-C73D5E960BEA}">
      <dgm:prSet/>
      <dgm:spPr/>
      <dgm:t>
        <a:bodyPr/>
        <a:lstStyle/>
        <a:p>
          <a:endParaRPr lang="en-US"/>
        </a:p>
      </dgm:t>
    </dgm:pt>
    <dgm:pt modelId="{F72C8263-6910-42F5-8342-F37A11926858}">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ea typeface="+mn-ea"/>
              <a:cs typeface="+mn-cs"/>
            </a:rPr>
            <a:t>Manage your time responsibly</a:t>
          </a:r>
          <a:endParaRPr lang="en-US" sz="1800" dirty="0">
            <a:solidFill>
              <a:srgbClr val="00411D">
                <a:hueOff val="0"/>
                <a:satOff val="0"/>
                <a:lumOff val="0"/>
                <a:alphaOff val="0"/>
              </a:srgbClr>
            </a:solidFill>
            <a:latin typeface="+mn-lt"/>
          </a:endParaRPr>
        </a:p>
      </dgm:t>
    </dgm:pt>
    <dgm:pt modelId="{72D5FCCA-6CE8-41F7-ADBD-80BE68312ADD}" type="parTrans" cxnId="{87EF3CD4-DE5A-4E5B-B25D-83E45AEDCAE4}">
      <dgm:prSet/>
      <dgm:spPr/>
      <dgm:t>
        <a:bodyPr/>
        <a:lstStyle/>
        <a:p>
          <a:endParaRPr lang="en-US"/>
        </a:p>
      </dgm:t>
    </dgm:pt>
    <dgm:pt modelId="{9FCFEC1F-0C0E-4DF3-8813-E12A7EF37699}" type="sibTrans" cxnId="{87EF3CD4-DE5A-4E5B-B25D-83E45AEDCAE4}">
      <dgm:prSet/>
      <dgm:spPr/>
      <dgm:t>
        <a:bodyPr/>
        <a:lstStyle/>
        <a:p>
          <a:endParaRPr lang="en-US"/>
        </a:p>
      </dgm:t>
    </dgm:pt>
    <dgm:pt modelId="{A2260C30-45CB-4AFE-A9F7-B35D5B83D86A}">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latin typeface="+mn-lt"/>
              <a:ea typeface="+mn-ea"/>
              <a:cs typeface="+mn-cs"/>
            </a:rPr>
            <a:t>Follow through</a:t>
          </a:r>
          <a:endParaRPr lang="en-US" sz="1800" dirty="0">
            <a:solidFill>
              <a:srgbClr val="00411D">
                <a:hueOff val="0"/>
                <a:satOff val="0"/>
                <a:lumOff val="0"/>
                <a:alphaOff val="0"/>
              </a:srgbClr>
            </a:solidFill>
            <a:latin typeface="+mn-lt"/>
          </a:endParaRPr>
        </a:p>
      </dgm:t>
    </dgm:pt>
    <dgm:pt modelId="{99BD5DA5-E561-417D-89A3-4EFFB8A46D3B}" type="parTrans" cxnId="{7D0BA869-E938-4287-98D5-1508300103E4}">
      <dgm:prSet/>
      <dgm:spPr/>
      <dgm:t>
        <a:bodyPr/>
        <a:lstStyle/>
        <a:p>
          <a:endParaRPr lang="en-US"/>
        </a:p>
      </dgm:t>
    </dgm:pt>
    <dgm:pt modelId="{099A02D6-99AF-4232-919E-C4AB18BC2A85}" type="sibTrans" cxnId="{7D0BA869-E938-4287-98D5-1508300103E4}">
      <dgm:prSet/>
      <dgm:spPr/>
      <dgm:t>
        <a:bodyPr/>
        <a:lstStyle/>
        <a:p>
          <a:endParaRPr lang="en-US"/>
        </a:p>
      </dgm:t>
    </dgm:pt>
    <dgm:pt modelId="{56E2BFD5-3915-44A2-BA6F-1B5FCE7D0D8B}">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Own your decisions</a:t>
          </a:r>
          <a:endParaRPr lang="en-US" sz="1800" dirty="0">
            <a:solidFill>
              <a:srgbClr val="00411D">
                <a:hueOff val="0"/>
                <a:satOff val="0"/>
                <a:lumOff val="0"/>
                <a:alphaOff val="0"/>
              </a:srgbClr>
            </a:solidFill>
            <a:latin typeface="+mn-lt"/>
          </a:endParaRPr>
        </a:p>
      </dgm:t>
    </dgm:pt>
    <dgm:pt modelId="{267A5A38-A9FE-4833-9292-C8E41EC4C429}" type="parTrans" cxnId="{E41D3819-CF5F-443B-B43D-F397BDF2DC3B}">
      <dgm:prSet/>
      <dgm:spPr/>
      <dgm:t>
        <a:bodyPr/>
        <a:lstStyle/>
        <a:p>
          <a:endParaRPr lang="en-US"/>
        </a:p>
      </dgm:t>
    </dgm:pt>
    <dgm:pt modelId="{ADE718BA-27C3-4747-AD32-7AAA4C7555D9}" type="sibTrans" cxnId="{E41D3819-CF5F-443B-B43D-F397BDF2DC3B}">
      <dgm:prSet/>
      <dgm:spPr/>
      <dgm:t>
        <a:bodyPr/>
        <a:lstStyle/>
        <a:p>
          <a:endParaRPr lang="en-US"/>
        </a:p>
      </dgm:t>
    </dgm:pt>
    <dgm:pt modelId="{9AFF0193-4893-4A46-A13D-EA8D1EE4EDE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Keep improving</a:t>
          </a:r>
          <a:endParaRPr lang="en-US" sz="1800" dirty="0">
            <a:solidFill>
              <a:srgbClr val="00411D">
                <a:hueOff val="0"/>
                <a:satOff val="0"/>
                <a:lumOff val="0"/>
                <a:alphaOff val="0"/>
              </a:srgbClr>
            </a:solidFill>
            <a:latin typeface="+mn-lt"/>
            <a:ea typeface="+mn-ea"/>
            <a:cs typeface="+mn-cs"/>
          </a:endParaRPr>
        </a:p>
      </dgm:t>
    </dgm:pt>
    <dgm:pt modelId="{8C078E52-CBEA-402F-A4B4-5D62293A5BBC}" type="parTrans" cxnId="{5DB824BD-3666-4722-BFD7-83817B5B09A2}">
      <dgm:prSet/>
      <dgm:spPr/>
      <dgm:t>
        <a:bodyPr/>
        <a:lstStyle/>
        <a:p>
          <a:endParaRPr lang="en-US"/>
        </a:p>
      </dgm:t>
    </dgm:pt>
    <dgm:pt modelId="{BCE6E61F-2454-4C20-B264-286CA350BA22}" type="sibTrans" cxnId="{5DB824BD-3666-4722-BFD7-83817B5B09A2}">
      <dgm:prSet/>
      <dgm:spPr/>
      <dgm:t>
        <a:bodyPr/>
        <a:lstStyle/>
        <a:p>
          <a:endParaRPr lang="en-US"/>
        </a:p>
      </dgm:t>
    </dgm:pt>
    <dgm:pt modelId="{5B07A734-AB5D-4D55-B6E5-B29A242E6EA4}">
      <dgm:prSet custT="1"/>
      <dgm:spPr/>
      <dgm:t>
        <a:bodyPr/>
        <a:lstStyle/>
        <a:p>
          <a:pPr algn="ctr">
            <a:spcAft>
              <a:spcPts val="0"/>
            </a:spcAft>
            <a:buFont typeface="Arial" panose="020B0604020202020204" pitchFamily="34" charset="0"/>
            <a:buNone/>
          </a:pPr>
          <a:r>
            <a:rPr lang="en-US" sz="1800" b="0" dirty="0">
              <a:solidFill>
                <a:srgbClr val="00411D">
                  <a:hueOff val="0"/>
                  <a:satOff val="0"/>
                  <a:lumOff val="0"/>
                  <a:alphaOff val="0"/>
                </a:srgbClr>
              </a:solidFill>
              <a:latin typeface="+mn-lt"/>
            </a:rPr>
            <a:t>Ask for feedback and help</a:t>
          </a:r>
        </a:p>
      </dgm:t>
    </dgm:pt>
    <dgm:pt modelId="{D2EB816C-FE6A-4D50-9591-645B88EACA6F}" type="parTrans" cxnId="{F2269AFC-E866-417E-AB72-1E9CDCD61F3D}">
      <dgm:prSet/>
      <dgm:spPr/>
      <dgm:t>
        <a:bodyPr/>
        <a:lstStyle/>
        <a:p>
          <a:endParaRPr lang="en-US"/>
        </a:p>
      </dgm:t>
    </dgm:pt>
    <dgm:pt modelId="{AF2B6343-4C32-4BA9-9506-3C4AF7389DBF}" type="sibTrans" cxnId="{F2269AFC-E866-417E-AB72-1E9CDCD61F3D}">
      <dgm:prSet/>
      <dgm:spPr/>
      <dgm:t>
        <a:bodyPr/>
        <a:lstStyle/>
        <a:p>
          <a:endParaRPr lang="en-US"/>
        </a:p>
      </dgm:t>
    </dgm:pt>
    <dgm:pt modelId="{884E2B87-74AE-432A-BE7D-5BCB8B90D0FD}">
      <dgm:prSet custT="1"/>
      <dgm:spPr/>
      <dgm:t>
        <a:bodyPr/>
        <a:lstStyle/>
        <a:p>
          <a:pPr algn="ctr">
            <a:spcAft>
              <a:spcPts val="0"/>
            </a:spcAft>
            <a:buFont typeface="Arial" panose="020B0604020202020204" pitchFamily="34" charset="0"/>
            <a:buNone/>
          </a:pPr>
          <a:endParaRPr lang="en-US" sz="1800" dirty="0">
            <a:solidFill>
              <a:srgbClr val="00411D">
                <a:hueOff val="0"/>
                <a:satOff val="0"/>
                <a:lumOff val="0"/>
                <a:alphaOff val="0"/>
              </a:srgbClr>
            </a:solidFill>
            <a:latin typeface="Franklin Gothic Book"/>
            <a:ea typeface="+mn-ea"/>
            <a:cs typeface="+mn-cs"/>
          </a:endParaRPr>
        </a:p>
      </dgm:t>
    </dgm:pt>
    <dgm:pt modelId="{A068EBEE-28B8-42B0-AD22-4F9F21E7027C}" type="parTrans" cxnId="{FE9D5822-7020-4F2D-BAEC-DFD81CC195EE}">
      <dgm:prSet/>
      <dgm:spPr/>
      <dgm:t>
        <a:bodyPr/>
        <a:lstStyle/>
        <a:p>
          <a:endParaRPr lang="en-US"/>
        </a:p>
      </dgm:t>
    </dgm:pt>
    <dgm:pt modelId="{73BF91A0-8BE8-4BCF-90B1-19C67E366695}" type="sibTrans" cxnId="{FE9D5822-7020-4F2D-BAEC-DFD81CC195EE}">
      <dgm:prSet/>
      <dgm:spPr/>
      <dgm:t>
        <a:bodyPr/>
        <a:lstStyle/>
        <a:p>
          <a:endParaRPr lang="en-US"/>
        </a:p>
      </dgm:t>
    </dgm:pt>
    <dgm:pt modelId="{89C9B371-59E4-420B-BCAC-B0505DEF5715}">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Do more than expected</a:t>
          </a:r>
          <a:endParaRPr lang="en-US" sz="1800" dirty="0">
            <a:solidFill>
              <a:srgbClr val="00411D">
                <a:hueOff val="0"/>
                <a:satOff val="0"/>
                <a:lumOff val="0"/>
                <a:alphaOff val="0"/>
              </a:srgbClr>
            </a:solidFill>
          </a:endParaRPr>
        </a:p>
      </dgm:t>
    </dgm:pt>
    <dgm:pt modelId="{ECBC4B10-DAD9-4DC2-892B-9BD46D7E565F}" type="parTrans" cxnId="{3984A0C8-7D16-4277-A09F-C1111FF8555F}">
      <dgm:prSet/>
      <dgm:spPr/>
      <dgm:t>
        <a:bodyPr/>
        <a:lstStyle/>
        <a:p>
          <a:endParaRPr lang="en-US"/>
        </a:p>
      </dgm:t>
    </dgm:pt>
    <dgm:pt modelId="{187AB875-D997-4614-BF44-A0BBBF10B294}" type="sibTrans" cxnId="{3984A0C8-7D16-4277-A09F-C1111FF8555F}">
      <dgm:prSet/>
      <dgm:spPr/>
      <dgm:t>
        <a:bodyPr/>
        <a:lstStyle/>
        <a:p>
          <a:endParaRPr lang="en-US"/>
        </a:p>
      </dgm:t>
    </dgm:pt>
    <dgm:pt modelId="{FC6F91D3-0509-410B-AF32-88159E58236C}">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Step out of your comfort zone</a:t>
          </a:r>
          <a:endParaRPr lang="en-US" sz="1800" dirty="0">
            <a:solidFill>
              <a:srgbClr val="00411D">
                <a:hueOff val="0"/>
                <a:satOff val="0"/>
                <a:lumOff val="0"/>
                <a:alphaOff val="0"/>
              </a:srgbClr>
            </a:solidFill>
          </a:endParaRPr>
        </a:p>
      </dgm:t>
    </dgm:pt>
    <dgm:pt modelId="{AACF9AC5-5E38-4D1F-AD3B-981051962426}" type="parTrans" cxnId="{06F9E0B6-BB08-4466-8AC6-66499BD36EFB}">
      <dgm:prSet/>
      <dgm:spPr/>
      <dgm:t>
        <a:bodyPr/>
        <a:lstStyle/>
        <a:p>
          <a:endParaRPr lang="en-US"/>
        </a:p>
      </dgm:t>
    </dgm:pt>
    <dgm:pt modelId="{1FA5C27E-6E54-44CF-A46F-477BBCC62F3D}" type="sibTrans" cxnId="{06F9E0B6-BB08-4466-8AC6-66499BD36EFB}">
      <dgm:prSet/>
      <dgm:spPr/>
      <dgm:t>
        <a:bodyPr/>
        <a:lstStyle/>
        <a:p>
          <a:endParaRPr lang="en-US"/>
        </a:p>
      </dgm:t>
    </dgm:pt>
    <dgm:pt modelId="{A03F30FA-AF45-4253-BE37-04A67FCBBEF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Don’t give up</a:t>
          </a:r>
          <a:endParaRPr lang="en-US" sz="1800" dirty="0">
            <a:solidFill>
              <a:srgbClr val="00411D">
                <a:hueOff val="0"/>
                <a:satOff val="0"/>
                <a:lumOff val="0"/>
                <a:alphaOff val="0"/>
              </a:srgbClr>
            </a:solidFill>
          </a:endParaRPr>
        </a:p>
      </dgm:t>
    </dgm:pt>
    <dgm:pt modelId="{7F40E2CE-AE1D-42E6-B302-D0A8C3C7692E}" type="parTrans" cxnId="{D2655359-B799-44AC-BE4D-7682F68AAF10}">
      <dgm:prSet/>
      <dgm:spPr/>
      <dgm:t>
        <a:bodyPr/>
        <a:lstStyle/>
        <a:p>
          <a:endParaRPr lang="en-US"/>
        </a:p>
      </dgm:t>
    </dgm:pt>
    <dgm:pt modelId="{6CFE903A-0FDA-4352-B465-306A46F8AC5D}" type="sibTrans" cxnId="{D2655359-B799-44AC-BE4D-7682F68AAF10}">
      <dgm:prSet/>
      <dgm:spPr/>
      <dgm:t>
        <a:bodyPr/>
        <a:lstStyle/>
        <a:p>
          <a:endParaRPr lang="en-US"/>
        </a:p>
      </dgm:t>
    </dgm:pt>
    <dgm:pt modelId="{01FB9FA1-3174-4856-AF28-79FA933048E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Set ambitious goals</a:t>
          </a:r>
          <a:endParaRPr lang="en-US" sz="1800" dirty="0">
            <a:solidFill>
              <a:srgbClr val="00411D">
                <a:hueOff val="0"/>
                <a:satOff val="0"/>
                <a:lumOff val="0"/>
                <a:alphaOff val="0"/>
              </a:srgbClr>
            </a:solidFill>
          </a:endParaRPr>
        </a:p>
      </dgm:t>
    </dgm:pt>
    <dgm:pt modelId="{E8DFAC3C-D1A5-499E-B8A0-C5D4F845CEC9}" type="parTrans" cxnId="{B2D4189F-9E33-4AE6-B39F-178D1AB8D797}">
      <dgm:prSet/>
      <dgm:spPr/>
      <dgm:t>
        <a:bodyPr/>
        <a:lstStyle/>
        <a:p>
          <a:endParaRPr lang="en-US"/>
        </a:p>
      </dgm:t>
    </dgm:pt>
    <dgm:pt modelId="{099D0A63-7761-4F0E-A7C3-7342AC52EF65}" type="sibTrans" cxnId="{B2D4189F-9E33-4AE6-B39F-178D1AB8D797}">
      <dgm:prSet/>
      <dgm:spPr/>
      <dgm:t>
        <a:bodyPr/>
        <a:lstStyle/>
        <a:p>
          <a:endParaRPr lang="en-US"/>
        </a:p>
      </dgm:t>
    </dgm:pt>
    <dgm:pt modelId="{EE458083-CD0A-4D80-87A9-788893691706}">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Zoom out and pivot your mindset</a:t>
          </a:r>
          <a:endParaRPr lang="en-US" sz="1800" dirty="0">
            <a:solidFill>
              <a:srgbClr val="00411D">
                <a:hueOff val="0"/>
                <a:satOff val="0"/>
                <a:lumOff val="0"/>
                <a:alphaOff val="0"/>
              </a:srgbClr>
            </a:solidFill>
          </a:endParaRPr>
        </a:p>
      </dgm:t>
    </dgm:pt>
    <dgm:pt modelId="{F0536F9E-FAEB-40EF-A432-9D3D55CEB90A}" type="parTrans" cxnId="{108C262D-C40E-4F52-AA64-3EE6F0838DD0}">
      <dgm:prSet/>
      <dgm:spPr/>
      <dgm:t>
        <a:bodyPr/>
        <a:lstStyle/>
        <a:p>
          <a:endParaRPr lang="en-US"/>
        </a:p>
      </dgm:t>
    </dgm:pt>
    <dgm:pt modelId="{C0E26C9A-176E-4EF4-A1DD-0A38729A98F3}" type="sibTrans" cxnId="{108C262D-C40E-4F52-AA64-3EE6F0838DD0}">
      <dgm:prSet/>
      <dgm:spPr/>
      <dgm:t>
        <a:bodyPr/>
        <a:lstStyle/>
        <a:p>
          <a:endParaRPr lang="en-US"/>
        </a:p>
      </dgm:t>
    </dgm:pt>
    <dgm:pt modelId="{85DC5AA7-5F28-4FA7-97B6-6230544704F3}">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Be flexible</a:t>
          </a:r>
        </a:p>
      </dgm:t>
    </dgm:pt>
    <dgm:pt modelId="{258804DB-1790-4229-94C6-7E9BC6C67EE3}" type="parTrans" cxnId="{31C948DD-F17F-4F17-9F6C-955AEC31741F}">
      <dgm:prSet/>
      <dgm:spPr/>
      <dgm:t>
        <a:bodyPr/>
        <a:lstStyle/>
        <a:p>
          <a:endParaRPr lang="en-US"/>
        </a:p>
      </dgm:t>
    </dgm:pt>
    <dgm:pt modelId="{F23DB81B-1311-4708-835E-C13D78C37010}" type="sibTrans" cxnId="{31C948DD-F17F-4F17-9F6C-955AEC31741F}">
      <dgm:prSet/>
      <dgm:spPr/>
      <dgm:t>
        <a:bodyPr/>
        <a:lstStyle/>
        <a:p>
          <a:endParaRPr lang="en-US"/>
        </a:p>
      </dgm:t>
    </dgm:pt>
    <dgm:pt modelId="{9A6C4E92-6274-4AD2-8D2C-C341B00B4609}">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Show school spirit</a:t>
          </a:r>
        </a:p>
      </dgm:t>
    </dgm:pt>
    <dgm:pt modelId="{158E6C0D-79A3-401C-9F8E-4306D82060AE}" type="parTrans" cxnId="{8319C17F-8ACF-4A81-B6A1-7CCF6E894A6A}">
      <dgm:prSet/>
      <dgm:spPr/>
      <dgm:t>
        <a:bodyPr/>
        <a:lstStyle/>
        <a:p>
          <a:endParaRPr lang="en-US"/>
        </a:p>
      </dgm:t>
    </dgm:pt>
    <dgm:pt modelId="{5C696A04-1A98-496D-A77B-990735E04E44}" type="sibTrans" cxnId="{8319C17F-8ACF-4A81-B6A1-7CCF6E894A6A}">
      <dgm:prSet/>
      <dgm:spPr/>
      <dgm:t>
        <a:bodyPr/>
        <a:lstStyle/>
        <a:p>
          <a:endParaRPr lang="en-US"/>
        </a:p>
      </dgm:t>
    </dgm:pt>
    <dgm:pt modelId="{FD6F2C4B-8F24-4869-92A2-5C6C5AED412E}">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Listen first</a:t>
          </a:r>
        </a:p>
      </dgm:t>
    </dgm:pt>
    <dgm:pt modelId="{B5AD82BE-C449-4FF8-92FE-D2B12C3FF471}" type="parTrans" cxnId="{BA980CCE-DBD8-49E4-863E-F6E80D90B455}">
      <dgm:prSet/>
      <dgm:spPr/>
      <dgm:t>
        <a:bodyPr/>
        <a:lstStyle/>
        <a:p>
          <a:endParaRPr lang="en-US"/>
        </a:p>
      </dgm:t>
    </dgm:pt>
    <dgm:pt modelId="{44246D51-1B2A-4F47-B028-10CD001BEF34}" type="sibTrans" cxnId="{BA980CCE-DBD8-49E4-863E-F6E80D90B455}">
      <dgm:prSet/>
      <dgm:spPr/>
      <dgm:t>
        <a:bodyPr/>
        <a:lstStyle/>
        <a:p>
          <a:endParaRPr lang="en-US"/>
        </a:p>
      </dgm:t>
    </dgm:pt>
    <dgm:pt modelId="{B8FA0BB0-4570-4E96-BB89-578541ED11E2}">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Get involved</a:t>
          </a:r>
          <a:endParaRPr lang="en-US" sz="1800" dirty="0">
            <a:solidFill>
              <a:srgbClr val="00411D">
                <a:hueOff val="0"/>
                <a:satOff val="0"/>
                <a:lumOff val="0"/>
                <a:alphaOff val="0"/>
              </a:srgbClr>
            </a:solidFill>
          </a:endParaRPr>
        </a:p>
      </dgm:t>
    </dgm:pt>
    <dgm:pt modelId="{00FA5246-EB9D-4B34-87F8-ED25CAE03D38}" type="parTrans" cxnId="{6D308629-91D6-4825-AFB1-91E6C1D14C9D}">
      <dgm:prSet/>
      <dgm:spPr/>
      <dgm:t>
        <a:bodyPr/>
        <a:lstStyle/>
        <a:p>
          <a:endParaRPr lang="en-US"/>
        </a:p>
      </dgm:t>
    </dgm:pt>
    <dgm:pt modelId="{F02D22C2-7F79-4436-B5EF-B442B67F3373}" type="sibTrans" cxnId="{6D308629-91D6-4825-AFB1-91E6C1D14C9D}">
      <dgm:prSet/>
      <dgm:spPr/>
      <dgm:t>
        <a:bodyPr/>
        <a:lstStyle/>
        <a:p>
          <a:endParaRPr lang="en-US"/>
        </a:p>
      </dgm:t>
    </dgm:pt>
    <dgm:pt modelId="{352423CC-6668-4018-B23E-78CABE46F8E3}">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Support your teammates and peers</a:t>
          </a:r>
        </a:p>
      </dgm:t>
    </dgm:pt>
    <dgm:pt modelId="{F8B2AD0B-8697-46A1-9BB9-BB1E0AECAC4A}" type="parTrans" cxnId="{E928100D-CBEC-4D09-AE25-3AB1BED30DD3}">
      <dgm:prSet/>
      <dgm:spPr/>
      <dgm:t>
        <a:bodyPr/>
        <a:lstStyle/>
        <a:p>
          <a:endParaRPr lang="en-US"/>
        </a:p>
      </dgm:t>
    </dgm:pt>
    <dgm:pt modelId="{2E5A9A8F-E4AC-4E93-8A03-02D225A0DD43}" type="sibTrans" cxnId="{E928100D-CBEC-4D09-AE25-3AB1BED30DD3}">
      <dgm:prSet/>
      <dgm:spPr/>
      <dgm:t>
        <a:bodyPr/>
        <a:lstStyle/>
        <a:p>
          <a:endParaRPr lang="en-US"/>
        </a:p>
      </dgm:t>
    </dgm:pt>
    <dgm:pt modelId="{130E4ACF-1BDF-40A7-9B23-655D59E32CF7}">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Be kind to everyone</a:t>
          </a:r>
          <a:endParaRPr lang="en-US" sz="1800" dirty="0">
            <a:solidFill>
              <a:srgbClr val="00411D">
                <a:hueOff val="0"/>
                <a:satOff val="0"/>
                <a:lumOff val="0"/>
                <a:alphaOff val="0"/>
              </a:srgbClr>
            </a:solidFill>
          </a:endParaRPr>
        </a:p>
      </dgm:t>
    </dgm:pt>
    <dgm:pt modelId="{F1AC1C31-4041-4CF6-ABC3-7756E0DA2060}" type="parTrans" cxnId="{182BBC90-3452-4FB6-96F6-8C2EAAF3D88C}">
      <dgm:prSet/>
      <dgm:spPr/>
      <dgm:t>
        <a:bodyPr/>
        <a:lstStyle/>
        <a:p>
          <a:endParaRPr lang="en-US"/>
        </a:p>
      </dgm:t>
    </dgm:pt>
    <dgm:pt modelId="{F71D8F86-E55E-477E-9A9B-67F12F93C52F}" type="sibTrans" cxnId="{182BBC90-3452-4FB6-96F6-8C2EAAF3D88C}">
      <dgm:prSet/>
      <dgm:spPr/>
      <dgm:t>
        <a:bodyPr/>
        <a:lstStyle/>
        <a:p>
          <a:endParaRPr lang="en-US"/>
        </a:p>
      </dgm:t>
    </dgm:pt>
    <dgm:pt modelId="{D033973B-EA65-40D0-9CBE-C9D0BEA5CA11}">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Make a positive impact</a:t>
          </a:r>
          <a:endParaRPr lang="en-US" sz="1800" dirty="0">
            <a:solidFill>
              <a:srgbClr val="00411D">
                <a:hueOff val="0"/>
                <a:satOff val="0"/>
                <a:lumOff val="0"/>
                <a:alphaOff val="0"/>
              </a:srgbClr>
            </a:solidFill>
          </a:endParaRPr>
        </a:p>
      </dgm:t>
    </dgm:pt>
    <dgm:pt modelId="{0A69E1E3-11BF-458D-ACED-3B4EC7FEAF6A}" type="parTrans" cxnId="{B3DCABB1-9DBF-49AF-8B32-D229CE4D2126}">
      <dgm:prSet/>
      <dgm:spPr/>
      <dgm:t>
        <a:bodyPr/>
        <a:lstStyle/>
        <a:p>
          <a:endParaRPr lang="en-US"/>
        </a:p>
      </dgm:t>
    </dgm:pt>
    <dgm:pt modelId="{2269DA55-729B-4B73-A07A-94FAB36D8D6E}" type="sibTrans" cxnId="{B3DCABB1-9DBF-49AF-8B32-D229CE4D2126}">
      <dgm:prSet/>
      <dgm:spPr/>
      <dgm:t>
        <a:bodyPr/>
        <a:lstStyle/>
        <a:p>
          <a:endParaRPr lang="en-US"/>
        </a:p>
      </dgm:t>
    </dgm:pt>
    <dgm:pt modelId="{394E02E9-CFCE-4437-8FE3-790F192E0450}">
      <dgm:prSet custT="1"/>
      <dgm:spPr/>
      <dgm:t>
        <a:bodyPr/>
        <a:lstStyle/>
        <a:p>
          <a:pPr algn="ctr">
            <a:spcAft>
              <a:spcPts val="0"/>
            </a:spcAft>
            <a:buFont typeface="Arial" panose="020B0604020202020204" pitchFamily="34" charset="0"/>
            <a:buNone/>
          </a:pPr>
          <a:r>
            <a:rPr lang="en-US" sz="1800" dirty="0">
              <a:solidFill>
                <a:srgbClr val="00411D">
                  <a:hueOff val="0"/>
                  <a:satOff val="0"/>
                  <a:lumOff val="0"/>
                  <a:alphaOff val="0"/>
                </a:srgbClr>
              </a:solidFill>
            </a:rPr>
            <a:t>Give back through service</a:t>
          </a:r>
        </a:p>
      </dgm:t>
    </dgm:pt>
    <dgm:pt modelId="{53F59F09-AA72-4D04-A5CB-058EBE1C8A93}" type="parTrans" cxnId="{D29F681C-BC38-4133-8173-C56B564D3748}">
      <dgm:prSet/>
      <dgm:spPr/>
      <dgm:t>
        <a:bodyPr/>
        <a:lstStyle/>
        <a:p>
          <a:endParaRPr lang="en-US"/>
        </a:p>
      </dgm:t>
    </dgm:pt>
    <dgm:pt modelId="{194165BD-19D7-49BA-A7BF-80E082003B18}" type="sibTrans" cxnId="{D29F681C-BC38-4133-8173-C56B564D3748}">
      <dgm:prSet/>
      <dgm:spPr/>
      <dgm:t>
        <a:bodyPr/>
        <a:lstStyle/>
        <a:p>
          <a:endParaRPr lang="en-US"/>
        </a:p>
      </dgm:t>
    </dgm:pt>
    <dgm:pt modelId="{665AD657-CC1F-48D3-9D98-1B43CA807B39}" type="pres">
      <dgm:prSet presAssocID="{EA2D81D9-41AB-4183-9C07-B3B6E2306992}" presName="Name0" presStyleCnt="0">
        <dgm:presLayoutVars>
          <dgm:dir/>
          <dgm:animLvl val="lvl"/>
          <dgm:resizeHandles val="exact"/>
        </dgm:presLayoutVars>
      </dgm:prSet>
      <dgm:spPr/>
    </dgm:pt>
    <dgm:pt modelId="{FE475D1E-EEF9-478E-A30A-5FC9515DF1A3}" type="pres">
      <dgm:prSet presAssocID="{02B03F15-365E-4630-8A25-9D6EAB5AD37F}" presName="composite" presStyleCnt="0"/>
      <dgm:spPr/>
    </dgm:pt>
    <dgm:pt modelId="{2DEF37C8-BFF1-4DF1-BD99-B475B3A76055}" type="pres">
      <dgm:prSet presAssocID="{02B03F15-365E-4630-8A25-9D6EAB5AD37F}" presName="parTx" presStyleLbl="alignNode1" presStyleIdx="0" presStyleCnt="3">
        <dgm:presLayoutVars>
          <dgm:chMax val="0"/>
          <dgm:chPref val="0"/>
        </dgm:presLayoutVars>
      </dgm:prSet>
      <dgm:spPr>
        <a:prstGeom prst="chevron">
          <a:avLst>
            <a:gd name="adj" fmla="val 30000"/>
          </a:avLst>
        </a:prstGeom>
      </dgm:spPr>
    </dgm:pt>
    <dgm:pt modelId="{B91D23F6-63B5-4292-929E-BADDCD823214}" type="pres">
      <dgm:prSet presAssocID="{02B03F15-365E-4630-8A25-9D6EAB5AD37F}" presName="desTx" presStyleLbl="alignAccFollowNode1" presStyleIdx="0" presStyleCnt="3">
        <dgm:presLayoutVars/>
      </dgm:prSet>
      <dgm:spPr>
        <a:prstGeom prst="rect">
          <a:avLst/>
        </a:prstGeom>
      </dgm:spPr>
    </dgm:pt>
    <dgm:pt modelId="{9A76E9DD-D81E-4018-A1D7-B92C5ED8BDBA}" type="pres">
      <dgm:prSet presAssocID="{C7FFB9C4-81F4-41AA-979D-32A82634ABA4}" presName="space" presStyleCnt="0"/>
      <dgm:spPr/>
    </dgm:pt>
    <dgm:pt modelId="{5FACD373-8366-4D63-8F7B-09084E070CA4}" type="pres">
      <dgm:prSet presAssocID="{01F2D180-1E1F-49D2-BC7C-1AA1F3046CCE}" presName="composite" presStyleCnt="0"/>
      <dgm:spPr/>
    </dgm:pt>
    <dgm:pt modelId="{343CC2D0-1F6D-49BA-BD60-5752FCBEBC5B}" type="pres">
      <dgm:prSet presAssocID="{01F2D180-1E1F-49D2-BC7C-1AA1F3046CCE}" presName="parTx" presStyleLbl="alignNode1" presStyleIdx="1" presStyleCnt="3">
        <dgm:presLayoutVars>
          <dgm:chMax val="0"/>
          <dgm:chPref val="0"/>
        </dgm:presLayoutVars>
      </dgm:prSet>
      <dgm:spPr>
        <a:prstGeom prst="chevron">
          <a:avLst>
            <a:gd name="adj" fmla="val 30000"/>
          </a:avLst>
        </a:prstGeom>
      </dgm:spPr>
    </dgm:pt>
    <dgm:pt modelId="{00ECF072-0B72-4D91-B109-86E922167C18}" type="pres">
      <dgm:prSet presAssocID="{01F2D180-1E1F-49D2-BC7C-1AA1F3046CCE}" presName="desTx" presStyleLbl="alignAccFollowNode1" presStyleIdx="1" presStyleCnt="3">
        <dgm:presLayoutVars/>
      </dgm:prSet>
      <dgm:spPr>
        <a:prstGeom prst="rect">
          <a:avLst/>
        </a:prstGeom>
      </dgm:spPr>
    </dgm:pt>
    <dgm:pt modelId="{4E53AA5C-D445-4AC6-B85F-5E6AB31729EC}" type="pres">
      <dgm:prSet presAssocID="{C1BC258A-69BC-4CB6-8857-AEE84E0CCD96}" presName="space" presStyleCnt="0"/>
      <dgm:spPr/>
    </dgm:pt>
    <dgm:pt modelId="{9A82C1B8-3C8D-4049-A74D-45F97625A0AC}" type="pres">
      <dgm:prSet presAssocID="{62D7BB50-7F40-43D6-872E-A2775FDAD19E}" presName="composite" presStyleCnt="0"/>
      <dgm:spPr/>
    </dgm:pt>
    <dgm:pt modelId="{4F2CFE8D-7A1A-4D82-8746-664846DA0E45}" type="pres">
      <dgm:prSet presAssocID="{62D7BB50-7F40-43D6-872E-A2775FDAD19E}" presName="parTx" presStyleLbl="alignNode1" presStyleIdx="2" presStyleCnt="3">
        <dgm:presLayoutVars>
          <dgm:chMax val="0"/>
          <dgm:chPref val="0"/>
        </dgm:presLayoutVars>
      </dgm:prSet>
      <dgm:spPr>
        <a:prstGeom prst="chevron">
          <a:avLst>
            <a:gd name="adj" fmla="val 30000"/>
          </a:avLst>
        </a:prstGeom>
      </dgm:spPr>
    </dgm:pt>
    <dgm:pt modelId="{EAAC407E-D8BE-4A3B-A6F7-CC40C968AA6B}" type="pres">
      <dgm:prSet presAssocID="{62D7BB50-7F40-43D6-872E-A2775FDAD19E}" presName="desTx" presStyleLbl="alignAccFollowNode1" presStyleIdx="2" presStyleCnt="3">
        <dgm:presLayoutVars/>
      </dgm:prSet>
      <dgm:spPr>
        <a:prstGeom prst="rect">
          <a:avLst/>
        </a:prstGeom>
      </dgm:spPr>
    </dgm:pt>
  </dgm:ptLst>
  <dgm:cxnLst>
    <dgm:cxn modelId="{5D065A04-ADB9-483C-A215-A3CD838126E6}" type="presOf" srcId="{D033973B-EA65-40D0-9CBE-C9D0BEA5CA11}" destId="{EAAC407E-D8BE-4A3B-A6F7-CC40C968AA6B}" srcOrd="0" destOrd="6" presId="urn:microsoft.com/office/officeart/2016/7/layout/ChevronBlockProcess"/>
    <dgm:cxn modelId="{9BCE3409-52AB-422A-BE80-164E3445ED46}" type="presOf" srcId="{02B03F15-365E-4630-8A25-9D6EAB5AD37F}" destId="{2DEF37C8-BFF1-4DF1-BD99-B475B3A76055}" srcOrd="0" destOrd="0" presId="urn:microsoft.com/office/officeart/2016/7/layout/ChevronBlockProcess"/>
    <dgm:cxn modelId="{2E749809-4D9E-4187-A6E9-497A930E478D}" type="presOf" srcId="{394E02E9-CFCE-4437-8FE3-790F192E0450}" destId="{EAAC407E-D8BE-4A3B-A6F7-CC40C968AA6B}" srcOrd="0" destOrd="7" presId="urn:microsoft.com/office/officeart/2016/7/layout/ChevronBlockProcess"/>
    <dgm:cxn modelId="{E928100D-CBEC-4D09-AE25-3AB1BED30DD3}" srcId="{62D7BB50-7F40-43D6-872E-A2775FDAD19E}" destId="{352423CC-6668-4018-B23E-78CABE46F8E3}" srcOrd="4" destOrd="0" parTransId="{F8B2AD0B-8697-46A1-9BB9-BB1E0AECAC4A}" sibTransId="{2E5A9A8F-E4AC-4E93-8A03-02D225A0DD43}"/>
    <dgm:cxn modelId="{E41D3819-CF5F-443B-B43D-F397BDF2DC3B}" srcId="{02B03F15-365E-4630-8A25-9D6EAB5AD37F}" destId="{56E2BFD5-3915-44A2-BA6F-1B5FCE7D0D8B}" srcOrd="4" destOrd="0" parTransId="{267A5A38-A9FE-4833-9292-C8E41EC4C429}" sibTransId="{ADE718BA-27C3-4747-AD32-7AAA4C7555D9}"/>
    <dgm:cxn modelId="{D29F681C-BC38-4133-8173-C56B564D3748}" srcId="{62D7BB50-7F40-43D6-872E-A2775FDAD19E}" destId="{394E02E9-CFCE-4437-8FE3-790F192E0450}" srcOrd="7" destOrd="0" parTransId="{53F59F09-AA72-4D04-A5CB-058EBE1C8A93}" sibTransId="{194165BD-19D7-49BA-A7BF-80E082003B18}"/>
    <dgm:cxn modelId="{B4AB9620-F2D2-40DC-B8A2-D8031F43B266}" type="presOf" srcId="{A03F30FA-AF45-4253-BE37-04A67FCBBEF0}" destId="{00ECF072-0B72-4D91-B109-86E922167C18}" srcOrd="0" destOrd="3" presId="urn:microsoft.com/office/officeart/2016/7/layout/ChevronBlockProcess"/>
    <dgm:cxn modelId="{FE9D5822-7020-4F2D-BAEC-DFD81CC195EE}" srcId="{5B07A734-AB5D-4D55-B6E5-B29A242E6EA4}" destId="{884E2B87-74AE-432A-BE7D-5BCB8B90D0FD}" srcOrd="0" destOrd="0" parTransId="{A068EBEE-28B8-42B0-AD22-4F9F21E7027C}" sibTransId="{73BF91A0-8BE8-4BCF-90B1-19C67E366695}"/>
    <dgm:cxn modelId="{6D308629-91D6-4825-AFB1-91E6C1D14C9D}" srcId="{62D7BB50-7F40-43D6-872E-A2775FDAD19E}" destId="{B8FA0BB0-4570-4E96-BB89-578541ED11E2}" srcOrd="3" destOrd="0" parTransId="{00FA5246-EB9D-4B34-87F8-ED25CAE03D38}" sibTransId="{F02D22C2-7F79-4436-B5EF-B442B67F3373}"/>
    <dgm:cxn modelId="{8803572A-31F0-4597-8186-9C83DF48CE5A}" type="presOf" srcId="{AE87BE06-B6B4-486C-A20C-856C52404B0D}" destId="{B91D23F6-63B5-4292-929E-BADDCD823214}" srcOrd="0" destOrd="1" presId="urn:microsoft.com/office/officeart/2016/7/layout/ChevronBlockProcess"/>
    <dgm:cxn modelId="{108C262D-C40E-4F52-AA64-3EE6F0838DD0}" srcId="{01F2D180-1E1F-49D2-BC7C-1AA1F3046CCE}" destId="{EE458083-CD0A-4D80-87A9-788893691706}" srcOrd="5" destOrd="0" parTransId="{F0536F9E-FAEB-40EF-A432-9D3D55CEB90A}" sibTransId="{C0E26C9A-176E-4EF4-A1DD-0A38729A98F3}"/>
    <dgm:cxn modelId="{1AA0482D-C6A9-43D0-AEBE-FBFD457EF321}" type="presOf" srcId="{352423CC-6668-4018-B23E-78CABE46F8E3}" destId="{EAAC407E-D8BE-4A3B-A6F7-CC40C968AA6B}" srcOrd="0" destOrd="4" presId="urn:microsoft.com/office/officeart/2016/7/layout/ChevronBlockProcess"/>
    <dgm:cxn modelId="{FEF40035-8063-4E63-8042-E04613C68CC4}" type="presOf" srcId="{130E4ACF-1BDF-40A7-9B23-655D59E32CF7}" destId="{EAAC407E-D8BE-4A3B-A6F7-CC40C968AA6B}" srcOrd="0" destOrd="5" presId="urn:microsoft.com/office/officeart/2016/7/layout/ChevronBlockProcess"/>
    <dgm:cxn modelId="{D2147D39-7A90-4EE5-9B91-3B79021E2542}" type="presOf" srcId="{01F2D180-1E1F-49D2-BC7C-1AA1F3046CCE}" destId="{343CC2D0-1F6D-49BA-BD60-5752FCBEBC5B}" srcOrd="0" destOrd="0" presId="urn:microsoft.com/office/officeart/2016/7/layout/ChevronBlockProcess"/>
    <dgm:cxn modelId="{2A26243D-F0A2-42BE-86CB-BA4B1B67DDC3}" type="presOf" srcId="{F72C8263-6910-42F5-8342-F37A11926858}" destId="{B91D23F6-63B5-4292-929E-BADDCD823214}" srcOrd="0" destOrd="2" presId="urn:microsoft.com/office/officeart/2016/7/layout/ChevronBlockProcess"/>
    <dgm:cxn modelId="{2932B140-EBCA-4545-86C7-C5C1EDBF551C}" srcId="{02B03F15-365E-4630-8A25-9D6EAB5AD37F}" destId="{BB4F27D3-64DA-4B19-810A-DBD68816906C}" srcOrd="0" destOrd="0" parTransId="{AD156CCD-275C-4318-80D9-5C7DA7C11163}" sibTransId="{9FA7B32B-A0B1-4699-A45D-FF33B6971DF8}"/>
    <dgm:cxn modelId="{A72B085D-8BE9-48C3-97A1-8B557F7AE30A}" type="presOf" srcId="{B8FA0BB0-4570-4E96-BB89-578541ED11E2}" destId="{EAAC407E-D8BE-4A3B-A6F7-CC40C968AA6B}" srcOrd="0" destOrd="3" presId="urn:microsoft.com/office/officeart/2016/7/layout/ChevronBlockProcess"/>
    <dgm:cxn modelId="{04E31943-652F-45BF-B385-01796E0F85DE}" type="presOf" srcId="{D3FE3115-023E-44A5-AF7C-68160F8E5D57}" destId="{EAAC407E-D8BE-4A3B-A6F7-CC40C968AA6B}" srcOrd="0" destOrd="0" presId="urn:microsoft.com/office/officeart/2016/7/layout/ChevronBlockProcess"/>
    <dgm:cxn modelId="{39E09D69-992C-43CF-851B-7AFC484CC83E}" srcId="{EA2D81D9-41AB-4183-9C07-B3B6E2306992}" destId="{62D7BB50-7F40-43D6-872E-A2775FDAD19E}" srcOrd="2" destOrd="0" parTransId="{C5D3D78B-BD72-45D2-97BC-B306A2F9CCE9}" sibTransId="{C42A2F12-01BF-450D-98C4-41E37D42BDB2}"/>
    <dgm:cxn modelId="{7D0BA869-E938-4287-98D5-1508300103E4}" srcId="{02B03F15-365E-4630-8A25-9D6EAB5AD37F}" destId="{A2260C30-45CB-4AFE-A9F7-B35D5B83D86A}" srcOrd="3" destOrd="0" parTransId="{99BD5DA5-E561-417D-89A3-4EFFB8A46D3B}" sibTransId="{099A02D6-99AF-4232-919E-C4AB18BC2A85}"/>
    <dgm:cxn modelId="{FCFCCF55-8A7E-41D7-853A-D0DDA1924175}" type="presOf" srcId="{9A6C4E92-6274-4AD2-8D2C-C341B00B4609}" destId="{EAAC407E-D8BE-4A3B-A6F7-CC40C968AA6B}" srcOrd="0" destOrd="1" presId="urn:microsoft.com/office/officeart/2016/7/layout/ChevronBlockProcess"/>
    <dgm:cxn modelId="{D2655359-B799-44AC-BE4D-7682F68AAF10}" srcId="{01F2D180-1E1F-49D2-BC7C-1AA1F3046CCE}" destId="{A03F30FA-AF45-4253-BE37-04A67FCBBEF0}" srcOrd="3" destOrd="0" parTransId="{7F40E2CE-AE1D-42E6-B302-D0A8C3C7692E}" sibTransId="{6CFE903A-0FDA-4352-B465-306A46F8AC5D}"/>
    <dgm:cxn modelId="{7E66CD79-D8A0-44AC-9AEB-D966DE65DBCD}" srcId="{62D7BB50-7F40-43D6-872E-A2775FDAD19E}" destId="{D3FE3115-023E-44A5-AF7C-68160F8E5D57}" srcOrd="0" destOrd="0" parTransId="{9BD4FAC1-0E00-49A8-87AC-BE22BB40609C}" sibTransId="{0FF94144-8595-4842-A50C-7A5032F5A8EA}"/>
    <dgm:cxn modelId="{64A1AB7B-08FD-4590-9F8A-EF9496F55852}" type="presOf" srcId="{EA2D81D9-41AB-4183-9C07-B3B6E2306992}" destId="{665AD657-CC1F-48D3-9D98-1B43CA807B39}" srcOrd="0" destOrd="0" presId="urn:microsoft.com/office/officeart/2016/7/layout/ChevronBlockProcess"/>
    <dgm:cxn modelId="{8319C17F-8ACF-4A81-B6A1-7CCF6E894A6A}" srcId="{62D7BB50-7F40-43D6-872E-A2775FDAD19E}" destId="{9A6C4E92-6274-4AD2-8D2C-C341B00B4609}" srcOrd="1" destOrd="0" parTransId="{158E6C0D-79A3-401C-9F8E-4306D82060AE}" sibTransId="{5C696A04-1A98-496D-A77B-990735E04E44}"/>
    <dgm:cxn modelId="{FEE77688-0F7E-4B63-A63D-85A94C88021E}" type="presOf" srcId="{9AFF0193-4893-4A46-A13D-EA8D1EE4EDE0}" destId="{B91D23F6-63B5-4292-929E-BADDCD823214}" srcOrd="0" destOrd="5" presId="urn:microsoft.com/office/officeart/2016/7/layout/ChevronBlockProcess"/>
    <dgm:cxn modelId="{182BBC90-3452-4FB6-96F6-8C2EAAF3D88C}" srcId="{62D7BB50-7F40-43D6-872E-A2775FDAD19E}" destId="{130E4ACF-1BDF-40A7-9B23-655D59E32CF7}" srcOrd="5" destOrd="0" parTransId="{F1AC1C31-4041-4CF6-ABC3-7756E0DA2060}" sibTransId="{F71D8F86-E55E-477E-9A9B-67F12F93C52F}"/>
    <dgm:cxn modelId="{36A62491-1E2E-493F-90E6-35043FD7DED3}" type="presOf" srcId="{874A9747-ACC6-4C52-9566-79A6823FA124}" destId="{00ECF072-0B72-4D91-B109-86E922167C18}" srcOrd="0" destOrd="0" presId="urn:microsoft.com/office/officeart/2016/7/layout/ChevronBlockProcess"/>
    <dgm:cxn modelId="{EAF57899-D6C5-47CC-BF20-C73D5E960BEA}" srcId="{02B03F15-365E-4630-8A25-9D6EAB5AD37F}" destId="{AE87BE06-B6B4-486C-A20C-856C52404B0D}" srcOrd="1" destOrd="0" parTransId="{4AF5BC00-5D5F-4706-9421-D01C7E15A3B0}" sibTransId="{3C13683E-9899-4DE8-9F93-8143053AF2B8}"/>
    <dgm:cxn modelId="{B2D4189F-9E33-4AE6-B39F-178D1AB8D797}" srcId="{01F2D180-1E1F-49D2-BC7C-1AA1F3046CCE}" destId="{01FB9FA1-3174-4856-AF28-79FA933048E0}" srcOrd="4" destOrd="0" parTransId="{E8DFAC3C-D1A5-499E-B8A0-C5D4F845CEC9}" sibTransId="{099D0A63-7761-4F0E-A7C3-7342AC52EF65}"/>
    <dgm:cxn modelId="{705AF19F-003E-4087-BF3C-6789BF2B8D1C}" type="presOf" srcId="{89C9B371-59E4-420B-BCAC-B0505DEF5715}" destId="{00ECF072-0B72-4D91-B109-86E922167C18}" srcOrd="0" destOrd="1" presId="urn:microsoft.com/office/officeart/2016/7/layout/ChevronBlockProcess"/>
    <dgm:cxn modelId="{F99023A8-0EF0-407F-85CA-7D9543B68A52}" type="presOf" srcId="{62D7BB50-7F40-43D6-872E-A2775FDAD19E}" destId="{4F2CFE8D-7A1A-4D82-8746-664846DA0E45}" srcOrd="0" destOrd="0" presId="urn:microsoft.com/office/officeart/2016/7/layout/ChevronBlockProcess"/>
    <dgm:cxn modelId="{B3DCABB1-9DBF-49AF-8B32-D229CE4D2126}" srcId="{62D7BB50-7F40-43D6-872E-A2775FDAD19E}" destId="{D033973B-EA65-40D0-9CBE-C9D0BEA5CA11}" srcOrd="6" destOrd="0" parTransId="{0A69E1E3-11BF-458D-ACED-3B4EC7FEAF6A}" sibTransId="{2269DA55-729B-4B73-A07A-94FAB36D8D6E}"/>
    <dgm:cxn modelId="{06F9E0B6-BB08-4466-8AC6-66499BD36EFB}" srcId="{01F2D180-1E1F-49D2-BC7C-1AA1F3046CCE}" destId="{FC6F91D3-0509-410B-AF32-88159E58236C}" srcOrd="2" destOrd="0" parTransId="{AACF9AC5-5E38-4D1F-AD3B-981051962426}" sibTransId="{1FA5C27E-6E54-44CF-A46F-477BBCC62F3D}"/>
    <dgm:cxn modelId="{5DB824BD-3666-4722-BFD7-83817B5B09A2}" srcId="{02B03F15-365E-4630-8A25-9D6EAB5AD37F}" destId="{9AFF0193-4893-4A46-A13D-EA8D1EE4EDE0}" srcOrd="5" destOrd="0" parTransId="{8C078E52-CBEA-402F-A4B4-5D62293A5BBC}" sibTransId="{BCE6E61F-2454-4C20-B264-286CA350BA22}"/>
    <dgm:cxn modelId="{A37418C4-7033-4A21-8763-F7AC95B79614}" srcId="{EA2D81D9-41AB-4183-9C07-B3B6E2306992}" destId="{02B03F15-365E-4630-8A25-9D6EAB5AD37F}" srcOrd="0" destOrd="0" parTransId="{4AF55D9A-D2F1-4075-A5F3-607F40ECD72D}" sibTransId="{C7FFB9C4-81F4-41AA-979D-32A82634ABA4}"/>
    <dgm:cxn modelId="{11282CC7-C39D-4C66-B48E-72E5DC5BFCC6}" type="presOf" srcId="{EE458083-CD0A-4D80-87A9-788893691706}" destId="{00ECF072-0B72-4D91-B109-86E922167C18}" srcOrd="0" destOrd="5" presId="urn:microsoft.com/office/officeart/2016/7/layout/ChevronBlockProcess"/>
    <dgm:cxn modelId="{3984A0C8-7D16-4277-A09F-C1111FF8555F}" srcId="{01F2D180-1E1F-49D2-BC7C-1AA1F3046CCE}" destId="{89C9B371-59E4-420B-BCAC-B0505DEF5715}" srcOrd="1" destOrd="0" parTransId="{ECBC4B10-DAD9-4DC2-892B-9BD46D7E565F}" sibTransId="{187AB875-D997-4614-BF44-A0BBBF10B294}"/>
    <dgm:cxn modelId="{F485E0CD-A15A-4467-B400-957A642A1074}" type="presOf" srcId="{FD6F2C4B-8F24-4869-92A2-5C6C5AED412E}" destId="{EAAC407E-D8BE-4A3B-A6F7-CC40C968AA6B}" srcOrd="0" destOrd="2" presId="urn:microsoft.com/office/officeart/2016/7/layout/ChevronBlockProcess"/>
    <dgm:cxn modelId="{BA980CCE-DBD8-49E4-863E-F6E80D90B455}" srcId="{62D7BB50-7F40-43D6-872E-A2775FDAD19E}" destId="{FD6F2C4B-8F24-4869-92A2-5C6C5AED412E}" srcOrd="2" destOrd="0" parTransId="{B5AD82BE-C449-4FF8-92FE-D2B12C3FF471}" sibTransId="{44246D51-1B2A-4F47-B028-10CD001BEF34}"/>
    <dgm:cxn modelId="{D032FFD1-3A54-46D0-8FF2-896E7EB9C0A8}" type="presOf" srcId="{5B07A734-AB5D-4D55-B6E5-B29A242E6EA4}" destId="{B91D23F6-63B5-4292-929E-BADDCD823214}" srcOrd="0" destOrd="6" presId="urn:microsoft.com/office/officeart/2016/7/layout/ChevronBlockProcess"/>
    <dgm:cxn modelId="{87EF3CD4-DE5A-4E5B-B25D-83E45AEDCAE4}" srcId="{02B03F15-365E-4630-8A25-9D6EAB5AD37F}" destId="{F72C8263-6910-42F5-8342-F37A11926858}" srcOrd="2" destOrd="0" parTransId="{72D5FCCA-6CE8-41F7-ADBD-80BE68312ADD}" sibTransId="{9FCFEC1F-0C0E-4DF3-8813-E12A7EF37699}"/>
    <dgm:cxn modelId="{9E6BB8D9-B1FC-49A4-92C0-3E7EF1E36668}" srcId="{01F2D180-1E1F-49D2-BC7C-1AA1F3046CCE}" destId="{874A9747-ACC6-4C52-9566-79A6823FA124}" srcOrd="0" destOrd="0" parTransId="{6B130199-3A10-4089-9221-56D20379A180}" sibTransId="{C0D03CFB-D775-480B-ACA5-BE9C783A916C}"/>
    <dgm:cxn modelId="{2B091EDC-4E0E-4E9B-9060-8706BD3960E0}" type="presOf" srcId="{BB4F27D3-64DA-4B19-810A-DBD68816906C}" destId="{B91D23F6-63B5-4292-929E-BADDCD823214}" srcOrd="0" destOrd="0" presId="urn:microsoft.com/office/officeart/2016/7/layout/ChevronBlockProcess"/>
    <dgm:cxn modelId="{31C948DD-F17F-4F17-9F6C-955AEC31741F}" srcId="{01F2D180-1E1F-49D2-BC7C-1AA1F3046CCE}" destId="{85DC5AA7-5F28-4FA7-97B6-6230544704F3}" srcOrd="6" destOrd="0" parTransId="{258804DB-1790-4229-94C6-7E9BC6C67EE3}" sibTransId="{F23DB81B-1311-4708-835E-C13D78C37010}"/>
    <dgm:cxn modelId="{5AAEEFE3-DBB0-46C0-9167-89B3478E996B}" type="presOf" srcId="{FC6F91D3-0509-410B-AF32-88159E58236C}" destId="{00ECF072-0B72-4D91-B109-86E922167C18}" srcOrd="0" destOrd="2" presId="urn:microsoft.com/office/officeart/2016/7/layout/ChevronBlockProcess"/>
    <dgm:cxn modelId="{4B3E15E6-EDE5-4ACC-9796-51D48983B622}" type="presOf" srcId="{56E2BFD5-3915-44A2-BA6F-1B5FCE7D0D8B}" destId="{B91D23F6-63B5-4292-929E-BADDCD823214}" srcOrd="0" destOrd="4" presId="urn:microsoft.com/office/officeart/2016/7/layout/ChevronBlockProcess"/>
    <dgm:cxn modelId="{F990ECE7-9BF6-4C48-A25A-445BA9C682B9}" type="presOf" srcId="{884E2B87-74AE-432A-BE7D-5BCB8B90D0FD}" destId="{B91D23F6-63B5-4292-929E-BADDCD823214}" srcOrd="0" destOrd="7" presId="urn:microsoft.com/office/officeart/2016/7/layout/ChevronBlockProcess"/>
    <dgm:cxn modelId="{5999C0EE-D2CA-4497-AD34-1FA6467716F3}" type="presOf" srcId="{A2260C30-45CB-4AFE-A9F7-B35D5B83D86A}" destId="{B91D23F6-63B5-4292-929E-BADDCD823214}" srcOrd="0" destOrd="3" presId="urn:microsoft.com/office/officeart/2016/7/layout/ChevronBlockProcess"/>
    <dgm:cxn modelId="{B3E921FA-D7BA-45A6-BCF8-5526EECC2093}" type="presOf" srcId="{85DC5AA7-5F28-4FA7-97B6-6230544704F3}" destId="{00ECF072-0B72-4D91-B109-86E922167C18}" srcOrd="0" destOrd="6" presId="urn:microsoft.com/office/officeart/2016/7/layout/ChevronBlockProcess"/>
    <dgm:cxn modelId="{F2269AFC-E866-417E-AB72-1E9CDCD61F3D}" srcId="{02B03F15-365E-4630-8A25-9D6EAB5AD37F}" destId="{5B07A734-AB5D-4D55-B6E5-B29A242E6EA4}" srcOrd="6" destOrd="0" parTransId="{D2EB816C-FE6A-4D50-9591-645B88EACA6F}" sibTransId="{AF2B6343-4C32-4BA9-9506-3C4AF7389DBF}"/>
    <dgm:cxn modelId="{41DB84FE-34E3-4C9C-846B-AFFA2AE8E111}" type="presOf" srcId="{01FB9FA1-3174-4856-AF28-79FA933048E0}" destId="{00ECF072-0B72-4D91-B109-86E922167C18}" srcOrd="0" destOrd="4" presId="urn:microsoft.com/office/officeart/2016/7/layout/ChevronBlockProcess"/>
    <dgm:cxn modelId="{B82BE9FE-5EC9-4FF5-A3D9-F065A909CFE6}" srcId="{EA2D81D9-41AB-4183-9C07-B3B6E2306992}" destId="{01F2D180-1E1F-49D2-BC7C-1AA1F3046CCE}" srcOrd="1" destOrd="0" parTransId="{1CA0A482-49A2-402A-A4D1-326A66744166}" sibTransId="{C1BC258A-69BC-4CB6-8857-AEE84E0CCD96}"/>
    <dgm:cxn modelId="{7DF34D37-C4C8-4B05-80ED-0279710649FD}" type="presParOf" srcId="{665AD657-CC1F-48D3-9D98-1B43CA807B39}" destId="{FE475D1E-EEF9-478E-A30A-5FC9515DF1A3}" srcOrd="0" destOrd="0" presId="urn:microsoft.com/office/officeart/2016/7/layout/ChevronBlockProcess"/>
    <dgm:cxn modelId="{B9C74F15-5F51-420A-8E61-8F9FBF7E6CE1}" type="presParOf" srcId="{FE475D1E-EEF9-478E-A30A-5FC9515DF1A3}" destId="{2DEF37C8-BFF1-4DF1-BD99-B475B3A76055}" srcOrd="0" destOrd="0" presId="urn:microsoft.com/office/officeart/2016/7/layout/ChevronBlockProcess"/>
    <dgm:cxn modelId="{395A24BE-AEE9-4E43-BC64-E8A0B1C0C4AC}" type="presParOf" srcId="{FE475D1E-EEF9-478E-A30A-5FC9515DF1A3}" destId="{B91D23F6-63B5-4292-929E-BADDCD823214}" srcOrd="1" destOrd="0" presId="urn:microsoft.com/office/officeart/2016/7/layout/ChevronBlockProcess"/>
    <dgm:cxn modelId="{F8A8B35A-FE88-42A4-864C-CEC77DA30533}" type="presParOf" srcId="{665AD657-CC1F-48D3-9D98-1B43CA807B39}" destId="{9A76E9DD-D81E-4018-A1D7-B92C5ED8BDBA}" srcOrd="1" destOrd="0" presId="urn:microsoft.com/office/officeart/2016/7/layout/ChevronBlockProcess"/>
    <dgm:cxn modelId="{8E72FE2C-D019-4BF6-8B73-2B445F8BC1BE}" type="presParOf" srcId="{665AD657-CC1F-48D3-9D98-1B43CA807B39}" destId="{5FACD373-8366-4D63-8F7B-09084E070CA4}" srcOrd="2" destOrd="0" presId="urn:microsoft.com/office/officeart/2016/7/layout/ChevronBlockProcess"/>
    <dgm:cxn modelId="{08074A1B-D2E3-4498-87B4-B87E7690B081}" type="presParOf" srcId="{5FACD373-8366-4D63-8F7B-09084E070CA4}" destId="{343CC2D0-1F6D-49BA-BD60-5752FCBEBC5B}" srcOrd="0" destOrd="0" presId="urn:microsoft.com/office/officeart/2016/7/layout/ChevronBlockProcess"/>
    <dgm:cxn modelId="{4CD4DF18-15AE-4F1C-84B0-66B80420FC22}" type="presParOf" srcId="{5FACD373-8366-4D63-8F7B-09084E070CA4}" destId="{00ECF072-0B72-4D91-B109-86E922167C18}" srcOrd="1" destOrd="0" presId="urn:microsoft.com/office/officeart/2016/7/layout/ChevronBlockProcess"/>
    <dgm:cxn modelId="{E0695B75-6E96-474D-8A95-E78C3FA67ED3}" type="presParOf" srcId="{665AD657-CC1F-48D3-9D98-1B43CA807B39}" destId="{4E53AA5C-D445-4AC6-B85F-5E6AB31729EC}" srcOrd="3" destOrd="0" presId="urn:microsoft.com/office/officeart/2016/7/layout/ChevronBlockProcess"/>
    <dgm:cxn modelId="{B9C66593-FDBA-499D-9A71-D082E08928A0}" type="presParOf" srcId="{665AD657-CC1F-48D3-9D98-1B43CA807B39}" destId="{9A82C1B8-3C8D-4049-A74D-45F97625A0AC}" srcOrd="4" destOrd="0" presId="urn:microsoft.com/office/officeart/2016/7/layout/ChevronBlockProcess"/>
    <dgm:cxn modelId="{B4A447BE-08EC-4B56-B3C0-397E13BFAB6E}" type="presParOf" srcId="{9A82C1B8-3C8D-4049-A74D-45F97625A0AC}" destId="{4F2CFE8D-7A1A-4D82-8746-664846DA0E45}" srcOrd="0" destOrd="0" presId="urn:microsoft.com/office/officeart/2016/7/layout/ChevronBlockProcess"/>
    <dgm:cxn modelId="{8D1DF1EF-47B9-4370-9942-4E9002CF2C43}" type="presParOf" srcId="{9A82C1B8-3C8D-4049-A74D-45F97625A0AC}" destId="{EAAC407E-D8BE-4A3B-A6F7-CC40C968AA6B}" srcOrd="1" destOrd="0" presId="urn:microsoft.com/office/officeart/2016/7/layout/ChevronBlock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107EF7-EBAE-4170-AFAA-5DAEE906D2A5}" type="doc">
      <dgm:prSet loTypeId="urn:microsoft.com/office/officeart/2005/8/layout/default" loCatId="list" qsTypeId="urn:microsoft.com/office/officeart/2005/8/quickstyle/simple1#3" qsCatId="simple" csTypeId="urn:microsoft.com/office/officeart/2005/8/colors/colorful1#1" csCatId="colorful" phldr="1"/>
      <dgm:spPr/>
      <dgm:t>
        <a:bodyPr/>
        <a:lstStyle/>
        <a:p>
          <a:endParaRPr lang="en-US"/>
        </a:p>
      </dgm:t>
    </dgm:pt>
    <dgm:pt modelId="{1871CBA8-BBCF-4FC9-BE12-67ABCE465430}">
      <dgm:prSet/>
      <dgm:spPr/>
      <dgm:t>
        <a:bodyPr/>
        <a:lstStyle/>
        <a:p>
          <a:r>
            <a:rPr lang="en-US"/>
            <a:t>Missing school </a:t>
          </a:r>
        </a:p>
      </dgm:t>
    </dgm:pt>
    <dgm:pt modelId="{770E23D5-37BC-4960-BD2B-FE95CA713F37}" type="parTrans" cxnId="{A5C209DE-EC12-493C-B396-C6211B834791}">
      <dgm:prSet/>
      <dgm:spPr/>
      <dgm:t>
        <a:bodyPr/>
        <a:lstStyle/>
        <a:p>
          <a:endParaRPr lang="en-US"/>
        </a:p>
      </dgm:t>
    </dgm:pt>
    <dgm:pt modelId="{DE78C218-372C-4C18-908F-784A72781AB8}" type="sibTrans" cxnId="{A5C209DE-EC12-493C-B396-C6211B834791}">
      <dgm:prSet/>
      <dgm:spPr/>
      <dgm:t>
        <a:bodyPr/>
        <a:lstStyle/>
        <a:p>
          <a:endParaRPr lang="en-US"/>
        </a:p>
      </dgm:t>
    </dgm:pt>
    <dgm:pt modelId="{C017D386-0E71-402A-B666-EE7B0B7F98A5}">
      <dgm:prSet/>
      <dgm:spPr/>
      <dgm:t>
        <a:bodyPr/>
        <a:lstStyle/>
        <a:p>
          <a:r>
            <a:rPr lang="en-US" dirty="0"/>
            <a:t>Being challenged in a course for the first time</a:t>
          </a:r>
        </a:p>
      </dgm:t>
    </dgm:pt>
    <dgm:pt modelId="{B43B3771-719F-40EF-8DDC-324B7D33247E}" type="parTrans" cxnId="{79965F9A-C14A-4A49-967A-B9262A52311A}">
      <dgm:prSet/>
      <dgm:spPr/>
      <dgm:t>
        <a:bodyPr/>
        <a:lstStyle/>
        <a:p>
          <a:endParaRPr lang="en-US"/>
        </a:p>
      </dgm:t>
    </dgm:pt>
    <dgm:pt modelId="{C1C243B1-D49F-4D5F-9DDF-0002A7A19F66}" type="sibTrans" cxnId="{79965F9A-C14A-4A49-967A-B9262A52311A}">
      <dgm:prSet/>
      <dgm:spPr/>
      <dgm:t>
        <a:bodyPr/>
        <a:lstStyle/>
        <a:p>
          <a:endParaRPr lang="en-US"/>
        </a:p>
      </dgm:t>
    </dgm:pt>
    <dgm:pt modelId="{07CEC8C9-904A-4839-9A21-11CD6AC2C02E}">
      <dgm:prSet/>
      <dgm:spPr/>
      <dgm:t>
        <a:bodyPr/>
        <a:lstStyle/>
        <a:p>
          <a:r>
            <a:rPr lang="en-US" dirty="0"/>
            <a:t>Skipping WIN sessions</a:t>
          </a:r>
        </a:p>
      </dgm:t>
    </dgm:pt>
    <dgm:pt modelId="{0D5335EC-0497-46D5-80AD-A8FD6162838F}" type="parTrans" cxnId="{FD510E67-D491-45D7-B12D-29C518557448}">
      <dgm:prSet/>
      <dgm:spPr/>
      <dgm:t>
        <a:bodyPr/>
        <a:lstStyle/>
        <a:p>
          <a:endParaRPr lang="en-US"/>
        </a:p>
      </dgm:t>
    </dgm:pt>
    <dgm:pt modelId="{2B08C0CC-0BBC-4234-987E-E658A342311A}" type="sibTrans" cxnId="{FD510E67-D491-45D7-B12D-29C518557448}">
      <dgm:prSet/>
      <dgm:spPr/>
      <dgm:t>
        <a:bodyPr/>
        <a:lstStyle/>
        <a:p>
          <a:endParaRPr lang="en-US"/>
        </a:p>
      </dgm:t>
    </dgm:pt>
    <dgm:pt modelId="{310CED6B-9C51-4B2A-B9E3-97A5BA1A576B}">
      <dgm:prSet/>
      <dgm:spPr/>
      <dgm:t>
        <a:bodyPr/>
        <a:lstStyle/>
        <a:p>
          <a:r>
            <a:rPr lang="en-US" dirty="0"/>
            <a:t>Not completing homework</a:t>
          </a:r>
        </a:p>
      </dgm:t>
    </dgm:pt>
    <dgm:pt modelId="{01A01DBF-6249-4839-B614-D44D2C6DE424}" type="parTrans" cxnId="{22641873-8224-40A0-857D-EDCCBE23CD59}">
      <dgm:prSet/>
      <dgm:spPr/>
      <dgm:t>
        <a:bodyPr/>
        <a:lstStyle/>
        <a:p>
          <a:endParaRPr lang="en-US"/>
        </a:p>
      </dgm:t>
    </dgm:pt>
    <dgm:pt modelId="{0AE465B0-4952-4A77-B6FE-3F4CF460C423}" type="sibTrans" cxnId="{22641873-8224-40A0-857D-EDCCBE23CD59}">
      <dgm:prSet/>
      <dgm:spPr/>
      <dgm:t>
        <a:bodyPr/>
        <a:lstStyle/>
        <a:p>
          <a:endParaRPr lang="en-US"/>
        </a:p>
      </dgm:t>
    </dgm:pt>
    <dgm:pt modelId="{6CB2AD55-E5CF-44EA-BC7D-FC77F0AA3795}">
      <dgm:prSet/>
      <dgm:spPr/>
      <dgm:t>
        <a:bodyPr/>
        <a:lstStyle/>
        <a:p>
          <a:r>
            <a:rPr lang="en-US" dirty="0"/>
            <a:t>Not studying for tests</a:t>
          </a:r>
        </a:p>
      </dgm:t>
    </dgm:pt>
    <dgm:pt modelId="{FBBE5D85-3B63-4B41-B26C-099430CB53FA}" type="parTrans" cxnId="{FCA14E6D-C112-4849-A8B4-F81D2B67C945}">
      <dgm:prSet/>
      <dgm:spPr/>
      <dgm:t>
        <a:bodyPr/>
        <a:lstStyle/>
        <a:p>
          <a:endParaRPr lang="en-US"/>
        </a:p>
      </dgm:t>
    </dgm:pt>
    <dgm:pt modelId="{74AC2103-202F-43E2-AB8D-4E64FC493CA2}" type="sibTrans" cxnId="{FCA14E6D-C112-4849-A8B4-F81D2B67C945}">
      <dgm:prSet/>
      <dgm:spPr/>
      <dgm:t>
        <a:bodyPr/>
        <a:lstStyle/>
        <a:p>
          <a:endParaRPr lang="en-US"/>
        </a:p>
      </dgm:t>
    </dgm:pt>
    <dgm:pt modelId="{7DDF1EDB-154B-47F9-985B-20B28A0EF79E}">
      <dgm:prSet/>
      <dgm:spPr/>
      <dgm:t>
        <a:bodyPr/>
        <a:lstStyle/>
        <a:p>
          <a:r>
            <a:rPr lang="en-US" dirty="0"/>
            <a:t>Not reaching out for help </a:t>
          </a:r>
        </a:p>
      </dgm:t>
    </dgm:pt>
    <dgm:pt modelId="{9ADEB797-4D34-4283-8268-3F82391BB957}" type="parTrans" cxnId="{55AC7456-CD44-48AE-9EB5-A1EDA22FFAD9}">
      <dgm:prSet/>
      <dgm:spPr/>
      <dgm:t>
        <a:bodyPr/>
        <a:lstStyle/>
        <a:p>
          <a:endParaRPr lang="en-US"/>
        </a:p>
      </dgm:t>
    </dgm:pt>
    <dgm:pt modelId="{E4B88D64-5DA2-467E-8F75-76698AAA1113}" type="sibTrans" cxnId="{55AC7456-CD44-48AE-9EB5-A1EDA22FFAD9}">
      <dgm:prSet/>
      <dgm:spPr/>
      <dgm:t>
        <a:bodyPr/>
        <a:lstStyle/>
        <a:p>
          <a:endParaRPr lang="en-US"/>
        </a:p>
      </dgm:t>
    </dgm:pt>
    <dgm:pt modelId="{3FB2302E-8C87-43CD-9B98-298AF3685CF6}" type="pres">
      <dgm:prSet presAssocID="{50107EF7-EBAE-4170-AFAA-5DAEE906D2A5}" presName="diagram" presStyleCnt="0">
        <dgm:presLayoutVars>
          <dgm:dir/>
          <dgm:resizeHandles val="exact"/>
        </dgm:presLayoutVars>
      </dgm:prSet>
      <dgm:spPr/>
    </dgm:pt>
    <dgm:pt modelId="{FFB0B23E-A340-4A42-BC62-6DF54DEBE955}" type="pres">
      <dgm:prSet presAssocID="{1871CBA8-BBCF-4FC9-BE12-67ABCE465430}" presName="node" presStyleLbl="node1" presStyleIdx="0" presStyleCnt="6">
        <dgm:presLayoutVars>
          <dgm:bulletEnabled val="1"/>
        </dgm:presLayoutVars>
      </dgm:prSet>
      <dgm:spPr/>
    </dgm:pt>
    <dgm:pt modelId="{EF592752-FB95-4C20-83F2-DBEC329B0CF1}" type="pres">
      <dgm:prSet presAssocID="{DE78C218-372C-4C18-908F-784A72781AB8}" presName="sibTrans" presStyleCnt="0"/>
      <dgm:spPr/>
    </dgm:pt>
    <dgm:pt modelId="{1DEFBDA6-BCEE-4F59-A6D9-BA0F63C6F065}" type="pres">
      <dgm:prSet presAssocID="{C017D386-0E71-402A-B666-EE7B0B7F98A5}" presName="node" presStyleLbl="node1" presStyleIdx="1" presStyleCnt="6">
        <dgm:presLayoutVars>
          <dgm:bulletEnabled val="1"/>
        </dgm:presLayoutVars>
      </dgm:prSet>
      <dgm:spPr/>
    </dgm:pt>
    <dgm:pt modelId="{920549B8-5242-4E19-86B4-9EB405F1E63E}" type="pres">
      <dgm:prSet presAssocID="{C1C243B1-D49F-4D5F-9DDF-0002A7A19F66}" presName="sibTrans" presStyleCnt="0"/>
      <dgm:spPr/>
    </dgm:pt>
    <dgm:pt modelId="{7E9FAAA1-3F44-4AC6-8C27-105BD3833687}" type="pres">
      <dgm:prSet presAssocID="{07CEC8C9-904A-4839-9A21-11CD6AC2C02E}" presName="node" presStyleLbl="node1" presStyleIdx="2" presStyleCnt="6">
        <dgm:presLayoutVars>
          <dgm:bulletEnabled val="1"/>
        </dgm:presLayoutVars>
      </dgm:prSet>
      <dgm:spPr/>
    </dgm:pt>
    <dgm:pt modelId="{FD2CDFDA-51D0-4D43-A684-F6B2E2A72679}" type="pres">
      <dgm:prSet presAssocID="{2B08C0CC-0BBC-4234-987E-E658A342311A}" presName="sibTrans" presStyleCnt="0"/>
      <dgm:spPr/>
    </dgm:pt>
    <dgm:pt modelId="{5331C26E-7657-463E-90D5-81324D015882}" type="pres">
      <dgm:prSet presAssocID="{310CED6B-9C51-4B2A-B9E3-97A5BA1A576B}" presName="node" presStyleLbl="node1" presStyleIdx="3" presStyleCnt="6">
        <dgm:presLayoutVars>
          <dgm:bulletEnabled val="1"/>
        </dgm:presLayoutVars>
      </dgm:prSet>
      <dgm:spPr/>
    </dgm:pt>
    <dgm:pt modelId="{469123EA-2582-4A69-8A1B-1C86D9937EF2}" type="pres">
      <dgm:prSet presAssocID="{0AE465B0-4952-4A77-B6FE-3F4CF460C423}" presName="sibTrans" presStyleCnt="0"/>
      <dgm:spPr/>
    </dgm:pt>
    <dgm:pt modelId="{E74538F9-7F5C-4B5B-9C15-27140EB256E0}" type="pres">
      <dgm:prSet presAssocID="{6CB2AD55-E5CF-44EA-BC7D-FC77F0AA3795}" presName="node" presStyleLbl="node1" presStyleIdx="4" presStyleCnt="6">
        <dgm:presLayoutVars>
          <dgm:bulletEnabled val="1"/>
        </dgm:presLayoutVars>
      </dgm:prSet>
      <dgm:spPr/>
    </dgm:pt>
    <dgm:pt modelId="{529A7225-3F64-480F-A11D-0241DA38CDED}" type="pres">
      <dgm:prSet presAssocID="{74AC2103-202F-43E2-AB8D-4E64FC493CA2}" presName="sibTrans" presStyleCnt="0"/>
      <dgm:spPr/>
    </dgm:pt>
    <dgm:pt modelId="{659E4FCD-20FA-4083-B4B3-B0433A2C49CC}" type="pres">
      <dgm:prSet presAssocID="{7DDF1EDB-154B-47F9-985B-20B28A0EF79E}" presName="node" presStyleLbl="node1" presStyleIdx="5" presStyleCnt="6">
        <dgm:presLayoutVars>
          <dgm:bulletEnabled val="1"/>
        </dgm:presLayoutVars>
      </dgm:prSet>
      <dgm:spPr/>
    </dgm:pt>
  </dgm:ptLst>
  <dgm:cxnLst>
    <dgm:cxn modelId="{B0A8282F-FDCE-41EC-831E-249DB0FBC4E6}" type="presOf" srcId="{7DDF1EDB-154B-47F9-985B-20B28A0EF79E}" destId="{659E4FCD-20FA-4083-B4B3-B0433A2C49CC}" srcOrd="0" destOrd="0" presId="urn:microsoft.com/office/officeart/2005/8/layout/default"/>
    <dgm:cxn modelId="{5334793E-F261-4F98-A4F6-9238831F9E20}" type="presOf" srcId="{50107EF7-EBAE-4170-AFAA-5DAEE906D2A5}" destId="{3FB2302E-8C87-43CD-9B98-298AF3685CF6}" srcOrd="0" destOrd="0" presId="urn:microsoft.com/office/officeart/2005/8/layout/default"/>
    <dgm:cxn modelId="{FD510E67-D491-45D7-B12D-29C518557448}" srcId="{50107EF7-EBAE-4170-AFAA-5DAEE906D2A5}" destId="{07CEC8C9-904A-4839-9A21-11CD6AC2C02E}" srcOrd="2" destOrd="0" parTransId="{0D5335EC-0497-46D5-80AD-A8FD6162838F}" sibTransId="{2B08C0CC-0BBC-4234-987E-E658A342311A}"/>
    <dgm:cxn modelId="{FCA14E6D-C112-4849-A8B4-F81D2B67C945}" srcId="{50107EF7-EBAE-4170-AFAA-5DAEE906D2A5}" destId="{6CB2AD55-E5CF-44EA-BC7D-FC77F0AA3795}" srcOrd="4" destOrd="0" parTransId="{FBBE5D85-3B63-4B41-B26C-099430CB53FA}" sibTransId="{74AC2103-202F-43E2-AB8D-4E64FC493CA2}"/>
    <dgm:cxn modelId="{F43BBB70-0A85-4D1D-8534-25CBF38E1012}" type="presOf" srcId="{6CB2AD55-E5CF-44EA-BC7D-FC77F0AA3795}" destId="{E74538F9-7F5C-4B5B-9C15-27140EB256E0}" srcOrd="0" destOrd="0" presId="urn:microsoft.com/office/officeart/2005/8/layout/default"/>
    <dgm:cxn modelId="{22641873-8224-40A0-857D-EDCCBE23CD59}" srcId="{50107EF7-EBAE-4170-AFAA-5DAEE906D2A5}" destId="{310CED6B-9C51-4B2A-B9E3-97A5BA1A576B}" srcOrd="3" destOrd="0" parTransId="{01A01DBF-6249-4839-B614-D44D2C6DE424}" sibTransId="{0AE465B0-4952-4A77-B6FE-3F4CF460C423}"/>
    <dgm:cxn modelId="{55AC7456-CD44-48AE-9EB5-A1EDA22FFAD9}" srcId="{50107EF7-EBAE-4170-AFAA-5DAEE906D2A5}" destId="{7DDF1EDB-154B-47F9-985B-20B28A0EF79E}" srcOrd="5" destOrd="0" parTransId="{9ADEB797-4D34-4283-8268-3F82391BB957}" sibTransId="{E4B88D64-5DA2-467E-8F75-76698AAA1113}"/>
    <dgm:cxn modelId="{9D89AA7F-C870-40D3-AADE-514BA4837396}" type="presOf" srcId="{07CEC8C9-904A-4839-9A21-11CD6AC2C02E}" destId="{7E9FAAA1-3F44-4AC6-8C27-105BD3833687}" srcOrd="0" destOrd="0" presId="urn:microsoft.com/office/officeart/2005/8/layout/default"/>
    <dgm:cxn modelId="{07FD9D96-2D61-40E3-8ED4-E85F175DC29D}" type="presOf" srcId="{310CED6B-9C51-4B2A-B9E3-97A5BA1A576B}" destId="{5331C26E-7657-463E-90D5-81324D015882}" srcOrd="0" destOrd="0" presId="urn:microsoft.com/office/officeart/2005/8/layout/default"/>
    <dgm:cxn modelId="{79965F9A-C14A-4A49-967A-B9262A52311A}" srcId="{50107EF7-EBAE-4170-AFAA-5DAEE906D2A5}" destId="{C017D386-0E71-402A-B666-EE7B0B7F98A5}" srcOrd="1" destOrd="0" parTransId="{B43B3771-719F-40EF-8DDC-324B7D33247E}" sibTransId="{C1C243B1-D49F-4D5F-9DDF-0002A7A19F66}"/>
    <dgm:cxn modelId="{A1A74DDA-14B5-4ED1-A9C4-7DE39824CFC5}" type="presOf" srcId="{1871CBA8-BBCF-4FC9-BE12-67ABCE465430}" destId="{FFB0B23E-A340-4A42-BC62-6DF54DEBE955}" srcOrd="0" destOrd="0" presId="urn:microsoft.com/office/officeart/2005/8/layout/default"/>
    <dgm:cxn modelId="{A5C209DE-EC12-493C-B396-C6211B834791}" srcId="{50107EF7-EBAE-4170-AFAA-5DAEE906D2A5}" destId="{1871CBA8-BBCF-4FC9-BE12-67ABCE465430}" srcOrd="0" destOrd="0" parTransId="{770E23D5-37BC-4960-BD2B-FE95CA713F37}" sibTransId="{DE78C218-372C-4C18-908F-784A72781AB8}"/>
    <dgm:cxn modelId="{D589EFF7-EBC3-44D7-B3DE-AA2118F77945}" type="presOf" srcId="{C017D386-0E71-402A-B666-EE7B0B7F98A5}" destId="{1DEFBDA6-BCEE-4F59-A6D9-BA0F63C6F065}" srcOrd="0" destOrd="0" presId="urn:microsoft.com/office/officeart/2005/8/layout/default"/>
    <dgm:cxn modelId="{5F859B14-6D65-4EF4-9229-E319EC03D4BE}" type="presParOf" srcId="{3FB2302E-8C87-43CD-9B98-298AF3685CF6}" destId="{FFB0B23E-A340-4A42-BC62-6DF54DEBE955}" srcOrd="0" destOrd="0" presId="urn:microsoft.com/office/officeart/2005/8/layout/default"/>
    <dgm:cxn modelId="{C407205F-5CD0-424C-87C4-29F47076144C}" type="presParOf" srcId="{3FB2302E-8C87-43CD-9B98-298AF3685CF6}" destId="{EF592752-FB95-4C20-83F2-DBEC329B0CF1}" srcOrd="1" destOrd="0" presId="urn:microsoft.com/office/officeart/2005/8/layout/default"/>
    <dgm:cxn modelId="{9C99282F-CCFE-442F-9819-CCEC50020BCC}" type="presParOf" srcId="{3FB2302E-8C87-43CD-9B98-298AF3685CF6}" destId="{1DEFBDA6-BCEE-4F59-A6D9-BA0F63C6F065}" srcOrd="2" destOrd="0" presId="urn:microsoft.com/office/officeart/2005/8/layout/default"/>
    <dgm:cxn modelId="{D7B11362-2AE0-48BD-86A2-BC25216EFCBE}" type="presParOf" srcId="{3FB2302E-8C87-43CD-9B98-298AF3685CF6}" destId="{920549B8-5242-4E19-86B4-9EB405F1E63E}" srcOrd="3" destOrd="0" presId="urn:microsoft.com/office/officeart/2005/8/layout/default"/>
    <dgm:cxn modelId="{E409A82D-35EA-449B-80A7-78B5A9E9BFDD}" type="presParOf" srcId="{3FB2302E-8C87-43CD-9B98-298AF3685CF6}" destId="{7E9FAAA1-3F44-4AC6-8C27-105BD3833687}" srcOrd="4" destOrd="0" presId="urn:microsoft.com/office/officeart/2005/8/layout/default"/>
    <dgm:cxn modelId="{19E15621-5036-40CE-8182-18C416EEF87D}" type="presParOf" srcId="{3FB2302E-8C87-43CD-9B98-298AF3685CF6}" destId="{FD2CDFDA-51D0-4D43-A684-F6B2E2A72679}" srcOrd="5" destOrd="0" presId="urn:microsoft.com/office/officeart/2005/8/layout/default"/>
    <dgm:cxn modelId="{A2F001AB-9FD3-4BCB-BCF9-1EFDC00AF2FC}" type="presParOf" srcId="{3FB2302E-8C87-43CD-9B98-298AF3685CF6}" destId="{5331C26E-7657-463E-90D5-81324D015882}" srcOrd="6" destOrd="0" presId="urn:microsoft.com/office/officeart/2005/8/layout/default"/>
    <dgm:cxn modelId="{A2E8F4EB-A6D4-49A3-AD45-258A63792F96}" type="presParOf" srcId="{3FB2302E-8C87-43CD-9B98-298AF3685CF6}" destId="{469123EA-2582-4A69-8A1B-1C86D9937EF2}" srcOrd="7" destOrd="0" presId="urn:microsoft.com/office/officeart/2005/8/layout/default"/>
    <dgm:cxn modelId="{78F343C0-3D35-4771-8E7C-BE2C2BD222AD}" type="presParOf" srcId="{3FB2302E-8C87-43CD-9B98-298AF3685CF6}" destId="{E74538F9-7F5C-4B5B-9C15-27140EB256E0}" srcOrd="8" destOrd="0" presId="urn:microsoft.com/office/officeart/2005/8/layout/default"/>
    <dgm:cxn modelId="{E8E9DA0D-9F93-4A65-A9B9-2E05D98CAC80}" type="presParOf" srcId="{3FB2302E-8C87-43CD-9B98-298AF3685CF6}" destId="{529A7225-3F64-480F-A11D-0241DA38CDED}" srcOrd="9" destOrd="0" presId="urn:microsoft.com/office/officeart/2005/8/layout/default"/>
    <dgm:cxn modelId="{41CCC483-E3B1-4E0D-B170-81B7F5B413A7}" type="presParOf" srcId="{3FB2302E-8C87-43CD-9B98-298AF3685CF6}" destId="{659E4FCD-20FA-4083-B4B3-B0433A2C49CC}"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4EFC85-5ECD-4401-8991-8E3C278BF0FB}" type="doc">
      <dgm:prSet loTypeId="urn:microsoft.com/office/officeart/2018/2/layout/IconVerticalSolidList" loCatId="icon" qsTypeId="urn:microsoft.com/office/officeart/2005/8/quickstyle/simple1#4" qsCatId="simple" csTypeId="urn:microsoft.com/office/officeart/2018/5/colors/Iconchunking_neutralbg_colorful1" csCatId="colorful" phldr="1"/>
      <dgm:spPr/>
      <dgm:t>
        <a:bodyPr/>
        <a:lstStyle/>
        <a:p>
          <a:endParaRPr lang="en-US"/>
        </a:p>
      </dgm:t>
    </dgm:pt>
    <dgm:pt modelId="{8D6D666F-F014-471B-AF85-FDEF23F87E9A}">
      <dgm:prSet custT="1"/>
      <dgm:spPr/>
      <dgm:t>
        <a:bodyPr/>
        <a:lstStyle/>
        <a:p>
          <a:r>
            <a:rPr lang="en-US" sz="4000" b="1"/>
            <a:t>Study Halls </a:t>
          </a:r>
          <a:endParaRPr lang="en-US" sz="4000"/>
        </a:p>
      </dgm:t>
    </dgm:pt>
    <dgm:pt modelId="{A40A50E8-6CFC-4E37-920F-B52128720C4A}" type="parTrans" cxnId="{811D7AD1-4EA0-48A8-947B-DE190ACDD4F9}">
      <dgm:prSet/>
      <dgm:spPr/>
      <dgm:t>
        <a:bodyPr/>
        <a:lstStyle/>
        <a:p>
          <a:endParaRPr lang="en-US"/>
        </a:p>
      </dgm:t>
    </dgm:pt>
    <dgm:pt modelId="{CB38E56A-C356-463C-9899-028B60255DB4}" type="sibTrans" cxnId="{811D7AD1-4EA0-48A8-947B-DE190ACDD4F9}">
      <dgm:prSet/>
      <dgm:spPr/>
      <dgm:t>
        <a:bodyPr/>
        <a:lstStyle/>
        <a:p>
          <a:endParaRPr lang="en-US"/>
        </a:p>
      </dgm:t>
    </dgm:pt>
    <dgm:pt modelId="{7B892BB7-FDF2-4CA6-BDCE-2573CAD2C3A5}">
      <dgm:prSet custT="1"/>
      <dgm:spPr/>
      <dgm:t>
        <a:bodyPr/>
        <a:lstStyle/>
        <a:p>
          <a:r>
            <a:rPr lang="en-US" sz="4000" b="1"/>
            <a:t>WIN Sessions</a:t>
          </a:r>
          <a:endParaRPr lang="en-US" sz="4000"/>
        </a:p>
      </dgm:t>
    </dgm:pt>
    <dgm:pt modelId="{7CBB56D8-0DDE-4308-98EE-6C91AA1A40F3}" type="parTrans" cxnId="{8485CB4B-FF8F-4E9D-B170-830DF1B33B78}">
      <dgm:prSet/>
      <dgm:spPr/>
      <dgm:t>
        <a:bodyPr/>
        <a:lstStyle/>
        <a:p>
          <a:endParaRPr lang="en-US"/>
        </a:p>
      </dgm:t>
    </dgm:pt>
    <dgm:pt modelId="{082B439A-1987-4A88-9641-0107D9B9F416}" type="sibTrans" cxnId="{8485CB4B-FF8F-4E9D-B170-830DF1B33B78}">
      <dgm:prSet/>
      <dgm:spPr/>
      <dgm:t>
        <a:bodyPr/>
        <a:lstStyle/>
        <a:p>
          <a:endParaRPr lang="en-US"/>
        </a:p>
      </dgm:t>
    </dgm:pt>
    <dgm:pt modelId="{377582F0-EDE4-44CA-8AD9-451553357CF1}">
      <dgm:prSet custT="1"/>
      <dgm:spPr/>
      <dgm:t>
        <a:bodyPr/>
        <a:lstStyle/>
        <a:p>
          <a:r>
            <a:rPr lang="en-US" sz="4000" b="1" dirty="0"/>
            <a:t>Peer Tutors</a:t>
          </a:r>
          <a:endParaRPr lang="en-US" sz="4000" dirty="0"/>
        </a:p>
      </dgm:t>
    </dgm:pt>
    <dgm:pt modelId="{2D1F0298-8408-44C9-917C-96B9F857C945}" type="parTrans" cxnId="{848A4C36-9D40-4498-8C43-B331BC33D434}">
      <dgm:prSet/>
      <dgm:spPr/>
      <dgm:t>
        <a:bodyPr/>
        <a:lstStyle/>
        <a:p>
          <a:endParaRPr lang="en-US"/>
        </a:p>
      </dgm:t>
    </dgm:pt>
    <dgm:pt modelId="{C504B604-2330-4847-A36B-C0DF7B5AA8E4}" type="sibTrans" cxnId="{848A4C36-9D40-4498-8C43-B331BC33D434}">
      <dgm:prSet/>
      <dgm:spPr/>
      <dgm:t>
        <a:bodyPr/>
        <a:lstStyle/>
        <a:p>
          <a:endParaRPr lang="en-US"/>
        </a:p>
      </dgm:t>
    </dgm:pt>
    <dgm:pt modelId="{42F296E1-F5B7-46C8-AC4E-5D0E0FF749DA}">
      <dgm:prSet custT="1"/>
      <dgm:spPr/>
      <dgm:t>
        <a:bodyPr/>
        <a:lstStyle/>
        <a:p>
          <a:r>
            <a:rPr lang="en-US" sz="4000" b="1"/>
            <a:t>Find your teacher! </a:t>
          </a:r>
          <a:endParaRPr lang="en-US" sz="4000"/>
        </a:p>
      </dgm:t>
    </dgm:pt>
    <dgm:pt modelId="{37208441-D7B3-4E6D-9541-2F7C4F8CAD7F}" type="parTrans" cxnId="{3BA8768B-3D85-46CE-AA10-0F4BBC94E87D}">
      <dgm:prSet/>
      <dgm:spPr/>
      <dgm:t>
        <a:bodyPr/>
        <a:lstStyle/>
        <a:p>
          <a:endParaRPr lang="en-US"/>
        </a:p>
      </dgm:t>
    </dgm:pt>
    <dgm:pt modelId="{6472B03A-E381-4F23-8725-EAD0AAD912AC}" type="sibTrans" cxnId="{3BA8768B-3D85-46CE-AA10-0F4BBC94E87D}">
      <dgm:prSet/>
      <dgm:spPr/>
      <dgm:t>
        <a:bodyPr/>
        <a:lstStyle/>
        <a:p>
          <a:endParaRPr lang="en-US"/>
        </a:p>
      </dgm:t>
    </dgm:pt>
    <dgm:pt modelId="{89B31B76-7020-4C88-B5F9-DA345C40018E}" type="pres">
      <dgm:prSet presAssocID="{354EFC85-5ECD-4401-8991-8E3C278BF0FB}" presName="root" presStyleCnt="0">
        <dgm:presLayoutVars>
          <dgm:dir/>
          <dgm:resizeHandles val="exact"/>
        </dgm:presLayoutVars>
      </dgm:prSet>
      <dgm:spPr/>
    </dgm:pt>
    <dgm:pt modelId="{E1104D45-28EE-4031-80C8-F0F5359C65C2}" type="pres">
      <dgm:prSet presAssocID="{8D6D666F-F014-471B-AF85-FDEF23F87E9A}" presName="compNode" presStyleCnt="0"/>
      <dgm:spPr/>
    </dgm:pt>
    <dgm:pt modelId="{65271FBA-29E4-48BA-AB39-87FF6055BFFA}" type="pres">
      <dgm:prSet presAssocID="{8D6D666F-F014-471B-AF85-FDEF23F87E9A}" presName="bgRect" presStyleLbl="bgShp" presStyleIdx="0" presStyleCnt="4"/>
      <dgm:spPr/>
    </dgm:pt>
    <dgm:pt modelId="{E6FA0A76-1DFE-4529-AC52-BC620EF7B409}" type="pres">
      <dgm:prSet presAssocID="{8D6D666F-F014-471B-AF85-FDEF23F87E9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BFF9DBFE-FCE4-4EC0-B0E4-E4B52212FC5F}" type="pres">
      <dgm:prSet presAssocID="{8D6D666F-F014-471B-AF85-FDEF23F87E9A}" presName="spaceRect" presStyleCnt="0"/>
      <dgm:spPr/>
    </dgm:pt>
    <dgm:pt modelId="{0F36549A-B9F9-445E-978B-284225601A2E}" type="pres">
      <dgm:prSet presAssocID="{8D6D666F-F014-471B-AF85-FDEF23F87E9A}" presName="parTx" presStyleLbl="revTx" presStyleIdx="0" presStyleCnt="4">
        <dgm:presLayoutVars>
          <dgm:chMax val="0"/>
          <dgm:chPref val="0"/>
        </dgm:presLayoutVars>
      </dgm:prSet>
      <dgm:spPr/>
    </dgm:pt>
    <dgm:pt modelId="{0910D17F-433F-4183-8DD7-41228F48A69C}" type="pres">
      <dgm:prSet presAssocID="{CB38E56A-C356-463C-9899-028B60255DB4}" presName="sibTrans" presStyleCnt="0"/>
      <dgm:spPr/>
    </dgm:pt>
    <dgm:pt modelId="{56174C7A-DACC-4E84-B4EF-70776A0A09B0}" type="pres">
      <dgm:prSet presAssocID="{7B892BB7-FDF2-4CA6-BDCE-2573CAD2C3A5}" presName="compNode" presStyleCnt="0"/>
      <dgm:spPr/>
    </dgm:pt>
    <dgm:pt modelId="{FE5EE31F-C6E3-432D-AB33-94F6CF2E8684}" type="pres">
      <dgm:prSet presAssocID="{7B892BB7-FDF2-4CA6-BDCE-2573CAD2C3A5}" presName="bgRect" presStyleLbl="bgShp" presStyleIdx="1" presStyleCnt="4"/>
      <dgm:spPr/>
    </dgm:pt>
    <dgm:pt modelId="{C9080A99-F0B8-469F-83F4-C508CF600B7B}" type="pres">
      <dgm:prSet presAssocID="{7B892BB7-FDF2-4CA6-BDCE-2573CAD2C3A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ophy"/>
        </a:ext>
      </dgm:extLst>
    </dgm:pt>
    <dgm:pt modelId="{77A1F2CE-103E-4345-8EF4-8E8F2226C578}" type="pres">
      <dgm:prSet presAssocID="{7B892BB7-FDF2-4CA6-BDCE-2573CAD2C3A5}" presName="spaceRect" presStyleCnt="0"/>
      <dgm:spPr/>
    </dgm:pt>
    <dgm:pt modelId="{C7089384-FCE7-4EB7-AD5D-7ABD741466CD}" type="pres">
      <dgm:prSet presAssocID="{7B892BB7-FDF2-4CA6-BDCE-2573CAD2C3A5}" presName="parTx" presStyleLbl="revTx" presStyleIdx="1" presStyleCnt="4">
        <dgm:presLayoutVars>
          <dgm:chMax val="0"/>
          <dgm:chPref val="0"/>
        </dgm:presLayoutVars>
      </dgm:prSet>
      <dgm:spPr/>
    </dgm:pt>
    <dgm:pt modelId="{5B6C2520-3985-4113-9CEA-A70949AF515C}" type="pres">
      <dgm:prSet presAssocID="{082B439A-1987-4A88-9641-0107D9B9F416}" presName="sibTrans" presStyleCnt="0"/>
      <dgm:spPr/>
    </dgm:pt>
    <dgm:pt modelId="{48873EBA-FB8A-4B47-B410-70DCFD36AD7D}" type="pres">
      <dgm:prSet presAssocID="{377582F0-EDE4-44CA-8AD9-451553357CF1}" presName="compNode" presStyleCnt="0"/>
      <dgm:spPr/>
    </dgm:pt>
    <dgm:pt modelId="{CB56B589-481F-45F3-A174-086D551AD537}" type="pres">
      <dgm:prSet presAssocID="{377582F0-EDE4-44CA-8AD9-451553357CF1}" presName="bgRect" presStyleLbl="bgShp" presStyleIdx="2" presStyleCnt="4" custLinFactNeighborX="-917" custLinFactNeighborY="-1759"/>
      <dgm:spPr/>
    </dgm:pt>
    <dgm:pt modelId="{91F57E7B-3B95-4AF9-93D7-5083785C41C9}" type="pres">
      <dgm:prSet presAssocID="{377582F0-EDE4-44CA-8AD9-451553357CF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encil"/>
        </a:ext>
      </dgm:extLst>
    </dgm:pt>
    <dgm:pt modelId="{09EA347A-0192-462F-8824-F050B5EAD9A3}" type="pres">
      <dgm:prSet presAssocID="{377582F0-EDE4-44CA-8AD9-451553357CF1}" presName="spaceRect" presStyleCnt="0"/>
      <dgm:spPr/>
    </dgm:pt>
    <dgm:pt modelId="{C665AFF9-8083-4748-B06E-F2C861A7C90D}" type="pres">
      <dgm:prSet presAssocID="{377582F0-EDE4-44CA-8AD9-451553357CF1}" presName="parTx" presStyleLbl="revTx" presStyleIdx="2" presStyleCnt="4">
        <dgm:presLayoutVars>
          <dgm:chMax val="0"/>
          <dgm:chPref val="0"/>
        </dgm:presLayoutVars>
      </dgm:prSet>
      <dgm:spPr/>
    </dgm:pt>
    <dgm:pt modelId="{1A57D756-3E0D-4604-9A22-F13F57B3762C}" type="pres">
      <dgm:prSet presAssocID="{C504B604-2330-4847-A36B-C0DF7B5AA8E4}" presName="sibTrans" presStyleCnt="0"/>
      <dgm:spPr/>
    </dgm:pt>
    <dgm:pt modelId="{B6D4973C-640F-40BF-BACF-5C30C7F0BC3D}" type="pres">
      <dgm:prSet presAssocID="{42F296E1-F5B7-46C8-AC4E-5D0E0FF749DA}" presName="compNode" presStyleCnt="0"/>
      <dgm:spPr/>
    </dgm:pt>
    <dgm:pt modelId="{53AA7BD5-46D1-4192-BEC8-4E3BE975D4F6}" type="pres">
      <dgm:prSet presAssocID="{42F296E1-F5B7-46C8-AC4E-5D0E0FF749DA}" presName="bgRect" presStyleLbl="bgShp" presStyleIdx="3" presStyleCnt="4"/>
      <dgm:spPr/>
    </dgm:pt>
    <dgm:pt modelId="{CAA3D371-41E5-46E2-B3E1-114C59C582BE}" type="pres">
      <dgm:prSet presAssocID="{42F296E1-F5B7-46C8-AC4E-5D0E0FF749D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F414A5D7-C3CF-4F86-99D5-55EACC3F97FB}" type="pres">
      <dgm:prSet presAssocID="{42F296E1-F5B7-46C8-AC4E-5D0E0FF749DA}" presName="spaceRect" presStyleCnt="0"/>
      <dgm:spPr/>
    </dgm:pt>
    <dgm:pt modelId="{FDB70866-0CFB-4B33-8DB8-9D3A9D1821D6}" type="pres">
      <dgm:prSet presAssocID="{42F296E1-F5B7-46C8-AC4E-5D0E0FF749DA}" presName="parTx" presStyleLbl="revTx" presStyleIdx="3" presStyleCnt="4">
        <dgm:presLayoutVars>
          <dgm:chMax val="0"/>
          <dgm:chPref val="0"/>
        </dgm:presLayoutVars>
      </dgm:prSet>
      <dgm:spPr/>
    </dgm:pt>
  </dgm:ptLst>
  <dgm:cxnLst>
    <dgm:cxn modelId="{3DCA6E15-0CF7-4AF1-8270-0D9E5EBF7FF0}" type="presOf" srcId="{354EFC85-5ECD-4401-8991-8E3C278BF0FB}" destId="{89B31B76-7020-4C88-B5F9-DA345C40018E}" srcOrd="0" destOrd="0" presId="urn:microsoft.com/office/officeart/2018/2/layout/IconVerticalSolidList"/>
    <dgm:cxn modelId="{107C951C-938F-46A6-AE2F-EA9E5C86DE62}" type="presOf" srcId="{8D6D666F-F014-471B-AF85-FDEF23F87E9A}" destId="{0F36549A-B9F9-445E-978B-284225601A2E}" srcOrd="0" destOrd="0" presId="urn:microsoft.com/office/officeart/2018/2/layout/IconVerticalSolidList"/>
    <dgm:cxn modelId="{848A4C36-9D40-4498-8C43-B331BC33D434}" srcId="{354EFC85-5ECD-4401-8991-8E3C278BF0FB}" destId="{377582F0-EDE4-44CA-8AD9-451553357CF1}" srcOrd="2" destOrd="0" parTransId="{2D1F0298-8408-44C9-917C-96B9F857C945}" sibTransId="{C504B604-2330-4847-A36B-C0DF7B5AA8E4}"/>
    <dgm:cxn modelId="{8485CB4B-FF8F-4E9D-B170-830DF1B33B78}" srcId="{354EFC85-5ECD-4401-8991-8E3C278BF0FB}" destId="{7B892BB7-FDF2-4CA6-BDCE-2573CAD2C3A5}" srcOrd="1" destOrd="0" parTransId="{7CBB56D8-0DDE-4308-98EE-6C91AA1A40F3}" sibTransId="{082B439A-1987-4A88-9641-0107D9B9F416}"/>
    <dgm:cxn modelId="{AD0FF174-B6CF-4E1A-890B-B9A61B603A18}" type="presOf" srcId="{7B892BB7-FDF2-4CA6-BDCE-2573CAD2C3A5}" destId="{C7089384-FCE7-4EB7-AD5D-7ABD741466CD}" srcOrd="0" destOrd="0" presId="urn:microsoft.com/office/officeart/2018/2/layout/IconVerticalSolidList"/>
    <dgm:cxn modelId="{3BA8768B-3D85-46CE-AA10-0F4BBC94E87D}" srcId="{354EFC85-5ECD-4401-8991-8E3C278BF0FB}" destId="{42F296E1-F5B7-46C8-AC4E-5D0E0FF749DA}" srcOrd="3" destOrd="0" parTransId="{37208441-D7B3-4E6D-9541-2F7C4F8CAD7F}" sibTransId="{6472B03A-E381-4F23-8725-EAD0AAD912AC}"/>
    <dgm:cxn modelId="{9A4467B7-5D62-49AD-8816-C6736CE793E6}" type="presOf" srcId="{42F296E1-F5B7-46C8-AC4E-5D0E0FF749DA}" destId="{FDB70866-0CFB-4B33-8DB8-9D3A9D1821D6}" srcOrd="0" destOrd="0" presId="urn:microsoft.com/office/officeart/2018/2/layout/IconVerticalSolidList"/>
    <dgm:cxn modelId="{811D7AD1-4EA0-48A8-947B-DE190ACDD4F9}" srcId="{354EFC85-5ECD-4401-8991-8E3C278BF0FB}" destId="{8D6D666F-F014-471B-AF85-FDEF23F87E9A}" srcOrd="0" destOrd="0" parTransId="{A40A50E8-6CFC-4E37-920F-B52128720C4A}" sibTransId="{CB38E56A-C356-463C-9899-028B60255DB4}"/>
    <dgm:cxn modelId="{0823F3D8-B9CB-4137-A02E-57A6830D29C3}" type="presOf" srcId="{377582F0-EDE4-44CA-8AD9-451553357CF1}" destId="{C665AFF9-8083-4748-B06E-F2C861A7C90D}" srcOrd="0" destOrd="0" presId="urn:microsoft.com/office/officeart/2018/2/layout/IconVerticalSolidList"/>
    <dgm:cxn modelId="{610F6D34-830E-4952-AED5-6E1D0659EF46}" type="presParOf" srcId="{89B31B76-7020-4C88-B5F9-DA345C40018E}" destId="{E1104D45-28EE-4031-80C8-F0F5359C65C2}" srcOrd="0" destOrd="0" presId="urn:microsoft.com/office/officeart/2018/2/layout/IconVerticalSolidList"/>
    <dgm:cxn modelId="{4A765710-535B-468B-8B5C-445F5EA5FB4D}" type="presParOf" srcId="{E1104D45-28EE-4031-80C8-F0F5359C65C2}" destId="{65271FBA-29E4-48BA-AB39-87FF6055BFFA}" srcOrd="0" destOrd="0" presId="urn:microsoft.com/office/officeart/2018/2/layout/IconVerticalSolidList"/>
    <dgm:cxn modelId="{9526794B-08A0-479D-A224-8B8BA09314FD}" type="presParOf" srcId="{E1104D45-28EE-4031-80C8-F0F5359C65C2}" destId="{E6FA0A76-1DFE-4529-AC52-BC620EF7B409}" srcOrd="1" destOrd="0" presId="urn:microsoft.com/office/officeart/2018/2/layout/IconVerticalSolidList"/>
    <dgm:cxn modelId="{DB4BEF03-C063-4962-8A4A-27DBA767C146}" type="presParOf" srcId="{E1104D45-28EE-4031-80C8-F0F5359C65C2}" destId="{BFF9DBFE-FCE4-4EC0-B0E4-E4B52212FC5F}" srcOrd="2" destOrd="0" presId="urn:microsoft.com/office/officeart/2018/2/layout/IconVerticalSolidList"/>
    <dgm:cxn modelId="{86ABE719-0667-461B-83FB-F15C719C1815}" type="presParOf" srcId="{E1104D45-28EE-4031-80C8-F0F5359C65C2}" destId="{0F36549A-B9F9-445E-978B-284225601A2E}" srcOrd="3" destOrd="0" presId="urn:microsoft.com/office/officeart/2018/2/layout/IconVerticalSolidList"/>
    <dgm:cxn modelId="{537AD865-6D3C-46BE-BDB8-99C3BAF8FCA6}" type="presParOf" srcId="{89B31B76-7020-4C88-B5F9-DA345C40018E}" destId="{0910D17F-433F-4183-8DD7-41228F48A69C}" srcOrd="1" destOrd="0" presId="urn:microsoft.com/office/officeart/2018/2/layout/IconVerticalSolidList"/>
    <dgm:cxn modelId="{D6695E79-93DA-4BB7-997B-BB48962BF4D3}" type="presParOf" srcId="{89B31B76-7020-4C88-B5F9-DA345C40018E}" destId="{56174C7A-DACC-4E84-B4EF-70776A0A09B0}" srcOrd="2" destOrd="0" presId="urn:microsoft.com/office/officeart/2018/2/layout/IconVerticalSolidList"/>
    <dgm:cxn modelId="{DA8E7D2C-ABD4-48EB-AD8F-AB7E99AD89A7}" type="presParOf" srcId="{56174C7A-DACC-4E84-B4EF-70776A0A09B0}" destId="{FE5EE31F-C6E3-432D-AB33-94F6CF2E8684}" srcOrd="0" destOrd="0" presId="urn:microsoft.com/office/officeart/2018/2/layout/IconVerticalSolidList"/>
    <dgm:cxn modelId="{0475F575-8D49-4CB0-BF71-A4E57416C700}" type="presParOf" srcId="{56174C7A-DACC-4E84-B4EF-70776A0A09B0}" destId="{C9080A99-F0B8-469F-83F4-C508CF600B7B}" srcOrd="1" destOrd="0" presId="urn:microsoft.com/office/officeart/2018/2/layout/IconVerticalSolidList"/>
    <dgm:cxn modelId="{0D87B207-33A3-44F4-B236-D605F5D789C9}" type="presParOf" srcId="{56174C7A-DACC-4E84-B4EF-70776A0A09B0}" destId="{77A1F2CE-103E-4345-8EF4-8E8F2226C578}" srcOrd="2" destOrd="0" presId="urn:microsoft.com/office/officeart/2018/2/layout/IconVerticalSolidList"/>
    <dgm:cxn modelId="{B264FAA3-12CE-407A-B27F-F91F5C451E0A}" type="presParOf" srcId="{56174C7A-DACC-4E84-B4EF-70776A0A09B0}" destId="{C7089384-FCE7-4EB7-AD5D-7ABD741466CD}" srcOrd="3" destOrd="0" presId="urn:microsoft.com/office/officeart/2018/2/layout/IconVerticalSolidList"/>
    <dgm:cxn modelId="{DD581932-8C45-4D8B-996D-8C9820C54482}" type="presParOf" srcId="{89B31B76-7020-4C88-B5F9-DA345C40018E}" destId="{5B6C2520-3985-4113-9CEA-A70949AF515C}" srcOrd="3" destOrd="0" presId="urn:microsoft.com/office/officeart/2018/2/layout/IconVerticalSolidList"/>
    <dgm:cxn modelId="{F87D7A36-5A11-4C78-A549-D43B95C2B8FF}" type="presParOf" srcId="{89B31B76-7020-4C88-B5F9-DA345C40018E}" destId="{48873EBA-FB8A-4B47-B410-70DCFD36AD7D}" srcOrd="4" destOrd="0" presId="urn:microsoft.com/office/officeart/2018/2/layout/IconVerticalSolidList"/>
    <dgm:cxn modelId="{238E3408-18C0-42A6-B4DC-2307ED38A199}" type="presParOf" srcId="{48873EBA-FB8A-4B47-B410-70DCFD36AD7D}" destId="{CB56B589-481F-45F3-A174-086D551AD537}" srcOrd="0" destOrd="0" presId="urn:microsoft.com/office/officeart/2018/2/layout/IconVerticalSolidList"/>
    <dgm:cxn modelId="{724AD293-808A-4264-88F8-29F18608293C}" type="presParOf" srcId="{48873EBA-FB8A-4B47-B410-70DCFD36AD7D}" destId="{91F57E7B-3B95-4AF9-93D7-5083785C41C9}" srcOrd="1" destOrd="0" presId="urn:microsoft.com/office/officeart/2018/2/layout/IconVerticalSolidList"/>
    <dgm:cxn modelId="{82ABCFCF-599A-48F1-B5DB-B34BBB1D867C}" type="presParOf" srcId="{48873EBA-FB8A-4B47-B410-70DCFD36AD7D}" destId="{09EA347A-0192-462F-8824-F050B5EAD9A3}" srcOrd="2" destOrd="0" presId="urn:microsoft.com/office/officeart/2018/2/layout/IconVerticalSolidList"/>
    <dgm:cxn modelId="{F2D7D01A-A0B7-45F9-998D-A5B98155C5CF}" type="presParOf" srcId="{48873EBA-FB8A-4B47-B410-70DCFD36AD7D}" destId="{C665AFF9-8083-4748-B06E-F2C861A7C90D}" srcOrd="3" destOrd="0" presId="urn:microsoft.com/office/officeart/2018/2/layout/IconVerticalSolidList"/>
    <dgm:cxn modelId="{DE4024B0-A0A5-498D-8A82-B4EEAA244B57}" type="presParOf" srcId="{89B31B76-7020-4C88-B5F9-DA345C40018E}" destId="{1A57D756-3E0D-4604-9A22-F13F57B3762C}" srcOrd="5" destOrd="0" presId="urn:microsoft.com/office/officeart/2018/2/layout/IconVerticalSolidList"/>
    <dgm:cxn modelId="{9BB6EF73-0FD6-424B-8B29-69C03FA4038F}" type="presParOf" srcId="{89B31B76-7020-4C88-B5F9-DA345C40018E}" destId="{B6D4973C-640F-40BF-BACF-5C30C7F0BC3D}" srcOrd="6" destOrd="0" presId="urn:microsoft.com/office/officeart/2018/2/layout/IconVerticalSolidList"/>
    <dgm:cxn modelId="{98CE7FB7-9499-4CEE-AF3F-89DF173F379F}" type="presParOf" srcId="{B6D4973C-640F-40BF-BACF-5C30C7F0BC3D}" destId="{53AA7BD5-46D1-4192-BEC8-4E3BE975D4F6}" srcOrd="0" destOrd="0" presId="urn:microsoft.com/office/officeart/2018/2/layout/IconVerticalSolidList"/>
    <dgm:cxn modelId="{22DF2AF4-0560-4AB1-A0DD-1491BD8BF1F9}" type="presParOf" srcId="{B6D4973C-640F-40BF-BACF-5C30C7F0BC3D}" destId="{CAA3D371-41E5-46E2-B3E1-114C59C582BE}" srcOrd="1" destOrd="0" presId="urn:microsoft.com/office/officeart/2018/2/layout/IconVerticalSolidList"/>
    <dgm:cxn modelId="{F538FA3C-2096-43F4-BE80-0326BEE77915}" type="presParOf" srcId="{B6D4973C-640F-40BF-BACF-5C30C7F0BC3D}" destId="{F414A5D7-C3CF-4F86-99D5-55EACC3F97FB}" srcOrd="2" destOrd="0" presId="urn:microsoft.com/office/officeart/2018/2/layout/IconVerticalSolidList"/>
    <dgm:cxn modelId="{E6EF6129-A495-469D-9A3B-6A41A7570833}" type="presParOf" srcId="{B6D4973C-640F-40BF-BACF-5C30C7F0BC3D}" destId="{FDB70866-0CFB-4B33-8DB8-9D3A9D1821D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96C61D-2085-4106-9D04-803CBFC9E60E}" type="doc">
      <dgm:prSet loTypeId="urn:microsoft.com/office/officeart/2016/7/layout/BasicLinearProcessNumbered" loCatId="process" qsTypeId="urn:microsoft.com/office/officeart/2005/8/quickstyle/simple1#5" qsCatId="simple" csTypeId="urn:microsoft.com/office/officeart/2005/8/colors/accent0_3#1" csCatId="mainScheme" phldr="1"/>
      <dgm:spPr/>
      <dgm:t>
        <a:bodyPr/>
        <a:lstStyle/>
        <a:p>
          <a:endParaRPr lang="en-US"/>
        </a:p>
      </dgm:t>
    </dgm:pt>
    <dgm:pt modelId="{FCDB78BC-976E-4AF5-B79F-1F72740D8951}">
      <dgm:prSet custT="1"/>
      <dgm:spPr/>
      <dgm:t>
        <a:bodyPr/>
        <a:lstStyle/>
        <a:p>
          <a:pPr algn="ctr"/>
          <a:r>
            <a:rPr lang="en-US" sz="1800"/>
            <a:t>Prioritize attendance, taking care when scheduling appointments and vacations</a:t>
          </a:r>
        </a:p>
      </dgm:t>
    </dgm:pt>
    <dgm:pt modelId="{1AAD3A49-A003-4B37-884B-89A72987116A}" type="parTrans" cxnId="{3D4FD34A-9A31-4E01-9FEC-0C2BD4AB3911}">
      <dgm:prSet/>
      <dgm:spPr/>
      <dgm:t>
        <a:bodyPr/>
        <a:lstStyle/>
        <a:p>
          <a:endParaRPr lang="en-US"/>
        </a:p>
      </dgm:t>
    </dgm:pt>
    <dgm:pt modelId="{69E8DE95-4C6C-4978-AFA6-9C3F966434C8}" type="sibTrans" cxnId="{3D4FD34A-9A31-4E01-9FEC-0C2BD4AB3911}">
      <dgm:prSet phldrT="1" phldr="0"/>
      <dgm:spPr/>
      <dgm:t>
        <a:bodyPr/>
        <a:lstStyle/>
        <a:p>
          <a:r>
            <a:rPr lang="en-US"/>
            <a:t>1</a:t>
          </a:r>
        </a:p>
      </dgm:t>
    </dgm:pt>
    <dgm:pt modelId="{C82E2EE7-487F-43F8-9A7F-BF05507ABCD6}">
      <dgm:prSet custT="1"/>
      <dgm:spPr/>
      <dgm:t>
        <a:bodyPr/>
        <a:lstStyle/>
        <a:p>
          <a:pPr algn="ctr"/>
          <a:r>
            <a:rPr lang="en-US" sz="1800" dirty="0"/>
            <a:t>Check Schoology and Infinite Campus to monitor grades, including missing assignments and deadlines</a:t>
          </a:r>
        </a:p>
      </dgm:t>
    </dgm:pt>
    <dgm:pt modelId="{FEA2ECA5-E67F-43BC-87A8-C952579EAF26}" type="parTrans" cxnId="{408B51ED-9908-4903-82BB-A5A24C842CED}">
      <dgm:prSet/>
      <dgm:spPr/>
      <dgm:t>
        <a:bodyPr/>
        <a:lstStyle/>
        <a:p>
          <a:endParaRPr lang="en-US"/>
        </a:p>
      </dgm:t>
    </dgm:pt>
    <dgm:pt modelId="{2CE9AFC7-3CCD-4692-BC55-E666A4FD0B45}" type="sibTrans" cxnId="{408B51ED-9908-4903-82BB-A5A24C842CED}">
      <dgm:prSet phldrT="2" phldr="0"/>
      <dgm:spPr/>
      <dgm:t>
        <a:bodyPr/>
        <a:lstStyle/>
        <a:p>
          <a:r>
            <a:rPr lang="en-US"/>
            <a:t>2</a:t>
          </a:r>
        </a:p>
      </dgm:t>
    </dgm:pt>
    <dgm:pt modelId="{A42F218D-F095-47FE-B859-C25B5B95ACA2}">
      <dgm:prSet custT="1"/>
      <dgm:spPr/>
      <dgm:t>
        <a:bodyPr/>
        <a:lstStyle/>
        <a:p>
          <a:pPr algn="ctr"/>
          <a:r>
            <a:rPr lang="en-US" sz="1700"/>
            <a:t>Develop a homework/study routine, leveraging study halls, WIN sessions, and the A/B schedule</a:t>
          </a:r>
        </a:p>
      </dgm:t>
    </dgm:pt>
    <dgm:pt modelId="{163D40B6-88EB-4858-8B6B-3832DF257775}" type="parTrans" cxnId="{3DE364C8-268C-4474-BD50-5136D8700358}">
      <dgm:prSet/>
      <dgm:spPr/>
      <dgm:t>
        <a:bodyPr/>
        <a:lstStyle/>
        <a:p>
          <a:endParaRPr lang="en-US"/>
        </a:p>
      </dgm:t>
    </dgm:pt>
    <dgm:pt modelId="{B7B8205C-10A6-4DC8-994E-57F61C21CFF1}" type="sibTrans" cxnId="{3DE364C8-268C-4474-BD50-5136D8700358}">
      <dgm:prSet phldrT="3" phldr="0"/>
      <dgm:spPr/>
      <dgm:t>
        <a:bodyPr/>
        <a:lstStyle/>
        <a:p>
          <a:r>
            <a:rPr lang="en-US"/>
            <a:t>3</a:t>
          </a:r>
        </a:p>
      </dgm:t>
    </dgm:pt>
    <dgm:pt modelId="{DD6AC1E6-F153-4F88-BECD-CBA2E3AFCF0B}">
      <dgm:prSet custT="1"/>
      <dgm:spPr/>
      <dgm:t>
        <a:bodyPr/>
        <a:lstStyle/>
        <a:p>
          <a:pPr algn="ctr"/>
          <a:r>
            <a:rPr lang="en-US" sz="1800"/>
            <a:t>Reach out to your student’s teacher with questions or concerns</a:t>
          </a:r>
        </a:p>
      </dgm:t>
    </dgm:pt>
    <dgm:pt modelId="{DD143E09-0728-4BC0-8AA5-90A277E45049}" type="parTrans" cxnId="{80819AAA-5BDC-40A6-AD7B-8D0C9A723A1F}">
      <dgm:prSet/>
      <dgm:spPr/>
      <dgm:t>
        <a:bodyPr/>
        <a:lstStyle/>
        <a:p>
          <a:endParaRPr lang="en-US"/>
        </a:p>
      </dgm:t>
    </dgm:pt>
    <dgm:pt modelId="{D86B11AA-21B1-471F-A647-298A421E22A5}" type="sibTrans" cxnId="{80819AAA-5BDC-40A6-AD7B-8D0C9A723A1F}">
      <dgm:prSet phldrT="4" phldr="0"/>
      <dgm:spPr/>
      <dgm:t>
        <a:bodyPr/>
        <a:lstStyle/>
        <a:p>
          <a:r>
            <a:rPr lang="en-US"/>
            <a:t>4</a:t>
          </a:r>
        </a:p>
      </dgm:t>
    </dgm:pt>
    <dgm:pt modelId="{0AE2C076-1C1B-704B-9E8F-84B45CC7CA3B}" type="pres">
      <dgm:prSet presAssocID="{3A96C61D-2085-4106-9D04-803CBFC9E60E}" presName="Name0" presStyleCnt="0">
        <dgm:presLayoutVars>
          <dgm:animLvl val="lvl"/>
          <dgm:resizeHandles val="exact"/>
        </dgm:presLayoutVars>
      </dgm:prSet>
      <dgm:spPr/>
    </dgm:pt>
    <dgm:pt modelId="{7A2168FC-01F5-8D45-B34D-2846DF907F6A}" type="pres">
      <dgm:prSet presAssocID="{FCDB78BC-976E-4AF5-B79F-1F72740D8951}" presName="compositeNode" presStyleCnt="0">
        <dgm:presLayoutVars>
          <dgm:bulletEnabled val="1"/>
        </dgm:presLayoutVars>
      </dgm:prSet>
      <dgm:spPr/>
    </dgm:pt>
    <dgm:pt modelId="{B2FB90CD-8F10-2948-9C2E-882EFE22DFC2}" type="pres">
      <dgm:prSet presAssocID="{FCDB78BC-976E-4AF5-B79F-1F72740D8951}" presName="bgRect" presStyleLbl="bgAccFollowNode1" presStyleIdx="0" presStyleCnt="4"/>
      <dgm:spPr/>
    </dgm:pt>
    <dgm:pt modelId="{F4437742-4FE2-4F46-8DDF-674B1A60ECD4}" type="pres">
      <dgm:prSet presAssocID="{69E8DE95-4C6C-4978-AFA6-9C3F966434C8}" presName="sibTransNodeCircle" presStyleLbl="alignNode1" presStyleIdx="0" presStyleCnt="8">
        <dgm:presLayoutVars>
          <dgm:chMax val="0"/>
          <dgm:bulletEnabled/>
        </dgm:presLayoutVars>
      </dgm:prSet>
      <dgm:spPr/>
    </dgm:pt>
    <dgm:pt modelId="{7A735213-0A11-7640-9BAC-C1D42BDF9192}" type="pres">
      <dgm:prSet presAssocID="{FCDB78BC-976E-4AF5-B79F-1F72740D8951}" presName="bottomLine" presStyleLbl="alignNode1" presStyleIdx="1" presStyleCnt="8">
        <dgm:presLayoutVars/>
      </dgm:prSet>
      <dgm:spPr/>
    </dgm:pt>
    <dgm:pt modelId="{B090F222-1FFE-CF4F-9F33-DB7E2977B8BE}" type="pres">
      <dgm:prSet presAssocID="{FCDB78BC-976E-4AF5-B79F-1F72740D8951}" presName="nodeText" presStyleLbl="bgAccFollowNode1" presStyleIdx="0" presStyleCnt="4">
        <dgm:presLayoutVars>
          <dgm:bulletEnabled val="1"/>
        </dgm:presLayoutVars>
      </dgm:prSet>
      <dgm:spPr/>
    </dgm:pt>
    <dgm:pt modelId="{86D7D4E9-EDAE-A84C-AEAF-2A15DC3D7835}" type="pres">
      <dgm:prSet presAssocID="{69E8DE95-4C6C-4978-AFA6-9C3F966434C8}" presName="sibTrans" presStyleCnt="0"/>
      <dgm:spPr/>
    </dgm:pt>
    <dgm:pt modelId="{41CA80C4-611A-F14B-A402-80B9A6E01938}" type="pres">
      <dgm:prSet presAssocID="{C82E2EE7-487F-43F8-9A7F-BF05507ABCD6}" presName="compositeNode" presStyleCnt="0">
        <dgm:presLayoutVars>
          <dgm:bulletEnabled val="1"/>
        </dgm:presLayoutVars>
      </dgm:prSet>
      <dgm:spPr/>
    </dgm:pt>
    <dgm:pt modelId="{357B787C-0CA5-1648-80CD-93A6DBD04CE9}" type="pres">
      <dgm:prSet presAssocID="{C82E2EE7-487F-43F8-9A7F-BF05507ABCD6}" presName="bgRect" presStyleLbl="bgAccFollowNode1" presStyleIdx="1" presStyleCnt="4"/>
      <dgm:spPr/>
    </dgm:pt>
    <dgm:pt modelId="{4701A998-7542-6449-B1DF-AB34108211A6}" type="pres">
      <dgm:prSet presAssocID="{2CE9AFC7-3CCD-4692-BC55-E666A4FD0B45}" presName="sibTransNodeCircle" presStyleLbl="alignNode1" presStyleIdx="2" presStyleCnt="8">
        <dgm:presLayoutVars>
          <dgm:chMax val="0"/>
          <dgm:bulletEnabled/>
        </dgm:presLayoutVars>
      </dgm:prSet>
      <dgm:spPr/>
    </dgm:pt>
    <dgm:pt modelId="{476C8BD2-2A8E-3049-BC43-C62E8F53B978}" type="pres">
      <dgm:prSet presAssocID="{C82E2EE7-487F-43F8-9A7F-BF05507ABCD6}" presName="bottomLine" presStyleLbl="alignNode1" presStyleIdx="3" presStyleCnt="8">
        <dgm:presLayoutVars/>
      </dgm:prSet>
      <dgm:spPr/>
    </dgm:pt>
    <dgm:pt modelId="{1B3676C1-552C-0C43-AEE2-485C05E41290}" type="pres">
      <dgm:prSet presAssocID="{C82E2EE7-487F-43F8-9A7F-BF05507ABCD6}" presName="nodeText" presStyleLbl="bgAccFollowNode1" presStyleIdx="1" presStyleCnt="4">
        <dgm:presLayoutVars>
          <dgm:bulletEnabled val="1"/>
        </dgm:presLayoutVars>
      </dgm:prSet>
      <dgm:spPr/>
    </dgm:pt>
    <dgm:pt modelId="{2DF66298-E591-BC4B-B487-1B35E7A0DFA6}" type="pres">
      <dgm:prSet presAssocID="{2CE9AFC7-3CCD-4692-BC55-E666A4FD0B45}" presName="sibTrans" presStyleCnt="0"/>
      <dgm:spPr/>
    </dgm:pt>
    <dgm:pt modelId="{1776DE2F-EE73-CA47-A34D-BAB994FABC99}" type="pres">
      <dgm:prSet presAssocID="{A42F218D-F095-47FE-B859-C25B5B95ACA2}" presName="compositeNode" presStyleCnt="0">
        <dgm:presLayoutVars>
          <dgm:bulletEnabled val="1"/>
        </dgm:presLayoutVars>
      </dgm:prSet>
      <dgm:spPr/>
    </dgm:pt>
    <dgm:pt modelId="{D01E1214-7681-BF41-AB79-0EAEF1E361BD}" type="pres">
      <dgm:prSet presAssocID="{A42F218D-F095-47FE-B859-C25B5B95ACA2}" presName="bgRect" presStyleLbl="bgAccFollowNode1" presStyleIdx="2" presStyleCnt="4"/>
      <dgm:spPr/>
    </dgm:pt>
    <dgm:pt modelId="{5D555536-8DB0-4949-B10F-5D7849C8C336}" type="pres">
      <dgm:prSet presAssocID="{B7B8205C-10A6-4DC8-994E-57F61C21CFF1}" presName="sibTransNodeCircle" presStyleLbl="alignNode1" presStyleIdx="4" presStyleCnt="8">
        <dgm:presLayoutVars>
          <dgm:chMax val="0"/>
          <dgm:bulletEnabled/>
        </dgm:presLayoutVars>
      </dgm:prSet>
      <dgm:spPr/>
    </dgm:pt>
    <dgm:pt modelId="{7BB08A1A-3C4F-3845-A3E2-D12237D3E411}" type="pres">
      <dgm:prSet presAssocID="{A42F218D-F095-47FE-B859-C25B5B95ACA2}" presName="bottomLine" presStyleLbl="alignNode1" presStyleIdx="5" presStyleCnt="8">
        <dgm:presLayoutVars/>
      </dgm:prSet>
      <dgm:spPr/>
    </dgm:pt>
    <dgm:pt modelId="{AFC4854B-8B3D-DB4C-AAC9-F5328F88E235}" type="pres">
      <dgm:prSet presAssocID="{A42F218D-F095-47FE-B859-C25B5B95ACA2}" presName="nodeText" presStyleLbl="bgAccFollowNode1" presStyleIdx="2" presStyleCnt="4">
        <dgm:presLayoutVars>
          <dgm:bulletEnabled val="1"/>
        </dgm:presLayoutVars>
      </dgm:prSet>
      <dgm:spPr/>
    </dgm:pt>
    <dgm:pt modelId="{91416987-BBEE-1A44-B70E-EFD6827523DA}" type="pres">
      <dgm:prSet presAssocID="{B7B8205C-10A6-4DC8-994E-57F61C21CFF1}" presName="sibTrans" presStyleCnt="0"/>
      <dgm:spPr/>
    </dgm:pt>
    <dgm:pt modelId="{DA12F732-5538-554C-8CE4-35CB231DB9E2}" type="pres">
      <dgm:prSet presAssocID="{DD6AC1E6-F153-4F88-BECD-CBA2E3AFCF0B}" presName="compositeNode" presStyleCnt="0">
        <dgm:presLayoutVars>
          <dgm:bulletEnabled val="1"/>
        </dgm:presLayoutVars>
      </dgm:prSet>
      <dgm:spPr/>
    </dgm:pt>
    <dgm:pt modelId="{3E2F730D-4B92-2440-95BE-0F1D82FAC1A7}" type="pres">
      <dgm:prSet presAssocID="{DD6AC1E6-F153-4F88-BECD-CBA2E3AFCF0B}" presName="bgRect" presStyleLbl="bgAccFollowNode1" presStyleIdx="3" presStyleCnt="4"/>
      <dgm:spPr/>
    </dgm:pt>
    <dgm:pt modelId="{5C4AC06A-ECDF-4E4B-B3F2-8795542C2415}" type="pres">
      <dgm:prSet presAssocID="{D86B11AA-21B1-471F-A647-298A421E22A5}" presName="sibTransNodeCircle" presStyleLbl="alignNode1" presStyleIdx="6" presStyleCnt="8">
        <dgm:presLayoutVars>
          <dgm:chMax val="0"/>
          <dgm:bulletEnabled/>
        </dgm:presLayoutVars>
      </dgm:prSet>
      <dgm:spPr/>
    </dgm:pt>
    <dgm:pt modelId="{EC8755C7-CA5C-794D-99CF-90082FED1A24}" type="pres">
      <dgm:prSet presAssocID="{DD6AC1E6-F153-4F88-BECD-CBA2E3AFCF0B}" presName="bottomLine" presStyleLbl="alignNode1" presStyleIdx="7" presStyleCnt="8" custScaleY="2000000">
        <dgm:presLayoutVars/>
      </dgm:prSet>
      <dgm:spPr/>
    </dgm:pt>
    <dgm:pt modelId="{401929C1-3819-1949-834D-B607FA123620}" type="pres">
      <dgm:prSet presAssocID="{DD6AC1E6-F153-4F88-BECD-CBA2E3AFCF0B}" presName="nodeText" presStyleLbl="bgAccFollowNode1" presStyleIdx="3" presStyleCnt="4">
        <dgm:presLayoutVars>
          <dgm:bulletEnabled val="1"/>
        </dgm:presLayoutVars>
      </dgm:prSet>
      <dgm:spPr/>
    </dgm:pt>
  </dgm:ptLst>
  <dgm:cxnLst>
    <dgm:cxn modelId="{11A95D1B-2264-3343-998C-F2DC4F839707}" type="presOf" srcId="{69E8DE95-4C6C-4978-AFA6-9C3F966434C8}" destId="{F4437742-4FE2-4F46-8DDF-674B1A60ECD4}" srcOrd="0" destOrd="0" presId="urn:microsoft.com/office/officeart/2016/7/layout/BasicLinearProcessNumbered"/>
    <dgm:cxn modelId="{8784BD1E-41C2-9D43-BB2B-E8BFA3DBA6E1}" type="presOf" srcId="{C82E2EE7-487F-43F8-9A7F-BF05507ABCD6}" destId="{1B3676C1-552C-0C43-AEE2-485C05E41290}" srcOrd="1" destOrd="0" presId="urn:microsoft.com/office/officeart/2016/7/layout/BasicLinearProcessNumbered"/>
    <dgm:cxn modelId="{E9C64C38-260F-7F45-8427-585525F22259}" type="presOf" srcId="{D86B11AA-21B1-471F-A647-298A421E22A5}" destId="{5C4AC06A-ECDF-4E4B-B3F2-8795542C2415}" srcOrd="0" destOrd="0" presId="urn:microsoft.com/office/officeart/2016/7/layout/BasicLinearProcessNumbered"/>
    <dgm:cxn modelId="{BA8C855F-DBF6-9F4F-A763-339D339DE29B}" type="presOf" srcId="{C82E2EE7-487F-43F8-9A7F-BF05507ABCD6}" destId="{357B787C-0CA5-1648-80CD-93A6DBD04CE9}" srcOrd="0" destOrd="0" presId="urn:microsoft.com/office/officeart/2016/7/layout/BasicLinearProcessNumbered"/>
    <dgm:cxn modelId="{F4545541-688E-BA44-9EE4-11F7037A2FA8}" type="presOf" srcId="{FCDB78BC-976E-4AF5-B79F-1F72740D8951}" destId="{B090F222-1FFE-CF4F-9F33-DB7E2977B8BE}" srcOrd="1" destOrd="0" presId="urn:microsoft.com/office/officeart/2016/7/layout/BasicLinearProcessNumbered"/>
    <dgm:cxn modelId="{9F351944-E24E-094B-852C-3ECF9BAC3584}" type="presOf" srcId="{A42F218D-F095-47FE-B859-C25B5B95ACA2}" destId="{D01E1214-7681-BF41-AB79-0EAEF1E361BD}" srcOrd="0" destOrd="0" presId="urn:microsoft.com/office/officeart/2016/7/layout/BasicLinearProcessNumbered"/>
    <dgm:cxn modelId="{3D4FD34A-9A31-4E01-9FEC-0C2BD4AB3911}" srcId="{3A96C61D-2085-4106-9D04-803CBFC9E60E}" destId="{FCDB78BC-976E-4AF5-B79F-1F72740D8951}" srcOrd="0" destOrd="0" parTransId="{1AAD3A49-A003-4B37-884B-89A72987116A}" sibTransId="{69E8DE95-4C6C-4978-AFA6-9C3F966434C8}"/>
    <dgm:cxn modelId="{81675277-4674-CB41-ACBA-5467E2C99E1A}" type="presOf" srcId="{DD6AC1E6-F153-4F88-BECD-CBA2E3AFCF0B}" destId="{401929C1-3819-1949-834D-B607FA123620}" srcOrd="1" destOrd="0" presId="urn:microsoft.com/office/officeart/2016/7/layout/BasicLinearProcessNumbered"/>
    <dgm:cxn modelId="{533E468E-8317-CF42-9405-3F598C62B9B8}" type="presOf" srcId="{FCDB78BC-976E-4AF5-B79F-1F72740D8951}" destId="{B2FB90CD-8F10-2948-9C2E-882EFE22DFC2}" srcOrd="0" destOrd="0" presId="urn:microsoft.com/office/officeart/2016/7/layout/BasicLinearProcessNumbered"/>
    <dgm:cxn modelId="{78910C9E-63A7-BA4F-A83C-EAE375260837}" type="presOf" srcId="{DD6AC1E6-F153-4F88-BECD-CBA2E3AFCF0B}" destId="{3E2F730D-4B92-2440-95BE-0F1D82FAC1A7}" srcOrd="0" destOrd="0" presId="urn:microsoft.com/office/officeart/2016/7/layout/BasicLinearProcessNumbered"/>
    <dgm:cxn modelId="{80819AAA-5BDC-40A6-AD7B-8D0C9A723A1F}" srcId="{3A96C61D-2085-4106-9D04-803CBFC9E60E}" destId="{DD6AC1E6-F153-4F88-BECD-CBA2E3AFCF0B}" srcOrd="3" destOrd="0" parTransId="{DD143E09-0728-4BC0-8AA5-90A277E45049}" sibTransId="{D86B11AA-21B1-471F-A647-298A421E22A5}"/>
    <dgm:cxn modelId="{152731AD-B3C6-134A-97B3-48DA16A42339}" type="presOf" srcId="{B7B8205C-10A6-4DC8-994E-57F61C21CFF1}" destId="{5D555536-8DB0-4949-B10F-5D7849C8C336}" srcOrd="0" destOrd="0" presId="urn:microsoft.com/office/officeart/2016/7/layout/BasicLinearProcessNumbered"/>
    <dgm:cxn modelId="{52A835B6-0EBA-064B-9650-9135D8947C2C}" type="presOf" srcId="{3A96C61D-2085-4106-9D04-803CBFC9E60E}" destId="{0AE2C076-1C1B-704B-9E8F-84B45CC7CA3B}" srcOrd="0" destOrd="0" presId="urn:microsoft.com/office/officeart/2016/7/layout/BasicLinearProcessNumbered"/>
    <dgm:cxn modelId="{3DE364C8-268C-4474-BD50-5136D8700358}" srcId="{3A96C61D-2085-4106-9D04-803CBFC9E60E}" destId="{A42F218D-F095-47FE-B859-C25B5B95ACA2}" srcOrd="2" destOrd="0" parTransId="{163D40B6-88EB-4858-8B6B-3832DF257775}" sibTransId="{B7B8205C-10A6-4DC8-994E-57F61C21CFF1}"/>
    <dgm:cxn modelId="{B322E4E7-4300-C646-9C53-CA722B22A853}" type="presOf" srcId="{A42F218D-F095-47FE-B859-C25B5B95ACA2}" destId="{AFC4854B-8B3D-DB4C-AAC9-F5328F88E235}" srcOrd="1" destOrd="0" presId="urn:microsoft.com/office/officeart/2016/7/layout/BasicLinearProcessNumbered"/>
    <dgm:cxn modelId="{9039C0EC-5312-6D49-A768-5BD1DEFDC91D}" type="presOf" srcId="{2CE9AFC7-3CCD-4692-BC55-E666A4FD0B45}" destId="{4701A998-7542-6449-B1DF-AB34108211A6}" srcOrd="0" destOrd="0" presId="urn:microsoft.com/office/officeart/2016/7/layout/BasicLinearProcessNumbered"/>
    <dgm:cxn modelId="{408B51ED-9908-4903-82BB-A5A24C842CED}" srcId="{3A96C61D-2085-4106-9D04-803CBFC9E60E}" destId="{C82E2EE7-487F-43F8-9A7F-BF05507ABCD6}" srcOrd="1" destOrd="0" parTransId="{FEA2ECA5-E67F-43BC-87A8-C952579EAF26}" sibTransId="{2CE9AFC7-3CCD-4692-BC55-E666A4FD0B45}"/>
    <dgm:cxn modelId="{73BB198F-99FD-854C-8FB4-3E35937F2F9B}" type="presParOf" srcId="{0AE2C076-1C1B-704B-9E8F-84B45CC7CA3B}" destId="{7A2168FC-01F5-8D45-B34D-2846DF907F6A}" srcOrd="0" destOrd="0" presId="urn:microsoft.com/office/officeart/2016/7/layout/BasicLinearProcessNumbered"/>
    <dgm:cxn modelId="{086DBD37-79E1-FA4A-89CD-BE90273D6259}" type="presParOf" srcId="{7A2168FC-01F5-8D45-B34D-2846DF907F6A}" destId="{B2FB90CD-8F10-2948-9C2E-882EFE22DFC2}" srcOrd="0" destOrd="0" presId="urn:microsoft.com/office/officeart/2016/7/layout/BasicLinearProcessNumbered"/>
    <dgm:cxn modelId="{00CDF964-2793-6B44-8EF1-60BAAD6BD465}" type="presParOf" srcId="{7A2168FC-01F5-8D45-B34D-2846DF907F6A}" destId="{F4437742-4FE2-4F46-8DDF-674B1A60ECD4}" srcOrd="1" destOrd="0" presId="urn:microsoft.com/office/officeart/2016/7/layout/BasicLinearProcessNumbered"/>
    <dgm:cxn modelId="{2FC0B6FD-75B2-3E42-8C82-4C7DE2DEE051}" type="presParOf" srcId="{7A2168FC-01F5-8D45-B34D-2846DF907F6A}" destId="{7A735213-0A11-7640-9BAC-C1D42BDF9192}" srcOrd="2" destOrd="0" presId="urn:microsoft.com/office/officeart/2016/7/layout/BasicLinearProcessNumbered"/>
    <dgm:cxn modelId="{E5873597-98C3-4745-A4FE-BCACA14BBC1F}" type="presParOf" srcId="{7A2168FC-01F5-8D45-B34D-2846DF907F6A}" destId="{B090F222-1FFE-CF4F-9F33-DB7E2977B8BE}" srcOrd="3" destOrd="0" presId="urn:microsoft.com/office/officeart/2016/7/layout/BasicLinearProcessNumbered"/>
    <dgm:cxn modelId="{45E53AE2-EB08-0B41-98C6-ED807B66792E}" type="presParOf" srcId="{0AE2C076-1C1B-704B-9E8F-84B45CC7CA3B}" destId="{86D7D4E9-EDAE-A84C-AEAF-2A15DC3D7835}" srcOrd="1" destOrd="0" presId="urn:microsoft.com/office/officeart/2016/7/layout/BasicLinearProcessNumbered"/>
    <dgm:cxn modelId="{966FF3EB-1EEE-D642-ACE0-CCCA94C9292E}" type="presParOf" srcId="{0AE2C076-1C1B-704B-9E8F-84B45CC7CA3B}" destId="{41CA80C4-611A-F14B-A402-80B9A6E01938}" srcOrd="2" destOrd="0" presId="urn:microsoft.com/office/officeart/2016/7/layout/BasicLinearProcessNumbered"/>
    <dgm:cxn modelId="{22968A6A-229C-084D-B17F-89E013CA8215}" type="presParOf" srcId="{41CA80C4-611A-F14B-A402-80B9A6E01938}" destId="{357B787C-0CA5-1648-80CD-93A6DBD04CE9}" srcOrd="0" destOrd="0" presId="urn:microsoft.com/office/officeart/2016/7/layout/BasicLinearProcessNumbered"/>
    <dgm:cxn modelId="{6A3992CA-E82B-2944-BCE1-4CC0539F8C83}" type="presParOf" srcId="{41CA80C4-611A-F14B-A402-80B9A6E01938}" destId="{4701A998-7542-6449-B1DF-AB34108211A6}" srcOrd="1" destOrd="0" presId="urn:microsoft.com/office/officeart/2016/7/layout/BasicLinearProcessNumbered"/>
    <dgm:cxn modelId="{75E34E82-D3AE-1B4D-862B-4E933FD2FAA4}" type="presParOf" srcId="{41CA80C4-611A-F14B-A402-80B9A6E01938}" destId="{476C8BD2-2A8E-3049-BC43-C62E8F53B978}" srcOrd="2" destOrd="0" presId="urn:microsoft.com/office/officeart/2016/7/layout/BasicLinearProcessNumbered"/>
    <dgm:cxn modelId="{296452F0-24BC-114D-A845-BE64A8EAF4A9}" type="presParOf" srcId="{41CA80C4-611A-F14B-A402-80B9A6E01938}" destId="{1B3676C1-552C-0C43-AEE2-485C05E41290}" srcOrd="3" destOrd="0" presId="urn:microsoft.com/office/officeart/2016/7/layout/BasicLinearProcessNumbered"/>
    <dgm:cxn modelId="{05602B37-79CE-D947-AA9D-95C1BEE89F47}" type="presParOf" srcId="{0AE2C076-1C1B-704B-9E8F-84B45CC7CA3B}" destId="{2DF66298-E591-BC4B-B487-1B35E7A0DFA6}" srcOrd="3" destOrd="0" presId="urn:microsoft.com/office/officeart/2016/7/layout/BasicLinearProcessNumbered"/>
    <dgm:cxn modelId="{1AE095AF-BC75-0441-A981-998D07198688}" type="presParOf" srcId="{0AE2C076-1C1B-704B-9E8F-84B45CC7CA3B}" destId="{1776DE2F-EE73-CA47-A34D-BAB994FABC99}" srcOrd="4" destOrd="0" presId="urn:microsoft.com/office/officeart/2016/7/layout/BasicLinearProcessNumbered"/>
    <dgm:cxn modelId="{18A353AA-C7F2-C344-9416-F4C8AD08A098}" type="presParOf" srcId="{1776DE2F-EE73-CA47-A34D-BAB994FABC99}" destId="{D01E1214-7681-BF41-AB79-0EAEF1E361BD}" srcOrd="0" destOrd="0" presId="urn:microsoft.com/office/officeart/2016/7/layout/BasicLinearProcessNumbered"/>
    <dgm:cxn modelId="{50DF130F-6156-F043-B6FA-AB54C14E21ED}" type="presParOf" srcId="{1776DE2F-EE73-CA47-A34D-BAB994FABC99}" destId="{5D555536-8DB0-4949-B10F-5D7849C8C336}" srcOrd="1" destOrd="0" presId="urn:microsoft.com/office/officeart/2016/7/layout/BasicLinearProcessNumbered"/>
    <dgm:cxn modelId="{2611BF8D-F2DB-AB4C-8DBE-E976DDF587FE}" type="presParOf" srcId="{1776DE2F-EE73-CA47-A34D-BAB994FABC99}" destId="{7BB08A1A-3C4F-3845-A3E2-D12237D3E411}" srcOrd="2" destOrd="0" presId="urn:microsoft.com/office/officeart/2016/7/layout/BasicLinearProcessNumbered"/>
    <dgm:cxn modelId="{8FE74363-6CD0-0645-AEB0-742E475F3A6B}" type="presParOf" srcId="{1776DE2F-EE73-CA47-A34D-BAB994FABC99}" destId="{AFC4854B-8B3D-DB4C-AAC9-F5328F88E235}" srcOrd="3" destOrd="0" presId="urn:microsoft.com/office/officeart/2016/7/layout/BasicLinearProcessNumbered"/>
    <dgm:cxn modelId="{077434A8-1DC6-0944-956D-AF6FD855A2E2}" type="presParOf" srcId="{0AE2C076-1C1B-704B-9E8F-84B45CC7CA3B}" destId="{91416987-BBEE-1A44-B70E-EFD6827523DA}" srcOrd="5" destOrd="0" presId="urn:microsoft.com/office/officeart/2016/7/layout/BasicLinearProcessNumbered"/>
    <dgm:cxn modelId="{2C9D588B-2971-C646-97FA-352BA1753266}" type="presParOf" srcId="{0AE2C076-1C1B-704B-9E8F-84B45CC7CA3B}" destId="{DA12F732-5538-554C-8CE4-35CB231DB9E2}" srcOrd="6" destOrd="0" presId="urn:microsoft.com/office/officeart/2016/7/layout/BasicLinearProcessNumbered"/>
    <dgm:cxn modelId="{C37F904E-8F30-E444-9438-65D1186E317D}" type="presParOf" srcId="{DA12F732-5538-554C-8CE4-35CB231DB9E2}" destId="{3E2F730D-4B92-2440-95BE-0F1D82FAC1A7}" srcOrd="0" destOrd="0" presId="urn:microsoft.com/office/officeart/2016/7/layout/BasicLinearProcessNumbered"/>
    <dgm:cxn modelId="{A47CB168-2060-DD4F-9425-DA8F5BF0C0C4}" type="presParOf" srcId="{DA12F732-5538-554C-8CE4-35CB231DB9E2}" destId="{5C4AC06A-ECDF-4E4B-B3F2-8795542C2415}" srcOrd="1" destOrd="0" presId="urn:microsoft.com/office/officeart/2016/7/layout/BasicLinearProcessNumbered"/>
    <dgm:cxn modelId="{754BAAB0-4652-7540-AE69-14365B6942C6}" type="presParOf" srcId="{DA12F732-5538-554C-8CE4-35CB231DB9E2}" destId="{EC8755C7-CA5C-794D-99CF-90082FED1A24}" srcOrd="2" destOrd="0" presId="urn:microsoft.com/office/officeart/2016/7/layout/BasicLinearProcessNumbered"/>
    <dgm:cxn modelId="{AB0E9933-283A-9D45-9679-3591BF561605}" type="presParOf" srcId="{DA12F732-5538-554C-8CE4-35CB231DB9E2}" destId="{401929C1-3819-1949-834D-B607FA123620}" srcOrd="3" destOrd="0" presId="urn:microsoft.com/office/officeart/2016/7/layout/BasicLinearProcessNumbered"/>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9BDD260-FA9C-4BE1-90A0-D42F90CA440F}" type="doc">
      <dgm:prSet loTypeId="urn:microsoft.com/office/officeart/2005/8/layout/vList2" loCatId="list" qsTypeId="urn:microsoft.com/office/officeart/2005/8/quickstyle/simple1#6" qsCatId="simple" csTypeId="urn:microsoft.com/office/officeart/2005/8/colors/accent1_3#2" csCatId="accent1"/>
      <dgm:spPr/>
      <dgm:t>
        <a:bodyPr/>
        <a:lstStyle/>
        <a:p>
          <a:endParaRPr lang="en-US"/>
        </a:p>
      </dgm:t>
    </dgm:pt>
    <dgm:pt modelId="{C0881CC3-1DF6-40D4-B4B4-C3323E089F55}">
      <dgm:prSet/>
      <dgm:spPr/>
      <dgm:t>
        <a:bodyPr/>
        <a:lstStyle/>
        <a:p>
          <a:r>
            <a:rPr lang="en-US">
              <a:latin typeface="Franklin Gothic Book" panose="020B0503020102020204" pitchFamily="34" charset="0"/>
            </a:rPr>
            <a:t>Learner cell phones, smart watches, and all other personal devices that can send and receive messages are OUT-OF-SIGHT and OUT-OF-USE from 8:25a until 3:35p.</a:t>
          </a:r>
        </a:p>
      </dgm:t>
    </dgm:pt>
    <dgm:pt modelId="{8B663763-7176-44A6-9003-F4B8F083FD47}" type="parTrans" cxnId="{402E39B7-25F5-40D0-897F-729E20591E67}">
      <dgm:prSet/>
      <dgm:spPr/>
      <dgm:t>
        <a:bodyPr/>
        <a:lstStyle/>
        <a:p>
          <a:endParaRPr lang="en-US"/>
        </a:p>
      </dgm:t>
    </dgm:pt>
    <dgm:pt modelId="{DDFFA7A5-785A-4724-9733-C035E0EB6E55}" type="sibTrans" cxnId="{402E39B7-25F5-40D0-897F-729E20591E67}">
      <dgm:prSet/>
      <dgm:spPr/>
      <dgm:t>
        <a:bodyPr/>
        <a:lstStyle/>
        <a:p>
          <a:endParaRPr lang="en-US"/>
        </a:p>
      </dgm:t>
    </dgm:pt>
    <dgm:pt modelId="{2AD18806-A4EF-4225-BF40-B1FFF730BCF7}">
      <dgm:prSet/>
      <dgm:spPr/>
      <dgm:t>
        <a:bodyPr/>
        <a:lstStyle/>
        <a:p>
          <a:r>
            <a:rPr lang="en-US">
              <a:latin typeface="Franklin Gothic Book" panose="020B0503020102020204" pitchFamily="34" charset="0"/>
            </a:rPr>
            <a:t>Devices CANNOT be kept on your person (in a pocket, etc.). They must, at a bare minimum, be kept in a CLOSED backpack pocket. Devices can also be left in your car, at home, etc.</a:t>
          </a:r>
        </a:p>
      </dgm:t>
    </dgm:pt>
    <dgm:pt modelId="{1513D2C9-2374-46A6-AA3E-C7AC000A37EB}" type="parTrans" cxnId="{A8D17BD2-3505-47AC-9B9D-B63B4B537598}">
      <dgm:prSet/>
      <dgm:spPr/>
      <dgm:t>
        <a:bodyPr/>
        <a:lstStyle/>
        <a:p>
          <a:endParaRPr lang="en-US"/>
        </a:p>
      </dgm:t>
    </dgm:pt>
    <dgm:pt modelId="{F9E35BBC-5E8F-4596-845C-79EB52D62863}" type="sibTrans" cxnId="{A8D17BD2-3505-47AC-9B9D-B63B4B537598}">
      <dgm:prSet/>
      <dgm:spPr/>
      <dgm:t>
        <a:bodyPr/>
        <a:lstStyle/>
        <a:p>
          <a:endParaRPr lang="en-US"/>
        </a:p>
      </dgm:t>
    </dgm:pt>
    <dgm:pt modelId="{9702BC72-CB94-40C5-85C5-37E6A980EF52}">
      <dgm:prSet/>
      <dgm:spPr/>
      <dgm:t>
        <a:bodyPr/>
        <a:lstStyle/>
        <a:p>
          <a:r>
            <a:rPr lang="en-US">
              <a:latin typeface="Franklin Gothic Book" panose="020B0503020102020204" pitchFamily="34" charset="0"/>
            </a:rPr>
            <a:t>Devices CANNOT be utilized or checked during passing times, lunch time, or Open Campus if you chose to remain on campus. </a:t>
          </a:r>
        </a:p>
      </dgm:t>
    </dgm:pt>
    <dgm:pt modelId="{E8BB51DA-7ECD-4246-B2CC-55E6610B6436}" type="parTrans" cxnId="{7787BC4D-2D47-48CF-89BA-8DF9E99881EB}">
      <dgm:prSet/>
      <dgm:spPr/>
      <dgm:t>
        <a:bodyPr/>
        <a:lstStyle/>
        <a:p>
          <a:endParaRPr lang="en-US"/>
        </a:p>
      </dgm:t>
    </dgm:pt>
    <dgm:pt modelId="{10D01EE3-CC19-403F-887D-B279D7754BE8}" type="sibTrans" cxnId="{7787BC4D-2D47-48CF-89BA-8DF9E99881EB}">
      <dgm:prSet/>
      <dgm:spPr/>
      <dgm:t>
        <a:bodyPr/>
        <a:lstStyle/>
        <a:p>
          <a:endParaRPr lang="en-US"/>
        </a:p>
      </dgm:t>
    </dgm:pt>
    <dgm:pt modelId="{BEA37E00-3A3F-4166-83E0-05ED954D841F}">
      <dgm:prSet/>
      <dgm:spPr/>
      <dgm:t>
        <a:bodyPr/>
        <a:lstStyle/>
        <a:p>
          <a:r>
            <a:rPr lang="en-US">
              <a:latin typeface="Franklin Gothic Book" panose="020B0503020102020204" pitchFamily="34" charset="0"/>
            </a:rPr>
            <a:t>If you choose to leave the classroom to visit the nurse, go to the bathroom, etc., your backpack (with your phone inside) STAYS IN THE CLASSROOM.</a:t>
          </a:r>
        </a:p>
      </dgm:t>
    </dgm:pt>
    <dgm:pt modelId="{70E3E586-9563-4A86-9343-F5AB238FE1EF}" type="parTrans" cxnId="{993FEC1C-3659-4237-A1F7-ADF062AD3BA7}">
      <dgm:prSet/>
      <dgm:spPr/>
      <dgm:t>
        <a:bodyPr/>
        <a:lstStyle/>
        <a:p>
          <a:endParaRPr lang="en-US"/>
        </a:p>
      </dgm:t>
    </dgm:pt>
    <dgm:pt modelId="{EFF18224-64E3-4088-99D0-F1C5A23BCD95}" type="sibTrans" cxnId="{993FEC1C-3659-4237-A1F7-ADF062AD3BA7}">
      <dgm:prSet/>
      <dgm:spPr/>
      <dgm:t>
        <a:bodyPr/>
        <a:lstStyle/>
        <a:p>
          <a:endParaRPr lang="en-US"/>
        </a:p>
      </dgm:t>
    </dgm:pt>
    <dgm:pt modelId="{EFEFAC3C-D6A9-4A5D-B1A3-B26B327EE337}" type="pres">
      <dgm:prSet presAssocID="{69BDD260-FA9C-4BE1-90A0-D42F90CA440F}" presName="linear" presStyleCnt="0">
        <dgm:presLayoutVars>
          <dgm:animLvl val="lvl"/>
          <dgm:resizeHandles val="exact"/>
        </dgm:presLayoutVars>
      </dgm:prSet>
      <dgm:spPr/>
    </dgm:pt>
    <dgm:pt modelId="{8AEE52FF-80D8-41B3-99ED-3CC1F047994D}" type="pres">
      <dgm:prSet presAssocID="{C0881CC3-1DF6-40D4-B4B4-C3323E089F55}" presName="parentText" presStyleLbl="node1" presStyleIdx="0" presStyleCnt="4">
        <dgm:presLayoutVars>
          <dgm:chMax val="0"/>
          <dgm:bulletEnabled val="1"/>
        </dgm:presLayoutVars>
      </dgm:prSet>
      <dgm:spPr/>
    </dgm:pt>
    <dgm:pt modelId="{A0A145E5-3AA5-4B2A-88D4-33442341C1BD}" type="pres">
      <dgm:prSet presAssocID="{DDFFA7A5-785A-4724-9733-C035E0EB6E55}" presName="spacer" presStyleCnt="0"/>
      <dgm:spPr/>
    </dgm:pt>
    <dgm:pt modelId="{C0931F10-88C3-4955-AA8D-EF68F3C778F5}" type="pres">
      <dgm:prSet presAssocID="{2AD18806-A4EF-4225-BF40-B1FFF730BCF7}" presName="parentText" presStyleLbl="node1" presStyleIdx="1" presStyleCnt="4">
        <dgm:presLayoutVars>
          <dgm:chMax val="0"/>
          <dgm:bulletEnabled val="1"/>
        </dgm:presLayoutVars>
      </dgm:prSet>
      <dgm:spPr/>
    </dgm:pt>
    <dgm:pt modelId="{24955A06-98D1-4CC8-973B-138F382EB5E8}" type="pres">
      <dgm:prSet presAssocID="{F9E35BBC-5E8F-4596-845C-79EB52D62863}" presName="spacer" presStyleCnt="0"/>
      <dgm:spPr/>
    </dgm:pt>
    <dgm:pt modelId="{26EFF94F-69B8-44EB-8382-1F9B1EB428E7}" type="pres">
      <dgm:prSet presAssocID="{9702BC72-CB94-40C5-85C5-37E6A980EF52}" presName="parentText" presStyleLbl="node1" presStyleIdx="2" presStyleCnt="4">
        <dgm:presLayoutVars>
          <dgm:chMax val="0"/>
          <dgm:bulletEnabled val="1"/>
        </dgm:presLayoutVars>
      </dgm:prSet>
      <dgm:spPr/>
    </dgm:pt>
    <dgm:pt modelId="{85A00298-7242-4A61-9D0E-58883434047F}" type="pres">
      <dgm:prSet presAssocID="{10D01EE3-CC19-403F-887D-B279D7754BE8}" presName="spacer" presStyleCnt="0"/>
      <dgm:spPr/>
    </dgm:pt>
    <dgm:pt modelId="{B04992B6-ACD7-4E22-B561-C909E4BCD832}" type="pres">
      <dgm:prSet presAssocID="{BEA37E00-3A3F-4166-83E0-05ED954D841F}" presName="parentText" presStyleLbl="node1" presStyleIdx="3" presStyleCnt="4">
        <dgm:presLayoutVars>
          <dgm:chMax val="0"/>
          <dgm:bulletEnabled val="1"/>
        </dgm:presLayoutVars>
      </dgm:prSet>
      <dgm:spPr/>
    </dgm:pt>
  </dgm:ptLst>
  <dgm:cxnLst>
    <dgm:cxn modelId="{993FEC1C-3659-4237-A1F7-ADF062AD3BA7}" srcId="{69BDD260-FA9C-4BE1-90A0-D42F90CA440F}" destId="{BEA37E00-3A3F-4166-83E0-05ED954D841F}" srcOrd="3" destOrd="0" parTransId="{70E3E586-9563-4A86-9343-F5AB238FE1EF}" sibTransId="{EFF18224-64E3-4088-99D0-F1C5A23BCD95}"/>
    <dgm:cxn modelId="{E4BA7626-2DF5-4E77-A39B-5200699B516A}" type="presOf" srcId="{BEA37E00-3A3F-4166-83E0-05ED954D841F}" destId="{B04992B6-ACD7-4E22-B561-C909E4BCD832}" srcOrd="0" destOrd="0" presId="urn:microsoft.com/office/officeart/2005/8/layout/vList2"/>
    <dgm:cxn modelId="{7787BC4D-2D47-48CF-89BA-8DF9E99881EB}" srcId="{69BDD260-FA9C-4BE1-90A0-D42F90CA440F}" destId="{9702BC72-CB94-40C5-85C5-37E6A980EF52}" srcOrd="2" destOrd="0" parTransId="{E8BB51DA-7ECD-4246-B2CC-55E6610B6436}" sibTransId="{10D01EE3-CC19-403F-887D-B279D7754BE8}"/>
    <dgm:cxn modelId="{5A7A1C88-8F9B-4577-8F15-A7EEA6692CBF}" type="presOf" srcId="{C0881CC3-1DF6-40D4-B4B4-C3323E089F55}" destId="{8AEE52FF-80D8-41B3-99ED-3CC1F047994D}" srcOrd="0" destOrd="0" presId="urn:microsoft.com/office/officeart/2005/8/layout/vList2"/>
    <dgm:cxn modelId="{F22DCE88-2686-4370-A70B-751E4058ED58}" type="presOf" srcId="{2AD18806-A4EF-4225-BF40-B1FFF730BCF7}" destId="{C0931F10-88C3-4955-AA8D-EF68F3C778F5}" srcOrd="0" destOrd="0" presId="urn:microsoft.com/office/officeart/2005/8/layout/vList2"/>
    <dgm:cxn modelId="{402E39B7-25F5-40D0-897F-729E20591E67}" srcId="{69BDD260-FA9C-4BE1-90A0-D42F90CA440F}" destId="{C0881CC3-1DF6-40D4-B4B4-C3323E089F55}" srcOrd="0" destOrd="0" parTransId="{8B663763-7176-44A6-9003-F4B8F083FD47}" sibTransId="{DDFFA7A5-785A-4724-9733-C035E0EB6E55}"/>
    <dgm:cxn modelId="{A8D17BD2-3505-47AC-9B9D-B63B4B537598}" srcId="{69BDD260-FA9C-4BE1-90A0-D42F90CA440F}" destId="{2AD18806-A4EF-4225-BF40-B1FFF730BCF7}" srcOrd="1" destOrd="0" parTransId="{1513D2C9-2374-46A6-AA3E-C7AC000A37EB}" sibTransId="{F9E35BBC-5E8F-4596-845C-79EB52D62863}"/>
    <dgm:cxn modelId="{12C0C6EF-38AE-4F82-9989-2F18C9F991A9}" type="presOf" srcId="{9702BC72-CB94-40C5-85C5-37E6A980EF52}" destId="{26EFF94F-69B8-44EB-8382-1F9B1EB428E7}" srcOrd="0" destOrd="0" presId="urn:microsoft.com/office/officeart/2005/8/layout/vList2"/>
    <dgm:cxn modelId="{81F4C6F6-A91D-44D5-9E84-BD1B0FEAB35D}" type="presOf" srcId="{69BDD260-FA9C-4BE1-90A0-D42F90CA440F}" destId="{EFEFAC3C-D6A9-4A5D-B1A3-B26B327EE337}" srcOrd="0" destOrd="0" presId="urn:microsoft.com/office/officeart/2005/8/layout/vList2"/>
    <dgm:cxn modelId="{219C0C69-72D3-4033-A3D5-5B714CEBECEF}" type="presParOf" srcId="{EFEFAC3C-D6A9-4A5D-B1A3-B26B327EE337}" destId="{8AEE52FF-80D8-41B3-99ED-3CC1F047994D}" srcOrd="0" destOrd="0" presId="urn:microsoft.com/office/officeart/2005/8/layout/vList2"/>
    <dgm:cxn modelId="{FECA6836-BD38-4993-BC47-DA589DFC46C0}" type="presParOf" srcId="{EFEFAC3C-D6A9-4A5D-B1A3-B26B327EE337}" destId="{A0A145E5-3AA5-4B2A-88D4-33442341C1BD}" srcOrd="1" destOrd="0" presId="urn:microsoft.com/office/officeart/2005/8/layout/vList2"/>
    <dgm:cxn modelId="{D69ED5F8-8E65-46B5-A3E2-9532EB34162A}" type="presParOf" srcId="{EFEFAC3C-D6A9-4A5D-B1A3-B26B327EE337}" destId="{C0931F10-88C3-4955-AA8D-EF68F3C778F5}" srcOrd="2" destOrd="0" presId="urn:microsoft.com/office/officeart/2005/8/layout/vList2"/>
    <dgm:cxn modelId="{463E2BF5-D92F-4115-86C0-18F6BFBC6160}" type="presParOf" srcId="{EFEFAC3C-D6A9-4A5D-B1A3-B26B327EE337}" destId="{24955A06-98D1-4CC8-973B-138F382EB5E8}" srcOrd="3" destOrd="0" presId="urn:microsoft.com/office/officeart/2005/8/layout/vList2"/>
    <dgm:cxn modelId="{826AA8A1-0148-4454-9359-D70B27B3BFB2}" type="presParOf" srcId="{EFEFAC3C-D6A9-4A5D-B1A3-B26B327EE337}" destId="{26EFF94F-69B8-44EB-8382-1F9B1EB428E7}" srcOrd="4" destOrd="0" presId="urn:microsoft.com/office/officeart/2005/8/layout/vList2"/>
    <dgm:cxn modelId="{777780CE-4917-48EF-A7D2-E7F1D06E9924}" type="presParOf" srcId="{EFEFAC3C-D6A9-4A5D-B1A3-B26B327EE337}" destId="{85A00298-7242-4A61-9D0E-58883434047F}" srcOrd="5" destOrd="0" presId="urn:microsoft.com/office/officeart/2005/8/layout/vList2"/>
    <dgm:cxn modelId="{48FA2DFF-4096-4A2C-8C29-ED1E200D3A48}" type="presParOf" srcId="{EFEFAC3C-D6A9-4A5D-B1A3-B26B327EE337}" destId="{B04992B6-ACD7-4E22-B561-C909E4BCD832}"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217F311-025D-4224-9176-F46905FD766C}" type="doc">
      <dgm:prSet loTypeId="urn:microsoft.com/office/officeart/2005/8/layout/hierarchy1" loCatId="hierarchy" qsTypeId="urn:microsoft.com/office/officeart/2005/8/quickstyle/simple1#7" qsCatId="simple" csTypeId="urn:microsoft.com/office/officeart/2005/8/colors/accent1_2#2" csCatId="accent1" phldr="1"/>
      <dgm:spPr/>
      <dgm:t>
        <a:bodyPr/>
        <a:lstStyle/>
        <a:p>
          <a:endParaRPr lang="en-US"/>
        </a:p>
      </dgm:t>
    </dgm:pt>
    <dgm:pt modelId="{2CD9BE90-928C-4489-BB22-B995E029841C}">
      <dgm:prSet/>
      <dgm:spPr/>
      <dgm:t>
        <a:bodyPr/>
        <a:lstStyle/>
        <a:p>
          <a:r>
            <a:rPr lang="en-US" dirty="0"/>
            <a:t>Skipping class off-campus</a:t>
          </a:r>
        </a:p>
      </dgm:t>
    </dgm:pt>
    <dgm:pt modelId="{78607095-5436-48BD-9638-75A8F1135103}" type="parTrans" cxnId="{80E29145-57D5-493F-9910-E7B2FF54954E}">
      <dgm:prSet/>
      <dgm:spPr/>
      <dgm:t>
        <a:bodyPr/>
        <a:lstStyle/>
        <a:p>
          <a:endParaRPr lang="en-US"/>
        </a:p>
      </dgm:t>
    </dgm:pt>
    <dgm:pt modelId="{9DFEE822-ECDE-4194-B990-30B4286CEA36}" type="sibTrans" cxnId="{80E29145-57D5-493F-9910-E7B2FF54954E}">
      <dgm:prSet/>
      <dgm:spPr/>
      <dgm:t>
        <a:bodyPr/>
        <a:lstStyle/>
        <a:p>
          <a:endParaRPr lang="en-US"/>
        </a:p>
      </dgm:t>
    </dgm:pt>
    <dgm:pt modelId="{5160540A-3420-47EA-BA84-2086273FC63F}">
      <dgm:prSet/>
      <dgm:spPr/>
      <dgm:t>
        <a:bodyPr/>
        <a:lstStyle/>
        <a:p>
          <a:r>
            <a:rPr lang="en-US"/>
            <a:t>Vaping</a:t>
          </a:r>
        </a:p>
      </dgm:t>
    </dgm:pt>
    <dgm:pt modelId="{E48DE11B-1767-4023-9123-3D10AAB74F41}" type="parTrans" cxnId="{12301018-62D0-4F49-800E-AA46D726D0B0}">
      <dgm:prSet/>
      <dgm:spPr/>
      <dgm:t>
        <a:bodyPr/>
        <a:lstStyle/>
        <a:p>
          <a:endParaRPr lang="en-US"/>
        </a:p>
      </dgm:t>
    </dgm:pt>
    <dgm:pt modelId="{7EA61AE8-69FF-49B2-8CBC-D09C299FED82}" type="sibTrans" cxnId="{12301018-62D0-4F49-800E-AA46D726D0B0}">
      <dgm:prSet/>
      <dgm:spPr/>
      <dgm:t>
        <a:bodyPr/>
        <a:lstStyle/>
        <a:p>
          <a:endParaRPr lang="en-US"/>
        </a:p>
      </dgm:t>
    </dgm:pt>
    <dgm:pt modelId="{0242C6BC-AD91-47E9-834B-00229114BB11}">
      <dgm:prSet/>
      <dgm:spPr/>
      <dgm:t>
        <a:bodyPr/>
        <a:lstStyle/>
        <a:p>
          <a:r>
            <a:rPr lang="en-US" dirty="0"/>
            <a:t>Drama associated with social media</a:t>
          </a:r>
        </a:p>
      </dgm:t>
    </dgm:pt>
    <dgm:pt modelId="{115BD258-8693-4EC1-9E40-514A21EAFD31}" type="parTrans" cxnId="{D44D3C5A-8A25-4684-A295-2342BCC5A50F}">
      <dgm:prSet/>
      <dgm:spPr/>
      <dgm:t>
        <a:bodyPr/>
        <a:lstStyle/>
        <a:p>
          <a:endParaRPr lang="en-US"/>
        </a:p>
      </dgm:t>
    </dgm:pt>
    <dgm:pt modelId="{256EA58E-28DC-4CE4-B049-DC4329FF19EC}" type="sibTrans" cxnId="{D44D3C5A-8A25-4684-A295-2342BCC5A50F}">
      <dgm:prSet/>
      <dgm:spPr/>
      <dgm:t>
        <a:bodyPr/>
        <a:lstStyle/>
        <a:p>
          <a:endParaRPr lang="en-US"/>
        </a:p>
      </dgm:t>
    </dgm:pt>
    <dgm:pt modelId="{FEC93F45-0565-4245-8760-B41791DDD0F3}" type="pres">
      <dgm:prSet presAssocID="{B217F311-025D-4224-9176-F46905FD766C}" presName="hierChild1" presStyleCnt="0">
        <dgm:presLayoutVars>
          <dgm:chPref val="1"/>
          <dgm:dir/>
          <dgm:animOne val="branch"/>
          <dgm:animLvl val="lvl"/>
          <dgm:resizeHandles/>
        </dgm:presLayoutVars>
      </dgm:prSet>
      <dgm:spPr/>
    </dgm:pt>
    <dgm:pt modelId="{6A7306F6-74F7-4EDC-9626-D63739F964AD}" type="pres">
      <dgm:prSet presAssocID="{2CD9BE90-928C-4489-BB22-B995E029841C}" presName="hierRoot1" presStyleCnt="0"/>
      <dgm:spPr/>
    </dgm:pt>
    <dgm:pt modelId="{F2DA0CC6-E0CA-4CDA-B56E-5D331271E56E}" type="pres">
      <dgm:prSet presAssocID="{2CD9BE90-928C-4489-BB22-B995E029841C}" presName="composite" presStyleCnt="0"/>
      <dgm:spPr/>
    </dgm:pt>
    <dgm:pt modelId="{A7825D66-6116-46E5-9852-A08A13AA92C0}" type="pres">
      <dgm:prSet presAssocID="{2CD9BE90-928C-4489-BB22-B995E029841C}" presName="background" presStyleLbl="node0" presStyleIdx="0" presStyleCnt="3"/>
      <dgm:spPr/>
    </dgm:pt>
    <dgm:pt modelId="{BB080A36-170D-4FAD-B9E4-C8558BC5FA28}" type="pres">
      <dgm:prSet presAssocID="{2CD9BE90-928C-4489-BB22-B995E029841C}" presName="text" presStyleLbl="fgAcc0" presStyleIdx="0" presStyleCnt="3">
        <dgm:presLayoutVars>
          <dgm:chPref val="3"/>
        </dgm:presLayoutVars>
      </dgm:prSet>
      <dgm:spPr/>
    </dgm:pt>
    <dgm:pt modelId="{60B4744E-9C42-4A2B-85FF-8FCD97F3E65F}" type="pres">
      <dgm:prSet presAssocID="{2CD9BE90-928C-4489-BB22-B995E029841C}" presName="hierChild2" presStyleCnt="0"/>
      <dgm:spPr/>
    </dgm:pt>
    <dgm:pt modelId="{32FBD8B9-13C1-40D0-BC13-8A2FD76CB36C}" type="pres">
      <dgm:prSet presAssocID="{5160540A-3420-47EA-BA84-2086273FC63F}" presName="hierRoot1" presStyleCnt="0"/>
      <dgm:spPr/>
    </dgm:pt>
    <dgm:pt modelId="{C5EF0E24-F008-479E-A0DC-D25243FECB8A}" type="pres">
      <dgm:prSet presAssocID="{5160540A-3420-47EA-BA84-2086273FC63F}" presName="composite" presStyleCnt="0"/>
      <dgm:spPr/>
    </dgm:pt>
    <dgm:pt modelId="{36B37325-FEE1-4C1A-A100-87053F458A3C}" type="pres">
      <dgm:prSet presAssocID="{5160540A-3420-47EA-BA84-2086273FC63F}" presName="background" presStyleLbl="node0" presStyleIdx="1" presStyleCnt="3"/>
      <dgm:spPr/>
    </dgm:pt>
    <dgm:pt modelId="{A482DB6A-8957-49D5-A8C5-ECF5D35C06AE}" type="pres">
      <dgm:prSet presAssocID="{5160540A-3420-47EA-BA84-2086273FC63F}" presName="text" presStyleLbl="fgAcc0" presStyleIdx="1" presStyleCnt="3">
        <dgm:presLayoutVars>
          <dgm:chPref val="3"/>
        </dgm:presLayoutVars>
      </dgm:prSet>
      <dgm:spPr/>
    </dgm:pt>
    <dgm:pt modelId="{4368610C-2429-4241-82ED-29BBDCB3D514}" type="pres">
      <dgm:prSet presAssocID="{5160540A-3420-47EA-BA84-2086273FC63F}" presName="hierChild2" presStyleCnt="0"/>
      <dgm:spPr/>
    </dgm:pt>
    <dgm:pt modelId="{F8CAB8F0-BF2B-4E60-B301-B4E906364D79}" type="pres">
      <dgm:prSet presAssocID="{0242C6BC-AD91-47E9-834B-00229114BB11}" presName="hierRoot1" presStyleCnt="0"/>
      <dgm:spPr/>
    </dgm:pt>
    <dgm:pt modelId="{A325C6FF-CF0B-435E-9733-965B04EAE262}" type="pres">
      <dgm:prSet presAssocID="{0242C6BC-AD91-47E9-834B-00229114BB11}" presName="composite" presStyleCnt="0"/>
      <dgm:spPr/>
    </dgm:pt>
    <dgm:pt modelId="{0B6EFBD0-8BB7-4611-8FC5-A90E860BE1A7}" type="pres">
      <dgm:prSet presAssocID="{0242C6BC-AD91-47E9-834B-00229114BB11}" presName="background" presStyleLbl="node0" presStyleIdx="2" presStyleCnt="3"/>
      <dgm:spPr/>
    </dgm:pt>
    <dgm:pt modelId="{313C96F5-618A-40ED-BE08-98E8DA12B9C8}" type="pres">
      <dgm:prSet presAssocID="{0242C6BC-AD91-47E9-834B-00229114BB11}" presName="text" presStyleLbl="fgAcc0" presStyleIdx="2" presStyleCnt="3">
        <dgm:presLayoutVars>
          <dgm:chPref val="3"/>
        </dgm:presLayoutVars>
      </dgm:prSet>
      <dgm:spPr/>
    </dgm:pt>
    <dgm:pt modelId="{A89C353C-AF19-4502-9122-091E190EF686}" type="pres">
      <dgm:prSet presAssocID="{0242C6BC-AD91-47E9-834B-00229114BB11}" presName="hierChild2" presStyleCnt="0"/>
      <dgm:spPr/>
    </dgm:pt>
  </dgm:ptLst>
  <dgm:cxnLst>
    <dgm:cxn modelId="{62CFE200-DFE4-4659-BF3D-84190C2DB2ED}" type="presOf" srcId="{2CD9BE90-928C-4489-BB22-B995E029841C}" destId="{BB080A36-170D-4FAD-B9E4-C8558BC5FA28}" srcOrd="0" destOrd="0" presId="urn:microsoft.com/office/officeart/2005/8/layout/hierarchy1"/>
    <dgm:cxn modelId="{12301018-62D0-4F49-800E-AA46D726D0B0}" srcId="{B217F311-025D-4224-9176-F46905FD766C}" destId="{5160540A-3420-47EA-BA84-2086273FC63F}" srcOrd="1" destOrd="0" parTransId="{E48DE11B-1767-4023-9123-3D10AAB74F41}" sibTransId="{7EA61AE8-69FF-49B2-8CBC-D09C299FED82}"/>
    <dgm:cxn modelId="{80E29145-57D5-493F-9910-E7B2FF54954E}" srcId="{B217F311-025D-4224-9176-F46905FD766C}" destId="{2CD9BE90-928C-4489-BB22-B995E029841C}" srcOrd="0" destOrd="0" parTransId="{78607095-5436-48BD-9638-75A8F1135103}" sibTransId="{9DFEE822-ECDE-4194-B990-30B4286CEA36}"/>
    <dgm:cxn modelId="{0104BF69-DE2F-43E4-BB8D-1ABD4AE4C5B1}" type="presOf" srcId="{B217F311-025D-4224-9176-F46905FD766C}" destId="{FEC93F45-0565-4245-8760-B41791DDD0F3}" srcOrd="0" destOrd="0" presId="urn:microsoft.com/office/officeart/2005/8/layout/hierarchy1"/>
    <dgm:cxn modelId="{D44D3C5A-8A25-4684-A295-2342BCC5A50F}" srcId="{B217F311-025D-4224-9176-F46905FD766C}" destId="{0242C6BC-AD91-47E9-834B-00229114BB11}" srcOrd="2" destOrd="0" parTransId="{115BD258-8693-4EC1-9E40-514A21EAFD31}" sibTransId="{256EA58E-28DC-4CE4-B049-DC4329FF19EC}"/>
    <dgm:cxn modelId="{96807AB8-092C-43AE-97EB-833A900050DE}" type="presOf" srcId="{0242C6BC-AD91-47E9-834B-00229114BB11}" destId="{313C96F5-618A-40ED-BE08-98E8DA12B9C8}" srcOrd="0" destOrd="0" presId="urn:microsoft.com/office/officeart/2005/8/layout/hierarchy1"/>
    <dgm:cxn modelId="{70AD28B9-1629-4CCC-88F1-75AC9B4CB64F}" type="presOf" srcId="{5160540A-3420-47EA-BA84-2086273FC63F}" destId="{A482DB6A-8957-49D5-A8C5-ECF5D35C06AE}" srcOrd="0" destOrd="0" presId="urn:microsoft.com/office/officeart/2005/8/layout/hierarchy1"/>
    <dgm:cxn modelId="{B6DCF2FC-3F88-44F2-B0DF-F91CC1CB614B}" type="presParOf" srcId="{FEC93F45-0565-4245-8760-B41791DDD0F3}" destId="{6A7306F6-74F7-4EDC-9626-D63739F964AD}" srcOrd="0" destOrd="0" presId="urn:microsoft.com/office/officeart/2005/8/layout/hierarchy1"/>
    <dgm:cxn modelId="{22C19022-F328-4D2C-B1D5-4B779287DB76}" type="presParOf" srcId="{6A7306F6-74F7-4EDC-9626-D63739F964AD}" destId="{F2DA0CC6-E0CA-4CDA-B56E-5D331271E56E}" srcOrd="0" destOrd="0" presId="urn:microsoft.com/office/officeart/2005/8/layout/hierarchy1"/>
    <dgm:cxn modelId="{A755B245-AAE1-4790-8AA6-6D30D8F31887}" type="presParOf" srcId="{F2DA0CC6-E0CA-4CDA-B56E-5D331271E56E}" destId="{A7825D66-6116-46E5-9852-A08A13AA92C0}" srcOrd="0" destOrd="0" presId="urn:microsoft.com/office/officeart/2005/8/layout/hierarchy1"/>
    <dgm:cxn modelId="{B5018FCD-D751-4824-8499-7961B7E35306}" type="presParOf" srcId="{F2DA0CC6-E0CA-4CDA-B56E-5D331271E56E}" destId="{BB080A36-170D-4FAD-B9E4-C8558BC5FA28}" srcOrd="1" destOrd="0" presId="urn:microsoft.com/office/officeart/2005/8/layout/hierarchy1"/>
    <dgm:cxn modelId="{CBF7AA15-2D68-47A4-BD78-F3BAF66B1738}" type="presParOf" srcId="{6A7306F6-74F7-4EDC-9626-D63739F964AD}" destId="{60B4744E-9C42-4A2B-85FF-8FCD97F3E65F}" srcOrd="1" destOrd="0" presId="urn:microsoft.com/office/officeart/2005/8/layout/hierarchy1"/>
    <dgm:cxn modelId="{FCD67B3D-6E40-4D5C-AC54-949E680E52A8}" type="presParOf" srcId="{FEC93F45-0565-4245-8760-B41791DDD0F3}" destId="{32FBD8B9-13C1-40D0-BC13-8A2FD76CB36C}" srcOrd="1" destOrd="0" presId="urn:microsoft.com/office/officeart/2005/8/layout/hierarchy1"/>
    <dgm:cxn modelId="{4860F710-B129-4284-B39B-3A9A3D9B4438}" type="presParOf" srcId="{32FBD8B9-13C1-40D0-BC13-8A2FD76CB36C}" destId="{C5EF0E24-F008-479E-A0DC-D25243FECB8A}" srcOrd="0" destOrd="0" presId="urn:microsoft.com/office/officeart/2005/8/layout/hierarchy1"/>
    <dgm:cxn modelId="{01FEE443-F0D1-49EC-B79C-0DBD0D73F5BE}" type="presParOf" srcId="{C5EF0E24-F008-479E-A0DC-D25243FECB8A}" destId="{36B37325-FEE1-4C1A-A100-87053F458A3C}" srcOrd="0" destOrd="0" presId="urn:microsoft.com/office/officeart/2005/8/layout/hierarchy1"/>
    <dgm:cxn modelId="{2F705FFE-7BE8-4F8D-A272-B7E2A5411AE4}" type="presParOf" srcId="{C5EF0E24-F008-479E-A0DC-D25243FECB8A}" destId="{A482DB6A-8957-49D5-A8C5-ECF5D35C06AE}" srcOrd="1" destOrd="0" presId="urn:microsoft.com/office/officeart/2005/8/layout/hierarchy1"/>
    <dgm:cxn modelId="{AAA21138-77F5-4D5E-ADDA-7EA8C68856F2}" type="presParOf" srcId="{32FBD8B9-13C1-40D0-BC13-8A2FD76CB36C}" destId="{4368610C-2429-4241-82ED-29BBDCB3D514}" srcOrd="1" destOrd="0" presId="urn:microsoft.com/office/officeart/2005/8/layout/hierarchy1"/>
    <dgm:cxn modelId="{C44114F8-670E-4EAB-9DAE-D09778DFB26D}" type="presParOf" srcId="{FEC93F45-0565-4245-8760-B41791DDD0F3}" destId="{F8CAB8F0-BF2B-4E60-B301-B4E906364D79}" srcOrd="2" destOrd="0" presId="urn:microsoft.com/office/officeart/2005/8/layout/hierarchy1"/>
    <dgm:cxn modelId="{9872A81D-B555-4C37-8A91-089A4DF2760D}" type="presParOf" srcId="{F8CAB8F0-BF2B-4E60-B301-B4E906364D79}" destId="{A325C6FF-CF0B-435E-9733-965B04EAE262}" srcOrd="0" destOrd="0" presId="urn:microsoft.com/office/officeart/2005/8/layout/hierarchy1"/>
    <dgm:cxn modelId="{E6355F6D-079D-4AA2-9D62-AA9B792DC12C}" type="presParOf" srcId="{A325C6FF-CF0B-435E-9733-965B04EAE262}" destId="{0B6EFBD0-8BB7-4611-8FC5-A90E860BE1A7}" srcOrd="0" destOrd="0" presId="urn:microsoft.com/office/officeart/2005/8/layout/hierarchy1"/>
    <dgm:cxn modelId="{8D9EE9F2-C02E-4C53-9C1F-CE812912CB0F}" type="presParOf" srcId="{A325C6FF-CF0B-435E-9733-965B04EAE262}" destId="{313C96F5-618A-40ED-BE08-98E8DA12B9C8}" srcOrd="1" destOrd="0" presId="urn:microsoft.com/office/officeart/2005/8/layout/hierarchy1"/>
    <dgm:cxn modelId="{DC1C9032-13B5-4622-ABC2-A39FF51E5569}" type="presParOf" srcId="{F8CAB8F0-BF2B-4E60-B301-B4E906364D79}" destId="{A89C353C-AF19-4502-9122-091E190EF686}"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89A93C8-898C-4703-8B12-E96E1AF12825}" type="doc">
      <dgm:prSet loTypeId="urn:microsoft.com/office/officeart/2005/8/layout/vList2" loCatId="list" qsTypeId="urn:microsoft.com/office/officeart/2005/8/quickstyle/simple1#8" qsCatId="simple" csTypeId="urn:microsoft.com/office/officeart/2005/8/colors/accent1_2#3" csCatId="accent1" phldr="1"/>
      <dgm:spPr/>
      <dgm:t>
        <a:bodyPr/>
        <a:lstStyle/>
        <a:p>
          <a:endParaRPr lang="en-US"/>
        </a:p>
      </dgm:t>
    </dgm:pt>
    <dgm:pt modelId="{07515AC3-DE5C-4BA2-923D-DDA1FD11B92F}">
      <dgm:prSet/>
      <dgm:spPr/>
      <dgm:t>
        <a:bodyPr/>
        <a:lstStyle/>
        <a:p>
          <a:r>
            <a:rPr lang="en-US"/>
            <a:t>Don't prop doors!</a:t>
          </a:r>
        </a:p>
      </dgm:t>
    </dgm:pt>
    <dgm:pt modelId="{91746618-1918-4698-8B35-3EB206B14613}" type="parTrans" cxnId="{8FE4D19C-EBBE-4711-AC07-E3377BD17D3E}">
      <dgm:prSet/>
      <dgm:spPr/>
      <dgm:t>
        <a:bodyPr/>
        <a:lstStyle/>
        <a:p>
          <a:endParaRPr lang="en-US"/>
        </a:p>
      </dgm:t>
    </dgm:pt>
    <dgm:pt modelId="{0CD1E8FD-FD12-4FF8-9B88-D68EFE0F9C5A}" type="sibTrans" cxnId="{8FE4D19C-EBBE-4711-AC07-E3377BD17D3E}">
      <dgm:prSet/>
      <dgm:spPr/>
      <dgm:t>
        <a:bodyPr/>
        <a:lstStyle/>
        <a:p>
          <a:endParaRPr lang="en-US"/>
        </a:p>
      </dgm:t>
    </dgm:pt>
    <dgm:pt modelId="{5E47C4B8-7BD1-42FE-BF71-3A5F35ABDCB2}">
      <dgm:prSet/>
      <dgm:spPr/>
      <dgm:t>
        <a:bodyPr/>
        <a:lstStyle/>
        <a:p>
          <a:r>
            <a:rPr lang="en-US"/>
            <a:t>Door 1 vs. Door 15</a:t>
          </a:r>
        </a:p>
      </dgm:t>
    </dgm:pt>
    <dgm:pt modelId="{6AB95362-D5E2-4CD5-B6BC-0D9A1BEC4679}" type="parTrans" cxnId="{247D8636-720E-442C-9AC9-4F4F692CBAF0}">
      <dgm:prSet/>
      <dgm:spPr/>
      <dgm:t>
        <a:bodyPr/>
        <a:lstStyle/>
        <a:p>
          <a:endParaRPr lang="en-US"/>
        </a:p>
      </dgm:t>
    </dgm:pt>
    <dgm:pt modelId="{743E34DC-76F1-44A4-AE04-8BBF01B53FD7}" type="sibTrans" cxnId="{247D8636-720E-442C-9AC9-4F4F692CBAF0}">
      <dgm:prSet/>
      <dgm:spPr/>
      <dgm:t>
        <a:bodyPr/>
        <a:lstStyle/>
        <a:p>
          <a:endParaRPr lang="en-US"/>
        </a:p>
      </dgm:t>
    </dgm:pt>
    <dgm:pt modelId="{953CB821-E4B0-407F-9984-94B19E5DC399}">
      <dgm:prSet/>
      <dgm:spPr/>
      <dgm:t>
        <a:bodyPr/>
        <a:lstStyle/>
        <a:p>
          <a:r>
            <a:rPr lang="en-US"/>
            <a:t>Bus riding is a privilege.</a:t>
          </a:r>
        </a:p>
      </dgm:t>
    </dgm:pt>
    <dgm:pt modelId="{C20A10EB-A948-486E-B9FA-BE81B80A3519}" type="parTrans" cxnId="{7CD15492-7DB2-4A22-B827-CF69E2084C12}">
      <dgm:prSet/>
      <dgm:spPr/>
      <dgm:t>
        <a:bodyPr/>
        <a:lstStyle/>
        <a:p>
          <a:endParaRPr lang="en-US"/>
        </a:p>
      </dgm:t>
    </dgm:pt>
    <dgm:pt modelId="{0E7290EB-9E2A-4663-B01F-0700BAAE9145}" type="sibTrans" cxnId="{7CD15492-7DB2-4A22-B827-CF69E2084C12}">
      <dgm:prSet/>
      <dgm:spPr/>
      <dgm:t>
        <a:bodyPr/>
        <a:lstStyle/>
        <a:p>
          <a:endParaRPr lang="en-US"/>
        </a:p>
      </dgm:t>
    </dgm:pt>
    <dgm:pt modelId="{B6AD3213-567C-4A31-B1F1-3686C341BE6C}">
      <dgm:prSet/>
      <dgm:spPr/>
      <dgm:t>
        <a:bodyPr/>
        <a:lstStyle/>
        <a:p>
          <a:r>
            <a:rPr lang="en-US"/>
            <a:t>Text-a-Tip (701-541-2072)</a:t>
          </a:r>
        </a:p>
      </dgm:t>
    </dgm:pt>
    <dgm:pt modelId="{E7BB5320-1F15-417C-B56F-7F93A44255B8}" type="parTrans" cxnId="{86986BBD-430E-475F-83E5-7F93CEB38EA4}">
      <dgm:prSet/>
      <dgm:spPr/>
      <dgm:t>
        <a:bodyPr/>
        <a:lstStyle/>
        <a:p>
          <a:endParaRPr lang="en-US"/>
        </a:p>
      </dgm:t>
    </dgm:pt>
    <dgm:pt modelId="{13A77A99-F3B9-4F96-8722-4AC8E2B367F9}" type="sibTrans" cxnId="{86986BBD-430E-475F-83E5-7F93CEB38EA4}">
      <dgm:prSet/>
      <dgm:spPr/>
      <dgm:t>
        <a:bodyPr/>
        <a:lstStyle/>
        <a:p>
          <a:endParaRPr lang="en-US"/>
        </a:p>
      </dgm:t>
    </dgm:pt>
    <dgm:pt modelId="{C9F895EA-C1CF-4A77-A095-A0CB17F622CF}" type="pres">
      <dgm:prSet presAssocID="{289A93C8-898C-4703-8B12-E96E1AF12825}" presName="linear" presStyleCnt="0">
        <dgm:presLayoutVars>
          <dgm:animLvl val="lvl"/>
          <dgm:resizeHandles val="exact"/>
        </dgm:presLayoutVars>
      </dgm:prSet>
      <dgm:spPr/>
    </dgm:pt>
    <dgm:pt modelId="{B48A358A-FC1E-4F9D-BFFD-DAF2B52932BB}" type="pres">
      <dgm:prSet presAssocID="{07515AC3-DE5C-4BA2-923D-DDA1FD11B92F}" presName="parentText" presStyleLbl="node1" presStyleIdx="0" presStyleCnt="4">
        <dgm:presLayoutVars>
          <dgm:chMax val="0"/>
          <dgm:bulletEnabled val="1"/>
        </dgm:presLayoutVars>
      </dgm:prSet>
      <dgm:spPr/>
    </dgm:pt>
    <dgm:pt modelId="{E65BE45E-6DDB-4196-ADE2-699E42102713}" type="pres">
      <dgm:prSet presAssocID="{0CD1E8FD-FD12-4FF8-9B88-D68EFE0F9C5A}" presName="spacer" presStyleCnt="0"/>
      <dgm:spPr/>
    </dgm:pt>
    <dgm:pt modelId="{E0C5712A-918A-4523-89BF-3DFB17D610A6}" type="pres">
      <dgm:prSet presAssocID="{5E47C4B8-7BD1-42FE-BF71-3A5F35ABDCB2}" presName="parentText" presStyleLbl="node1" presStyleIdx="1" presStyleCnt="4">
        <dgm:presLayoutVars>
          <dgm:chMax val="0"/>
          <dgm:bulletEnabled val="1"/>
        </dgm:presLayoutVars>
      </dgm:prSet>
      <dgm:spPr/>
    </dgm:pt>
    <dgm:pt modelId="{ACEB4026-5F8E-468C-98AA-E6B90EAB6768}" type="pres">
      <dgm:prSet presAssocID="{743E34DC-76F1-44A4-AE04-8BBF01B53FD7}" presName="spacer" presStyleCnt="0"/>
      <dgm:spPr/>
    </dgm:pt>
    <dgm:pt modelId="{FE60E1C7-A867-4F80-A3FF-AAFD58709E53}" type="pres">
      <dgm:prSet presAssocID="{953CB821-E4B0-407F-9984-94B19E5DC399}" presName="parentText" presStyleLbl="node1" presStyleIdx="2" presStyleCnt="4">
        <dgm:presLayoutVars>
          <dgm:chMax val="0"/>
          <dgm:bulletEnabled val="1"/>
        </dgm:presLayoutVars>
      </dgm:prSet>
      <dgm:spPr/>
    </dgm:pt>
    <dgm:pt modelId="{EF7EE2ED-58AC-4851-92F9-280306B77C57}" type="pres">
      <dgm:prSet presAssocID="{0E7290EB-9E2A-4663-B01F-0700BAAE9145}" presName="spacer" presStyleCnt="0"/>
      <dgm:spPr/>
    </dgm:pt>
    <dgm:pt modelId="{0C8BDF23-E56C-4711-BEAF-125A64C97269}" type="pres">
      <dgm:prSet presAssocID="{B6AD3213-567C-4A31-B1F1-3686C341BE6C}" presName="parentText" presStyleLbl="node1" presStyleIdx="3" presStyleCnt="4">
        <dgm:presLayoutVars>
          <dgm:chMax val="0"/>
          <dgm:bulletEnabled val="1"/>
        </dgm:presLayoutVars>
      </dgm:prSet>
      <dgm:spPr/>
    </dgm:pt>
  </dgm:ptLst>
  <dgm:cxnLst>
    <dgm:cxn modelId="{B1C72927-FC94-451D-9F03-648C98766ABF}" type="presOf" srcId="{953CB821-E4B0-407F-9984-94B19E5DC399}" destId="{FE60E1C7-A867-4F80-A3FF-AAFD58709E53}" srcOrd="0" destOrd="0" presId="urn:microsoft.com/office/officeart/2005/8/layout/vList2"/>
    <dgm:cxn modelId="{247D8636-720E-442C-9AC9-4F4F692CBAF0}" srcId="{289A93C8-898C-4703-8B12-E96E1AF12825}" destId="{5E47C4B8-7BD1-42FE-BF71-3A5F35ABDCB2}" srcOrd="1" destOrd="0" parTransId="{6AB95362-D5E2-4CD5-B6BC-0D9A1BEC4679}" sibTransId="{743E34DC-76F1-44A4-AE04-8BBF01B53FD7}"/>
    <dgm:cxn modelId="{7957AE81-503C-4C5F-BAC1-EFE17C566EFC}" type="presOf" srcId="{B6AD3213-567C-4A31-B1F1-3686C341BE6C}" destId="{0C8BDF23-E56C-4711-BEAF-125A64C97269}" srcOrd="0" destOrd="0" presId="urn:microsoft.com/office/officeart/2005/8/layout/vList2"/>
    <dgm:cxn modelId="{7CD15492-7DB2-4A22-B827-CF69E2084C12}" srcId="{289A93C8-898C-4703-8B12-E96E1AF12825}" destId="{953CB821-E4B0-407F-9984-94B19E5DC399}" srcOrd="2" destOrd="0" parTransId="{C20A10EB-A948-486E-B9FA-BE81B80A3519}" sibTransId="{0E7290EB-9E2A-4663-B01F-0700BAAE9145}"/>
    <dgm:cxn modelId="{8FE4D19C-EBBE-4711-AC07-E3377BD17D3E}" srcId="{289A93C8-898C-4703-8B12-E96E1AF12825}" destId="{07515AC3-DE5C-4BA2-923D-DDA1FD11B92F}" srcOrd="0" destOrd="0" parTransId="{91746618-1918-4698-8B35-3EB206B14613}" sibTransId="{0CD1E8FD-FD12-4FF8-9B88-D68EFE0F9C5A}"/>
    <dgm:cxn modelId="{87E13EBA-5AE7-4AEF-BFF9-4FF1D487CA1C}" type="presOf" srcId="{289A93C8-898C-4703-8B12-E96E1AF12825}" destId="{C9F895EA-C1CF-4A77-A095-A0CB17F622CF}" srcOrd="0" destOrd="0" presId="urn:microsoft.com/office/officeart/2005/8/layout/vList2"/>
    <dgm:cxn modelId="{86986BBD-430E-475F-83E5-7F93CEB38EA4}" srcId="{289A93C8-898C-4703-8B12-E96E1AF12825}" destId="{B6AD3213-567C-4A31-B1F1-3686C341BE6C}" srcOrd="3" destOrd="0" parTransId="{E7BB5320-1F15-417C-B56F-7F93A44255B8}" sibTransId="{13A77A99-F3B9-4F96-8722-4AC8E2B367F9}"/>
    <dgm:cxn modelId="{2A8AA5E2-EF1F-431A-8D60-468E04973817}" type="presOf" srcId="{5E47C4B8-7BD1-42FE-BF71-3A5F35ABDCB2}" destId="{E0C5712A-918A-4523-89BF-3DFB17D610A6}" srcOrd="0" destOrd="0" presId="urn:microsoft.com/office/officeart/2005/8/layout/vList2"/>
    <dgm:cxn modelId="{973B48E5-B013-4F03-9721-69D692903968}" type="presOf" srcId="{07515AC3-DE5C-4BA2-923D-DDA1FD11B92F}" destId="{B48A358A-FC1E-4F9D-BFFD-DAF2B52932BB}" srcOrd="0" destOrd="0" presId="urn:microsoft.com/office/officeart/2005/8/layout/vList2"/>
    <dgm:cxn modelId="{1445BA4F-42B2-4769-9C56-AB497DCD19E5}" type="presParOf" srcId="{C9F895EA-C1CF-4A77-A095-A0CB17F622CF}" destId="{B48A358A-FC1E-4F9D-BFFD-DAF2B52932BB}" srcOrd="0" destOrd="0" presId="urn:microsoft.com/office/officeart/2005/8/layout/vList2"/>
    <dgm:cxn modelId="{F6C21A06-AE25-4225-89EB-7D981790C566}" type="presParOf" srcId="{C9F895EA-C1CF-4A77-A095-A0CB17F622CF}" destId="{E65BE45E-6DDB-4196-ADE2-699E42102713}" srcOrd="1" destOrd="0" presId="urn:microsoft.com/office/officeart/2005/8/layout/vList2"/>
    <dgm:cxn modelId="{9D53BF4E-5162-4AFB-A8F2-800916CE4A99}" type="presParOf" srcId="{C9F895EA-C1CF-4A77-A095-A0CB17F622CF}" destId="{E0C5712A-918A-4523-89BF-3DFB17D610A6}" srcOrd="2" destOrd="0" presId="urn:microsoft.com/office/officeart/2005/8/layout/vList2"/>
    <dgm:cxn modelId="{45515D61-FD37-4B1C-8568-571BCE3AD072}" type="presParOf" srcId="{C9F895EA-C1CF-4A77-A095-A0CB17F622CF}" destId="{ACEB4026-5F8E-468C-98AA-E6B90EAB6768}" srcOrd="3" destOrd="0" presId="urn:microsoft.com/office/officeart/2005/8/layout/vList2"/>
    <dgm:cxn modelId="{E93F73CE-33CB-45D7-B82C-CA2908191C0F}" type="presParOf" srcId="{C9F895EA-C1CF-4A77-A095-A0CB17F622CF}" destId="{FE60E1C7-A867-4F80-A3FF-AAFD58709E53}" srcOrd="4" destOrd="0" presId="urn:microsoft.com/office/officeart/2005/8/layout/vList2"/>
    <dgm:cxn modelId="{9AB6ECD7-6676-4EE9-8F51-CCDDEE66F63F}" type="presParOf" srcId="{C9F895EA-C1CF-4A77-A095-A0CB17F622CF}" destId="{EF7EE2ED-58AC-4851-92F9-280306B77C57}" srcOrd="5" destOrd="0" presId="urn:microsoft.com/office/officeart/2005/8/layout/vList2"/>
    <dgm:cxn modelId="{66A44B76-2947-43C0-B1A4-29C4927151A9}" type="presParOf" srcId="{C9F895EA-C1CF-4A77-A095-A0CB17F622CF}" destId="{0C8BDF23-E56C-4711-BEAF-125A64C9726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A96C61D-2085-4106-9D04-803CBFC9E60E}" type="doc">
      <dgm:prSet loTypeId="urn:microsoft.com/office/officeart/2016/7/layout/BasicLinearProcessNumbered" loCatId="process" qsTypeId="urn:microsoft.com/office/officeart/2005/8/quickstyle/simple1#9" qsCatId="simple" csTypeId="urn:microsoft.com/office/officeart/2005/8/colors/accent0_3#2" csCatId="mainScheme" phldr="1"/>
      <dgm:spPr/>
      <dgm:t>
        <a:bodyPr/>
        <a:lstStyle/>
        <a:p>
          <a:endParaRPr lang="en-US"/>
        </a:p>
      </dgm:t>
    </dgm:pt>
    <dgm:pt modelId="{FCDB78BC-976E-4AF5-B79F-1F72740D8951}">
      <dgm:prSet custT="1"/>
      <dgm:spPr/>
      <dgm:t>
        <a:bodyPr/>
        <a:lstStyle/>
        <a:p>
          <a:pPr algn="ctr"/>
          <a:r>
            <a:rPr lang="en-US" sz="1800"/>
            <a:t>Follow research-based guidance about limiting smart phone and social media usage</a:t>
          </a:r>
        </a:p>
      </dgm:t>
    </dgm:pt>
    <dgm:pt modelId="{1AAD3A49-A003-4B37-884B-89A72987116A}" type="parTrans" cxnId="{3D4FD34A-9A31-4E01-9FEC-0C2BD4AB3911}">
      <dgm:prSet/>
      <dgm:spPr/>
      <dgm:t>
        <a:bodyPr/>
        <a:lstStyle/>
        <a:p>
          <a:endParaRPr lang="en-US"/>
        </a:p>
      </dgm:t>
    </dgm:pt>
    <dgm:pt modelId="{69E8DE95-4C6C-4978-AFA6-9C3F966434C8}" type="sibTrans" cxnId="{3D4FD34A-9A31-4E01-9FEC-0C2BD4AB3911}">
      <dgm:prSet phldrT="1" phldr="0"/>
      <dgm:spPr/>
      <dgm:t>
        <a:bodyPr/>
        <a:lstStyle/>
        <a:p>
          <a:r>
            <a:rPr lang="en-US"/>
            <a:t>1</a:t>
          </a:r>
        </a:p>
      </dgm:t>
    </dgm:pt>
    <dgm:pt modelId="{C82E2EE7-487F-43F8-9A7F-BF05507ABCD6}">
      <dgm:prSet custT="1"/>
      <dgm:spPr/>
      <dgm:t>
        <a:bodyPr/>
        <a:lstStyle/>
        <a:p>
          <a:pPr algn="ctr"/>
          <a:r>
            <a:rPr lang="en-US" sz="1800"/>
            <a:t>Know your student’s friends and the parents/guardians of your student’s friends</a:t>
          </a:r>
        </a:p>
      </dgm:t>
    </dgm:pt>
    <dgm:pt modelId="{FEA2ECA5-E67F-43BC-87A8-C952579EAF26}" type="parTrans" cxnId="{408B51ED-9908-4903-82BB-A5A24C842CED}">
      <dgm:prSet/>
      <dgm:spPr/>
      <dgm:t>
        <a:bodyPr/>
        <a:lstStyle/>
        <a:p>
          <a:endParaRPr lang="en-US"/>
        </a:p>
      </dgm:t>
    </dgm:pt>
    <dgm:pt modelId="{2CE9AFC7-3CCD-4692-BC55-E666A4FD0B45}" type="sibTrans" cxnId="{408B51ED-9908-4903-82BB-A5A24C842CED}">
      <dgm:prSet phldrT="2" phldr="0"/>
      <dgm:spPr/>
      <dgm:t>
        <a:bodyPr/>
        <a:lstStyle/>
        <a:p>
          <a:r>
            <a:rPr lang="en-US"/>
            <a:t>2</a:t>
          </a:r>
        </a:p>
      </dgm:t>
    </dgm:pt>
    <dgm:pt modelId="{A42F218D-F095-47FE-B859-C25B5B95ACA2}">
      <dgm:prSet custT="1"/>
      <dgm:spPr/>
      <dgm:t>
        <a:bodyPr/>
        <a:lstStyle/>
        <a:p>
          <a:pPr algn="ctr"/>
          <a:r>
            <a:rPr lang="en-US" sz="1800"/>
            <a:t>Promote healthy device habits, including eliminating access before bed and during sleep</a:t>
          </a:r>
        </a:p>
      </dgm:t>
    </dgm:pt>
    <dgm:pt modelId="{163D40B6-88EB-4858-8B6B-3832DF257775}" type="parTrans" cxnId="{3DE364C8-268C-4474-BD50-5136D8700358}">
      <dgm:prSet/>
      <dgm:spPr/>
      <dgm:t>
        <a:bodyPr/>
        <a:lstStyle/>
        <a:p>
          <a:endParaRPr lang="en-US"/>
        </a:p>
      </dgm:t>
    </dgm:pt>
    <dgm:pt modelId="{B7B8205C-10A6-4DC8-994E-57F61C21CFF1}" type="sibTrans" cxnId="{3DE364C8-268C-4474-BD50-5136D8700358}">
      <dgm:prSet phldrT="3" phldr="0"/>
      <dgm:spPr/>
      <dgm:t>
        <a:bodyPr/>
        <a:lstStyle/>
        <a:p>
          <a:r>
            <a:rPr lang="en-US"/>
            <a:t>3</a:t>
          </a:r>
        </a:p>
      </dgm:t>
    </dgm:pt>
    <dgm:pt modelId="{DD6AC1E6-F153-4F88-BECD-CBA2E3AFCF0B}">
      <dgm:prSet custT="1"/>
      <dgm:spPr/>
      <dgm:t>
        <a:bodyPr/>
        <a:lstStyle/>
        <a:p>
          <a:pPr algn="ctr"/>
          <a:r>
            <a:rPr lang="en-US" sz="1800"/>
            <a:t>Reach out to your student’s administrator or counselor with questions or concerns</a:t>
          </a:r>
        </a:p>
      </dgm:t>
    </dgm:pt>
    <dgm:pt modelId="{DD143E09-0728-4BC0-8AA5-90A277E45049}" type="parTrans" cxnId="{80819AAA-5BDC-40A6-AD7B-8D0C9A723A1F}">
      <dgm:prSet/>
      <dgm:spPr/>
      <dgm:t>
        <a:bodyPr/>
        <a:lstStyle/>
        <a:p>
          <a:endParaRPr lang="en-US"/>
        </a:p>
      </dgm:t>
    </dgm:pt>
    <dgm:pt modelId="{D86B11AA-21B1-471F-A647-298A421E22A5}" type="sibTrans" cxnId="{80819AAA-5BDC-40A6-AD7B-8D0C9A723A1F}">
      <dgm:prSet phldrT="4" phldr="0"/>
      <dgm:spPr/>
      <dgm:t>
        <a:bodyPr/>
        <a:lstStyle/>
        <a:p>
          <a:r>
            <a:rPr lang="en-US"/>
            <a:t>4</a:t>
          </a:r>
        </a:p>
      </dgm:t>
    </dgm:pt>
    <dgm:pt modelId="{0AE2C076-1C1B-704B-9E8F-84B45CC7CA3B}" type="pres">
      <dgm:prSet presAssocID="{3A96C61D-2085-4106-9D04-803CBFC9E60E}" presName="Name0" presStyleCnt="0">
        <dgm:presLayoutVars>
          <dgm:animLvl val="lvl"/>
          <dgm:resizeHandles val="exact"/>
        </dgm:presLayoutVars>
      </dgm:prSet>
      <dgm:spPr/>
    </dgm:pt>
    <dgm:pt modelId="{7A2168FC-01F5-8D45-B34D-2846DF907F6A}" type="pres">
      <dgm:prSet presAssocID="{FCDB78BC-976E-4AF5-B79F-1F72740D8951}" presName="compositeNode" presStyleCnt="0">
        <dgm:presLayoutVars>
          <dgm:bulletEnabled val="1"/>
        </dgm:presLayoutVars>
      </dgm:prSet>
      <dgm:spPr/>
    </dgm:pt>
    <dgm:pt modelId="{B2FB90CD-8F10-2948-9C2E-882EFE22DFC2}" type="pres">
      <dgm:prSet presAssocID="{FCDB78BC-976E-4AF5-B79F-1F72740D8951}" presName="bgRect" presStyleLbl="bgAccFollowNode1" presStyleIdx="0" presStyleCnt="4"/>
      <dgm:spPr/>
    </dgm:pt>
    <dgm:pt modelId="{F4437742-4FE2-4F46-8DDF-674B1A60ECD4}" type="pres">
      <dgm:prSet presAssocID="{69E8DE95-4C6C-4978-AFA6-9C3F966434C8}" presName="sibTransNodeCircle" presStyleLbl="alignNode1" presStyleIdx="0" presStyleCnt="8">
        <dgm:presLayoutVars>
          <dgm:chMax val="0"/>
          <dgm:bulletEnabled/>
        </dgm:presLayoutVars>
      </dgm:prSet>
      <dgm:spPr/>
    </dgm:pt>
    <dgm:pt modelId="{7A735213-0A11-7640-9BAC-C1D42BDF9192}" type="pres">
      <dgm:prSet presAssocID="{FCDB78BC-976E-4AF5-B79F-1F72740D8951}" presName="bottomLine" presStyleLbl="alignNode1" presStyleIdx="1" presStyleCnt="8">
        <dgm:presLayoutVars/>
      </dgm:prSet>
      <dgm:spPr/>
    </dgm:pt>
    <dgm:pt modelId="{B090F222-1FFE-CF4F-9F33-DB7E2977B8BE}" type="pres">
      <dgm:prSet presAssocID="{FCDB78BC-976E-4AF5-B79F-1F72740D8951}" presName="nodeText" presStyleLbl="bgAccFollowNode1" presStyleIdx="0" presStyleCnt="4">
        <dgm:presLayoutVars>
          <dgm:bulletEnabled val="1"/>
        </dgm:presLayoutVars>
      </dgm:prSet>
      <dgm:spPr/>
    </dgm:pt>
    <dgm:pt modelId="{86D7D4E9-EDAE-A84C-AEAF-2A15DC3D7835}" type="pres">
      <dgm:prSet presAssocID="{69E8DE95-4C6C-4978-AFA6-9C3F966434C8}" presName="sibTrans" presStyleCnt="0"/>
      <dgm:spPr/>
    </dgm:pt>
    <dgm:pt modelId="{41CA80C4-611A-F14B-A402-80B9A6E01938}" type="pres">
      <dgm:prSet presAssocID="{C82E2EE7-487F-43F8-9A7F-BF05507ABCD6}" presName="compositeNode" presStyleCnt="0">
        <dgm:presLayoutVars>
          <dgm:bulletEnabled val="1"/>
        </dgm:presLayoutVars>
      </dgm:prSet>
      <dgm:spPr/>
    </dgm:pt>
    <dgm:pt modelId="{357B787C-0CA5-1648-80CD-93A6DBD04CE9}" type="pres">
      <dgm:prSet presAssocID="{C82E2EE7-487F-43F8-9A7F-BF05507ABCD6}" presName="bgRect" presStyleLbl="bgAccFollowNode1" presStyleIdx="1" presStyleCnt="4"/>
      <dgm:spPr/>
    </dgm:pt>
    <dgm:pt modelId="{4701A998-7542-6449-B1DF-AB34108211A6}" type="pres">
      <dgm:prSet presAssocID="{2CE9AFC7-3CCD-4692-BC55-E666A4FD0B45}" presName="sibTransNodeCircle" presStyleLbl="alignNode1" presStyleIdx="2" presStyleCnt="8">
        <dgm:presLayoutVars>
          <dgm:chMax val="0"/>
          <dgm:bulletEnabled/>
        </dgm:presLayoutVars>
      </dgm:prSet>
      <dgm:spPr/>
    </dgm:pt>
    <dgm:pt modelId="{476C8BD2-2A8E-3049-BC43-C62E8F53B978}" type="pres">
      <dgm:prSet presAssocID="{C82E2EE7-487F-43F8-9A7F-BF05507ABCD6}" presName="bottomLine" presStyleLbl="alignNode1" presStyleIdx="3" presStyleCnt="8">
        <dgm:presLayoutVars/>
      </dgm:prSet>
      <dgm:spPr/>
    </dgm:pt>
    <dgm:pt modelId="{1B3676C1-552C-0C43-AEE2-485C05E41290}" type="pres">
      <dgm:prSet presAssocID="{C82E2EE7-487F-43F8-9A7F-BF05507ABCD6}" presName="nodeText" presStyleLbl="bgAccFollowNode1" presStyleIdx="1" presStyleCnt="4">
        <dgm:presLayoutVars>
          <dgm:bulletEnabled val="1"/>
        </dgm:presLayoutVars>
      </dgm:prSet>
      <dgm:spPr/>
    </dgm:pt>
    <dgm:pt modelId="{2DF66298-E591-BC4B-B487-1B35E7A0DFA6}" type="pres">
      <dgm:prSet presAssocID="{2CE9AFC7-3CCD-4692-BC55-E666A4FD0B45}" presName="sibTrans" presStyleCnt="0"/>
      <dgm:spPr/>
    </dgm:pt>
    <dgm:pt modelId="{1776DE2F-EE73-CA47-A34D-BAB994FABC99}" type="pres">
      <dgm:prSet presAssocID="{A42F218D-F095-47FE-B859-C25B5B95ACA2}" presName="compositeNode" presStyleCnt="0">
        <dgm:presLayoutVars>
          <dgm:bulletEnabled val="1"/>
        </dgm:presLayoutVars>
      </dgm:prSet>
      <dgm:spPr/>
    </dgm:pt>
    <dgm:pt modelId="{D01E1214-7681-BF41-AB79-0EAEF1E361BD}" type="pres">
      <dgm:prSet presAssocID="{A42F218D-F095-47FE-B859-C25B5B95ACA2}" presName="bgRect" presStyleLbl="bgAccFollowNode1" presStyleIdx="2" presStyleCnt="4"/>
      <dgm:spPr/>
    </dgm:pt>
    <dgm:pt modelId="{5D555536-8DB0-4949-B10F-5D7849C8C336}" type="pres">
      <dgm:prSet presAssocID="{B7B8205C-10A6-4DC8-994E-57F61C21CFF1}" presName="sibTransNodeCircle" presStyleLbl="alignNode1" presStyleIdx="4" presStyleCnt="8">
        <dgm:presLayoutVars>
          <dgm:chMax val="0"/>
          <dgm:bulletEnabled/>
        </dgm:presLayoutVars>
      </dgm:prSet>
      <dgm:spPr/>
    </dgm:pt>
    <dgm:pt modelId="{7BB08A1A-3C4F-3845-A3E2-D12237D3E411}" type="pres">
      <dgm:prSet presAssocID="{A42F218D-F095-47FE-B859-C25B5B95ACA2}" presName="bottomLine" presStyleLbl="alignNode1" presStyleIdx="5" presStyleCnt="8">
        <dgm:presLayoutVars/>
      </dgm:prSet>
      <dgm:spPr/>
    </dgm:pt>
    <dgm:pt modelId="{AFC4854B-8B3D-DB4C-AAC9-F5328F88E235}" type="pres">
      <dgm:prSet presAssocID="{A42F218D-F095-47FE-B859-C25B5B95ACA2}" presName="nodeText" presStyleLbl="bgAccFollowNode1" presStyleIdx="2" presStyleCnt="4">
        <dgm:presLayoutVars>
          <dgm:bulletEnabled val="1"/>
        </dgm:presLayoutVars>
      </dgm:prSet>
      <dgm:spPr/>
    </dgm:pt>
    <dgm:pt modelId="{91416987-BBEE-1A44-B70E-EFD6827523DA}" type="pres">
      <dgm:prSet presAssocID="{B7B8205C-10A6-4DC8-994E-57F61C21CFF1}" presName="sibTrans" presStyleCnt="0"/>
      <dgm:spPr/>
    </dgm:pt>
    <dgm:pt modelId="{DA12F732-5538-554C-8CE4-35CB231DB9E2}" type="pres">
      <dgm:prSet presAssocID="{DD6AC1E6-F153-4F88-BECD-CBA2E3AFCF0B}" presName="compositeNode" presStyleCnt="0">
        <dgm:presLayoutVars>
          <dgm:bulletEnabled val="1"/>
        </dgm:presLayoutVars>
      </dgm:prSet>
      <dgm:spPr/>
    </dgm:pt>
    <dgm:pt modelId="{3E2F730D-4B92-2440-95BE-0F1D82FAC1A7}" type="pres">
      <dgm:prSet presAssocID="{DD6AC1E6-F153-4F88-BECD-CBA2E3AFCF0B}" presName="bgRect" presStyleLbl="bgAccFollowNode1" presStyleIdx="3" presStyleCnt="4"/>
      <dgm:spPr/>
    </dgm:pt>
    <dgm:pt modelId="{5C4AC06A-ECDF-4E4B-B3F2-8795542C2415}" type="pres">
      <dgm:prSet presAssocID="{D86B11AA-21B1-471F-A647-298A421E22A5}" presName="sibTransNodeCircle" presStyleLbl="alignNode1" presStyleIdx="6" presStyleCnt="8">
        <dgm:presLayoutVars>
          <dgm:chMax val="0"/>
          <dgm:bulletEnabled/>
        </dgm:presLayoutVars>
      </dgm:prSet>
      <dgm:spPr/>
    </dgm:pt>
    <dgm:pt modelId="{EC8755C7-CA5C-794D-99CF-90082FED1A24}" type="pres">
      <dgm:prSet presAssocID="{DD6AC1E6-F153-4F88-BECD-CBA2E3AFCF0B}" presName="bottomLine" presStyleLbl="alignNode1" presStyleIdx="7" presStyleCnt="8" custScaleY="2000000">
        <dgm:presLayoutVars/>
      </dgm:prSet>
      <dgm:spPr/>
    </dgm:pt>
    <dgm:pt modelId="{401929C1-3819-1949-834D-B607FA123620}" type="pres">
      <dgm:prSet presAssocID="{DD6AC1E6-F153-4F88-BECD-CBA2E3AFCF0B}" presName="nodeText" presStyleLbl="bgAccFollowNode1" presStyleIdx="3" presStyleCnt="4">
        <dgm:presLayoutVars>
          <dgm:bulletEnabled val="1"/>
        </dgm:presLayoutVars>
      </dgm:prSet>
      <dgm:spPr/>
    </dgm:pt>
  </dgm:ptLst>
  <dgm:cxnLst>
    <dgm:cxn modelId="{11A95D1B-2264-3343-998C-F2DC4F839707}" type="presOf" srcId="{69E8DE95-4C6C-4978-AFA6-9C3F966434C8}" destId="{F4437742-4FE2-4F46-8DDF-674B1A60ECD4}" srcOrd="0" destOrd="0" presId="urn:microsoft.com/office/officeart/2016/7/layout/BasicLinearProcessNumbered"/>
    <dgm:cxn modelId="{8784BD1E-41C2-9D43-BB2B-E8BFA3DBA6E1}" type="presOf" srcId="{C82E2EE7-487F-43F8-9A7F-BF05507ABCD6}" destId="{1B3676C1-552C-0C43-AEE2-485C05E41290}" srcOrd="1" destOrd="0" presId="urn:microsoft.com/office/officeart/2016/7/layout/BasicLinearProcessNumbered"/>
    <dgm:cxn modelId="{E9C64C38-260F-7F45-8427-585525F22259}" type="presOf" srcId="{D86B11AA-21B1-471F-A647-298A421E22A5}" destId="{5C4AC06A-ECDF-4E4B-B3F2-8795542C2415}" srcOrd="0" destOrd="0" presId="urn:microsoft.com/office/officeart/2016/7/layout/BasicLinearProcessNumbered"/>
    <dgm:cxn modelId="{BA8C855F-DBF6-9F4F-A763-339D339DE29B}" type="presOf" srcId="{C82E2EE7-487F-43F8-9A7F-BF05507ABCD6}" destId="{357B787C-0CA5-1648-80CD-93A6DBD04CE9}" srcOrd="0" destOrd="0" presId="urn:microsoft.com/office/officeart/2016/7/layout/BasicLinearProcessNumbered"/>
    <dgm:cxn modelId="{F4545541-688E-BA44-9EE4-11F7037A2FA8}" type="presOf" srcId="{FCDB78BC-976E-4AF5-B79F-1F72740D8951}" destId="{B090F222-1FFE-CF4F-9F33-DB7E2977B8BE}" srcOrd="1" destOrd="0" presId="urn:microsoft.com/office/officeart/2016/7/layout/BasicLinearProcessNumbered"/>
    <dgm:cxn modelId="{9F351944-E24E-094B-852C-3ECF9BAC3584}" type="presOf" srcId="{A42F218D-F095-47FE-B859-C25B5B95ACA2}" destId="{D01E1214-7681-BF41-AB79-0EAEF1E361BD}" srcOrd="0" destOrd="0" presId="urn:microsoft.com/office/officeart/2016/7/layout/BasicLinearProcessNumbered"/>
    <dgm:cxn modelId="{3D4FD34A-9A31-4E01-9FEC-0C2BD4AB3911}" srcId="{3A96C61D-2085-4106-9D04-803CBFC9E60E}" destId="{FCDB78BC-976E-4AF5-B79F-1F72740D8951}" srcOrd="0" destOrd="0" parTransId="{1AAD3A49-A003-4B37-884B-89A72987116A}" sibTransId="{69E8DE95-4C6C-4978-AFA6-9C3F966434C8}"/>
    <dgm:cxn modelId="{81675277-4674-CB41-ACBA-5467E2C99E1A}" type="presOf" srcId="{DD6AC1E6-F153-4F88-BECD-CBA2E3AFCF0B}" destId="{401929C1-3819-1949-834D-B607FA123620}" srcOrd="1" destOrd="0" presId="urn:microsoft.com/office/officeart/2016/7/layout/BasicLinearProcessNumbered"/>
    <dgm:cxn modelId="{533E468E-8317-CF42-9405-3F598C62B9B8}" type="presOf" srcId="{FCDB78BC-976E-4AF5-B79F-1F72740D8951}" destId="{B2FB90CD-8F10-2948-9C2E-882EFE22DFC2}" srcOrd="0" destOrd="0" presId="urn:microsoft.com/office/officeart/2016/7/layout/BasicLinearProcessNumbered"/>
    <dgm:cxn modelId="{78910C9E-63A7-BA4F-A83C-EAE375260837}" type="presOf" srcId="{DD6AC1E6-F153-4F88-BECD-CBA2E3AFCF0B}" destId="{3E2F730D-4B92-2440-95BE-0F1D82FAC1A7}" srcOrd="0" destOrd="0" presId="urn:microsoft.com/office/officeart/2016/7/layout/BasicLinearProcessNumbered"/>
    <dgm:cxn modelId="{80819AAA-5BDC-40A6-AD7B-8D0C9A723A1F}" srcId="{3A96C61D-2085-4106-9D04-803CBFC9E60E}" destId="{DD6AC1E6-F153-4F88-BECD-CBA2E3AFCF0B}" srcOrd="3" destOrd="0" parTransId="{DD143E09-0728-4BC0-8AA5-90A277E45049}" sibTransId="{D86B11AA-21B1-471F-A647-298A421E22A5}"/>
    <dgm:cxn modelId="{152731AD-B3C6-134A-97B3-48DA16A42339}" type="presOf" srcId="{B7B8205C-10A6-4DC8-994E-57F61C21CFF1}" destId="{5D555536-8DB0-4949-B10F-5D7849C8C336}" srcOrd="0" destOrd="0" presId="urn:microsoft.com/office/officeart/2016/7/layout/BasicLinearProcessNumbered"/>
    <dgm:cxn modelId="{52A835B6-0EBA-064B-9650-9135D8947C2C}" type="presOf" srcId="{3A96C61D-2085-4106-9D04-803CBFC9E60E}" destId="{0AE2C076-1C1B-704B-9E8F-84B45CC7CA3B}" srcOrd="0" destOrd="0" presId="urn:microsoft.com/office/officeart/2016/7/layout/BasicLinearProcessNumbered"/>
    <dgm:cxn modelId="{3DE364C8-268C-4474-BD50-5136D8700358}" srcId="{3A96C61D-2085-4106-9D04-803CBFC9E60E}" destId="{A42F218D-F095-47FE-B859-C25B5B95ACA2}" srcOrd="2" destOrd="0" parTransId="{163D40B6-88EB-4858-8B6B-3832DF257775}" sibTransId="{B7B8205C-10A6-4DC8-994E-57F61C21CFF1}"/>
    <dgm:cxn modelId="{B322E4E7-4300-C646-9C53-CA722B22A853}" type="presOf" srcId="{A42F218D-F095-47FE-B859-C25B5B95ACA2}" destId="{AFC4854B-8B3D-DB4C-AAC9-F5328F88E235}" srcOrd="1" destOrd="0" presId="urn:microsoft.com/office/officeart/2016/7/layout/BasicLinearProcessNumbered"/>
    <dgm:cxn modelId="{9039C0EC-5312-6D49-A768-5BD1DEFDC91D}" type="presOf" srcId="{2CE9AFC7-3CCD-4692-BC55-E666A4FD0B45}" destId="{4701A998-7542-6449-B1DF-AB34108211A6}" srcOrd="0" destOrd="0" presId="urn:microsoft.com/office/officeart/2016/7/layout/BasicLinearProcessNumbered"/>
    <dgm:cxn modelId="{408B51ED-9908-4903-82BB-A5A24C842CED}" srcId="{3A96C61D-2085-4106-9D04-803CBFC9E60E}" destId="{C82E2EE7-487F-43F8-9A7F-BF05507ABCD6}" srcOrd="1" destOrd="0" parTransId="{FEA2ECA5-E67F-43BC-87A8-C952579EAF26}" sibTransId="{2CE9AFC7-3CCD-4692-BC55-E666A4FD0B45}"/>
    <dgm:cxn modelId="{73BB198F-99FD-854C-8FB4-3E35937F2F9B}" type="presParOf" srcId="{0AE2C076-1C1B-704B-9E8F-84B45CC7CA3B}" destId="{7A2168FC-01F5-8D45-B34D-2846DF907F6A}" srcOrd="0" destOrd="0" presId="urn:microsoft.com/office/officeart/2016/7/layout/BasicLinearProcessNumbered"/>
    <dgm:cxn modelId="{086DBD37-79E1-FA4A-89CD-BE90273D6259}" type="presParOf" srcId="{7A2168FC-01F5-8D45-B34D-2846DF907F6A}" destId="{B2FB90CD-8F10-2948-9C2E-882EFE22DFC2}" srcOrd="0" destOrd="0" presId="urn:microsoft.com/office/officeart/2016/7/layout/BasicLinearProcessNumbered"/>
    <dgm:cxn modelId="{00CDF964-2793-6B44-8EF1-60BAAD6BD465}" type="presParOf" srcId="{7A2168FC-01F5-8D45-B34D-2846DF907F6A}" destId="{F4437742-4FE2-4F46-8DDF-674B1A60ECD4}" srcOrd="1" destOrd="0" presId="urn:microsoft.com/office/officeart/2016/7/layout/BasicLinearProcessNumbered"/>
    <dgm:cxn modelId="{2FC0B6FD-75B2-3E42-8C82-4C7DE2DEE051}" type="presParOf" srcId="{7A2168FC-01F5-8D45-B34D-2846DF907F6A}" destId="{7A735213-0A11-7640-9BAC-C1D42BDF9192}" srcOrd="2" destOrd="0" presId="urn:microsoft.com/office/officeart/2016/7/layout/BasicLinearProcessNumbered"/>
    <dgm:cxn modelId="{E5873597-98C3-4745-A4FE-BCACA14BBC1F}" type="presParOf" srcId="{7A2168FC-01F5-8D45-B34D-2846DF907F6A}" destId="{B090F222-1FFE-CF4F-9F33-DB7E2977B8BE}" srcOrd="3" destOrd="0" presId="urn:microsoft.com/office/officeart/2016/7/layout/BasicLinearProcessNumbered"/>
    <dgm:cxn modelId="{45E53AE2-EB08-0B41-98C6-ED807B66792E}" type="presParOf" srcId="{0AE2C076-1C1B-704B-9E8F-84B45CC7CA3B}" destId="{86D7D4E9-EDAE-A84C-AEAF-2A15DC3D7835}" srcOrd="1" destOrd="0" presId="urn:microsoft.com/office/officeart/2016/7/layout/BasicLinearProcessNumbered"/>
    <dgm:cxn modelId="{966FF3EB-1EEE-D642-ACE0-CCCA94C9292E}" type="presParOf" srcId="{0AE2C076-1C1B-704B-9E8F-84B45CC7CA3B}" destId="{41CA80C4-611A-F14B-A402-80B9A6E01938}" srcOrd="2" destOrd="0" presId="urn:microsoft.com/office/officeart/2016/7/layout/BasicLinearProcessNumbered"/>
    <dgm:cxn modelId="{22968A6A-229C-084D-B17F-89E013CA8215}" type="presParOf" srcId="{41CA80C4-611A-F14B-A402-80B9A6E01938}" destId="{357B787C-0CA5-1648-80CD-93A6DBD04CE9}" srcOrd="0" destOrd="0" presId="urn:microsoft.com/office/officeart/2016/7/layout/BasicLinearProcessNumbered"/>
    <dgm:cxn modelId="{6A3992CA-E82B-2944-BCE1-4CC0539F8C83}" type="presParOf" srcId="{41CA80C4-611A-F14B-A402-80B9A6E01938}" destId="{4701A998-7542-6449-B1DF-AB34108211A6}" srcOrd="1" destOrd="0" presId="urn:microsoft.com/office/officeart/2016/7/layout/BasicLinearProcessNumbered"/>
    <dgm:cxn modelId="{75E34E82-D3AE-1B4D-862B-4E933FD2FAA4}" type="presParOf" srcId="{41CA80C4-611A-F14B-A402-80B9A6E01938}" destId="{476C8BD2-2A8E-3049-BC43-C62E8F53B978}" srcOrd="2" destOrd="0" presId="urn:microsoft.com/office/officeart/2016/7/layout/BasicLinearProcessNumbered"/>
    <dgm:cxn modelId="{296452F0-24BC-114D-A845-BE64A8EAF4A9}" type="presParOf" srcId="{41CA80C4-611A-F14B-A402-80B9A6E01938}" destId="{1B3676C1-552C-0C43-AEE2-485C05E41290}" srcOrd="3" destOrd="0" presId="urn:microsoft.com/office/officeart/2016/7/layout/BasicLinearProcessNumbered"/>
    <dgm:cxn modelId="{05602B37-79CE-D947-AA9D-95C1BEE89F47}" type="presParOf" srcId="{0AE2C076-1C1B-704B-9E8F-84B45CC7CA3B}" destId="{2DF66298-E591-BC4B-B487-1B35E7A0DFA6}" srcOrd="3" destOrd="0" presId="urn:microsoft.com/office/officeart/2016/7/layout/BasicLinearProcessNumbered"/>
    <dgm:cxn modelId="{1AE095AF-BC75-0441-A981-998D07198688}" type="presParOf" srcId="{0AE2C076-1C1B-704B-9E8F-84B45CC7CA3B}" destId="{1776DE2F-EE73-CA47-A34D-BAB994FABC99}" srcOrd="4" destOrd="0" presId="urn:microsoft.com/office/officeart/2016/7/layout/BasicLinearProcessNumbered"/>
    <dgm:cxn modelId="{18A353AA-C7F2-C344-9416-F4C8AD08A098}" type="presParOf" srcId="{1776DE2F-EE73-CA47-A34D-BAB994FABC99}" destId="{D01E1214-7681-BF41-AB79-0EAEF1E361BD}" srcOrd="0" destOrd="0" presId="urn:microsoft.com/office/officeart/2016/7/layout/BasicLinearProcessNumbered"/>
    <dgm:cxn modelId="{50DF130F-6156-F043-B6FA-AB54C14E21ED}" type="presParOf" srcId="{1776DE2F-EE73-CA47-A34D-BAB994FABC99}" destId="{5D555536-8DB0-4949-B10F-5D7849C8C336}" srcOrd="1" destOrd="0" presId="urn:microsoft.com/office/officeart/2016/7/layout/BasicLinearProcessNumbered"/>
    <dgm:cxn modelId="{2611BF8D-F2DB-AB4C-8DBE-E976DDF587FE}" type="presParOf" srcId="{1776DE2F-EE73-CA47-A34D-BAB994FABC99}" destId="{7BB08A1A-3C4F-3845-A3E2-D12237D3E411}" srcOrd="2" destOrd="0" presId="urn:microsoft.com/office/officeart/2016/7/layout/BasicLinearProcessNumbered"/>
    <dgm:cxn modelId="{8FE74363-6CD0-0645-AEB0-742E475F3A6B}" type="presParOf" srcId="{1776DE2F-EE73-CA47-A34D-BAB994FABC99}" destId="{AFC4854B-8B3D-DB4C-AAC9-F5328F88E235}" srcOrd="3" destOrd="0" presId="urn:microsoft.com/office/officeart/2016/7/layout/BasicLinearProcessNumbered"/>
    <dgm:cxn modelId="{077434A8-1DC6-0944-956D-AF6FD855A2E2}" type="presParOf" srcId="{0AE2C076-1C1B-704B-9E8F-84B45CC7CA3B}" destId="{91416987-BBEE-1A44-B70E-EFD6827523DA}" srcOrd="5" destOrd="0" presId="urn:microsoft.com/office/officeart/2016/7/layout/BasicLinearProcessNumbered"/>
    <dgm:cxn modelId="{2C9D588B-2971-C646-97FA-352BA1753266}" type="presParOf" srcId="{0AE2C076-1C1B-704B-9E8F-84B45CC7CA3B}" destId="{DA12F732-5538-554C-8CE4-35CB231DB9E2}" srcOrd="6" destOrd="0" presId="urn:microsoft.com/office/officeart/2016/7/layout/BasicLinearProcessNumbered"/>
    <dgm:cxn modelId="{C37F904E-8F30-E444-9438-65D1186E317D}" type="presParOf" srcId="{DA12F732-5538-554C-8CE4-35CB231DB9E2}" destId="{3E2F730D-4B92-2440-95BE-0F1D82FAC1A7}" srcOrd="0" destOrd="0" presId="urn:microsoft.com/office/officeart/2016/7/layout/BasicLinearProcessNumbered"/>
    <dgm:cxn modelId="{A47CB168-2060-DD4F-9425-DA8F5BF0C0C4}" type="presParOf" srcId="{DA12F732-5538-554C-8CE4-35CB231DB9E2}" destId="{5C4AC06A-ECDF-4E4B-B3F2-8795542C2415}" srcOrd="1" destOrd="0" presId="urn:microsoft.com/office/officeart/2016/7/layout/BasicLinearProcessNumbered"/>
    <dgm:cxn modelId="{754BAAB0-4652-7540-AE69-14365B6942C6}" type="presParOf" srcId="{DA12F732-5538-554C-8CE4-35CB231DB9E2}" destId="{EC8755C7-CA5C-794D-99CF-90082FED1A24}" srcOrd="2" destOrd="0" presId="urn:microsoft.com/office/officeart/2016/7/layout/BasicLinearProcessNumbered"/>
    <dgm:cxn modelId="{AB0E9933-283A-9D45-9679-3591BF561605}" type="presParOf" srcId="{DA12F732-5538-554C-8CE4-35CB231DB9E2}" destId="{401929C1-3819-1949-834D-B607FA123620}" srcOrd="3" destOrd="0" presId="urn:microsoft.com/office/officeart/2016/7/layout/BasicLinearProcessNumbered"/>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A96C61D-2085-4106-9D04-803CBFC9E60E}" type="doc">
      <dgm:prSet loTypeId="urn:microsoft.com/office/officeart/2016/7/layout/BasicLinearProcessNumbered" loCatId="process" qsTypeId="urn:microsoft.com/office/officeart/2005/8/quickstyle/simple1#10" qsCatId="simple" csTypeId="urn:microsoft.com/office/officeart/2005/8/colors/accent0_3#3" csCatId="mainScheme" phldr="1"/>
      <dgm:spPr/>
      <dgm:t>
        <a:bodyPr/>
        <a:lstStyle/>
        <a:p>
          <a:endParaRPr lang="en-US"/>
        </a:p>
      </dgm:t>
    </dgm:pt>
    <dgm:pt modelId="{FCDB78BC-976E-4AF5-B79F-1F72740D8951}">
      <dgm:prSet custT="1"/>
      <dgm:spPr/>
      <dgm:t>
        <a:bodyPr/>
        <a:lstStyle/>
        <a:p>
          <a:pPr algn="ctr"/>
          <a:r>
            <a:rPr lang="en-US" sz="1800"/>
            <a:t>Promote their involvement in one or more school activities</a:t>
          </a:r>
        </a:p>
      </dgm:t>
    </dgm:pt>
    <dgm:pt modelId="{1AAD3A49-A003-4B37-884B-89A72987116A}" type="parTrans" cxnId="{3D4FD34A-9A31-4E01-9FEC-0C2BD4AB3911}">
      <dgm:prSet/>
      <dgm:spPr/>
      <dgm:t>
        <a:bodyPr/>
        <a:lstStyle/>
        <a:p>
          <a:endParaRPr lang="en-US"/>
        </a:p>
      </dgm:t>
    </dgm:pt>
    <dgm:pt modelId="{69E8DE95-4C6C-4978-AFA6-9C3F966434C8}" type="sibTrans" cxnId="{3D4FD34A-9A31-4E01-9FEC-0C2BD4AB3911}">
      <dgm:prSet phldrT="1" phldr="0"/>
      <dgm:spPr/>
      <dgm:t>
        <a:bodyPr/>
        <a:lstStyle/>
        <a:p>
          <a:r>
            <a:rPr lang="en-US"/>
            <a:t>1</a:t>
          </a:r>
        </a:p>
      </dgm:t>
    </dgm:pt>
    <dgm:pt modelId="{C82E2EE7-487F-43F8-9A7F-BF05507ABCD6}">
      <dgm:prSet custT="1"/>
      <dgm:spPr/>
      <dgm:t>
        <a:bodyPr/>
        <a:lstStyle/>
        <a:p>
          <a:pPr algn="ctr"/>
          <a:r>
            <a:rPr lang="en-US" sz="1800"/>
            <a:t>Emphasize the importance of community service and volunteerism</a:t>
          </a:r>
        </a:p>
      </dgm:t>
    </dgm:pt>
    <dgm:pt modelId="{FEA2ECA5-E67F-43BC-87A8-C952579EAF26}" type="parTrans" cxnId="{408B51ED-9908-4903-82BB-A5A24C842CED}">
      <dgm:prSet/>
      <dgm:spPr/>
      <dgm:t>
        <a:bodyPr/>
        <a:lstStyle/>
        <a:p>
          <a:endParaRPr lang="en-US"/>
        </a:p>
      </dgm:t>
    </dgm:pt>
    <dgm:pt modelId="{2CE9AFC7-3CCD-4692-BC55-E666A4FD0B45}" type="sibTrans" cxnId="{408B51ED-9908-4903-82BB-A5A24C842CED}">
      <dgm:prSet phldrT="2" phldr="0"/>
      <dgm:spPr/>
      <dgm:t>
        <a:bodyPr/>
        <a:lstStyle/>
        <a:p>
          <a:r>
            <a:rPr lang="en-US"/>
            <a:t>2</a:t>
          </a:r>
        </a:p>
      </dgm:t>
    </dgm:pt>
    <dgm:pt modelId="{A42F218D-F095-47FE-B859-C25B5B95ACA2}">
      <dgm:prSet custT="1"/>
      <dgm:spPr/>
      <dgm:t>
        <a:bodyPr/>
        <a:lstStyle/>
        <a:p>
          <a:pPr algn="ctr"/>
          <a:r>
            <a:rPr lang="en-US" sz="1800"/>
            <a:t>Attend West Fargo High School events! (all HS student IDs are activity passes)</a:t>
          </a:r>
        </a:p>
      </dgm:t>
    </dgm:pt>
    <dgm:pt modelId="{163D40B6-88EB-4858-8B6B-3832DF257775}" type="parTrans" cxnId="{3DE364C8-268C-4474-BD50-5136D8700358}">
      <dgm:prSet/>
      <dgm:spPr/>
      <dgm:t>
        <a:bodyPr/>
        <a:lstStyle/>
        <a:p>
          <a:endParaRPr lang="en-US"/>
        </a:p>
      </dgm:t>
    </dgm:pt>
    <dgm:pt modelId="{B7B8205C-10A6-4DC8-994E-57F61C21CFF1}" type="sibTrans" cxnId="{3DE364C8-268C-4474-BD50-5136D8700358}">
      <dgm:prSet phldrT="3" phldr="0"/>
      <dgm:spPr/>
      <dgm:t>
        <a:bodyPr/>
        <a:lstStyle/>
        <a:p>
          <a:r>
            <a:rPr lang="en-US"/>
            <a:t>3</a:t>
          </a:r>
        </a:p>
      </dgm:t>
    </dgm:pt>
    <dgm:pt modelId="{DD6AC1E6-F153-4F88-BECD-CBA2E3AFCF0B}">
      <dgm:prSet custT="1"/>
      <dgm:spPr/>
      <dgm:t>
        <a:bodyPr/>
        <a:lstStyle/>
        <a:p>
          <a:pPr algn="ctr"/>
          <a:r>
            <a:rPr lang="en-US" sz="1800"/>
            <a:t>Become familiar with the Choice Ready framework, including the scholarship, to know next steps</a:t>
          </a:r>
        </a:p>
      </dgm:t>
    </dgm:pt>
    <dgm:pt modelId="{DD143E09-0728-4BC0-8AA5-90A277E45049}" type="parTrans" cxnId="{80819AAA-5BDC-40A6-AD7B-8D0C9A723A1F}">
      <dgm:prSet/>
      <dgm:spPr/>
      <dgm:t>
        <a:bodyPr/>
        <a:lstStyle/>
        <a:p>
          <a:endParaRPr lang="en-US"/>
        </a:p>
      </dgm:t>
    </dgm:pt>
    <dgm:pt modelId="{D86B11AA-21B1-471F-A647-298A421E22A5}" type="sibTrans" cxnId="{80819AAA-5BDC-40A6-AD7B-8D0C9A723A1F}">
      <dgm:prSet phldrT="4" phldr="0"/>
      <dgm:spPr/>
      <dgm:t>
        <a:bodyPr/>
        <a:lstStyle/>
        <a:p>
          <a:r>
            <a:rPr lang="en-US"/>
            <a:t>4</a:t>
          </a:r>
        </a:p>
      </dgm:t>
    </dgm:pt>
    <dgm:pt modelId="{0AE2C076-1C1B-704B-9E8F-84B45CC7CA3B}" type="pres">
      <dgm:prSet presAssocID="{3A96C61D-2085-4106-9D04-803CBFC9E60E}" presName="Name0" presStyleCnt="0">
        <dgm:presLayoutVars>
          <dgm:animLvl val="lvl"/>
          <dgm:resizeHandles val="exact"/>
        </dgm:presLayoutVars>
      </dgm:prSet>
      <dgm:spPr/>
    </dgm:pt>
    <dgm:pt modelId="{7A2168FC-01F5-8D45-B34D-2846DF907F6A}" type="pres">
      <dgm:prSet presAssocID="{FCDB78BC-976E-4AF5-B79F-1F72740D8951}" presName="compositeNode" presStyleCnt="0">
        <dgm:presLayoutVars>
          <dgm:bulletEnabled val="1"/>
        </dgm:presLayoutVars>
      </dgm:prSet>
      <dgm:spPr/>
    </dgm:pt>
    <dgm:pt modelId="{B2FB90CD-8F10-2948-9C2E-882EFE22DFC2}" type="pres">
      <dgm:prSet presAssocID="{FCDB78BC-976E-4AF5-B79F-1F72740D8951}" presName="bgRect" presStyleLbl="bgAccFollowNode1" presStyleIdx="0" presStyleCnt="4"/>
      <dgm:spPr/>
    </dgm:pt>
    <dgm:pt modelId="{F4437742-4FE2-4F46-8DDF-674B1A60ECD4}" type="pres">
      <dgm:prSet presAssocID="{69E8DE95-4C6C-4978-AFA6-9C3F966434C8}" presName="sibTransNodeCircle" presStyleLbl="alignNode1" presStyleIdx="0" presStyleCnt="8">
        <dgm:presLayoutVars>
          <dgm:chMax val="0"/>
          <dgm:bulletEnabled/>
        </dgm:presLayoutVars>
      </dgm:prSet>
      <dgm:spPr/>
    </dgm:pt>
    <dgm:pt modelId="{7A735213-0A11-7640-9BAC-C1D42BDF9192}" type="pres">
      <dgm:prSet presAssocID="{FCDB78BC-976E-4AF5-B79F-1F72740D8951}" presName="bottomLine" presStyleLbl="alignNode1" presStyleIdx="1" presStyleCnt="8">
        <dgm:presLayoutVars/>
      </dgm:prSet>
      <dgm:spPr/>
    </dgm:pt>
    <dgm:pt modelId="{B090F222-1FFE-CF4F-9F33-DB7E2977B8BE}" type="pres">
      <dgm:prSet presAssocID="{FCDB78BC-976E-4AF5-B79F-1F72740D8951}" presName="nodeText" presStyleLbl="bgAccFollowNode1" presStyleIdx="0" presStyleCnt="4">
        <dgm:presLayoutVars>
          <dgm:bulletEnabled val="1"/>
        </dgm:presLayoutVars>
      </dgm:prSet>
      <dgm:spPr/>
    </dgm:pt>
    <dgm:pt modelId="{86D7D4E9-EDAE-A84C-AEAF-2A15DC3D7835}" type="pres">
      <dgm:prSet presAssocID="{69E8DE95-4C6C-4978-AFA6-9C3F966434C8}" presName="sibTrans" presStyleCnt="0"/>
      <dgm:spPr/>
    </dgm:pt>
    <dgm:pt modelId="{41CA80C4-611A-F14B-A402-80B9A6E01938}" type="pres">
      <dgm:prSet presAssocID="{C82E2EE7-487F-43F8-9A7F-BF05507ABCD6}" presName="compositeNode" presStyleCnt="0">
        <dgm:presLayoutVars>
          <dgm:bulletEnabled val="1"/>
        </dgm:presLayoutVars>
      </dgm:prSet>
      <dgm:spPr/>
    </dgm:pt>
    <dgm:pt modelId="{357B787C-0CA5-1648-80CD-93A6DBD04CE9}" type="pres">
      <dgm:prSet presAssocID="{C82E2EE7-487F-43F8-9A7F-BF05507ABCD6}" presName="bgRect" presStyleLbl="bgAccFollowNode1" presStyleIdx="1" presStyleCnt="4"/>
      <dgm:spPr/>
    </dgm:pt>
    <dgm:pt modelId="{4701A998-7542-6449-B1DF-AB34108211A6}" type="pres">
      <dgm:prSet presAssocID="{2CE9AFC7-3CCD-4692-BC55-E666A4FD0B45}" presName="sibTransNodeCircle" presStyleLbl="alignNode1" presStyleIdx="2" presStyleCnt="8">
        <dgm:presLayoutVars>
          <dgm:chMax val="0"/>
          <dgm:bulletEnabled/>
        </dgm:presLayoutVars>
      </dgm:prSet>
      <dgm:spPr/>
    </dgm:pt>
    <dgm:pt modelId="{476C8BD2-2A8E-3049-BC43-C62E8F53B978}" type="pres">
      <dgm:prSet presAssocID="{C82E2EE7-487F-43F8-9A7F-BF05507ABCD6}" presName="bottomLine" presStyleLbl="alignNode1" presStyleIdx="3" presStyleCnt="8">
        <dgm:presLayoutVars/>
      </dgm:prSet>
      <dgm:spPr/>
    </dgm:pt>
    <dgm:pt modelId="{1B3676C1-552C-0C43-AEE2-485C05E41290}" type="pres">
      <dgm:prSet presAssocID="{C82E2EE7-487F-43F8-9A7F-BF05507ABCD6}" presName="nodeText" presStyleLbl="bgAccFollowNode1" presStyleIdx="1" presStyleCnt="4">
        <dgm:presLayoutVars>
          <dgm:bulletEnabled val="1"/>
        </dgm:presLayoutVars>
      </dgm:prSet>
      <dgm:spPr/>
    </dgm:pt>
    <dgm:pt modelId="{2DF66298-E591-BC4B-B487-1B35E7A0DFA6}" type="pres">
      <dgm:prSet presAssocID="{2CE9AFC7-3CCD-4692-BC55-E666A4FD0B45}" presName="sibTrans" presStyleCnt="0"/>
      <dgm:spPr/>
    </dgm:pt>
    <dgm:pt modelId="{1776DE2F-EE73-CA47-A34D-BAB994FABC99}" type="pres">
      <dgm:prSet presAssocID="{A42F218D-F095-47FE-B859-C25B5B95ACA2}" presName="compositeNode" presStyleCnt="0">
        <dgm:presLayoutVars>
          <dgm:bulletEnabled val="1"/>
        </dgm:presLayoutVars>
      </dgm:prSet>
      <dgm:spPr/>
    </dgm:pt>
    <dgm:pt modelId="{D01E1214-7681-BF41-AB79-0EAEF1E361BD}" type="pres">
      <dgm:prSet presAssocID="{A42F218D-F095-47FE-B859-C25B5B95ACA2}" presName="bgRect" presStyleLbl="bgAccFollowNode1" presStyleIdx="2" presStyleCnt="4"/>
      <dgm:spPr/>
    </dgm:pt>
    <dgm:pt modelId="{5D555536-8DB0-4949-B10F-5D7849C8C336}" type="pres">
      <dgm:prSet presAssocID="{B7B8205C-10A6-4DC8-994E-57F61C21CFF1}" presName="sibTransNodeCircle" presStyleLbl="alignNode1" presStyleIdx="4" presStyleCnt="8">
        <dgm:presLayoutVars>
          <dgm:chMax val="0"/>
          <dgm:bulletEnabled/>
        </dgm:presLayoutVars>
      </dgm:prSet>
      <dgm:spPr/>
    </dgm:pt>
    <dgm:pt modelId="{7BB08A1A-3C4F-3845-A3E2-D12237D3E411}" type="pres">
      <dgm:prSet presAssocID="{A42F218D-F095-47FE-B859-C25B5B95ACA2}" presName="bottomLine" presStyleLbl="alignNode1" presStyleIdx="5" presStyleCnt="8">
        <dgm:presLayoutVars/>
      </dgm:prSet>
      <dgm:spPr/>
    </dgm:pt>
    <dgm:pt modelId="{AFC4854B-8B3D-DB4C-AAC9-F5328F88E235}" type="pres">
      <dgm:prSet presAssocID="{A42F218D-F095-47FE-B859-C25B5B95ACA2}" presName="nodeText" presStyleLbl="bgAccFollowNode1" presStyleIdx="2" presStyleCnt="4">
        <dgm:presLayoutVars>
          <dgm:bulletEnabled val="1"/>
        </dgm:presLayoutVars>
      </dgm:prSet>
      <dgm:spPr/>
    </dgm:pt>
    <dgm:pt modelId="{91416987-BBEE-1A44-B70E-EFD6827523DA}" type="pres">
      <dgm:prSet presAssocID="{B7B8205C-10A6-4DC8-994E-57F61C21CFF1}" presName="sibTrans" presStyleCnt="0"/>
      <dgm:spPr/>
    </dgm:pt>
    <dgm:pt modelId="{DA12F732-5538-554C-8CE4-35CB231DB9E2}" type="pres">
      <dgm:prSet presAssocID="{DD6AC1E6-F153-4F88-BECD-CBA2E3AFCF0B}" presName="compositeNode" presStyleCnt="0">
        <dgm:presLayoutVars>
          <dgm:bulletEnabled val="1"/>
        </dgm:presLayoutVars>
      </dgm:prSet>
      <dgm:spPr/>
    </dgm:pt>
    <dgm:pt modelId="{3E2F730D-4B92-2440-95BE-0F1D82FAC1A7}" type="pres">
      <dgm:prSet presAssocID="{DD6AC1E6-F153-4F88-BECD-CBA2E3AFCF0B}" presName="bgRect" presStyleLbl="bgAccFollowNode1" presStyleIdx="3" presStyleCnt="4"/>
      <dgm:spPr/>
    </dgm:pt>
    <dgm:pt modelId="{5C4AC06A-ECDF-4E4B-B3F2-8795542C2415}" type="pres">
      <dgm:prSet presAssocID="{D86B11AA-21B1-471F-A647-298A421E22A5}" presName="sibTransNodeCircle" presStyleLbl="alignNode1" presStyleIdx="6" presStyleCnt="8">
        <dgm:presLayoutVars>
          <dgm:chMax val="0"/>
          <dgm:bulletEnabled/>
        </dgm:presLayoutVars>
      </dgm:prSet>
      <dgm:spPr/>
    </dgm:pt>
    <dgm:pt modelId="{EC8755C7-CA5C-794D-99CF-90082FED1A24}" type="pres">
      <dgm:prSet presAssocID="{DD6AC1E6-F153-4F88-BECD-CBA2E3AFCF0B}" presName="bottomLine" presStyleLbl="alignNode1" presStyleIdx="7" presStyleCnt="8" custScaleY="2000000">
        <dgm:presLayoutVars/>
      </dgm:prSet>
      <dgm:spPr/>
    </dgm:pt>
    <dgm:pt modelId="{401929C1-3819-1949-834D-B607FA123620}" type="pres">
      <dgm:prSet presAssocID="{DD6AC1E6-F153-4F88-BECD-CBA2E3AFCF0B}" presName="nodeText" presStyleLbl="bgAccFollowNode1" presStyleIdx="3" presStyleCnt="4">
        <dgm:presLayoutVars>
          <dgm:bulletEnabled val="1"/>
        </dgm:presLayoutVars>
      </dgm:prSet>
      <dgm:spPr/>
    </dgm:pt>
  </dgm:ptLst>
  <dgm:cxnLst>
    <dgm:cxn modelId="{11A95D1B-2264-3343-998C-F2DC4F839707}" type="presOf" srcId="{69E8DE95-4C6C-4978-AFA6-9C3F966434C8}" destId="{F4437742-4FE2-4F46-8DDF-674B1A60ECD4}" srcOrd="0" destOrd="0" presId="urn:microsoft.com/office/officeart/2016/7/layout/BasicLinearProcessNumbered"/>
    <dgm:cxn modelId="{8784BD1E-41C2-9D43-BB2B-E8BFA3DBA6E1}" type="presOf" srcId="{C82E2EE7-487F-43F8-9A7F-BF05507ABCD6}" destId="{1B3676C1-552C-0C43-AEE2-485C05E41290}" srcOrd="1" destOrd="0" presId="urn:microsoft.com/office/officeart/2016/7/layout/BasicLinearProcessNumbered"/>
    <dgm:cxn modelId="{E9C64C38-260F-7F45-8427-585525F22259}" type="presOf" srcId="{D86B11AA-21B1-471F-A647-298A421E22A5}" destId="{5C4AC06A-ECDF-4E4B-B3F2-8795542C2415}" srcOrd="0" destOrd="0" presId="urn:microsoft.com/office/officeart/2016/7/layout/BasicLinearProcessNumbered"/>
    <dgm:cxn modelId="{BA8C855F-DBF6-9F4F-A763-339D339DE29B}" type="presOf" srcId="{C82E2EE7-487F-43F8-9A7F-BF05507ABCD6}" destId="{357B787C-0CA5-1648-80CD-93A6DBD04CE9}" srcOrd="0" destOrd="0" presId="urn:microsoft.com/office/officeart/2016/7/layout/BasicLinearProcessNumbered"/>
    <dgm:cxn modelId="{F4545541-688E-BA44-9EE4-11F7037A2FA8}" type="presOf" srcId="{FCDB78BC-976E-4AF5-B79F-1F72740D8951}" destId="{B090F222-1FFE-CF4F-9F33-DB7E2977B8BE}" srcOrd="1" destOrd="0" presId="urn:microsoft.com/office/officeart/2016/7/layout/BasicLinearProcessNumbered"/>
    <dgm:cxn modelId="{9F351944-E24E-094B-852C-3ECF9BAC3584}" type="presOf" srcId="{A42F218D-F095-47FE-B859-C25B5B95ACA2}" destId="{D01E1214-7681-BF41-AB79-0EAEF1E361BD}" srcOrd="0" destOrd="0" presId="urn:microsoft.com/office/officeart/2016/7/layout/BasicLinearProcessNumbered"/>
    <dgm:cxn modelId="{3D4FD34A-9A31-4E01-9FEC-0C2BD4AB3911}" srcId="{3A96C61D-2085-4106-9D04-803CBFC9E60E}" destId="{FCDB78BC-976E-4AF5-B79F-1F72740D8951}" srcOrd="0" destOrd="0" parTransId="{1AAD3A49-A003-4B37-884B-89A72987116A}" sibTransId="{69E8DE95-4C6C-4978-AFA6-9C3F966434C8}"/>
    <dgm:cxn modelId="{81675277-4674-CB41-ACBA-5467E2C99E1A}" type="presOf" srcId="{DD6AC1E6-F153-4F88-BECD-CBA2E3AFCF0B}" destId="{401929C1-3819-1949-834D-B607FA123620}" srcOrd="1" destOrd="0" presId="urn:microsoft.com/office/officeart/2016/7/layout/BasicLinearProcessNumbered"/>
    <dgm:cxn modelId="{533E468E-8317-CF42-9405-3F598C62B9B8}" type="presOf" srcId="{FCDB78BC-976E-4AF5-B79F-1F72740D8951}" destId="{B2FB90CD-8F10-2948-9C2E-882EFE22DFC2}" srcOrd="0" destOrd="0" presId="urn:microsoft.com/office/officeart/2016/7/layout/BasicLinearProcessNumbered"/>
    <dgm:cxn modelId="{78910C9E-63A7-BA4F-A83C-EAE375260837}" type="presOf" srcId="{DD6AC1E6-F153-4F88-BECD-CBA2E3AFCF0B}" destId="{3E2F730D-4B92-2440-95BE-0F1D82FAC1A7}" srcOrd="0" destOrd="0" presId="urn:microsoft.com/office/officeart/2016/7/layout/BasicLinearProcessNumbered"/>
    <dgm:cxn modelId="{80819AAA-5BDC-40A6-AD7B-8D0C9A723A1F}" srcId="{3A96C61D-2085-4106-9D04-803CBFC9E60E}" destId="{DD6AC1E6-F153-4F88-BECD-CBA2E3AFCF0B}" srcOrd="3" destOrd="0" parTransId="{DD143E09-0728-4BC0-8AA5-90A277E45049}" sibTransId="{D86B11AA-21B1-471F-A647-298A421E22A5}"/>
    <dgm:cxn modelId="{152731AD-B3C6-134A-97B3-48DA16A42339}" type="presOf" srcId="{B7B8205C-10A6-4DC8-994E-57F61C21CFF1}" destId="{5D555536-8DB0-4949-B10F-5D7849C8C336}" srcOrd="0" destOrd="0" presId="urn:microsoft.com/office/officeart/2016/7/layout/BasicLinearProcessNumbered"/>
    <dgm:cxn modelId="{52A835B6-0EBA-064B-9650-9135D8947C2C}" type="presOf" srcId="{3A96C61D-2085-4106-9D04-803CBFC9E60E}" destId="{0AE2C076-1C1B-704B-9E8F-84B45CC7CA3B}" srcOrd="0" destOrd="0" presId="urn:microsoft.com/office/officeart/2016/7/layout/BasicLinearProcessNumbered"/>
    <dgm:cxn modelId="{3DE364C8-268C-4474-BD50-5136D8700358}" srcId="{3A96C61D-2085-4106-9D04-803CBFC9E60E}" destId="{A42F218D-F095-47FE-B859-C25B5B95ACA2}" srcOrd="2" destOrd="0" parTransId="{163D40B6-88EB-4858-8B6B-3832DF257775}" sibTransId="{B7B8205C-10A6-4DC8-994E-57F61C21CFF1}"/>
    <dgm:cxn modelId="{B322E4E7-4300-C646-9C53-CA722B22A853}" type="presOf" srcId="{A42F218D-F095-47FE-B859-C25B5B95ACA2}" destId="{AFC4854B-8B3D-DB4C-AAC9-F5328F88E235}" srcOrd="1" destOrd="0" presId="urn:microsoft.com/office/officeart/2016/7/layout/BasicLinearProcessNumbered"/>
    <dgm:cxn modelId="{9039C0EC-5312-6D49-A768-5BD1DEFDC91D}" type="presOf" srcId="{2CE9AFC7-3CCD-4692-BC55-E666A4FD0B45}" destId="{4701A998-7542-6449-B1DF-AB34108211A6}" srcOrd="0" destOrd="0" presId="urn:microsoft.com/office/officeart/2016/7/layout/BasicLinearProcessNumbered"/>
    <dgm:cxn modelId="{408B51ED-9908-4903-82BB-A5A24C842CED}" srcId="{3A96C61D-2085-4106-9D04-803CBFC9E60E}" destId="{C82E2EE7-487F-43F8-9A7F-BF05507ABCD6}" srcOrd="1" destOrd="0" parTransId="{FEA2ECA5-E67F-43BC-87A8-C952579EAF26}" sibTransId="{2CE9AFC7-3CCD-4692-BC55-E666A4FD0B45}"/>
    <dgm:cxn modelId="{73BB198F-99FD-854C-8FB4-3E35937F2F9B}" type="presParOf" srcId="{0AE2C076-1C1B-704B-9E8F-84B45CC7CA3B}" destId="{7A2168FC-01F5-8D45-B34D-2846DF907F6A}" srcOrd="0" destOrd="0" presId="urn:microsoft.com/office/officeart/2016/7/layout/BasicLinearProcessNumbered"/>
    <dgm:cxn modelId="{086DBD37-79E1-FA4A-89CD-BE90273D6259}" type="presParOf" srcId="{7A2168FC-01F5-8D45-B34D-2846DF907F6A}" destId="{B2FB90CD-8F10-2948-9C2E-882EFE22DFC2}" srcOrd="0" destOrd="0" presId="urn:microsoft.com/office/officeart/2016/7/layout/BasicLinearProcessNumbered"/>
    <dgm:cxn modelId="{00CDF964-2793-6B44-8EF1-60BAAD6BD465}" type="presParOf" srcId="{7A2168FC-01F5-8D45-B34D-2846DF907F6A}" destId="{F4437742-4FE2-4F46-8DDF-674B1A60ECD4}" srcOrd="1" destOrd="0" presId="urn:microsoft.com/office/officeart/2016/7/layout/BasicLinearProcessNumbered"/>
    <dgm:cxn modelId="{2FC0B6FD-75B2-3E42-8C82-4C7DE2DEE051}" type="presParOf" srcId="{7A2168FC-01F5-8D45-B34D-2846DF907F6A}" destId="{7A735213-0A11-7640-9BAC-C1D42BDF9192}" srcOrd="2" destOrd="0" presId="urn:microsoft.com/office/officeart/2016/7/layout/BasicLinearProcessNumbered"/>
    <dgm:cxn modelId="{E5873597-98C3-4745-A4FE-BCACA14BBC1F}" type="presParOf" srcId="{7A2168FC-01F5-8D45-B34D-2846DF907F6A}" destId="{B090F222-1FFE-CF4F-9F33-DB7E2977B8BE}" srcOrd="3" destOrd="0" presId="urn:microsoft.com/office/officeart/2016/7/layout/BasicLinearProcessNumbered"/>
    <dgm:cxn modelId="{45E53AE2-EB08-0B41-98C6-ED807B66792E}" type="presParOf" srcId="{0AE2C076-1C1B-704B-9E8F-84B45CC7CA3B}" destId="{86D7D4E9-EDAE-A84C-AEAF-2A15DC3D7835}" srcOrd="1" destOrd="0" presId="urn:microsoft.com/office/officeart/2016/7/layout/BasicLinearProcessNumbered"/>
    <dgm:cxn modelId="{966FF3EB-1EEE-D642-ACE0-CCCA94C9292E}" type="presParOf" srcId="{0AE2C076-1C1B-704B-9E8F-84B45CC7CA3B}" destId="{41CA80C4-611A-F14B-A402-80B9A6E01938}" srcOrd="2" destOrd="0" presId="urn:microsoft.com/office/officeart/2016/7/layout/BasicLinearProcessNumbered"/>
    <dgm:cxn modelId="{22968A6A-229C-084D-B17F-89E013CA8215}" type="presParOf" srcId="{41CA80C4-611A-F14B-A402-80B9A6E01938}" destId="{357B787C-0CA5-1648-80CD-93A6DBD04CE9}" srcOrd="0" destOrd="0" presId="urn:microsoft.com/office/officeart/2016/7/layout/BasicLinearProcessNumbered"/>
    <dgm:cxn modelId="{6A3992CA-E82B-2944-BCE1-4CC0539F8C83}" type="presParOf" srcId="{41CA80C4-611A-F14B-A402-80B9A6E01938}" destId="{4701A998-7542-6449-B1DF-AB34108211A6}" srcOrd="1" destOrd="0" presId="urn:microsoft.com/office/officeart/2016/7/layout/BasicLinearProcessNumbered"/>
    <dgm:cxn modelId="{75E34E82-D3AE-1B4D-862B-4E933FD2FAA4}" type="presParOf" srcId="{41CA80C4-611A-F14B-A402-80B9A6E01938}" destId="{476C8BD2-2A8E-3049-BC43-C62E8F53B978}" srcOrd="2" destOrd="0" presId="urn:microsoft.com/office/officeart/2016/7/layout/BasicLinearProcessNumbered"/>
    <dgm:cxn modelId="{296452F0-24BC-114D-A845-BE64A8EAF4A9}" type="presParOf" srcId="{41CA80C4-611A-F14B-A402-80B9A6E01938}" destId="{1B3676C1-552C-0C43-AEE2-485C05E41290}" srcOrd="3" destOrd="0" presId="urn:microsoft.com/office/officeart/2016/7/layout/BasicLinearProcessNumbered"/>
    <dgm:cxn modelId="{05602B37-79CE-D947-AA9D-95C1BEE89F47}" type="presParOf" srcId="{0AE2C076-1C1B-704B-9E8F-84B45CC7CA3B}" destId="{2DF66298-E591-BC4B-B487-1B35E7A0DFA6}" srcOrd="3" destOrd="0" presId="urn:microsoft.com/office/officeart/2016/7/layout/BasicLinearProcessNumbered"/>
    <dgm:cxn modelId="{1AE095AF-BC75-0441-A981-998D07198688}" type="presParOf" srcId="{0AE2C076-1C1B-704B-9E8F-84B45CC7CA3B}" destId="{1776DE2F-EE73-CA47-A34D-BAB994FABC99}" srcOrd="4" destOrd="0" presId="urn:microsoft.com/office/officeart/2016/7/layout/BasicLinearProcessNumbered"/>
    <dgm:cxn modelId="{18A353AA-C7F2-C344-9416-F4C8AD08A098}" type="presParOf" srcId="{1776DE2F-EE73-CA47-A34D-BAB994FABC99}" destId="{D01E1214-7681-BF41-AB79-0EAEF1E361BD}" srcOrd="0" destOrd="0" presId="urn:microsoft.com/office/officeart/2016/7/layout/BasicLinearProcessNumbered"/>
    <dgm:cxn modelId="{50DF130F-6156-F043-B6FA-AB54C14E21ED}" type="presParOf" srcId="{1776DE2F-EE73-CA47-A34D-BAB994FABC99}" destId="{5D555536-8DB0-4949-B10F-5D7849C8C336}" srcOrd="1" destOrd="0" presId="urn:microsoft.com/office/officeart/2016/7/layout/BasicLinearProcessNumbered"/>
    <dgm:cxn modelId="{2611BF8D-F2DB-AB4C-8DBE-E976DDF587FE}" type="presParOf" srcId="{1776DE2F-EE73-CA47-A34D-BAB994FABC99}" destId="{7BB08A1A-3C4F-3845-A3E2-D12237D3E411}" srcOrd="2" destOrd="0" presId="urn:microsoft.com/office/officeart/2016/7/layout/BasicLinearProcessNumbered"/>
    <dgm:cxn modelId="{8FE74363-6CD0-0645-AEB0-742E475F3A6B}" type="presParOf" srcId="{1776DE2F-EE73-CA47-A34D-BAB994FABC99}" destId="{AFC4854B-8B3D-DB4C-AAC9-F5328F88E235}" srcOrd="3" destOrd="0" presId="urn:microsoft.com/office/officeart/2016/7/layout/BasicLinearProcessNumbered"/>
    <dgm:cxn modelId="{077434A8-1DC6-0944-956D-AF6FD855A2E2}" type="presParOf" srcId="{0AE2C076-1C1B-704B-9E8F-84B45CC7CA3B}" destId="{91416987-BBEE-1A44-B70E-EFD6827523DA}" srcOrd="5" destOrd="0" presId="urn:microsoft.com/office/officeart/2016/7/layout/BasicLinearProcessNumbered"/>
    <dgm:cxn modelId="{2C9D588B-2971-C646-97FA-352BA1753266}" type="presParOf" srcId="{0AE2C076-1C1B-704B-9E8F-84B45CC7CA3B}" destId="{DA12F732-5538-554C-8CE4-35CB231DB9E2}" srcOrd="6" destOrd="0" presId="urn:microsoft.com/office/officeart/2016/7/layout/BasicLinearProcessNumbered"/>
    <dgm:cxn modelId="{C37F904E-8F30-E444-9438-65D1186E317D}" type="presParOf" srcId="{DA12F732-5538-554C-8CE4-35CB231DB9E2}" destId="{3E2F730D-4B92-2440-95BE-0F1D82FAC1A7}" srcOrd="0" destOrd="0" presId="urn:microsoft.com/office/officeart/2016/7/layout/BasicLinearProcessNumbered"/>
    <dgm:cxn modelId="{A47CB168-2060-DD4F-9425-DA8F5BF0C0C4}" type="presParOf" srcId="{DA12F732-5538-554C-8CE4-35CB231DB9E2}" destId="{5C4AC06A-ECDF-4E4B-B3F2-8795542C2415}" srcOrd="1" destOrd="0" presId="urn:microsoft.com/office/officeart/2016/7/layout/BasicLinearProcessNumbered"/>
    <dgm:cxn modelId="{754BAAB0-4652-7540-AE69-14365B6942C6}" type="presParOf" srcId="{DA12F732-5538-554C-8CE4-35CB231DB9E2}" destId="{EC8755C7-CA5C-794D-99CF-90082FED1A24}" srcOrd="2" destOrd="0" presId="urn:microsoft.com/office/officeart/2016/7/layout/BasicLinearProcessNumbered"/>
    <dgm:cxn modelId="{AB0E9933-283A-9D45-9679-3591BF561605}" type="presParOf" srcId="{DA12F732-5538-554C-8CE4-35CB231DB9E2}" destId="{401929C1-3819-1949-834D-B607FA123620}" srcOrd="3" destOrd="0" presId="urn:microsoft.com/office/officeart/2016/7/layout/BasicLinearProcessNumbered"/>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28C32-4DD7-4931-83DE-522A7FB7A9CF}">
      <dsp:nvSpPr>
        <dsp:cNvPr id="0" name=""/>
        <dsp:cNvSpPr/>
      </dsp:nvSpPr>
      <dsp:spPr>
        <a:xfrm>
          <a:off x="0" y="45640"/>
          <a:ext cx="11630024" cy="7413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Academic Support</a:t>
          </a:r>
        </a:p>
      </dsp:txBody>
      <dsp:txXfrm>
        <a:off x="36190" y="81830"/>
        <a:ext cx="11557644" cy="668973"/>
      </dsp:txXfrm>
    </dsp:sp>
    <dsp:sp modelId="{AB0F3459-74BE-493E-8469-7FFFDACAFB30}">
      <dsp:nvSpPr>
        <dsp:cNvPr id="0" name=""/>
        <dsp:cNvSpPr/>
      </dsp:nvSpPr>
      <dsp:spPr>
        <a:xfrm>
          <a:off x="0" y="88491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Wellness Support</a:t>
          </a:r>
        </a:p>
      </dsp:txBody>
      <dsp:txXfrm>
        <a:off x="39809" y="924722"/>
        <a:ext cx="11550406" cy="735872"/>
      </dsp:txXfrm>
    </dsp:sp>
    <dsp:sp modelId="{230B7675-68EB-414A-B5A7-B53BAB3833C4}">
      <dsp:nvSpPr>
        <dsp:cNvPr id="0" name=""/>
        <dsp:cNvSpPr/>
      </dsp:nvSpPr>
      <dsp:spPr>
        <a:xfrm>
          <a:off x="0" y="179832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Choice Ready Support</a:t>
          </a:r>
          <a:endParaRPr lang="en-US" sz="3100" kern="1200"/>
        </a:p>
      </dsp:txBody>
      <dsp:txXfrm>
        <a:off x="39809" y="1838132"/>
        <a:ext cx="11550406" cy="735872"/>
      </dsp:txXfrm>
    </dsp:sp>
    <dsp:sp modelId="{4BCC6F5B-5422-482C-AA7C-01892B2B5779}">
      <dsp:nvSpPr>
        <dsp:cNvPr id="0" name=""/>
        <dsp:cNvSpPr/>
      </dsp:nvSpPr>
      <dsp:spPr>
        <a:xfrm>
          <a:off x="0" y="271173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Important Dates</a:t>
          </a:r>
          <a:endParaRPr lang="en-US" sz="3100" kern="1200"/>
        </a:p>
      </dsp:txBody>
      <dsp:txXfrm>
        <a:off x="39809" y="2751542"/>
        <a:ext cx="11550406" cy="735872"/>
      </dsp:txXfrm>
    </dsp:sp>
    <dsp:sp modelId="{1474806C-70D2-4DDD-9E7E-0F0F835E0344}">
      <dsp:nvSpPr>
        <dsp:cNvPr id="0" name=""/>
        <dsp:cNvSpPr/>
      </dsp:nvSpPr>
      <dsp:spPr>
        <a:xfrm>
          <a:off x="0" y="362514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Q&amp;A</a:t>
          </a:r>
          <a:endParaRPr lang="en-US" sz="3100" kern="1200"/>
        </a:p>
      </dsp:txBody>
      <dsp:txXfrm>
        <a:off x="39809" y="3664952"/>
        <a:ext cx="11550406" cy="7358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EF37C8-BFF1-4DF1-BD99-B475B3A76055}">
      <dsp:nvSpPr>
        <dsp:cNvPr id="0" name=""/>
        <dsp:cNvSpPr/>
      </dsp:nvSpPr>
      <dsp:spPr>
        <a:xfrm>
          <a:off x="3627" y="495"/>
          <a:ext cx="3377299" cy="1013189"/>
        </a:xfrm>
        <a:prstGeom prst="chevron">
          <a:avLst>
            <a:gd name="adj" fmla="val 30000"/>
          </a:avLst>
        </a:prstGeom>
        <a:solidFill>
          <a:schemeClr val="accent1">
            <a:shade val="80000"/>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Work Hard</a:t>
          </a:r>
        </a:p>
      </dsp:txBody>
      <dsp:txXfrm>
        <a:off x="307584" y="495"/>
        <a:ext cx="2769385" cy="1013189"/>
      </dsp:txXfrm>
    </dsp:sp>
    <dsp:sp modelId="{B91D23F6-63B5-4292-929E-BADDCD823214}">
      <dsp:nvSpPr>
        <dsp:cNvPr id="0" name=""/>
        <dsp:cNvSpPr/>
      </dsp:nvSpPr>
      <dsp:spPr>
        <a:xfrm>
          <a:off x="3627"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rPr>
            <a:t>Show up</a:t>
          </a: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rPr>
            <a:t>Be prepared</a:t>
          </a:r>
          <a:endParaRPr lang="en-US" sz="1050" kern="1200" dirty="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Give your best effort</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ea typeface="+mn-ea"/>
              <a:cs typeface="+mn-cs"/>
            </a:rPr>
            <a:t>Manage your time responsibly</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latin typeface="+mn-lt"/>
              <a:ea typeface="+mn-ea"/>
              <a:cs typeface="+mn-cs"/>
            </a:rPr>
            <a:t>Follow through</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Own your decisions</a:t>
          </a:r>
          <a:endParaRPr lang="en-US" sz="1800" kern="1200" dirty="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Keep improving</a:t>
          </a:r>
          <a:endParaRPr lang="en-US" sz="1800" kern="1200" dirty="0">
            <a:solidFill>
              <a:srgbClr val="00411D">
                <a:hueOff val="0"/>
                <a:satOff val="0"/>
                <a:lumOff val="0"/>
                <a:alphaOff val="0"/>
              </a:srgbClr>
            </a:solidFill>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b="0" kern="1200" dirty="0">
              <a:solidFill>
                <a:srgbClr val="00411D">
                  <a:hueOff val="0"/>
                  <a:satOff val="0"/>
                  <a:lumOff val="0"/>
                  <a:alphaOff val="0"/>
                </a:srgbClr>
              </a:solidFill>
              <a:latin typeface="+mn-lt"/>
            </a:rPr>
            <a:t>Ask for feedback and help</a:t>
          </a:r>
        </a:p>
        <a:p>
          <a:pPr marL="171450" lvl="1" indent="-171450" algn="ctr" defTabSz="800100">
            <a:lnSpc>
              <a:spcPct val="90000"/>
            </a:lnSpc>
            <a:spcBef>
              <a:spcPct val="0"/>
            </a:spcBef>
            <a:spcAft>
              <a:spcPts val="0"/>
            </a:spcAft>
            <a:buFont typeface="Arial" panose="020B0604020202020204" pitchFamily="34" charset="0"/>
            <a:buNone/>
          </a:pPr>
          <a:endParaRPr lang="en-US" sz="1800" kern="1200" dirty="0">
            <a:solidFill>
              <a:srgbClr val="00411D">
                <a:hueOff val="0"/>
                <a:satOff val="0"/>
                <a:lumOff val="0"/>
                <a:alphaOff val="0"/>
              </a:srgbClr>
            </a:solidFill>
            <a:latin typeface="Franklin Gothic Book"/>
            <a:ea typeface="+mn-ea"/>
            <a:cs typeface="+mn-cs"/>
          </a:endParaRPr>
        </a:p>
      </dsp:txBody>
      <dsp:txXfrm>
        <a:off x="3627" y="1013684"/>
        <a:ext cx="3073342" cy="2973797"/>
      </dsp:txXfrm>
    </dsp:sp>
    <dsp:sp modelId="{343CC2D0-1F6D-49BA-BD60-5752FCBEBC5B}">
      <dsp:nvSpPr>
        <dsp:cNvPr id="0" name=""/>
        <dsp:cNvSpPr/>
      </dsp:nvSpPr>
      <dsp:spPr>
        <a:xfrm>
          <a:off x="3330732" y="495"/>
          <a:ext cx="3377299" cy="1013189"/>
        </a:xfrm>
        <a:prstGeom prst="chevron">
          <a:avLst>
            <a:gd name="adj" fmla="val 30000"/>
          </a:avLst>
        </a:prstGeom>
        <a:solidFill>
          <a:schemeClr val="accent1">
            <a:shade val="80000"/>
            <a:hueOff val="-143616"/>
            <a:satOff val="-19992"/>
            <a:lumOff val="17908"/>
            <a:alphaOff val="0"/>
          </a:schemeClr>
        </a:solidFill>
        <a:ln w="12700" cap="flat" cmpd="sng" algn="ctr">
          <a:solidFill>
            <a:schemeClr val="accent1">
              <a:shade val="80000"/>
              <a:hueOff val="-143616"/>
              <a:satOff val="-19992"/>
              <a:lumOff val="1790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Embrace Challenge</a:t>
          </a:r>
        </a:p>
      </dsp:txBody>
      <dsp:txXfrm>
        <a:off x="3634689" y="495"/>
        <a:ext cx="2769385" cy="1013189"/>
      </dsp:txXfrm>
    </dsp:sp>
    <dsp:sp modelId="{00ECF072-0B72-4D91-B109-86E922167C18}">
      <dsp:nvSpPr>
        <dsp:cNvPr id="0" name=""/>
        <dsp:cNvSpPr/>
      </dsp:nvSpPr>
      <dsp:spPr>
        <a:xfrm>
          <a:off x="3330732"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Try new things</a:t>
          </a: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Learn from mistakes</a:t>
          </a:r>
          <a:endParaRPr lang="en-US" sz="1050" kern="1200" dirty="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Do more than expected</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Step out of your comfort zone</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Don’t give up</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Set ambitious goals</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Zoom out and pivot your mindset</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Be flexible</a:t>
          </a:r>
        </a:p>
      </dsp:txBody>
      <dsp:txXfrm>
        <a:off x="3330732" y="1013684"/>
        <a:ext cx="3073342" cy="2973797"/>
      </dsp:txXfrm>
    </dsp:sp>
    <dsp:sp modelId="{4F2CFE8D-7A1A-4D82-8746-664846DA0E45}">
      <dsp:nvSpPr>
        <dsp:cNvPr id="0" name=""/>
        <dsp:cNvSpPr/>
      </dsp:nvSpPr>
      <dsp:spPr>
        <a:xfrm>
          <a:off x="6657837" y="495"/>
          <a:ext cx="3377299" cy="1013189"/>
        </a:xfrm>
        <a:prstGeom prst="chevron">
          <a:avLst>
            <a:gd name="adj" fmla="val 30000"/>
          </a:avLst>
        </a:prstGeom>
        <a:solidFill>
          <a:schemeClr val="accent1">
            <a:shade val="80000"/>
            <a:hueOff val="-287231"/>
            <a:satOff val="-39983"/>
            <a:lumOff val="35816"/>
            <a:alphaOff val="0"/>
          </a:schemeClr>
        </a:solidFill>
        <a:ln w="12700" cap="flat" cmpd="sng" algn="ctr">
          <a:solidFill>
            <a:schemeClr val="accent1">
              <a:shade val="80000"/>
              <a:hueOff val="-287231"/>
              <a:satOff val="-39983"/>
              <a:lumOff val="358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Build Community</a:t>
          </a:r>
        </a:p>
      </dsp:txBody>
      <dsp:txXfrm>
        <a:off x="6961794" y="495"/>
        <a:ext cx="2769385" cy="1013189"/>
      </dsp:txXfrm>
    </dsp:sp>
    <dsp:sp modelId="{EAAC407E-D8BE-4A3B-A6F7-CC40C968AA6B}">
      <dsp:nvSpPr>
        <dsp:cNvPr id="0" name=""/>
        <dsp:cNvSpPr/>
      </dsp:nvSpPr>
      <dsp:spPr>
        <a:xfrm>
          <a:off x="6657837"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Include others</a:t>
          </a:r>
          <a:endParaRPr lang="en-US" sz="1800" kern="1200" dirty="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Show school spirit</a:t>
          </a: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Listen first</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Get involved</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Support your teammates and peers</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Be kind to everyone</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Make a positive impact</a:t>
          </a:r>
          <a:endParaRPr lang="en-US" sz="1800" kern="1200" dirty="0">
            <a:solidFill>
              <a:srgbClr val="00411D">
                <a:hueOff val="0"/>
                <a:satOff val="0"/>
                <a:lumOff val="0"/>
                <a:alphaOff val="0"/>
              </a:srgbClr>
            </a:solidFill>
          </a:endParaRPr>
        </a:p>
        <a:p>
          <a:pPr marL="0" lvl="0" indent="0" algn="ctr" defTabSz="800100">
            <a:lnSpc>
              <a:spcPct val="90000"/>
            </a:lnSpc>
            <a:spcBef>
              <a:spcPct val="0"/>
            </a:spcBef>
            <a:spcAft>
              <a:spcPts val="0"/>
            </a:spcAft>
            <a:buFont typeface="Arial" panose="020B0604020202020204" pitchFamily="34" charset="0"/>
            <a:buNone/>
          </a:pPr>
          <a:r>
            <a:rPr lang="en-US" sz="1800" kern="1200" dirty="0">
              <a:solidFill>
                <a:srgbClr val="00411D">
                  <a:hueOff val="0"/>
                  <a:satOff val="0"/>
                  <a:lumOff val="0"/>
                  <a:alphaOff val="0"/>
                </a:srgbClr>
              </a:solidFill>
            </a:rPr>
            <a:t>Give back through service</a:t>
          </a:r>
        </a:p>
      </dsp:txBody>
      <dsp:txXfrm>
        <a:off x="6657837" y="1013684"/>
        <a:ext cx="3073342" cy="2973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0B23E-A340-4A42-BC62-6DF54DEBE955}">
      <dsp:nvSpPr>
        <dsp:cNvPr id="0" name=""/>
        <dsp:cNvSpPr/>
      </dsp:nvSpPr>
      <dsp:spPr>
        <a:xfrm>
          <a:off x="581501" y="2044"/>
          <a:ext cx="2779811" cy="16678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Missing school </a:t>
          </a:r>
        </a:p>
      </dsp:txBody>
      <dsp:txXfrm>
        <a:off x="581501" y="2044"/>
        <a:ext cx="2779811" cy="1667887"/>
      </dsp:txXfrm>
    </dsp:sp>
    <dsp:sp modelId="{1DEFBDA6-BCEE-4F59-A6D9-BA0F63C6F065}">
      <dsp:nvSpPr>
        <dsp:cNvPr id="0" name=""/>
        <dsp:cNvSpPr/>
      </dsp:nvSpPr>
      <dsp:spPr>
        <a:xfrm>
          <a:off x="3639294" y="2044"/>
          <a:ext cx="2779811" cy="166788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Being challenged in a course for the first time</a:t>
          </a:r>
        </a:p>
      </dsp:txBody>
      <dsp:txXfrm>
        <a:off x="3639294" y="2044"/>
        <a:ext cx="2779811" cy="1667887"/>
      </dsp:txXfrm>
    </dsp:sp>
    <dsp:sp modelId="{7E9FAAA1-3F44-4AC6-8C27-105BD3833687}">
      <dsp:nvSpPr>
        <dsp:cNvPr id="0" name=""/>
        <dsp:cNvSpPr/>
      </dsp:nvSpPr>
      <dsp:spPr>
        <a:xfrm>
          <a:off x="6697087" y="2044"/>
          <a:ext cx="2779811" cy="166788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Skipping WIN sessions</a:t>
          </a:r>
        </a:p>
      </dsp:txBody>
      <dsp:txXfrm>
        <a:off x="6697087" y="2044"/>
        <a:ext cx="2779811" cy="1667887"/>
      </dsp:txXfrm>
    </dsp:sp>
    <dsp:sp modelId="{5331C26E-7657-463E-90D5-81324D015882}">
      <dsp:nvSpPr>
        <dsp:cNvPr id="0" name=""/>
        <dsp:cNvSpPr/>
      </dsp:nvSpPr>
      <dsp:spPr>
        <a:xfrm>
          <a:off x="581501" y="1947913"/>
          <a:ext cx="2779811" cy="166788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Not completing homework</a:t>
          </a:r>
        </a:p>
      </dsp:txBody>
      <dsp:txXfrm>
        <a:off x="581501" y="1947913"/>
        <a:ext cx="2779811" cy="1667887"/>
      </dsp:txXfrm>
    </dsp:sp>
    <dsp:sp modelId="{E74538F9-7F5C-4B5B-9C15-27140EB256E0}">
      <dsp:nvSpPr>
        <dsp:cNvPr id="0" name=""/>
        <dsp:cNvSpPr/>
      </dsp:nvSpPr>
      <dsp:spPr>
        <a:xfrm>
          <a:off x="3639294" y="1947913"/>
          <a:ext cx="2779811" cy="16678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Not studying for tests</a:t>
          </a:r>
        </a:p>
      </dsp:txBody>
      <dsp:txXfrm>
        <a:off x="3639294" y="1947913"/>
        <a:ext cx="2779811" cy="1667887"/>
      </dsp:txXfrm>
    </dsp:sp>
    <dsp:sp modelId="{659E4FCD-20FA-4083-B4B3-B0433A2C49CC}">
      <dsp:nvSpPr>
        <dsp:cNvPr id="0" name=""/>
        <dsp:cNvSpPr/>
      </dsp:nvSpPr>
      <dsp:spPr>
        <a:xfrm>
          <a:off x="6697087" y="1947913"/>
          <a:ext cx="2779811" cy="16678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Not reaching out for help </a:t>
          </a:r>
        </a:p>
      </dsp:txBody>
      <dsp:txXfrm>
        <a:off x="6697087" y="1947913"/>
        <a:ext cx="2779811" cy="16678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71FBA-29E4-48BA-AB39-87FF6055BFFA}">
      <dsp:nvSpPr>
        <dsp:cNvPr id="0" name=""/>
        <dsp:cNvSpPr/>
      </dsp:nvSpPr>
      <dsp:spPr>
        <a:xfrm>
          <a:off x="0" y="2279"/>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FA0A76-1DFE-4529-AC52-BC620EF7B409}">
      <dsp:nvSpPr>
        <dsp:cNvPr id="0" name=""/>
        <dsp:cNvSpPr/>
      </dsp:nvSpPr>
      <dsp:spPr>
        <a:xfrm>
          <a:off x="349511" y="262246"/>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36549A-B9F9-445E-978B-284225601A2E}">
      <dsp:nvSpPr>
        <dsp:cNvPr id="0" name=""/>
        <dsp:cNvSpPr/>
      </dsp:nvSpPr>
      <dsp:spPr>
        <a:xfrm>
          <a:off x="1334496" y="2279"/>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a:t>Study Halls </a:t>
          </a:r>
          <a:endParaRPr lang="en-US" sz="4000" kern="1200"/>
        </a:p>
      </dsp:txBody>
      <dsp:txXfrm>
        <a:off x="1334496" y="2279"/>
        <a:ext cx="4920227" cy="1155408"/>
      </dsp:txXfrm>
    </dsp:sp>
    <dsp:sp modelId="{FE5EE31F-C6E3-432D-AB33-94F6CF2E8684}">
      <dsp:nvSpPr>
        <dsp:cNvPr id="0" name=""/>
        <dsp:cNvSpPr/>
      </dsp:nvSpPr>
      <dsp:spPr>
        <a:xfrm>
          <a:off x="0" y="1446540"/>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080A99-F0B8-469F-83F4-C508CF600B7B}">
      <dsp:nvSpPr>
        <dsp:cNvPr id="0" name=""/>
        <dsp:cNvSpPr/>
      </dsp:nvSpPr>
      <dsp:spPr>
        <a:xfrm>
          <a:off x="349511" y="1706507"/>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7089384-FCE7-4EB7-AD5D-7ABD741466CD}">
      <dsp:nvSpPr>
        <dsp:cNvPr id="0" name=""/>
        <dsp:cNvSpPr/>
      </dsp:nvSpPr>
      <dsp:spPr>
        <a:xfrm>
          <a:off x="1334496" y="1446540"/>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a:t>WIN Sessions</a:t>
          </a:r>
          <a:endParaRPr lang="en-US" sz="4000" kern="1200"/>
        </a:p>
      </dsp:txBody>
      <dsp:txXfrm>
        <a:off x="1334496" y="1446540"/>
        <a:ext cx="4920227" cy="1155408"/>
      </dsp:txXfrm>
    </dsp:sp>
    <dsp:sp modelId="{CB56B589-481F-45F3-A174-086D551AD537}">
      <dsp:nvSpPr>
        <dsp:cNvPr id="0" name=""/>
        <dsp:cNvSpPr/>
      </dsp:nvSpPr>
      <dsp:spPr>
        <a:xfrm>
          <a:off x="0" y="2870477"/>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F57E7B-3B95-4AF9-93D7-5083785C41C9}">
      <dsp:nvSpPr>
        <dsp:cNvPr id="0" name=""/>
        <dsp:cNvSpPr/>
      </dsp:nvSpPr>
      <dsp:spPr>
        <a:xfrm>
          <a:off x="349511" y="3150767"/>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65AFF9-8083-4748-B06E-F2C861A7C90D}">
      <dsp:nvSpPr>
        <dsp:cNvPr id="0" name=""/>
        <dsp:cNvSpPr/>
      </dsp:nvSpPr>
      <dsp:spPr>
        <a:xfrm>
          <a:off x="1334496" y="2890801"/>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dirty="0"/>
            <a:t>Peer Tutors</a:t>
          </a:r>
          <a:endParaRPr lang="en-US" sz="4000" kern="1200" dirty="0"/>
        </a:p>
      </dsp:txBody>
      <dsp:txXfrm>
        <a:off x="1334496" y="2890801"/>
        <a:ext cx="4920227" cy="1155408"/>
      </dsp:txXfrm>
    </dsp:sp>
    <dsp:sp modelId="{53AA7BD5-46D1-4192-BEC8-4E3BE975D4F6}">
      <dsp:nvSpPr>
        <dsp:cNvPr id="0" name=""/>
        <dsp:cNvSpPr/>
      </dsp:nvSpPr>
      <dsp:spPr>
        <a:xfrm>
          <a:off x="0" y="4335061"/>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A3D371-41E5-46E2-B3E1-114C59C582BE}">
      <dsp:nvSpPr>
        <dsp:cNvPr id="0" name=""/>
        <dsp:cNvSpPr/>
      </dsp:nvSpPr>
      <dsp:spPr>
        <a:xfrm>
          <a:off x="349511" y="4595028"/>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DB70866-0CFB-4B33-8DB8-9D3A9D1821D6}">
      <dsp:nvSpPr>
        <dsp:cNvPr id="0" name=""/>
        <dsp:cNvSpPr/>
      </dsp:nvSpPr>
      <dsp:spPr>
        <a:xfrm>
          <a:off x="1334496" y="4335061"/>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a:t>Find your teacher! </a:t>
          </a:r>
          <a:endParaRPr lang="en-US" sz="4000" kern="1200"/>
        </a:p>
      </dsp:txBody>
      <dsp:txXfrm>
        <a:off x="1334496" y="4335061"/>
        <a:ext cx="4920227" cy="11554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B90CD-8F10-2948-9C2E-882EFE22DFC2}">
      <dsp:nvSpPr>
        <dsp:cNvPr id="0" name=""/>
        <dsp:cNvSpPr/>
      </dsp:nvSpPr>
      <dsp:spPr>
        <a:xfrm>
          <a:off x="2946"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Prioritize attendance, taking care when scheduling appointments and vacations</a:t>
          </a:r>
        </a:p>
      </dsp:txBody>
      <dsp:txXfrm>
        <a:off x="2946" y="1668687"/>
        <a:ext cx="2337792" cy="1963745"/>
      </dsp:txXfrm>
    </dsp:sp>
    <dsp:sp modelId="{F4437742-4FE2-4F46-8DDF-674B1A60ECD4}">
      <dsp:nvSpPr>
        <dsp:cNvPr id="0" name=""/>
        <dsp:cNvSpPr/>
      </dsp:nvSpPr>
      <dsp:spPr>
        <a:xfrm>
          <a:off x="680906"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4698" y="896064"/>
        <a:ext cx="694288" cy="694288"/>
      </dsp:txXfrm>
    </dsp:sp>
    <dsp:sp modelId="{7A735213-0A11-7640-9BAC-C1D42BDF9192}">
      <dsp:nvSpPr>
        <dsp:cNvPr id="0" name=""/>
        <dsp:cNvSpPr/>
      </dsp:nvSpPr>
      <dsp:spPr>
        <a:xfrm>
          <a:off x="2946"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7B787C-0CA5-1648-80CD-93A6DBD04CE9}">
      <dsp:nvSpPr>
        <dsp:cNvPr id="0" name=""/>
        <dsp:cNvSpPr/>
      </dsp:nvSpPr>
      <dsp:spPr>
        <a:xfrm>
          <a:off x="2574518"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dirty="0"/>
            <a:t>Check Schoology and Infinite Campus to monitor grades, including missing assignments and deadlines</a:t>
          </a:r>
        </a:p>
      </dsp:txBody>
      <dsp:txXfrm>
        <a:off x="2574518" y="1668687"/>
        <a:ext cx="2337792" cy="1963745"/>
      </dsp:txXfrm>
    </dsp:sp>
    <dsp:sp modelId="{4701A998-7542-6449-B1DF-AB34108211A6}">
      <dsp:nvSpPr>
        <dsp:cNvPr id="0" name=""/>
        <dsp:cNvSpPr/>
      </dsp:nvSpPr>
      <dsp:spPr>
        <a:xfrm>
          <a:off x="3252477"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96269" y="896064"/>
        <a:ext cx="694288" cy="694288"/>
      </dsp:txXfrm>
    </dsp:sp>
    <dsp:sp modelId="{476C8BD2-2A8E-3049-BC43-C62E8F53B978}">
      <dsp:nvSpPr>
        <dsp:cNvPr id="0" name=""/>
        <dsp:cNvSpPr/>
      </dsp:nvSpPr>
      <dsp:spPr>
        <a:xfrm>
          <a:off x="2574518"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E1214-7681-BF41-AB79-0EAEF1E361BD}">
      <dsp:nvSpPr>
        <dsp:cNvPr id="0" name=""/>
        <dsp:cNvSpPr/>
      </dsp:nvSpPr>
      <dsp:spPr>
        <a:xfrm>
          <a:off x="5146089"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755650">
            <a:lnSpc>
              <a:spcPct val="90000"/>
            </a:lnSpc>
            <a:spcBef>
              <a:spcPct val="0"/>
            </a:spcBef>
            <a:spcAft>
              <a:spcPct val="35000"/>
            </a:spcAft>
            <a:buNone/>
          </a:pPr>
          <a:r>
            <a:rPr lang="en-US" sz="1700" kern="1200"/>
            <a:t>Develop a homework/study routine, leveraging study halls, WIN sessions, and the A/B schedule</a:t>
          </a:r>
        </a:p>
      </dsp:txBody>
      <dsp:txXfrm>
        <a:off x="5146089" y="1668687"/>
        <a:ext cx="2337792" cy="1963745"/>
      </dsp:txXfrm>
    </dsp:sp>
    <dsp:sp modelId="{5D555536-8DB0-4949-B10F-5D7849C8C336}">
      <dsp:nvSpPr>
        <dsp:cNvPr id="0" name=""/>
        <dsp:cNvSpPr/>
      </dsp:nvSpPr>
      <dsp:spPr>
        <a:xfrm>
          <a:off x="5824049"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67841" y="896064"/>
        <a:ext cx="694288" cy="694288"/>
      </dsp:txXfrm>
    </dsp:sp>
    <dsp:sp modelId="{7BB08A1A-3C4F-3845-A3E2-D12237D3E411}">
      <dsp:nvSpPr>
        <dsp:cNvPr id="0" name=""/>
        <dsp:cNvSpPr/>
      </dsp:nvSpPr>
      <dsp:spPr>
        <a:xfrm>
          <a:off x="5146089"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2F730D-4B92-2440-95BE-0F1D82FAC1A7}">
      <dsp:nvSpPr>
        <dsp:cNvPr id="0" name=""/>
        <dsp:cNvSpPr/>
      </dsp:nvSpPr>
      <dsp:spPr>
        <a:xfrm>
          <a:off x="7717661"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Reach out to your student’s teacher with questions or concerns</a:t>
          </a:r>
        </a:p>
      </dsp:txBody>
      <dsp:txXfrm>
        <a:off x="7717661" y="1668687"/>
        <a:ext cx="2337792" cy="1963745"/>
      </dsp:txXfrm>
    </dsp:sp>
    <dsp:sp modelId="{5C4AC06A-ECDF-4E4B-B3F2-8795542C2415}">
      <dsp:nvSpPr>
        <dsp:cNvPr id="0" name=""/>
        <dsp:cNvSpPr/>
      </dsp:nvSpPr>
      <dsp:spPr>
        <a:xfrm>
          <a:off x="8395620"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39412" y="896064"/>
        <a:ext cx="694288" cy="694288"/>
      </dsp:txXfrm>
    </dsp:sp>
    <dsp:sp modelId="{EC8755C7-CA5C-794D-99CF-90082FED1A24}">
      <dsp:nvSpPr>
        <dsp:cNvPr id="0" name=""/>
        <dsp:cNvSpPr/>
      </dsp:nvSpPr>
      <dsp:spPr>
        <a:xfrm>
          <a:off x="7717661" y="3697135"/>
          <a:ext cx="2337792" cy="144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E52FF-80D8-41B3-99ED-3CC1F047994D}">
      <dsp:nvSpPr>
        <dsp:cNvPr id="0" name=""/>
        <dsp:cNvSpPr/>
      </dsp:nvSpPr>
      <dsp:spPr>
        <a:xfrm>
          <a:off x="0" y="328328"/>
          <a:ext cx="11731759" cy="861120"/>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Learner cell phones, smart watches, and all other personal devices that can send and receive messages are OUT-OF-SIGHT and OUT-OF-USE from 8:25a until 3:35p.</a:t>
          </a:r>
        </a:p>
      </dsp:txBody>
      <dsp:txXfrm>
        <a:off x="42036" y="370364"/>
        <a:ext cx="11647687" cy="777048"/>
      </dsp:txXfrm>
    </dsp:sp>
    <dsp:sp modelId="{C0931F10-88C3-4955-AA8D-EF68F3C778F5}">
      <dsp:nvSpPr>
        <dsp:cNvPr id="0" name=""/>
        <dsp:cNvSpPr/>
      </dsp:nvSpPr>
      <dsp:spPr>
        <a:xfrm>
          <a:off x="0" y="1255688"/>
          <a:ext cx="11731759" cy="861120"/>
        </a:xfrm>
        <a:prstGeom prst="roundRect">
          <a:avLst/>
        </a:prstGeom>
        <a:solidFill>
          <a:schemeClr val="accent1">
            <a:shade val="80000"/>
            <a:hueOff val="-95744"/>
            <a:satOff val="-13328"/>
            <a:lumOff val="119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Devices CANNOT be kept on your person (in a pocket, etc.). They must, at a bare minimum, be kept in a CLOSED backpack pocket. Devices can also be left in your car, at home, etc.</a:t>
          </a:r>
        </a:p>
      </dsp:txBody>
      <dsp:txXfrm>
        <a:off x="42036" y="1297724"/>
        <a:ext cx="11647687" cy="777048"/>
      </dsp:txXfrm>
    </dsp:sp>
    <dsp:sp modelId="{26EFF94F-69B8-44EB-8382-1F9B1EB428E7}">
      <dsp:nvSpPr>
        <dsp:cNvPr id="0" name=""/>
        <dsp:cNvSpPr/>
      </dsp:nvSpPr>
      <dsp:spPr>
        <a:xfrm>
          <a:off x="0" y="2183048"/>
          <a:ext cx="11731759" cy="861120"/>
        </a:xfrm>
        <a:prstGeom prst="roundRect">
          <a:avLst/>
        </a:prstGeom>
        <a:solidFill>
          <a:schemeClr val="accent1">
            <a:shade val="80000"/>
            <a:hueOff val="-191487"/>
            <a:satOff val="-26655"/>
            <a:lumOff val="2387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Devices CANNOT be utilized or checked during passing times, lunch time, or Open Campus if you chose to remain on campus. </a:t>
          </a:r>
        </a:p>
      </dsp:txBody>
      <dsp:txXfrm>
        <a:off x="42036" y="2225084"/>
        <a:ext cx="11647687" cy="777048"/>
      </dsp:txXfrm>
    </dsp:sp>
    <dsp:sp modelId="{B04992B6-ACD7-4E22-B561-C909E4BCD832}">
      <dsp:nvSpPr>
        <dsp:cNvPr id="0" name=""/>
        <dsp:cNvSpPr/>
      </dsp:nvSpPr>
      <dsp:spPr>
        <a:xfrm>
          <a:off x="0" y="3110408"/>
          <a:ext cx="11731759" cy="861120"/>
        </a:xfrm>
        <a:prstGeom prst="roundRect">
          <a:avLst/>
        </a:prstGeom>
        <a:solidFill>
          <a:schemeClr val="accent1">
            <a:shade val="80000"/>
            <a:hueOff val="-287231"/>
            <a:satOff val="-39983"/>
            <a:lumOff val="358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If you choose to leave the classroom to visit the nurse, go to the bathroom, etc., your backpack (with your phone inside) STAYS IN THE CLASSROOM.</a:t>
          </a:r>
        </a:p>
      </dsp:txBody>
      <dsp:txXfrm>
        <a:off x="42036" y="3152444"/>
        <a:ext cx="11647687" cy="7770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25D66-6116-46E5-9852-A08A13AA92C0}">
      <dsp:nvSpPr>
        <dsp:cNvPr id="0" name=""/>
        <dsp:cNvSpPr/>
      </dsp:nvSpPr>
      <dsp:spPr>
        <a:xfrm>
          <a:off x="0" y="761434"/>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080A36-170D-4FAD-B9E4-C8558BC5FA28}">
      <dsp:nvSpPr>
        <dsp:cNvPr id="0" name=""/>
        <dsp:cNvSpPr/>
      </dsp:nvSpPr>
      <dsp:spPr>
        <a:xfrm>
          <a:off x="314325" y="1060043"/>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Skipping class off-campus</a:t>
          </a:r>
        </a:p>
      </dsp:txBody>
      <dsp:txXfrm>
        <a:off x="366939" y="1112657"/>
        <a:ext cx="2723696" cy="1691139"/>
      </dsp:txXfrm>
    </dsp:sp>
    <dsp:sp modelId="{36B37325-FEE1-4C1A-A100-87053F458A3C}">
      <dsp:nvSpPr>
        <dsp:cNvPr id="0" name=""/>
        <dsp:cNvSpPr/>
      </dsp:nvSpPr>
      <dsp:spPr>
        <a:xfrm>
          <a:off x="3457574" y="761434"/>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82DB6A-8957-49D5-A8C5-ECF5D35C06AE}">
      <dsp:nvSpPr>
        <dsp:cNvPr id="0" name=""/>
        <dsp:cNvSpPr/>
      </dsp:nvSpPr>
      <dsp:spPr>
        <a:xfrm>
          <a:off x="3771900" y="1060043"/>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Vaping</a:t>
          </a:r>
        </a:p>
      </dsp:txBody>
      <dsp:txXfrm>
        <a:off x="3824514" y="1112657"/>
        <a:ext cx="2723696" cy="1691139"/>
      </dsp:txXfrm>
    </dsp:sp>
    <dsp:sp modelId="{0B6EFBD0-8BB7-4611-8FC5-A90E860BE1A7}">
      <dsp:nvSpPr>
        <dsp:cNvPr id="0" name=""/>
        <dsp:cNvSpPr/>
      </dsp:nvSpPr>
      <dsp:spPr>
        <a:xfrm>
          <a:off x="6915149" y="761434"/>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3C96F5-618A-40ED-BE08-98E8DA12B9C8}">
      <dsp:nvSpPr>
        <dsp:cNvPr id="0" name=""/>
        <dsp:cNvSpPr/>
      </dsp:nvSpPr>
      <dsp:spPr>
        <a:xfrm>
          <a:off x="7229475" y="1060043"/>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Drama associated with social media</a:t>
          </a:r>
        </a:p>
      </dsp:txBody>
      <dsp:txXfrm>
        <a:off x="7282089" y="1112657"/>
        <a:ext cx="2723696" cy="16911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8A358A-FC1E-4F9D-BFFD-DAF2B52932BB}">
      <dsp:nvSpPr>
        <dsp:cNvPr id="0" name=""/>
        <dsp:cNvSpPr/>
      </dsp:nvSpPr>
      <dsp:spPr>
        <a:xfrm>
          <a:off x="0" y="1030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Don't prop doors!</a:t>
          </a:r>
        </a:p>
      </dsp:txBody>
      <dsp:txXfrm>
        <a:off x="46834" y="57142"/>
        <a:ext cx="10386601" cy="865732"/>
      </dsp:txXfrm>
    </dsp:sp>
    <dsp:sp modelId="{E0C5712A-918A-4523-89BF-3DFB17D610A6}">
      <dsp:nvSpPr>
        <dsp:cNvPr id="0" name=""/>
        <dsp:cNvSpPr/>
      </dsp:nvSpPr>
      <dsp:spPr>
        <a:xfrm>
          <a:off x="0" y="108778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Door 1 vs. Door 15</a:t>
          </a:r>
        </a:p>
      </dsp:txBody>
      <dsp:txXfrm>
        <a:off x="46834" y="1134622"/>
        <a:ext cx="10386601" cy="865732"/>
      </dsp:txXfrm>
    </dsp:sp>
    <dsp:sp modelId="{FE60E1C7-A867-4F80-A3FF-AAFD58709E53}">
      <dsp:nvSpPr>
        <dsp:cNvPr id="0" name=""/>
        <dsp:cNvSpPr/>
      </dsp:nvSpPr>
      <dsp:spPr>
        <a:xfrm>
          <a:off x="0" y="216526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Bus riding is a privilege.</a:t>
          </a:r>
        </a:p>
      </dsp:txBody>
      <dsp:txXfrm>
        <a:off x="46834" y="2212102"/>
        <a:ext cx="10386601" cy="865732"/>
      </dsp:txXfrm>
    </dsp:sp>
    <dsp:sp modelId="{0C8BDF23-E56C-4711-BEAF-125A64C97269}">
      <dsp:nvSpPr>
        <dsp:cNvPr id="0" name=""/>
        <dsp:cNvSpPr/>
      </dsp:nvSpPr>
      <dsp:spPr>
        <a:xfrm>
          <a:off x="0" y="324274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Text-a-Tip (701-541-2072)</a:t>
          </a:r>
        </a:p>
      </dsp:txBody>
      <dsp:txXfrm>
        <a:off x="46834" y="3289582"/>
        <a:ext cx="10386601" cy="86573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B90CD-8F10-2948-9C2E-882EFE22DFC2}">
      <dsp:nvSpPr>
        <dsp:cNvPr id="0" name=""/>
        <dsp:cNvSpPr/>
      </dsp:nvSpPr>
      <dsp:spPr>
        <a:xfrm>
          <a:off x="2946"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Follow research-based guidance about limiting smart phone and social media usage</a:t>
          </a:r>
        </a:p>
      </dsp:txBody>
      <dsp:txXfrm>
        <a:off x="2946" y="1668687"/>
        <a:ext cx="2337792" cy="1963745"/>
      </dsp:txXfrm>
    </dsp:sp>
    <dsp:sp modelId="{F4437742-4FE2-4F46-8DDF-674B1A60ECD4}">
      <dsp:nvSpPr>
        <dsp:cNvPr id="0" name=""/>
        <dsp:cNvSpPr/>
      </dsp:nvSpPr>
      <dsp:spPr>
        <a:xfrm>
          <a:off x="680906"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4698" y="896064"/>
        <a:ext cx="694288" cy="694288"/>
      </dsp:txXfrm>
    </dsp:sp>
    <dsp:sp modelId="{7A735213-0A11-7640-9BAC-C1D42BDF9192}">
      <dsp:nvSpPr>
        <dsp:cNvPr id="0" name=""/>
        <dsp:cNvSpPr/>
      </dsp:nvSpPr>
      <dsp:spPr>
        <a:xfrm>
          <a:off x="2946"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7B787C-0CA5-1648-80CD-93A6DBD04CE9}">
      <dsp:nvSpPr>
        <dsp:cNvPr id="0" name=""/>
        <dsp:cNvSpPr/>
      </dsp:nvSpPr>
      <dsp:spPr>
        <a:xfrm>
          <a:off x="2574518"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Know your student’s friends and the parents/guardians of your student’s friends</a:t>
          </a:r>
        </a:p>
      </dsp:txBody>
      <dsp:txXfrm>
        <a:off x="2574518" y="1668687"/>
        <a:ext cx="2337792" cy="1963745"/>
      </dsp:txXfrm>
    </dsp:sp>
    <dsp:sp modelId="{4701A998-7542-6449-B1DF-AB34108211A6}">
      <dsp:nvSpPr>
        <dsp:cNvPr id="0" name=""/>
        <dsp:cNvSpPr/>
      </dsp:nvSpPr>
      <dsp:spPr>
        <a:xfrm>
          <a:off x="3252477"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96269" y="896064"/>
        <a:ext cx="694288" cy="694288"/>
      </dsp:txXfrm>
    </dsp:sp>
    <dsp:sp modelId="{476C8BD2-2A8E-3049-BC43-C62E8F53B978}">
      <dsp:nvSpPr>
        <dsp:cNvPr id="0" name=""/>
        <dsp:cNvSpPr/>
      </dsp:nvSpPr>
      <dsp:spPr>
        <a:xfrm>
          <a:off x="2574518"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E1214-7681-BF41-AB79-0EAEF1E361BD}">
      <dsp:nvSpPr>
        <dsp:cNvPr id="0" name=""/>
        <dsp:cNvSpPr/>
      </dsp:nvSpPr>
      <dsp:spPr>
        <a:xfrm>
          <a:off x="5146089"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Promote healthy device habits, including eliminating access before bed and during sleep</a:t>
          </a:r>
        </a:p>
      </dsp:txBody>
      <dsp:txXfrm>
        <a:off x="5146089" y="1668687"/>
        <a:ext cx="2337792" cy="1963745"/>
      </dsp:txXfrm>
    </dsp:sp>
    <dsp:sp modelId="{5D555536-8DB0-4949-B10F-5D7849C8C336}">
      <dsp:nvSpPr>
        <dsp:cNvPr id="0" name=""/>
        <dsp:cNvSpPr/>
      </dsp:nvSpPr>
      <dsp:spPr>
        <a:xfrm>
          <a:off x="5824049"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67841" y="896064"/>
        <a:ext cx="694288" cy="694288"/>
      </dsp:txXfrm>
    </dsp:sp>
    <dsp:sp modelId="{7BB08A1A-3C4F-3845-A3E2-D12237D3E411}">
      <dsp:nvSpPr>
        <dsp:cNvPr id="0" name=""/>
        <dsp:cNvSpPr/>
      </dsp:nvSpPr>
      <dsp:spPr>
        <a:xfrm>
          <a:off x="5146089"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2F730D-4B92-2440-95BE-0F1D82FAC1A7}">
      <dsp:nvSpPr>
        <dsp:cNvPr id="0" name=""/>
        <dsp:cNvSpPr/>
      </dsp:nvSpPr>
      <dsp:spPr>
        <a:xfrm>
          <a:off x="7717661"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Reach out to your student’s administrator or counselor with questions or concerns</a:t>
          </a:r>
        </a:p>
      </dsp:txBody>
      <dsp:txXfrm>
        <a:off x="7717661" y="1668687"/>
        <a:ext cx="2337792" cy="1963745"/>
      </dsp:txXfrm>
    </dsp:sp>
    <dsp:sp modelId="{5C4AC06A-ECDF-4E4B-B3F2-8795542C2415}">
      <dsp:nvSpPr>
        <dsp:cNvPr id="0" name=""/>
        <dsp:cNvSpPr/>
      </dsp:nvSpPr>
      <dsp:spPr>
        <a:xfrm>
          <a:off x="8395620"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39412" y="896064"/>
        <a:ext cx="694288" cy="694288"/>
      </dsp:txXfrm>
    </dsp:sp>
    <dsp:sp modelId="{EC8755C7-CA5C-794D-99CF-90082FED1A24}">
      <dsp:nvSpPr>
        <dsp:cNvPr id="0" name=""/>
        <dsp:cNvSpPr/>
      </dsp:nvSpPr>
      <dsp:spPr>
        <a:xfrm>
          <a:off x="7717661" y="3697135"/>
          <a:ext cx="2337792" cy="144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B90CD-8F10-2948-9C2E-882EFE22DFC2}">
      <dsp:nvSpPr>
        <dsp:cNvPr id="0" name=""/>
        <dsp:cNvSpPr/>
      </dsp:nvSpPr>
      <dsp:spPr>
        <a:xfrm>
          <a:off x="2946"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Promote their involvement in one or more school activities</a:t>
          </a:r>
        </a:p>
      </dsp:txBody>
      <dsp:txXfrm>
        <a:off x="2946" y="1668687"/>
        <a:ext cx="2337792" cy="1963745"/>
      </dsp:txXfrm>
    </dsp:sp>
    <dsp:sp modelId="{F4437742-4FE2-4F46-8DDF-674B1A60ECD4}">
      <dsp:nvSpPr>
        <dsp:cNvPr id="0" name=""/>
        <dsp:cNvSpPr/>
      </dsp:nvSpPr>
      <dsp:spPr>
        <a:xfrm>
          <a:off x="680906"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4698" y="896064"/>
        <a:ext cx="694288" cy="694288"/>
      </dsp:txXfrm>
    </dsp:sp>
    <dsp:sp modelId="{7A735213-0A11-7640-9BAC-C1D42BDF9192}">
      <dsp:nvSpPr>
        <dsp:cNvPr id="0" name=""/>
        <dsp:cNvSpPr/>
      </dsp:nvSpPr>
      <dsp:spPr>
        <a:xfrm>
          <a:off x="2946"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7B787C-0CA5-1648-80CD-93A6DBD04CE9}">
      <dsp:nvSpPr>
        <dsp:cNvPr id="0" name=""/>
        <dsp:cNvSpPr/>
      </dsp:nvSpPr>
      <dsp:spPr>
        <a:xfrm>
          <a:off x="2574518"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Emphasize the importance of community service and volunteerism</a:t>
          </a:r>
        </a:p>
      </dsp:txBody>
      <dsp:txXfrm>
        <a:off x="2574518" y="1668687"/>
        <a:ext cx="2337792" cy="1963745"/>
      </dsp:txXfrm>
    </dsp:sp>
    <dsp:sp modelId="{4701A998-7542-6449-B1DF-AB34108211A6}">
      <dsp:nvSpPr>
        <dsp:cNvPr id="0" name=""/>
        <dsp:cNvSpPr/>
      </dsp:nvSpPr>
      <dsp:spPr>
        <a:xfrm>
          <a:off x="3252477"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96269" y="896064"/>
        <a:ext cx="694288" cy="694288"/>
      </dsp:txXfrm>
    </dsp:sp>
    <dsp:sp modelId="{476C8BD2-2A8E-3049-BC43-C62E8F53B978}">
      <dsp:nvSpPr>
        <dsp:cNvPr id="0" name=""/>
        <dsp:cNvSpPr/>
      </dsp:nvSpPr>
      <dsp:spPr>
        <a:xfrm>
          <a:off x="2574518"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E1214-7681-BF41-AB79-0EAEF1E361BD}">
      <dsp:nvSpPr>
        <dsp:cNvPr id="0" name=""/>
        <dsp:cNvSpPr/>
      </dsp:nvSpPr>
      <dsp:spPr>
        <a:xfrm>
          <a:off x="5146089"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Attend West Fargo High School events! (all HS student IDs are activity passes)</a:t>
          </a:r>
        </a:p>
      </dsp:txBody>
      <dsp:txXfrm>
        <a:off x="5146089" y="1668687"/>
        <a:ext cx="2337792" cy="1963745"/>
      </dsp:txXfrm>
    </dsp:sp>
    <dsp:sp modelId="{5D555536-8DB0-4949-B10F-5D7849C8C336}">
      <dsp:nvSpPr>
        <dsp:cNvPr id="0" name=""/>
        <dsp:cNvSpPr/>
      </dsp:nvSpPr>
      <dsp:spPr>
        <a:xfrm>
          <a:off x="5824049"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67841" y="896064"/>
        <a:ext cx="694288" cy="694288"/>
      </dsp:txXfrm>
    </dsp:sp>
    <dsp:sp modelId="{7BB08A1A-3C4F-3845-A3E2-D12237D3E411}">
      <dsp:nvSpPr>
        <dsp:cNvPr id="0" name=""/>
        <dsp:cNvSpPr/>
      </dsp:nvSpPr>
      <dsp:spPr>
        <a:xfrm>
          <a:off x="5146089"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2F730D-4B92-2440-95BE-0F1D82FAC1A7}">
      <dsp:nvSpPr>
        <dsp:cNvPr id="0" name=""/>
        <dsp:cNvSpPr/>
      </dsp:nvSpPr>
      <dsp:spPr>
        <a:xfrm>
          <a:off x="7717661"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Become familiar with the Choice Ready framework, including the scholarship, to know next steps</a:t>
          </a:r>
        </a:p>
      </dsp:txBody>
      <dsp:txXfrm>
        <a:off x="7717661" y="1668687"/>
        <a:ext cx="2337792" cy="1963745"/>
      </dsp:txXfrm>
    </dsp:sp>
    <dsp:sp modelId="{5C4AC06A-ECDF-4E4B-B3F2-8795542C2415}">
      <dsp:nvSpPr>
        <dsp:cNvPr id="0" name=""/>
        <dsp:cNvSpPr/>
      </dsp:nvSpPr>
      <dsp:spPr>
        <a:xfrm>
          <a:off x="8395620"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39412" y="896064"/>
        <a:ext cx="694288" cy="694288"/>
      </dsp:txXfrm>
    </dsp:sp>
    <dsp:sp modelId="{EC8755C7-CA5C-794D-99CF-90082FED1A24}">
      <dsp:nvSpPr>
        <dsp:cNvPr id="0" name=""/>
        <dsp:cNvSpPr/>
      </dsp:nvSpPr>
      <dsp:spPr>
        <a:xfrm>
          <a:off x="7717661" y="3697135"/>
          <a:ext cx="2337792" cy="144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0.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CB22FC-8EAE-4DA5-AF28-AE079DBDA7E1}"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30E98B-7CF2-4C2E-B561-5E6D3181A453}" type="slidenum">
              <a:rPr lang="en-US" smtClean="0"/>
              <a:t>‹#›</a:t>
            </a:fld>
            <a:endParaRPr lang="en-US"/>
          </a:p>
        </p:txBody>
      </p:sp>
    </p:spTree>
    <p:extLst>
      <p:ext uri="{BB962C8B-B14F-4D97-AF65-F5344CB8AC3E}">
        <p14:creationId xmlns:p14="http://schemas.microsoft.com/office/powerpoint/2010/main" val="3149199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Rachel</a:t>
            </a:r>
          </a:p>
          <a:p>
            <a:endParaRPr lang="en-US"/>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49478" rtl="0" eaLnBrk="1" fontAlgn="auto" latinLnBrk="0" hangingPunct="1">
              <a:lnSpc>
                <a:spcPct val="100000"/>
              </a:lnSpc>
              <a:spcBef>
                <a:spcPts val="0"/>
              </a:spcBef>
              <a:spcAft>
                <a:spcPts val="0"/>
              </a:spcAft>
              <a:buClrTx/>
              <a:buSzTx/>
              <a:buFontTx/>
              <a:buNone/>
              <a:tabLst/>
              <a:defRPr/>
            </a:pPr>
            <a:fld id="{5D085034-E119-4588-BE33-7B25EBF2C2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9478"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9586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2835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7706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Wayne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101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65887" rtl="0" eaLnBrk="0" fontAlgn="auto" latinLnBrk="0" hangingPunct="0">
              <a:lnSpc>
                <a:spcPct val="100000"/>
              </a:lnSpc>
              <a:spcBef>
                <a:spcPts val="0"/>
              </a:spcBef>
              <a:spcAft>
                <a:spcPts val="0"/>
              </a:spcAft>
              <a:buClrTx/>
              <a:buSzTx/>
              <a:buFontTx/>
              <a:buNone/>
              <a:tabLst/>
              <a:defRPr/>
            </a:pPr>
            <a:fld id="{7BC5CA2E-19AE-49D6-A374-6DD078A90052}" type="slidenum">
              <a:rPr kumimoji="0" lang="en-US" sz="1200" b="0" i="0" u="none" strike="noStrike" kern="1200" cap="none" spc="0" normalizeH="0" baseline="0" noProof="0">
                <a:ln>
                  <a:noFill/>
                </a:ln>
                <a:solidFill>
                  <a:srgbClr val="000000"/>
                </a:solidFill>
                <a:effectLst/>
                <a:uLnTx/>
                <a:uFillTx/>
                <a:latin typeface="Calibri"/>
                <a:ea typeface="+mn-ea"/>
                <a:cs typeface="+mn-cs"/>
              </a:rPr>
              <a:pPr marL="0" marR="0" lvl="0" indent="0" algn="r" defTabSz="465887" rtl="0" eaLnBrk="0" fontAlgn="auto" latinLnBrk="0" hangingPunct="0">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173902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8C43575-0FA5-4452-B2B9-4A5F1606F4C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82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1B81916-DCAE-4889-81E1-0E70685C5A6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7907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2616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8727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aseline="0"/>
          </a:p>
          <a:p>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D085034-E119-4588-BE33-7B25EBF2C2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634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9478"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9478"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5107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1B81916-DCAE-4889-81E1-0E70685C5A6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2088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2917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4284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660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Caldwell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10B6D-C0C7-4571-A2E3-B429EB4BA4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514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1B81916-DCAE-4889-81E1-0E70685C5A6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9355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 </a:t>
            </a:r>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7238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a:t>
            </a:r>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1B81916-DCAE-4889-81E1-0E70685C5A6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693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a:t>
            </a:r>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0774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 </a:t>
            </a:r>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D085034-E119-4588-BE33-7B25EBF2C2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735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7" name="Date Placeholder 6"/>
          <p:cNvSpPr>
            <a:spLocks noGrp="1"/>
          </p:cNvSpPr>
          <p:nvPr>
            <p:ph type="dt" sz="half" idx="10"/>
          </p:nvPr>
        </p:nvSpPr>
        <p:spPr/>
        <p:txBody>
          <a:bodyPr/>
          <a:lstStyle/>
          <a:p>
            <a:fld id="{9031FF48-DC77-40AD-AAB7-0AC6F4E93F0E}"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2203338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592418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564292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31FF48-DC77-40AD-AAB7-0AC6F4E93F0E}"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2283132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31FF48-DC77-40AD-AAB7-0AC6F4E93F0E}"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635964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31FF48-DC77-40AD-AAB7-0AC6F4E93F0E}"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1033296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1FF48-DC77-40AD-AAB7-0AC6F4E93F0E}"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2769962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9031FF48-DC77-40AD-AAB7-0AC6F4E93F0E}"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31959C2C-7359-4D6C-A4DA-AC9847D6B586}" type="slidenum">
              <a:rPr lang="en-US" smtClean="0"/>
              <a:t>‹#›</a:t>
            </a:fld>
            <a:endParaRPr lang="en-US"/>
          </a:p>
        </p:txBody>
      </p:sp>
    </p:spTree>
    <p:extLst>
      <p:ext uri="{BB962C8B-B14F-4D97-AF65-F5344CB8AC3E}">
        <p14:creationId xmlns:p14="http://schemas.microsoft.com/office/powerpoint/2010/main" val="3637685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8"/>
          <p:cNvSpPr>
            <a:spLocks noGrp="1"/>
          </p:cNvSpPr>
          <p:nvPr>
            <p:ph type="dt" sz="half" idx="10"/>
          </p:nvPr>
        </p:nvSpPr>
        <p:spPr/>
        <p:txBody>
          <a:bodyPr/>
          <a:lstStyle/>
          <a:p>
            <a:fld id="{9031FF48-DC77-40AD-AAB7-0AC6F4E93F0E}" type="datetimeFigureOut">
              <a:rPr lang="en-US" smtClean="0"/>
              <a:t>8/25/2026</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247932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1575595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712479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71700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7182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392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42283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21696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162093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943603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894397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227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49953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8246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3284890-85D2-4D7B-8EF5-15A9C1DB8F42}"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a:p>
        </p:txBody>
      </p:sp>
    </p:spTree>
    <p:extLst>
      <p:ext uri="{BB962C8B-B14F-4D97-AF65-F5344CB8AC3E}">
        <p14:creationId xmlns:p14="http://schemas.microsoft.com/office/powerpoint/2010/main" val="39397948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F5661D-6934-4B32-B92C-470368BF1EC6}"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9644146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8/25/2026</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a:p>
        </p:txBody>
      </p:sp>
    </p:spTree>
    <p:extLst>
      <p:ext uri="{BB962C8B-B14F-4D97-AF65-F5344CB8AC3E}">
        <p14:creationId xmlns:p14="http://schemas.microsoft.com/office/powerpoint/2010/main" val="3852590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48D31E-DCDA-41A7-9C67-C4B11B94D21D}" type="datetimeFigureOut">
              <a:rPr lang="en-US" dirty="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2266678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3762C0-B258-48F1-ADE6-176B4174CCDD}" type="datetimeFigureOut">
              <a:rPr lang="en-US" dirty="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6512125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7919A6-33EB-49BD-A62F-1FA56B9F9712}" type="datetimeFigureOut">
              <a:rPr lang="en-US" dirty="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6607288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9299276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8/25/2026</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a:lstStyle/>
            <a:p>
              <a:endParaRPr lang="en-US"/>
            </a:p>
          </p:txBody>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4852704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8/25/2026</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a:lstStyle/>
            <a:p>
              <a:endParaRPr lang="en-US"/>
            </a:p>
          </p:txBody>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650496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157CC2-0FC8-4686-B024-99790E0F5162}"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1132073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764DA5-CD3D-4590-A511-FCD3BC7A793E}"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782125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41248" y="402336"/>
            <a:ext cx="10515600" cy="1344168"/>
          </a:xfrm>
        </p:spPr>
        <p:txBody>
          <a:bodyPr/>
          <a:lstStyle>
            <a:lvl1pPr algn="ctr">
              <a:defRPr sz="72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0" name="Picture Placeholder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1" name="Picture Placeholder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2" name="Picture Placeholder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anchor="ctr">
            <a:noAutofit/>
          </a:bodyPr>
          <a:lstStyle>
            <a:lvl1pPr algn="ctr">
              <a:buNone/>
              <a:defRPr sz="2000"/>
            </a:lvl1pPr>
          </a:lstStyle>
          <a:p>
            <a:endParaRPr lang="en-US"/>
          </a:p>
        </p:txBody>
      </p:sp>
      <p:sp>
        <p:nvSpPr>
          <p:cNvPr id="13" name="Text Placeholder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Presenter Name</a:t>
            </a:r>
          </a:p>
        </p:txBody>
      </p:sp>
      <p:sp>
        <p:nvSpPr>
          <p:cNvPr id="14" name="Text Placeholder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Email</a:t>
            </a:r>
          </a:p>
        </p:txBody>
      </p:sp>
      <p:sp>
        <p:nvSpPr>
          <p:cNvPr id="15" name="Text Placeholder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Website</a:t>
            </a:r>
          </a:p>
        </p:txBody>
      </p:sp>
    </p:spTree>
    <p:extLst>
      <p:ext uri="{BB962C8B-B14F-4D97-AF65-F5344CB8AC3E}">
        <p14:creationId xmlns:p14="http://schemas.microsoft.com/office/powerpoint/2010/main" val="41296822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465139"/>
            <a:ext cx="10363200" cy="1431925"/>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normAutofit/>
          </a:bodyPr>
          <a:lstStyle/>
          <a:p>
            <a:pPr lvl="0"/>
            <a:endParaRPr lang="en-US" noProof="0"/>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3F5D8A0F-0C0A-474A-A0AD-CC52944ADCFA}" type="slidenum">
              <a:rPr lang="en-US"/>
              <a:pPr>
                <a:defRPr/>
              </a:pPr>
              <a:t>‹#›</a:t>
            </a:fld>
            <a:endParaRPr lang="en-US"/>
          </a:p>
        </p:txBody>
      </p:sp>
    </p:spTree>
    <p:extLst>
      <p:ext uri="{BB962C8B-B14F-4D97-AF65-F5344CB8AC3E}">
        <p14:creationId xmlns:p14="http://schemas.microsoft.com/office/powerpoint/2010/main" val="1648691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Graphic 33" descr="Tag=AccentColor&#10;Flavor=Light&#10;Target=Fill">
            <a:extLst>
              <a:ext uri="{FF2B5EF4-FFF2-40B4-BE49-F238E27FC236}">
                <a16:creationId xmlns:a16="http://schemas.microsoft.com/office/drawing/2014/main" id="{A4E7DAC5-621F-40E6-ACD2-590570CC84F8}"/>
              </a:ext>
            </a:extLst>
          </p:cNvPr>
          <p:cNvSpPr>
            <a:spLocks noChangeAspect="1"/>
          </p:cNvSpPr>
          <p:nvPr userDrawn="1"/>
        </p:nvSpPr>
        <p:spPr>
          <a:xfrm>
            <a:off x="1318417"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2560320" y="960120"/>
            <a:ext cx="7077456" cy="2898648"/>
          </a:xfrm>
        </p:spPr>
        <p:txBody>
          <a:bodyPr anchor="b">
            <a:noAutofit/>
          </a:bodyPr>
          <a:lstStyle>
            <a:lvl1pPr algn="ctr">
              <a:defRPr sz="8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2633472" y="4535424"/>
            <a:ext cx="6931152" cy="941832"/>
          </a:xfrm>
        </p:spPr>
        <p:txBody>
          <a:bodyPr>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Rectangle 6">
            <a:extLst>
              <a:ext uri="{FF2B5EF4-FFF2-40B4-BE49-F238E27FC236}">
                <a16:creationId xmlns:a16="http://schemas.microsoft.com/office/drawing/2014/main" id="{371B7A5D-C918-4744-A5FA-75C904B3B8D4}"/>
              </a:ext>
            </a:extLst>
          </p:cNvPr>
          <p:cNvSpPr/>
          <p:nvPr userDrawn="1"/>
        </p:nvSpPr>
        <p:spPr>
          <a:xfrm>
            <a:off x="3974206" y="411333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95319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77CE2522-15B5-4BC5-91A9-523F325A8324}"/>
              </a:ext>
            </a:extLst>
          </p:cNvPr>
          <p:cNvSpPr/>
          <p:nvPr userDrawn="1"/>
        </p:nvSpPr>
        <p:spPr>
          <a:xfrm>
            <a:off x="5477731" y="0"/>
            <a:ext cx="6714269" cy="6858000"/>
          </a:xfrm>
          <a:custGeom>
            <a:avLst/>
            <a:gdLst>
              <a:gd name="connsiteX0" fmla="*/ 1097203 w 6714269"/>
              <a:gd name="connsiteY0" fmla="*/ 0 h 6858000"/>
              <a:gd name="connsiteX1" fmla="*/ 1154155 w 6714269"/>
              <a:gd name="connsiteY1" fmla="*/ 0 h 6858000"/>
              <a:gd name="connsiteX2" fmla="*/ 972305 w 6714269"/>
              <a:gd name="connsiteY2" fmla="*/ 343212 h 6858000"/>
              <a:gd name="connsiteX3" fmla="*/ 780524 w 6714269"/>
              <a:gd name="connsiteY3" fmla="*/ 761067 h 6858000"/>
              <a:gd name="connsiteX4" fmla="*/ 737045 w 6714269"/>
              <a:gd name="connsiteY4" fmla="*/ 865164 h 6858000"/>
              <a:gd name="connsiteX5" fmla="*/ 762322 w 6714269"/>
              <a:gd name="connsiteY5" fmla="*/ 830676 h 6858000"/>
              <a:gd name="connsiteX6" fmla="*/ 1118805 w 6714269"/>
              <a:gd name="connsiteY6" fmla="*/ 160440 h 6858000"/>
              <a:gd name="connsiteX7" fmla="*/ 1221640 w 6714269"/>
              <a:gd name="connsiteY7" fmla="*/ 0 h 6858000"/>
              <a:gd name="connsiteX8" fmla="*/ 6714269 w 6714269"/>
              <a:gd name="connsiteY8" fmla="*/ 0 h 6858000"/>
              <a:gd name="connsiteX9" fmla="*/ 6714269 w 6714269"/>
              <a:gd name="connsiteY9" fmla="*/ 6858000 h 6858000"/>
              <a:gd name="connsiteX10" fmla="*/ 704817 w 6714269"/>
              <a:gd name="connsiteY10" fmla="*/ 6858000 h 6858000"/>
              <a:gd name="connsiteX11" fmla="*/ 618717 w 6714269"/>
              <a:gd name="connsiteY11" fmla="*/ 6672538 h 6858000"/>
              <a:gd name="connsiteX12" fmla="*/ 309324 w 6714269"/>
              <a:gd name="connsiteY12" fmla="*/ 5833618 h 6858000"/>
              <a:gd name="connsiteX13" fmla="*/ 209850 w 6714269"/>
              <a:gd name="connsiteY13" fmla="*/ 5484180 h 6858000"/>
              <a:gd name="connsiteX14" fmla="*/ 211619 w 6714269"/>
              <a:gd name="connsiteY14" fmla="*/ 5517653 h 6858000"/>
              <a:gd name="connsiteX15" fmla="*/ 361778 w 6714269"/>
              <a:gd name="connsiteY15" fmla="*/ 6145524 h 6858000"/>
              <a:gd name="connsiteX16" fmla="*/ 591356 w 6714269"/>
              <a:gd name="connsiteY16" fmla="*/ 6843306 h 6858000"/>
              <a:gd name="connsiteX17" fmla="*/ 597415 w 6714269"/>
              <a:gd name="connsiteY17" fmla="*/ 6858000 h 6858000"/>
              <a:gd name="connsiteX18" fmla="*/ 545224 w 6714269"/>
              <a:gd name="connsiteY18" fmla="*/ 6858000 h 6858000"/>
              <a:gd name="connsiteX19" fmla="*/ 533604 w 6714269"/>
              <a:gd name="connsiteY19" fmla="*/ 6830072 h 6858000"/>
              <a:gd name="connsiteX20" fmla="*/ 169657 w 6714269"/>
              <a:gd name="connsiteY20" fmla="*/ 5556577 h 6858000"/>
              <a:gd name="connsiteX21" fmla="*/ 12169 w 6714269"/>
              <a:gd name="connsiteY21" fmla="*/ 4362835 h 6858000"/>
              <a:gd name="connsiteX22" fmla="*/ 46168 w 6714269"/>
              <a:gd name="connsiteY22" fmla="*/ 3338487 h 6858000"/>
              <a:gd name="connsiteX23" fmla="*/ 490574 w 6714269"/>
              <a:gd name="connsiteY23" fmla="*/ 1381078 h 6858000"/>
              <a:gd name="connsiteX24" fmla="*/ 984701 w 6714269"/>
              <a:gd name="connsiteY24" fmla="*/ 2082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14269" h="6858000">
                <a:moveTo>
                  <a:pt x="1097203" y="0"/>
                </a:moveTo>
                <a:lnTo>
                  <a:pt x="1154155" y="0"/>
                </a:lnTo>
                <a:lnTo>
                  <a:pt x="972305" y="343212"/>
                </a:lnTo>
                <a:cubicBezTo>
                  <a:pt x="904739" y="480367"/>
                  <a:pt x="840941" y="619727"/>
                  <a:pt x="780524" y="761067"/>
                </a:cubicBezTo>
                <a:cubicBezTo>
                  <a:pt x="765737" y="795681"/>
                  <a:pt x="751579" y="830550"/>
                  <a:pt x="737045" y="865164"/>
                </a:cubicBezTo>
                <a:cubicBezTo>
                  <a:pt x="748306" y="856057"/>
                  <a:pt x="757014" y="844174"/>
                  <a:pt x="762322" y="830676"/>
                </a:cubicBezTo>
                <a:cubicBezTo>
                  <a:pt x="870201" y="600612"/>
                  <a:pt x="988539" y="376889"/>
                  <a:pt x="1118805" y="160440"/>
                </a:cubicBezTo>
                <a:lnTo>
                  <a:pt x="1221640" y="0"/>
                </a:lnTo>
                <a:lnTo>
                  <a:pt x="6714269" y="0"/>
                </a:lnTo>
                <a:lnTo>
                  <a:pt x="6714269" y="6858000"/>
                </a:lnTo>
                <a:lnTo>
                  <a:pt x="704817" y="6858000"/>
                </a:lnTo>
                <a:lnTo>
                  <a:pt x="618717" y="6672538"/>
                </a:lnTo>
                <a:cubicBezTo>
                  <a:pt x="501618" y="6400947"/>
                  <a:pt x="398622" y="6121213"/>
                  <a:pt x="309324" y="5833618"/>
                </a:cubicBezTo>
                <a:cubicBezTo>
                  <a:pt x="275071" y="5723183"/>
                  <a:pt x="246125" y="5611225"/>
                  <a:pt x="209850" y="5484180"/>
                </a:cubicBezTo>
                <a:cubicBezTo>
                  <a:pt x="209859" y="5495363"/>
                  <a:pt x="210448" y="5506534"/>
                  <a:pt x="211619" y="5517653"/>
                </a:cubicBezTo>
                <a:cubicBezTo>
                  <a:pt x="261166" y="5727113"/>
                  <a:pt x="303888" y="5938474"/>
                  <a:pt x="361778" y="6145524"/>
                </a:cubicBezTo>
                <a:cubicBezTo>
                  <a:pt x="428356" y="6383258"/>
                  <a:pt x="504422" y="6616111"/>
                  <a:pt x="591356" y="6843306"/>
                </a:cubicBezTo>
                <a:lnTo>
                  <a:pt x="597415" y="6858000"/>
                </a:lnTo>
                <a:lnTo>
                  <a:pt x="545224" y="6858000"/>
                </a:lnTo>
                <a:lnTo>
                  <a:pt x="533604" y="6830072"/>
                </a:lnTo>
                <a:cubicBezTo>
                  <a:pt x="376384" y="6416985"/>
                  <a:pt x="257344" y="5991917"/>
                  <a:pt x="169657" y="5556577"/>
                </a:cubicBezTo>
                <a:cubicBezTo>
                  <a:pt x="90154" y="5162256"/>
                  <a:pt x="43261" y="4763750"/>
                  <a:pt x="12169" y="4362835"/>
                </a:cubicBezTo>
                <a:cubicBezTo>
                  <a:pt x="-14122" y="4019865"/>
                  <a:pt x="4458" y="3679429"/>
                  <a:pt x="46168" y="3338487"/>
                </a:cubicBezTo>
                <a:cubicBezTo>
                  <a:pt x="125796" y="2672248"/>
                  <a:pt x="274744" y="2016203"/>
                  <a:pt x="490574" y="1381078"/>
                </a:cubicBezTo>
                <a:cubicBezTo>
                  <a:pt x="629230" y="976550"/>
                  <a:pt x="791584" y="584320"/>
                  <a:pt x="984701" y="208241"/>
                </a:cubicBezTo>
                <a:close/>
              </a:path>
            </a:pathLst>
          </a:custGeom>
          <a:solidFill>
            <a:schemeClr val="accent1"/>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1133856" y="649224"/>
            <a:ext cx="4178808" cy="5568696"/>
          </a:xfrm>
        </p:spPr>
        <p:txBody>
          <a:bodyPr>
            <a:noAutofit/>
          </a:bodyPr>
          <a:lstStyle>
            <a:lvl1pPr>
              <a:defRPr sz="72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364224" y="1307592"/>
            <a:ext cx="4992624" cy="4251960"/>
          </a:xfrm>
        </p:spPr>
        <p:txBody>
          <a:bodyPr anchor="ctr">
            <a:normAutofit/>
          </a:bodyPr>
          <a:lstStyle>
            <a:lvl1pPr marL="0" indent="0">
              <a:buNone/>
              <a:defRPr sz="4400">
                <a:solidFill>
                  <a:schemeClr val="bg1"/>
                </a:solidFill>
              </a:defRPr>
            </a:lvl1pPr>
            <a:lvl2pPr marL="228600">
              <a:defRPr sz="4000">
                <a:solidFill>
                  <a:schemeClr val="bg1"/>
                </a:solidFill>
              </a:defRPr>
            </a:lvl2pPr>
            <a:lvl3pPr marL="457200">
              <a:defRPr sz="36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a:xfrm>
            <a:off x="6364224" y="6355080"/>
            <a:ext cx="3200400" cy="365125"/>
          </a:xfrm>
        </p:spPr>
        <p:txBody>
          <a:bodyPr/>
          <a:lstStyle>
            <a:lvl1pPr algn="l">
              <a:defRPr>
                <a:solidFill>
                  <a:schemeClr val="bg1"/>
                </a:solidFill>
              </a:defRPr>
            </a:lvl1pPr>
          </a:lstStyle>
          <a:p>
            <a:r>
              <a:rPr lang="en-US">
                <a:solidFill>
                  <a:schemeClr val="bg1"/>
                </a:solidFill>
              </a:rPr>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a:xfrm>
            <a:off x="10067544" y="6355080"/>
            <a:ext cx="1280160" cy="365125"/>
          </a:xfrm>
        </p:spPr>
        <p:txBody>
          <a:bodyPr/>
          <a:lstStyle>
            <a:lvl1pPr>
              <a:defRPr>
                <a:solidFill>
                  <a:schemeClr val="bg1"/>
                </a:solidFill>
              </a:defRPr>
            </a:lvl1pPr>
          </a:lstStyle>
          <a:p>
            <a:fld id="{2C18C1E5-FB55-42F5-BD6D-9CC153FCDBE6}" type="slidenum">
              <a:rPr lang="en-US" smtClean="0"/>
              <a:pPr/>
              <a:t>‹#›</a:t>
            </a:fld>
            <a:endParaRPr lang="en-US">
              <a:solidFill>
                <a:schemeClr val="bg1"/>
              </a:solidFill>
            </a:endParaRPr>
          </a:p>
        </p:txBody>
      </p:sp>
    </p:spTree>
    <p:extLst>
      <p:ext uri="{BB962C8B-B14F-4D97-AF65-F5344CB8AC3E}">
        <p14:creationId xmlns:p14="http://schemas.microsoft.com/office/powerpoint/2010/main" val="3656892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17D0AB67-E176-475C-977C-73640253B922}"/>
              </a:ext>
            </a:extLst>
          </p:cNvPr>
          <p:cNvSpPr>
            <a:spLocks noGrp="1"/>
          </p:cNvSpPr>
          <p:nvPr>
            <p:ph type="pic" sz="quarter" idx="14"/>
          </p:nvPr>
        </p:nvSpPr>
        <p:spPr>
          <a:xfrm>
            <a:off x="2" y="4361970"/>
            <a:ext cx="4038599" cy="2496030"/>
          </a:xfrm>
          <a:custGeom>
            <a:avLst/>
            <a:gdLst>
              <a:gd name="connsiteX0" fmla="*/ 2464753 w 4038599"/>
              <a:gd name="connsiteY0" fmla="*/ 4 h 2496030"/>
              <a:gd name="connsiteX1" fmla="*/ 2599067 w 4038599"/>
              <a:gd name="connsiteY1" fmla="*/ 4428 h 2496030"/>
              <a:gd name="connsiteX2" fmla="*/ 3052443 w 4038599"/>
              <a:gd name="connsiteY2" fmla="*/ 14222 h 2496030"/>
              <a:gd name="connsiteX3" fmla="*/ 3417420 w 4038599"/>
              <a:gd name="connsiteY3" fmla="*/ 9782 h 2496030"/>
              <a:gd name="connsiteX4" fmla="*/ 3757835 w 4038599"/>
              <a:gd name="connsiteY4" fmla="*/ 19315 h 2496030"/>
              <a:gd name="connsiteX5" fmla="*/ 3892671 w 4038599"/>
              <a:gd name="connsiteY5" fmla="*/ 13177 h 2496030"/>
              <a:gd name="connsiteX6" fmla="*/ 4016790 w 4038599"/>
              <a:gd name="connsiteY6" fmla="*/ 8134 h 2496030"/>
              <a:gd name="connsiteX7" fmla="*/ 4034037 w 4038599"/>
              <a:gd name="connsiteY7" fmla="*/ 8999 h 2496030"/>
              <a:gd name="connsiteX8" fmla="*/ 4035370 w 4038599"/>
              <a:gd name="connsiteY8" fmla="*/ 62503 h 2496030"/>
              <a:gd name="connsiteX9" fmla="*/ 4020562 w 4038599"/>
              <a:gd name="connsiteY9" fmla="*/ 231143 h 2496030"/>
              <a:gd name="connsiteX10" fmla="*/ 4019168 w 4038599"/>
              <a:gd name="connsiteY10" fmla="*/ 393470 h 2496030"/>
              <a:gd name="connsiteX11" fmla="*/ 4014100 w 4038599"/>
              <a:gd name="connsiteY11" fmla="*/ 651618 h 2496030"/>
              <a:gd name="connsiteX12" fmla="*/ 4019295 w 4038599"/>
              <a:gd name="connsiteY12" fmla="*/ 902406 h 2496030"/>
              <a:gd name="connsiteX13" fmla="*/ 4033231 w 4038599"/>
              <a:gd name="connsiteY13" fmla="*/ 1078946 h 2496030"/>
              <a:gd name="connsiteX14" fmla="*/ 4011566 w 4038599"/>
              <a:gd name="connsiteY14" fmla="*/ 1189872 h 2496030"/>
              <a:gd name="connsiteX15" fmla="*/ 4011566 w 4038599"/>
              <a:gd name="connsiteY15" fmla="*/ 1387989 h 2496030"/>
              <a:gd name="connsiteX16" fmla="*/ 4038599 w 4038599"/>
              <a:gd name="connsiteY16" fmla="*/ 1495613 h 2496030"/>
              <a:gd name="connsiteX17" fmla="*/ 4038599 w 4038599"/>
              <a:gd name="connsiteY17" fmla="*/ 1746509 h 2496030"/>
              <a:gd name="connsiteX18" fmla="*/ 4038283 w 4038599"/>
              <a:gd name="connsiteY18" fmla="*/ 1749734 h 2496030"/>
              <a:gd name="connsiteX19" fmla="*/ 4026896 w 4038599"/>
              <a:gd name="connsiteY19" fmla="*/ 1837274 h 2496030"/>
              <a:gd name="connsiteX20" fmla="*/ 4029684 w 4038599"/>
              <a:gd name="connsiteY20" fmla="*/ 2121948 h 2496030"/>
              <a:gd name="connsiteX21" fmla="*/ 4032978 w 4038599"/>
              <a:gd name="connsiteY21" fmla="*/ 2359155 h 2496030"/>
              <a:gd name="connsiteX22" fmla="*/ 4023519 w 4038599"/>
              <a:gd name="connsiteY22" fmla="*/ 2496030 h 2496030"/>
              <a:gd name="connsiteX23" fmla="*/ 0 w 4038599"/>
              <a:gd name="connsiteY23" fmla="*/ 2496030 h 2496030"/>
              <a:gd name="connsiteX24" fmla="*/ 0 w 4038599"/>
              <a:gd name="connsiteY24" fmla="*/ 12459 h 2496030"/>
              <a:gd name="connsiteX25" fmla="*/ 17104 w 4038599"/>
              <a:gd name="connsiteY25" fmla="*/ 15006 h 2496030"/>
              <a:gd name="connsiteX26" fmla="*/ 216416 w 4038599"/>
              <a:gd name="connsiteY26" fmla="*/ 7824 h 2496030"/>
              <a:gd name="connsiteX27" fmla="*/ 651370 w 4038599"/>
              <a:gd name="connsiteY27" fmla="*/ 17748 h 2496030"/>
              <a:gd name="connsiteX28" fmla="*/ 958396 w 4038599"/>
              <a:gd name="connsiteY28" fmla="*/ 14092 h 2496030"/>
              <a:gd name="connsiteX29" fmla="*/ 1519486 w 4038599"/>
              <a:gd name="connsiteY29" fmla="*/ 21666 h 2496030"/>
              <a:gd name="connsiteX30" fmla="*/ 2062411 w 4038599"/>
              <a:gd name="connsiteY30" fmla="*/ 17487 h 2496030"/>
              <a:gd name="connsiteX31" fmla="*/ 2464753 w 4038599"/>
              <a:gd name="connsiteY31" fmla="*/ 4 h 2496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038599"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lnTo>
                  <a:pt x="4038599" y="1495613"/>
                </a:lnTo>
                <a:lnTo>
                  <a:pt x="4038599" y="1746509"/>
                </a:lnTo>
                <a:lnTo>
                  <a:pt x="4038283" y="1749734"/>
                </a:lnTo>
                <a:cubicBezTo>
                  <a:pt x="4035575" y="1779147"/>
                  <a:pt x="4032408" y="180846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txBody>
          <a:bodyPr wrap="square" anchor="ctr">
            <a:noAutofit/>
          </a:bodyPr>
          <a:lstStyle>
            <a:lvl1pPr algn="ctr">
              <a:buNone/>
              <a:defRPr sz="2400"/>
            </a:lvl1pPr>
          </a:lstStyle>
          <a:p>
            <a:endParaRPr lang="en-US"/>
          </a:p>
        </p:txBody>
      </p:sp>
      <p:sp>
        <p:nvSpPr>
          <p:cNvPr id="16" name="Picture Placeholder 15">
            <a:extLst>
              <a:ext uri="{FF2B5EF4-FFF2-40B4-BE49-F238E27FC236}">
                <a16:creationId xmlns:a16="http://schemas.microsoft.com/office/drawing/2014/main" id="{2ABE113B-49CB-42B2-AC93-B3DF04407878}"/>
              </a:ext>
            </a:extLst>
          </p:cNvPr>
          <p:cNvSpPr>
            <a:spLocks noGrp="1"/>
          </p:cNvSpPr>
          <p:nvPr>
            <p:ph type="pic" sz="quarter" idx="13"/>
          </p:nvPr>
        </p:nvSpPr>
        <p:spPr>
          <a:xfrm>
            <a:off x="0" y="0"/>
            <a:ext cx="4041336" cy="4193763"/>
          </a:xfrm>
          <a:custGeom>
            <a:avLst/>
            <a:gdLst>
              <a:gd name="connsiteX0" fmla="*/ 0 w 4041336"/>
              <a:gd name="connsiteY0" fmla="*/ 0 h 4193763"/>
              <a:gd name="connsiteX1" fmla="*/ 4019848 w 4041336"/>
              <a:gd name="connsiteY1" fmla="*/ 0 h 4193763"/>
              <a:gd name="connsiteX2" fmla="*/ 4021195 w 4041336"/>
              <a:gd name="connsiteY2" fmla="*/ 11419 h 4193763"/>
              <a:gd name="connsiteX3" fmla="*/ 4037665 w 4041336"/>
              <a:gd name="connsiteY3" fmla="*/ 264364 h 4193763"/>
              <a:gd name="connsiteX4" fmla="*/ 4034118 w 4041336"/>
              <a:gd name="connsiteY4" fmla="*/ 574168 h 4193763"/>
              <a:gd name="connsiteX5" fmla="*/ 4026263 w 4041336"/>
              <a:gd name="connsiteY5" fmla="*/ 838028 h 4193763"/>
              <a:gd name="connsiteX6" fmla="*/ 4026263 w 4041336"/>
              <a:gd name="connsiteY6" fmla="*/ 847166 h 4193763"/>
              <a:gd name="connsiteX7" fmla="*/ 4026263 w 4041336"/>
              <a:gd name="connsiteY7" fmla="*/ 1138186 h 4193763"/>
              <a:gd name="connsiteX8" fmla="*/ 4024109 w 4041336"/>
              <a:gd name="connsiteY8" fmla="*/ 1259137 h 4193763"/>
              <a:gd name="connsiteX9" fmla="*/ 4016887 w 4041336"/>
              <a:gd name="connsiteY9" fmla="*/ 1412960 h 4193763"/>
              <a:gd name="connsiteX10" fmla="*/ 4026263 w 4041336"/>
              <a:gd name="connsiteY10" fmla="*/ 1539116 h 4193763"/>
              <a:gd name="connsiteX11" fmla="*/ 4024869 w 4041336"/>
              <a:gd name="connsiteY11" fmla="*/ 1823155 h 4193763"/>
              <a:gd name="connsiteX12" fmla="*/ 4017014 w 4041336"/>
              <a:gd name="connsiteY12" fmla="*/ 2154154 h 4193763"/>
              <a:gd name="connsiteX13" fmla="*/ 4017014 w 4041336"/>
              <a:gd name="connsiteY13" fmla="*/ 2421948 h 4193763"/>
              <a:gd name="connsiteX14" fmla="*/ 4029684 w 4041336"/>
              <a:gd name="connsiteY14" fmla="*/ 2667279 h 4193763"/>
              <a:gd name="connsiteX15" fmla="*/ 4019421 w 4041336"/>
              <a:gd name="connsiteY15" fmla="*/ 2956268 h 4193763"/>
              <a:gd name="connsiteX16" fmla="*/ 4022082 w 4041336"/>
              <a:gd name="connsiteY16" fmla="*/ 3094480 h 4193763"/>
              <a:gd name="connsiteX17" fmla="*/ 4027656 w 4041336"/>
              <a:gd name="connsiteY17" fmla="*/ 3260614 h 4193763"/>
              <a:gd name="connsiteX18" fmla="*/ 4009412 w 4041336"/>
              <a:gd name="connsiteY18" fmla="*/ 3538181 h 4193763"/>
              <a:gd name="connsiteX19" fmla="*/ 4031711 w 4041336"/>
              <a:gd name="connsiteY19" fmla="*/ 3694923 h 4193763"/>
              <a:gd name="connsiteX20" fmla="*/ 4038425 w 4041336"/>
              <a:gd name="connsiteY20" fmla="*/ 3836308 h 4193763"/>
              <a:gd name="connsiteX21" fmla="*/ 4029810 w 4041336"/>
              <a:gd name="connsiteY21" fmla="*/ 3956245 h 4193763"/>
              <a:gd name="connsiteX22" fmla="*/ 4013847 w 4041336"/>
              <a:gd name="connsiteY22" fmla="*/ 4114764 h 4193763"/>
              <a:gd name="connsiteX23" fmla="*/ 4010970 w 4041336"/>
              <a:gd name="connsiteY23" fmla="*/ 4161894 h 4193763"/>
              <a:gd name="connsiteX24" fmla="*/ 4002764 w 4041336"/>
              <a:gd name="connsiteY24" fmla="*/ 4161042 h 4193763"/>
              <a:gd name="connsiteX25" fmla="*/ 3868108 w 4041336"/>
              <a:gd name="connsiteY25" fmla="*/ 4163980 h 4193763"/>
              <a:gd name="connsiteX26" fmla="*/ 3174741 w 4041336"/>
              <a:gd name="connsiteY26" fmla="*/ 4175341 h 4193763"/>
              <a:gd name="connsiteX27" fmla="*/ 2247906 w 4041336"/>
              <a:gd name="connsiteY27" fmla="*/ 4167376 h 4193763"/>
              <a:gd name="connsiteX28" fmla="*/ 2057934 w 4041336"/>
              <a:gd name="connsiteY28" fmla="*/ 4175733 h 4193763"/>
              <a:gd name="connsiteX29" fmla="*/ 1797729 w 4041336"/>
              <a:gd name="connsiteY29" fmla="*/ 4165547 h 4193763"/>
              <a:gd name="connsiteX30" fmla="*/ 1485458 w 4041336"/>
              <a:gd name="connsiteY30" fmla="*/ 4175995 h 4193763"/>
              <a:gd name="connsiteX31" fmla="*/ 949185 w 4041336"/>
              <a:gd name="connsiteY31" fmla="*/ 4186181 h 4193763"/>
              <a:gd name="connsiteX32" fmla="*/ 357136 w 4041336"/>
              <a:gd name="connsiteY32" fmla="*/ 4175995 h 4193763"/>
              <a:gd name="connsiteX33" fmla="*/ 0 w 4041336"/>
              <a:gd name="connsiteY33" fmla="*/ 4175060 h 419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txBody>
          <a:bodyPr wrap="square" anchor="ctr">
            <a:noAutofit/>
          </a:bodyPr>
          <a:lstStyle>
            <a:lvl1pPr algn="ctr">
              <a:buNone/>
              <a:defRPr sz="24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4654296" y="329184"/>
            <a:ext cx="6894576" cy="1783080"/>
          </a:xfrm>
        </p:spPr>
        <p:txBody>
          <a:bodyPr anchor="b"/>
          <a:lstStyle>
            <a:lvl1pPr>
              <a:defRPr sz="7200"/>
            </a:lvl1pPr>
          </a:lstStyle>
          <a:p>
            <a:r>
              <a:rPr lang="en-US"/>
              <a:t>title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4654296" y="2706624"/>
            <a:ext cx="6894576" cy="3483864"/>
          </a:xfrm>
        </p:spPr>
        <p:txBody>
          <a:bodyPr>
            <a:normAutofit/>
          </a:bodyPr>
          <a:lstStyle>
            <a:lvl1pPr marL="0" indent="0">
              <a:buNone/>
              <a:defRPr sz="2400"/>
            </a:lvl1pPr>
            <a:lvl2pPr marL="228600">
              <a:defRPr sz="2000"/>
            </a:lvl2pPr>
            <a:lvl3pPr marL="457200">
              <a:defRPr sz="1800"/>
            </a:lvl3pPr>
            <a:lvl4pPr marL="685800">
              <a:defRPr sz="1600"/>
            </a:lvl4pPr>
            <a:lvl5pPr marL="91440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a:xfrm>
            <a:off x="8641080" y="6356350"/>
            <a:ext cx="2743200" cy="365125"/>
          </a:xfrm>
        </p:spPr>
        <p:txBody>
          <a:bodyPr/>
          <a:lstStyle>
            <a:lvl1pPr>
              <a:defRPr>
                <a:solidFill>
                  <a:schemeClr val="tx1"/>
                </a:solidFill>
              </a:defRPr>
            </a:lvl1pPr>
          </a:lstStyle>
          <a:p>
            <a:fld id="{2C18C1E5-FB55-42F5-BD6D-9CC153FCDBE6}" type="slidenum">
              <a:rPr lang="en-US" smtClean="0"/>
              <a:pPr/>
              <a:t>‹#›</a:t>
            </a:fld>
            <a:endParaRPr lang="en-US"/>
          </a:p>
        </p:txBody>
      </p:sp>
      <p:sp>
        <p:nvSpPr>
          <p:cNvPr id="7" name="Rectangle 6" descr="Tag=AccentColor&#10;Flavor=Light&#10;Target=FillAndLine">
            <a:extLst>
              <a:ext uri="{FF2B5EF4-FFF2-40B4-BE49-F238E27FC236}">
                <a16:creationId xmlns:a16="http://schemas.microsoft.com/office/drawing/2014/main" id="{9B1377BC-1A5F-4113-953E-30CA51FC6F91}"/>
              </a:ext>
            </a:extLst>
          </p:cNvPr>
          <p:cNvSpPr/>
          <p:nvPr userDrawn="1"/>
        </p:nvSpPr>
        <p:spPr>
          <a:xfrm>
            <a:off x="4654296" y="239572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83305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CB56F624-1B75-47D6-8B9E-1F3E7840AE13}"/>
              </a:ext>
            </a:extLst>
          </p:cNvPr>
          <p:cNvSpPr>
            <a:spLocks noChangeAspect="1"/>
          </p:cNvSpPr>
          <p:nvPr userDrawn="1"/>
        </p:nvSpPr>
        <p:spPr>
          <a:xfrm>
            <a:off x="807242" y="612648"/>
            <a:ext cx="10577516" cy="5566372"/>
          </a:xfrm>
          <a:custGeom>
            <a:avLst/>
            <a:gdLst>
              <a:gd name="connsiteX0" fmla="*/ 2871593 w 10577516"/>
              <a:gd name="connsiteY0" fmla="*/ 5218333 h 5566372"/>
              <a:gd name="connsiteX1" fmla="*/ 3890441 w 10577516"/>
              <a:gd name="connsiteY1" fmla="*/ 5441298 h 5566372"/>
              <a:gd name="connsiteX2" fmla="*/ 4931282 w 10577516"/>
              <a:gd name="connsiteY2" fmla="*/ 5506891 h 5566372"/>
              <a:gd name="connsiteX3" fmla="*/ 2871593 w 10577516"/>
              <a:gd name="connsiteY3" fmla="*/ 5218333 h 5566372"/>
              <a:gd name="connsiteX4" fmla="*/ 4720395 w 10577516"/>
              <a:gd name="connsiteY4" fmla="*/ 128662 h 5566372"/>
              <a:gd name="connsiteX5" fmla="*/ 3554723 w 10577516"/>
              <a:gd name="connsiteY5" fmla="*/ 250059 h 5566372"/>
              <a:gd name="connsiteX6" fmla="*/ 2497230 w 10577516"/>
              <a:gd name="connsiteY6" fmla="*/ 530354 h 5566372"/>
              <a:gd name="connsiteX7" fmla="*/ 2960194 w 10577516"/>
              <a:gd name="connsiteY7" fmla="*/ 403237 h 5566372"/>
              <a:gd name="connsiteX8" fmla="*/ 3980314 w 10577516"/>
              <a:gd name="connsiteY8" fmla="*/ 212560 h 5566372"/>
              <a:gd name="connsiteX9" fmla="*/ 4677428 w 10577516"/>
              <a:gd name="connsiteY9" fmla="*/ 139593 h 5566372"/>
              <a:gd name="connsiteX10" fmla="*/ 4760675 w 10577516"/>
              <a:gd name="connsiteY10" fmla="*/ 134906 h 5566372"/>
              <a:gd name="connsiteX11" fmla="*/ 4792997 w 10577516"/>
              <a:gd name="connsiteY11" fmla="*/ 130123 h 5566372"/>
              <a:gd name="connsiteX12" fmla="*/ 4798006 w 10577516"/>
              <a:gd name="connsiteY12" fmla="*/ 130828 h 5566372"/>
              <a:gd name="connsiteX13" fmla="*/ 4798006 w 10577516"/>
              <a:gd name="connsiteY13" fmla="*/ 129381 h 5566372"/>
              <a:gd name="connsiteX14" fmla="*/ 4792997 w 10577516"/>
              <a:gd name="connsiteY14" fmla="*/ 130123 h 5566372"/>
              <a:gd name="connsiteX15" fmla="*/ 4788863 w 10577516"/>
              <a:gd name="connsiteY15" fmla="*/ 129541 h 5566372"/>
              <a:gd name="connsiteX16" fmla="*/ 4720395 w 10577516"/>
              <a:gd name="connsiteY16" fmla="*/ 128662 h 5566372"/>
              <a:gd name="connsiteX17" fmla="*/ 6438297 w 10577516"/>
              <a:gd name="connsiteY17" fmla="*/ 19 h 5566372"/>
              <a:gd name="connsiteX18" fmla="*/ 7523724 w 10577516"/>
              <a:gd name="connsiteY18" fmla="*/ 104129 h 5566372"/>
              <a:gd name="connsiteX19" fmla="*/ 8525668 w 10577516"/>
              <a:gd name="connsiteY19" fmla="*/ 421922 h 5566372"/>
              <a:gd name="connsiteX20" fmla="*/ 9518204 w 10577516"/>
              <a:gd name="connsiteY20" fmla="*/ 1055605 h 5566372"/>
              <a:gd name="connsiteX21" fmla="*/ 10008242 w 10577516"/>
              <a:gd name="connsiteY21" fmla="*/ 1589500 h 5566372"/>
              <a:gd name="connsiteX22" fmla="*/ 10325274 w 10577516"/>
              <a:gd name="connsiteY22" fmla="*/ 2051574 h 5566372"/>
              <a:gd name="connsiteX23" fmla="*/ 10565908 w 10577516"/>
              <a:gd name="connsiteY23" fmla="*/ 2649028 h 5566372"/>
              <a:gd name="connsiteX24" fmla="*/ 10542137 w 10577516"/>
              <a:gd name="connsiteY24" fmla="*/ 2966823 h 5566372"/>
              <a:gd name="connsiteX25" fmla="*/ 10513789 w 10577516"/>
              <a:gd name="connsiteY25" fmla="*/ 3066355 h 5566372"/>
              <a:gd name="connsiteX26" fmla="*/ 10417308 w 10577516"/>
              <a:gd name="connsiteY26" fmla="*/ 3369150 h 5566372"/>
              <a:gd name="connsiteX27" fmla="*/ 9794430 w 10577516"/>
              <a:gd name="connsiteY27" fmla="*/ 4220840 h 5566372"/>
              <a:gd name="connsiteX28" fmla="*/ 8719522 w 10577516"/>
              <a:gd name="connsiteY28" fmla="*/ 4888463 h 5566372"/>
              <a:gd name="connsiteX29" fmla="*/ 7693808 w 10577516"/>
              <a:gd name="connsiteY29" fmla="*/ 5234223 h 5566372"/>
              <a:gd name="connsiteX30" fmla="*/ 7092669 w 10577516"/>
              <a:gd name="connsiteY30" fmla="*/ 5363248 h 5566372"/>
              <a:gd name="connsiteX31" fmla="*/ 6240978 w 10577516"/>
              <a:gd name="connsiteY31" fmla="*/ 5507272 h 5566372"/>
              <a:gd name="connsiteX32" fmla="*/ 5462508 w 10577516"/>
              <a:gd name="connsiteY32" fmla="*/ 5559010 h 5566372"/>
              <a:gd name="connsiteX33" fmla="*/ 4386329 w 10577516"/>
              <a:gd name="connsiteY33" fmla="*/ 5548839 h 5566372"/>
              <a:gd name="connsiteX34" fmla="*/ 3501461 w 10577516"/>
              <a:gd name="connsiteY34" fmla="*/ 5432782 h 5566372"/>
              <a:gd name="connsiteX35" fmla="*/ 2624348 w 10577516"/>
              <a:gd name="connsiteY35" fmla="*/ 5200409 h 5566372"/>
              <a:gd name="connsiteX36" fmla="*/ 2221385 w 10577516"/>
              <a:gd name="connsiteY36" fmla="*/ 5053589 h 5566372"/>
              <a:gd name="connsiteX37" fmla="*/ 1173934 w 10577516"/>
              <a:gd name="connsiteY37" fmla="*/ 4636388 h 5566372"/>
              <a:gd name="connsiteX38" fmla="*/ 438176 w 10577516"/>
              <a:gd name="connsiteY38" fmla="*/ 4080883 h 5566372"/>
              <a:gd name="connsiteX39" fmla="*/ 18687 w 10577516"/>
              <a:gd name="connsiteY39" fmla="*/ 2942161 h 5566372"/>
              <a:gd name="connsiteX40" fmla="*/ 0 w 10577516"/>
              <a:gd name="connsiteY40" fmla="*/ 2832713 h 5566372"/>
              <a:gd name="connsiteX41" fmla="*/ 0 w 10577516"/>
              <a:gd name="connsiteY41" fmla="*/ 2747290 h 5566372"/>
              <a:gd name="connsiteX42" fmla="*/ 14746 w 10577516"/>
              <a:gd name="connsiteY42" fmla="*/ 2661993 h 5566372"/>
              <a:gd name="connsiteX43" fmla="*/ 292753 w 10577516"/>
              <a:gd name="connsiteY43" fmla="*/ 1968947 h 5566372"/>
              <a:gd name="connsiteX44" fmla="*/ 923893 w 10577516"/>
              <a:gd name="connsiteY44" fmla="*/ 1299417 h 5566372"/>
              <a:gd name="connsiteX45" fmla="*/ 2035538 w 10577516"/>
              <a:gd name="connsiteY45" fmla="*/ 648828 h 5566372"/>
              <a:gd name="connsiteX46" fmla="*/ 3545571 w 10577516"/>
              <a:gd name="connsiteY46" fmla="*/ 196289 h 5566372"/>
              <a:gd name="connsiteX47" fmla="*/ 5211705 w 10577516"/>
              <a:gd name="connsiteY47" fmla="*/ 78323 h 5566372"/>
              <a:gd name="connsiteX48" fmla="*/ 5467720 w 10577516"/>
              <a:gd name="connsiteY48" fmla="*/ 77052 h 5566372"/>
              <a:gd name="connsiteX49" fmla="*/ 6073564 w 10577516"/>
              <a:gd name="connsiteY49" fmla="*/ 11840 h 5566372"/>
              <a:gd name="connsiteX50" fmla="*/ 6438297 w 10577516"/>
              <a:gd name="connsiteY50" fmla="*/ 19 h 556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77516" h="5566372">
                <a:moveTo>
                  <a:pt x="2871593" y="5218333"/>
                </a:moveTo>
                <a:cubicBezTo>
                  <a:pt x="2990956" y="5269180"/>
                  <a:pt x="3517223" y="5383586"/>
                  <a:pt x="3890441" y="5441298"/>
                </a:cubicBezTo>
                <a:cubicBezTo>
                  <a:pt x="4162855" y="5483248"/>
                  <a:pt x="4828063" y="5526341"/>
                  <a:pt x="4931282" y="5506891"/>
                </a:cubicBezTo>
                <a:cubicBezTo>
                  <a:pt x="4236330" y="5449560"/>
                  <a:pt x="3552816" y="5364900"/>
                  <a:pt x="2871593" y="5218333"/>
                </a:cubicBezTo>
                <a:close/>
                <a:moveTo>
                  <a:pt x="4720395" y="128662"/>
                </a:moveTo>
                <a:cubicBezTo>
                  <a:pt x="4329266" y="138551"/>
                  <a:pt x="3939509" y="179153"/>
                  <a:pt x="3554723" y="250059"/>
                </a:cubicBezTo>
                <a:cubicBezTo>
                  <a:pt x="3195336" y="315207"/>
                  <a:pt x="2841707" y="408943"/>
                  <a:pt x="2497230" y="530354"/>
                </a:cubicBezTo>
                <a:cubicBezTo>
                  <a:pt x="2650917" y="485354"/>
                  <a:pt x="2804728" y="441372"/>
                  <a:pt x="2960194" y="403237"/>
                </a:cubicBezTo>
                <a:cubicBezTo>
                  <a:pt x="3296586" y="321538"/>
                  <a:pt x="3637121" y="257890"/>
                  <a:pt x="3980314" y="212560"/>
                </a:cubicBezTo>
                <a:cubicBezTo>
                  <a:pt x="4212050" y="181797"/>
                  <a:pt x="4444422" y="158280"/>
                  <a:pt x="4677428" y="139593"/>
                </a:cubicBezTo>
                <a:cubicBezTo>
                  <a:pt x="4704949" y="137369"/>
                  <a:pt x="4732915" y="137369"/>
                  <a:pt x="4760675" y="134906"/>
                </a:cubicBezTo>
                <a:lnTo>
                  <a:pt x="4792997" y="130123"/>
                </a:lnTo>
                <a:lnTo>
                  <a:pt x="4798006" y="130828"/>
                </a:lnTo>
                <a:lnTo>
                  <a:pt x="4798006" y="129381"/>
                </a:lnTo>
                <a:lnTo>
                  <a:pt x="4792997" y="130123"/>
                </a:lnTo>
                <a:lnTo>
                  <a:pt x="4788863" y="129541"/>
                </a:lnTo>
                <a:cubicBezTo>
                  <a:pt x="4766106" y="127801"/>
                  <a:pt x="4743237" y="127505"/>
                  <a:pt x="4720395" y="128662"/>
                </a:cubicBezTo>
                <a:close/>
                <a:moveTo>
                  <a:pt x="6438297" y="19"/>
                </a:moveTo>
                <a:cubicBezTo>
                  <a:pt x="6802322" y="-887"/>
                  <a:pt x="7164203" y="31671"/>
                  <a:pt x="7523724" y="104129"/>
                </a:cubicBezTo>
                <a:cubicBezTo>
                  <a:pt x="7868594" y="172060"/>
                  <a:pt x="8204694" y="278661"/>
                  <a:pt x="8525668" y="421922"/>
                </a:cubicBezTo>
                <a:cubicBezTo>
                  <a:pt x="8886414" y="582180"/>
                  <a:pt x="9221001" y="795802"/>
                  <a:pt x="9518204" y="1055605"/>
                </a:cubicBezTo>
                <a:cubicBezTo>
                  <a:pt x="9701176" y="1214502"/>
                  <a:pt x="9865578" y="1393612"/>
                  <a:pt x="10008242" y="1589500"/>
                </a:cubicBezTo>
                <a:cubicBezTo>
                  <a:pt x="10117308" y="1741190"/>
                  <a:pt x="10222982" y="1895218"/>
                  <a:pt x="10325274" y="2051574"/>
                </a:cubicBezTo>
                <a:cubicBezTo>
                  <a:pt x="10446215" y="2231789"/>
                  <a:pt x="10528180" y="2435291"/>
                  <a:pt x="10565908" y="2649028"/>
                </a:cubicBezTo>
                <a:cubicBezTo>
                  <a:pt x="10584595" y="2757459"/>
                  <a:pt x="10583451" y="2862839"/>
                  <a:pt x="10542137" y="2966823"/>
                </a:cubicBezTo>
                <a:cubicBezTo>
                  <a:pt x="10530023" y="2999186"/>
                  <a:pt x="10520540" y="3032466"/>
                  <a:pt x="10513789" y="3066355"/>
                </a:cubicBezTo>
                <a:cubicBezTo>
                  <a:pt x="10490298" y="3169843"/>
                  <a:pt x="10458023" y="3271142"/>
                  <a:pt x="10417308" y="3369150"/>
                </a:cubicBezTo>
                <a:cubicBezTo>
                  <a:pt x="10279257" y="3703851"/>
                  <a:pt x="10062140" y="3980714"/>
                  <a:pt x="9794430" y="4220840"/>
                </a:cubicBezTo>
                <a:cubicBezTo>
                  <a:pt x="9475364" y="4506346"/>
                  <a:pt x="9109391" y="4716599"/>
                  <a:pt x="8719522" y="4888463"/>
                </a:cubicBezTo>
                <a:cubicBezTo>
                  <a:pt x="8388126" y="5034394"/>
                  <a:pt x="8044526" y="5145368"/>
                  <a:pt x="7693808" y="5234223"/>
                </a:cubicBezTo>
                <a:cubicBezTo>
                  <a:pt x="7495123" y="5285070"/>
                  <a:pt x="7294022" y="5324223"/>
                  <a:pt x="7092669" y="5363248"/>
                </a:cubicBezTo>
                <a:cubicBezTo>
                  <a:pt x="6809577" y="5418035"/>
                  <a:pt x="6527120" y="5474730"/>
                  <a:pt x="6240978" y="5507272"/>
                </a:cubicBezTo>
                <a:cubicBezTo>
                  <a:pt x="5982166" y="5536509"/>
                  <a:pt x="5722845" y="5554814"/>
                  <a:pt x="5462508" y="5559010"/>
                </a:cubicBezTo>
                <a:cubicBezTo>
                  <a:pt x="5103782" y="5564730"/>
                  <a:pt x="4744928" y="5576298"/>
                  <a:pt x="4386329" y="5548839"/>
                </a:cubicBezTo>
                <a:cubicBezTo>
                  <a:pt x="4089394" y="5527103"/>
                  <a:pt x="3793960" y="5488344"/>
                  <a:pt x="3501461" y="5432782"/>
                </a:cubicBezTo>
                <a:cubicBezTo>
                  <a:pt x="3204247" y="5374930"/>
                  <a:pt x="2911229" y="5297299"/>
                  <a:pt x="2624348" y="5200409"/>
                </a:cubicBezTo>
                <a:cubicBezTo>
                  <a:pt x="2488841" y="5154775"/>
                  <a:pt x="2358417" y="5094775"/>
                  <a:pt x="2221385" y="5053589"/>
                </a:cubicBezTo>
                <a:cubicBezTo>
                  <a:pt x="1859988" y="4945157"/>
                  <a:pt x="1506856" y="4815878"/>
                  <a:pt x="1173934" y="4636388"/>
                </a:cubicBezTo>
                <a:cubicBezTo>
                  <a:pt x="900250" y="4488931"/>
                  <a:pt x="647539" y="4313508"/>
                  <a:pt x="438176" y="4080883"/>
                </a:cubicBezTo>
                <a:cubicBezTo>
                  <a:pt x="146695" y="3757114"/>
                  <a:pt x="3178" y="3378811"/>
                  <a:pt x="18687" y="2942161"/>
                </a:cubicBezTo>
                <a:cubicBezTo>
                  <a:pt x="19582" y="2904814"/>
                  <a:pt x="13236" y="2867645"/>
                  <a:pt x="0" y="2832713"/>
                </a:cubicBezTo>
                <a:lnTo>
                  <a:pt x="0" y="2747290"/>
                </a:lnTo>
                <a:cubicBezTo>
                  <a:pt x="13474" y="2720341"/>
                  <a:pt x="10296" y="2690468"/>
                  <a:pt x="14746" y="2661993"/>
                </a:cubicBezTo>
                <a:cubicBezTo>
                  <a:pt x="54533" y="2409665"/>
                  <a:pt x="152923" y="2181106"/>
                  <a:pt x="292753" y="1968947"/>
                </a:cubicBezTo>
                <a:cubicBezTo>
                  <a:pt x="464108" y="1708991"/>
                  <a:pt x="680970" y="1491747"/>
                  <a:pt x="923893" y="1299417"/>
                </a:cubicBezTo>
                <a:cubicBezTo>
                  <a:pt x="1263678" y="1030182"/>
                  <a:pt x="1638930" y="820945"/>
                  <a:pt x="2035538" y="648828"/>
                </a:cubicBezTo>
                <a:cubicBezTo>
                  <a:pt x="2521001" y="438575"/>
                  <a:pt x="3025660" y="291755"/>
                  <a:pt x="3545571" y="196289"/>
                </a:cubicBezTo>
                <a:cubicBezTo>
                  <a:pt x="4094899" y="95674"/>
                  <a:pt x="4653670" y="56116"/>
                  <a:pt x="5211705" y="78323"/>
                </a:cubicBezTo>
                <a:cubicBezTo>
                  <a:pt x="5297128" y="81756"/>
                  <a:pt x="5383313" y="88620"/>
                  <a:pt x="5467720" y="77052"/>
                </a:cubicBezTo>
                <a:cubicBezTo>
                  <a:pt x="5669076" y="49467"/>
                  <a:pt x="5870557" y="24299"/>
                  <a:pt x="6073564" y="11840"/>
                </a:cubicBezTo>
                <a:cubicBezTo>
                  <a:pt x="6195374" y="4340"/>
                  <a:pt x="6316955" y="320"/>
                  <a:pt x="6438297" y="19"/>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2066544" y="1911096"/>
            <a:ext cx="8055864" cy="2075688"/>
          </a:xfrm>
        </p:spPr>
        <p:txBody>
          <a:bodyPr anchor="b"/>
          <a:lstStyle>
            <a:lvl1pPr algn="ctr">
              <a:defRPr sz="8000">
                <a:solidFill>
                  <a:schemeClr val="bg1"/>
                </a:solidFill>
              </a:defRPr>
            </a:lvl1pPr>
          </a:lstStyle>
          <a:p>
            <a:r>
              <a:rPr lang="en-US"/>
              <a:t>Title</a:t>
            </a:r>
          </a:p>
        </p:txBody>
      </p:sp>
      <p:sp>
        <p:nvSpPr>
          <p:cNvPr id="11" name="Rectangle 6">
            <a:extLst>
              <a:ext uri="{FF2B5EF4-FFF2-40B4-BE49-F238E27FC236}">
                <a16:creationId xmlns:a16="http://schemas.microsoft.com/office/drawing/2014/main" id="{EC686F5F-8990-4C72-9CE5-9517854EA994}"/>
              </a:ext>
            </a:extLst>
          </p:cNvPr>
          <p:cNvSpPr/>
          <p:nvPr userDrawn="1"/>
        </p:nvSpPr>
        <p:spPr>
          <a:xfrm>
            <a:off x="3974206" y="417349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1BBF36E3-BC05-42D6-BE88-CFA8276D6AAD}"/>
              </a:ext>
            </a:extLst>
          </p:cNvPr>
          <p:cNvSpPr>
            <a:spLocks noGrp="1"/>
          </p:cNvSpPr>
          <p:nvPr>
            <p:ph type="body" sz="quarter" idx="13" hasCustomPrompt="1"/>
          </p:nvPr>
        </p:nvSpPr>
        <p:spPr>
          <a:xfrm>
            <a:off x="3227832" y="4352544"/>
            <a:ext cx="5733288" cy="932688"/>
          </a:xfrm>
        </p:spPr>
        <p:txBody>
          <a:bodyPr/>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p>
        </p:txBody>
      </p:sp>
    </p:spTree>
    <p:extLst>
      <p:ext uri="{BB962C8B-B14F-4D97-AF65-F5344CB8AC3E}">
        <p14:creationId xmlns:p14="http://schemas.microsoft.com/office/powerpoint/2010/main" val="7263643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768096" y="365125"/>
            <a:ext cx="10515600" cy="1325563"/>
          </a:xfrm>
        </p:spPr>
        <p:txBody>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2075688"/>
            <a:ext cx="10515600" cy="41056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sX0" fmla="*/ 0 w 10515600"/>
              <a:gd name="csY0" fmla="*/ 0 h 27432"/>
              <a:gd name="csX1" fmla="*/ 552069 w 10515600"/>
              <a:gd name="csY1" fmla="*/ 0 h 27432"/>
              <a:gd name="csX2" fmla="*/ 893826 w 10515600"/>
              <a:gd name="csY2" fmla="*/ 0 h 27432"/>
              <a:gd name="csX3" fmla="*/ 1761363 w 10515600"/>
              <a:gd name="csY3" fmla="*/ 0 h 27432"/>
              <a:gd name="csX4" fmla="*/ 2313432 w 10515600"/>
              <a:gd name="csY4" fmla="*/ 0 h 27432"/>
              <a:gd name="csX5" fmla="*/ 2865501 w 10515600"/>
              <a:gd name="csY5" fmla="*/ 0 h 27432"/>
              <a:gd name="csX6" fmla="*/ 3733038 w 10515600"/>
              <a:gd name="csY6" fmla="*/ 0 h 27432"/>
              <a:gd name="csX7" fmla="*/ 4179951 w 10515600"/>
              <a:gd name="csY7" fmla="*/ 0 h 27432"/>
              <a:gd name="csX8" fmla="*/ 5047488 w 10515600"/>
              <a:gd name="csY8" fmla="*/ 0 h 27432"/>
              <a:gd name="csX9" fmla="*/ 5915025 w 10515600"/>
              <a:gd name="csY9" fmla="*/ 0 h 27432"/>
              <a:gd name="csX10" fmla="*/ 6572250 w 10515600"/>
              <a:gd name="csY10" fmla="*/ 0 h 27432"/>
              <a:gd name="csX11" fmla="*/ 7439787 w 10515600"/>
              <a:gd name="csY11" fmla="*/ 0 h 27432"/>
              <a:gd name="csX12" fmla="*/ 7991856 w 10515600"/>
              <a:gd name="csY12" fmla="*/ 0 h 27432"/>
              <a:gd name="csX13" fmla="*/ 8543925 w 10515600"/>
              <a:gd name="csY13" fmla="*/ 0 h 27432"/>
              <a:gd name="csX14" fmla="*/ 9306306 w 10515600"/>
              <a:gd name="csY14" fmla="*/ 0 h 27432"/>
              <a:gd name="csX15" fmla="*/ 9858375 w 10515600"/>
              <a:gd name="csY15" fmla="*/ 0 h 27432"/>
              <a:gd name="csX16" fmla="*/ 10515600 w 10515600"/>
              <a:gd name="csY16" fmla="*/ 0 h 27432"/>
              <a:gd name="csX17" fmla="*/ 10515600 w 10515600"/>
              <a:gd name="csY17" fmla="*/ 27432 h 27432"/>
              <a:gd name="csX18" fmla="*/ 9753219 w 10515600"/>
              <a:gd name="csY18" fmla="*/ 27432 h 27432"/>
              <a:gd name="csX19" fmla="*/ 9411462 w 10515600"/>
              <a:gd name="csY19" fmla="*/ 27432 h 27432"/>
              <a:gd name="csX20" fmla="*/ 8964549 w 10515600"/>
              <a:gd name="csY20" fmla="*/ 27432 h 27432"/>
              <a:gd name="csX21" fmla="*/ 8097012 w 10515600"/>
              <a:gd name="csY21" fmla="*/ 27432 h 27432"/>
              <a:gd name="csX22" fmla="*/ 7439787 w 10515600"/>
              <a:gd name="csY22" fmla="*/ 27432 h 27432"/>
              <a:gd name="csX23" fmla="*/ 6992874 w 10515600"/>
              <a:gd name="csY23" fmla="*/ 27432 h 27432"/>
              <a:gd name="csX24" fmla="*/ 6335649 w 10515600"/>
              <a:gd name="csY24" fmla="*/ 27432 h 27432"/>
              <a:gd name="csX25" fmla="*/ 5993892 w 10515600"/>
              <a:gd name="csY25" fmla="*/ 27432 h 27432"/>
              <a:gd name="csX26" fmla="*/ 5652135 w 10515600"/>
              <a:gd name="csY26" fmla="*/ 27432 h 27432"/>
              <a:gd name="csX27" fmla="*/ 4994910 w 10515600"/>
              <a:gd name="csY27" fmla="*/ 27432 h 27432"/>
              <a:gd name="csX28" fmla="*/ 4547997 w 10515600"/>
              <a:gd name="csY28" fmla="*/ 27432 h 27432"/>
              <a:gd name="csX29" fmla="*/ 3785616 w 10515600"/>
              <a:gd name="csY29" fmla="*/ 27432 h 27432"/>
              <a:gd name="csX30" fmla="*/ 3338703 w 10515600"/>
              <a:gd name="csY30" fmla="*/ 27432 h 27432"/>
              <a:gd name="csX31" fmla="*/ 2576322 w 10515600"/>
              <a:gd name="csY31" fmla="*/ 27432 h 27432"/>
              <a:gd name="csX32" fmla="*/ 2234565 w 10515600"/>
              <a:gd name="csY32" fmla="*/ 27432 h 27432"/>
              <a:gd name="csX33" fmla="*/ 1472184 w 10515600"/>
              <a:gd name="csY33" fmla="*/ 27432 h 27432"/>
              <a:gd name="csX34" fmla="*/ 1025271 w 10515600"/>
              <a:gd name="csY34" fmla="*/ 27432 h 27432"/>
              <a:gd name="csX35" fmla="*/ 683514 w 10515600"/>
              <a:gd name="csY35" fmla="*/ 27432 h 27432"/>
              <a:gd name="csX36" fmla="*/ 0 w 10515600"/>
              <a:gd name="csY36" fmla="*/ 27432 h 27432"/>
              <a:gd name="csX37" fmla="*/ 0 w 10515600"/>
              <a:gd name="csY37"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515600" h="27432"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no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7697450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76F9E1DA-21B7-46CB-A98B-FA0C2179E1DE}"/>
              </a:ext>
            </a:extLst>
          </p:cNvPr>
          <p:cNvSpPr/>
          <p:nvPr userDrawn="1"/>
        </p:nvSpPr>
        <p:spPr>
          <a:xfrm>
            <a:off x="0" y="1"/>
            <a:ext cx="12192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1527048" y="932688"/>
            <a:ext cx="9144000" cy="2523744"/>
          </a:xfrm>
        </p:spPr>
        <p:txBody>
          <a:bodyPr anchor="b"/>
          <a:lstStyle>
            <a:lvl1pPr algn="ctr">
              <a:defRPr sz="60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2" name="Rectangle 11">
            <a:extLst>
              <a:ext uri="{FF2B5EF4-FFF2-40B4-BE49-F238E27FC236}">
                <a16:creationId xmlns:a16="http://schemas.microsoft.com/office/drawing/2014/main" id="{9474AF53-8E5D-4CC4-B341-32DDBD4237D3}"/>
              </a:ext>
            </a:extLst>
          </p:cNvPr>
          <p:cNvSpPr/>
          <p:nvPr userDrawn="1"/>
        </p:nvSpPr>
        <p:spPr>
          <a:xfrm>
            <a:off x="3974206" y="3542284"/>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D9470D2B-C603-4551-B51F-8216C72B2DD5}"/>
              </a:ext>
            </a:extLst>
          </p:cNvPr>
          <p:cNvSpPr>
            <a:spLocks noGrp="1"/>
          </p:cNvSpPr>
          <p:nvPr>
            <p:ph type="body" sz="quarter" idx="13" hasCustomPrompt="1"/>
          </p:nvPr>
        </p:nvSpPr>
        <p:spPr>
          <a:xfrm>
            <a:off x="1527048" y="3694176"/>
            <a:ext cx="9144000" cy="1627632"/>
          </a:xfrm>
        </p:spPr>
        <p:txBody>
          <a:bodyPr/>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p>
        </p:txBody>
      </p:sp>
    </p:spTree>
    <p:extLst>
      <p:ext uri="{BB962C8B-B14F-4D97-AF65-F5344CB8AC3E}">
        <p14:creationId xmlns:p14="http://schemas.microsoft.com/office/powerpoint/2010/main" val="10211177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BCD35F50-8168-4166-90C4-6A55BA443EBF}"/>
              </a:ext>
            </a:extLst>
          </p:cNvPr>
          <p:cNvSpPr>
            <a:spLocks noGrp="1"/>
          </p:cNvSpPr>
          <p:nvPr>
            <p:ph type="pic" sz="quarter" idx="16"/>
          </p:nvPr>
        </p:nvSpPr>
        <p:spPr>
          <a:xfrm>
            <a:off x="7732109" y="3063095"/>
            <a:ext cx="1463039" cy="1479810"/>
          </a:xfrm>
          <a:custGeom>
            <a:avLst/>
            <a:gdLst>
              <a:gd name="connsiteX0" fmla="*/ 866622 w 1463039"/>
              <a:gd name="connsiteY0" fmla="*/ 571 h 1479810"/>
              <a:gd name="connsiteX1" fmla="*/ 964706 w 1463039"/>
              <a:gd name="connsiteY1" fmla="*/ 8669 h 1479810"/>
              <a:gd name="connsiteX2" fmla="*/ 1111825 w 1463039"/>
              <a:gd name="connsiteY2" fmla="*/ 8366 h 1479810"/>
              <a:gd name="connsiteX3" fmla="*/ 1290055 w 1463039"/>
              <a:gd name="connsiteY3" fmla="*/ 8730 h 1479810"/>
              <a:gd name="connsiteX4" fmla="*/ 1417397 w 1463039"/>
              <a:gd name="connsiteY4" fmla="*/ 6608 h 1479810"/>
              <a:gd name="connsiteX5" fmla="*/ 1454473 w 1463039"/>
              <a:gd name="connsiteY5" fmla="*/ 5290 h 1479810"/>
              <a:gd name="connsiteX6" fmla="*/ 1449518 w 1463039"/>
              <a:gd name="connsiteY6" fmla="*/ 94305 h 1479810"/>
              <a:gd name="connsiteX7" fmla="*/ 1454054 w 1463039"/>
              <a:gd name="connsiteY7" fmla="*/ 198723 h 1479810"/>
              <a:gd name="connsiteX8" fmla="*/ 1456615 w 1463039"/>
              <a:gd name="connsiteY8" fmla="*/ 391199 h 1479810"/>
              <a:gd name="connsiteX9" fmla="*/ 1452607 w 1463039"/>
              <a:gd name="connsiteY9" fmla="*/ 565102 h 1479810"/>
              <a:gd name="connsiteX10" fmla="*/ 1461012 w 1463039"/>
              <a:gd name="connsiteY10" fmla="*/ 624834 h 1479810"/>
              <a:gd name="connsiteX11" fmla="*/ 1451383 w 1463039"/>
              <a:gd name="connsiteY11" fmla="*/ 907022 h 1479810"/>
              <a:gd name="connsiteX12" fmla="*/ 1452663 w 1463039"/>
              <a:gd name="connsiteY12" fmla="*/ 1009694 h 1479810"/>
              <a:gd name="connsiteX13" fmla="*/ 1456002 w 1463039"/>
              <a:gd name="connsiteY13" fmla="*/ 1096988 h 1479810"/>
              <a:gd name="connsiteX14" fmla="*/ 1453720 w 1463039"/>
              <a:gd name="connsiteY14" fmla="*/ 1174562 h 1479810"/>
              <a:gd name="connsiteX15" fmla="*/ 1461722 w 1463039"/>
              <a:gd name="connsiteY15" fmla="*/ 1280018 h 1479810"/>
              <a:gd name="connsiteX16" fmla="*/ 1463039 w 1463039"/>
              <a:gd name="connsiteY16" fmla="*/ 1330769 h 1479810"/>
              <a:gd name="connsiteX17" fmla="*/ 1463039 w 1463039"/>
              <a:gd name="connsiteY17" fmla="*/ 1433804 h 1479810"/>
              <a:gd name="connsiteX18" fmla="*/ 1458897 w 1463039"/>
              <a:gd name="connsiteY18" fmla="*/ 1471900 h 1479810"/>
              <a:gd name="connsiteX19" fmla="*/ 1458306 w 1463039"/>
              <a:gd name="connsiteY19" fmla="*/ 1476109 h 1479810"/>
              <a:gd name="connsiteX20" fmla="*/ 1456251 w 1463039"/>
              <a:gd name="connsiteY20" fmla="*/ 1476006 h 1479810"/>
              <a:gd name="connsiteX21" fmla="*/ 1358699 w 1463039"/>
              <a:gd name="connsiteY21" fmla="*/ 1478795 h 1479810"/>
              <a:gd name="connsiteX22" fmla="*/ 1337088 w 1463039"/>
              <a:gd name="connsiteY22" fmla="*/ 1479810 h 1479810"/>
              <a:gd name="connsiteX23" fmla="*/ 1199842 w 1463039"/>
              <a:gd name="connsiteY23" fmla="*/ 1479810 h 1479810"/>
              <a:gd name="connsiteX24" fmla="*/ 1178285 w 1463039"/>
              <a:gd name="connsiteY24" fmla="*/ 1478795 h 1479810"/>
              <a:gd name="connsiteX25" fmla="*/ 859950 w 1463039"/>
              <a:gd name="connsiteY25" fmla="*/ 1471898 h 1479810"/>
              <a:gd name="connsiteX26" fmla="*/ 711774 w 1463039"/>
              <a:gd name="connsiteY26" fmla="*/ 1479810 h 1479810"/>
              <a:gd name="connsiteX27" fmla="*/ 637511 w 1463039"/>
              <a:gd name="connsiteY27" fmla="*/ 1479810 h 1479810"/>
              <a:gd name="connsiteX28" fmla="*/ 500700 w 1463039"/>
              <a:gd name="connsiteY28" fmla="*/ 1474455 h 1479810"/>
              <a:gd name="connsiteX29" fmla="*/ 234328 w 1463039"/>
              <a:gd name="connsiteY29" fmla="*/ 1468257 h 1479810"/>
              <a:gd name="connsiteX30" fmla="*/ 183686 w 1463039"/>
              <a:gd name="connsiteY30" fmla="*/ 1476228 h 1479810"/>
              <a:gd name="connsiteX31" fmla="*/ 157756 w 1463039"/>
              <a:gd name="connsiteY31" fmla="*/ 1479810 h 1479810"/>
              <a:gd name="connsiteX32" fmla="*/ 13214 w 1463039"/>
              <a:gd name="connsiteY32" fmla="*/ 1479810 h 1479810"/>
              <a:gd name="connsiteX33" fmla="*/ 15315 w 1463039"/>
              <a:gd name="connsiteY33" fmla="*/ 1462749 h 1479810"/>
              <a:gd name="connsiteX34" fmla="*/ 11891 w 1463039"/>
              <a:gd name="connsiteY34" fmla="*/ 1410409 h 1479810"/>
              <a:gd name="connsiteX35" fmla="*/ 6411 w 1463039"/>
              <a:gd name="connsiteY35" fmla="*/ 1244508 h 1479810"/>
              <a:gd name="connsiteX36" fmla="*/ 6849 w 1463039"/>
              <a:gd name="connsiteY36" fmla="*/ 1119455 h 1479810"/>
              <a:gd name="connsiteX37" fmla="*/ 6849 w 1463039"/>
              <a:gd name="connsiteY37" fmla="*/ 1060773 h 1479810"/>
              <a:gd name="connsiteX38" fmla="*/ 9698 w 1463039"/>
              <a:gd name="connsiteY38" fmla="*/ 982321 h 1479810"/>
              <a:gd name="connsiteX39" fmla="*/ 4219 w 1463039"/>
              <a:gd name="connsiteY39" fmla="*/ 947592 h 1479810"/>
              <a:gd name="connsiteX40" fmla="*/ 6903 w 1463039"/>
              <a:gd name="connsiteY40" fmla="*/ 858680 h 1479810"/>
              <a:gd name="connsiteX41" fmla="*/ 9808 w 1463039"/>
              <a:gd name="connsiteY41" fmla="*/ 755960 h 1479810"/>
              <a:gd name="connsiteX42" fmla="*/ 10247 w 1463039"/>
              <a:gd name="connsiteY42" fmla="*/ 673166 h 1479810"/>
              <a:gd name="connsiteX43" fmla="*/ 11452 w 1463039"/>
              <a:gd name="connsiteY43" fmla="*/ 516733 h 1479810"/>
              <a:gd name="connsiteX44" fmla="*/ 10465 w 1463039"/>
              <a:gd name="connsiteY44" fmla="*/ 425571 h 1479810"/>
              <a:gd name="connsiteX45" fmla="*/ 10465 w 1463039"/>
              <a:gd name="connsiteY45" fmla="*/ 216366 h 1479810"/>
              <a:gd name="connsiteX46" fmla="*/ 10795 w 1463039"/>
              <a:gd name="connsiteY46" fmla="*/ 104023 h 1479810"/>
              <a:gd name="connsiteX47" fmla="*/ 3534 w 1463039"/>
              <a:gd name="connsiteY47" fmla="*/ 20936 h 1479810"/>
              <a:gd name="connsiteX48" fmla="*/ 3924 w 1463039"/>
              <a:gd name="connsiteY48" fmla="*/ 8444 h 1479810"/>
              <a:gd name="connsiteX49" fmla="*/ 72291 w 1463039"/>
              <a:gd name="connsiteY49" fmla="*/ 7146 h 1479810"/>
              <a:gd name="connsiteX50" fmla="*/ 231770 w 1463039"/>
              <a:gd name="connsiteY50" fmla="*/ 4001 h 1479810"/>
              <a:gd name="connsiteX51" fmla="*/ 364602 w 1463039"/>
              <a:gd name="connsiteY51" fmla="*/ 11882 h 1479810"/>
              <a:gd name="connsiteX52" fmla="*/ 768233 w 1463039"/>
              <a:gd name="connsiteY52" fmla="*/ 2061 h 1479810"/>
              <a:gd name="connsiteX53" fmla="*/ 866622 w 1463039"/>
              <a:gd name="connsiteY53" fmla="*/ 571 h 147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63039" h="1479810">
                <a:moveTo>
                  <a:pt x="866622" y="571"/>
                </a:moveTo>
                <a:cubicBezTo>
                  <a:pt x="899405" y="1673"/>
                  <a:pt x="932136" y="4374"/>
                  <a:pt x="964706" y="8669"/>
                </a:cubicBezTo>
                <a:cubicBezTo>
                  <a:pt x="1013529" y="15823"/>
                  <a:pt x="1062766" y="11397"/>
                  <a:pt x="1111825" y="8366"/>
                </a:cubicBezTo>
                <a:cubicBezTo>
                  <a:pt x="1171216" y="4668"/>
                  <a:pt x="1230547" y="2667"/>
                  <a:pt x="1290055" y="8730"/>
                </a:cubicBezTo>
                <a:cubicBezTo>
                  <a:pt x="1332384" y="13094"/>
                  <a:pt x="1374949" y="9033"/>
                  <a:pt x="1417397" y="6608"/>
                </a:cubicBezTo>
                <a:lnTo>
                  <a:pt x="1454473" y="5290"/>
                </a:lnTo>
                <a:lnTo>
                  <a:pt x="1449518" y="94305"/>
                </a:lnTo>
                <a:cubicBezTo>
                  <a:pt x="1449059" y="129134"/>
                  <a:pt x="1450325" y="163951"/>
                  <a:pt x="1454054" y="198723"/>
                </a:cubicBezTo>
                <a:cubicBezTo>
                  <a:pt x="1459999" y="262767"/>
                  <a:pt x="1460856" y="327062"/>
                  <a:pt x="1456615" y="391199"/>
                </a:cubicBezTo>
                <a:cubicBezTo>
                  <a:pt x="1453665" y="449151"/>
                  <a:pt x="1446428" y="507012"/>
                  <a:pt x="1452607" y="565102"/>
                </a:cubicBezTo>
                <a:cubicBezTo>
                  <a:pt x="1454722" y="585089"/>
                  <a:pt x="1459843" y="604710"/>
                  <a:pt x="1461012" y="624834"/>
                </a:cubicBezTo>
                <a:cubicBezTo>
                  <a:pt x="1466578" y="719110"/>
                  <a:pt x="1458229" y="813066"/>
                  <a:pt x="1451383" y="907022"/>
                </a:cubicBezTo>
                <a:cubicBezTo>
                  <a:pt x="1448878" y="941246"/>
                  <a:pt x="1445816" y="975470"/>
                  <a:pt x="1452663" y="1009694"/>
                </a:cubicBezTo>
                <a:cubicBezTo>
                  <a:pt x="1458090" y="1038574"/>
                  <a:pt x="1459209" y="1067889"/>
                  <a:pt x="1456002" y="1096988"/>
                </a:cubicBezTo>
                <a:cubicBezTo>
                  <a:pt x="1452796" y="1122760"/>
                  <a:pt x="1452034" y="1148693"/>
                  <a:pt x="1453720" y="1174562"/>
                </a:cubicBezTo>
                <a:cubicBezTo>
                  <a:pt x="1457199" y="1209699"/>
                  <a:pt x="1459899" y="1244847"/>
                  <a:pt x="1461722" y="1280018"/>
                </a:cubicBezTo>
                <a:lnTo>
                  <a:pt x="1463039" y="1330769"/>
                </a:lnTo>
                <a:lnTo>
                  <a:pt x="1463039" y="1433804"/>
                </a:lnTo>
                <a:lnTo>
                  <a:pt x="1458897" y="1471900"/>
                </a:lnTo>
                <a:lnTo>
                  <a:pt x="1458306" y="1476109"/>
                </a:lnTo>
                <a:lnTo>
                  <a:pt x="1456251" y="1476006"/>
                </a:lnTo>
                <a:cubicBezTo>
                  <a:pt x="1423775" y="1477710"/>
                  <a:pt x="1391236" y="1478252"/>
                  <a:pt x="1358699" y="1478795"/>
                </a:cubicBezTo>
                <a:lnTo>
                  <a:pt x="1337088" y="1479810"/>
                </a:lnTo>
                <a:lnTo>
                  <a:pt x="1199842" y="1479810"/>
                </a:lnTo>
                <a:lnTo>
                  <a:pt x="1178285" y="1478795"/>
                </a:lnTo>
                <a:cubicBezTo>
                  <a:pt x="1072671" y="1461942"/>
                  <a:pt x="965946" y="1459625"/>
                  <a:pt x="859950" y="1471898"/>
                </a:cubicBezTo>
                <a:lnTo>
                  <a:pt x="711774" y="1479810"/>
                </a:lnTo>
                <a:lnTo>
                  <a:pt x="637511" y="1479810"/>
                </a:lnTo>
                <a:lnTo>
                  <a:pt x="500700" y="1474455"/>
                </a:lnTo>
                <a:cubicBezTo>
                  <a:pt x="412071" y="1467172"/>
                  <a:pt x="323261" y="1461748"/>
                  <a:pt x="234328" y="1468257"/>
                </a:cubicBezTo>
                <a:cubicBezTo>
                  <a:pt x="217301" y="1469536"/>
                  <a:pt x="200486" y="1472964"/>
                  <a:pt x="183686" y="1476228"/>
                </a:cubicBezTo>
                <a:lnTo>
                  <a:pt x="157756" y="1479810"/>
                </a:lnTo>
                <a:lnTo>
                  <a:pt x="13214" y="1479810"/>
                </a:lnTo>
                <a:lnTo>
                  <a:pt x="15315" y="1462749"/>
                </a:lnTo>
                <a:cubicBezTo>
                  <a:pt x="16576" y="1445267"/>
                  <a:pt x="16192" y="1427772"/>
                  <a:pt x="11891" y="1410409"/>
                </a:cubicBezTo>
                <a:cubicBezTo>
                  <a:pt x="-1809" y="1355230"/>
                  <a:pt x="931" y="1300104"/>
                  <a:pt x="6411" y="1244508"/>
                </a:cubicBezTo>
                <a:cubicBezTo>
                  <a:pt x="10521" y="1203137"/>
                  <a:pt x="15069" y="1161296"/>
                  <a:pt x="6849" y="1119455"/>
                </a:cubicBezTo>
                <a:cubicBezTo>
                  <a:pt x="3315" y="1100041"/>
                  <a:pt x="3315" y="1080187"/>
                  <a:pt x="6849" y="1060773"/>
                </a:cubicBezTo>
                <a:cubicBezTo>
                  <a:pt x="11123" y="1034622"/>
                  <a:pt x="15178" y="1008733"/>
                  <a:pt x="9698" y="982321"/>
                </a:cubicBezTo>
                <a:cubicBezTo>
                  <a:pt x="7288" y="970815"/>
                  <a:pt x="5480" y="959204"/>
                  <a:pt x="4219" y="947592"/>
                </a:cubicBezTo>
                <a:cubicBezTo>
                  <a:pt x="1709" y="917948"/>
                  <a:pt x="2608" y="888136"/>
                  <a:pt x="6903" y="858680"/>
                </a:cubicBezTo>
                <a:cubicBezTo>
                  <a:pt x="11014" y="824475"/>
                  <a:pt x="4328" y="790061"/>
                  <a:pt x="9808" y="755960"/>
                </a:cubicBezTo>
                <a:cubicBezTo>
                  <a:pt x="13699" y="728497"/>
                  <a:pt x="13847" y="700667"/>
                  <a:pt x="10247" y="673166"/>
                </a:cubicBezTo>
                <a:cubicBezTo>
                  <a:pt x="3769" y="621179"/>
                  <a:pt x="4174" y="568621"/>
                  <a:pt x="11452" y="516733"/>
                </a:cubicBezTo>
                <a:cubicBezTo>
                  <a:pt x="15946" y="486450"/>
                  <a:pt x="18521" y="455279"/>
                  <a:pt x="10465" y="425571"/>
                </a:cubicBezTo>
                <a:cubicBezTo>
                  <a:pt x="-8495" y="355749"/>
                  <a:pt x="2575" y="285822"/>
                  <a:pt x="10465" y="216366"/>
                </a:cubicBezTo>
                <a:cubicBezTo>
                  <a:pt x="15261" y="179065"/>
                  <a:pt x="15370" y="141350"/>
                  <a:pt x="10795" y="104023"/>
                </a:cubicBezTo>
                <a:cubicBezTo>
                  <a:pt x="6734" y="76457"/>
                  <a:pt x="4312" y="48717"/>
                  <a:pt x="3534" y="20936"/>
                </a:cubicBezTo>
                <a:lnTo>
                  <a:pt x="3924" y="8444"/>
                </a:lnTo>
                <a:lnTo>
                  <a:pt x="72291" y="7146"/>
                </a:lnTo>
                <a:cubicBezTo>
                  <a:pt x="125549" y="5562"/>
                  <a:pt x="178727" y="3395"/>
                  <a:pt x="231770" y="4001"/>
                </a:cubicBezTo>
                <a:cubicBezTo>
                  <a:pt x="276048" y="4486"/>
                  <a:pt x="320207" y="13579"/>
                  <a:pt x="364602" y="11882"/>
                </a:cubicBezTo>
                <a:cubicBezTo>
                  <a:pt x="499146" y="6911"/>
                  <a:pt x="633749" y="8548"/>
                  <a:pt x="768233" y="2061"/>
                </a:cubicBezTo>
                <a:cubicBezTo>
                  <a:pt x="801007" y="-37"/>
                  <a:pt x="833840" y="-532"/>
                  <a:pt x="866622" y="571"/>
                </a:cubicBezTo>
                <a:close/>
              </a:path>
            </a:pathLst>
          </a:custGeom>
        </p:spPr>
        <p:txBody>
          <a:bodyPr wrap="square" anchor="ctr">
            <a:noAutofit/>
          </a:bodyPr>
          <a:lstStyle>
            <a:lvl1pPr algn="ctr">
              <a:buNone/>
              <a:defRPr sz="2000"/>
            </a:lvl1pPr>
          </a:lstStyle>
          <a:p>
            <a:endParaRPr lang="en-US"/>
          </a:p>
        </p:txBody>
      </p:sp>
      <p:sp>
        <p:nvSpPr>
          <p:cNvPr id="30" name="Picture Placeholder 29">
            <a:extLst>
              <a:ext uri="{FF2B5EF4-FFF2-40B4-BE49-F238E27FC236}">
                <a16:creationId xmlns:a16="http://schemas.microsoft.com/office/drawing/2014/main" id="{163C3609-48D8-42DB-AD9E-61699A6F1318}"/>
              </a:ext>
            </a:extLst>
          </p:cNvPr>
          <p:cNvSpPr>
            <a:spLocks noGrp="1"/>
          </p:cNvSpPr>
          <p:nvPr>
            <p:ph type="pic" sz="quarter" idx="17"/>
          </p:nvPr>
        </p:nvSpPr>
        <p:spPr>
          <a:xfrm>
            <a:off x="10101259" y="3064916"/>
            <a:ext cx="1442437" cy="1477990"/>
          </a:xfrm>
          <a:custGeom>
            <a:avLst/>
            <a:gdLst>
              <a:gd name="connsiteX0" fmla="*/ 866623 w 1442437"/>
              <a:gd name="connsiteY0" fmla="*/ 571 h 1477990"/>
              <a:gd name="connsiteX1" fmla="*/ 964707 w 1442437"/>
              <a:gd name="connsiteY1" fmla="*/ 8669 h 1477990"/>
              <a:gd name="connsiteX2" fmla="*/ 1111826 w 1442437"/>
              <a:gd name="connsiteY2" fmla="*/ 8366 h 1477990"/>
              <a:gd name="connsiteX3" fmla="*/ 1290056 w 1442437"/>
              <a:gd name="connsiteY3" fmla="*/ 8730 h 1477990"/>
              <a:gd name="connsiteX4" fmla="*/ 1417398 w 1442437"/>
              <a:gd name="connsiteY4" fmla="*/ 6608 h 1477990"/>
              <a:gd name="connsiteX5" fmla="*/ 1442437 w 1442437"/>
              <a:gd name="connsiteY5" fmla="*/ 5718 h 1477990"/>
              <a:gd name="connsiteX6" fmla="*/ 1442437 w 1442437"/>
              <a:gd name="connsiteY6" fmla="*/ 1476401 h 1477990"/>
              <a:gd name="connsiteX7" fmla="*/ 1386857 w 1442437"/>
              <a:gd name="connsiteY7" fmla="*/ 1477990 h 1477990"/>
              <a:gd name="connsiteX8" fmla="*/ 1169378 w 1442437"/>
              <a:gd name="connsiteY8" fmla="*/ 1477990 h 1477990"/>
              <a:gd name="connsiteX9" fmla="*/ 1019262 w 1442437"/>
              <a:gd name="connsiteY9" fmla="*/ 1464424 h 1477990"/>
              <a:gd name="connsiteX10" fmla="*/ 859951 w 1442437"/>
              <a:gd name="connsiteY10" fmla="*/ 1471898 h 1477990"/>
              <a:gd name="connsiteX11" fmla="*/ 745859 w 1442437"/>
              <a:gd name="connsiteY11" fmla="*/ 1477990 h 1477990"/>
              <a:gd name="connsiteX12" fmla="*/ 591014 w 1442437"/>
              <a:gd name="connsiteY12" fmla="*/ 1477990 h 1477990"/>
              <a:gd name="connsiteX13" fmla="*/ 500701 w 1442437"/>
              <a:gd name="connsiteY13" fmla="*/ 1474455 h 1477990"/>
              <a:gd name="connsiteX14" fmla="*/ 234329 w 1442437"/>
              <a:gd name="connsiteY14" fmla="*/ 1468257 h 1477990"/>
              <a:gd name="connsiteX15" fmla="*/ 183687 w 1442437"/>
              <a:gd name="connsiteY15" fmla="*/ 1476228 h 1477990"/>
              <a:gd name="connsiteX16" fmla="*/ 170933 w 1442437"/>
              <a:gd name="connsiteY16" fmla="*/ 1477990 h 1477990"/>
              <a:gd name="connsiteX17" fmla="*/ 13439 w 1442437"/>
              <a:gd name="connsiteY17" fmla="*/ 1477990 h 1477990"/>
              <a:gd name="connsiteX18" fmla="*/ 15316 w 1442437"/>
              <a:gd name="connsiteY18" fmla="*/ 1462749 h 1477990"/>
              <a:gd name="connsiteX19" fmla="*/ 11892 w 1442437"/>
              <a:gd name="connsiteY19" fmla="*/ 1410409 h 1477990"/>
              <a:gd name="connsiteX20" fmla="*/ 6412 w 1442437"/>
              <a:gd name="connsiteY20" fmla="*/ 1244508 h 1477990"/>
              <a:gd name="connsiteX21" fmla="*/ 6850 w 1442437"/>
              <a:gd name="connsiteY21" fmla="*/ 1119455 h 1477990"/>
              <a:gd name="connsiteX22" fmla="*/ 6850 w 1442437"/>
              <a:gd name="connsiteY22" fmla="*/ 1060773 h 1477990"/>
              <a:gd name="connsiteX23" fmla="*/ 9699 w 1442437"/>
              <a:gd name="connsiteY23" fmla="*/ 982321 h 1477990"/>
              <a:gd name="connsiteX24" fmla="*/ 4220 w 1442437"/>
              <a:gd name="connsiteY24" fmla="*/ 947592 h 1477990"/>
              <a:gd name="connsiteX25" fmla="*/ 6904 w 1442437"/>
              <a:gd name="connsiteY25" fmla="*/ 858680 h 1477990"/>
              <a:gd name="connsiteX26" fmla="*/ 9809 w 1442437"/>
              <a:gd name="connsiteY26" fmla="*/ 755960 h 1477990"/>
              <a:gd name="connsiteX27" fmla="*/ 10248 w 1442437"/>
              <a:gd name="connsiteY27" fmla="*/ 673166 h 1477990"/>
              <a:gd name="connsiteX28" fmla="*/ 11453 w 1442437"/>
              <a:gd name="connsiteY28" fmla="*/ 516733 h 1477990"/>
              <a:gd name="connsiteX29" fmla="*/ 10466 w 1442437"/>
              <a:gd name="connsiteY29" fmla="*/ 425571 h 1477990"/>
              <a:gd name="connsiteX30" fmla="*/ 10466 w 1442437"/>
              <a:gd name="connsiteY30" fmla="*/ 216366 h 1477990"/>
              <a:gd name="connsiteX31" fmla="*/ 10796 w 1442437"/>
              <a:gd name="connsiteY31" fmla="*/ 104023 h 1477990"/>
              <a:gd name="connsiteX32" fmla="*/ 3535 w 1442437"/>
              <a:gd name="connsiteY32" fmla="*/ 20936 h 1477990"/>
              <a:gd name="connsiteX33" fmla="*/ 3925 w 1442437"/>
              <a:gd name="connsiteY33" fmla="*/ 8444 h 1477990"/>
              <a:gd name="connsiteX34" fmla="*/ 72292 w 1442437"/>
              <a:gd name="connsiteY34" fmla="*/ 7146 h 1477990"/>
              <a:gd name="connsiteX35" fmla="*/ 231771 w 1442437"/>
              <a:gd name="connsiteY35" fmla="*/ 4001 h 1477990"/>
              <a:gd name="connsiteX36" fmla="*/ 364603 w 1442437"/>
              <a:gd name="connsiteY36" fmla="*/ 11882 h 1477990"/>
              <a:gd name="connsiteX37" fmla="*/ 768234 w 1442437"/>
              <a:gd name="connsiteY37" fmla="*/ 2061 h 1477990"/>
              <a:gd name="connsiteX38" fmla="*/ 866623 w 1442437"/>
              <a:gd name="connsiteY38" fmla="*/ 571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2437" h="1477990">
                <a:moveTo>
                  <a:pt x="866623" y="571"/>
                </a:moveTo>
                <a:cubicBezTo>
                  <a:pt x="899406" y="1673"/>
                  <a:pt x="932137" y="4374"/>
                  <a:pt x="964707" y="8669"/>
                </a:cubicBezTo>
                <a:cubicBezTo>
                  <a:pt x="1013530" y="15823"/>
                  <a:pt x="1062767" y="11397"/>
                  <a:pt x="1111826" y="8366"/>
                </a:cubicBezTo>
                <a:cubicBezTo>
                  <a:pt x="1171217" y="4668"/>
                  <a:pt x="1230548" y="2667"/>
                  <a:pt x="1290056" y="8730"/>
                </a:cubicBezTo>
                <a:cubicBezTo>
                  <a:pt x="1332385" y="13094"/>
                  <a:pt x="1374950" y="9033"/>
                  <a:pt x="1417398" y="6608"/>
                </a:cubicBezTo>
                <a:lnTo>
                  <a:pt x="1442437" y="5718"/>
                </a:lnTo>
                <a:lnTo>
                  <a:pt x="1442437" y="1476401"/>
                </a:lnTo>
                <a:lnTo>
                  <a:pt x="1386857" y="1477990"/>
                </a:lnTo>
                <a:lnTo>
                  <a:pt x="1169378" y="1477990"/>
                </a:lnTo>
                <a:lnTo>
                  <a:pt x="1019262" y="1464424"/>
                </a:lnTo>
                <a:cubicBezTo>
                  <a:pt x="966129" y="1463273"/>
                  <a:pt x="912949" y="1465762"/>
                  <a:pt x="859951" y="1471898"/>
                </a:cubicBezTo>
                <a:lnTo>
                  <a:pt x="745859" y="1477990"/>
                </a:lnTo>
                <a:lnTo>
                  <a:pt x="591014" y="1477990"/>
                </a:lnTo>
                <a:lnTo>
                  <a:pt x="500701" y="1474455"/>
                </a:lnTo>
                <a:cubicBezTo>
                  <a:pt x="412072" y="1467172"/>
                  <a:pt x="323262" y="1461748"/>
                  <a:pt x="234329" y="1468257"/>
                </a:cubicBezTo>
                <a:cubicBezTo>
                  <a:pt x="217302" y="1469536"/>
                  <a:pt x="200487" y="1472964"/>
                  <a:pt x="183687" y="1476228"/>
                </a:cubicBezTo>
                <a:lnTo>
                  <a:pt x="170933" y="1477990"/>
                </a:lnTo>
                <a:lnTo>
                  <a:pt x="13439" y="1477990"/>
                </a:lnTo>
                <a:lnTo>
                  <a:pt x="15316" y="1462749"/>
                </a:lnTo>
                <a:cubicBezTo>
                  <a:pt x="16577" y="1445267"/>
                  <a:pt x="16193" y="1427772"/>
                  <a:pt x="11892" y="1410409"/>
                </a:cubicBezTo>
                <a:cubicBezTo>
                  <a:pt x="-1808" y="1355230"/>
                  <a:pt x="932" y="1300104"/>
                  <a:pt x="6412" y="1244508"/>
                </a:cubicBezTo>
                <a:cubicBezTo>
                  <a:pt x="10522" y="1203137"/>
                  <a:pt x="15070" y="1161296"/>
                  <a:pt x="6850" y="1119455"/>
                </a:cubicBezTo>
                <a:cubicBezTo>
                  <a:pt x="3316" y="1100041"/>
                  <a:pt x="3316" y="1080187"/>
                  <a:pt x="6850" y="1060773"/>
                </a:cubicBezTo>
                <a:cubicBezTo>
                  <a:pt x="11124" y="1034622"/>
                  <a:pt x="15179" y="1008733"/>
                  <a:pt x="9699" y="982321"/>
                </a:cubicBezTo>
                <a:cubicBezTo>
                  <a:pt x="7289" y="970815"/>
                  <a:pt x="5481" y="959204"/>
                  <a:pt x="4220" y="947592"/>
                </a:cubicBezTo>
                <a:cubicBezTo>
                  <a:pt x="1710" y="917948"/>
                  <a:pt x="2609" y="888136"/>
                  <a:pt x="6904" y="858680"/>
                </a:cubicBezTo>
                <a:cubicBezTo>
                  <a:pt x="11015" y="824475"/>
                  <a:pt x="4329" y="790061"/>
                  <a:pt x="9809" y="755960"/>
                </a:cubicBezTo>
                <a:cubicBezTo>
                  <a:pt x="13700" y="728497"/>
                  <a:pt x="13848" y="700667"/>
                  <a:pt x="10248" y="673166"/>
                </a:cubicBezTo>
                <a:cubicBezTo>
                  <a:pt x="3770" y="621179"/>
                  <a:pt x="4175" y="568621"/>
                  <a:pt x="11453" y="516733"/>
                </a:cubicBezTo>
                <a:cubicBezTo>
                  <a:pt x="15947" y="486450"/>
                  <a:pt x="18522" y="455279"/>
                  <a:pt x="10466" y="425571"/>
                </a:cubicBezTo>
                <a:cubicBezTo>
                  <a:pt x="-8494" y="355749"/>
                  <a:pt x="2576" y="285822"/>
                  <a:pt x="10466" y="216366"/>
                </a:cubicBezTo>
                <a:cubicBezTo>
                  <a:pt x="15262" y="179065"/>
                  <a:pt x="15371" y="141350"/>
                  <a:pt x="10796" y="104023"/>
                </a:cubicBezTo>
                <a:cubicBezTo>
                  <a:pt x="6735" y="76457"/>
                  <a:pt x="4313" y="48717"/>
                  <a:pt x="3535" y="20936"/>
                </a:cubicBezTo>
                <a:lnTo>
                  <a:pt x="3925" y="8444"/>
                </a:lnTo>
                <a:lnTo>
                  <a:pt x="72292" y="7146"/>
                </a:lnTo>
                <a:cubicBezTo>
                  <a:pt x="125550" y="5562"/>
                  <a:pt x="178728" y="3395"/>
                  <a:pt x="231771" y="4001"/>
                </a:cubicBezTo>
                <a:cubicBezTo>
                  <a:pt x="276049" y="4486"/>
                  <a:pt x="320208" y="13579"/>
                  <a:pt x="364603" y="11882"/>
                </a:cubicBezTo>
                <a:cubicBezTo>
                  <a:pt x="499147" y="6911"/>
                  <a:pt x="633750" y="8548"/>
                  <a:pt x="768234" y="2061"/>
                </a:cubicBezTo>
                <a:cubicBezTo>
                  <a:pt x="801008" y="-37"/>
                  <a:pt x="833841" y="-532"/>
                  <a:pt x="866623" y="571"/>
                </a:cubicBezTo>
                <a:close/>
              </a:path>
            </a:pathLst>
          </a:custGeom>
        </p:spPr>
        <p:txBody>
          <a:bodyPr wrap="square" anchor="ctr">
            <a:noAutofit/>
          </a:bodyPr>
          <a:lstStyle>
            <a:lvl1pPr algn="ctr">
              <a:buNone/>
              <a:defRPr sz="2000"/>
            </a:lvl1pPr>
          </a:lstStyle>
          <a:p>
            <a:endParaRPr lang="en-US"/>
          </a:p>
        </p:txBody>
      </p:sp>
      <p:sp>
        <p:nvSpPr>
          <p:cNvPr id="28" name="Picture Placeholder 27">
            <a:extLst>
              <a:ext uri="{FF2B5EF4-FFF2-40B4-BE49-F238E27FC236}">
                <a16:creationId xmlns:a16="http://schemas.microsoft.com/office/drawing/2014/main" id="{2B03F1E7-A2BE-4059-85FC-6546945FA3FB}"/>
              </a:ext>
            </a:extLst>
          </p:cNvPr>
          <p:cNvSpPr>
            <a:spLocks noGrp="1"/>
          </p:cNvSpPr>
          <p:nvPr>
            <p:ph type="pic" sz="quarter" idx="15"/>
          </p:nvPr>
        </p:nvSpPr>
        <p:spPr>
          <a:xfrm>
            <a:off x="5370488" y="3064916"/>
            <a:ext cx="1455507" cy="1477990"/>
          </a:xfrm>
          <a:custGeom>
            <a:avLst/>
            <a:gdLst>
              <a:gd name="connsiteX0" fmla="*/ 100458 w 1455507"/>
              <a:gd name="connsiteY0" fmla="*/ 0 h 1477990"/>
              <a:gd name="connsiteX1" fmla="*/ 258284 w 1455507"/>
              <a:gd name="connsiteY1" fmla="*/ 0 h 1477990"/>
              <a:gd name="connsiteX2" fmla="*/ 290610 w 1455507"/>
              <a:gd name="connsiteY2" fmla="*/ 2318 h 1477990"/>
              <a:gd name="connsiteX3" fmla="*/ 357070 w 1455507"/>
              <a:gd name="connsiteY3" fmla="*/ 5440 h 1477990"/>
              <a:gd name="connsiteX4" fmla="*/ 558908 w 1455507"/>
              <a:gd name="connsiteY4" fmla="*/ 1098 h 1477990"/>
              <a:gd name="connsiteX5" fmla="*/ 599348 w 1455507"/>
              <a:gd name="connsiteY5" fmla="*/ 0 h 1477990"/>
              <a:gd name="connsiteX6" fmla="*/ 930201 w 1455507"/>
              <a:gd name="connsiteY6" fmla="*/ 0 h 1477990"/>
              <a:gd name="connsiteX7" fmla="*/ 957174 w 1455507"/>
              <a:gd name="connsiteY7" fmla="*/ 2227 h 1477990"/>
              <a:gd name="connsiteX8" fmla="*/ 1104293 w 1455507"/>
              <a:gd name="connsiteY8" fmla="*/ 1924 h 1477990"/>
              <a:gd name="connsiteX9" fmla="*/ 1153561 w 1455507"/>
              <a:gd name="connsiteY9" fmla="*/ 0 h 1477990"/>
              <a:gd name="connsiteX10" fmla="*/ 1229432 w 1455507"/>
              <a:gd name="connsiteY10" fmla="*/ 0 h 1477990"/>
              <a:gd name="connsiteX11" fmla="*/ 1282523 w 1455507"/>
              <a:gd name="connsiteY11" fmla="*/ 2288 h 1477990"/>
              <a:gd name="connsiteX12" fmla="*/ 1409865 w 1455507"/>
              <a:gd name="connsiteY12" fmla="*/ 166 h 1477990"/>
              <a:gd name="connsiteX13" fmla="*/ 1414535 w 1455507"/>
              <a:gd name="connsiteY13" fmla="*/ 0 h 1477990"/>
              <a:gd name="connsiteX14" fmla="*/ 1446877 w 1455507"/>
              <a:gd name="connsiteY14" fmla="*/ 0 h 1477990"/>
              <a:gd name="connsiteX15" fmla="*/ 1441986 w 1455507"/>
              <a:gd name="connsiteY15" fmla="*/ 87863 h 1477990"/>
              <a:gd name="connsiteX16" fmla="*/ 1446522 w 1455507"/>
              <a:gd name="connsiteY16" fmla="*/ 192281 h 1477990"/>
              <a:gd name="connsiteX17" fmla="*/ 1449083 w 1455507"/>
              <a:gd name="connsiteY17" fmla="*/ 384757 h 1477990"/>
              <a:gd name="connsiteX18" fmla="*/ 1445075 w 1455507"/>
              <a:gd name="connsiteY18" fmla="*/ 558660 h 1477990"/>
              <a:gd name="connsiteX19" fmla="*/ 1453480 w 1455507"/>
              <a:gd name="connsiteY19" fmla="*/ 618392 h 1477990"/>
              <a:gd name="connsiteX20" fmla="*/ 1443851 w 1455507"/>
              <a:gd name="connsiteY20" fmla="*/ 900580 h 1477990"/>
              <a:gd name="connsiteX21" fmla="*/ 1445131 w 1455507"/>
              <a:gd name="connsiteY21" fmla="*/ 1003252 h 1477990"/>
              <a:gd name="connsiteX22" fmla="*/ 1448470 w 1455507"/>
              <a:gd name="connsiteY22" fmla="*/ 1090546 h 1477990"/>
              <a:gd name="connsiteX23" fmla="*/ 1446188 w 1455507"/>
              <a:gd name="connsiteY23" fmla="*/ 1168120 h 1477990"/>
              <a:gd name="connsiteX24" fmla="*/ 1454190 w 1455507"/>
              <a:gd name="connsiteY24" fmla="*/ 1273576 h 1477990"/>
              <a:gd name="connsiteX25" fmla="*/ 1455507 w 1455507"/>
              <a:gd name="connsiteY25" fmla="*/ 1324327 h 1477990"/>
              <a:gd name="connsiteX26" fmla="*/ 1455507 w 1455507"/>
              <a:gd name="connsiteY26" fmla="*/ 1427362 h 1477990"/>
              <a:gd name="connsiteX27" fmla="*/ 1451365 w 1455507"/>
              <a:gd name="connsiteY27" fmla="*/ 1465458 h 1477990"/>
              <a:gd name="connsiteX28" fmla="*/ 1450774 w 1455507"/>
              <a:gd name="connsiteY28" fmla="*/ 1469667 h 1477990"/>
              <a:gd name="connsiteX29" fmla="*/ 1448719 w 1455507"/>
              <a:gd name="connsiteY29" fmla="*/ 1469564 h 1477990"/>
              <a:gd name="connsiteX30" fmla="*/ 1351167 w 1455507"/>
              <a:gd name="connsiteY30" fmla="*/ 1472353 h 1477990"/>
              <a:gd name="connsiteX31" fmla="*/ 1170753 w 1455507"/>
              <a:gd name="connsiteY31" fmla="*/ 1472353 h 1477990"/>
              <a:gd name="connsiteX32" fmla="*/ 852418 w 1455507"/>
              <a:gd name="connsiteY32" fmla="*/ 1465456 h 1477990"/>
              <a:gd name="connsiteX33" fmla="*/ 493168 w 1455507"/>
              <a:gd name="connsiteY33" fmla="*/ 1468013 h 1477990"/>
              <a:gd name="connsiteX34" fmla="*/ 226796 w 1455507"/>
              <a:gd name="connsiteY34" fmla="*/ 1461815 h 1477990"/>
              <a:gd name="connsiteX35" fmla="*/ 125602 w 1455507"/>
              <a:gd name="connsiteY35" fmla="*/ 1476769 h 1477990"/>
              <a:gd name="connsiteX36" fmla="*/ 5112 w 1455507"/>
              <a:gd name="connsiteY36" fmla="*/ 1477990 h 1477990"/>
              <a:gd name="connsiteX37" fmla="*/ 7783 w 1455507"/>
              <a:gd name="connsiteY37" fmla="*/ 1456307 h 1477990"/>
              <a:gd name="connsiteX38" fmla="*/ 4359 w 1455507"/>
              <a:gd name="connsiteY38" fmla="*/ 1403967 h 1477990"/>
              <a:gd name="connsiteX39" fmla="*/ 295 w 1455507"/>
              <a:gd name="connsiteY39" fmla="*/ 1370091 h 1477990"/>
              <a:gd name="connsiteX40" fmla="*/ 295 w 1455507"/>
              <a:gd name="connsiteY40" fmla="*/ 1219835 h 1477990"/>
              <a:gd name="connsiteX41" fmla="*/ 3722 w 1455507"/>
              <a:gd name="connsiteY41" fmla="*/ 1175716 h 1477990"/>
              <a:gd name="connsiteX42" fmla="*/ 295 w 1455507"/>
              <a:gd name="connsiteY42" fmla="*/ 1126935 h 1477990"/>
              <a:gd name="connsiteX43" fmla="*/ 295 w 1455507"/>
              <a:gd name="connsiteY43" fmla="*/ 1046801 h 1477990"/>
              <a:gd name="connsiteX44" fmla="*/ 4400 w 1455507"/>
              <a:gd name="connsiteY44" fmla="*/ 1015203 h 1477990"/>
              <a:gd name="connsiteX45" fmla="*/ 2166 w 1455507"/>
              <a:gd name="connsiteY45" fmla="*/ 975879 h 1477990"/>
              <a:gd name="connsiteX46" fmla="*/ 295 w 1455507"/>
              <a:gd name="connsiteY46" fmla="*/ 964020 h 1477990"/>
              <a:gd name="connsiteX47" fmla="*/ 295 w 1455507"/>
              <a:gd name="connsiteY47" fmla="*/ 801667 h 1477990"/>
              <a:gd name="connsiteX48" fmla="*/ 310 w 1455507"/>
              <a:gd name="connsiteY48" fmla="*/ 800839 h 1477990"/>
              <a:gd name="connsiteX49" fmla="*/ 2276 w 1455507"/>
              <a:gd name="connsiteY49" fmla="*/ 749518 h 1477990"/>
              <a:gd name="connsiteX50" fmla="*/ 2715 w 1455507"/>
              <a:gd name="connsiteY50" fmla="*/ 666724 h 1477990"/>
              <a:gd name="connsiteX51" fmla="*/ 295 w 1455507"/>
              <a:gd name="connsiteY51" fmla="*/ 625158 h 1477990"/>
              <a:gd name="connsiteX52" fmla="*/ 295 w 1455507"/>
              <a:gd name="connsiteY52" fmla="*/ 559484 h 1477990"/>
              <a:gd name="connsiteX53" fmla="*/ 3920 w 1455507"/>
              <a:gd name="connsiteY53" fmla="*/ 510291 h 1477990"/>
              <a:gd name="connsiteX54" fmla="*/ 2933 w 1455507"/>
              <a:gd name="connsiteY54" fmla="*/ 419129 h 1477990"/>
              <a:gd name="connsiteX55" fmla="*/ 295 w 1455507"/>
              <a:gd name="connsiteY55" fmla="*/ 403959 h 1477990"/>
              <a:gd name="connsiteX56" fmla="*/ 295 w 1455507"/>
              <a:gd name="connsiteY56" fmla="*/ 237294 h 1477990"/>
              <a:gd name="connsiteX57" fmla="*/ 2933 w 1455507"/>
              <a:gd name="connsiteY57" fmla="*/ 209924 h 1477990"/>
              <a:gd name="connsiteX58" fmla="*/ 3263 w 1455507"/>
              <a:gd name="connsiteY58" fmla="*/ 97581 h 1477990"/>
              <a:gd name="connsiteX59" fmla="*/ 295 w 1455507"/>
              <a:gd name="connsiteY59" fmla="*/ 63619 h 1477990"/>
              <a:gd name="connsiteX60" fmla="*/ 295 w 1455507"/>
              <a:gd name="connsiteY60" fmla="*/ 1928 h 1477990"/>
              <a:gd name="connsiteX61" fmla="*/ 64759 w 1455507"/>
              <a:gd name="connsiteY61"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55507" h="1477990">
                <a:moveTo>
                  <a:pt x="100458" y="0"/>
                </a:moveTo>
                <a:lnTo>
                  <a:pt x="258284" y="0"/>
                </a:lnTo>
                <a:lnTo>
                  <a:pt x="290610" y="2318"/>
                </a:lnTo>
                <a:cubicBezTo>
                  <a:pt x="312734" y="4440"/>
                  <a:pt x="334873" y="6289"/>
                  <a:pt x="357070" y="5440"/>
                </a:cubicBezTo>
                <a:cubicBezTo>
                  <a:pt x="424342" y="2955"/>
                  <a:pt x="491629" y="2121"/>
                  <a:pt x="558908" y="1098"/>
                </a:cubicBezTo>
                <a:lnTo>
                  <a:pt x="599348" y="0"/>
                </a:lnTo>
                <a:lnTo>
                  <a:pt x="930201" y="0"/>
                </a:lnTo>
                <a:lnTo>
                  <a:pt x="957174" y="2227"/>
                </a:lnTo>
                <a:cubicBezTo>
                  <a:pt x="1005997" y="9381"/>
                  <a:pt x="1055234" y="4955"/>
                  <a:pt x="1104293" y="1924"/>
                </a:cubicBezTo>
                <a:lnTo>
                  <a:pt x="1153561" y="0"/>
                </a:lnTo>
                <a:lnTo>
                  <a:pt x="1229432" y="0"/>
                </a:lnTo>
                <a:lnTo>
                  <a:pt x="1282523" y="2288"/>
                </a:lnTo>
                <a:cubicBezTo>
                  <a:pt x="1324852" y="6652"/>
                  <a:pt x="1367417" y="2591"/>
                  <a:pt x="1409865" y="166"/>
                </a:cubicBezTo>
                <a:lnTo>
                  <a:pt x="1414535" y="0"/>
                </a:lnTo>
                <a:lnTo>
                  <a:pt x="1446877" y="0"/>
                </a:lnTo>
                <a:lnTo>
                  <a:pt x="1441986" y="87863"/>
                </a:lnTo>
                <a:cubicBezTo>
                  <a:pt x="1441527" y="122692"/>
                  <a:pt x="1442793" y="157509"/>
                  <a:pt x="1446522" y="192281"/>
                </a:cubicBezTo>
                <a:cubicBezTo>
                  <a:pt x="1452467" y="256325"/>
                  <a:pt x="1453324" y="320620"/>
                  <a:pt x="1449083" y="384757"/>
                </a:cubicBezTo>
                <a:cubicBezTo>
                  <a:pt x="1446133" y="442709"/>
                  <a:pt x="1438896" y="500570"/>
                  <a:pt x="1445075" y="558660"/>
                </a:cubicBezTo>
                <a:cubicBezTo>
                  <a:pt x="1447190" y="578647"/>
                  <a:pt x="1452311" y="598268"/>
                  <a:pt x="1453480" y="618392"/>
                </a:cubicBezTo>
                <a:cubicBezTo>
                  <a:pt x="1459046" y="712668"/>
                  <a:pt x="1450697" y="806624"/>
                  <a:pt x="1443851" y="900580"/>
                </a:cubicBezTo>
                <a:cubicBezTo>
                  <a:pt x="1441346" y="934804"/>
                  <a:pt x="1438284" y="969028"/>
                  <a:pt x="1445131" y="1003252"/>
                </a:cubicBezTo>
                <a:cubicBezTo>
                  <a:pt x="1450558" y="1032132"/>
                  <a:pt x="1451677" y="1061447"/>
                  <a:pt x="1448470" y="1090546"/>
                </a:cubicBezTo>
                <a:cubicBezTo>
                  <a:pt x="1445264" y="1116318"/>
                  <a:pt x="1444502" y="1142251"/>
                  <a:pt x="1446188" y="1168120"/>
                </a:cubicBezTo>
                <a:cubicBezTo>
                  <a:pt x="1449667" y="1203257"/>
                  <a:pt x="1452367" y="1238405"/>
                  <a:pt x="1454190" y="1273576"/>
                </a:cubicBezTo>
                <a:lnTo>
                  <a:pt x="1455507" y="1324327"/>
                </a:lnTo>
                <a:lnTo>
                  <a:pt x="1455507" y="1427362"/>
                </a:lnTo>
                <a:lnTo>
                  <a:pt x="1451365" y="1465458"/>
                </a:lnTo>
                <a:lnTo>
                  <a:pt x="1450774" y="1469667"/>
                </a:lnTo>
                <a:lnTo>
                  <a:pt x="1448719" y="1469564"/>
                </a:lnTo>
                <a:cubicBezTo>
                  <a:pt x="1416243" y="1471268"/>
                  <a:pt x="1383704" y="1471810"/>
                  <a:pt x="1351167" y="1472353"/>
                </a:cubicBezTo>
                <a:cubicBezTo>
                  <a:pt x="1291009" y="1473360"/>
                  <a:pt x="1230608" y="1482658"/>
                  <a:pt x="1170753" y="1472353"/>
                </a:cubicBezTo>
                <a:cubicBezTo>
                  <a:pt x="1065139" y="1455500"/>
                  <a:pt x="958414" y="1453183"/>
                  <a:pt x="852418" y="1465456"/>
                </a:cubicBezTo>
                <a:cubicBezTo>
                  <a:pt x="732873" y="1477389"/>
                  <a:pt x="612811" y="1478242"/>
                  <a:pt x="493168" y="1468013"/>
                </a:cubicBezTo>
                <a:cubicBezTo>
                  <a:pt x="404539" y="1460730"/>
                  <a:pt x="315729" y="1455306"/>
                  <a:pt x="226796" y="1461815"/>
                </a:cubicBezTo>
                <a:cubicBezTo>
                  <a:pt x="192742" y="1464372"/>
                  <a:pt x="159536" y="1475530"/>
                  <a:pt x="125602" y="1476769"/>
                </a:cubicBezTo>
                <a:lnTo>
                  <a:pt x="5112" y="1477990"/>
                </a:lnTo>
                <a:lnTo>
                  <a:pt x="7783" y="1456307"/>
                </a:lnTo>
                <a:cubicBezTo>
                  <a:pt x="9044" y="1438825"/>
                  <a:pt x="8660" y="1421330"/>
                  <a:pt x="4359" y="1403967"/>
                </a:cubicBezTo>
                <a:lnTo>
                  <a:pt x="295" y="1370091"/>
                </a:lnTo>
                <a:lnTo>
                  <a:pt x="295" y="1219835"/>
                </a:lnTo>
                <a:lnTo>
                  <a:pt x="3722" y="1175716"/>
                </a:lnTo>
                <a:lnTo>
                  <a:pt x="295" y="1126935"/>
                </a:lnTo>
                <a:lnTo>
                  <a:pt x="295" y="1046801"/>
                </a:lnTo>
                <a:lnTo>
                  <a:pt x="4400" y="1015203"/>
                </a:lnTo>
                <a:cubicBezTo>
                  <a:pt x="5263" y="1002160"/>
                  <a:pt x="4906" y="989085"/>
                  <a:pt x="2166" y="975879"/>
                </a:cubicBezTo>
                <a:lnTo>
                  <a:pt x="295" y="964020"/>
                </a:lnTo>
                <a:lnTo>
                  <a:pt x="295" y="801667"/>
                </a:lnTo>
                <a:lnTo>
                  <a:pt x="310" y="800839"/>
                </a:lnTo>
                <a:cubicBezTo>
                  <a:pt x="-163" y="783697"/>
                  <a:pt x="-464" y="766569"/>
                  <a:pt x="2276" y="749518"/>
                </a:cubicBezTo>
                <a:cubicBezTo>
                  <a:pt x="6167" y="722055"/>
                  <a:pt x="6315" y="694225"/>
                  <a:pt x="2715" y="666724"/>
                </a:cubicBezTo>
                <a:lnTo>
                  <a:pt x="295" y="625158"/>
                </a:lnTo>
                <a:lnTo>
                  <a:pt x="295" y="559484"/>
                </a:lnTo>
                <a:lnTo>
                  <a:pt x="3920" y="510291"/>
                </a:lnTo>
                <a:cubicBezTo>
                  <a:pt x="8414" y="480008"/>
                  <a:pt x="10989" y="448837"/>
                  <a:pt x="2933" y="419129"/>
                </a:cubicBezTo>
                <a:lnTo>
                  <a:pt x="295" y="403959"/>
                </a:lnTo>
                <a:lnTo>
                  <a:pt x="295" y="237294"/>
                </a:lnTo>
                <a:lnTo>
                  <a:pt x="2933" y="209924"/>
                </a:lnTo>
                <a:cubicBezTo>
                  <a:pt x="7729" y="172623"/>
                  <a:pt x="7838" y="134908"/>
                  <a:pt x="3263" y="97581"/>
                </a:cubicBezTo>
                <a:lnTo>
                  <a:pt x="295" y="63619"/>
                </a:lnTo>
                <a:lnTo>
                  <a:pt x="295" y="1928"/>
                </a:lnTo>
                <a:lnTo>
                  <a:pt x="64759" y="704"/>
                </a:lnTo>
                <a:close/>
              </a:path>
            </a:pathLst>
          </a:custGeom>
        </p:spPr>
        <p:txBody>
          <a:bodyPr wrap="square" anchor="ctr">
            <a:noAutofit/>
          </a:bodyPr>
          <a:lstStyle>
            <a:lvl1pPr algn="ctr">
              <a:buNone/>
              <a:defRPr sz="2000"/>
            </a:lvl1pPr>
          </a:lstStyle>
          <a:p>
            <a:endParaRPr lang="en-US"/>
          </a:p>
        </p:txBody>
      </p:sp>
      <p:sp>
        <p:nvSpPr>
          <p:cNvPr id="27" name="Picture Placeholder 26">
            <a:extLst>
              <a:ext uri="{FF2B5EF4-FFF2-40B4-BE49-F238E27FC236}">
                <a16:creationId xmlns:a16="http://schemas.microsoft.com/office/drawing/2014/main" id="{C62C212D-2434-4610-A983-7FC587B517B4}"/>
              </a:ext>
            </a:extLst>
          </p:cNvPr>
          <p:cNvSpPr>
            <a:spLocks noGrp="1"/>
          </p:cNvSpPr>
          <p:nvPr>
            <p:ph type="pic" sz="quarter" idx="14"/>
          </p:nvPr>
        </p:nvSpPr>
        <p:spPr>
          <a:xfrm>
            <a:off x="3009627" y="3064916"/>
            <a:ext cx="1447216" cy="1477990"/>
          </a:xfrm>
          <a:custGeom>
            <a:avLst/>
            <a:gdLst>
              <a:gd name="connsiteX0" fmla="*/ 107991 w 1447216"/>
              <a:gd name="connsiteY0" fmla="*/ 0 h 1477990"/>
              <a:gd name="connsiteX1" fmla="*/ 265817 w 1447216"/>
              <a:gd name="connsiteY1" fmla="*/ 0 h 1477990"/>
              <a:gd name="connsiteX2" fmla="*/ 298143 w 1447216"/>
              <a:gd name="connsiteY2" fmla="*/ 2318 h 1477990"/>
              <a:gd name="connsiteX3" fmla="*/ 364603 w 1447216"/>
              <a:gd name="connsiteY3" fmla="*/ 5440 h 1477990"/>
              <a:gd name="connsiteX4" fmla="*/ 566441 w 1447216"/>
              <a:gd name="connsiteY4" fmla="*/ 1098 h 1477990"/>
              <a:gd name="connsiteX5" fmla="*/ 606880 w 1447216"/>
              <a:gd name="connsiteY5" fmla="*/ 0 h 1477990"/>
              <a:gd name="connsiteX6" fmla="*/ 937733 w 1447216"/>
              <a:gd name="connsiteY6" fmla="*/ 0 h 1477990"/>
              <a:gd name="connsiteX7" fmla="*/ 964707 w 1447216"/>
              <a:gd name="connsiteY7" fmla="*/ 2227 h 1477990"/>
              <a:gd name="connsiteX8" fmla="*/ 1111826 w 1447216"/>
              <a:gd name="connsiteY8" fmla="*/ 1924 h 1477990"/>
              <a:gd name="connsiteX9" fmla="*/ 1161094 w 1447216"/>
              <a:gd name="connsiteY9" fmla="*/ 0 h 1477990"/>
              <a:gd name="connsiteX10" fmla="*/ 1236965 w 1447216"/>
              <a:gd name="connsiteY10" fmla="*/ 0 h 1477990"/>
              <a:gd name="connsiteX11" fmla="*/ 1290056 w 1447216"/>
              <a:gd name="connsiteY11" fmla="*/ 2288 h 1477990"/>
              <a:gd name="connsiteX12" fmla="*/ 1417398 w 1447216"/>
              <a:gd name="connsiteY12" fmla="*/ 166 h 1477990"/>
              <a:gd name="connsiteX13" fmla="*/ 1422068 w 1447216"/>
              <a:gd name="connsiteY13" fmla="*/ 0 h 1477990"/>
              <a:gd name="connsiteX14" fmla="*/ 1447216 w 1447216"/>
              <a:gd name="connsiteY14" fmla="*/ 0 h 1477990"/>
              <a:gd name="connsiteX15" fmla="*/ 1447216 w 1447216"/>
              <a:gd name="connsiteY15" fmla="*/ 1469823 h 1477990"/>
              <a:gd name="connsiteX16" fmla="*/ 1358700 w 1447216"/>
              <a:gd name="connsiteY16" fmla="*/ 1472353 h 1477990"/>
              <a:gd name="connsiteX17" fmla="*/ 1178286 w 1447216"/>
              <a:gd name="connsiteY17" fmla="*/ 1472353 h 1477990"/>
              <a:gd name="connsiteX18" fmla="*/ 859951 w 1447216"/>
              <a:gd name="connsiteY18" fmla="*/ 1465456 h 1477990"/>
              <a:gd name="connsiteX19" fmla="*/ 500701 w 1447216"/>
              <a:gd name="connsiteY19" fmla="*/ 1468013 h 1477990"/>
              <a:gd name="connsiteX20" fmla="*/ 234329 w 1447216"/>
              <a:gd name="connsiteY20" fmla="*/ 1461815 h 1477990"/>
              <a:gd name="connsiteX21" fmla="*/ 133135 w 1447216"/>
              <a:gd name="connsiteY21" fmla="*/ 1476769 h 1477990"/>
              <a:gd name="connsiteX22" fmla="*/ 12645 w 1447216"/>
              <a:gd name="connsiteY22" fmla="*/ 1477990 h 1477990"/>
              <a:gd name="connsiteX23" fmla="*/ 15316 w 1447216"/>
              <a:gd name="connsiteY23" fmla="*/ 1456307 h 1477990"/>
              <a:gd name="connsiteX24" fmla="*/ 11892 w 1447216"/>
              <a:gd name="connsiteY24" fmla="*/ 1403967 h 1477990"/>
              <a:gd name="connsiteX25" fmla="*/ 6412 w 1447216"/>
              <a:gd name="connsiteY25" fmla="*/ 1238066 h 1477990"/>
              <a:gd name="connsiteX26" fmla="*/ 6850 w 1447216"/>
              <a:gd name="connsiteY26" fmla="*/ 1113013 h 1477990"/>
              <a:gd name="connsiteX27" fmla="*/ 6850 w 1447216"/>
              <a:gd name="connsiteY27" fmla="*/ 1054331 h 1477990"/>
              <a:gd name="connsiteX28" fmla="*/ 9699 w 1447216"/>
              <a:gd name="connsiteY28" fmla="*/ 975879 h 1477990"/>
              <a:gd name="connsiteX29" fmla="*/ 4220 w 1447216"/>
              <a:gd name="connsiteY29" fmla="*/ 941150 h 1477990"/>
              <a:gd name="connsiteX30" fmla="*/ 6904 w 1447216"/>
              <a:gd name="connsiteY30" fmla="*/ 852238 h 1477990"/>
              <a:gd name="connsiteX31" fmla="*/ 9809 w 1447216"/>
              <a:gd name="connsiteY31" fmla="*/ 749518 h 1477990"/>
              <a:gd name="connsiteX32" fmla="*/ 10248 w 1447216"/>
              <a:gd name="connsiteY32" fmla="*/ 666724 h 1477990"/>
              <a:gd name="connsiteX33" fmla="*/ 11453 w 1447216"/>
              <a:gd name="connsiteY33" fmla="*/ 510291 h 1477990"/>
              <a:gd name="connsiteX34" fmla="*/ 10466 w 1447216"/>
              <a:gd name="connsiteY34" fmla="*/ 419129 h 1477990"/>
              <a:gd name="connsiteX35" fmla="*/ 10466 w 1447216"/>
              <a:gd name="connsiteY35" fmla="*/ 209924 h 1477990"/>
              <a:gd name="connsiteX36" fmla="*/ 10796 w 1447216"/>
              <a:gd name="connsiteY36" fmla="*/ 97581 h 1477990"/>
              <a:gd name="connsiteX37" fmla="*/ 3535 w 1447216"/>
              <a:gd name="connsiteY37" fmla="*/ 14494 h 1477990"/>
              <a:gd name="connsiteX38" fmla="*/ 3925 w 1447216"/>
              <a:gd name="connsiteY38" fmla="*/ 2002 h 1477990"/>
              <a:gd name="connsiteX39" fmla="*/ 72292 w 1447216"/>
              <a:gd name="connsiteY39"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47216" h="1477990">
                <a:moveTo>
                  <a:pt x="107991" y="0"/>
                </a:moveTo>
                <a:lnTo>
                  <a:pt x="265817" y="0"/>
                </a:lnTo>
                <a:lnTo>
                  <a:pt x="298143" y="2318"/>
                </a:lnTo>
                <a:cubicBezTo>
                  <a:pt x="320267" y="4440"/>
                  <a:pt x="342406" y="6289"/>
                  <a:pt x="364603" y="5440"/>
                </a:cubicBezTo>
                <a:cubicBezTo>
                  <a:pt x="431875" y="2955"/>
                  <a:pt x="499162" y="2121"/>
                  <a:pt x="566441" y="1098"/>
                </a:cubicBezTo>
                <a:lnTo>
                  <a:pt x="606880" y="0"/>
                </a:lnTo>
                <a:lnTo>
                  <a:pt x="937733" y="0"/>
                </a:lnTo>
                <a:lnTo>
                  <a:pt x="964707" y="2227"/>
                </a:lnTo>
                <a:cubicBezTo>
                  <a:pt x="1013530" y="9381"/>
                  <a:pt x="1062767" y="4955"/>
                  <a:pt x="1111826" y="1924"/>
                </a:cubicBezTo>
                <a:lnTo>
                  <a:pt x="1161094" y="0"/>
                </a:lnTo>
                <a:lnTo>
                  <a:pt x="1236965" y="0"/>
                </a:lnTo>
                <a:lnTo>
                  <a:pt x="1290056" y="2288"/>
                </a:lnTo>
                <a:cubicBezTo>
                  <a:pt x="1332385" y="6652"/>
                  <a:pt x="1374950" y="2591"/>
                  <a:pt x="1417398" y="166"/>
                </a:cubicBezTo>
                <a:lnTo>
                  <a:pt x="1422068" y="0"/>
                </a:lnTo>
                <a:lnTo>
                  <a:pt x="1447216" y="0"/>
                </a:lnTo>
                <a:lnTo>
                  <a:pt x="1447216" y="1469823"/>
                </a:lnTo>
                <a:lnTo>
                  <a:pt x="1358700" y="1472353"/>
                </a:lnTo>
                <a:cubicBezTo>
                  <a:pt x="1298542" y="1473360"/>
                  <a:pt x="1238141" y="1482658"/>
                  <a:pt x="1178286" y="1472353"/>
                </a:cubicBezTo>
                <a:cubicBezTo>
                  <a:pt x="1072672" y="1455500"/>
                  <a:pt x="965947" y="1453183"/>
                  <a:pt x="859951" y="1465456"/>
                </a:cubicBezTo>
                <a:cubicBezTo>
                  <a:pt x="740406" y="1477389"/>
                  <a:pt x="620344" y="1478242"/>
                  <a:pt x="500701" y="1468013"/>
                </a:cubicBezTo>
                <a:cubicBezTo>
                  <a:pt x="412072" y="1460730"/>
                  <a:pt x="323262" y="1455306"/>
                  <a:pt x="234329" y="1461815"/>
                </a:cubicBezTo>
                <a:cubicBezTo>
                  <a:pt x="200275" y="1464372"/>
                  <a:pt x="167069" y="1475530"/>
                  <a:pt x="133135" y="1476769"/>
                </a:cubicBezTo>
                <a:lnTo>
                  <a:pt x="12645" y="1477990"/>
                </a:lnTo>
                <a:lnTo>
                  <a:pt x="15316" y="1456307"/>
                </a:lnTo>
                <a:cubicBezTo>
                  <a:pt x="16577" y="1438825"/>
                  <a:pt x="16193" y="1421330"/>
                  <a:pt x="11892" y="1403967"/>
                </a:cubicBezTo>
                <a:cubicBezTo>
                  <a:pt x="-1808" y="1348788"/>
                  <a:pt x="932" y="1293662"/>
                  <a:pt x="6412" y="1238066"/>
                </a:cubicBezTo>
                <a:cubicBezTo>
                  <a:pt x="10522" y="1196695"/>
                  <a:pt x="15070" y="1154854"/>
                  <a:pt x="6850" y="1113013"/>
                </a:cubicBezTo>
                <a:cubicBezTo>
                  <a:pt x="3316" y="1093599"/>
                  <a:pt x="3316" y="1073745"/>
                  <a:pt x="6850" y="1054331"/>
                </a:cubicBezTo>
                <a:cubicBezTo>
                  <a:pt x="11124" y="1028180"/>
                  <a:pt x="15179" y="1002291"/>
                  <a:pt x="9699" y="975879"/>
                </a:cubicBezTo>
                <a:cubicBezTo>
                  <a:pt x="7289" y="964373"/>
                  <a:pt x="5481" y="952762"/>
                  <a:pt x="4220" y="941150"/>
                </a:cubicBezTo>
                <a:cubicBezTo>
                  <a:pt x="1710" y="911506"/>
                  <a:pt x="2609" y="881694"/>
                  <a:pt x="6904" y="852238"/>
                </a:cubicBezTo>
                <a:cubicBezTo>
                  <a:pt x="11015" y="818033"/>
                  <a:pt x="4329" y="783619"/>
                  <a:pt x="9809" y="749518"/>
                </a:cubicBezTo>
                <a:cubicBezTo>
                  <a:pt x="13700" y="722055"/>
                  <a:pt x="13848" y="694225"/>
                  <a:pt x="10248" y="666724"/>
                </a:cubicBezTo>
                <a:cubicBezTo>
                  <a:pt x="3770" y="614737"/>
                  <a:pt x="4175" y="562179"/>
                  <a:pt x="11453" y="510291"/>
                </a:cubicBezTo>
                <a:cubicBezTo>
                  <a:pt x="15947" y="480008"/>
                  <a:pt x="18522" y="448837"/>
                  <a:pt x="10466" y="419129"/>
                </a:cubicBezTo>
                <a:cubicBezTo>
                  <a:pt x="-8494" y="349307"/>
                  <a:pt x="2576" y="279380"/>
                  <a:pt x="10466" y="209924"/>
                </a:cubicBezTo>
                <a:cubicBezTo>
                  <a:pt x="15262" y="172623"/>
                  <a:pt x="15371" y="134908"/>
                  <a:pt x="10796" y="97581"/>
                </a:cubicBezTo>
                <a:cubicBezTo>
                  <a:pt x="6735" y="70015"/>
                  <a:pt x="4313" y="42275"/>
                  <a:pt x="3535" y="14494"/>
                </a:cubicBezTo>
                <a:lnTo>
                  <a:pt x="3925" y="2002"/>
                </a:lnTo>
                <a:lnTo>
                  <a:pt x="72292" y="704"/>
                </a:lnTo>
                <a:close/>
              </a:path>
            </a:pathLst>
          </a:custGeom>
        </p:spPr>
        <p:txBody>
          <a:bodyPr wrap="square" anchor="ctr">
            <a:noAutofit/>
          </a:bodyPr>
          <a:lstStyle>
            <a:lvl1pPr algn="ctr">
              <a:buNone/>
              <a:defRPr sz="2000"/>
            </a:lvl1pPr>
          </a:lstStyle>
          <a:p>
            <a:endParaRPr lang="en-US"/>
          </a:p>
        </p:txBody>
      </p:sp>
      <p:sp>
        <p:nvSpPr>
          <p:cNvPr id="26" name="Picture Placeholder 25">
            <a:extLst>
              <a:ext uri="{FF2B5EF4-FFF2-40B4-BE49-F238E27FC236}">
                <a16:creationId xmlns:a16="http://schemas.microsoft.com/office/drawing/2014/main" id="{32959C17-53EC-4A48-8276-E73A5CF1258A}"/>
              </a:ext>
            </a:extLst>
          </p:cNvPr>
          <p:cNvSpPr>
            <a:spLocks noGrp="1"/>
          </p:cNvSpPr>
          <p:nvPr>
            <p:ph type="pic" sz="quarter" idx="13"/>
          </p:nvPr>
        </p:nvSpPr>
        <p:spPr>
          <a:xfrm>
            <a:off x="648304" y="3058476"/>
            <a:ext cx="1463039" cy="1484431"/>
          </a:xfrm>
          <a:custGeom>
            <a:avLst/>
            <a:gdLst>
              <a:gd name="connsiteX0" fmla="*/ 866623 w 1463039"/>
              <a:gd name="connsiteY0" fmla="*/ 570 h 1484431"/>
              <a:gd name="connsiteX1" fmla="*/ 964707 w 1463039"/>
              <a:gd name="connsiteY1" fmla="*/ 8668 h 1484431"/>
              <a:gd name="connsiteX2" fmla="*/ 1111826 w 1463039"/>
              <a:gd name="connsiteY2" fmla="*/ 8365 h 1484431"/>
              <a:gd name="connsiteX3" fmla="*/ 1290056 w 1463039"/>
              <a:gd name="connsiteY3" fmla="*/ 8729 h 1484431"/>
              <a:gd name="connsiteX4" fmla="*/ 1417398 w 1463039"/>
              <a:gd name="connsiteY4" fmla="*/ 6607 h 1484431"/>
              <a:gd name="connsiteX5" fmla="*/ 1454474 w 1463039"/>
              <a:gd name="connsiteY5" fmla="*/ 5289 h 1484431"/>
              <a:gd name="connsiteX6" fmla="*/ 1449519 w 1463039"/>
              <a:gd name="connsiteY6" fmla="*/ 94304 h 1484431"/>
              <a:gd name="connsiteX7" fmla="*/ 1454055 w 1463039"/>
              <a:gd name="connsiteY7" fmla="*/ 198722 h 1484431"/>
              <a:gd name="connsiteX8" fmla="*/ 1456616 w 1463039"/>
              <a:gd name="connsiteY8" fmla="*/ 391198 h 1484431"/>
              <a:gd name="connsiteX9" fmla="*/ 1452608 w 1463039"/>
              <a:gd name="connsiteY9" fmla="*/ 565101 h 1484431"/>
              <a:gd name="connsiteX10" fmla="*/ 1461013 w 1463039"/>
              <a:gd name="connsiteY10" fmla="*/ 624833 h 1484431"/>
              <a:gd name="connsiteX11" fmla="*/ 1451384 w 1463039"/>
              <a:gd name="connsiteY11" fmla="*/ 907021 h 1484431"/>
              <a:gd name="connsiteX12" fmla="*/ 1452664 w 1463039"/>
              <a:gd name="connsiteY12" fmla="*/ 1009693 h 1484431"/>
              <a:gd name="connsiteX13" fmla="*/ 1456003 w 1463039"/>
              <a:gd name="connsiteY13" fmla="*/ 1096987 h 1484431"/>
              <a:gd name="connsiteX14" fmla="*/ 1453721 w 1463039"/>
              <a:gd name="connsiteY14" fmla="*/ 1174561 h 1484431"/>
              <a:gd name="connsiteX15" fmla="*/ 1461723 w 1463039"/>
              <a:gd name="connsiteY15" fmla="*/ 1280017 h 1484431"/>
              <a:gd name="connsiteX16" fmla="*/ 1463039 w 1463039"/>
              <a:gd name="connsiteY16" fmla="*/ 1330730 h 1484431"/>
              <a:gd name="connsiteX17" fmla="*/ 1463039 w 1463039"/>
              <a:gd name="connsiteY17" fmla="*/ 1433812 h 1484431"/>
              <a:gd name="connsiteX18" fmla="*/ 1458898 w 1463039"/>
              <a:gd name="connsiteY18" fmla="*/ 1471899 h 1484431"/>
              <a:gd name="connsiteX19" fmla="*/ 1458307 w 1463039"/>
              <a:gd name="connsiteY19" fmla="*/ 1476108 h 1484431"/>
              <a:gd name="connsiteX20" fmla="*/ 1456252 w 1463039"/>
              <a:gd name="connsiteY20" fmla="*/ 1476005 h 1484431"/>
              <a:gd name="connsiteX21" fmla="*/ 1358700 w 1463039"/>
              <a:gd name="connsiteY21" fmla="*/ 1478794 h 1484431"/>
              <a:gd name="connsiteX22" fmla="*/ 1178286 w 1463039"/>
              <a:gd name="connsiteY22" fmla="*/ 1478794 h 1484431"/>
              <a:gd name="connsiteX23" fmla="*/ 859951 w 1463039"/>
              <a:gd name="connsiteY23" fmla="*/ 1471897 h 1484431"/>
              <a:gd name="connsiteX24" fmla="*/ 500701 w 1463039"/>
              <a:gd name="connsiteY24" fmla="*/ 1474454 h 1484431"/>
              <a:gd name="connsiteX25" fmla="*/ 234329 w 1463039"/>
              <a:gd name="connsiteY25" fmla="*/ 1468256 h 1484431"/>
              <a:gd name="connsiteX26" fmla="*/ 133135 w 1463039"/>
              <a:gd name="connsiteY26" fmla="*/ 1483210 h 1484431"/>
              <a:gd name="connsiteX27" fmla="*/ 12645 w 1463039"/>
              <a:gd name="connsiteY27" fmla="*/ 1484431 h 1484431"/>
              <a:gd name="connsiteX28" fmla="*/ 15316 w 1463039"/>
              <a:gd name="connsiteY28" fmla="*/ 1462748 h 1484431"/>
              <a:gd name="connsiteX29" fmla="*/ 11892 w 1463039"/>
              <a:gd name="connsiteY29" fmla="*/ 1410408 h 1484431"/>
              <a:gd name="connsiteX30" fmla="*/ 6412 w 1463039"/>
              <a:gd name="connsiteY30" fmla="*/ 1244507 h 1484431"/>
              <a:gd name="connsiteX31" fmla="*/ 6850 w 1463039"/>
              <a:gd name="connsiteY31" fmla="*/ 1119454 h 1484431"/>
              <a:gd name="connsiteX32" fmla="*/ 6850 w 1463039"/>
              <a:gd name="connsiteY32" fmla="*/ 1060772 h 1484431"/>
              <a:gd name="connsiteX33" fmla="*/ 9699 w 1463039"/>
              <a:gd name="connsiteY33" fmla="*/ 982320 h 1484431"/>
              <a:gd name="connsiteX34" fmla="*/ 4220 w 1463039"/>
              <a:gd name="connsiteY34" fmla="*/ 947591 h 1484431"/>
              <a:gd name="connsiteX35" fmla="*/ 6904 w 1463039"/>
              <a:gd name="connsiteY35" fmla="*/ 858679 h 1484431"/>
              <a:gd name="connsiteX36" fmla="*/ 9809 w 1463039"/>
              <a:gd name="connsiteY36" fmla="*/ 755959 h 1484431"/>
              <a:gd name="connsiteX37" fmla="*/ 10248 w 1463039"/>
              <a:gd name="connsiteY37" fmla="*/ 673165 h 1484431"/>
              <a:gd name="connsiteX38" fmla="*/ 11453 w 1463039"/>
              <a:gd name="connsiteY38" fmla="*/ 516732 h 1484431"/>
              <a:gd name="connsiteX39" fmla="*/ 10466 w 1463039"/>
              <a:gd name="connsiteY39" fmla="*/ 425570 h 1484431"/>
              <a:gd name="connsiteX40" fmla="*/ 10466 w 1463039"/>
              <a:gd name="connsiteY40" fmla="*/ 216365 h 1484431"/>
              <a:gd name="connsiteX41" fmla="*/ 10796 w 1463039"/>
              <a:gd name="connsiteY41" fmla="*/ 104022 h 1484431"/>
              <a:gd name="connsiteX42" fmla="*/ 3535 w 1463039"/>
              <a:gd name="connsiteY42" fmla="*/ 20935 h 1484431"/>
              <a:gd name="connsiteX43" fmla="*/ 3925 w 1463039"/>
              <a:gd name="connsiteY43" fmla="*/ 8443 h 1484431"/>
              <a:gd name="connsiteX44" fmla="*/ 72292 w 1463039"/>
              <a:gd name="connsiteY44" fmla="*/ 7145 h 1484431"/>
              <a:gd name="connsiteX45" fmla="*/ 231771 w 1463039"/>
              <a:gd name="connsiteY45" fmla="*/ 4000 h 1484431"/>
              <a:gd name="connsiteX46" fmla="*/ 364603 w 1463039"/>
              <a:gd name="connsiteY46" fmla="*/ 11881 h 1484431"/>
              <a:gd name="connsiteX47" fmla="*/ 768234 w 1463039"/>
              <a:gd name="connsiteY47" fmla="*/ 2060 h 1484431"/>
              <a:gd name="connsiteX48" fmla="*/ 866623 w 1463039"/>
              <a:gd name="connsiteY48" fmla="*/ 570 h 148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63039" h="1484431">
                <a:moveTo>
                  <a:pt x="866623" y="570"/>
                </a:moveTo>
                <a:cubicBezTo>
                  <a:pt x="899406" y="1672"/>
                  <a:pt x="932137" y="4373"/>
                  <a:pt x="964707" y="8668"/>
                </a:cubicBezTo>
                <a:cubicBezTo>
                  <a:pt x="1013530" y="15822"/>
                  <a:pt x="1062767" y="11396"/>
                  <a:pt x="1111826" y="8365"/>
                </a:cubicBezTo>
                <a:cubicBezTo>
                  <a:pt x="1171217" y="4667"/>
                  <a:pt x="1230548" y="2666"/>
                  <a:pt x="1290056" y="8729"/>
                </a:cubicBezTo>
                <a:cubicBezTo>
                  <a:pt x="1332385" y="13093"/>
                  <a:pt x="1374950" y="9032"/>
                  <a:pt x="1417398" y="6607"/>
                </a:cubicBezTo>
                <a:lnTo>
                  <a:pt x="1454474" y="5289"/>
                </a:lnTo>
                <a:lnTo>
                  <a:pt x="1449519" y="94304"/>
                </a:lnTo>
                <a:cubicBezTo>
                  <a:pt x="1449060" y="129133"/>
                  <a:pt x="1450326" y="163950"/>
                  <a:pt x="1454055" y="198722"/>
                </a:cubicBezTo>
                <a:cubicBezTo>
                  <a:pt x="1460000" y="262766"/>
                  <a:pt x="1460857" y="327061"/>
                  <a:pt x="1456616" y="391198"/>
                </a:cubicBezTo>
                <a:cubicBezTo>
                  <a:pt x="1453666" y="449150"/>
                  <a:pt x="1446429" y="507011"/>
                  <a:pt x="1452608" y="565101"/>
                </a:cubicBezTo>
                <a:cubicBezTo>
                  <a:pt x="1454723" y="585088"/>
                  <a:pt x="1459844" y="604709"/>
                  <a:pt x="1461013" y="624833"/>
                </a:cubicBezTo>
                <a:cubicBezTo>
                  <a:pt x="1466579" y="719109"/>
                  <a:pt x="1458230" y="813065"/>
                  <a:pt x="1451384" y="907021"/>
                </a:cubicBezTo>
                <a:cubicBezTo>
                  <a:pt x="1448879" y="941245"/>
                  <a:pt x="1445817" y="975469"/>
                  <a:pt x="1452664" y="1009693"/>
                </a:cubicBezTo>
                <a:cubicBezTo>
                  <a:pt x="1458091" y="1038573"/>
                  <a:pt x="1459210" y="1067888"/>
                  <a:pt x="1456003" y="1096987"/>
                </a:cubicBezTo>
                <a:cubicBezTo>
                  <a:pt x="1452797" y="1122759"/>
                  <a:pt x="1452035" y="1148692"/>
                  <a:pt x="1453721" y="1174561"/>
                </a:cubicBezTo>
                <a:cubicBezTo>
                  <a:pt x="1457200" y="1209698"/>
                  <a:pt x="1459900" y="1244846"/>
                  <a:pt x="1461723" y="1280017"/>
                </a:cubicBezTo>
                <a:lnTo>
                  <a:pt x="1463039" y="1330730"/>
                </a:lnTo>
                <a:lnTo>
                  <a:pt x="1463039" y="1433812"/>
                </a:lnTo>
                <a:lnTo>
                  <a:pt x="1458898" y="1471899"/>
                </a:lnTo>
                <a:lnTo>
                  <a:pt x="1458307" y="1476108"/>
                </a:lnTo>
                <a:lnTo>
                  <a:pt x="1456252" y="1476005"/>
                </a:lnTo>
                <a:cubicBezTo>
                  <a:pt x="1423776" y="1477709"/>
                  <a:pt x="1391237" y="1478251"/>
                  <a:pt x="1358700" y="1478794"/>
                </a:cubicBezTo>
                <a:cubicBezTo>
                  <a:pt x="1298542" y="1479801"/>
                  <a:pt x="1238141" y="1489099"/>
                  <a:pt x="1178286" y="1478794"/>
                </a:cubicBezTo>
                <a:cubicBezTo>
                  <a:pt x="1072672" y="1461941"/>
                  <a:pt x="965947" y="1459624"/>
                  <a:pt x="859951" y="1471897"/>
                </a:cubicBezTo>
                <a:cubicBezTo>
                  <a:pt x="740406" y="1483830"/>
                  <a:pt x="620344" y="1484683"/>
                  <a:pt x="500701" y="1474454"/>
                </a:cubicBezTo>
                <a:cubicBezTo>
                  <a:pt x="412072" y="1467171"/>
                  <a:pt x="323262" y="1461747"/>
                  <a:pt x="234329" y="1468256"/>
                </a:cubicBezTo>
                <a:cubicBezTo>
                  <a:pt x="200275" y="1470813"/>
                  <a:pt x="167069" y="1481971"/>
                  <a:pt x="133135" y="1483210"/>
                </a:cubicBezTo>
                <a:lnTo>
                  <a:pt x="12645" y="1484431"/>
                </a:lnTo>
                <a:lnTo>
                  <a:pt x="15316" y="1462748"/>
                </a:lnTo>
                <a:cubicBezTo>
                  <a:pt x="16577" y="1445266"/>
                  <a:pt x="16193" y="1427771"/>
                  <a:pt x="11892" y="1410408"/>
                </a:cubicBezTo>
                <a:cubicBezTo>
                  <a:pt x="-1808" y="1355229"/>
                  <a:pt x="932" y="1300103"/>
                  <a:pt x="6412" y="1244507"/>
                </a:cubicBezTo>
                <a:cubicBezTo>
                  <a:pt x="10522" y="1203136"/>
                  <a:pt x="15070" y="1161295"/>
                  <a:pt x="6850" y="1119454"/>
                </a:cubicBezTo>
                <a:cubicBezTo>
                  <a:pt x="3316" y="1100040"/>
                  <a:pt x="3316" y="1080186"/>
                  <a:pt x="6850" y="1060772"/>
                </a:cubicBezTo>
                <a:cubicBezTo>
                  <a:pt x="11124" y="1034621"/>
                  <a:pt x="15179" y="1008732"/>
                  <a:pt x="9699" y="982320"/>
                </a:cubicBezTo>
                <a:cubicBezTo>
                  <a:pt x="7289" y="970814"/>
                  <a:pt x="5481" y="959203"/>
                  <a:pt x="4220" y="947591"/>
                </a:cubicBezTo>
                <a:cubicBezTo>
                  <a:pt x="1710" y="917947"/>
                  <a:pt x="2609" y="888135"/>
                  <a:pt x="6904" y="858679"/>
                </a:cubicBezTo>
                <a:cubicBezTo>
                  <a:pt x="11015" y="824474"/>
                  <a:pt x="4329" y="790060"/>
                  <a:pt x="9809" y="755959"/>
                </a:cubicBezTo>
                <a:cubicBezTo>
                  <a:pt x="13700" y="728496"/>
                  <a:pt x="13848" y="700666"/>
                  <a:pt x="10248" y="673165"/>
                </a:cubicBezTo>
                <a:cubicBezTo>
                  <a:pt x="3770" y="621178"/>
                  <a:pt x="4175" y="568620"/>
                  <a:pt x="11453" y="516732"/>
                </a:cubicBezTo>
                <a:cubicBezTo>
                  <a:pt x="15947" y="486449"/>
                  <a:pt x="18522" y="455278"/>
                  <a:pt x="10466" y="425570"/>
                </a:cubicBezTo>
                <a:cubicBezTo>
                  <a:pt x="-8494" y="355748"/>
                  <a:pt x="2576" y="285821"/>
                  <a:pt x="10466" y="216365"/>
                </a:cubicBezTo>
                <a:cubicBezTo>
                  <a:pt x="15262" y="179064"/>
                  <a:pt x="15371" y="141349"/>
                  <a:pt x="10796" y="104022"/>
                </a:cubicBezTo>
                <a:cubicBezTo>
                  <a:pt x="6735" y="76456"/>
                  <a:pt x="4313" y="48716"/>
                  <a:pt x="3535" y="20935"/>
                </a:cubicBezTo>
                <a:lnTo>
                  <a:pt x="3925" y="8443"/>
                </a:lnTo>
                <a:lnTo>
                  <a:pt x="72292" y="7145"/>
                </a:lnTo>
                <a:cubicBezTo>
                  <a:pt x="125550" y="5561"/>
                  <a:pt x="178728" y="3394"/>
                  <a:pt x="231771" y="4000"/>
                </a:cubicBezTo>
                <a:cubicBezTo>
                  <a:pt x="276049" y="4485"/>
                  <a:pt x="320208" y="13578"/>
                  <a:pt x="364603" y="11881"/>
                </a:cubicBezTo>
                <a:cubicBezTo>
                  <a:pt x="499147" y="6910"/>
                  <a:pt x="633750" y="8547"/>
                  <a:pt x="768234" y="2060"/>
                </a:cubicBezTo>
                <a:cubicBezTo>
                  <a:pt x="801008" y="-38"/>
                  <a:pt x="833841" y="-533"/>
                  <a:pt x="866623" y="570"/>
                </a:cubicBezTo>
                <a:close/>
              </a:path>
            </a:pathLst>
          </a:custGeom>
        </p:spPr>
        <p:txBody>
          <a:bodyPr wrap="square" anchor="ctr">
            <a:noAutofit/>
          </a:bodyPr>
          <a:lstStyle>
            <a:lvl1pPr algn="ctr">
              <a:buNone/>
              <a:defRPr sz="20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0" y="365125"/>
            <a:ext cx="12188952" cy="1325563"/>
          </a:xfrm>
        </p:spPr>
        <p:txBody>
          <a:bodyPr/>
          <a:lstStyle>
            <a:lvl1pPr algn="ctr">
              <a:defRPr sz="7200"/>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9" name="Rectangle 18" descr="Tag=AccentColor&#10;Flavor=Light&#10;Target=FillAndLine">
            <a:extLst>
              <a:ext uri="{FF2B5EF4-FFF2-40B4-BE49-F238E27FC236}">
                <a16:creationId xmlns:a16="http://schemas.microsoft.com/office/drawing/2014/main" id="{2D7984C8-AF4A-4D59-BB2D-72D92F873C07}"/>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32">
            <a:extLst>
              <a:ext uri="{FF2B5EF4-FFF2-40B4-BE49-F238E27FC236}">
                <a16:creationId xmlns:a16="http://schemas.microsoft.com/office/drawing/2014/main" id="{EC125114-9BE9-4C21-BEC1-81B685162210}"/>
              </a:ext>
            </a:extLst>
          </p:cNvPr>
          <p:cNvSpPr>
            <a:spLocks noGrp="1"/>
          </p:cNvSpPr>
          <p:nvPr>
            <p:ph type="body" sz="quarter" idx="18" hasCustomPrompt="1"/>
          </p:nvPr>
        </p:nvSpPr>
        <p:spPr>
          <a:xfrm>
            <a:off x="6309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4" name="Text Placeholder 32">
            <a:extLst>
              <a:ext uri="{FF2B5EF4-FFF2-40B4-BE49-F238E27FC236}">
                <a16:creationId xmlns:a16="http://schemas.microsoft.com/office/drawing/2014/main" id="{2AB98BFD-4068-4EDA-8DE5-E5D978EDDF2E}"/>
              </a:ext>
            </a:extLst>
          </p:cNvPr>
          <p:cNvSpPr>
            <a:spLocks noGrp="1"/>
          </p:cNvSpPr>
          <p:nvPr>
            <p:ph type="body" sz="quarter" idx="19" hasCustomPrompt="1"/>
          </p:nvPr>
        </p:nvSpPr>
        <p:spPr>
          <a:xfrm>
            <a:off x="29931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5" name="Text Placeholder 32">
            <a:extLst>
              <a:ext uri="{FF2B5EF4-FFF2-40B4-BE49-F238E27FC236}">
                <a16:creationId xmlns:a16="http://schemas.microsoft.com/office/drawing/2014/main" id="{937737FC-57C8-4243-BE91-4E9684B83613}"/>
              </a:ext>
            </a:extLst>
          </p:cNvPr>
          <p:cNvSpPr>
            <a:spLocks noGrp="1"/>
          </p:cNvSpPr>
          <p:nvPr>
            <p:ph type="body" sz="quarter" idx="20" hasCustomPrompt="1"/>
          </p:nvPr>
        </p:nvSpPr>
        <p:spPr>
          <a:xfrm>
            <a:off x="53553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6" name="Text Placeholder 32">
            <a:extLst>
              <a:ext uri="{FF2B5EF4-FFF2-40B4-BE49-F238E27FC236}">
                <a16:creationId xmlns:a16="http://schemas.microsoft.com/office/drawing/2014/main" id="{CA78FA67-D083-4763-B647-4554C3C50977}"/>
              </a:ext>
            </a:extLst>
          </p:cNvPr>
          <p:cNvSpPr>
            <a:spLocks noGrp="1"/>
          </p:cNvSpPr>
          <p:nvPr>
            <p:ph type="body" sz="quarter" idx="21" hasCustomPrompt="1"/>
          </p:nvPr>
        </p:nvSpPr>
        <p:spPr>
          <a:xfrm>
            <a:off x="77175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7" name="Text Placeholder 32">
            <a:extLst>
              <a:ext uri="{FF2B5EF4-FFF2-40B4-BE49-F238E27FC236}">
                <a16:creationId xmlns:a16="http://schemas.microsoft.com/office/drawing/2014/main" id="{F1892FE5-DAA3-4902-93EF-46D6565FFB48}"/>
              </a:ext>
            </a:extLst>
          </p:cNvPr>
          <p:cNvSpPr>
            <a:spLocks noGrp="1"/>
          </p:cNvSpPr>
          <p:nvPr>
            <p:ph type="body" sz="quarter" idx="22" hasCustomPrompt="1"/>
          </p:nvPr>
        </p:nvSpPr>
        <p:spPr>
          <a:xfrm>
            <a:off x="100797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Tree>
    <p:extLst>
      <p:ext uri="{BB962C8B-B14F-4D97-AF65-F5344CB8AC3E}">
        <p14:creationId xmlns:p14="http://schemas.microsoft.com/office/powerpoint/2010/main" val="17688462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Center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38200" y="365124"/>
            <a:ext cx="10515600" cy="1325880"/>
          </a:xfrm>
        </p:spPr>
        <p:txBody>
          <a:bodyPr/>
          <a:lstStyle>
            <a:lvl1pPr algn="ctr">
              <a:defRPr sz="72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41248" y="2304288"/>
            <a:ext cx="10515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7" name="Rectangle 6" descr="Tag=AccentColor&#10;Flavor=Light&#10;Target=FillAndLine">
            <a:extLst>
              <a:ext uri="{FF2B5EF4-FFF2-40B4-BE49-F238E27FC236}">
                <a16:creationId xmlns:a16="http://schemas.microsoft.com/office/drawing/2014/main" id="{83465705-093A-460D-83A5-4A4F3275ADB7}"/>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33901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2304288"/>
            <a:ext cx="5181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2304288"/>
            <a:ext cx="5181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23FEB8C5-87FB-41BA-B300-D935D5EEAEC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2159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2578608"/>
            <a:ext cx="5157787" cy="823912"/>
          </a:xfrm>
        </p:spPr>
        <p:txBody>
          <a:bodyPr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3617842"/>
            <a:ext cx="5157787" cy="257264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2578608"/>
            <a:ext cx="5183188" cy="823912"/>
          </a:xfrm>
        </p:spPr>
        <p:txBody>
          <a:bodyPr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3617842"/>
            <a:ext cx="5183188" cy="257264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0" name="Rectangle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64120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hasCustomPrompt="1"/>
          </p:nvPr>
        </p:nvSpPr>
        <p:spPr>
          <a:xfrm>
            <a:off x="649224" y="2578608"/>
            <a:ext cx="3200400" cy="711244"/>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649224" y="3339547"/>
            <a:ext cx="3200400" cy="2900635"/>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hasCustomPrompt="1"/>
          </p:nvPr>
        </p:nvSpPr>
        <p:spPr>
          <a:xfrm>
            <a:off x="4498848" y="2578608"/>
            <a:ext cx="3200400" cy="713232"/>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4498848" y="3339548"/>
            <a:ext cx="3200400" cy="2850940"/>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0" name="Rectangle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4">
            <a:extLst>
              <a:ext uri="{FF2B5EF4-FFF2-40B4-BE49-F238E27FC236}">
                <a16:creationId xmlns:a16="http://schemas.microsoft.com/office/drawing/2014/main" id="{42AA5FD4-D71A-436D-B50A-847980623CF0}"/>
              </a:ext>
            </a:extLst>
          </p:cNvPr>
          <p:cNvSpPr>
            <a:spLocks noGrp="1"/>
          </p:cNvSpPr>
          <p:nvPr>
            <p:ph type="body" sz="quarter" idx="13" hasCustomPrompt="1"/>
          </p:nvPr>
        </p:nvSpPr>
        <p:spPr>
          <a:xfrm>
            <a:off x="8339328" y="2578608"/>
            <a:ext cx="3200400" cy="713232"/>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Content Placeholder 5">
            <a:extLst>
              <a:ext uri="{FF2B5EF4-FFF2-40B4-BE49-F238E27FC236}">
                <a16:creationId xmlns:a16="http://schemas.microsoft.com/office/drawing/2014/main" id="{498877DB-362B-4B53-84A8-D53090240FDB}"/>
              </a:ext>
            </a:extLst>
          </p:cNvPr>
          <p:cNvSpPr>
            <a:spLocks noGrp="1"/>
          </p:cNvSpPr>
          <p:nvPr>
            <p:ph sz="quarter" idx="14"/>
          </p:nvPr>
        </p:nvSpPr>
        <p:spPr>
          <a:xfrm>
            <a:off x="8339328" y="3339548"/>
            <a:ext cx="3200400" cy="2850940"/>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75350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95429EAB-EC88-4283-9CAC-5C4336D68761}"/>
              </a:ext>
            </a:extLst>
          </p:cNvPr>
          <p:cNvSpPr>
            <a:spLocks noGrp="1"/>
          </p:cNvSpPr>
          <p:nvPr>
            <p:ph type="pic" sz="quarter" idx="14"/>
          </p:nvPr>
        </p:nvSpPr>
        <p:spPr>
          <a:xfrm>
            <a:off x="8263901" y="-1"/>
            <a:ext cx="3928091" cy="4143506"/>
          </a:xfrm>
          <a:custGeom>
            <a:avLst/>
            <a:gdLst>
              <a:gd name="connsiteX0" fmla="*/ 23605 w 3928091"/>
              <a:gd name="connsiteY0" fmla="*/ 0 h 4143506"/>
              <a:gd name="connsiteX1" fmla="*/ 3928091 w 3928091"/>
              <a:gd name="connsiteY1" fmla="*/ 0 h 4143506"/>
              <a:gd name="connsiteX2" fmla="*/ 3928091 w 3928091"/>
              <a:gd name="connsiteY2" fmla="*/ 4125656 h 4143506"/>
              <a:gd name="connsiteX3" fmla="*/ 3780617 w 3928091"/>
              <a:gd name="connsiteY3" fmla="*/ 4131078 h 4143506"/>
              <a:gd name="connsiteX4" fmla="*/ 3281801 w 3928091"/>
              <a:gd name="connsiteY4" fmla="*/ 4125634 h 4143506"/>
              <a:gd name="connsiteX5" fmla="*/ 2622887 w 3928091"/>
              <a:gd name="connsiteY5" fmla="*/ 4130456 h 4143506"/>
              <a:gd name="connsiteX6" fmla="*/ 2169916 w 3928091"/>
              <a:gd name="connsiteY6" fmla="*/ 4111570 h 4143506"/>
              <a:gd name="connsiteX7" fmla="*/ 1705097 w 3928091"/>
              <a:gd name="connsiteY7" fmla="*/ 4140234 h 4143506"/>
              <a:gd name="connsiteX8" fmla="*/ 1364801 w 3928091"/>
              <a:gd name="connsiteY8" fmla="*/ 4124429 h 4143506"/>
              <a:gd name="connsiteX9" fmla="*/ 1123316 w 3928091"/>
              <a:gd name="connsiteY9" fmla="*/ 4121750 h 4143506"/>
              <a:gd name="connsiteX10" fmla="*/ 688243 w 3928091"/>
              <a:gd name="connsiteY10" fmla="*/ 4130323 h 4143506"/>
              <a:gd name="connsiteX11" fmla="*/ 298918 w 3928091"/>
              <a:gd name="connsiteY11" fmla="*/ 4118266 h 4143506"/>
              <a:gd name="connsiteX12" fmla="*/ 105785 w 3928091"/>
              <a:gd name="connsiteY12" fmla="*/ 4130037 h 4143506"/>
              <a:gd name="connsiteX13" fmla="*/ 15503 w 3928091"/>
              <a:gd name="connsiteY13" fmla="*/ 4130462 h 4143506"/>
              <a:gd name="connsiteX14" fmla="*/ 14458 w 3928091"/>
              <a:gd name="connsiteY14" fmla="*/ 4122289 h 4143506"/>
              <a:gd name="connsiteX15" fmla="*/ 346 w 3928091"/>
              <a:gd name="connsiteY15" fmla="*/ 3882149 h 4143506"/>
              <a:gd name="connsiteX16" fmla="*/ 27583 w 3928091"/>
              <a:gd name="connsiteY16" fmla="*/ 3294816 h 4143506"/>
              <a:gd name="connsiteX17" fmla="*/ 21797 w 3928091"/>
              <a:gd name="connsiteY17" fmla="*/ 3078932 h 4143506"/>
              <a:gd name="connsiteX18" fmla="*/ 30264 w 3928091"/>
              <a:gd name="connsiteY18" fmla="*/ 2835999 h 4143506"/>
              <a:gd name="connsiteX19" fmla="*/ 33510 w 3928091"/>
              <a:gd name="connsiteY19" fmla="*/ 2550270 h 4143506"/>
              <a:gd name="connsiteX20" fmla="*/ 9096 w 3928091"/>
              <a:gd name="connsiteY20" fmla="*/ 1764959 h 4143506"/>
              <a:gd name="connsiteX21" fmla="*/ 30406 w 3928091"/>
              <a:gd name="connsiteY21" fmla="*/ 1598729 h 4143506"/>
              <a:gd name="connsiteX22" fmla="*/ 20244 w 3928091"/>
              <a:gd name="connsiteY22" fmla="*/ 1114767 h 4143506"/>
              <a:gd name="connsiteX23" fmla="*/ 26736 w 3928091"/>
              <a:gd name="connsiteY23" fmla="*/ 579120 h 4143506"/>
              <a:gd name="connsiteX24" fmla="*/ 38237 w 3928091"/>
              <a:gd name="connsiteY24" fmla="*/ 288533 h 414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28091" h="4143506">
                <a:moveTo>
                  <a:pt x="23605" y="0"/>
                </a:moveTo>
                <a:lnTo>
                  <a:pt x="3928091" y="0"/>
                </a:lnTo>
                <a:lnTo>
                  <a:pt x="3928091"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p:spPr>
        <p:txBody>
          <a:bodyPr wrap="square" anchor="ctr">
            <a:noAutofit/>
          </a:bodyPr>
          <a:lstStyle>
            <a:lvl1pPr algn="ctr">
              <a:buNone/>
              <a:defRPr sz="2400"/>
            </a:lvl1pPr>
          </a:lstStyle>
          <a:p>
            <a:endParaRPr lang="en-US"/>
          </a:p>
        </p:txBody>
      </p:sp>
      <p:sp>
        <p:nvSpPr>
          <p:cNvPr id="25" name="Picture Placeholder 24">
            <a:extLst>
              <a:ext uri="{FF2B5EF4-FFF2-40B4-BE49-F238E27FC236}">
                <a16:creationId xmlns:a16="http://schemas.microsoft.com/office/drawing/2014/main" id="{95853130-EDA3-41D2-A3D5-E39613A79C81}"/>
              </a:ext>
            </a:extLst>
          </p:cNvPr>
          <p:cNvSpPr>
            <a:spLocks noGrp="1"/>
          </p:cNvSpPr>
          <p:nvPr>
            <p:ph type="pic" sz="quarter" idx="15"/>
          </p:nvPr>
        </p:nvSpPr>
        <p:spPr>
          <a:xfrm>
            <a:off x="8281029" y="4328340"/>
            <a:ext cx="3910962" cy="2529660"/>
          </a:xfrm>
          <a:custGeom>
            <a:avLst/>
            <a:gdLst>
              <a:gd name="connsiteX0" fmla="*/ 842684 w 3910962"/>
              <a:gd name="connsiteY0" fmla="*/ 662 h 2529660"/>
              <a:gd name="connsiteX1" fmla="*/ 1140350 w 3910962"/>
              <a:gd name="connsiteY1" fmla="*/ 3173 h 2529660"/>
              <a:gd name="connsiteX2" fmla="*/ 1350451 w 3910962"/>
              <a:gd name="connsiteY2" fmla="*/ 29025 h 2529660"/>
              <a:gd name="connsiteX3" fmla="*/ 1903495 w 3910962"/>
              <a:gd name="connsiteY3" fmla="*/ 18310 h 2529660"/>
              <a:gd name="connsiteX4" fmla="*/ 2649374 w 3910962"/>
              <a:gd name="connsiteY4" fmla="*/ 22730 h 2529660"/>
              <a:gd name="connsiteX5" fmla="*/ 3310304 w 3910962"/>
              <a:gd name="connsiteY5" fmla="*/ 10808 h 2529660"/>
              <a:gd name="connsiteX6" fmla="*/ 3684881 w 3910962"/>
              <a:gd name="connsiteY6" fmla="*/ 10808 h 2529660"/>
              <a:gd name="connsiteX7" fmla="*/ 3887420 w 3910962"/>
              <a:gd name="connsiteY7" fmla="*/ 15630 h 2529660"/>
              <a:gd name="connsiteX8" fmla="*/ 3910962 w 3910962"/>
              <a:gd name="connsiteY8" fmla="*/ 11105 h 2529660"/>
              <a:gd name="connsiteX9" fmla="*/ 3910962 w 3910962"/>
              <a:gd name="connsiteY9" fmla="*/ 2529660 h 2529660"/>
              <a:gd name="connsiteX10" fmla="*/ 6242 w 3910962"/>
              <a:gd name="connsiteY10" fmla="*/ 2529660 h 2529660"/>
              <a:gd name="connsiteX11" fmla="*/ 25280 w 3910962"/>
              <a:gd name="connsiteY11" fmla="*/ 2158134 h 2529660"/>
              <a:gd name="connsiteX12" fmla="*/ 11167 w 3910962"/>
              <a:gd name="connsiteY12" fmla="*/ 1427303 h 2529660"/>
              <a:gd name="connsiteX13" fmla="*/ 3970 w 3910962"/>
              <a:gd name="connsiteY13" fmla="*/ 934453 h 2529660"/>
              <a:gd name="connsiteX14" fmla="*/ 5805 w 3910962"/>
              <a:gd name="connsiteY14" fmla="*/ 380010 h 2529660"/>
              <a:gd name="connsiteX15" fmla="*/ 18506 w 3910962"/>
              <a:gd name="connsiteY15" fmla="*/ 139744 h 2529660"/>
              <a:gd name="connsiteX16" fmla="*/ 19072 w 3910962"/>
              <a:gd name="connsiteY16" fmla="*/ 23791 h 2529660"/>
              <a:gd name="connsiteX17" fmla="*/ 67093 w 3910962"/>
              <a:gd name="connsiteY17" fmla="*/ 27133 h 2529660"/>
              <a:gd name="connsiteX18" fmla="*/ 545085 w 3910962"/>
              <a:gd name="connsiteY18" fmla="*/ 11612 h 2529660"/>
              <a:gd name="connsiteX19" fmla="*/ 842684 w 3910962"/>
              <a:gd name="connsiteY19" fmla="*/ 662 h 252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10962"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62" y="11105"/>
                </a:lnTo>
                <a:lnTo>
                  <a:pt x="3910962"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p:spPr>
        <p:txBody>
          <a:bodyPr wrap="square" anchor="ctr">
            <a:noAutofit/>
          </a:bodyPr>
          <a:lstStyle>
            <a:lvl1pPr algn="ctr">
              <a:buNone/>
              <a:defRPr sz="2400"/>
            </a:lvl1pPr>
          </a:lstStyle>
          <a:p>
            <a:endParaRPr lang="en-US"/>
          </a:p>
        </p:txBody>
      </p:sp>
      <p:sp>
        <p:nvSpPr>
          <p:cNvPr id="24" name="Picture Placeholder 23">
            <a:extLst>
              <a:ext uri="{FF2B5EF4-FFF2-40B4-BE49-F238E27FC236}">
                <a16:creationId xmlns:a16="http://schemas.microsoft.com/office/drawing/2014/main" id="{3A9F270A-23C2-4A09-BC7C-5CB160B890C0}"/>
              </a:ext>
            </a:extLst>
          </p:cNvPr>
          <p:cNvSpPr>
            <a:spLocks noGrp="1"/>
          </p:cNvSpPr>
          <p:nvPr>
            <p:ph type="pic" sz="quarter" idx="16"/>
          </p:nvPr>
        </p:nvSpPr>
        <p:spPr>
          <a:xfrm>
            <a:off x="5021992" y="3792430"/>
            <a:ext cx="3041329" cy="3065569"/>
          </a:xfrm>
          <a:custGeom>
            <a:avLst/>
            <a:gdLst>
              <a:gd name="connsiteX0" fmla="*/ 2750933 w 3041329"/>
              <a:gd name="connsiteY0" fmla="*/ 0 h 3065569"/>
              <a:gd name="connsiteX1" fmla="*/ 3041329 w 3041329"/>
              <a:gd name="connsiteY1" fmla="*/ 10946 h 3065569"/>
              <a:gd name="connsiteX2" fmla="*/ 3041329 w 3041329"/>
              <a:gd name="connsiteY2" fmla="*/ 175882 h 3065569"/>
              <a:gd name="connsiteX3" fmla="*/ 3034394 w 3041329"/>
              <a:gd name="connsiteY3" fmla="*/ 266109 h 3065569"/>
              <a:gd name="connsiteX4" fmla="*/ 3037217 w 3041329"/>
              <a:gd name="connsiteY4" fmla="*/ 802010 h 3065569"/>
              <a:gd name="connsiteX5" fmla="*/ 3025363 w 3041329"/>
              <a:gd name="connsiteY5" fmla="*/ 1170283 h 3065569"/>
              <a:gd name="connsiteX6" fmla="*/ 3020000 w 3041329"/>
              <a:gd name="connsiteY6" fmla="*/ 1316450 h 3065569"/>
              <a:gd name="connsiteX7" fmla="*/ 3014637 w 3041329"/>
              <a:gd name="connsiteY7" fmla="*/ 1344641 h 3065569"/>
              <a:gd name="connsiteX8" fmla="*/ 3014637 w 3041329"/>
              <a:gd name="connsiteY8" fmla="*/ 1357340 h 3065569"/>
              <a:gd name="connsiteX9" fmla="*/ 3021693 w 3041329"/>
              <a:gd name="connsiteY9" fmla="*/ 1384898 h 3065569"/>
              <a:gd name="connsiteX10" fmla="*/ 3029173 w 3041329"/>
              <a:gd name="connsiteY10" fmla="*/ 1911401 h 3065569"/>
              <a:gd name="connsiteX11" fmla="*/ 3039899 w 3041329"/>
              <a:gd name="connsiteY11" fmla="*/ 2395617 h 3065569"/>
              <a:gd name="connsiteX12" fmla="*/ 3041329 w 3041329"/>
              <a:gd name="connsiteY12" fmla="*/ 2446475 h 3065569"/>
              <a:gd name="connsiteX13" fmla="*/ 3041329 w 3041329"/>
              <a:gd name="connsiteY13" fmla="*/ 2649259 h 3065569"/>
              <a:gd name="connsiteX14" fmla="*/ 3040516 w 3041329"/>
              <a:gd name="connsiteY14" fmla="*/ 2683378 h 3065569"/>
              <a:gd name="connsiteX15" fmla="*/ 3029596 w 3041329"/>
              <a:gd name="connsiteY15" fmla="*/ 2971138 h 3065569"/>
              <a:gd name="connsiteX16" fmla="*/ 3031678 w 3041329"/>
              <a:gd name="connsiteY16" fmla="*/ 3022824 h 3065569"/>
              <a:gd name="connsiteX17" fmla="*/ 3034625 w 3041329"/>
              <a:gd name="connsiteY17" fmla="*/ 3065569 h 3065569"/>
              <a:gd name="connsiteX18" fmla="*/ 24938 w 3041329"/>
              <a:gd name="connsiteY18" fmla="*/ 3065569 h 3065569"/>
              <a:gd name="connsiteX19" fmla="*/ 25911 w 3041329"/>
              <a:gd name="connsiteY19" fmla="*/ 3001918 h 3065569"/>
              <a:gd name="connsiteX20" fmla="*/ 38276 w 3041329"/>
              <a:gd name="connsiteY20" fmla="*/ 2918677 h 3065569"/>
              <a:gd name="connsiteX21" fmla="*/ 28835 w 3041329"/>
              <a:gd name="connsiteY21" fmla="*/ 2491295 h 3065569"/>
              <a:gd name="connsiteX22" fmla="*/ 21053 w 3041329"/>
              <a:gd name="connsiteY22" fmla="*/ 2094786 h 3065569"/>
              <a:gd name="connsiteX23" fmla="*/ 16716 w 3041329"/>
              <a:gd name="connsiteY23" fmla="*/ 1719456 h 3065569"/>
              <a:gd name="connsiteX24" fmla="*/ 3192 w 3041329"/>
              <a:gd name="connsiteY24" fmla="*/ 1622752 h 3065569"/>
              <a:gd name="connsiteX25" fmla="*/ 24242 w 3041329"/>
              <a:gd name="connsiteY25" fmla="*/ 1269110 h 3065569"/>
              <a:gd name="connsiteX26" fmla="*/ 24242 w 3041329"/>
              <a:gd name="connsiteY26" fmla="*/ 1044447 h 3065569"/>
              <a:gd name="connsiteX27" fmla="*/ 13654 w 3041329"/>
              <a:gd name="connsiteY27" fmla="*/ 884594 h 3065569"/>
              <a:gd name="connsiteX28" fmla="*/ 23477 w 3041329"/>
              <a:gd name="connsiteY28" fmla="*/ 597929 h 3065569"/>
              <a:gd name="connsiteX29" fmla="*/ 26284 w 3041329"/>
              <a:gd name="connsiteY29" fmla="*/ 408605 h 3065569"/>
              <a:gd name="connsiteX30" fmla="*/ 33300 w 3041329"/>
              <a:gd name="connsiteY30" fmla="*/ 153452 h 3065569"/>
              <a:gd name="connsiteX31" fmla="*/ 16058 w 3041329"/>
              <a:gd name="connsiteY31" fmla="*/ 52511 h 3065569"/>
              <a:gd name="connsiteX32" fmla="*/ 13611 w 3041329"/>
              <a:gd name="connsiteY32" fmla="*/ 10473 h 3065569"/>
              <a:gd name="connsiteX33" fmla="*/ 222689 w 3041329"/>
              <a:gd name="connsiteY33" fmla="*/ 5194 h 3065569"/>
              <a:gd name="connsiteX34" fmla="*/ 988364 w 3041329"/>
              <a:gd name="connsiteY34" fmla="*/ 17002 h 3065569"/>
              <a:gd name="connsiteX35" fmla="*/ 1316477 w 3041329"/>
              <a:gd name="connsiteY35" fmla="*/ 7977 h 3065569"/>
              <a:gd name="connsiteX36" fmla="*/ 1738973 w 3041329"/>
              <a:gd name="connsiteY36" fmla="*/ 11247 h 3065569"/>
              <a:gd name="connsiteX37" fmla="*/ 2438148 w 3041329"/>
              <a:gd name="connsiteY37" fmla="*/ 11247 h 3065569"/>
              <a:gd name="connsiteX38" fmla="*/ 2750933 w 3041329"/>
              <a:gd name="connsiteY38" fmla="*/ 0 h 306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41329" h="3065569">
                <a:moveTo>
                  <a:pt x="2750933" y="0"/>
                </a:moveTo>
                <a:lnTo>
                  <a:pt x="3041329" y="10946"/>
                </a:lnTo>
                <a:lnTo>
                  <a:pt x="3041329" y="175882"/>
                </a:lnTo>
                <a:lnTo>
                  <a:pt x="3034394" y="266109"/>
                </a:ln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lnTo>
                  <a:pt x="3041329" y="2446475"/>
                </a:lnTo>
                <a:lnTo>
                  <a:pt x="3041329" y="2649259"/>
                </a:lnTo>
                <a:lnTo>
                  <a:pt x="3040516" y="2683378"/>
                </a:lnTo>
                <a:cubicBezTo>
                  <a:pt x="3036759" y="2779288"/>
                  <a:pt x="3031078" y="2875197"/>
                  <a:pt x="3029596" y="2971138"/>
                </a:cubicBezTo>
                <a:cubicBezTo>
                  <a:pt x="3029314" y="2988346"/>
                  <a:pt x="3030372" y="3005585"/>
                  <a:pt x="3031678" y="3022824"/>
                </a:cubicBezTo>
                <a:lnTo>
                  <a:pt x="3034625" y="3065569"/>
                </a:lnTo>
                <a:lnTo>
                  <a:pt x="24938" y="3065569"/>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p:spPr>
        <p:txBody>
          <a:bodyPr wrap="square" anchor="ctr">
            <a:noAutofit/>
          </a:bodyPr>
          <a:lstStyle>
            <a:lvl1pPr algn="ctr">
              <a:buNone/>
              <a:defRPr sz="2400"/>
            </a:lvl1pPr>
          </a:lstStyle>
          <a:p>
            <a:endParaRPr lang="en-US"/>
          </a:p>
        </p:txBody>
      </p:sp>
      <p:sp>
        <p:nvSpPr>
          <p:cNvPr id="23" name="Picture Placeholder 22">
            <a:extLst>
              <a:ext uri="{FF2B5EF4-FFF2-40B4-BE49-F238E27FC236}">
                <a16:creationId xmlns:a16="http://schemas.microsoft.com/office/drawing/2014/main" id="{AE3DF8F2-18BB-45CB-8A9F-A6F8DED4CE61}"/>
              </a:ext>
            </a:extLst>
          </p:cNvPr>
          <p:cNvSpPr>
            <a:spLocks noGrp="1"/>
          </p:cNvSpPr>
          <p:nvPr>
            <p:ph type="pic" sz="quarter" idx="13"/>
          </p:nvPr>
        </p:nvSpPr>
        <p:spPr>
          <a:xfrm>
            <a:off x="5027598" y="0"/>
            <a:ext cx="3035794" cy="3597039"/>
          </a:xfrm>
          <a:custGeom>
            <a:avLst/>
            <a:gdLst>
              <a:gd name="connsiteX0" fmla="*/ 19840 w 3035794"/>
              <a:gd name="connsiteY0" fmla="*/ 0 h 3597039"/>
              <a:gd name="connsiteX1" fmla="*/ 3028263 w 3035794"/>
              <a:gd name="connsiteY1" fmla="*/ 0 h 3597039"/>
              <a:gd name="connsiteX2" fmla="*/ 3024697 w 3035794"/>
              <a:gd name="connsiteY2" fmla="*/ 140686 h 3597039"/>
              <a:gd name="connsiteX3" fmla="*/ 3035552 w 3035794"/>
              <a:gd name="connsiteY3" fmla="*/ 655695 h 3597039"/>
              <a:gd name="connsiteX4" fmla="*/ 3017206 w 3035794"/>
              <a:gd name="connsiteY4" fmla="*/ 941424 h 3597039"/>
              <a:gd name="connsiteX5" fmla="*/ 3027314 w 3035794"/>
              <a:gd name="connsiteY5" fmla="*/ 1375590 h 3597039"/>
              <a:gd name="connsiteX6" fmla="*/ 3035723 w 3035794"/>
              <a:gd name="connsiteY6" fmla="*/ 1661758 h 3597039"/>
              <a:gd name="connsiteX7" fmla="*/ 3035723 w 3035794"/>
              <a:gd name="connsiteY7" fmla="*/ 2108768 h 3597039"/>
              <a:gd name="connsiteX8" fmla="*/ 3024686 w 3035794"/>
              <a:gd name="connsiteY8" fmla="*/ 2232285 h 3597039"/>
              <a:gd name="connsiteX9" fmla="*/ 3025391 w 3035794"/>
              <a:gd name="connsiteY9" fmla="*/ 2548746 h 3597039"/>
              <a:gd name="connsiteX10" fmla="*/ 3024544 w 3035794"/>
              <a:gd name="connsiteY10" fmla="*/ 2932131 h 3597039"/>
              <a:gd name="connsiteX11" fmla="*/ 3029484 w 3035794"/>
              <a:gd name="connsiteY11" fmla="*/ 3206050 h 3597039"/>
              <a:gd name="connsiteX12" fmla="*/ 3029484 w 3035794"/>
              <a:gd name="connsiteY12" fmla="*/ 3492287 h 3597039"/>
              <a:gd name="connsiteX13" fmla="*/ 3026528 w 3035794"/>
              <a:gd name="connsiteY13" fmla="*/ 3584038 h 3597039"/>
              <a:gd name="connsiteX14" fmla="*/ 2536033 w 3035794"/>
              <a:gd name="connsiteY14" fmla="*/ 3578457 h 3597039"/>
              <a:gd name="connsiteX15" fmla="*/ 2062105 w 3035794"/>
              <a:gd name="connsiteY15" fmla="*/ 3578457 h 3597039"/>
              <a:gd name="connsiteX16" fmla="*/ 1545736 w 3035794"/>
              <a:gd name="connsiteY16" fmla="*/ 3591536 h 3597039"/>
              <a:gd name="connsiteX17" fmla="*/ 1047737 w 3035794"/>
              <a:gd name="connsiteY17" fmla="*/ 3582381 h 3597039"/>
              <a:gd name="connsiteX18" fmla="*/ 522627 w 3035794"/>
              <a:gd name="connsiteY18" fmla="*/ 3586174 h 3597039"/>
              <a:gd name="connsiteX19" fmla="*/ 179310 w 3035794"/>
              <a:gd name="connsiteY19" fmla="*/ 3582119 h 3597039"/>
              <a:gd name="connsiteX20" fmla="*/ 12768 w 3035794"/>
              <a:gd name="connsiteY20" fmla="*/ 3583434 h 3597039"/>
              <a:gd name="connsiteX21" fmla="*/ 14927 w 3035794"/>
              <a:gd name="connsiteY21" fmla="*/ 3541208 h 3597039"/>
              <a:gd name="connsiteX22" fmla="*/ 15947 w 3035794"/>
              <a:gd name="connsiteY22" fmla="*/ 3236172 h 3597039"/>
              <a:gd name="connsiteX23" fmla="*/ 15947 w 3035794"/>
              <a:gd name="connsiteY23" fmla="*/ 3093031 h 3597039"/>
              <a:gd name="connsiteX24" fmla="*/ 22581 w 3035794"/>
              <a:gd name="connsiteY24" fmla="*/ 2901666 h 3597039"/>
              <a:gd name="connsiteX25" fmla="*/ 9823 w 3035794"/>
              <a:gd name="connsiteY25" fmla="*/ 2816955 h 3597039"/>
              <a:gd name="connsiteX26" fmla="*/ 16074 w 3035794"/>
              <a:gd name="connsiteY26" fmla="*/ 2600075 h 3597039"/>
              <a:gd name="connsiteX27" fmla="*/ 22836 w 3035794"/>
              <a:gd name="connsiteY27" fmla="*/ 2349514 h 3597039"/>
              <a:gd name="connsiteX28" fmla="*/ 23857 w 3035794"/>
              <a:gd name="connsiteY28" fmla="*/ 2147560 h 3597039"/>
              <a:gd name="connsiteX29" fmla="*/ 26663 w 3035794"/>
              <a:gd name="connsiteY29" fmla="*/ 1765978 h 3597039"/>
              <a:gd name="connsiteX30" fmla="*/ 24367 w 3035794"/>
              <a:gd name="connsiteY30" fmla="*/ 1543612 h 3597039"/>
              <a:gd name="connsiteX31" fmla="*/ 24367 w 3035794"/>
              <a:gd name="connsiteY31" fmla="*/ 1033305 h 3597039"/>
              <a:gd name="connsiteX32" fmla="*/ 25133 w 3035794"/>
              <a:gd name="connsiteY32" fmla="*/ 759271 h 3597039"/>
              <a:gd name="connsiteX33" fmla="*/ 14289 w 3035794"/>
              <a:gd name="connsiteY33" fmla="*/ 353321 h 3597039"/>
              <a:gd name="connsiteX34" fmla="*/ 22581 w 3035794"/>
              <a:gd name="connsiteY34" fmla="*/ 20346 h 35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35794"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2992" y="1086130"/>
                  <a:pt x="3024933" y="1230868"/>
                  <a:pt x="3027314" y="1375590"/>
                </a:cubicBezTo>
                <a:lnTo>
                  <a:pt x="3035723" y="1661758"/>
                </a:lnTo>
                <a:lnTo>
                  <a:pt x="3035723" y="2108768"/>
                </a:lnTo>
                <a:lnTo>
                  <a:pt x="3024686" y="2232285"/>
                </a:ln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p:spPr>
        <p:txBody>
          <a:bodyPr wrap="square" anchor="ctr">
            <a:noAutofit/>
          </a:bodyPr>
          <a:lstStyle>
            <a:lvl1pPr algn="ctr">
              <a:buNone/>
              <a:defRPr sz="24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630936" y="429768"/>
            <a:ext cx="3922776" cy="1645920"/>
          </a:xfrm>
        </p:spPr>
        <p:txBody>
          <a:bodyPr anchor="b"/>
          <a:lstStyle>
            <a:lvl1pPr>
              <a:defRPr sz="5400"/>
            </a:lvl1pPr>
          </a:lstStyle>
          <a:p>
            <a:r>
              <a:rPr lang="en-US"/>
              <a:t>Title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30936" y="2706624"/>
            <a:ext cx="3931920" cy="3383280"/>
          </a:xfrm>
        </p:spPr>
        <p:txBody>
          <a:bodyPr>
            <a:normAutofit/>
          </a:bodyPr>
          <a:lstStyle>
            <a:lvl1pPr marL="0" indent="0">
              <a:buNone/>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descr="Tag=AccentColor&#10;Flavor=Light&#10;Target=FillAndLine">
            <a:extLst>
              <a:ext uri="{FF2B5EF4-FFF2-40B4-BE49-F238E27FC236}">
                <a16:creationId xmlns:a16="http://schemas.microsoft.com/office/drawing/2014/main" id="{3D56BB16-3103-4F61-889C-DDC4E4A678C2}"/>
              </a:ext>
            </a:extLst>
          </p:cNvPr>
          <p:cNvSpPr/>
          <p:nvPr userDrawn="1"/>
        </p:nvSpPr>
        <p:spPr>
          <a:xfrm>
            <a:off x="629328" y="2423160"/>
            <a:ext cx="3877056" cy="27432"/>
          </a:xfrm>
          <a:custGeom>
            <a:avLst/>
            <a:gdLst>
              <a:gd name="csX0" fmla="*/ 0 w 3877056"/>
              <a:gd name="csY0" fmla="*/ 0 h 27432"/>
              <a:gd name="csX1" fmla="*/ 723717 w 3877056"/>
              <a:gd name="csY1" fmla="*/ 0 h 27432"/>
              <a:gd name="csX2" fmla="*/ 1408664 w 3877056"/>
              <a:gd name="csY2" fmla="*/ 0 h 27432"/>
              <a:gd name="csX3" fmla="*/ 2093610 w 3877056"/>
              <a:gd name="csY3" fmla="*/ 0 h 27432"/>
              <a:gd name="csX4" fmla="*/ 2623475 w 3877056"/>
              <a:gd name="csY4" fmla="*/ 0 h 27432"/>
              <a:gd name="csX5" fmla="*/ 3192109 w 3877056"/>
              <a:gd name="csY5" fmla="*/ 0 h 27432"/>
              <a:gd name="csX6" fmla="*/ 3877056 w 3877056"/>
              <a:gd name="csY6" fmla="*/ 0 h 27432"/>
              <a:gd name="csX7" fmla="*/ 3877056 w 3877056"/>
              <a:gd name="csY7" fmla="*/ 27432 h 27432"/>
              <a:gd name="csX8" fmla="*/ 3230880 w 3877056"/>
              <a:gd name="csY8" fmla="*/ 27432 h 27432"/>
              <a:gd name="csX9" fmla="*/ 2701016 w 3877056"/>
              <a:gd name="csY9" fmla="*/ 27432 h 27432"/>
              <a:gd name="csX10" fmla="*/ 2171151 w 3877056"/>
              <a:gd name="csY10" fmla="*/ 27432 h 27432"/>
              <a:gd name="csX11" fmla="*/ 1486205 w 3877056"/>
              <a:gd name="csY11" fmla="*/ 27432 h 27432"/>
              <a:gd name="csX12" fmla="*/ 917570 w 3877056"/>
              <a:gd name="csY12" fmla="*/ 27432 h 27432"/>
              <a:gd name="csX13" fmla="*/ 0 w 3877056"/>
              <a:gd name="csY13" fmla="*/ 27432 h 27432"/>
              <a:gd name="csX14" fmla="*/ 0 w 3877056"/>
              <a:gd name="csY14"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877056" h="27432" fill="none" extrusionOk="0">
                <a:moveTo>
                  <a:pt x="0" y="0"/>
                </a:moveTo>
                <a:cubicBezTo>
                  <a:pt x="212376" y="-32836"/>
                  <a:pt x="570944" y="24926"/>
                  <a:pt x="723717" y="0"/>
                </a:cubicBezTo>
                <a:cubicBezTo>
                  <a:pt x="876490" y="-24926"/>
                  <a:pt x="1149502" y="-13047"/>
                  <a:pt x="1408664" y="0"/>
                </a:cubicBezTo>
                <a:cubicBezTo>
                  <a:pt x="1667826" y="13047"/>
                  <a:pt x="1931449" y="-10086"/>
                  <a:pt x="2093610" y="0"/>
                </a:cubicBezTo>
                <a:cubicBezTo>
                  <a:pt x="2255771" y="10086"/>
                  <a:pt x="2364217" y="17704"/>
                  <a:pt x="2623475" y="0"/>
                </a:cubicBezTo>
                <a:cubicBezTo>
                  <a:pt x="2882734" y="-17704"/>
                  <a:pt x="3039913" y="-18191"/>
                  <a:pt x="3192109" y="0"/>
                </a:cubicBezTo>
                <a:cubicBezTo>
                  <a:pt x="3344305" y="18191"/>
                  <a:pt x="3704655" y="9863"/>
                  <a:pt x="3877056" y="0"/>
                </a:cubicBezTo>
                <a:cubicBezTo>
                  <a:pt x="3876099" y="8431"/>
                  <a:pt x="3876707" y="14612"/>
                  <a:pt x="3877056" y="27432"/>
                </a:cubicBezTo>
                <a:cubicBezTo>
                  <a:pt x="3653020" y="26009"/>
                  <a:pt x="3480940" y="44647"/>
                  <a:pt x="3230880" y="27432"/>
                </a:cubicBezTo>
                <a:cubicBezTo>
                  <a:pt x="2980820" y="10217"/>
                  <a:pt x="2872670" y="48866"/>
                  <a:pt x="2701016" y="27432"/>
                </a:cubicBezTo>
                <a:cubicBezTo>
                  <a:pt x="2529362" y="5998"/>
                  <a:pt x="2364157" y="35954"/>
                  <a:pt x="2171151" y="27432"/>
                </a:cubicBezTo>
                <a:cubicBezTo>
                  <a:pt x="1978146" y="18910"/>
                  <a:pt x="1773461" y="38798"/>
                  <a:pt x="1486205" y="27432"/>
                </a:cubicBezTo>
                <a:cubicBezTo>
                  <a:pt x="1198949" y="16066"/>
                  <a:pt x="1139376" y="-574"/>
                  <a:pt x="917570" y="27432"/>
                </a:cubicBezTo>
                <a:cubicBezTo>
                  <a:pt x="695765" y="55438"/>
                  <a:pt x="293344" y="-5450"/>
                  <a:pt x="0" y="27432"/>
                </a:cubicBezTo>
                <a:cubicBezTo>
                  <a:pt x="226" y="18208"/>
                  <a:pt x="-648" y="12891"/>
                  <a:pt x="0" y="0"/>
                </a:cubicBezTo>
                <a:close/>
              </a:path>
              <a:path w="3877056" h="27432" stroke="0" extrusionOk="0">
                <a:moveTo>
                  <a:pt x="0" y="0"/>
                </a:moveTo>
                <a:cubicBezTo>
                  <a:pt x="192669" y="-10137"/>
                  <a:pt x="331692" y="-29256"/>
                  <a:pt x="607405" y="0"/>
                </a:cubicBezTo>
                <a:cubicBezTo>
                  <a:pt x="883118" y="29256"/>
                  <a:pt x="907253" y="-6037"/>
                  <a:pt x="1137270" y="0"/>
                </a:cubicBezTo>
                <a:cubicBezTo>
                  <a:pt x="1367288" y="6037"/>
                  <a:pt x="1546023" y="-32212"/>
                  <a:pt x="1860987" y="0"/>
                </a:cubicBezTo>
                <a:cubicBezTo>
                  <a:pt x="2175951" y="32212"/>
                  <a:pt x="2298836" y="29855"/>
                  <a:pt x="2468392" y="0"/>
                </a:cubicBezTo>
                <a:cubicBezTo>
                  <a:pt x="2637949" y="-29855"/>
                  <a:pt x="2790821" y="13504"/>
                  <a:pt x="3075798" y="0"/>
                </a:cubicBezTo>
                <a:cubicBezTo>
                  <a:pt x="3360775" y="-13504"/>
                  <a:pt x="3584812" y="38899"/>
                  <a:pt x="3877056" y="0"/>
                </a:cubicBezTo>
                <a:cubicBezTo>
                  <a:pt x="3875701" y="9524"/>
                  <a:pt x="3875854" y="13975"/>
                  <a:pt x="3877056" y="27432"/>
                </a:cubicBezTo>
                <a:cubicBezTo>
                  <a:pt x="3651600" y="-703"/>
                  <a:pt x="3532844" y="44229"/>
                  <a:pt x="3230880" y="27432"/>
                </a:cubicBezTo>
                <a:cubicBezTo>
                  <a:pt x="2928916" y="10635"/>
                  <a:pt x="2860399" y="20237"/>
                  <a:pt x="2701016" y="27432"/>
                </a:cubicBezTo>
                <a:cubicBezTo>
                  <a:pt x="2541633" y="34627"/>
                  <a:pt x="2238516" y="40277"/>
                  <a:pt x="2054840" y="27432"/>
                </a:cubicBezTo>
                <a:cubicBezTo>
                  <a:pt x="1871164" y="14587"/>
                  <a:pt x="1583795" y="3252"/>
                  <a:pt x="1408664" y="27432"/>
                </a:cubicBezTo>
                <a:cubicBezTo>
                  <a:pt x="1233533" y="51612"/>
                  <a:pt x="956608" y="20984"/>
                  <a:pt x="801258" y="27432"/>
                </a:cubicBezTo>
                <a:cubicBezTo>
                  <a:pt x="645908" y="33880"/>
                  <a:pt x="165566" y="12646"/>
                  <a:pt x="0" y="27432"/>
                </a:cubicBezTo>
                <a:cubicBezTo>
                  <a:pt x="-800" y="16780"/>
                  <a:pt x="-583" y="1291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93267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41248" y="402336"/>
            <a:ext cx="10515600" cy="1344168"/>
          </a:xfrm>
        </p:spPr>
        <p:txBody>
          <a:bodyPr/>
          <a:lstStyle>
            <a:lvl1pPr algn="ctr">
              <a:defRPr sz="72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0" name="Picture Placeholder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1" name="Picture Placeholder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2" name="Picture Placeholder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anchor="ctr">
            <a:noAutofit/>
          </a:bodyPr>
          <a:lstStyle>
            <a:lvl1pPr algn="ctr">
              <a:buNone/>
              <a:defRPr sz="2000"/>
            </a:lvl1pPr>
          </a:lstStyle>
          <a:p>
            <a:endParaRPr lang="en-US"/>
          </a:p>
        </p:txBody>
      </p:sp>
      <p:sp>
        <p:nvSpPr>
          <p:cNvPr id="13" name="Text Placeholder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Presenter Name</a:t>
            </a:r>
          </a:p>
        </p:txBody>
      </p:sp>
      <p:sp>
        <p:nvSpPr>
          <p:cNvPr id="14" name="Text Placeholder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Email</a:t>
            </a:r>
          </a:p>
        </p:txBody>
      </p:sp>
      <p:sp>
        <p:nvSpPr>
          <p:cNvPr id="15" name="Text Placeholder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Website</a:t>
            </a:r>
          </a:p>
        </p:txBody>
      </p:sp>
    </p:spTree>
    <p:extLst>
      <p:ext uri="{BB962C8B-B14F-4D97-AF65-F5344CB8AC3E}">
        <p14:creationId xmlns:p14="http://schemas.microsoft.com/office/powerpoint/2010/main" val="20112824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2C18C1E5-FB55-42F5-BD6D-9CC153FCDBE6}" type="slidenum">
              <a:rPr lang="en-US" smtClean="0"/>
              <a:t>‹#›</a:t>
            </a:fld>
            <a:endParaRPr lang="en-US"/>
          </a:p>
        </p:txBody>
      </p:sp>
    </p:spTree>
    <p:extLst>
      <p:ext uri="{BB962C8B-B14F-4D97-AF65-F5344CB8AC3E}">
        <p14:creationId xmlns:p14="http://schemas.microsoft.com/office/powerpoint/2010/main" val="20042831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06313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596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3.png"/><Relationship Id="rId2" Type="http://schemas.openxmlformats.org/officeDocument/2006/relationships/slideLayout" Target="../slideLayouts/slideLayout24.xml"/><Relationship Id="rId16" Type="http://schemas.microsoft.com/office/2007/relationships/hdphoto" Target="../media/hdphoto1.wdp"/><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theme" Target="../theme/theme4.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9031FF48-DC77-40AD-AAB7-0AC6F4E93F0E}" type="datetimeFigureOut">
              <a:rPr lang="en-US" smtClean="0"/>
              <a:t>8/25/2026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31959C2C-7359-4D6C-A4DA-AC9847D6B586}" type="slidenum">
              <a:rPr lang="en-US" smtClean="0"/>
              <a:t>‹#›</a:t>
            </a:fld>
            <a:endParaRPr lang="en-US"/>
          </a:p>
        </p:txBody>
      </p:sp>
    </p:spTree>
    <p:extLst>
      <p:ext uri="{BB962C8B-B14F-4D97-AF65-F5344CB8AC3E}">
        <p14:creationId xmlns:p14="http://schemas.microsoft.com/office/powerpoint/2010/main" val="268027288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40865686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8/25/2026</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347059897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hf sldNum="0" hdr="0" ftr="0" dt="0"/>
  <p:txStyles>
    <p:titleStyle>
      <a:lvl1pPr algn="l" defTabSz="914400" rtl="0" eaLnBrk="1" latinLnBrk="0" hangingPunct="1">
        <a:lnSpc>
          <a:spcPct val="90000"/>
        </a:lnSpc>
        <a:spcBef>
          <a:spcPct val="0"/>
        </a:spcBef>
        <a:buNone/>
        <a:defRPr sz="540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solidFill>
              </a:defRPr>
            </a:lvl1pPr>
          </a:lstStyle>
          <a:p>
            <a:r>
              <a:rPr lang="en-US"/>
              <a:t>9/3/20XX</a:t>
            </a:r>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solidFill>
              </a:defRPr>
            </a:lvl1pPr>
          </a:lstStyle>
          <a:p>
            <a:r>
              <a:rPr lang="en-US">
                <a:solidFill>
                  <a:schemeClr val="tx1"/>
                </a:solidFill>
              </a:rPr>
              <a:t>Presentation Title</a:t>
            </a:r>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solidFill>
              </a:defRPr>
            </a:lvl1pPr>
          </a:lstStyle>
          <a:p>
            <a:fld id="{2C18C1E5-FB55-42F5-BD6D-9CC153FCDBE6}" type="slidenum">
              <a:rPr lang="en-US" smtClean="0"/>
              <a:pPr/>
              <a:t>‹#›</a:t>
            </a:fld>
            <a:endParaRPr lang="en-US"/>
          </a:p>
        </p:txBody>
      </p:sp>
    </p:spTree>
    <p:extLst>
      <p:ext uri="{BB962C8B-B14F-4D97-AF65-F5344CB8AC3E}">
        <p14:creationId xmlns:p14="http://schemas.microsoft.com/office/powerpoint/2010/main" val="634723267"/>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Lst>
  <p:hf hdr="0"/>
  <p:txStyles>
    <p:title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microsoft.com/office/2007/relationships/hdphoto" Target="../media/hdphoto1.wdp"/><Relationship Id="rId7" Type="http://schemas.openxmlformats.org/officeDocument/2006/relationships/diagramData" Target="../diagrams/data2.xml"/><Relationship Id="rId2" Type="http://schemas.openxmlformats.org/officeDocument/2006/relationships/image" Target="../media/image2.png"/><Relationship Id="rId1" Type="http://schemas.openxmlformats.org/officeDocument/2006/relationships/slideLayout" Target="../slideLayouts/slideLayout29.xml"/><Relationship Id="rId6" Type="http://schemas.microsoft.com/office/2007/relationships/hdphoto" Target="../media/hdphoto2.wdp"/><Relationship Id="rId11" Type="http://schemas.microsoft.com/office/2007/relationships/diagramDrawing" Target="../diagrams/drawing2.xml"/><Relationship Id="rId5" Type="http://schemas.openxmlformats.org/officeDocument/2006/relationships/image" Target="../media/image4.png"/><Relationship Id="rId10" Type="http://schemas.openxmlformats.org/officeDocument/2006/relationships/diagramColors" Target="../diagrams/colors2.xml"/><Relationship Id="rId4" Type="http://schemas.openxmlformats.org/officeDocument/2006/relationships/image" Target="../media/image3.png"/><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2.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hyperlink" Target="https://www.flickr.com/photos/neutronboy/9788045101" TargetMode="Externa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35.xml"/><Relationship Id="rId6" Type="http://schemas.openxmlformats.org/officeDocument/2006/relationships/image" Target="../media/image4.png"/><Relationship Id="rId5" Type="http://schemas.microsoft.com/office/2007/relationships/hdphoto" Target="../media/hdphoto3.wdp"/><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07/relationships/hdphoto" Target="../media/hdphoto2.wdp"/><Relationship Id="rId7" Type="http://schemas.openxmlformats.org/officeDocument/2006/relationships/diagramColors" Target="../diagrams/colors3.xml"/><Relationship Id="rId2"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4.png"/><Relationship Id="rId7" Type="http://schemas.openxmlformats.org/officeDocument/2006/relationships/diagramLayout" Target="../diagrams/layout5.xml"/><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diagramData" Target="../diagrams/data5.xml"/><Relationship Id="rId5" Type="http://schemas.openxmlformats.org/officeDocument/2006/relationships/image" Target="../media/image2.png"/><Relationship Id="rId10" Type="http://schemas.microsoft.com/office/2007/relationships/diagramDrawing" Target="../diagrams/drawing5.xml"/><Relationship Id="rId4" Type="http://schemas.microsoft.com/office/2007/relationships/hdphoto" Target="../media/hdphoto2.wdp"/><Relationship Id="rId9" Type="http://schemas.openxmlformats.org/officeDocument/2006/relationships/diagramColors" Target="../diagrams/colors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2.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9.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5.xml"/><Relationship Id="rId5" Type="http://schemas.microsoft.com/office/2007/relationships/hdphoto" Target="../media/hdphoto3.wdp"/><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6.xml"/><Relationship Id="rId3" Type="http://schemas.microsoft.com/office/2007/relationships/hdphoto" Target="../media/hdphoto1.wdp"/><Relationship Id="rId7" Type="http://schemas.openxmlformats.org/officeDocument/2006/relationships/diagramData" Target="../diagrams/data6.xml"/><Relationship Id="rId2" Type="http://schemas.openxmlformats.org/officeDocument/2006/relationships/image" Target="../media/image2.png"/><Relationship Id="rId1" Type="http://schemas.openxmlformats.org/officeDocument/2006/relationships/slideLayout" Target="../slideLayouts/slideLayout29.xml"/><Relationship Id="rId6" Type="http://schemas.microsoft.com/office/2007/relationships/hdphoto" Target="../media/hdphoto2.wdp"/><Relationship Id="rId11" Type="http://schemas.microsoft.com/office/2007/relationships/diagramDrawing" Target="../diagrams/drawing6.xml"/><Relationship Id="rId5" Type="http://schemas.openxmlformats.org/officeDocument/2006/relationships/image" Target="../media/image4.png"/><Relationship Id="rId10" Type="http://schemas.openxmlformats.org/officeDocument/2006/relationships/diagramColors" Target="../diagrams/colors6.xml"/><Relationship Id="rId4" Type="http://schemas.openxmlformats.org/officeDocument/2006/relationships/image" Target="../media/image3.png"/><Relationship Id="rId9"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24.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33.jpe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microsoft.com/office/2007/relationships/diagramDrawing" Target="../diagrams/drawing7.xml"/><Relationship Id="rId3" Type="http://schemas.microsoft.com/office/2007/relationships/hdphoto" Target="../media/hdphoto2.wdp"/><Relationship Id="rId7" Type="http://schemas.openxmlformats.org/officeDocument/2006/relationships/diagramColors" Target="../diagrams/colors7.xml"/><Relationship Id="rId2"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8.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4.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diagramData" Target="../diagrams/data9.xml"/><Relationship Id="rId5" Type="http://schemas.openxmlformats.org/officeDocument/2006/relationships/image" Target="../media/image2.png"/><Relationship Id="rId10" Type="http://schemas.microsoft.com/office/2007/relationships/diagramDrawing" Target="../diagrams/drawing9.xml"/><Relationship Id="rId4" Type="http://schemas.microsoft.com/office/2007/relationships/hdphoto" Target="../media/hdphoto2.wdp"/><Relationship Id="rId9" Type="http://schemas.openxmlformats.org/officeDocument/2006/relationships/diagramColors" Target="../diagrams/colors9.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4.xml"/><Relationship Id="rId5" Type="http://schemas.openxmlformats.org/officeDocument/2006/relationships/image" Target="../media/image2.png"/><Relationship Id="rId4"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4.png"/><Relationship Id="rId7" Type="http://schemas.openxmlformats.org/officeDocument/2006/relationships/diagramLayout" Target="../diagrams/layout10.xml"/><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diagramData" Target="../diagrams/data10.xml"/><Relationship Id="rId5" Type="http://schemas.openxmlformats.org/officeDocument/2006/relationships/image" Target="../media/image2.png"/><Relationship Id="rId10" Type="http://schemas.microsoft.com/office/2007/relationships/diagramDrawing" Target="../diagrams/drawing10.xml"/><Relationship Id="rId4" Type="http://schemas.microsoft.com/office/2007/relationships/hdphoto" Target="../media/hdphoto2.wdp"/><Relationship Id="rId9" Type="http://schemas.openxmlformats.org/officeDocument/2006/relationships/diagramColors" Target="../diagrams/colors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microsoft.com/office/2018/10/relationships/comments" Target="../comments/modernComment_248_E339FF6D.xml"/><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8.svg"/><Relationship Id="rId2" Type="http://schemas.openxmlformats.org/officeDocument/2006/relationships/notesSlide" Target="../notesSlides/notesSlide20.xml"/><Relationship Id="rId1" Type="http://schemas.openxmlformats.org/officeDocument/2006/relationships/slideLayout" Target="../slideLayouts/slideLayout34.xml"/><Relationship Id="rId6" Type="http://schemas.openxmlformats.org/officeDocument/2006/relationships/hyperlink" Target="https://commons.wikimedia.org/wiki/File:Instagram_icon.png" TargetMode="External"/><Relationship Id="rId5" Type="http://schemas.openxmlformats.org/officeDocument/2006/relationships/image" Target="../media/image37.png"/><Relationship Id="rId4" Type="http://schemas.openxmlformats.org/officeDocument/2006/relationships/hyperlink" Target="https://pngimg.com/download/19779"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5AA6C-5FBD-D84E-8F9C-81C7C68B42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4750"/>
            <a:ext cx="12192000" cy="8128000"/>
          </a:xfrm>
          <a:prstGeom prst="rect">
            <a:avLst/>
          </a:prstGeom>
        </p:spPr>
      </p:pic>
      <p:sp>
        <p:nvSpPr>
          <p:cNvPr id="2" name="Title 1"/>
          <p:cNvSpPr>
            <a:spLocks noGrp="1"/>
          </p:cNvSpPr>
          <p:nvPr>
            <p:ph type="ctrTitle" idx="4294967295"/>
          </p:nvPr>
        </p:nvSpPr>
        <p:spPr>
          <a:xfrm>
            <a:off x="-674367" y="3997274"/>
            <a:ext cx="7715035" cy="1695138"/>
          </a:xfrm>
        </p:spPr>
        <p:txBody>
          <a:bodyPr>
            <a:normAutofit fontScale="90000"/>
          </a:bodyPr>
          <a:lstStyle/>
          <a:p>
            <a:pPr algn="ctr"/>
            <a:r>
              <a:rPr lang="en-US" sz="9600" b="1" spc="0" dirty="0">
                <a:ln w="9525">
                  <a:solidFill>
                    <a:schemeClr val="bg1"/>
                  </a:solidFill>
                  <a:prstDash val="solid"/>
                </a:ln>
                <a:effectLst>
                  <a:outerShdw blurRad="12700" dist="38100" dir="2700000" algn="tl" rotWithShape="0">
                    <a:schemeClr val="bg1">
                      <a:lumMod val="50000"/>
                    </a:schemeClr>
                  </a:outerShdw>
                </a:effectLst>
                <a:latin typeface="Impact" panose="020B0806030902050204" pitchFamily="34" charset="0"/>
              </a:rPr>
              <a:t>Welcome to Sophomore Year!</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0863">
            <a:off x="8160531" y="557959"/>
            <a:ext cx="3506381" cy="2127205"/>
          </a:xfrm>
          <a:prstGeom prst="rect">
            <a:avLst/>
          </a:prstGeom>
        </p:spPr>
      </p:pic>
      <p:sp>
        <p:nvSpPr>
          <p:cNvPr id="8" name="TextBox 7">
            <a:extLst>
              <a:ext uri="{FF2B5EF4-FFF2-40B4-BE49-F238E27FC236}">
                <a16:creationId xmlns:a16="http://schemas.microsoft.com/office/drawing/2014/main" id="{EECD80B0-C37E-1171-F536-9A21C8B9C8E6}"/>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ckwell" panose="02060603020205020403"/>
                <a:ea typeface="+mn-ea"/>
                <a:cs typeface="Calibri Light"/>
              </a:rPr>
              <a:t>Wilson</a:t>
            </a: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592337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F7543C3-2206-280B-1033-CAE6A7133123}"/>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ADMINISTRATIVE TEAM</a:t>
            </a:r>
          </a:p>
        </p:txBody>
      </p:sp>
      <p:sp>
        <p:nvSpPr>
          <p:cNvPr id="7" name="TextBox 31">
            <a:extLst>
              <a:ext uri="{FF2B5EF4-FFF2-40B4-BE49-F238E27FC236}">
                <a16:creationId xmlns:a16="http://schemas.microsoft.com/office/drawing/2014/main" id="{8D8BA243-CFA4-D723-6DA0-ECF2B86CA5BA}"/>
              </a:ext>
            </a:extLst>
          </p:cNvPr>
          <p:cNvSpPr txBox="1"/>
          <p:nvPr/>
        </p:nvSpPr>
        <p:spPr>
          <a:xfrm>
            <a:off x="5303481" y="4933297"/>
            <a:ext cx="1792263" cy="760248"/>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Mrs. Metz:</a:t>
            </a:r>
          </a:p>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H-N</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11" name="Picture 10">
            <a:extLst>
              <a:ext uri="{FF2B5EF4-FFF2-40B4-BE49-F238E27FC236}">
                <a16:creationId xmlns:a16="http://schemas.microsoft.com/office/drawing/2014/main" id="{78E6E599-4F0D-C25A-D041-C895AB55BF7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55773" y="2329647"/>
            <a:ext cx="2003855" cy="2504818"/>
          </a:xfrm>
          <a:prstGeom prst="rect">
            <a:avLst/>
          </a:prstGeom>
        </p:spPr>
      </p:pic>
      <p:pic>
        <p:nvPicPr>
          <p:cNvPr id="12" name="Picture 11">
            <a:extLst>
              <a:ext uri="{FF2B5EF4-FFF2-40B4-BE49-F238E27FC236}">
                <a16:creationId xmlns:a16="http://schemas.microsoft.com/office/drawing/2014/main" id="{38B63F51-AEF2-8539-3E35-66287C2BCD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097513" y="2316598"/>
            <a:ext cx="2014294" cy="2517867"/>
          </a:xfrm>
          <a:prstGeom prst="rect">
            <a:avLst/>
          </a:prstGeom>
        </p:spPr>
      </p:pic>
      <p:pic>
        <p:nvPicPr>
          <p:cNvPr id="13" name="Picture 12">
            <a:extLst>
              <a:ext uri="{FF2B5EF4-FFF2-40B4-BE49-F238E27FC236}">
                <a16:creationId xmlns:a16="http://schemas.microsoft.com/office/drawing/2014/main" id="{A8BE0BE0-38CB-51CC-01E8-793A636E039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249691" y="2329647"/>
            <a:ext cx="1986533" cy="2483166"/>
          </a:xfrm>
          <a:prstGeom prst="rect">
            <a:avLst/>
          </a:prstGeom>
        </p:spPr>
      </p:pic>
      <p:pic>
        <p:nvPicPr>
          <p:cNvPr id="14" name="Picture 13">
            <a:extLst>
              <a:ext uri="{FF2B5EF4-FFF2-40B4-BE49-F238E27FC236}">
                <a16:creationId xmlns:a16="http://schemas.microsoft.com/office/drawing/2014/main" id="{74BC642C-A3E2-61BD-4E0F-298D48F19F8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367266" y="2329647"/>
            <a:ext cx="1986533" cy="2483167"/>
          </a:xfrm>
          <a:prstGeom prst="rect">
            <a:avLst/>
          </a:prstGeom>
        </p:spPr>
      </p:pic>
      <p:pic>
        <p:nvPicPr>
          <p:cNvPr id="15" name="Picture 14">
            <a:extLst>
              <a:ext uri="{FF2B5EF4-FFF2-40B4-BE49-F238E27FC236}">
                <a16:creationId xmlns:a16="http://schemas.microsoft.com/office/drawing/2014/main" id="{005CBBBC-9A95-E4C5-E04F-307035D15D2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838200" y="2329647"/>
            <a:ext cx="2003854" cy="2504817"/>
          </a:xfrm>
          <a:prstGeom prst="rect">
            <a:avLst/>
          </a:prstGeom>
        </p:spPr>
      </p:pic>
      <p:sp>
        <p:nvSpPr>
          <p:cNvPr id="16" name="TextBox 30">
            <a:extLst>
              <a:ext uri="{FF2B5EF4-FFF2-40B4-BE49-F238E27FC236}">
                <a16:creationId xmlns:a16="http://schemas.microsoft.com/office/drawing/2014/main" id="{37D91D80-C40D-013A-DDE2-5B0464935CF3}"/>
              </a:ext>
            </a:extLst>
          </p:cNvPr>
          <p:cNvSpPr txBox="1"/>
          <p:nvPr/>
        </p:nvSpPr>
        <p:spPr>
          <a:xfrm>
            <a:off x="898369" y="4933298"/>
            <a:ext cx="1883515" cy="363409"/>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Dr. Bachmeier</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18" name="TextBox 32">
            <a:extLst>
              <a:ext uri="{FF2B5EF4-FFF2-40B4-BE49-F238E27FC236}">
                <a16:creationId xmlns:a16="http://schemas.microsoft.com/office/drawing/2014/main" id="{EA2106B7-7B69-CD2B-B9FC-1E401A957EF9}"/>
              </a:ext>
            </a:extLst>
          </p:cNvPr>
          <p:cNvSpPr txBox="1"/>
          <p:nvPr/>
        </p:nvSpPr>
        <p:spPr>
          <a:xfrm>
            <a:off x="3205266" y="4933298"/>
            <a:ext cx="1504869" cy="760248"/>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Mr. Asprey</a:t>
            </a:r>
          </a:p>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A-G</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19" name="TextBox 33">
            <a:extLst>
              <a:ext uri="{FF2B5EF4-FFF2-40B4-BE49-F238E27FC236}">
                <a16:creationId xmlns:a16="http://schemas.microsoft.com/office/drawing/2014/main" id="{48890003-A500-4D6A-392D-BD023658D28E}"/>
              </a:ext>
            </a:extLst>
          </p:cNvPr>
          <p:cNvSpPr txBox="1"/>
          <p:nvPr/>
        </p:nvSpPr>
        <p:spPr>
          <a:xfrm>
            <a:off x="7249692" y="4834466"/>
            <a:ext cx="1986532" cy="760248"/>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Dr. Samson: </a:t>
            </a:r>
          </a:p>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O-Z</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20" name="TextBox 31">
            <a:extLst>
              <a:ext uri="{FF2B5EF4-FFF2-40B4-BE49-F238E27FC236}">
                <a16:creationId xmlns:a16="http://schemas.microsoft.com/office/drawing/2014/main" id="{928D2B50-7736-B61B-4B39-D28B379A4808}"/>
              </a:ext>
            </a:extLst>
          </p:cNvPr>
          <p:cNvSpPr txBox="1"/>
          <p:nvPr/>
        </p:nvSpPr>
        <p:spPr>
          <a:xfrm>
            <a:off x="9367266" y="4933297"/>
            <a:ext cx="1986534" cy="760248"/>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Mr. Wilson: Grade 9</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Tree>
    <p:extLst>
      <p:ext uri="{BB962C8B-B14F-4D97-AF65-F5344CB8AC3E}">
        <p14:creationId xmlns:p14="http://schemas.microsoft.com/office/powerpoint/2010/main" val="41094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5A41005-F666-1864-F662-7F5C1D7DAF27}"/>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ADMINISTRATIVE TEAM</a:t>
            </a:r>
          </a:p>
        </p:txBody>
      </p:sp>
      <p:sp>
        <p:nvSpPr>
          <p:cNvPr id="3" name="TextBox 31">
            <a:extLst>
              <a:ext uri="{FF2B5EF4-FFF2-40B4-BE49-F238E27FC236}">
                <a16:creationId xmlns:a16="http://schemas.microsoft.com/office/drawing/2014/main" id="{804090C7-260C-A109-FA80-B4A9BF52AFDC}"/>
              </a:ext>
            </a:extLst>
          </p:cNvPr>
          <p:cNvSpPr txBox="1"/>
          <p:nvPr/>
        </p:nvSpPr>
        <p:spPr>
          <a:xfrm>
            <a:off x="6675369" y="5194219"/>
            <a:ext cx="1624690" cy="987125"/>
          </a:xfrm>
          <a:prstGeom prst="rect">
            <a:avLst/>
          </a:prstGeom>
        </p:spPr>
        <p:txBody>
          <a:bodyPr wrap="square" lIns="0" tIns="0" rIns="0" bIns="0" rtlCol="0" anchor="t">
            <a:spAutoFit/>
          </a:bodyPr>
          <a:lstStyle/>
          <a:p>
            <a:pPr marL="0" marR="0" lvl="0" indent="0" algn="ctr" defTabSz="1060704" rtl="0" eaLnBrk="1" fontAlgn="auto" latinLnBrk="0" hangingPunct="1">
              <a:lnSpc>
                <a:spcPts val="3772"/>
              </a:lnSpc>
              <a:spcBef>
                <a:spcPct val="0"/>
              </a:spcBef>
              <a:spcAft>
                <a:spcPts val="0"/>
              </a:spcAft>
              <a:buClrTx/>
              <a:buSzTx/>
              <a:buFontTx/>
              <a:buNone/>
              <a:tabLst/>
              <a:defRPr/>
            </a:pPr>
            <a:r>
              <a:rPr kumimoji="0" lang="en-US" sz="3369" b="0" i="0" u="none" strike="noStrike" kern="1200" cap="none" spc="0" normalizeH="0" baseline="0" noProof="0">
                <a:ln>
                  <a:noFill/>
                </a:ln>
                <a:solidFill>
                  <a:srgbClr val="000000"/>
                </a:solidFill>
                <a:effectLst/>
                <a:uLnTx/>
                <a:uFillTx/>
                <a:latin typeface="Zilla Slab"/>
                <a:ea typeface="+mn-ea"/>
                <a:cs typeface="+mn-cs"/>
                <a:sym typeface="Zilla Slab"/>
              </a:rPr>
              <a:t>SRO Balvik</a:t>
            </a:r>
            <a:endParaRPr kumimoji="0" lang="en-US" sz="2904"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4" name="TextBox 32">
            <a:extLst>
              <a:ext uri="{FF2B5EF4-FFF2-40B4-BE49-F238E27FC236}">
                <a16:creationId xmlns:a16="http://schemas.microsoft.com/office/drawing/2014/main" id="{97FC68E6-83BD-7D78-BDC7-027D2D0FFFCC}"/>
              </a:ext>
            </a:extLst>
          </p:cNvPr>
          <p:cNvSpPr txBox="1"/>
          <p:nvPr/>
        </p:nvSpPr>
        <p:spPr>
          <a:xfrm>
            <a:off x="3742982" y="5293375"/>
            <a:ext cx="1918865" cy="493563"/>
          </a:xfrm>
          <a:prstGeom prst="rect">
            <a:avLst/>
          </a:prstGeom>
        </p:spPr>
        <p:txBody>
          <a:bodyPr wrap="square" lIns="0" tIns="0" rIns="0" bIns="0" rtlCol="0" anchor="t">
            <a:spAutoFit/>
          </a:bodyPr>
          <a:lstStyle/>
          <a:p>
            <a:pPr marL="0" marR="0" lvl="0" indent="0" algn="ctr" defTabSz="1060704" rtl="0" eaLnBrk="1" fontAlgn="auto" latinLnBrk="0" hangingPunct="1">
              <a:lnSpc>
                <a:spcPts val="3772"/>
              </a:lnSpc>
              <a:spcBef>
                <a:spcPct val="0"/>
              </a:spcBef>
              <a:spcAft>
                <a:spcPts val="0"/>
              </a:spcAft>
              <a:buClrTx/>
              <a:buSzTx/>
              <a:buFontTx/>
              <a:buNone/>
              <a:tabLst/>
              <a:defRPr/>
            </a:pPr>
            <a:r>
              <a:rPr kumimoji="0" lang="en-US" sz="3369" b="0" i="0" u="none" strike="noStrike" kern="1200" cap="none" spc="0" normalizeH="0" baseline="0" noProof="0">
                <a:ln>
                  <a:noFill/>
                </a:ln>
                <a:solidFill>
                  <a:srgbClr val="000000"/>
                </a:solidFill>
                <a:effectLst/>
                <a:uLnTx/>
                <a:uFillTx/>
                <a:latin typeface="Zilla Slab"/>
                <a:ea typeface="+mn-ea"/>
                <a:cs typeface="+mn-cs"/>
                <a:sym typeface="Zilla Slab"/>
              </a:rPr>
              <a:t>Mr. Behm</a:t>
            </a:r>
            <a:endParaRPr kumimoji="0" lang="en-US" sz="2904"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5" name="Picture 4">
            <a:extLst>
              <a:ext uri="{FF2B5EF4-FFF2-40B4-BE49-F238E27FC236}">
                <a16:creationId xmlns:a16="http://schemas.microsoft.com/office/drawing/2014/main" id="{722D1297-8061-70AA-CFEF-245617EC7A0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181879" y="1828801"/>
            <a:ext cx="2615412" cy="3269265"/>
          </a:xfrm>
          <a:prstGeom prst="rect">
            <a:avLst/>
          </a:prstGeom>
        </p:spPr>
      </p:pic>
      <p:pic>
        <p:nvPicPr>
          <p:cNvPr id="6" name="Picture 5">
            <a:extLst>
              <a:ext uri="{FF2B5EF4-FFF2-40B4-BE49-F238E27FC236}">
                <a16:creationId xmlns:a16="http://schemas.microsoft.com/office/drawing/2014/main" id="{D6553249-B4FE-6857-E1E3-A96B85BD5B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394709" y="1828800"/>
            <a:ext cx="2615412" cy="3269265"/>
          </a:xfrm>
          <a:prstGeom prst="rect">
            <a:avLst/>
          </a:prstGeom>
        </p:spPr>
      </p:pic>
    </p:spTree>
    <p:extLst>
      <p:ext uri="{BB962C8B-B14F-4D97-AF65-F5344CB8AC3E}">
        <p14:creationId xmlns:p14="http://schemas.microsoft.com/office/powerpoint/2010/main" val="507827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AFA13C2-72E3-F948-4231-DA89359969D6}"/>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COUNSELING TEAM</a:t>
            </a:r>
          </a:p>
        </p:txBody>
      </p:sp>
      <p:sp>
        <p:nvSpPr>
          <p:cNvPr id="3" name="TextBox 30">
            <a:extLst>
              <a:ext uri="{FF2B5EF4-FFF2-40B4-BE49-F238E27FC236}">
                <a16:creationId xmlns:a16="http://schemas.microsoft.com/office/drawing/2014/main" id="{6A059B19-9674-C669-5848-317DAD75EF83}"/>
              </a:ext>
            </a:extLst>
          </p:cNvPr>
          <p:cNvSpPr txBox="1"/>
          <p:nvPr/>
        </p:nvSpPr>
        <p:spPr>
          <a:xfrm>
            <a:off x="838200" y="4979508"/>
            <a:ext cx="1910630"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Ms. Quist:</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A-E</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4" name="TextBox 31">
            <a:extLst>
              <a:ext uri="{FF2B5EF4-FFF2-40B4-BE49-F238E27FC236}">
                <a16:creationId xmlns:a16="http://schemas.microsoft.com/office/drawing/2014/main" id="{E44425D1-4089-A0D4-1AE7-9CC8DF8404CD}"/>
              </a:ext>
            </a:extLst>
          </p:cNvPr>
          <p:cNvSpPr txBox="1"/>
          <p:nvPr/>
        </p:nvSpPr>
        <p:spPr>
          <a:xfrm>
            <a:off x="5213036" y="4979650"/>
            <a:ext cx="1821598"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Mrs. Cowden:</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err="1">
                <a:ln>
                  <a:noFill/>
                </a:ln>
                <a:solidFill>
                  <a:srgbClr val="000000"/>
                </a:solidFill>
                <a:effectLst/>
                <a:uLnTx/>
                <a:uFillTx/>
                <a:latin typeface="Zilla Slab"/>
                <a:ea typeface="+mn-ea"/>
                <a:cs typeface="+mn-cs"/>
                <a:sym typeface="Zilla Slab"/>
              </a:rPr>
              <a:t>Lf</a:t>
            </a: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-Rh</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5" name="TextBox 32">
            <a:extLst>
              <a:ext uri="{FF2B5EF4-FFF2-40B4-BE49-F238E27FC236}">
                <a16:creationId xmlns:a16="http://schemas.microsoft.com/office/drawing/2014/main" id="{B4E95A09-3171-0AEA-2463-1A014E2755FB}"/>
              </a:ext>
            </a:extLst>
          </p:cNvPr>
          <p:cNvSpPr txBox="1"/>
          <p:nvPr/>
        </p:nvSpPr>
        <p:spPr>
          <a:xfrm>
            <a:off x="3025617" y="4979650"/>
            <a:ext cx="2040190"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Mrs. Rosendahl:</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F-Le</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6" name="TextBox 33">
            <a:extLst>
              <a:ext uri="{FF2B5EF4-FFF2-40B4-BE49-F238E27FC236}">
                <a16:creationId xmlns:a16="http://schemas.microsoft.com/office/drawing/2014/main" id="{BDA92C86-2A3E-648C-D46D-50B45425A50D}"/>
              </a:ext>
            </a:extLst>
          </p:cNvPr>
          <p:cNvSpPr txBox="1"/>
          <p:nvPr/>
        </p:nvSpPr>
        <p:spPr>
          <a:xfrm>
            <a:off x="7374778" y="4979650"/>
            <a:ext cx="2032100"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Mrs. Roberts: </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Ri-Z</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7" name="TextBox 31">
            <a:extLst>
              <a:ext uri="{FF2B5EF4-FFF2-40B4-BE49-F238E27FC236}">
                <a16:creationId xmlns:a16="http://schemas.microsoft.com/office/drawing/2014/main" id="{28417BB3-33A1-CAC6-FCED-E5AD186A86D6}"/>
              </a:ext>
            </a:extLst>
          </p:cNvPr>
          <p:cNvSpPr txBox="1"/>
          <p:nvPr/>
        </p:nvSpPr>
        <p:spPr>
          <a:xfrm>
            <a:off x="9526270" y="4979508"/>
            <a:ext cx="2032100"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 Zuel:</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Grade 9</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8" name="Picture 7">
            <a:extLst>
              <a:ext uri="{FF2B5EF4-FFF2-40B4-BE49-F238E27FC236}">
                <a16:creationId xmlns:a16="http://schemas.microsoft.com/office/drawing/2014/main" id="{4F50015B-15E9-282A-D827-0533A02CE57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025618" y="2304487"/>
            <a:ext cx="2040188" cy="2550236"/>
          </a:xfrm>
          <a:prstGeom prst="rect">
            <a:avLst/>
          </a:prstGeom>
        </p:spPr>
      </p:pic>
      <p:pic>
        <p:nvPicPr>
          <p:cNvPr id="9" name="Picture 8">
            <a:extLst>
              <a:ext uri="{FF2B5EF4-FFF2-40B4-BE49-F238E27FC236}">
                <a16:creationId xmlns:a16="http://schemas.microsoft.com/office/drawing/2014/main" id="{B16777A3-6D5A-92B3-32C3-69F309A1F81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71969" y="2308096"/>
            <a:ext cx="2040187" cy="2550233"/>
          </a:xfrm>
          <a:prstGeom prst="rect">
            <a:avLst/>
          </a:prstGeom>
        </p:spPr>
      </p:pic>
      <p:pic>
        <p:nvPicPr>
          <p:cNvPr id="10" name="Picture 9">
            <a:extLst>
              <a:ext uri="{FF2B5EF4-FFF2-40B4-BE49-F238E27FC236}">
                <a16:creationId xmlns:a16="http://schemas.microsoft.com/office/drawing/2014/main" id="{90B151BF-8C3A-7758-3736-F2400A07D13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332917" y="2304480"/>
            <a:ext cx="2040189" cy="2550237"/>
          </a:xfrm>
          <a:prstGeom prst="rect">
            <a:avLst/>
          </a:prstGeom>
        </p:spPr>
      </p:pic>
      <p:pic>
        <p:nvPicPr>
          <p:cNvPr id="11" name="Picture 10">
            <a:extLst>
              <a:ext uri="{FF2B5EF4-FFF2-40B4-BE49-F238E27FC236}">
                <a16:creationId xmlns:a16="http://schemas.microsoft.com/office/drawing/2014/main" id="{090E85B4-F7E1-7AC9-3FD5-2F0C1B7FE45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486566" y="2304480"/>
            <a:ext cx="2040189" cy="2550237"/>
          </a:xfrm>
          <a:prstGeom prst="rect">
            <a:avLst/>
          </a:prstGeom>
        </p:spPr>
      </p:pic>
      <p:pic>
        <p:nvPicPr>
          <p:cNvPr id="12" name="Picture 11">
            <a:extLst>
              <a:ext uri="{FF2B5EF4-FFF2-40B4-BE49-F238E27FC236}">
                <a16:creationId xmlns:a16="http://schemas.microsoft.com/office/drawing/2014/main" id="{B7B04185-BCF2-AADF-E3AA-E39D0986DB3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179268" y="2304484"/>
            <a:ext cx="2040187" cy="2550233"/>
          </a:xfrm>
          <a:prstGeom prst="rect">
            <a:avLst/>
          </a:prstGeom>
        </p:spPr>
      </p:pic>
    </p:spTree>
    <p:extLst>
      <p:ext uri="{BB962C8B-B14F-4D97-AF65-F5344CB8AC3E}">
        <p14:creationId xmlns:p14="http://schemas.microsoft.com/office/powerpoint/2010/main" val="260496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95324" y="294428"/>
            <a:ext cx="10772775" cy="1658198"/>
          </a:xfrm>
        </p:spPr>
        <p:txBody>
          <a:bodyPr>
            <a:normAutofit/>
          </a:bodyPr>
          <a:lstStyle/>
          <a:p>
            <a:pPr algn="ctr"/>
            <a:r>
              <a:rPr lang="en-US" b="1"/>
              <a:t>Tonight’s Purpose:</a:t>
            </a:r>
          </a:p>
        </p:txBody>
      </p:sp>
      <p:graphicFrame>
        <p:nvGraphicFramePr>
          <p:cNvPr id="7" name="Content Placeholder 4">
            <a:extLst>
              <a:ext uri="{FF2B5EF4-FFF2-40B4-BE49-F238E27FC236}">
                <a16:creationId xmlns:a16="http://schemas.microsoft.com/office/drawing/2014/main" id="{3B967AE3-C20A-E57D-B6E4-6A82E28FFD54}"/>
              </a:ext>
            </a:extLst>
          </p:cNvPr>
          <p:cNvGraphicFramePr>
            <a:graphicFrameLocks noGrp="1"/>
          </p:cNvGraphicFramePr>
          <p:nvPr>
            <p:ph idx="1"/>
          </p:nvPr>
        </p:nvGraphicFramePr>
        <p:xfrm>
          <a:off x="266700" y="1952626"/>
          <a:ext cx="11630025" cy="44862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63FBC19E-5C87-207A-B82E-C7A24A2BF58D}"/>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ckwell" panose="02060603020205020403"/>
                <a:ea typeface="+mn-ea"/>
                <a:cs typeface="Calibri Light"/>
              </a:rPr>
              <a:t>Wilson</a:t>
            </a: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20066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85E0883-9001-4D4E-9C91-E8D165DAF9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94AEEF45-F5C8-4322-9C98-33BB7A5A2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4" name="Oval 13">
              <a:extLst>
                <a:ext uri="{FF2B5EF4-FFF2-40B4-BE49-F238E27FC236}">
                  <a16:creationId xmlns:a16="http://schemas.microsoft.com/office/drawing/2014/main" id="{185E4386-A445-455A-91C4-16DE5DA9F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p:nvSpPr>
          <p:cNvPr id="6" name="Title 1">
            <a:extLst>
              <a:ext uri="{FF2B5EF4-FFF2-40B4-BE49-F238E27FC236}">
                <a16:creationId xmlns:a16="http://schemas.microsoft.com/office/drawing/2014/main" id="{FAC0EB6F-E94A-7AA1-1816-474558AE038B}"/>
              </a:ext>
            </a:extLst>
          </p:cNvPr>
          <p:cNvSpPr txBox="1">
            <a:spLocks/>
          </p:cNvSpPr>
          <p:nvPr/>
        </p:nvSpPr>
        <p:spPr>
          <a:xfrm>
            <a:off x="1069848" y="484632"/>
            <a:ext cx="10058400" cy="1609344"/>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600" b="0" i="0" u="none" strike="noStrike" kern="1200" cap="all" spc="0" normalizeH="0" baseline="0" noProof="0" dirty="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PACKER PRIDE: LEGACY LIVES HERE</a:t>
            </a:r>
          </a:p>
        </p:txBody>
      </p:sp>
      <p:sp>
        <p:nvSpPr>
          <p:cNvPr id="16" name="Rectangle 15">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aphicFrame>
        <p:nvGraphicFramePr>
          <p:cNvPr id="7" name="TextBox 3">
            <a:extLst>
              <a:ext uri="{FF2B5EF4-FFF2-40B4-BE49-F238E27FC236}">
                <a16:creationId xmlns:a16="http://schemas.microsoft.com/office/drawing/2014/main" id="{D35851B3-55EE-BCA8-9127-24DB982A081D}"/>
              </a:ext>
            </a:extLst>
          </p:cNvPr>
          <p:cNvGraphicFramePr/>
          <p:nvPr/>
        </p:nvGraphicFramePr>
        <p:xfrm>
          <a:off x="1155036" y="2385390"/>
          <a:ext cx="10058400" cy="39879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0043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4C5769-E723-4A1E-B4F6-F6BB27AE7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3">
              <a:alphaModFix amt="4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878380D-0E99-4278-9939-702074B8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D3276005-B015-9089-5A4C-9C6BB429E4BA}"/>
              </a:ext>
            </a:extLst>
          </p:cNvPr>
          <p:cNvSpPr>
            <a:spLocks noGrp="1"/>
          </p:cNvSpPr>
          <p:nvPr>
            <p:ph type="title"/>
          </p:nvPr>
        </p:nvSpPr>
        <p:spPr>
          <a:xfrm>
            <a:off x="212651" y="643466"/>
            <a:ext cx="4262705" cy="5571067"/>
          </a:xfrm>
        </p:spPr>
        <p:txBody>
          <a:bodyPr>
            <a:normAutofit/>
          </a:bodyPr>
          <a:lstStyle/>
          <a:p>
            <a:pPr algn="ctr"/>
            <a:r>
              <a:rPr lang="en-US" sz="6000">
                <a:solidFill>
                  <a:srgbClr val="FFFFFF"/>
                </a:solidFill>
              </a:rPr>
              <a:t>ACADEMIC </a:t>
            </a:r>
            <a:br>
              <a:rPr lang="en-US" sz="6000">
                <a:solidFill>
                  <a:srgbClr val="FFFFFF"/>
                </a:solidFill>
              </a:rPr>
            </a:br>
            <a:r>
              <a:rPr lang="en-US" sz="6000">
                <a:solidFill>
                  <a:srgbClr val="FFFFFF"/>
                </a:solidFill>
              </a:rPr>
              <a:t>NEED-TO-KNOW </a:t>
            </a:r>
            <a:br>
              <a:rPr lang="en-US" sz="6000">
                <a:solidFill>
                  <a:srgbClr val="FFFFFF"/>
                </a:solidFill>
              </a:rPr>
            </a:br>
            <a:r>
              <a:rPr lang="en-US" sz="6000">
                <a:solidFill>
                  <a:srgbClr val="FFFFFF"/>
                </a:solidFill>
              </a:rPr>
              <a:t>&amp; SUPPORT</a:t>
            </a:r>
          </a:p>
        </p:txBody>
      </p:sp>
      <p:sp>
        <p:nvSpPr>
          <p:cNvPr id="12" name="Oval 11">
            <a:extLst>
              <a:ext uri="{FF2B5EF4-FFF2-40B4-BE49-F238E27FC236}">
                <a16:creationId xmlns:a16="http://schemas.microsoft.com/office/drawing/2014/main" id="{75A92D53-A461-451B-87E6-8746F6FC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 name="Content Placeholder 2">
            <a:extLst>
              <a:ext uri="{FF2B5EF4-FFF2-40B4-BE49-F238E27FC236}">
                <a16:creationId xmlns:a16="http://schemas.microsoft.com/office/drawing/2014/main" id="{7046CAC7-70BB-2C3E-EC14-87BF8DE794FC}"/>
              </a:ext>
            </a:extLst>
          </p:cNvPr>
          <p:cNvSpPr>
            <a:spLocks noGrp="1"/>
          </p:cNvSpPr>
          <p:nvPr>
            <p:ph idx="1"/>
          </p:nvPr>
        </p:nvSpPr>
        <p:spPr>
          <a:xfrm>
            <a:off x="4932557" y="643465"/>
            <a:ext cx="6469168" cy="5586215"/>
          </a:xfrm>
        </p:spPr>
        <p:txBody>
          <a:bodyPr anchor="ctr">
            <a:normAutofit/>
          </a:bodyPr>
          <a:lstStyle/>
          <a:p>
            <a:pPr marL="0" marR="0" lvl="0" indent="0" algn="ctr">
              <a:spcBef>
                <a:spcPts val="0"/>
              </a:spcBef>
              <a:spcAft>
                <a:spcPts val="800"/>
              </a:spcAft>
              <a:buNone/>
            </a:pPr>
            <a:r>
              <a:rPr lang="en-US" sz="2800" i="1" dirty="0">
                <a:effectLst/>
                <a:ea typeface="Calibri" panose="020F0502020204030204" pitchFamily="34" charset="0"/>
                <a:cs typeface="Calibri" panose="020F0502020204030204" pitchFamily="34" charset="0"/>
              </a:rPr>
              <a:t>Goal for WFHS this year: </a:t>
            </a:r>
          </a:p>
          <a:p>
            <a:pPr marL="0" indent="0" algn="ctr">
              <a:buNone/>
            </a:pPr>
            <a:r>
              <a:rPr lang="en-US" sz="2800" dirty="0"/>
              <a:t>Educators regularly collaborate to address academic achievement and appropriately challenge </a:t>
            </a:r>
            <a:r>
              <a:rPr lang="en-US" sz="2800" u="sng" dirty="0"/>
              <a:t>ALL</a:t>
            </a:r>
            <a:r>
              <a:rPr lang="en-US" sz="2800" dirty="0"/>
              <a:t> learners. </a:t>
            </a:r>
          </a:p>
        </p:txBody>
      </p:sp>
      <p:sp>
        <p:nvSpPr>
          <p:cNvPr id="14" name="Oval 13">
            <a:extLst>
              <a:ext uri="{FF2B5EF4-FFF2-40B4-BE49-F238E27FC236}">
                <a16:creationId xmlns:a16="http://schemas.microsoft.com/office/drawing/2014/main" id="{F003ABC2-0D2A-42E5-9778-D9E8DBB54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554196F4-6FA4-7577-329D-B5B6B6012AEE}"/>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Wilson</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469878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53952-0CE6-15C2-2051-CA1AF0A50D9D}"/>
              </a:ext>
            </a:extLst>
          </p:cNvPr>
          <p:cNvSpPr>
            <a:spLocks noGrp="1"/>
          </p:cNvSpPr>
          <p:nvPr>
            <p:ph type="title"/>
          </p:nvPr>
        </p:nvSpPr>
        <p:spPr>
          <a:xfrm>
            <a:off x="4844320" y="145965"/>
            <a:ext cx="7014605" cy="1023929"/>
          </a:xfrm>
          <a:ln>
            <a:noFill/>
          </a:ln>
        </p:spPr>
        <p:txBody>
          <a:bodyPr>
            <a:normAutofit/>
          </a:bodyPr>
          <a:lstStyle/>
          <a:p>
            <a:pPr algn="ctr"/>
            <a:r>
              <a:rPr lang="en-US" sz="3500" b="1" dirty="0">
                <a:latin typeface="Franklin Gothic Medium" panose="020B0603020102020204" pitchFamily="34" charset="0"/>
              </a:rPr>
              <a:t>ATTENDANCE &amp; TARDIES</a:t>
            </a:r>
          </a:p>
        </p:txBody>
      </p:sp>
      <p:pic>
        <p:nvPicPr>
          <p:cNvPr id="5" name="Picture 4">
            <a:extLst>
              <a:ext uri="{FF2B5EF4-FFF2-40B4-BE49-F238E27FC236}">
                <a16:creationId xmlns:a16="http://schemas.microsoft.com/office/drawing/2014/main" id="{5482460C-C8FE-F203-9884-45E0FDFD0820}"/>
              </a:ext>
            </a:extLst>
          </p:cNvPr>
          <p:cNvPicPr>
            <a:picLocks noChangeAspect="1"/>
          </p:cNvPicPr>
          <p:nvPr/>
        </p:nvPicPr>
        <p:blipFill>
          <a:blip r:embed="rId3">
            <a:extLst>
              <a:ext uri="{837473B0-CC2E-450A-ABE3-18F120FF3D39}">
                <a1611:picAttrSrcUrl xmlns:a1611="http://schemas.microsoft.com/office/drawing/2016/11/main" r:id="rId4"/>
              </a:ext>
            </a:extLst>
          </a:blip>
          <a:srcRect t="835" b="835"/>
          <a:stretch/>
        </p:blipFill>
        <p:spPr>
          <a:xfrm>
            <a:off x="3344" y="10"/>
            <a:ext cx="4646726" cy="6857990"/>
          </a:xfrm>
          <a:prstGeom prst="rect">
            <a:avLst/>
          </a:prstGeom>
        </p:spPr>
      </p:pic>
      <p:sp>
        <p:nvSpPr>
          <p:cNvPr id="3" name="Content Placeholder 2">
            <a:extLst>
              <a:ext uri="{FF2B5EF4-FFF2-40B4-BE49-F238E27FC236}">
                <a16:creationId xmlns:a16="http://schemas.microsoft.com/office/drawing/2014/main" id="{F8F4E4E3-8D16-18ED-3C3F-59325E9C5EFF}"/>
              </a:ext>
            </a:extLst>
          </p:cNvPr>
          <p:cNvSpPr>
            <a:spLocks noGrp="1"/>
          </p:cNvSpPr>
          <p:nvPr>
            <p:ph idx="1"/>
          </p:nvPr>
        </p:nvSpPr>
        <p:spPr>
          <a:xfrm>
            <a:off x="4986484" y="1082809"/>
            <a:ext cx="6730276" cy="5487795"/>
          </a:xfrm>
        </p:spPr>
        <p:txBody>
          <a:bodyPr>
            <a:normAutofit lnSpcReduction="10000"/>
          </a:bodyPr>
          <a:lstStyle/>
          <a:p>
            <a:r>
              <a:rPr lang="en-US" sz="2400" dirty="0"/>
              <a:t>Attendance is one of the most important factors for student success. </a:t>
            </a:r>
          </a:p>
          <a:p>
            <a:r>
              <a:rPr lang="en-US" sz="2400" dirty="0"/>
              <a:t>After 8 absences in at least ONE block class, the student will be placed on a contract with an administrator. </a:t>
            </a:r>
          </a:p>
          <a:p>
            <a:r>
              <a:rPr lang="en-US" sz="2400" dirty="0"/>
              <a:t>After 10 absences in at least ONE block class, the student will no longer to be able to earn credit for assignments and assessments assigned or due in the course on days you are gone.</a:t>
            </a:r>
          </a:p>
          <a:p>
            <a:r>
              <a:rPr lang="en-US" sz="2400" dirty="0"/>
              <a:t>After 12 absences, you will be dropped from the class as Loss of Credit. </a:t>
            </a:r>
            <a:endParaRPr lang="en-US" sz="1600" dirty="0"/>
          </a:p>
          <a:p>
            <a:r>
              <a:rPr lang="en-US" sz="2400" dirty="0"/>
              <a:t>For every FIVE times you are marked UNEXCUSED TARDY (UT), you will receive 90 minutes of detention. </a:t>
            </a:r>
          </a:p>
          <a:p>
            <a:endParaRPr lang="en-US" sz="1600" dirty="0"/>
          </a:p>
        </p:txBody>
      </p:sp>
    </p:spTree>
    <p:extLst>
      <p:ext uri="{BB962C8B-B14F-4D97-AF65-F5344CB8AC3E}">
        <p14:creationId xmlns:p14="http://schemas.microsoft.com/office/powerpoint/2010/main" val="812176872"/>
      </p:ext>
    </p:extLst>
  </p:cSld>
  <p:clrMapOvr>
    <a:masterClrMapping/>
  </p:clrMapOvr>
  <mc:AlternateContent xmlns:mc="http://schemas.openxmlformats.org/markup-compatibility/2006" xmlns:p14="http://schemas.microsoft.com/office/powerpoint/2010/main">
    <mc:Choice Requires="p14">
      <p:transition spd="slow" p14:dur="2000" advTm="26852"/>
    </mc:Choice>
    <mc:Fallback xmlns="">
      <p:transition spd="slow" advTm="26852"/>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grpSp>
        <p:nvGrpSpPr>
          <p:cNvPr id="7179" name="Group 7178">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80" name="Oval 7179">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7181" name="Oval 7180">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7183" name="Rectangle 7182">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7185" name="Group 7184">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7186" name="Oval 7185">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187" name="Oval 7186">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173" name="Rectangle 5"/>
          <p:cNvSpPr>
            <a:spLocks noGrp="1" noChangeArrowheads="1"/>
          </p:cNvSpPr>
          <p:nvPr>
            <p:ph type="title"/>
          </p:nvPr>
        </p:nvSpPr>
        <p:spPr>
          <a:xfrm>
            <a:off x="1490145" y="2376862"/>
            <a:ext cx="2640646" cy="2104273"/>
          </a:xfrm>
          <a:noFill/>
        </p:spPr>
        <p:txBody>
          <a:bodyPr vert="horz" lIns="91440" tIns="45720" rIns="91440" bIns="45720" rtlCol="0" anchor="ctr">
            <a:normAutofit/>
          </a:bodyPr>
          <a:lstStyle/>
          <a:p>
            <a:pPr algn="ctr">
              <a:defRPr/>
            </a:pPr>
            <a:r>
              <a:rPr lang="en-US" sz="3000" b="1">
                <a:solidFill>
                  <a:srgbClr val="FFFFFF"/>
                </a:solidFill>
              </a:rPr>
              <a:t>Student Attendance</a:t>
            </a:r>
          </a:p>
        </p:txBody>
      </p:sp>
      <p:sp>
        <p:nvSpPr>
          <p:cNvPr id="7189" name="Rectangle 7188">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7174" name="Rectangle 6"/>
          <p:cNvSpPr>
            <a:spLocks noGrp="1" noChangeArrowheads="1"/>
          </p:cNvSpPr>
          <p:nvPr>
            <p:ph type="body" sz="half" idx="1"/>
          </p:nvPr>
        </p:nvSpPr>
        <p:spPr>
          <a:xfrm>
            <a:off x="5529943" y="725394"/>
            <a:ext cx="6219104" cy="5407212"/>
          </a:xfrm>
        </p:spPr>
        <p:txBody>
          <a:bodyPr vert="horz" lIns="91440" tIns="45720" rIns="91440" bIns="45720" rtlCol="0" anchor="ctr">
            <a:normAutofit fontScale="85000" lnSpcReduction="20000"/>
          </a:bodyPr>
          <a:lstStyle/>
          <a:p>
            <a:pPr marL="594360">
              <a:defRPr/>
            </a:pPr>
            <a:r>
              <a:rPr lang="en-US" sz="3600" b="0" dirty="0"/>
              <a:t>Leaving the building for appointments- bring back a note!</a:t>
            </a:r>
          </a:p>
          <a:p>
            <a:pPr marL="1133475" lvl="2">
              <a:defRPr/>
            </a:pPr>
            <a:r>
              <a:rPr lang="en-US" sz="2800" dirty="0"/>
              <a:t>Doctor</a:t>
            </a:r>
          </a:p>
          <a:p>
            <a:pPr marL="1133475" lvl="2">
              <a:defRPr/>
            </a:pPr>
            <a:r>
              <a:rPr lang="en-US" sz="2800" dirty="0"/>
              <a:t>Dentist</a:t>
            </a:r>
          </a:p>
          <a:p>
            <a:pPr marL="1133475" lvl="2">
              <a:defRPr/>
            </a:pPr>
            <a:r>
              <a:rPr lang="en-US" sz="2800" dirty="0"/>
              <a:t>Chiropractor</a:t>
            </a:r>
          </a:p>
          <a:p>
            <a:pPr marL="594360">
              <a:defRPr/>
            </a:pPr>
            <a:r>
              <a:rPr lang="en-US" sz="3600" b="0" dirty="0"/>
              <a:t>All absences count TOWARD the limit EXCEPT: medical (those with an official note), school activities, and administrator approval</a:t>
            </a:r>
          </a:p>
          <a:p>
            <a:pPr marL="594360">
              <a:defRPr/>
            </a:pPr>
            <a:r>
              <a:rPr lang="en-US" sz="3600" b="0" dirty="0"/>
              <a:t>Absences can only be excused for two weeks after they occur </a:t>
            </a:r>
          </a:p>
          <a:p>
            <a:pPr marL="137160">
              <a:defRPr/>
            </a:pPr>
            <a:endParaRPr lang="en-US" sz="3600" b="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18" name="Rectangle 17">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B4A5A498-1DA8-AE27-AC74-466BDF5DDF29}"/>
              </a:ext>
            </a:extLst>
          </p:cNvPr>
          <p:cNvSpPr>
            <a:spLocks noGrp="1"/>
          </p:cNvSpPr>
          <p:nvPr>
            <p:ph type="title"/>
          </p:nvPr>
        </p:nvSpPr>
        <p:spPr>
          <a:xfrm>
            <a:off x="792818" y="1110054"/>
            <a:ext cx="6817349" cy="4580300"/>
          </a:xfrm>
        </p:spPr>
        <p:txBody>
          <a:bodyPr vert="horz" lIns="91440" tIns="45720" rIns="91440" bIns="45720" rtlCol="0" anchor="ctr">
            <a:noAutofit/>
          </a:bodyPr>
          <a:lstStyle/>
          <a:p>
            <a:pPr marR="0" lvl="0" defTabSz="914400" rtl="0" eaLnBrk="1" fontAlgn="auto" latinLnBrk="0" hangingPunct="1">
              <a:lnSpc>
                <a:spcPct val="100000"/>
              </a:lnSpc>
              <a:spcBef>
                <a:spcPts val="0"/>
              </a:spcBef>
              <a:spcAft>
                <a:spcPts val="0"/>
              </a:spcAft>
              <a:tabLst/>
              <a:defRPr/>
            </a:pPr>
            <a:r>
              <a:rPr kumimoji="0" lang="en-US" sz="1900" b="0" i="0" u="none" strike="noStrike" kern="1200" cap="none" spc="0" normalizeH="0" baseline="0" noProof="0" dirty="0">
                <a:ln>
                  <a:noFill/>
                </a:ln>
                <a:solidFill>
                  <a:prstClr val="black"/>
                </a:solidFill>
                <a:effectLst/>
                <a:uLnTx/>
                <a:uFillTx/>
                <a:latin typeface="+mn-lt"/>
                <a:ea typeface="+mn-ea"/>
                <a:cs typeface="+mn-cs"/>
              </a:rPr>
              <a:t>The purpose of Tardy a Free Week is to promote positive attendance habits, reinforce the importance of being on time to class, and offer learning and reflection opportunities for students who are late. The goal during Tardy Free Weeks is that ALL students are tardy free! </a:t>
            </a:r>
            <a:br>
              <a:rPr kumimoji="0" lang="en-US" sz="1900" b="0" i="0" u="none" strike="noStrike" kern="1200" cap="none" spc="0" normalizeH="0" baseline="0" noProof="0" dirty="0">
                <a:ln>
                  <a:noFill/>
                </a:ln>
                <a:solidFill>
                  <a:prstClr val="black"/>
                </a:solidFill>
                <a:effectLst/>
                <a:uLnTx/>
                <a:uFillTx/>
                <a:latin typeface="+mn-lt"/>
                <a:ea typeface="+mn-ea"/>
                <a:cs typeface="+mn-cs"/>
              </a:rPr>
            </a:br>
            <a:br>
              <a:rPr kumimoji="0" lang="en-US" sz="1900" b="0" i="0" u="none" strike="noStrike" kern="1200" cap="none" spc="0" normalizeH="0" baseline="0" noProof="0" dirty="0">
                <a:ln>
                  <a:noFill/>
                </a:ln>
                <a:solidFill>
                  <a:prstClr val="black"/>
                </a:solidFill>
                <a:effectLst/>
                <a:uLnTx/>
                <a:uFillTx/>
                <a:latin typeface="+mn-lt"/>
                <a:ea typeface="+mn-ea"/>
                <a:cs typeface="+mn-cs"/>
              </a:rPr>
            </a:br>
            <a:r>
              <a:rPr kumimoji="0" lang="en-US" sz="1900" b="0" i="0" u="none" strike="noStrike" kern="1200" cap="none" spc="0" normalizeH="0" baseline="0" noProof="0" dirty="0">
                <a:ln>
                  <a:noFill/>
                </a:ln>
                <a:solidFill>
                  <a:prstClr val="black"/>
                </a:solidFill>
                <a:effectLst/>
                <a:uLnTx/>
                <a:uFillTx/>
                <a:latin typeface="+mn-lt"/>
                <a:ea typeface="+mn-ea"/>
                <a:cs typeface="+mn-cs"/>
              </a:rPr>
              <a:t>West Fargo High School is committed to running at least TWO Tardy Free Week windows in the fall: </a:t>
            </a:r>
            <a:r>
              <a:rPr kumimoji="0" lang="en-US" sz="1900" b="1" i="0" u="none" strike="noStrike" kern="1200" cap="none" spc="0" normalizeH="0" baseline="0" noProof="0" dirty="0">
                <a:ln>
                  <a:noFill/>
                </a:ln>
                <a:solidFill>
                  <a:prstClr val="black"/>
                </a:solidFill>
                <a:effectLst/>
                <a:uLnTx/>
                <a:uFillTx/>
                <a:latin typeface="+mn-lt"/>
                <a:ea typeface="+mn-ea"/>
                <a:cs typeface="+mn-cs"/>
              </a:rPr>
              <a:t>September 8-11  and November 5-6 </a:t>
            </a:r>
            <a:br>
              <a:rPr kumimoji="0" lang="en-US" sz="1900" b="1" i="0" u="none" strike="noStrike" kern="1200" cap="none" spc="0" normalizeH="0" baseline="0" noProof="0" dirty="0">
                <a:ln>
                  <a:noFill/>
                </a:ln>
                <a:solidFill>
                  <a:prstClr val="black"/>
                </a:solidFill>
                <a:effectLst/>
                <a:uLnTx/>
                <a:uFillTx/>
                <a:latin typeface="+mn-lt"/>
                <a:ea typeface="+mn-ea"/>
                <a:cs typeface="+mn-cs"/>
              </a:rPr>
            </a:br>
            <a:br>
              <a:rPr kumimoji="0" lang="en-US" sz="1900" b="1" i="0" u="none" strike="noStrike" kern="1200" cap="none" spc="0" normalizeH="0" baseline="0" noProof="0" dirty="0">
                <a:ln>
                  <a:noFill/>
                </a:ln>
                <a:solidFill>
                  <a:prstClr val="black"/>
                </a:solidFill>
                <a:effectLst/>
                <a:uLnTx/>
                <a:uFillTx/>
                <a:latin typeface="+mn-lt"/>
                <a:ea typeface="+mn-ea"/>
                <a:cs typeface="+mn-cs"/>
              </a:rPr>
            </a:br>
            <a:r>
              <a:rPr kumimoji="0" lang="en-US" sz="1900" i="0" u="none" strike="noStrike" kern="1200" cap="none" spc="0" normalizeH="0" baseline="0" noProof="0" dirty="0">
                <a:ln>
                  <a:noFill/>
                </a:ln>
                <a:solidFill>
                  <a:prstClr val="black"/>
                </a:solidFill>
                <a:effectLst/>
                <a:uLnTx/>
                <a:uFillTx/>
                <a:latin typeface="+mn-lt"/>
                <a:ea typeface="+mn-ea"/>
                <a:cs typeface="+mn-cs"/>
              </a:rPr>
              <a:t>During these weeks, students who are in the hallway without a pass after th</a:t>
            </a:r>
            <a:r>
              <a:rPr lang="en-US" sz="1900" cap="none" dirty="0">
                <a:solidFill>
                  <a:prstClr val="black"/>
                </a:solidFill>
                <a:latin typeface="+mn-lt"/>
                <a:ea typeface="+mn-ea"/>
                <a:cs typeface="+mn-cs"/>
              </a:rPr>
              <a:t>e bell rings will be redirected to the theatre to review expectations and complete a reflection activity with administration. They will also be assigned thirty minutes of detention, which can be served during lunch. </a:t>
            </a:r>
            <a:endParaRPr lang="en-US" sz="1900" dirty="0">
              <a:blipFill dpi="0" rotWithShape="1">
                <a:blip r:embed="rId4"/>
                <a:srcRect/>
                <a:tile tx="6350" ty="-127000" sx="65000" sy="64000" flip="none" algn="tl"/>
              </a:blipFill>
              <a:latin typeface="+mn-lt"/>
            </a:endParaRPr>
          </a:p>
        </p:txBody>
      </p:sp>
      <p:sp>
        <p:nvSpPr>
          <p:cNvPr id="20" name="Rectangle 19">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2" name="Rectangle 21">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3" name="Text Placeholder 2">
            <a:extLst>
              <a:ext uri="{FF2B5EF4-FFF2-40B4-BE49-F238E27FC236}">
                <a16:creationId xmlns:a16="http://schemas.microsoft.com/office/drawing/2014/main" id="{8E6D4EF4-50A5-0A4F-8A62-860CB146E1B5}"/>
              </a:ext>
            </a:extLst>
          </p:cNvPr>
          <p:cNvSpPr>
            <a:spLocks noGrp="1"/>
          </p:cNvSpPr>
          <p:nvPr>
            <p:ph type="body" idx="1"/>
          </p:nvPr>
        </p:nvSpPr>
        <p:spPr>
          <a:xfrm>
            <a:off x="8091947" y="1678210"/>
            <a:ext cx="2989007" cy="3443988"/>
          </a:xfrm>
        </p:spPr>
        <p:txBody>
          <a:bodyPr vert="horz" lIns="91440" tIns="45720" rIns="91440" bIns="45720" rtlCol="0" anchor="ctr">
            <a:normAutofit/>
          </a:bodyPr>
          <a:lstStyle/>
          <a:p>
            <a:pPr algn="ctr"/>
            <a:r>
              <a:rPr lang="en-US" sz="8000" dirty="0">
                <a:solidFill>
                  <a:srgbClr val="000000"/>
                </a:solidFill>
                <a:latin typeface="+mj-lt"/>
              </a:rPr>
              <a:t>TARDY FREE WEEKS</a:t>
            </a:r>
          </a:p>
        </p:txBody>
      </p:sp>
      <p:sp>
        <p:nvSpPr>
          <p:cNvPr id="24" name="Rectangle 23">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26" name="Group 25">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7" name="Oval 26">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8" name="Oval 27">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938947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05D2C-F6BE-F757-C244-08271D54A21E}"/>
              </a:ext>
            </a:extLst>
          </p:cNvPr>
          <p:cNvSpPr>
            <a:spLocks noGrp="1"/>
          </p:cNvSpPr>
          <p:nvPr>
            <p:ph type="title"/>
          </p:nvPr>
        </p:nvSpPr>
        <p:spPr>
          <a:xfrm>
            <a:off x="1069848" y="484632"/>
            <a:ext cx="10058400" cy="1609344"/>
          </a:xfrm>
        </p:spPr>
        <p:txBody>
          <a:bodyPr>
            <a:normAutofit/>
          </a:bodyPr>
          <a:lstStyle/>
          <a:p>
            <a:pPr algn="ctr"/>
            <a:r>
              <a:rPr lang="en-US" dirty="0"/>
              <a:t>MOST COMMON ACADEMIC CHALLENGES FOR SOPHOMORES</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aphicFrame>
        <p:nvGraphicFramePr>
          <p:cNvPr id="5" name="Content Placeholder 2">
            <a:extLst>
              <a:ext uri="{FF2B5EF4-FFF2-40B4-BE49-F238E27FC236}">
                <a16:creationId xmlns:a16="http://schemas.microsoft.com/office/drawing/2014/main" id="{35F8730C-27C9-F070-1401-B4B265BB83D2}"/>
              </a:ext>
            </a:extLst>
          </p:cNvPr>
          <p:cNvGraphicFramePr>
            <a:graphicFrameLocks noGrp="1"/>
          </p:cNvGraphicFramePr>
          <p:nvPr>
            <p:ph idx="1"/>
            <p:extLst>
              <p:ext uri="{D42A27DB-BD31-4B8C-83A1-F6EECF244321}">
                <p14:modId xmlns:p14="http://schemas.microsoft.com/office/powerpoint/2010/main" val="136302883"/>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2114E653-0110-B8C8-D2D7-E455E57E6FD8}"/>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Wilson</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12416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DBF764D-90E4-455B-820F-62BF527BC0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5" name="Title 4"/>
          <p:cNvSpPr>
            <a:spLocks noGrp="1"/>
          </p:cNvSpPr>
          <p:nvPr>
            <p:ph type="title"/>
          </p:nvPr>
        </p:nvSpPr>
        <p:spPr>
          <a:xfrm>
            <a:off x="706298" y="639763"/>
            <a:ext cx="3997693" cy="5492750"/>
          </a:xfrm>
        </p:spPr>
        <p:txBody>
          <a:bodyPr>
            <a:normAutofit/>
          </a:bodyPr>
          <a:lstStyle/>
          <a:p>
            <a:pPr algn="ctr"/>
            <a:r>
              <a:rPr lang="en-US" sz="6000">
                <a:solidFill>
                  <a:srgbClr val="FFFFFF"/>
                </a:solidFill>
              </a:rPr>
              <a:t>Academic Supports	</a:t>
            </a:r>
          </a:p>
        </p:txBody>
      </p:sp>
      <p:graphicFrame>
        <p:nvGraphicFramePr>
          <p:cNvPr id="8" name="Content Placeholder 5">
            <a:extLst>
              <a:ext uri="{FF2B5EF4-FFF2-40B4-BE49-F238E27FC236}">
                <a16:creationId xmlns:a16="http://schemas.microsoft.com/office/drawing/2014/main" id="{FA85BAA7-09D2-875E-ED00-F9926FD6799F}"/>
              </a:ext>
            </a:extLst>
          </p:cNvPr>
          <p:cNvGraphicFramePr>
            <a:graphicFrameLocks noGrp="1"/>
          </p:cNvGraphicFramePr>
          <p:nvPr>
            <p:ph idx="1"/>
            <p:extLst>
              <p:ext uri="{D42A27DB-BD31-4B8C-83A1-F6EECF244321}">
                <p14:modId xmlns:p14="http://schemas.microsoft.com/office/powerpoint/2010/main" val="1282939591"/>
              </p:ext>
            </p:extLst>
          </p:nvPr>
        </p:nvGraphicFramePr>
        <p:xfrm>
          <a:off x="5288347" y="639763"/>
          <a:ext cx="6254724" cy="549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291C0ECD-C088-63AC-C75A-0B2AB2CDC624}"/>
              </a:ext>
            </a:extLst>
          </p:cNvPr>
          <p:cNvSpPr txBox="1"/>
          <p:nvPr/>
        </p:nvSpPr>
        <p:spPr>
          <a:xfrm>
            <a:off x="10948530" y="6318950"/>
            <a:ext cx="17657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Light" panose="020F0302020204030204"/>
                <a:ea typeface="+mn-ea"/>
                <a:cs typeface="+mn-cs"/>
              </a:rPr>
              <a:t>Wilson</a:t>
            </a:r>
          </a:p>
        </p:txBody>
      </p:sp>
    </p:spTree>
    <p:extLst>
      <p:ext uri="{BB962C8B-B14F-4D97-AF65-F5344CB8AC3E}">
        <p14:creationId xmlns:p14="http://schemas.microsoft.com/office/powerpoint/2010/main" val="3160918956"/>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6BCE0-15DE-0A05-D025-81B744E4490F}"/>
              </a:ext>
            </a:extLst>
          </p:cNvPr>
          <p:cNvSpPr>
            <a:spLocks noGrp="1"/>
          </p:cNvSpPr>
          <p:nvPr>
            <p:ph type="title"/>
          </p:nvPr>
        </p:nvSpPr>
        <p:spPr>
          <a:xfrm>
            <a:off x="340242" y="219464"/>
            <a:ext cx="6251943" cy="757761"/>
          </a:xfrm>
        </p:spPr>
        <p:txBody>
          <a:bodyPr>
            <a:normAutofit fontScale="90000"/>
          </a:bodyPr>
          <a:lstStyle/>
          <a:p>
            <a:pPr algn="ctr"/>
            <a:r>
              <a:rPr lang="en-US" b="1">
                <a:ea typeface="Calibri Light"/>
                <a:cs typeface="Calibri Light"/>
              </a:rPr>
              <a:t>How to be a Packer!</a:t>
            </a:r>
            <a:endParaRPr lang="en-US" b="1"/>
          </a:p>
        </p:txBody>
      </p:sp>
      <p:sp>
        <p:nvSpPr>
          <p:cNvPr id="3" name="Content Placeholder 2">
            <a:extLst>
              <a:ext uri="{FF2B5EF4-FFF2-40B4-BE49-F238E27FC236}">
                <a16:creationId xmlns:a16="http://schemas.microsoft.com/office/drawing/2014/main" id="{CF026786-A505-B093-77E8-67E7FEA0B672}"/>
              </a:ext>
            </a:extLst>
          </p:cNvPr>
          <p:cNvSpPr>
            <a:spLocks noGrp="1"/>
          </p:cNvSpPr>
          <p:nvPr>
            <p:ph idx="1"/>
          </p:nvPr>
        </p:nvSpPr>
        <p:spPr>
          <a:xfrm>
            <a:off x="153505" y="1066250"/>
            <a:ext cx="6759830" cy="1496197"/>
          </a:xfrm>
        </p:spPr>
        <p:txBody>
          <a:bodyPr vert="horz" lIns="91440" tIns="45720" rIns="91440" bIns="45720" rtlCol="0" anchor="t">
            <a:normAutofit fontScale="85000" lnSpcReduction="20000"/>
          </a:bodyPr>
          <a:lstStyle/>
          <a:p>
            <a:pPr algn="ctr"/>
            <a:r>
              <a:rPr lang="en-US">
                <a:solidFill>
                  <a:schemeClr val="tx1"/>
                </a:solidFill>
                <a:ea typeface="Calibri"/>
                <a:cs typeface="Calibri"/>
              </a:rPr>
              <a:t>Every teacher will have one or both Packer Process posters in their classroom.</a:t>
            </a:r>
          </a:p>
          <a:p>
            <a:pPr algn="ctr"/>
            <a:r>
              <a:rPr lang="en-US">
                <a:solidFill>
                  <a:schemeClr val="tx1"/>
                </a:solidFill>
                <a:ea typeface="Calibri"/>
                <a:cs typeface="Calibri"/>
              </a:rPr>
              <a:t>Use these to help you know your teacher's expectations! </a:t>
            </a:r>
          </a:p>
          <a:p>
            <a:pPr algn="ctr"/>
            <a:r>
              <a:rPr lang="en-US">
                <a:solidFill>
                  <a:schemeClr val="tx1"/>
                </a:solidFill>
                <a:ea typeface="Calibri"/>
                <a:cs typeface="Calibri"/>
              </a:rPr>
              <a:t>Packer Process, syllabi, and teacher bios will be loaded on our website!</a:t>
            </a:r>
          </a:p>
        </p:txBody>
      </p:sp>
      <p:pic>
        <p:nvPicPr>
          <p:cNvPr id="7" name="Picture 6" descr="A white rectangular box with black text&#10;&#10;Description automatically generated">
            <a:extLst>
              <a:ext uri="{FF2B5EF4-FFF2-40B4-BE49-F238E27FC236}">
                <a16:creationId xmlns:a16="http://schemas.microsoft.com/office/drawing/2014/main" id="{FBD3A16C-1C6A-7B45-08CA-6392F6B5477F}"/>
              </a:ext>
            </a:extLst>
          </p:cNvPr>
          <p:cNvPicPr>
            <a:picLocks noChangeAspect="1"/>
          </p:cNvPicPr>
          <p:nvPr/>
        </p:nvPicPr>
        <p:blipFill>
          <a:blip r:embed="rId3"/>
          <a:stretch>
            <a:fillRect/>
          </a:stretch>
        </p:blipFill>
        <p:spPr>
          <a:xfrm>
            <a:off x="7286190" y="0"/>
            <a:ext cx="4905810" cy="6858000"/>
          </a:xfrm>
          <a:prstGeom prst="rect">
            <a:avLst/>
          </a:prstGeom>
        </p:spPr>
      </p:pic>
      <p:pic>
        <p:nvPicPr>
          <p:cNvPr id="8" name="Picture 7" descr="A white board with green text&#10;&#10;Description automatically generated">
            <a:extLst>
              <a:ext uri="{FF2B5EF4-FFF2-40B4-BE49-F238E27FC236}">
                <a16:creationId xmlns:a16="http://schemas.microsoft.com/office/drawing/2014/main" id="{66CAFAD8-09E9-EE87-555F-9D987056CC37}"/>
              </a:ext>
            </a:extLst>
          </p:cNvPr>
          <p:cNvPicPr>
            <a:picLocks noChangeAspect="1"/>
          </p:cNvPicPr>
          <p:nvPr/>
        </p:nvPicPr>
        <p:blipFill>
          <a:blip r:embed="rId4"/>
          <a:stretch>
            <a:fillRect/>
          </a:stretch>
        </p:blipFill>
        <p:spPr>
          <a:xfrm>
            <a:off x="340242" y="2651472"/>
            <a:ext cx="6759830" cy="4064000"/>
          </a:xfrm>
          <a:prstGeom prst="rect">
            <a:avLst/>
          </a:prstGeom>
        </p:spPr>
      </p:pic>
      <p:sp>
        <p:nvSpPr>
          <p:cNvPr id="4" name="TextBox 3">
            <a:extLst>
              <a:ext uri="{FF2B5EF4-FFF2-40B4-BE49-F238E27FC236}">
                <a16:creationId xmlns:a16="http://schemas.microsoft.com/office/drawing/2014/main" id="{E127700D-F915-4E69-2056-1C0D6B810A4D}"/>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ckwell" panose="02060603020205020403"/>
                <a:ea typeface="+mn-ea"/>
                <a:cs typeface="Calibri Light"/>
              </a:rPr>
              <a:t>Wilson</a:t>
            </a: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032503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Supporting YOUR STUDENT’s ACADEMICS</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22" name="TextBox 5">
            <a:extLst>
              <a:ext uri="{FF2B5EF4-FFF2-40B4-BE49-F238E27FC236}">
                <a16:creationId xmlns:a16="http://schemas.microsoft.com/office/drawing/2014/main" id="{23B84319-04F2-B1C9-6EE1-46CF35C36381}"/>
              </a:ext>
            </a:extLst>
          </p:cNvPr>
          <p:cNvGraphicFramePr/>
          <p:nvPr>
            <p:extLst>
              <p:ext uri="{D42A27DB-BD31-4B8C-83A1-F6EECF244321}">
                <p14:modId xmlns:p14="http://schemas.microsoft.com/office/powerpoint/2010/main" val="501995928"/>
              </p:ext>
            </p:extLst>
          </p:nvPr>
        </p:nvGraphicFramePr>
        <p:xfrm>
          <a:off x="1066800" y="2132490"/>
          <a:ext cx="10058400" cy="41235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TextBox 2">
            <a:extLst>
              <a:ext uri="{FF2B5EF4-FFF2-40B4-BE49-F238E27FC236}">
                <a16:creationId xmlns:a16="http://schemas.microsoft.com/office/drawing/2014/main" id="{BFB22572-4E93-2AA5-A835-B4435708572A}"/>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Wilson</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53372161"/>
      </p:ext>
    </p:extLst>
  </p:cSld>
  <p:clrMapOvr>
    <a:masterClrMapping/>
  </p:clrMapOvr>
  <mc:AlternateContent xmlns:mc="http://schemas.openxmlformats.org/markup-compatibility/2006" xmlns:p14="http://schemas.microsoft.com/office/powerpoint/2010/main">
    <mc:Choice Requires="p14">
      <p:transition spd="slow" p14:dur="2000" advTm="61705"/>
    </mc:Choice>
    <mc:Fallback xmlns="">
      <p:transition spd="slow" advTm="6170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4DE81-2023-8D12-40AF-296A3079BEF1}"/>
              </a:ext>
            </a:extLst>
          </p:cNvPr>
          <p:cNvSpPr>
            <a:spLocks noGrp="1"/>
          </p:cNvSpPr>
          <p:nvPr>
            <p:ph type="title"/>
          </p:nvPr>
        </p:nvSpPr>
        <p:spPr>
          <a:xfrm>
            <a:off x="1066800" y="375775"/>
            <a:ext cx="10058400" cy="963168"/>
          </a:xfrm>
        </p:spPr>
        <p:txBody>
          <a:bodyPr/>
          <a:lstStyle/>
          <a:p>
            <a:pPr algn="ctr"/>
            <a:r>
              <a:rPr lang="en-US" dirty="0"/>
              <a:t>MANDATORY STATE TESTING:</a:t>
            </a:r>
          </a:p>
        </p:txBody>
      </p:sp>
      <p:sp>
        <p:nvSpPr>
          <p:cNvPr id="3" name="Content Placeholder 2">
            <a:extLst>
              <a:ext uri="{FF2B5EF4-FFF2-40B4-BE49-F238E27FC236}">
                <a16:creationId xmlns:a16="http://schemas.microsoft.com/office/drawing/2014/main" id="{1978B85E-442A-AECF-7313-780776CB8E42}"/>
              </a:ext>
            </a:extLst>
          </p:cNvPr>
          <p:cNvSpPr>
            <a:spLocks noGrp="1"/>
          </p:cNvSpPr>
          <p:nvPr>
            <p:ph idx="1"/>
          </p:nvPr>
        </p:nvSpPr>
        <p:spPr>
          <a:xfrm>
            <a:off x="381000" y="1415143"/>
            <a:ext cx="11582400" cy="4757057"/>
          </a:xfrm>
        </p:spPr>
        <p:txBody>
          <a:bodyPr vert="horz" lIns="91440" tIns="45720" rIns="91440" bIns="45720" rtlCol="0" anchor="t">
            <a:normAutofit fontScale="92500" lnSpcReduction="10000"/>
          </a:bodyPr>
          <a:lstStyle/>
          <a:p>
            <a:r>
              <a:rPr lang="en-US" sz="2400" dirty="0"/>
              <a:t>Mandatory testing for ALL sophomores will occur the week of April 12</a:t>
            </a:r>
          </a:p>
          <a:p>
            <a:pPr lvl="4"/>
            <a:r>
              <a:rPr lang="en-US" sz="2400" dirty="0"/>
              <a:t>Reading</a:t>
            </a:r>
          </a:p>
          <a:p>
            <a:pPr lvl="4"/>
            <a:r>
              <a:rPr lang="en-US" sz="2400" dirty="0"/>
              <a:t>Writing</a:t>
            </a:r>
          </a:p>
          <a:p>
            <a:pPr lvl="4"/>
            <a:r>
              <a:rPr lang="en-US" sz="2400" dirty="0"/>
              <a:t>Math</a:t>
            </a:r>
          </a:p>
          <a:p>
            <a:pPr lvl="4"/>
            <a:r>
              <a:rPr lang="en-US" sz="2400" dirty="0"/>
              <a:t>Science</a:t>
            </a:r>
          </a:p>
          <a:p>
            <a:r>
              <a:rPr lang="en-US" sz="2400" dirty="0"/>
              <a:t>Avoid missing any school this week, do not take trips, etc.</a:t>
            </a:r>
          </a:p>
          <a:p>
            <a:pPr lvl="4"/>
            <a:r>
              <a:rPr lang="en-US" sz="2400" dirty="0"/>
              <a:t>Even if you miss, you will be required to make up the test</a:t>
            </a:r>
          </a:p>
          <a:p>
            <a:r>
              <a:rPr lang="en-US" sz="2600" b="1"/>
              <a:t>Score on state testing counts toward your Choice Readiness and the North </a:t>
            </a:r>
            <a:r>
              <a:rPr lang="en-US" sz="2600" b="1" dirty="0"/>
              <a:t>Dakota Scholarship</a:t>
            </a:r>
          </a:p>
          <a:p>
            <a:r>
              <a:rPr lang="en-US" sz="2600" dirty="0"/>
              <a:t>It is also included in how we are evaluated as a school by the ND Department of Instruction</a:t>
            </a:r>
          </a:p>
          <a:p>
            <a:r>
              <a:rPr lang="en-US" sz="2600" dirty="0"/>
              <a:t>Students will high scores will be placed in a drawing for front row parking and other prizes! </a:t>
            </a:r>
          </a:p>
          <a:p>
            <a:endParaRPr lang="en-US" dirty="0"/>
          </a:p>
        </p:txBody>
      </p:sp>
    </p:spTree>
    <p:extLst>
      <p:ext uri="{BB962C8B-B14F-4D97-AF65-F5344CB8AC3E}">
        <p14:creationId xmlns:p14="http://schemas.microsoft.com/office/powerpoint/2010/main" val="2410633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4C5769-E723-4A1E-B4F6-F6BB27AE7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3">
              <a:alphaModFix amt="4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878380D-0E99-4278-9939-702074B8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D3276005-B015-9089-5A4C-9C6BB429E4BA}"/>
              </a:ext>
            </a:extLst>
          </p:cNvPr>
          <p:cNvSpPr>
            <a:spLocks noGrp="1"/>
          </p:cNvSpPr>
          <p:nvPr>
            <p:ph type="title"/>
          </p:nvPr>
        </p:nvSpPr>
        <p:spPr>
          <a:xfrm>
            <a:off x="212651" y="643466"/>
            <a:ext cx="4262705" cy="5571067"/>
          </a:xfrm>
        </p:spPr>
        <p:txBody>
          <a:bodyPr>
            <a:normAutofit/>
          </a:bodyPr>
          <a:lstStyle/>
          <a:p>
            <a:pPr algn="ctr"/>
            <a:r>
              <a:rPr lang="en-US" sz="6000">
                <a:solidFill>
                  <a:srgbClr val="FFFFFF"/>
                </a:solidFill>
              </a:rPr>
              <a:t>WELLNESS </a:t>
            </a:r>
            <a:br>
              <a:rPr lang="en-US" sz="6000">
                <a:solidFill>
                  <a:srgbClr val="FFFFFF"/>
                </a:solidFill>
              </a:rPr>
            </a:br>
            <a:r>
              <a:rPr lang="en-US" sz="6000">
                <a:solidFill>
                  <a:srgbClr val="FFFFFF"/>
                </a:solidFill>
              </a:rPr>
              <a:t>NEED-TO-KNOW </a:t>
            </a:r>
            <a:br>
              <a:rPr lang="en-US" sz="6000">
                <a:solidFill>
                  <a:srgbClr val="FFFFFF"/>
                </a:solidFill>
              </a:rPr>
            </a:br>
            <a:r>
              <a:rPr lang="en-US" sz="6000">
                <a:solidFill>
                  <a:srgbClr val="FFFFFF"/>
                </a:solidFill>
              </a:rPr>
              <a:t>&amp; SUPPORT</a:t>
            </a:r>
          </a:p>
        </p:txBody>
      </p:sp>
      <p:sp>
        <p:nvSpPr>
          <p:cNvPr id="12" name="Oval 11">
            <a:extLst>
              <a:ext uri="{FF2B5EF4-FFF2-40B4-BE49-F238E27FC236}">
                <a16:creationId xmlns:a16="http://schemas.microsoft.com/office/drawing/2014/main" id="{75A92D53-A461-451B-87E6-8746F6FC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 name="Content Placeholder 2">
            <a:extLst>
              <a:ext uri="{FF2B5EF4-FFF2-40B4-BE49-F238E27FC236}">
                <a16:creationId xmlns:a16="http://schemas.microsoft.com/office/drawing/2014/main" id="{7046CAC7-70BB-2C3E-EC14-87BF8DE794FC}"/>
              </a:ext>
            </a:extLst>
          </p:cNvPr>
          <p:cNvSpPr>
            <a:spLocks noGrp="1"/>
          </p:cNvSpPr>
          <p:nvPr>
            <p:ph idx="1"/>
          </p:nvPr>
        </p:nvSpPr>
        <p:spPr>
          <a:xfrm>
            <a:off x="4932557" y="643465"/>
            <a:ext cx="6469168" cy="5586215"/>
          </a:xfrm>
        </p:spPr>
        <p:txBody>
          <a:bodyPr anchor="ctr">
            <a:normAutofit/>
          </a:bodyPr>
          <a:lstStyle/>
          <a:p>
            <a:pPr marL="0" marR="0" lvl="0" indent="0" algn="ctr">
              <a:spcBef>
                <a:spcPts val="0"/>
              </a:spcBef>
              <a:spcAft>
                <a:spcPts val="800"/>
              </a:spcAft>
              <a:buNone/>
            </a:pPr>
            <a:r>
              <a:rPr lang="en-US" sz="2800" i="1" dirty="0">
                <a:effectLst/>
                <a:ea typeface="Calibri" panose="020F0502020204030204" pitchFamily="34" charset="0"/>
                <a:cs typeface="Calibri" panose="020F0502020204030204" pitchFamily="34" charset="0"/>
              </a:rPr>
              <a:t>Goal for WFHS this year: </a:t>
            </a:r>
          </a:p>
          <a:p>
            <a:pPr marL="0" marR="0" lvl="0" indent="0" algn="ctr">
              <a:spcBef>
                <a:spcPts val="0"/>
              </a:spcBef>
              <a:spcAft>
                <a:spcPts val="800"/>
              </a:spcAft>
              <a:buNone/>
            </a:pPr>
            <a:endParaRPr lang="en-US" sz="2800" i="1" dirty="0">
              <a:effectLst/>
              <a:ea typeface="Calibri" panose="020F0502020204030204" pitchFamily="34" charset="0"/>
              <a:cs typeface="Calibri" panose="020F0502020204030204" pitchFamily="34" charset="0"/>
            </a:endParaRPr>
          </a:p>
          <a:p>
            <a:pPr marL="0" indent="0" algn="ctr">
              <a:buNone/>
            </a:pPr>
            <a:r>
              <a:rPr lang="en-US" sz="2800" dirty="0"/>
              <a:t>Staff and student organizations celebrate the success of the whole school, groups, and individual students. </a:t>
            </a:r>
          </a:p>
        </p:txBody>
      </p:sp>
      <p:sp>
        <p:nvSpPr>
          <p:cNvPr id="14" name="Oval 13">
            <a:extLst>
              <a:ext uri="{FF2B5EF4-FFF2-40B4-BE49-F238E27FC236}">
                <a16:creationId xmlns:a16="http://schemas.microsoft.com/office/drawing/2014/main" id="{F003ABC2-0D2A-42E5-9778-D9E8DBB54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2A2F50ED-D41F-BE6B-17AF-1F85F53BE2C6}"/>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Asprey</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007232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996CBB6-8D24-4FA5-A518-D9D878A408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6" name="Rectangle 15">
            <a:extLst>
              <a:ext uri="{FF2B5EF4-FFF2-40B4-BE49-F238E27FC236}">
                <a16:creationId xmlns:a16="http://schemas.microsoft.com/office/drawing/2014/main" id="{EE8857F7-F05F-4317-9D97-F35571819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1026" name="Picture 2">
            <a:extLst>
              <a:ext uri="{FF2B5EF4-FFF2-40B4-BE49-F238E27FC236}">
                <a16:creationId xmlns:a16="http://schemas.microsoft.com/office/drawing/2014/main" id="{E5ACDC3F-885E-A220-C4AB-84436F0232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651" y="96431"/>
            <a:ext cx="8718698" cy="64226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EDFE1E7-202A-DA3B-9C63-E85A4E5F8F14}"/>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Rockwell" panose="02060603020205020403"/>
                <a:ea typeface="+mn-ea"/>
                <a:cs typeface="Calibri Light"/>
              </a:rPr>
              <a:t>Asprey</a:t>
            </a: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488750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CD03E4-FD08-1DA2-BEF9-038326F81111}"/>
              </a:ext>
            </a:extLst>
          </p:cNvPr>
          <p:cNvPicPr>
            <a:picLocks noChangeAspect="1"/>
          </p:cNvPicPr>
          <p:nvPr/>
        </p:nvPicPr>
        <p:blipFill>
          <a:blip r:embed="rId2"/>
          <a:stretch>
            <a:fillRect/>
          </a:stretch>
        </p:blipFill>
        <p:spPr>
          <a:xfrm>
            <a:off x="604849" y="1278482"/>
            <a:ext cx="10982301" cy="5470660"/>
          </a:xfrm>
          <a:prstGeom prst="rect">
            <a:avLst/>
          </a:prstGeom>
        </p:spPr>
      </p:pic>
      <p:sp>
        <p:nvSpPr>
          <p:cNvPr id="6" name="TextBox 5">
            <a:extLst>
              <a:ext uri="{FF2B5EF4-FFF2-40B4-BE49-F238E27FC236}">
                <a16:creationId xmlns:a16="http://schemas.microsoft.com/office/drawing/2014/main" id="{7CB595E3-B495-E57C-7EA2-FD116C2D937A}"/>
              </a:ext>
            </a:extLst>
          </p:cNvPr>
          <p:cNvSpPr txBox="1"/>
          <p:nvPr/>
        </p:nvSpPr>
        <p:spPr>
          <a:xfrm>
            <a:off x="692148" y="108858"/>
            <a:ext cx="1098230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Rockwell" panose="02060603020205020403" pitchFamily="18" charset="0"/>
                <a:ea typeface="+mn-ea"/>
                <a:cs typeface="+mn-cs"/>
              </a:rPr>
              <a:t>PACKER PRIDE at WFHS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Rockwell" panose="02060603020205020403" pitchFamily="18" charset="0"/>
                <a:ea typeface="+mn-ea"/>
                <a:cs typeface="+mn-cs"/>
              </a:rPr>
              <a:t>Anchored by the Profile of a Graduate</a:t>
            </a:r>
          </a:p>
        </p:txBody>
      </p:sp>
    </p:spTree>
    <p:extLst>
      <p:ext uri="{BB962C8B-B14F-4D97-AF65-F5344CB8AC3E}">
        <p14:creationId xmlns:p14="http://schemas.microsoft.com/office/powerpoint/2010/main" val="1592704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C101B8-C25B-711D-E2B0-B3057BBFAAFC}"/>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6FD73431-DADE-F1EB-2D17-36276C2631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607F4767-D94C-071D-10DD-8EDE31870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8" name="Oval 17">
              <a:extLst>
                <a:ext uri="{FF2B5EF4-FFF2-40B4-BE49-F238E27FC236}">
                  <a16:creationId xmlns:a16="http://schemas.microsoft.com/office/drawing/2014/main" id="{66F059E1-B007-4BAA-1CDF-9A8F548E27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p:nvSpPr>
          <p:cNvPr id="5" name="Title 1">
            <a:extLst>
              <a:ext uri="{FF2B5EF4-FFF2-40B4-BE49-F238E27FC236}">
                <a16:creationId xmlns:a16="http://schemas.microsoft.com/office/drawing/2014/main" id="{96E61F60-79B9-7F4F-798B-7ED913AA5784}"/>
              </a:ext>
            </a:extLst>
          </p:cNvPr>
          <p:cNvSpPr txBox="1">
            <a:spLocks/>
          </p:cNvSpPr>
          <p:nvPr/>
        </p:nvSpPr>
        <p:spPr>
          <a:xfrm>
            <a:off x="1171514" y="484632"/>
            <a:ext cx="9848971" cy="1609344"/>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all" spc="0" normalizeH="0" baseline="0" noProof="0" dirty="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LET’S CELEBRATE PACKER PRIDE!</a:t>
            </a:r>
          </a:p>
        </p:txBody>
      </p:sp>
      <p:sp>
        <p:nvSpPr>
          <p:cNvPr id="20" name="Rectangle 19">
            <a:extLst>
              <a:ext uri="{FF2B5EF4-FFF2-40B4-BE49-F238E27FC236}">
                <a16:creationId xmlns:a16="http://schemas.microsoft.com/office/drawing/2014/main" id="{18985DA2-A8F3-E36B-AF62-A0A26873F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8" name="TextBox 7">
            <a:extLst>
              <a:ext uri="{FF2B5EF4-FFF2-40B4-BE49-F238E27FC236}">
                <a16:creationId xmlns:a16="http://schemas.microsoft.com/office/drawing/2014/main" id="{2B654083-AEEF-CE1B-C6E4-4629D1E5E554}"/>
              </a:ext>
            </a:extLst>
          </p:cNvPr>
          <p:cNvSpPr txBox="1"/>
          <p:nvPr/>
        </p:nvSpPr>
        <p:spPr>
          <a:xfrm>
            <a:off x="259210" y="6302913"/>
            <a:ext cx="114598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rPr>
              <a:t>Asprey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3" name="Content Placeholder 2">
            <a:extLst>
              <a:ext uri="{FF2B5EF4-FFF2-40B4-BE49-F238E27FC236}">
                <a16:creationId xmlns:a16="http://schemas.microsoft.com/office/drawing/2014/main" id="{2C9BC700-D6EB-6E30-014F-266E25DB0CCD}"/>
              </a:ext>
            </a:extLst>
          </p:cNvPr>
          <p:cNvSpPr txBox="1">
            <a:spLocks/>
          </p:cNvSpPr>
          <p:nvPr/>
        </p:nvSpPr>
        <p:spPr>
          <a:xfrm>
            <a:off x="460242" y="2284340"/>
            <a:ext cx="11532870" cy="3681745"/>
          </a:xfrm>
          <a:prstGeom prst="rect">
            <a:avLst/>
          </a:prstGeom>
        </p:spPr>
        <p:txBody>
          <a:bodyPr>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fontAlgn="base">
              <a:spcBef>
                <a:spcPts val="600"/>
              </a:spcBef>
              <a:buNone/>
            </a:pPr>
            <a:r>
              <a:rPr lang="en-US" sz="2600" b="1" dirty="0"/>
              <a:t>If you work hard, embrace challenge, and build community, you have the potential to be recognized in the following ways:</a:t>
            </a:r>
            <a:r>
              <a:rPr lang="en-US" sz="2600" dirty="0"/>
              <a:t>​</a:t>
            </a:r>
          </a:p>
          <a:p>
            <a:pPr fontAlgn="base">
              <a:spcBef>
                <a:spcPts val="600"/>
              </a:spcBef>
            </a:pPr>
            <a:r>
              <a:rPr lang="en-US" sz="2600" dirty="0"/>
              <a:t>Student of the Quarter (work hard, embrace challenge, build community)​</a:t>
            </a:r>
          </a:p>
          <a:p>
            <a:pPr fontAlgn="base">
              <a:spcBef>
                <a:spcPts val="600"/>
              </a:spcBef>
            </a:pPr>
            <a:r>
              <a:rPr lang="en-US" sz="2600" dirty="0"/>
              <a:t>Fine Arts, Athlete, Volunteer (of the quarter)​</a:t>
            </a:r>
          </a:p>
          <a:p>
            <a:pPr fontAlgn="base">
              <a:spcBef>
                <a:spcPts val="600"/>
              </a:spcBef>
            </a:pPr>
            <a:r>
              <a:rPr lang="en-US" sz="2600" dirty="0"/>
              <a:t>Honor Roll (2.8 GPA and 4.0+ GPA) at the end of each semester​</a:t>
            </a:r>
          </a:p>
          <a:p>
            <a:pPr fontAlgn="base">
              <a:spcBef>
                <a:spcPts val="600"/>
              </a:spcBef>
            </a:pPr>
            <a:r>
              <a:rPr lang="en-US" sz="2600" dirty="0"/>
              <a:t>Packer Pride cards​</a:t>
            </a:r>
          </a:p>
          <a:p>
            <a:pPr fontAlgn="base">
              <a:spcBef>
                <a:spcPts val="600"/>
              </a:spcBef>
            </a:pPr>
            <a:r>
              <a:rPr lang="en-US" sz="2600" dirty="0"/>
              <a:t>Social media shoutouts​</a:t>
            </a:r>
          </a:p>
          <a:p>
            <a:pPr fontAlgn="base">
              <a:spcBef>
                <a:spcPts val="600"/>
              </a:spcBef>
            </a:pPr>
            <a:r>
              <a:rPr lang="en-US" sz="2600" dirty="0"/>
              <a:t>Academic Awards (at the end of the year)​</a:t>
            </a:r>
          </a:p>
          <a:p>
            <a:pPr fontAlgn="base">
              <a:spcBef>
                <a:spcPts val="600"/>
              </a:spcBef>
            </a:pPr>
            <a:r>
              <a:rPr lang="en-US" sz="2600" dirty="0"/>
              <a:t>NDA+ awards (front row parking, etc.)​</a:t>
            </a:r>
          </a:p>
          <a:p>
            <a:pPr marL="0" indent="0" fontAlgn="base">
              <a:spcBef>
                <a:spcPts val="600"/>
              </a:spcBef>
              <a:buNone/>
            </a:pPr>
            <a:endParaRPr lang="en-US" sz="2600" dirty="0"/>
          </a:p>
        </p:txBody>
      </p:sp>
    </p:spTree>
    <p:extLst>
      <p:ext uri="{BB962C8B-B14F-4D97-AF65-F5344CB8AC3E}">
        <p14:creationId xmlns:p14="http://schemas.microsoft.com/office/powerpoint/2010/main" val="1280656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a:extLst>
            <a:ext uri="{FF2B5EF4-FFF2-40B4-BE49-F238E27FC236}">
              <a16:creationId xmlns:a16="http://schemas.microsoft.com/office/drawing/2014/main" id="{F8643DEE-19E8-4C83-6B7A-BD9FBA77C709}"/>
            </a:ext>
          </a:extLst>
        </p:cNvPr>
        <p:cNvGrpSpPr/>
        <p:nvPr/>
      </p:nvGrpSpPr>
      <p:grpSpPr>
        <a:xfrm>
          <a:off x="0" y="0"/>
          <a:ext cx="0" cy="0"/>
          <a:chOff x="0" y="0"/>
          <a:chExt cx="0" cy="0"/>
        </a:xfrm>
      </p:grpSpPr>
      <p:grpSp>
        <p:nvGrpSpPr>
          <p:cNvPr id="7179" name="Group 7178">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80" name="Oval 7179">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7181" name="Oval 7180">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7183" name="Rectangle 7182">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7185" name="Rectangle 7184">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7173" name="Rectangle 5">
            <a:extLst>
              <a:ext uri="{FF2B5EF4-FFF2-40B4-BE49-F238E27FC236}">
                <a16:creationId xmlns:a16="http://schemas.microsoft.com/office/drawing/2014/main" id="{F561D613-7AF2-65D4-D5F9-296CD8DEA792}"/>
              </a:ext>
            </a:extLst>
          </p:cNvPr>
          <p:cNvSpPr>
            <a:spLocks noGrp="1" noChangeArrowheads="1"/>
          </p:cNvSpPr>
          <p:nvPr>
            <p:ph type="title"/>
          </p:nvPr>
        </p:nvSpPr>
        <p:spPr>
          <a:xfrm>
            <a:off x="272143" y="643466"/>
            <a:ext cx="4057637" cy="5528734"/>
          </a:xfrm>
        </p:spPr>
        <p:txBody>
          <a:bodyPr vert="horz" lIns="91440" tIns="45720" rIns="91440" bIns="45720" rtlCol="0" anchor="ctr">
            <a:normAutofit/>
          </a:bodyPr>
          <a:lstStyle/>
          <a:p>
            <a:pPr algn="r">
              <a:defRPr/>
            </a:pPr>
            <a:r>
              <a:rPr lang="en-US" sz="6000" b="1" dirty="0">
                <a:solidFill>
                  <a:srgbClr val="FFFFFF"/>
                </a:solidFill>
              </a:rPr>
              <a:t>DRUG USE: TOBACCO, MARIJUANA, ALCOHOL, etc.</a:t>
            </a:r>
          </a:p>
        </p:txBody>
      </p:sp>
      <p:sp>
        <p:nvSpPr>
          <p:cNvPr id="7174" name="Rectangle 6">
            <a:extLst>
              <a:ext uri="{FF2B5EF4-FFF2-40B4-BE49-F238E27FC236}">
                <a16:creationId xmlns:a16="http://schemas.microsoft.com/office/drawing/2014/main" id="{5A5AEBAC-4399-D5F5-2E10-94F12A45AA6F}"/>
              </a:ext>
            </a:extLst>
          </p:cNvPr>
          <p:cNvSpPr>
            <a:spLocks noGrp="1" noChangeArrowheads="1"/>
          </p:cNvSpPr>
          <p:nvPr>
            <p:ph type="body" sz="half" idx="1"/>
          </p:nvPr>
        </p:nvSpPr>
        <p:spPr>
          <a:xfrm>
            <a:off x="4920312" y="599768"/>
            <a:ext cx="6775951" cy="5572432"/>
          </a:xfrm>
        </p:spPr>
        <p:txBody>
          <a:bodyPr vert="horz" lIns="91440" tIns="45720" rIns="91440" bIns="45720" rtlCol="0" anchor="ctr">
            <a:noAutofit/>
          </a:bodyPr>
          <a:lstStyle/>
          <a:p>
            <a:pPr marL="594360">
              <a:defRPr/>
            </a:pPr>
            <a:r>
              <a:rPr lang="en-US" sz="2800" b="0" i="1" dirty="0"/>
              <a:t>First offense: </a:t>
            </a:r>
            <a:r>
              <a:rPr lang="en-US" sz="2800" b="0" dirty="0"/>
              <a:t>Up to three days of suspension</a:t>
            </a:r>
          </a:p>
          <a:p>
            <a:pPr marL="594360">
              <a:defRPr/>
            </a:pPr>
            <a:r>
              <a:rPr lang="en-US" sz="2800" b="0" i="1" dirty="0"/>
              <a:t>Second offense: </a:t>
            </a:r>
            <a:r>
              <a:rPr lang="en-US" sz="2800" b="0" dirty="0"/>
              <a:t>Up to five days of suspension</a:t>
            </a:r>
          </a:p>
          <a:p>
            <a:pPr marL="594360">
              <a:defRPr/>
            </a:pPr>
            <a:r>
              <a:rPr lang="en-US" sz="2800" b="0" i="1" dirty="0"/>
              <a:t>Third-Fourth Offense: </a:t>
            </a:r>
            <a:r>
              <a:rPr lang="en-US" sz="2800" b="0" dirty="0"/>
              <a:t>Meeting to consider expulsion</a:t>
            </a:r>
          </a:p>
          <a:p>
            <a:pPr marL="594360">
              <a:defRPr/>
            </a:pPr>
            <a:r>
              <a:rPr lang="en-US" sz="2800" b="0" dirty="0"/>
              <a:t>Sharing of vapes will be considered distribution and will be sent for expulsion</a:t>
            </a:r>
          </a:p>
          <a:p>
            <a:pPr marL="594360">
              <a:defRPr/>
            </a:pPr>
            <a:r>
              <a:rPr lang="en-US" sz="2800" b="0" dirty="0"/>
              <a:t>Required education modules and partnership with Fargo Cass Public Health throughout </a:t>
            </a:r>
          </a:p>
        </p:txBody>
      </p:sp>
      <p:sp>
        <p:nvSpPr>
          <p:cNvPr id="7187" name="Oval 7186">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189" name="Oval 7188">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59917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additive="base">
                                        <p:cTn id="7" dur="500" fill="hold"/>
                                        <p:tgtEl>
                                          <p:spTgt spid="7173"/>
                                        </p:tgtEl>
                                        <p:attrNameLst>
                                          <p:attrName>ppt_x</p:attrName>
                                        </p:attrNameLst>
                                      </p:cBhvr>
                                      <p:tavLst>
                                        <p:tav tm="0">
                                          <p:val>
                                            <p:strVal val="0-#ppt_w/2"/>
                                          </p:val>
                                        </p:tav>
                                        <p:tav tm="100000">
                                          <p:val>
                                            <p:strVal val="#ppt_x"/>
                                          </p:val>
                                        </p:tav>
                                      </p:tavLst>
                                    </p:anim>
                                    <p:anim calcmode="lin" valueType="num">
                                      <p:cBhvr additive="base">
                                        <p:cTn id="8" dur="500" fill="hold"/>
                                        <p:tgtEl>
                                          <p:spTgt spid="717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174">
                                            <p:txEl>
                                              <p:pRg st="0" end="0"/>
                                            </p:txEl>
                                          </p:spTgt>
                                        </p:tgtEl>
                                        <p:attrNameLst>
                                          <p:attrName>style.visibility</p:attrName>
                                        </p:attrNameLst>
                                      </p:cBhvr>
                                      <p:to>
                                        <p:strVal val="visible"/>
                                      </p:to>
                                    </p:set>
                                    <p:anim calcmode="lin" valueType="num">
                                      <p:cBhvr additive="base">
                                        <p:cTn id="11" dur="500" fill="hold"/>
                                        <p:tgtEl>
                                          <p:spTgt spid="7174">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1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7174">
                                            <p:txEl>
                                              <p:pRg st="1" end="1"/>
                                            </p:txEl>
                                          </p:spTgt>
                                        </p:tgtEl>
                                        <p:attrNameLst>
                                          <p:attrName>style.visibility</p:attrName>
                                        </p:attrNameLst>
                                      </p:cBhvr>
                                      <p:to>
                                        <p:strVal val="visible"/>
                                      </p:to>
                                    </p:set>
                                    <p:anim calcmode="lin" valueType="num">
                                      <p:cBhvr additive="base">
                                        <p:cTn id="17" dur="500" fill="hold"/>
                                        <p:tgtEl>
                                          <p:spTgt spid="7174">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17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7174">
                                            <p:txEl>
                                              <p:pRg st="2" end="2"/>
                                            </p:txEl>
                                          </p:spTgt>
                                        </p:tgtEl>
                                        <p:attrNameLst>
                                          <p:attrName>style.visibility</p:attrName>
                                        </p:attrNameLst>
                                      </p:cBhvr>
                                      <p:to>
                                        <p:strVal val="visible"/>
                                      </p:to>
                                    </p:set>
                                    <p:anim calcmode="lin" valueType="num">
                                      <p:cBhvr additive="base">
                                        <p:cTn id="23" dur="500" fill="hold"/>
                                        <p:tgtEl>
                                          <p:spTgt spid="7174">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17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174">
                                            <p:txEl>
                                              <p:pRg st="3" end="3"/>
                                            </p:txEl>
                                          </p:spTgt>
                                        </p:tgtEl>
                                        <p:attrNameLst>
                                          <p:attrName>style.visibility</p:attrName>
                                        </p:attrNameLst>
                                      </p:cBhvr>
                                      <p:to>
                                        <p:strVal val="visible"/>
                                      </p:to>
                                    </p:set>
                                    <p:anim calcmode="lin" valueType="num">
                                      <p:cBhvr additive="base">
                                        <p:cTn id="29" dur="500" fill="hold"/>
                                        <p:tgtEl>
                                          <p:spTgt spid="7174">
                                            <p:txEl>
                                              <p:pRg st="3" end="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717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7174">
                                            <p:txEl>
                                              <p:pRg st="4" end="4"/>
                                            </p:txEl>
                                          </p:spTgt>
                                        </p:tgtEl>
                                        <p:attrNameLst>
                                          <p:attrName>style.visibility</p:attrName>
                                        </p:attrNameLst>
                                      </p:cBhvr>
                                      <p:to>
                                        <p:strVal val="visible"/>
                                      </p:to>
                                    </p:set>
                                    <p:anim calcmode="lin" valueType="num">
                                      <p:cBhvr additive="base">
                                        <p:cTn id="35" dur="500" fill="hold"/>
                                        <p:tgtEl>
                                          <p:spTgt spid="7174">
                                            <p:txEl>
                                              <p:pRg st="4" end="4"/>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17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F85E0883-9001-4D4E-9C91-E8D165DAF9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94AEEF45-F5C8-4322-9C98-33BB7A5A2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8" name="Oval 17">
              <a:extLst>
                <a:ext uri="{FF2B5EF4-FFF2-40B4-BE49-F238E27FC236}">
                  <a16:creationId xmlns:a16="http://schemas.microsoft.com/office/drawing/2014/main" id="{185E4386-A445-455A-91C4-16DE5DA9F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p:nvSpPr>
          <p:cNvPr id="5" name="Title 1">
            <a:extLst>
              <a:ext uri="{FF2B5EF4-FFF2-40B4-BE49-F238E27FC236}">
                <a16:creationId xmlns:a16="http://schemas.microsoft.com/office/drawing/2014/main" id="{3F8A8137-39FD-42C9-F253-BDF323348840}"/>
              </a:ext>
            </a:extLst>
          </p:cNvPr>
          <p:cNvSpPr txBox="1">
            <a:spLocks/>
          </p:cNvSpPr>
          <p:nvPr/>
        </p:nvSpPr>
        <p:spPr>
          <a:xfrm>
            <a:off x="971875" y="444290"/>
            <a:ext cx="10759883" cy="1609344"/>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all" spc="0" normalizeH="0" baseline="0" noProof="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SCHOOL PROCEDURE: CELL PHONES </a:t>
            </a:r>
          </a:p>
        </p:txBody>
      </p:sp>
      <p:sp>
        <p:nvSpPr>
          <p:cNvPr id="20" name="Rectangle 19">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aphicFrame>
        <p:nvGraphicFramePr>
          <p:cNvPr id="11" name="TextBox 8">
            <a:extLst>
              <a:ext uri="{FF2B5EF4-FFF2-40B4-BE49-F238E27FC236}">
                <a16:creationId xmlns:a16="http://schemas.microsoft.com/office/drawing/2014/main" id="{D836E745-EC9D-D57F-FAC6-E787FD27FB80}"/>
              </a:ext>
            </a:extLst>
          </p:cNvPr>
          <p:cNvGraphicFramePr/>
          <p:nvPr/>
        </p:nvGraphicFramePr>
        <p:xfrm>
          <a:off x="230120" y="1959017"/>
          <a:ext cx="11731760" cy="429985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a:extLst>
              <a:ext uri="{FF2B5EF4-FFF2-40B4-BE49-F238E27FC236}">
                <a16:creationId xmlns:a16="http://schemas.microsoft.com/office/drawing/2014/main" id="{9D06C84A-AF6C-016A-A7F8-19B59A8ABECD}"/>
              </a:ext>
            </a:extLst>
          </p:cNvPr>
          <p:cNvSpPr txBox="1"/>
          <p:nvPr/>
        </p:nvSpPr>
        <p:spPr>
          <a:xfrm>
            <a:off x="259210" y="6302913"/>
            <a:ext cx="114598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rPr>
              <a:t>Asprey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845387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2" name="Title 1">
            <a:extLst>
              <a:ext uri="{FF2B5EF4-FFF2-40B4-BE49-F238E27FC236}">
                <a16:creationId xmlns:a16="http://schemas.microsoft.com/office/drawing/2014/main" id="{166CAB0D-FDDC-C956-D3E5-F46486F71331}"/>
              </a:ext>
            </a:extLst>
          </p:cNvPr>
          <p:cNvSpPr>
            <a:spLocks noGrp="1"/>
          </p:cNvSpPr>
          <p:nvPr>
            <p:ph type="title"/>
          </p:nvPr>
        </p:nvSpPr>
        <p:spPr>
          <a:xfrm>
            <a:off x="643468" y="643466"/>
            <a:ext cx="3686312" cy="5528734"/>
          </a:xfrm>
        </p:spPr>
        <p:txBody>
          <a:bodyPr>
            <a:normAutofit/>
          </a:bodyPr>
          <a:lstStyle/>
          <a:p>
            <a:pPr algn="r"/>
            <a:r>
              <a:rPr lang="en-US" sz="4800">
                <a:solidFill>
                  <a:srgbClr val="FFFFFF"/>
                </a:solidFill>
              </a:rPr>
              <a:t>SCHOOL PROCEDURES: CELL PHONES</a:t>
            </a:r>
          </a:p>
        </p:txBody>
      </p:sp>
      <p:sp>
        <p:nvSpPr>
          <p:cNvPr id="3" name="Content Placeholder 2">
            <a:extLst>
              <a:ext uri="{FF2B5EF4-FFF2-40B4-BE49-F238E27FC236}">
                <a16:creationId xmlns:a16="http://schemas.microsoft.com/office/drawing/2014/main" id="{3C35F63C-607E-F678-A0CD-2930CF2D6812}"/>
              </a:ext>
            </a:extLst>
          </p:cNvPr>
          <p:cNvSpPr>
            <a:spLocks noGrp="1"/>
          </p:cNvSpPr>
          <p:nvPr>
            <p:ph idx="1"/>
          </p:nvPr>
        </p:nvSpPr>
        <p:spPr>
          <a:xfrm>
            <a:off x="4829562" y="215565"/>
            <a:ext cx="7029363" cy="6570603"/>
          </a:xfrm>
        </p:spPr>
        <p:txBody>
          <a:bodyPr anchor="ctr">
            <a:normAutofit lnSpcReduction="10000"/>
          </a:bodyPr>
          <a:lstStyle/>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student at the end of the student’s day</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additional plan assigned to the student</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1 day ISS</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1 day OSS</a:t>
            </a:r>
          </a:p>
          <a:p>
            <a:pPr marL="342900" marR="0" lvl="0" indent="-342900">
              <a:spcAft>
                <a:spcPts val="800"/>
              </a:spcAft>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transition to Virtual Program</a:t>
            </a:r>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C6155A2A-9E38-908A-40F1-6CBB2BA4A97F}"/>
              </a:ext>
            </a:extLst>
          </p:cNvPr>
          <p:cNvSpPr txBox="1"/>
          <p:nvPr/>
        </p:nvSpPr>
        <p:spPr>
          <a:xfrm>
            <a:off x="204639" y="6289270"/>
            <a:ext cx="174626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rPr>
              <a:t>Asprey</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099689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DD9F5B8A-1C28-6484-79E3-244CE074C510}"/>
              </a:ext>
            </a:extLst>
          </p:cNvPr>
          <p:cNvSpPr>
            <a:spLocks noGrp="1"/>
          </p:cNvSpPr>
          <p:nvPr>
            <p:ph type="title"/>
          </p:nvPr>
        </p:nvSpPr>
        <p:spPr>
          <a:xfrm>
            <a:off x="4970109" y="171119"/>
            <a:ext cx="6730277" cy="1609344"/>
          </a:xfrm>
          <a:ln>
            <a:noFill/>
          </a:ln>
        </p:spPr>
        <p:txBody>
          <a:bodyPr>
            <a:normAutofit/>
          </a:bodyPr>
          <a:lstStyle/>
          <a:p>
            <a:pPr algn="ctr"/>
            <a:r>
              <a:rPr lang="en-US" sz="4800"/>
              <a:t>Other Notes about the statewide cell phone ban:</a:t>
            </a:r>
          </a:p>
        </p:txBody>
      </p:sp>
      <p:pic>
        <p:nvPicPr>
          <p:cNvPr id="5" name="Picture 4">
            <a:extLst>
              <a:ext uri="{FF2B5EF4-FFF2-40B4-BE49-F238E27FC236}">
                <a16:creationId xmlns:a16="http://schemas.microsoft.com/office/drawing/2014/main" id="{83EE247C-C6EB-5605-8427-85299DC65BF6}"/>
              </a:ext>
            </a:extLst>
          </p:cNvPr>
          <p:cNvPicPr>
            <a:picLocks noChangeAspect="1"/>
          </p:cNvPicPr>
          <p:nvPr/>
        </p:nvPicPr>
        <p:blipFill>
          <a:blip r:embed="rId4">
            <a:extLst>
              <a:ext uri="{28A0092B-C50C-407E-A947-70E740481C1C}">
                <a14:useLocalDpi xmlns:a14="http://schemas.microsoft.com/office/drawing/2010/main" val="0"/>
              </a:ext>
            </a:extLst>
          </a:blip>
          <a:srcRect l="27415" r="27415"/>
          <a:stretch/>
        </p:blipFill>
        <p:spPr>
          <a:xfrm>
            <a:off x="3344" y="10"/>
            <a:ext cx="4646726" cy="6857990"/>
          </a:xfrm>
          <a:prstGeom prst="rect">
            <a:avLst/>
          </a:prstGeom>
        </p:spPr>
      </p:pic>
      <p:sp>
        <p:nvSpPr>
          <p:cNvPr id="3" name="Content Placeholder 2">
            <a:extLst>
              <a:ext uri="{FF2B5EF4-FFF2-40B4-BE49-F238E27FC236}">
                <a16:creationId xmlns:a16="http://schemas.microsoft.com/office/drawing/2014/main" id="{97CBAFD7-7792-6A2B-9FCD-F905E4110DD5}"/>
              </a:ext>
            </a:extLst>
          </p:cNvPr>
          <p:cNvSpPr>
            <a:spLocks noGrp="1"/>
          </p:cNvSpPr>
          <p:nvPr>
            <p:ph idx="1"/>
          </p:nvPr>
        </p:nvSpPr>
        <p:spPr>
          <a:xfrm>
            <a:off x="4970110" y="1780463"/>
            <a:ext cx="6730276" cy="4565473"/>
          </a:xfrm>
        </p:spPr>
        <p:txBody>
          <a:bodyPr>
            <a:normAutofit fontScale="92500" lnSpcReduction="20000"/>
          </a:bodyPr>
          <a:lstStyle/>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The law address personal student devices like cell phones, laptops, and smartwatches. It does NOT include Bluetooth headphones as they do not have the capacity to send and receive messages. </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Students with medical notes denoting required access to devices will be placed on special plans. </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We encourage all families to utilize email to communicate with learners as they will still have access to their Outlook accounts.</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Our Main Office staff is ready to receive and deliver emergency messages for students.  </a:t>
            </a:r>
          </a:p>
          <a:p>
            <a:pPr marL="342900" marR="0" lvl="0" indent="-342900">
              <a:spcAft>
                <a:spcPts val="800"/>
              </a:spcAft>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Please facilitate your learner memorizing important phone numbers or recording them in a note within their iPad. </a:t>
            </a:r>
          </a:p>
          <a:p>
            <a:endParaRPr lang="en-US" sz="2400"/>
          </a:p>
        </p:txBody>
      </p:sp>
      <p:grpSp>
        <p:nvGrpSpPr>
          <p:cNvPr id="11" name="Group 10">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2" name="Oval 11">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 name="TextBox 3">
            <a:extLst>
              <a:ext uri="{FF2B5EF4-FFF2-40B4-BE49-F238E27FC236}">
                <a16:creationId xmlns:a16="http://schemas.microsoft.com/office/drawing/2014/main" id="{BDF081AC-3396-80CB-3A71-720179C86BDF}"/>
              </a:ext>
            </a:extLst>
          </p:cNvPr>
          <p:cNvSpPr txBox="1"/>
          <p:nvPr/>
        </p:nvSpPr>
        <p:spPr>
          <a:xfrm>
            <a:off x="9986434" y="6357484"/>
            <a:ext cx="128241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rPr>
              <a:t>Samson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638982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16"/>
            <a:ext cx="12225179" cy="6880216"/>
          </a:xfrm>
          <a:prstGeom prst="rect">
            <a:avLst/>
          </a:prstGeom>
        </p:spPr>
      </p:pic>
      <p:sp>
        <p:nvSpPr>
          <p:cNvPr id="2" name="Title 1"/>
          <p:cNvSpPr>
            <a:spLocks noGrp="1"/>
          </p:cNvSpPr>
          <p:nvPr>
            <p:ph type="title" idx="4294967295"/>
          </p:nvPr>
        </p:nvSpPr>
        <p:spPr>
          <a:xfrm>
            <a:off x="5554663" y="0"/>
            <a:ext cx="7275512" cy="2417762"/>
          </a:xfrm>
        </p:spPr>
        <p:txBody>
          <a:bodyPr>
            <a:normAutofit/>
          </a:bodyPr>
          <a:lstStyle/>
          <a:p>
            <a:pPr algn="ctr"/>
            <a:r>
              <a:rPr lang="en-US" sz="8000"/>
              <a:t>Get involved! </a:t>
            </a:r>
          </a:p>
        </p:txBody>
      </p:sp>
      <p:sp>
        <p:nvSpPr>
          <p:cNvPr id="3" name="TextBox 2">
            <a:extLst>
              <a:ext uri="{FF2B5EF4-FFF2-40B4-BE49-F238E27FC236}">
                <a16:creationId xmlns:a16="http://schemas.microsoft.com/office/drawing/2014/main" id="{D80F402D-802A-E179-88F9-1F34B2897DCA}"/>
              </a:ext>
            </a:extLst>
          </p:cNvPr>
          <p:cNvSpPr txBox="1"/>
          <p:nvPr/>
        </p:nvSpPr>
        <p:spPr>
          <a:xfrm>
            <a:off x="10992447" y="6356154"/>
            <a:ext cx="17657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Light" panose="020F0302020204030204"/>
                <a:ea typeface="+mn-ea"/>
                <a:cs typeface="+mn-cs"/>
              </a:rPr>
              <a:t>Asprey</a:t>
            </a:r>
          </a:p>
        </p:txBody>
      </p:sp>
      <p:sp>
        <p:nvSpPr>
          <p:cNvPr id="5" name="TextBox 4">
            <a:extLst>
              <a:ext uri="{FF2B5EF4-FFF2-40B4-BE49-F238E27FC236}">
                <a16:creationId xmlns:a16="http://schemas.microsoft.com/office/drawing/2014/main" id="{6F06E68E-7CBA-A06F-B8BF-E8109C2BF3DE}"/>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ckwell" panose="02060603020205020403"/>
                <a:ea typeface="+mn-ea"/>
                <a:cs typeface="Calibri Light"/>
              </a:rPr>
              <a:t>Samson</a:t>
            </a: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3727177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person jumping over a pole&#10;&#10;Description automatically generated">
            <a:extLst>
              <a:ext uri="{FF2B5EF4-FFF2-40B4-BE49-F238E27FC236}">
                <a16:creationId xmlns:a16="http://schemas.microsoft.com/office/drawing/2014/main" id="{E063A709-EED0-62FE-CF1D-A6C2E86CD893}"/>
              </a:ext>
            </a:extLst>
          </p:cNvPr>
          <p:cNvPicPr>
            <a:picLocks noChangeAspect="1"/>
          </p:cNvPicPr>
          <p:nvPr/>
        </p:nvPicPr>
        <p:blipFill>
          <a:blip r:embed="rId2">
            <a:extLst>
              <a:ext uri="{28A0092B-C50C-407E-A947-70E740481C1C}">
                <a14:useLocalDpi xmlns:a14="http://schemas.microsoft.com/office/drawing/2010/main" val="0"/>
              </a:ext>
            </a:extLst>
          </a:blip>
          <a:srcRect l="11278" r="21813" b="-3"/>
          <a:stretch/>
        </p:blipFill>
        <p:spPr>
          <a:xfrm>
            <a:off x="2930184" y="-2655"/>
            <a:ext cx="2996169" cy="3358597"/>
          </a:xfrm>
          <a:prstGeom prst="rect">
            <a:avLst/>
          </a:prstGeom>
        </p:spPr>
      </p:pic>
      <p:pic>
        <p:nvPicPr>
          <p:cNvPr id="15" name="Picture 14" descr="A group of hockey players in uniform&#10;&#10;Description automatically generated">
            <a:extLst>
              <a:ext uri="{FF2B5EF4-FFF2-40B4-BE49-F238E27FC236}">
                <a16:creationId xmlns:a16="http://schemas.microsoft.com/office/drawing/2014/main" id="{13258C98-30E5-3A84-7324-7A9F6109DF3B}"/>
              </a:ext>
            </a:extLst>
          </p:cNvPr>
          <p:cNvPicPr>
            <a:picLocks noChangeAspect="1"/>
          </p:cNvPicPr>
          <p:nvPr/>
        </p:nvPicPr>
        <p:blipFill>
          <a:blip r:embed="rId3">
            <a:extLst>
              <a:ext uri="{28A0092B-C50C-407E-A947-70E740481C1C}">
                <a14:useLocalDpi xmlns:a14="http://schemas.microsoft.com/office/drawing/2010/main" val="0"/>
              </a:ext>
            </a:extLst>
          </a:blip>
          <a:srcRect l="583" r="2" b="2"/>
          <a:stretch/>
        </p:blipFill>
        <p:spPr>
          <a:xfrm>
            <a:off x="20" y="3504904"/>
            <a:ext cx="5926333" cy="3353096"/>
          </a:xfrm>
          <a:prstGeom prst="rect">
            <a:avLst/>
          </a:prstGeom>
        </p:spPr>
      </p:pic>
      <p:sp>
        <p:nvSpPr>
          <p:cNvPr id="32" name="Rectangle 31">
            <a:extLst>
              <a:ext uri="{FF2B5EF4-FFF2-40B4-BE49-F238E27FC236}">
                <a16:creationId xmlns:a16="http://schemas.microsoft.com/office/drawing/2014/main" id="{11564CA4-59C9-4DAC-950E-61D1FA278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7220"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3713A577-69BF-59F0-3693-B1E922CF42B2}"/>
              </a:ext>
            </a:extLst>
          </p:cNvPr>
          <p:cNvSpPr>
            <a:spLocks noGrp="1"/>
          </p:cNvSpPr>
          <p:nvPr>
            <p:ph type="title"/>
          </p:nvPr>
        </p:nvSpPr>
        <p:spPr>
          <a:xfrm>
            <a:off x="6400800" y="484632"/>
            <a:ext cx="5299586" cy="1609344"/>
          </a:xfrm>
          <a:ln>
            <a:noFill/>
          </a:ln>
        </p:spPr>
        <p:txBody>
          <a:bodyPr>
            <a:normAutofit/>
          </a:bodyPr>
          <a:lstStyle/>
          <a:p>
            <a:pPr algn="ctr"/>
            <a:r>
              <a:rPr lang="en-US" sz="6600"/>
              <a:t>Eligibility</a:t>
            </a:r>
          </a:p>
        </p:txBody>
      </p:sp>
      <p:pic>
        <p:nvPicPr>
          <p:cNvPr id="9" name="Picture 8" descr="A basketball player jumping to shoot a basketball&#10;&#10;Description automatically generated">
            <a:extLst>
              <a:ext uri="{FF2B5EF4-FFF2-40B4-BE49-F238E27FC236}">
                <a16:creationId xmlns:a16="http://schemas.microsoft.com/office/drawing/2014/main" id="{DC4E6340-D3A9-F45C-1340-0B13AE7F3069}"/>
              </a:ext>
            </a:extLst>
          </p:cNvPr>
          <p:cNvPicPr>
            <a:picLocks noChangeAspect="1"/>
          </p:cNvPicPr>
          <p:nvPr/>
        </p:nvPicPr>
        <p:blipFill>
          <a:blip r:embed="rId5">
            <a:extLst>
              <a:ext uri="{28A0092B-C50C-407E-A947-70E740481C1C}">
                <a14:useLocalDpi xmlns:a14="http://schemas.microsoft.com/office/drawing/2010/main" val="0"/>
              </a:ext>
            </a:extLst>
          </a:blip>
          <a:srcRect l="14265" r="2" b="2"/>
          <a:stretch/>
        </p:blipFill>
        <p:spPr>
          <a:xfrm>
            <a:off x="20" y="10"/>
            <a:ext cx="2769297" cy="3355932"/>
          </a:xfrm>
          <a:prstGeom prst="rect">
            <a:avLst/>
          </a:prstGeom>
        </p:spPr>
      </p:pic>
      <p:sp>
        <p:nvSpPr>
          <p:cNvPr id="3" name="Content Placeholder 2">
            <a:extLst>
              <a:ext uri="{FF2B5EF4-FFF2-40B4-BE49-F238E27FC236}">
                <a16:creationId xmlns:a16="http://schemas.microsoft.com/office/drawing/2014/main" id="{8FAFD4A2-2B99-3B3C-E71B-A5A65100BBA5}"/>
              </a:ext>
            </a:extLst>
          </p:cNvPr>
          <p:cNvSpPr>
            <a:spLocks noGrp="1"/>
          </p:cNvSpPr>
          <p:nvPr>
            <p:ph idx="1"/>
          </p:nvPr>
        </p:nvSpPr>
        <p:spPr>
          <a:xfrm>
            <a:off x="6400799" y="2121408"/>
            <a:ext cx="5299585" cy="4050792"/>
          </a:xfrm>
        </p:spPr>
        <p:txBody>
          <a:bodyPr>
            <a:normAutofit lnSpcReduction="10000"/>
          </a:bodyPr>
          <a:lstStyle/>
          <a:p>
            <a:r>
              <a:rPr lang="en-US" sz="2800"/>
              <a:t>Need to be enrolled in six classes</a:t>
            </a:r>
          </a:p>
          <a:p>
            <a:r>
              <a:rPr lang="en-US" sz="2800"/>
              <a:t>Can only be failing ONE class</a:t>
            </a:r>
          </a:p>
          <a:p>
            <a:r>
              <a:rPr lang="en-US" sz="2800"/>
              <a:t>No outstanding detention hours</a:t>
            </a:r>
          </a:p>
          <a:p>
            <a:pPr lvl="1"/>
            <a:r>
              <a:rPr lang="en-US" sz="2800"/>
              <a:t>Assigned for UTs and UVs</a:t>
            </a:r>
          </a:p>
          <a:p>
            <a:r>
              <a:rPr lang="en-US" sz="2800"/>
              <a:t>Teachers update grades weekly, and eligibility is pulled on Fridays </a:t>
            </a:r>
          </a:p>
          <a:p>
            <a:endParaRPr lang="en-US" sz="2800"/>
          </a:p>
        </p:txBody>
      </p:sp>
      <p:grpSp>
        <p:nvGrpSpPr>
          <p:cNvPr id="33" name="Group 32">
            <a:extLst>
              <a:ext uri="{FF2B5EF4-FFF2-40B4-BE49-F238E27FC236}">
                <a16:creationId xmlns:a16="http://schemas.microsoft.com/office/drawing/2014/main" id="{E74380E0-C298-4F18-9189-C236E8B829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3" name="Oval 22">
              <a:extLst>
                <a:ext uri="{FF2B5EF4-FFF2-40B4-BE49-F238E27FC236}">
                  <a16:creationId xmlns:a16="http://schemas.microsoft.com/office/drawing/2014/main" id="{979684C7-75DC-42F1-850A-E9C49ECA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4" name="Oval 33">
              <a:extLst>
                <a:ext uri="{FF2B5EF4-FFF2-40B4-BE49-F238E27FC236}">
                  <a16:creationId xmlns:a16="http://schemas.microsoft.com/office/drawing/2014/main" id="{4130853F-4D98-4539-8461-9F20283675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6" name="TextBox 15">
            <a:extLst>
              <a:ext uri="{FF2B5EF4-FFF2-40B4-BE49-F238E27FC236}">
                <a16:creationId xmlns:a16="http://schemas.microsoft.com/office/drawing/2014/main" id="{06F24B7D-1617-0903-4040-3CBF734607BF}"/>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Samson</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081727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7E65F-3CE2-1F5D-2CD2-E9907C0F62DD}"/>
              </a:ext>
            </a:extLst>
          </p:cNvPr>
          <p:cNvSpPr>
            <a:spLocks noGrp="1"/>
          </p:cNvSpPr>
          <p:nvPr>
            <p:ph type="title"/>
          </p:nvPr>
        </p:nvSpPr>
        <p:spPr>
          <a:xfrm>
            <a:off x="1069848" y="325137"/>
            <a:ext cx="10058400" cy="1609344"/>
          </a:xfrm>
        </p:spPr>
        <p:txBody>
          <a:bodyPr>
            <a:normAutofit/>
          </a:bodyPr>
          <a:lstStyle/>
          <a:p>
            <a:pPr algn="ctr"/>
            <a:r>
              <a:rPr lang="en-US" dirty="0"/>
              <a:t>MOST COMMON BEHAVIOR CHALLENGES FOR SOPHOMORES</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aphicFrame>
        <p:nvGraphicFramePr>
          <p:cNvPr id="5" name="Content Placeholder 2">
            <a:extLst>
              <a:ext uri="{FF2B5EF4-FFF2-40B4-BE49-F238E27FC236}">
                <a16:creationId xmlns:a16="http://schemas.microsoft.com/office/drawing/2014/main" id="{75F7BC97-8FA8-46DD-D30A-F2017531C154}"/>
              </a:ext>
            </a:extLst>
          </p:cNvPr>
          <p:cNvGraphicFramePr>
            <a:graphicFrameLocks noGrp="1"/>
          </p:cNvGraphicFramePr>
          <p:nvPr>
            <p:ph idx="1"/>
            <p:extLst>
              <p:ext uri="{D42A27DB-BD31-4B8C-83A1-F6EECF244321}">
                <p14:modId xmlns:p14="http://schemas.microsoft.com/office/powerpoint/2010/main" val="3168133703"/>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70ECFD12-1144-5C1D-D2DC-5BB2F2D6634C}"/>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Samson</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506817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7EC91-F023-9329-E91B-60BCC8C9D373}"/>
              </a:ext>
            </a:extLst>
          </p:cNvPr>
          <p:cNvSpPr>
            <a:spLocks noGrp="1"/>
          </p:cNvSpPr>
          <p:nvPr>
            <p:ph type="title"/>
          </p:nvPr>
        </p:nvSpPr>
        <p:spPr>
          <a:xfrm>
            <a:off x="1061565" y="285849"/>
            <a:ext cx="10058400" cy="1274297"/>
          </a:xfrm>
        </p:spPr>
        <p:txBody>
          <a:bodyPr/>
          <a:lstStyle/>
          <a:p>
            <a:pPr algn="ctr"/>
            <a:r>
              <a:rPr lang="en-US"/>
              <a:t>SCHOOL LOGISTICS AND SAFETY</a:t>
            </a:r>
          </a:p>
        </p:txBody>
      </p:sp>
      <p:graphicFrame>
        <p:nvGraphicFramePr>
          <p:cNvPr id="7" name="Content Placeholder 2">
            <a:extLst>
              <a:ext uri="{FF2B5EF4-FFF2-40B4-BE49-F238E27FC236}">
                <a16:creationId xmlns:a16="http://schemas.microsoft.com/office/drawing/2014/main" id="{079AFB7D-97F5-629B-DCBD-4065CC2677B0}"/>
              </a:ext>
            </a:extLst>
          </p:cNvPr>
          <p:cNvGraphicFramePr>
            <a:graphicFrameLocks noGrp="1"/>
          </p:cNvGraphicFramePr>
          <p:nvPr>
            <p:ph idx="1"/>
          </p:nvPr>
        </p:nvGraphicFramePr>
        <p:xfrm>
          <a:off x="855865" y="1560146"/>
          <a:ext cx="10480269" cy="4212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FC27A0E3-AA8B-50A1-A983-1D54C09CDD56}"/>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Samson</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3132965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Supporting YOUR STUDENT’s wellness</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22" name="TextBox 5">
            <a:extLst>
              <a:ext uri="{FF2B5EF4-FFF2-40B4-BE49-F238E27FC236}">
                <a16:creationId xmlns:a16="http://schemas.microsoft.com/office/drawing/2014/main" id="{23B84319-04F2-B1C9-6EE1-46CF35C36381}"/>
              </a:ext>
            </a:extLst>
          </p:cNvPr>
          <p:cNvGraphicFramePr/>
          <p:nvPr/>
        </p:nvGraphicFramePr>
        <p:xfrm>
          <a:off x="1066800" y="2132490"/>
          <a:ext cx="10058400" cy="41235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TextBox 4">
            <a:extLst>
              <a:ext uri="{FF2B5EF4-FFF2-40B4-BE49-F238E27FC236}">
                <a16:creationId xmlns:a16="http://schemas.microsoft.com/office/drawing/2014/main" id="{CA8DB0A9-8C8E-7971-1D59-CC403DA0B3F7}"/>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Metz</a:t>
            </a:r>
          </a:p>
        </p:txBody>
      </p:sp>
    </p:spTree>
    <p:extLst>
      <p:ext uri="{BB962C8B-B14F-4D97-AF65-F5344CB8AC3E}">
        <p14:creationId xmlns:p14="http://schemas.microsoft.com/office/powerpoint/2010/main" val="1455710609"/>
      </p:ext>
    </p:extLst>
  </p:cSld>
  <p:clrMapOvr>
    <a:masterClrMapping/>
  </p:clrMapOvr>
  <mc:AlternateContent xmlns:mc="http://schemas.openxmlformats.org/markup-compatibility/2006" xmlns:p14="http://schemas.microsoft.com/office/powerpoint/2010/main">
    <mc:Choice Requires="p14">
      <p:transition spd="slow" p14:dur="2000" advTm="61705"/>
    </mc:Choice>
    <mc:Fallback xmlns="">
      <p:transition spd="slow" advTm="61705"/>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4C5769-E723-4A1E-B4F6-F6BB27AE7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3">
              <a:alphaModFix amt="4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878380D-0E99-4278-9939-702074B8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D3276005-B015-9089-5A4C-9C6BB429E4BA}"/>
              </a:ext>
            </a:extLst>
          </p:cNvPr>
          <p:cNvSpPr>
            <a:spLocks noGrp="1"/>
          </p:cNvSpPr>
          <p:nvPr>
            <p:ph type="title"/>
          </p:nvPr>
        </p:nvSpPr>
        <p:spPr>
          <a:xfrm>
            <a:off x="212651" y="643466"/>
            <a:ext cx="4262705" cy="5571067"/>
          </a:xfrm>
        </p:spPr>
        <p:txBody>
          <a:bodyPr>
            <a:normAutofit/>
          </a:bodyPr>
          <a:lstStyle/>
          <a:p>
            <a:pPr algn="ctr"/>
            <a:r>
              <a:rPr lang="en-US" sz="6000">
                <a:solidFill>
                  <a:srgbClr val="FFFFFF"/>
                </a:solidFill>
              </a:rPr>
              <a:t>CHOICE READY </a:t>
            </a:r>
            <a:br>
              <a:rPr lang="en-US" sz="6000">
                <a:solidFill>
                  <a:srgbClr val="FFFFFF"/>
                </a:solidFill>
              </a:rPr>
            </a:br>
            <a:r>
              <a:rPr lang="en-US" sz="6000">
                <a:solidFill>
                  <a:srgbClr val="FFFFFF"/>
                </a:solidFill>
              </a:rPr>
              <a:t>NEED-TO-KNOW </a:t>
            </a:r>
            <a:br>
              <a:rPr lang="en-US" sz="6000">
                <a:solidFill>
                  <a:srgbClr val="FFFFFF"/>
                </a:solidFill>
              </a:rPr>
            </a:br>
            <a:r>
              <a:rPr lang="en-US" sz="6000">
                <a:solidFill>
                  <a:srgbClr val="FFFFFF"/>
                </a:solidFill>
              </a:rPr>
              <a:t>&amp; SUPPORT</a:t>
            </a:r>
          </a:p>
        </p:txBody>
      </p:sp>
      <p:sp>
        <p:nvSpPr>
          <p:cNvPr id="12" name="Oval 11">
            <a:extLst>
              <a:ext uri="{FF2B5EF4-FFF2-40B4-BE49-F238E27FC236}">
                <a16:creationId xmlns:a16="http://schemas.microsoft.com/office/drawing/2014/main" id="{75A92D53-A461-451B-87E6-8746F6FC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 name="Content Placeholder 2">
            <a:extLst>
              <a:ext uri="{FF2B5EF4-FFF2-40B4-BE49-F238E27FC236}">
                <a16:creationId xmlns:a16="http://schemas.microsoft.com/office/drawing/2014/main" id="{7046CAC7-70BB-2C3E-EC14-87BF8DE794FC}"/>
              </a:ext>
            </a:extLst>
          </p:cNvPr>
          <p:cNvSpPr>
            <a:spLocks noGrp="1"/>
          </p:cNvSpPr>
          <p:nvPr>
            <p:ph idx="1"/>
          </p:nvPr>
        </p:nvSpPr>
        <p:spPr>
          <a:xfrm>
            <a:off x="4932557" y="643465"/>
            <a:ext cx="6469168" cy="5586215"/>
          </a:xfrm>
        </p:spPr>
        <p:txBody>
          <a:bodyPr anchor="ctr">
            <a:normAutofit/>
          </a:bodyPr>
          <a:lstStyle/>
          <a:p>
            <a:pPr marL="0" marR="0" lvl="0" indent="0" algn="ctr">
              <a:spcBef>
                <a:spcPts val="0"/>
              </a:spcBef>
              <a:spcAft>
                <a:spcPts val="800"/>
              </a:spcAft>
              <a:buNone/>
            </a:pPr>
            <a:r>
              <a:rPr lang="en-US" sz="2800" i="1" dirty="0">
                <a:effectLst/>
                <a:ea typeface="Calibri"/>
                <a:cs typeface="Calibri"/>
              </a:rPr>
              <a:t>Goal for WFHS this year: </a:t>
            </a:r>
          </a:p>
          <a:p>
            <a:pPr marL="0" marR="0" lvl="0" indent="0" algn="ctr">
              <a:spcBef>
                <a:spcPts val="0"/>
              </a:spcBef>
              <a:spcAft>
                <a:spcPts val="800"/>
              </a:spcAft>
              <a:buNone/>
            </a:pPr>
            <a:endParaRPr lang="en-US" sz="2800" i="1" dirty="0">
              <a:effectLst/>
              <a:ea typeface="Calibri" panose="020F0502020204030204" pitchFamily="34" charset="0"/>
              <a:cs typeface="Calibri" panose="020F0502020204030204" pitchFamily="34" charset="0"/>
            </a:endParaRPr>
          </a:p>
          <a:p>
            <a:pPr marL="0" marR="0" indent="0" algn="ctr">
              <a:lnSpc>
                <a:spcPct val="107000"/>
              </a:lnSpc>
              <a:spcBef>
                <a:spcPts val="0"/>
              </a:spcBef>
              <a:spcAft>
                <a:spcPts val="800"/>
              </a:spcAft>
              <a:buNone/>
            </a:pPr>
            <a:r>
              <a:rPr lang="en-US" sz="2800" u="sng" dirty="0">
                <a:effectLst/>
                <a:ea typeface="Calibri"/>
                <a:cs typeface="Calibri"/>
              </a:rPr>
              <a:t>ALL</a:t>
            </a:r>
            <a:r>
              <a:rPr lang="en-US" sz="2800" dirty="0">
                <a:effectLst/>
                <a:ea typeface="Calibri"/>
                <a:cs typeface="Calibri"/>
              </a:rPr>
              <a:t> students are empowered to become Choice Ready.</a:t>
            </a:r>
          </a:p>
        </p:txBody>
      </p:sp>
      <p:sp>
        <p:nvSpPr>
          <p:cNvPr id="14" name="Oval 13">
            <a:extLst>
              <a:ext uri="{FF2B5EF4-FFF2-40B4-BE49-F238E27FC236}">
                <a16:creationId xmlns:a16="http://schemas.microsoft.com/office/drawing/2014/main" id="{F003ABC2-0D2A-42E5-9778-D9E8DBB54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352B162-EE7C-883F-0114-E0726DD32FC5}"/>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Metz</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5830386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BB1CC-E94E-3D94-A152-0E1FC04A3ED7}"/>
              </a:ext>
            </a:extLst>
          </p:cNvPr>
          <p:cNvSpPr>
            <a:spLocks noGrp="1"/>
          </p:cNvSpPr>
          <p:nvPr>
            <p:ph type="title"/>
          </p:nvPr>
        </p:nvSpPr>
        <p:spPr>
          <a:xfrm>
            <a:off x="313151" y="64718"/>
            <a:ext cx="11586575" cy="1263041"/>
          </a:xfrm>
        </p:spPr>
        <p:txBody>
          <a:bodyPr>
            <a:normAutofit/>
          </a:bodyPr>
          <a:lstStyle/>
          <a:p>
            <a:pPr algn="ctr"/>
            <a:r>
              <a:rPr lang="en-US"/>
              <a:t>NORTH DAKOTA CHOICE READY FRAMEWORK</a:t>
            </a:r>
          </a:p>
        </p:txBody>
      </p:sp>
      <p:sp>
        <p:nvSpPr>
          <p:cNvPr id="3" name="TextBox 2">
            <a:extLst>
              <a:ext uri="{FF2B5EF4-FFF2-40B4-BE49-F238E27FC236}">
                <a16:creationId xmlns:a16="http://schemas.microsoft.com/office/drawing/2014/main" id="{2BC3E711-BC6B-8C5B-E666-101BDEDFADBF}"/>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Metz</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pic>
        <p:nvPicPr>
          <p:cNvPr id="6" name="Picture 5">
            <a:extLst>
              <a:ext uri="{FF2B5EF4-FFF2-40B4-BE49-F238E27FC236}">
                <a16:creationId xmlns:a16="http://schemas.microsoft.com/office/drawing/2014/main" id="{ADE9A14F-1815-B540-140E-428836E98E4C}"/>
              </a:ext>
            </a:extLst>
          </p:cNvPr>
          <p:cNvPicPr>
            <a:picLocks noChangeAspect="1"/>
          </p:cNvPicPr>
          <p:nvPr/>
        </p:nvPicPr>
        <p:blipFill>
          <a:blip r:embed="rId3"/>
          <a:stretch>
            <a:fillRect/>
          </a:stretch>
        </p:blipFill>
        <p:spPr>
          <a:xfrm>
            <a:off x="2507668" y="1175888"/>
            <a:ext cx="6864931" cy="5336445"/>
          </a:xfrm>
          <a:prstGeom prst="rect">
            <a:avLst/>
          </a:prstGeom>
        </p:spPr>
      </p:pic>
    </p:spTree>
    <p:extLst>
      <p:ext uri="{BB962C8B-B14F-4D97-AF65-F5344CB8AC3E}">
        <p14:creationId xmlns:p14="http://schemas.microsoft.com/office/powerpoint/2010/main" val="787724448"/>
      </p:ext>
    </p:extLst>
  </p:cSld>
  <p:clrMapOvr>
    <a:masterClrMapping/>
  </p:clrMapOvr>
  <mc:AlternateContent xmlns:mc="http://schemas.openxmlformats.org/markup-compatibility/2006" xmlns:p14="http://schemas.microsoft.com/office/powerpoint/2010/main">
    <mc:Choice Requires="p14">
      <p:transition spd="slow" p14:dur="2000" advTm="54316"/>
    </mc:Choice>
    <mc:Fallback xmlns="">
      <p:transition spd="slow" advTm="54316"/>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F44FE3-2AB3-97D6-5F29-183C35E4A3DD}"/>
              </a:ext>
            </a:extLst>
          </p:cNvPr>
          <p:cNvPicPr>
            <a:picLocks noChangeAspect="1"/>
          </p:cNvPicPr>
          <p:nvPr/>
        </p:nvPicPr>
        <p:blipFill>
          <a:blip r:embed="rId3"/>
          <a:srcRect b="56492"/>
          <a:stretch>
            <a:fillRect/>
          </a:stretch>
        </p:blipFill>
        <p:spPr>
          <a:xfrm>
            <a:off x="428104" y="360043"/>
            <a:ext cx="11488192" cy="3885388"/>
          </a:xfrm>
          <a:prstGeom prst="rect">
            <a:avLst/>
          </a:prstGeom>
        </p:spPr>
      </p:pic>
      <p:sp>
        <p:nvSpPr>
          <p:cNvPr id="9" name="TextBox 8">
            <a:extLst>
              <a:ext uri="{FF2B5EF4-FFF2-40B4-BE49-F238E27FC236}">
                <a16:creationId xmlns:a16="http://schemas.microsoft.com/office/drawing/2014/main" id="{B5591D08-34E2-CF70-7772-414FF4A3DD70}"/>
              </a:ext>
            </a:extLst>
          </p:cNvPr>
          <p:cNvSpPr txBox="1"/>
          <p:nvPr/>
        </p:nvSpPr>
        <p:spPr>
          <a:xfrm>
            <a:off x="505962" y="4480488"/>
            <a:ext cx="5336088"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Rockwell" panose="02060603020205020403"/>
                <a:ea typeface="+mn-ea"/>
                <a:cs typeface="+mn-cs"/>
              </a:rPr>
              <a:t>Grade 10 Advisory: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Rockwell" panose="02060603020205020403"/>
                <a:ea typeface="+mn-ea"/>
                <a:cs typeface="+mn-cs"/>
              </a:rPr>
              <a:t>Choice Ready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Rockwell" panose="02060603020205020403"/>
              <a:ea typeface="+mn-ea"/>
              <a:cs typeface="+mn-cs"/>
            </a:endParaRPr>
          </a:p>
        </p:txBody>
      </p:sp>
      <p:cxnSp>
        <p:nvCxnSpPr>
          <p:cNvPr id="16" name="Straight Arrow Connector 15">
            <a:extLst>
              <a:ext uri="{FF2B5EF4-FFF2-40B4-BE49-F238E27FC236}">
                <a16:creationId xmlns:a16="http://schemas.microsoft.com/office/drawing/2014/main" id="{494A8608-AB48-8125-9EDD-5D45BBA78A69}"/>
              </a:ext>
            </a:extLst>
          </p:cNvPr>
          <p:cNvCxnSpPr>
            <a:cxnSpLocks/>
          </p:cNvCxnSpPr>
          <p:nvPr/>
        </p:nvCxnSpPr>
        <p:spPr>
          <a:xfrm flipV="1">
            <a:off x="4554785" y="3276600"/>
            <a:ext cx="1791586" cy="149691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4C19D46-AB50-B4B1-DC7D-8E7289B112A2}"/>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Metz</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648815708"/>
      </p:ext>
    </p:extLst>
  </p:cSld>
  <p:clrMapOvr>
    <a:masterClrMapping/>
  </p:clrMapOvr>
  <mc:AlternateContent xmlns:mc="http://schemas.openxmlformats.org/markup-compatibility/2006" xmlns:p14="http://schemas.microsoft.com/office/powerpoint/2010/main">
    <mc:Choice Requires="p14">
      <p:transition spd="slow" p14:dur="2000" advTm="66059"/>
    </mc:Choice>
    <mc:Fallback xmlns="">
      <p:transition spd="slow" advTm="6605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9"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1"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13"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17" name="Rectangle 16">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669D07A1-3A30-B2AB-6544-C7B291A2F0B0}"/>
              </a:ext>
            </a:extLst>
          </p:cNvPr>
          <p:cNvSpPr>
            <a:spLocks noGrp="1"/>
          </p:cNvSpPr>
          <p:nvPr>
            <p:ph type="title"/>
          </p:nvPr>
        </p:nvSpPr>
        <p:spPr>
          <a:xfrm>
            <a:off x="643467" y="643467"/>
            <a:ext cx="6516241" cy="5571066"/>
          </a:xfrm>
        </p:spPr>
        <p:txBody>
          <a:bodyPr vert="horz" lIns="91440" tIns="45720" rIns="91440" bIns="45720" rtlCol="0" anchor="ctr">
            <a:normAutofit/>
          </a:bodyPr>
          <a:lstStyle/>
          <a:p>
            <a:pPr algn="ctr">
              <a:lnSpc>
                <a:spcPct val="80000"/>
              </a:lnSpc>
            </a:pPr>
            <a:r>
              <a:rPr lang="en-US" sz="8800" dirty="0">
                <a:blipFill dpi="0" rotWithShape="1">
                  <a:blip r:embed="rId4"/>
                  <a:srcRect/>
                  <a:tile tx="6350" ty="-127000" sx="65000" sy="64000" flip="none" algn="tl"/>
                </a:blipFill>
              </a:rPr>
              <a:t>CHECK OUT THE CHOICE READY GRADE 10 CHECKLIST!</a:t>
            </a:r>
          </a:p>
        </p:txBody>
      </p:sp>
      <p:sp>
        <p:nvSpPr>
          <p:cNvPr id="19" name="Rectangle 18">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02709" y="3388657"/>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21" name="Group 20">
            <a:extLst>
              <a:ext uri="{FF2B5EF4-FFF2-40B4-BE49-F238E27FC236}">
                <a16:creationId xmlns:a16="http://schemas.microsoft.com/office/drawing/2014/main" id="{FDB0A998-A5C6-45CB-ACF3-1CF6399202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3595" y="1903304"/>
            <a:ext cx="3051394" cy="3051388"/>
            <a:chOff x="7933595" y="1903304"/>
            <a:chExt cx="3051394" cy="3051388"/>
          </a:xfrm>
        </p:grpSpPr>
        <p:sp>
          <p:nvSpPr>
            <p:cNvPr id="22" name="Oval 21">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3595" y="1903304"/>
              <a:ext cx="3051394" cy="3051388"/>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3" name="Oval 22">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95024" y="2064730"/>
              <a:ext cx="2728540" cy="2728536"/>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086873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02E89-99A7-A218-B66C-43F2D62A3193}"/>
              </a:ext>
            </a:extLst>
          </p:cNvPr>
          <p:cNvSpPr>
            <a:spLocks noGrp="1"/>
          </p:cNvSpPr>
          <p:nvPr>
            <p:ph type="title"/>
          </p:nvPr>
        </p:nvSpPr>
        <p:spPr>
          <a:xfrm>
            <a:off x="1569578" y="255182"/>
            <a:ext cx="10058400" cy="1195312"/>
          </a:xfrm>
        </p:spPr>
        <p:txBody>
          <a:bodyPr/>
          <a:lstStyle/>
          <a:p>
            <a:r>
              <a:rPr lang="en-US"/>
              <a:t>Meet our Career Advisor</a:t>
            </a:r>
          </a:p>
        </p:txBody>
      </p:sp>
      <p:sp>
        <p:nvSpPr>
          <p:cNvPr id="3" name="Content Placeholder 2">
            <a:extLst>
              <a:ext uri="{FF2B5EF4-FFF2-40B4-BE49-F238E27FC236}">
                <a16:creationId xmlns:a16="http://schemas.microsoft.com/office/drawing/2014/main" id="{9791F901-A02D-DCCA-DD46-C7C62FBC13EB}"/>
              </a:ext>
            </a:extLst>
          </p:cNvPr>
          <p:cNvSpPr>
            <a:spLocks noGrp="1"/>
          </p:cNvSpPr>
          <p:nvPr>
            <p:ph sz="half" idx="1"/>
          </p:nvPr>
        </p:nvSpPr>
        <p:spPr>
          <a:xfrm>
            <a:off x="564022" y="1360454"/>
            <a:ext cx="5356895" cy="4922875"/>
          </a:xfrm>
        </p:spPr>
        <p:txBody>
          <a:bodyPr vert="horz" lIns="91440" tIns="45720" rIns="91440" bIns="45720" rtlCol="0" anchor="t">
            <a:noAutofit/>
          </a:bodyPr>
          <a:lstStyle/>
          <a:p>
            <a:r>
              <a:rPr lang="en-US" dirty="0">
                <a:solidFill>
                  <a:srgbClr val="00B050"/>
                </a:solidFill>
                <a:latin typeface="Rockwell"/>
                <a:cs typeface="Calibri"/>
              </a:rPr>
              <a:t>Career Advisor –Allison Caldwell</a:t>
            </a:r>
            <a:endParaRPr lang="en-US" dirty="0">
              <a:solidFill>
                <a:srgbClr val="000000"/>
              </a:solidFill>
              <a:latin typeface="Rockwell"/>
              <a:cs typeface="Calibri"/>
            </a:endParaRPr>
          </a:p>
          <a:p>
            <a:pPr lvl="1">
              <a:buClr>
                <a:srgbClr val="1C5F29"/>
              </a:buClr>
            </a:pPr>
            <a:r>
              <a:rPr lang="en-US" sz="2000" dirty="0">
                <a:solidFill>
                  <a:srgbClr val="000000"/>
                </a:solidFill>
                <a:latin typeface="Rockwell"/>
                <a:cs typeface="Calibri"/>
              </a:rPr>
              <a:t>Assist all learners in becoming Choice Ready through </a:t>
            </a:r>
          </a:p>
          <a:p>
            <a:pPr lvl="2">
              <a:buClr>
                <a:srgbClr val="1C5F29"/>
              </a:buClr>
            </a:pPr>
            <a:r>
              <a:rPr lang="en-US" sz="2000" dirty="0">
                <a:solidFill>
                  <a:srgbClr val="000000"/>
                </a:solidFill>
                <a:latin typeface="Rockwell"/>
                <a:cs typeface="Calibri"/>
              </a:rPr>
              <a:t>Exploration</a:t>
            </a:r>
          </a:p>
          <a:p>
            <a:pPr lvl="2">
              <a:buClr>
                <a:srgbClr val="1C5F29"/>
              </a:buClr>
            </a:pPr>
            <a:r>
              <a:rPr lang="en-US" sz="2000" dirty="0">
                <a:solidFill>
                  <a:srgbClr val="000000"/>
                </a:solidFill>
                <a:latin typeface="Rockwell"/>
                <a:cs typeface="Calibri"/>
              </a:rPr>
              <a:t>Planning</a:t>
            </a:r>
          </a:p>
          <a:p>
            <a:pPr lvl="2">
              <a:buClr>
                <a:srgbClr val="1C5F29"/>
              </a:buClr>
            </a:pPr>
            <a:r>
              <a:rPr lang="en-US" sz="2000" dirty="0">
                <a:solidFill>
                  <a:srgbClr val="000000"/>
                </a:solidFill>
                <a:latin typeface="Rockwell"/>
                <a:cs typeface="Calibri"/>
              </a:rPr>
              <a:t>Reflection </a:t>
            </a:r>
            <a:endParaRPr lang="en-US" sz="2000" dirty="0"/>
          </a:p>
          <a:p>
            <a:pPr marL="548640" lvl="2" indent="0">
              <a:buClr>
                <a:srgbClr val="1C5F29"/>
              </a:buClr>
              <a:buNone/>
            </a:pPr>
            <a:endParaRPr lang="en-US" sz="1000" dirty="0">
              <a:solidFill>
                <a:srgbClr val="000000"/>
              </a:solidFill>
              <a:latin typeface="Rockwell"/>
              <a:cs typeface="Calibri"/>
            </a:endParaRPr>
          </a:p>
          <a:p>
            <a:pPr lvl="1">
              <a:buClr>
                <a:srgbClr val="7D9263"/>
              </a:buClr>
            </a:pPr>
            <a:r>
              <a:rPr lang="en-US" sz="2000" dirty="0">
                <a:latin typeface="Rockwell"/>
                <a:cs typeface="Calibri"/>
              </a:rPr>
              <a:t>Office 103F (back of library)</a:t>
            </a:r>
          </a:p>
          <a:p>
            <a:pPr lvl="1">
              <a:buClr>
                <a:srgbClr val="7D9263"/>
              </a:buClr>
            </a:pPr>
            <a:r>
              <a:rPr lang="en-US" sz="2000" dirty="0">
                <a:latin typeface="Rockwell"/>
                <a:cs typeface="Calibri"/>
              </a:rPr>
              <a:t>College, Career, and Resource Center – library</a:t>
            </a:r>
          </a:p>
          <a:p>
            <a:pPr lvl="1">
              <a:buClr>
                <a:srgbClr val="7D9263"/>
              </a:buClr>
            </a:pPr>
            <a:endParaRPr lang="en-US" sz="1000" dirty="0">
              <a:solidFill>
                <a:srgbClr val="000000"/>
              </a:solidFill>
              <a:cs typeface="Calibri"/>
            </a:endParaRPr>
          </a:p>
          <a:p>
            <a:pPr>
              <a:buClr>
                <a:srgbClr val="7D9263"/>
              </a:buClr>
            </a:pPr>
            <a:r>
              <a:rPr lang="en-US" u="sng" dirty="0">
                <a:solidFill>
                  <a:srgbClr val="000000"/>
                </a:solidFill>
                <a:latin typeface="Rockwell"/>
                <a:cs typeface="Calibri"/>
              </a:rPr>
              <a:t>Featured Events:</a:t>
            </a:r>
            <a:r>
              <a:rPr lang="en-US" dirty="0">
                <a:solidFill>
                  <a:srgbClr val="000000"/>
                </a:solidFill>
                <a:latin typeface="Rockwell"/>
                <a:cs typeface="Calibri"/>
              </a:rPr>
              <a:t> </a:t>
            </a:r>
          </a:p>
          <a:p>
            <a:pPr lvl="1">
              <a:buClr>
                <a:srgbClr val="7D9263"/>
              </a:buClr>
            </a:pPr>
            <a:r>
              <a:rPr lang="en-US" sz="2000" dirty="0">
                <a:solidFill>
                  <a:srgbClr val="000000"/>
                </a:solidFill>
                <a:latin typeface="Rockwell"/>
                <a:cs typeface="Calibri"/>
              </a:rPr>
              <a:t>WIN Sessions (weekly Sept-May)</a:t>
            </a:r>
          </a:p>
          <a:p>
            <a:pPr lvl="1">
              <a:buClr>
                <a:srgbClr val="7D9263"/>
              </a:buClr>
            </a:pPr>
            <a:r>
              <a:rPr lang="en-US" sz="2000" dirty="0">
                <a:solidFill>
                  <a:srgbClr val="000000"/>
                </a:solidFill>
                <a:latin typeface="Rockwell"/>
                <a:cs typeface="Calibri"/>
              </a:rPr>
              <a:t>Choice Ready Fairs (Oct. / Feb. )</a:t>
            </a:r>
          </a:p>
          <a:p>
            <a:pPr lvl="1">
              <a:buClr>
                <a:srgbClr val="7D9263"/>
              </a:buClr>
            </a:pPr>
            <a:r>
              <a:rPr lang="en-US" sz="2000" dirty="0">
                <a:solidFill>
                  <a:srgbClr val="000000"/>
                </a:solidFill>
                <a:latin typeface="Rockwell"/>
                <a:cs typeface="Calibri"/>
              </a:rPr>
              <a:t>HTTC Career Fair –Dec. 1</a:t>
            </a:r>
          </a:p>
        </p:txBody>
      </p:sp>
      <p:sp>
        <p:nvSpPr>
          <p:cNvPr id="4" name="Content Placeholder 3">
            <a:extLst>
              <a:ext uri="{FF2B5EF4-FFF2-40B4-BE49-F238E27FC236}">
                <a16:creationId xmlns:a16="http://schemas.microsoft.com/office/drawing/2014/main" id="{2529B134-E7FE-0905-DAA9-B3324755665C}"/>
              </a:ext>
            </a:extLst>
          </p:cNvPr>
          <p:cNvSpPr>
            <a:spLocks noGrp="1"/>
          </p:cNvSpPr>
          <p:nvPr>
            <p:ph sz="half" idx="2"/>
          </p:nvPr>
        </p:nvSpPr>
        <p:spPr>
          <a:xfrm>
            <a:off x="6095999" y="1679943"/>
            <a:ext cx="5356895" cy="4922875"/>
          </a:xfrm>
        </p:spPr>
        <p:txBody>
          <a:bodyPr vert="horz" lIns="91440" tIns="45720" rIns="91440" bIns="45720" rtlCol="0" anchor="t">
            <a:normAutofit/>
          </a:bodyPr>
          <a:lstStyle/>
          <a:p>
            <a:pPr marL="0" indent="0">
              <a:buNone/>
            </a:pPr>
            <a:r>
              <a:rPr lang="en-US"/>
              <a:t>      </a:t>
            </a:r>
            <a:r>
              <a:rPr lang="en-US">
                <a:highlight>
                  <a:srgbClr val="FFFF00"/>
                </a:highlight>
              </a:rPr>
              <a:t>     What Can I Help You With? </a:t>
            </a:r>
          </a:p>
          <a:p>
            <a:pPr>
              <a:buClr>
                <a:srgbClr val="1C5F29"/>
              </a:buClr>
            </a:pPr>
            <a:r>
              <a:rPr lang="en-US">
                <a:solidFill>
                  <a:srgbClr val="00B050"/>
                </a:solidFill>
              </a:rPr>
              <a:t>Post Secondary Readiness </a:t>
            </a:r>
          </a:p>
          <a:p>
            <a:pPr lvl="1">
              <a:buClr>
                <a:srgbClr val="1C5F29"/>
              </a:buClr>
            </a:pPr>
            <a:r>
              <a:rPr lang="en-US"/>
              <a:t>career and tech training and 2-4+ education programs </a:t>
            </a:r>
          </a:p>
          <a:p>
            <a:pPr>
              <a:buClr>
                <a:srgbClr val="1C5F29"/>
              </a:buClr>
            </a:pPr>
            <a:r>
              <a:rPr lang="en-US">
                <a:solidFill>
                  <a:srgbClr val="00B050"/>
                </a:solidFill>
              </a:rPr>
              <a:t>Workforce Readiness </a:t>
            </a:r>
          </a:p>
          <a:p>
            <a:pPr lvl="1">
              <a:buClr>
                <a:srgbClr val="1C5F29"/>
              </a:buClr>
            </a:pPr>
            <a:r>
              <a:rPr lang="en-US"/>
              <a:t>Work based learning opportunities</a:t>
            </a:r>
          </a:p>
          <a:p>
            <a:pPr lvl="2">
              <a:buClr>
                <a:srgbClr val="1C5F29"/>
              </a:buClr>
            </a:pPr>
            <a:r>
              <a:rPr lang="en-US"/>
              <a:t>Job shadows,  events </a:t>
            </a:r>
          </a:p>
          <a:p>
            <a:pPr lvl="1">
              <a:buClr>
                <a:srgbClr val="1C5F29"/>
              </a:buClr>
            </a:pPr>
            <a:r>
              <a:rPr lang="en-US">
                <a:solidFill>
                  <a:srgbClr val="000000"/>
                </a:solidFill>
              </a:rPr>
              <a:t>Personal marketing materials </a:t>
            </a:r>
          </a:p>
          <a:p>
            <a:pPr lvl="2">
              <a:buClr>
                <a:srgbClr val="1C5F29"/>
              </a:buClr>
            </a:pPr>
            <a:r>
              <a:rPr lang="en-US">
                <a:solidFill>
                  <a:srgbClr val="000000"/>
                </a:solidFill>
              </a:rPr>
              <a:t>Resumes,  cover letters </a:t>
            </a:r>
          </a:p>
          <a:p>
            <a:pPr lvl="2">
              <a:buClr>
                <a:srgbClr val="1C5F29"/>
              </a:buClr>
            </a:pPr>
            <a:r>
              <a:rPr lang="en-US">
                <a:solidFill>
                  <a:srgbClr val="000000"/>
                </a:solidFill>
              </a:rPr>
              <a:t>Interview practice</a:t>
            </a:r>
          </a:p>
          <a:p>
            <a:pPr>
              <a:buClr>
                <a:srgbClr val="1C5F29"/>
              </a:buClr>
            </a:pPr>
            <a:r>
              <a:rPr lang="en-US">
                <a:solidFill>
                  <a:srgbClr val="00B050"/>
                </a:solidFill>
              </a:rPr>
              <a:t>Military Readiness </a:t>
            </a:r>
          </a:p>
          <a:p>
            <a:pPr lvl="1">
              <a:buClr>
                <a:srgbClr val="1C5F29"/>
              </a:buClr>
            </a:pPr>
            <a:r>
              <a:rPr lang="en-US"/>
              <a:t>WIN sessions</a:t>
            </a:r>
          </a:p>
          <a:p>
            <a:pPr lvl="1">
              <a:buClr>
                <a:srgbClr val="1C5F29"/>
              </a:buClr>
            </a:pPr>
            <a:r>
              <a:rPr lang="en-US"/>
              <a:t>Connection to representatives</a:t>
            </a:r>
          </a:p>
          <a:p>
            <a:pPr>
              <a:buClr>
                <a:srgbClr val="1C5F29"/>
              </a:buClr>
            </a:pPr>
            <a:r>
              <a:rPr lang="en-US">
                <a:solidFill>
                  <a:srgbClr val="00B050"/>
                </a:solidFill>
              </a:rPr>
              <a:t>Volunteer Opportunities </a:t>
            </a:r>
          </a:p>
        </p:txBody>
      </p:sp>
      <p:pic>
        <p:nvPicPr>
          <p:cNvPr id="6" name="Picture 5" descr="A close-up of a person&#10;&#10;Description automatically generated">
            <a:extLst>
              <a:ext uri="{FF2B5EF4-FFF2-40B4-BE49-F238E27FC236}">
                <a16:creationId xmlns:a16="http://schemas.microsoft.com/office/drawing/2014/main" id="{598EE684-DECA-1799-8E95-242DC5B03A45}"/>
              </a:ext>
            </a:extLst>
          </p:cNvPr>
          <p:cNvPicPr>
            <a:picLocks noChangeAspect="1"/>
          </p:cNvPicPr>
          <p:nvPr/>
        </p:nvPicPr>
        <p:blipFill>
          <a:blip r:embed="rId3"/>
          <a:stretch>
            <a:fillRect/>
          </a:stretch>
        </p:blipFill>
        <p:spPr>
          <a:xfrm>
            <a:off x="8774446" y="-5794"/>
            <a:ext cx="1263504" cy="1681270"/>
          </a:xfrm>
          <a:prstGeom prst="rect">
            <a:avLst/>
          </a:prstGeom>
        </p:spPr>
      </p:pic>
      <p:sp>
        <p:nvSpPr>
          <p:cNvPr id="7" name="TextBox 6">
            <a:extLst>
              <a:ext uri="{FF2B5EF4-FFF2-40B4-BE49-F238E27FC236}">
                <a16:creationId xmlns:a16="http://schemas.microsoft.com/office/drawing/2014/main" id="{3D459DDE-BE85-2BA7-C60B-1362E3C08DDB}"/>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Metz</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3086589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Supporting YOUR STUDENT in becoming choice ready</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22" name="TextBox 5">
            <a:extLst>
              <a:ext uri="{FF2B5EF4-FFF2-40B4-BE49-F238E27FC236}">
                <a16:creationId xmlns:a16="http://schemas.microsoft.com/office/drawing/2014/main" id="{23B84319-04F2-B1C9-6EE1-46CF35C36381}"/>
              </a:ext>
            </a:extLst>
          </p:cNvPr>
          <p:cNvGraphicFramePr/>
          <p:nvPr/>
        </p:nvGraphicFramePr>
        <p:xfrm>
          <a:off x="1066800" y="2132490"/>
          <a:ext cx="10058400" cy="41235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TextBox 2">
            <a:extLst>
              <a:ext uri="{FF2B5EF4-FFF2-40B4-BE49-F238E27FC236}">
                <a16:creationId xmlns:a16="http://schemas.microsoft.com/office/drawing/2014/main" id="{BFB22572-4E93-2AA5-A835-B4435708572A}"/>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Metz</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191935978"/>
      </p:ext>
    </p:extLst>
  </p:cSld>
  <p:clrMapOvr>
    <a:masterClrMapping/>
  </p:clrMapOvr>
  <mc:AlternateContent xmlns:mc="http://schemas.openxmlformats.org/markup-compatibility/2006" xmlns:p14="http://schemas.microsoft.com/office/powerpoint/2010/main">
    <mc:Choice Requires="p14">
      <p:transition spd="slow" p14:dur="2000" advTm="61705"/>
    </mc:Choice>
    <mc:Fallback xmlns="">
      <p:transition spd="slow" advTm="61705"/>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BB1CC-E94E-3D94-A152-0E1FC04A3ED7}"/>
              </a:ext>
            </a:extLst>
          </p:cNvPr>
          <p:cNvSpPr>
            <a:spLocks noGrp="1"/>
          </p:cNvSpPr>
          <p:nvPr>
            <p:ph type="title"/>
          </p:nvPr>
        </p:nvSpPr>
        <p:spPr>
          <a:xfrm>
            <a:off x="1069848" y="242585"/>
            <a:ext cx="10058400" cy="1182803"/>
          </a:xfrm>
        </p:spPr>
        <p:txBody>
          <a:bodyPr/>
          <a:lstStyle/>
          <a:p>
            <a:pPr algn="ctr"/>
            <a:r>
              <a:rPr lang="en-US"/>
              <a:t>OTHER IMPORTANT NOTES</a:t>
            </a:r>
          </a:p>
        </p:txBody>
      </p:sp>
      <p:sp>
        <p:nvSpPr>
          <p:cNvPr id="3" name="Content Placeholder 2">
            <a:extLst>
              <a:ext uri="{FF2B5EF4-FFF2-40B4-BE49-F238E27FC236}">
                <a16:creationId xmlns:a16="http://schemas.microsoft.com/office/drawing/2014/main" id="{30C69867-EF9E-6D10-C1EC-47929B02E06C}"/>
              </a:ext>
            </a:extLst>
          </p:cNvPr>
          <p:cNvSpPr>
            <a:spLocks noGrp="1"/>
          </p:cNvSpPr>
          <p:nvPr>
            <p:ph idx="1"/>
          </p:nvPr>
        </p:nvSpPr>
        <p:spPr>
          <a:xfrm>
            <a:off x="495300" y="1329391"/>
            <a:ext cx="11201400" cy="5190027"/>
          </a:xfrm>
        </p:spPr>
        <p:txBody>
          <a:bodyPr>
            <a:normAutofit/>
          </a:bodyPr>
          <a:lstStyle/>
          <a:p>
            <a:pPr fontAlgn="base"/>
            <a:r>
              <a:rPr lang="en-US" sz="2400"/>
              <a:t>Please encourage your learner to wear their glasses if they have them!</a:t>
            </a:r>
          </a:p>
          <a:p>
            <a:pPr fontAlgn="base"/>
            <a:r>
              <a:rPr lang="en-US" sz="2400"/>
              <a:t>Backpacks are allowed at WFHS. Lockers are available upon request only (talk to Jess in the Main Office). </a:t>
            </a:r>
          </a:p>
          <a:p>
            <a:pPr lvl="1" fontAlgn="base"/>
            <a:r>
              <a:rPr lang="en-US" sz="2200"/>
              <a:t>Tardies and forgotten school materials decreased significantly at WFHS when students utilized backpacks instead of lockers. </a:t>
            </a:r>
          </a:p>
          <a:p>
            <a:pPr lvl="1" fontAlgn="base"/>
            <a:r>
              <a:rPr lang="en-US" sz="2200"/>
              <a:t>These decisions were made in consultation with School Resource Officer Jason Balvik to ensure student safety. </a:t>
            </a:r>
          </a:p>
          <a:p>
            <a:pPr fontAlgn="base"/>
            <a:r>
              <a:rPr lang="en-US" sz="2400"/>
              <a:t>We have a full-service food pantry at West Fargo High School.</a:t>
            </a:r>
          </a:p>
          <a:p>
            <a:pPr lvl="1" fontAlgn="base"/>
            <a:r>
              <a:rPr lang="en-US" sz="2200"/>
              <a:t>Frozen foods</a:t>
            </a:r>
          </a:p>
          <a:p>
            <a:pPr lvl="1" fontAlgn="base"/>
            <a:r>
              <a:rPr lang="en-US" sz="2200"/>
              <a:t>Non-perishables</a:t>
            </a:r>
          </a:p>
          <a:p>
            <a:pPr lvl="1" fontAlgn="base"/>
            <a:r>
              <a:rPr lang="en-US" sz="2200"/>
              <a:t>Hygiene products</a:t>
            </a:r>
          </a:p>
          <a:p>
            <a:pPr lvl="1" fontAlgn="base"/>
            <a:r>
              <a:rPr lang="en-US" sz="2200"/>
              <a:t>Clothes</a:t>
            </a:r>
          </a:p>
          <a:p>
            <a:pPr lvl="1" fontAlgn="base"/>
            <a:r>
              <a:rPr lang="en-US" sz="2200"/>
              <a:t>School supplies</a:t>
            </a:r>
          </a:p>
          <a:p>
            <a:pPr lvl="1" fontAlgn="base"/>
            <a:endParaRPr lang="en-US" sz="2000"/>
          </a:p>
          <a:p>
            <a:pPr fontAlgn="base"/>
            <a:endParaRPr lang="en-US" sz="2200"/>
          </a:p>
        </p:txBody>
      </p:sp>
      <p:sp>
        <p:nvSpPr>
          <p:cNvPr id="4" name="TextBox 3">
            <a:extLst>
              <a:ext uri="{FF2B5EF4-FFF2-40B4-BE49-F238E27FC236}">
                <a16:creationId xmlns:a16="http://schemas.microsoft.com/office/drawing/2014/main" id="{9679AA6F-A093-0702-CDBB-36DC97224E34}"/>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Metz</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387147853"/>
      </p:ext>
    </p:extLst>
  </p:cSld>
  <p:clrMapOvr>
    <a:masterClrMapping/>
  </p:clrMapOvr>
  <mc:AlternateContent xmlns:mc="http://schemas.openxmlformats.org/markup-compatibility/2006" xmlns:p14="http://schemas.microsoft.com/office/powerpoint/2010/main">
    <mc:Choice Requires="p14">
      <p:transition spd="slow" p14:dur="2000" advTm="48938"/>
    </mc:Choice>
    <mc:Fallback xmlns="">
      <p:transition spd="slow" advTm="48938"/>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IMPORTANT DATES</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TextBox 5">
            <a:extLst>
              <a:ext uri="{FF2B5EF4-FFF2-40B4-BE49-F238E27FC236}">
                <a16:creationId xmlns:a16="http://schemas.microsoft.com/office/drawing/2014/main" id="{8D4A8679-77A3-BC40-B601-CD64CD5C81DD}"/>
              </a:ext>
            </a:extLst>
          </p:cNvPr>
          <p:cNvSpPr txBox="1"/>
          <p:nvPr/>
        </p:nvSpPr>
        <p:spPr>
          <a:xfrm>
            <a:off x="1066800" y="2332383"/>
            <a:ext cx="10058400"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3" name="TextBox 2">
            <a:extLst>
              <a:ext uri="{FF2B5EF4-FFF2-40B4-BE49-F238E27FC236}">
                <a16:creationId xmlns:a16="http://schemas.microsoft.com/office/drawing/2014/main" id="{7C2CE624-631F-E3A5-C4D7-3D2FE0C7BFDC}"/>
              </a:ext>
            </a:extLst>
          </p:cNvPr>
          <p:cNvSpPr txBox="1"/>
          <p:nvPr/>
        </p:nvSpPr>
        <p:spPr>
          <a:xfrm>
            <a:off x="365760" y="2334466"/>
            <a:ext cx="11496656" cy="3262432"/>
          </a:xfrm>
          <a:prstGeom prst="rect">
            <a:avLst/>
          </a:prstGeom>
          <a:noFill/>
        </p:spPr>
        <p:txBody>
          <a:bodyPr wrap="square" lIns="91440" tIns="45720" rIns="91440" bIns="45720" rtlCol="0" anchor="t">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500" b="1" i="0" u="none" strike="noStrike" kern="1200" cap="none" spc="0" normalizeH="0" baseline="0" noProof="0" dirty="0">
                <a:ln>
                  <a:noFill/>
                </a:ln>
                <a:solidFill>
                  <a:srgbClr val="000000"/>
                </a:solidFill>
                <a:effectLst/>
                <a:uLnTx/>
                <a:uFillTx/>
                <a:latin typeface="Rockwell" panose="02060603020205020403"/>
                <a:ea typeface="+mn-ea"/>
                <a:cs typeface="+mn-cs"/>
              </a:rPr>
              <a:t>First Day of School: </a:t>
            </a:r>
            <a:r>
              <a:rPr kumimoji="0" lang="en-US" sz="2500" b="0" i="0" u="none" strike="noStrike" kern="1200" cap="none" spc="0" normalizeH="0" baseline="0" noProof="0" dirty="0">
                <a:ln>
                  <a:noFill/>
                </a:ln>
                <a:solidFill>
                  <a:srgbClr val="000000"/>
                </a:solidFill>
                <a:effectLst/>
                <a:uLnTx/>
                <a:uFillTx/>
                <a:latin typeface="Rockwell" panose="02060603020205020403"/>
                <a:ea typeface="+mn-ea"/>
                <a:cs typeface="+mn-cs"/>
              </a:rPr>
              <a:t>Thursday, August 27</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Rockwell" panose="02060603020205020403"/>
                <a:ea typeface="+mn-ea"/>
                <a:cs typeface="+mn-cs"/>
              </a:rPr>
              <a:t>We are running special schedule. All students need to be on campus by 8:25a!</a:t>
            </a:r>
            <a:endParaRPr kumimoji="0" lang="en-US" sz="25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500" b="1" i="0" u="none" strike="noStrike" kern="1200" cap="none" spc="0" normalizeH="0" baseline="0" noProof="0" dirty="0">
                <a:ln>
                  <a:noFill/>
                </a:ln>
                <a:solidFill>
                  <a:srgbClr val="000000"/>
                </a:solidFill>
                <a:effectLst/>
                <a:uLnTx/>
                <a:uFillTx/>
                <a:latin typeface="Rockwell" panose="02060603020205020403"/>
                <a:ea typeface="+mn-ea"/>
                <a:cs typeface="+mn-cs"/>
              </a:rPr>
              <a:t>Second Day of School: </a:t>
            </a:r>
            <a:r>
              <a:rPr kumimoji="0" lang="en-US" sz="2500" b="0" i="0" u="none" strike="noStrike" kern="1200" cap="none" spc="0" normalizeH="0" baseline="0" noProof="0" dirty="0">
                <a:ln>
                  <a:noFill/>
                </a:ln>
                <a:solidFill>
                  <a:srgbClr val="000000"/>
                </a:solidFill>
                <a:effectLst/>
                <a:uLnTx/>
                <a:uFillTx/>
                <a:latin typeface="Rockwell" panose="02060603020205020403"/>
                <a:ea typeface="+mn-ea"/>
                <a:cs typeface="+mn-cs"/>
              </a:rPr>
              <a:t>Friday, August 28 (B-Day)</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500" b="1" i="0" u="none" strike="noStrike" kern="1200" cap="none" spc="0" normalizeH="0" baseline="0" noProof="0" dirty="0">
                <a:ln>
                  <a:noFill/>
                </a:ln>
                <a:solidFill>
                  <a:srgbClr val="000000"/>
                </a:solidFill>
                <a:effectLst/>
                <a:uLnTx/>
                <a:uFillTx/>
                <a:latin typeface="Rockwell" panose="02060603020205020403"/>
                <a:ea typeface="+mn-ea"/>
                <a:cs typeface="+mn-cs"/>
              </a:rPr>
              <a:t>School Pictures</a:t>
            </a:r>
            <a:r>
              <a:rPr kumimoji="0" lang="en-US" sz="2500" b="0" i="0" u="none" strike="noStrike" kern="1200" cap="none" spc="0" normalizeH="0" baseline="0" noProof="0" dirty="0">
                <a:ln>
                  <a:noFill/>
                </a:ln>
                <a:solidFill>
                  <a:srgbClr val="000000"/>
                </a:solidFill>
                <a:effectLst/>
                <a:uLnTx/>
                <a:uFillTx/>
                <a:latin typeface="Rockwell" panose="02060603020205020403"/>
                <a:ea typeface="+mn-ea"/>
                <a:cs typeface="+mn-cs"/>
              </a:rPr>
              <a:t>:​ </a:t>
            </a:r>
            <a:r>
              <a:rPr lang="en-US" sz="2500" dirty="0">
                <a:solidFill>
                  <a:srgbClr val="000000"/>
                </a:solidFill>
                <a:latin typeface="Rockwell" panose="02060603020205020403"/>
              </a:rPr>
              <a:t>Thursday, August 27</a:t>
            </a:r>
            <a:endParaRPr kumimoji="0" lang="en-US" sz="2500" b="0" i="0" u="none" strike="noStrike" kern="1200" cap="none" spc="0" normalizeH="0" baseline="0" noProof="0" dirty="0">
              <a:ln>
                <a:noFill/>
              </a:ln>
              <a:solidFill>
                <a:srgbClr val="000000"/>
              </a:solidFill>
              <a:effectLst/>
              <a:uLnTx/>
              <a:uFillTx/>
              <a:latin typeface="Rockwell" panose="02060603020205020403"/>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500" b="1" i="0" u="none" strike="noStrike" kern="1200" cap="none" spc="0" normalizeH="0" baseline="0" noProof="0" dirty="0">
                <a:ln>
                  <a:noFill/>
                </a:ln>
                <a:solidFill>
                  <a:srgbClr val="000000"/>
                </a:solidFill>
                <a:effectLst/>
                <a:uLnTx/>
                <a:uFillTx/>
                <a:latin typeface="Rockwell" panose="02060603020205020403"/>
                <a:ea typeface="+mn-ea"/>
                <a:cs typeface="+mn-cs"/>
              </a:rPr>
              <a:t>Homecoming Week</a:t>
            </a:r>
            <a:r>
              <a:rPr kumimoji="0" lang="en-US" sz="2500" b="0" i="0" u="none" strike="noStrike" kern="1200" cap="none" spc="0" normalizeH="0" baseline="0" noProof="0" dirty="0">
                <a:ln>
                  <a:noFill/>
                </a:ln>
                <a:solidFill>
                  <a:srgbClr val="000000"/>
                </a:solidFill>
                <a:effectLst/>
                <a:uLnTx/>
                <a:uFillTx/>
                <a:latin typeface="Rockwell" panose="02060603020205020403"/>
                <a:ea typeface="+mn-ea"/>
                <a:cs typeface="+mn-cs"/>
              </a:rPr>
              <a:t>: Monday, September 28-Friday, October 2</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500" b="1" i="0" u="none" strike="noStrike" kern="1200" cap="none" spc="0" normalizeH="0" baseline="0" noProof="0" dirty="0">
                <a:ln>
                  <a:noFill/>
                </a:ln>
                <a:solidFill>
                  <a:srgbClr val="000000"/>
                </a:solidFill>
                <a:effectLst/>
                <a:uLnTx/>
                <a:uFillTx/>
                <a:latin typeface="Rockwell" panose="02060603020205020403"/>
                <a:ea typeface="+mn-ea"/>
                <a:cs typeface="+mn-cs"/>
              </a:rPr>
              <a:t>Quarter 1 Family Conferences: </a:t>
            </a:r>
            <a:r>
              <a:rPr kumimoji="0" lang="en-US" sz="2500" b="0" i="0" u="none" strike="noStrike" kern="1200" cap="none" spc="0" normalizeH="0" baseline="0" noProof="0" dirty="0">
                <a:ln>
                  <a:noFill/>
                </a:ln>
                <a:solidFill>
                  <a:srgbClr val="000000"/>
                </a:solidFill>
                <a:effectLst/>
                <a:uLnTx/>
                <a:uFillTx/>
                <a:latin typeface="Rockwell" panose="02060603020205020403"/>
                <a:ea typeface="+mn-ea"/>
                <a:cs typeface="+mn-cs"/>
              </a:rPr>
              <a:t>Thursday, October 8 (4:00-7:30p)</a:t>
            </a:r>
          </a:p>
          <a:p>
            <a:pPr marL="285750" indent="-285750" fontAlgn="base">
              <a:buFont typeface="Arial" panose="020B0604020202020204" pitchFamily="34" charset="0"/>
              <a:buChar char="•"/>
              <a:defRPr/>
            </a:pPr>
            <a:r>
              <a:rPr lang="en-US" sz="2500" b="1">
                <a:solidFill>
                  <a:srgbClr val="000000"/>
                </a:solidFill>
                <a:latin typeface="Rockwell" panose="02060603020205020403"/>
              </a:rPr>
              <a:t>State Assessment Testing: </a:t>
            </a:r>
            <a:r>
              <a:rPr lang="en-US" sz="2500">
                <a:solidFill>
                  <a:srgbClr val="000000"/>
                </a:solidFill>
                <a:latin typeface="Rockwell" panose="02060603020205020403"/>
              </a:rPr>
              <a:t>Week of April 12</a:t>
            </a:r>
            <a:endParaRPr lang="en-US" sz="2500" i="0" u="none" strike="noStrike" kern="1200" cap="none" spc="0" normalizeH="0" baseline="0" noProof="0">
              <a:ln>
                <a:noFill/>
              </a:ln>
              <a:solidFill>
                <a:srgbClr val="000000"/>
              </a:solidFill>
              <a:effectLst/>
              <a:uLnTx/>
              <a:uFillTx/>
              <a:latin typeface="Rockwell" panose="02060603020205020403"/>
            </a:endParaRPr>
          </a:p>
        </p:txBody>
      </p:sp>
      <p:sp>
        <p:nvSpPr>
          <p:cNvPr id="7" name="TextBox 6">
            <a:extLst>
              <a:ext uri="{FF2B5EF4-FFF2-40B4-BE49-F238E27FC236}">
                <a16:creationId xmlns:a16="http://schemas.microsoft.com/office/drawing/2014/main" id="{3EFA6DFF-E09B-6B2E-193A-DE504DF9C55D}"/>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Metz</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3812228973"/>
      </p:ext>
    </p:extLst>
  </p:cSld>
  <p:clrMapOvr>
    <a:masterClrMapping/>
  </p:clrMapOvr>
  <mc:AlternateContent xmlns:mc="http://schemas.openxmlformats.org/markup-compatibility/2006" xmlns:p14="http://schemas.microsoft.com/office/powerpoint/2010/main">
    <mc:Choice Requires="p14">
      <p:transition spd="slow" p14:dur="2000" advTm="103129"/>
    </mc:Choice>
    <mc:Fallback xmlns="">
      <p:transition spd="slow" advTm="103129"/>
    </mc:Fallback>
  </mc:AlternateContent>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5BB92-813C-4042-B316-05BBE4D46BC7}"/>
              </a:ext>
            </a:extLst>
          </p:cNvPr>
          <p:cNvSpPr>
            <a:spLocks noGrp="1"/>
          </p:cNvSpPr>
          <p:nvPr>
            <p:ph type="title"/>
          </p:nvPr>
        </p:nvSpPr>
        <p:spPr/>
        <p:txBody>
          <a:bodyPr/>
          <a:lstStyle/>
          <a:p>
            <a:r>
              <a:rPr lang="en-US"/>
              <a:t>STAY INFORMED!</a:t>
            </a:r>
          </a:p>
        </p:txBody>
      </p:sp>
      <p:pic>
        <p:nvPicPr>
          <p:cNvPr id="23" name="Online Image Placeholder 23">
            <a:extLst>
              <a:ext uri="{FF2B5EF4-FFF2-40B4-BE49-F238E27FC236}">
                <a16:creationId xmlns:a16="http://schemas.microsoft.com/office/drawing/2014/main" id="{B4D6CBD8-BAE2-4829-AC80-ACEA4658DDC9}"/>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2008360" y="3005011"/>
            <a:ext cx="1574868" cy="1189024"/>
          </a:xfrm>
        </p:spPr>
      </p:pic>
      <p:sp>
        <p:nvSpPr>
          <p:cNvPr id="9" name="Text Placeholder 8">
            <a:extLst>
              <a:ext uri="{FF2B5EF4-FFF2-40B4-BE49-F238E27FC236}">
                <a16:creationId xmlns:a16="http://schemas.microsoft.com/office/drawing/2014/main" id="{41690B51-B7AB-4D15-951F-60CB62BB8DCF}"/>
              </a:ext>
            </a:extLst>
          </p:cNvPr>
          <p:cNvSpPr>
            <a:spLocks noGrp="1"/>
          </p:cNvSpPr>
          <p:nvPr>
            <p:ph type="body" sz="quarter" idx="18"/>
          </p:nvPr>
        </p:nvSpPr>
        <p:spPr>
          <a:xfrm>
            <a:off x="1505440" y="4303611"/>
            <a:ext cx="3063240" cy="548640"/>
          </a:xfrm>
        </p:spPr>
        <p:txBody>
          <a:bodyPr/>
          <a:lstStyle/>
          <a:p>
            <a:r>
              <a:rPr lang="en-US"/>
              <a:t>@WFHighPackers</a:t>
            </a:r>
          </a:p>
          <a:p>
            <a:endParaRPr lang="en-US"/>
          </a:p>
        </p:txBody>
      </p:sp>
      <p:pic>
        <p:nvPicPr>
          <p:cNvPr id="25" name="Online Image Placeholder 27">
            <a:extLst>
              <a:ext uri="{FF2B5EF4-FFF2-40B4-BE49-F238E27FC236}">
                <a16:creationId xmlns:a16="http://schemas.microsoft.com/office/drawing/2014/main" id="{329FB706-264C-44A5-B17E-0D396F61AEF7}"/>
              </a:ext>
            </a:extLst>
          </p:cNvPr>
          <p:cNvPicPr>
            <a:picLocks noGrp="1" noChangeAspect="1"/>
          </p:cNvPicPr>
          <p:nvPr>
            <p:ph type="pic" sz="quarter" idx="15"/>
          </p:nvPr>
        </p:nvPicPr>
        <p:blipFill>
          <a:blip r:embed="rId5">
            <a:extLst>
              <a:ext uri="{837473B0-CC2E-450A-ABE3-18F120FF3D39}">
                <a1611:picAttrSrcUrl xmlns:a1611="http://schemas.microsoft.com/office/drawing/2016/11/main" r:id="rId6"/>
              </a:ext>
            </a:extLst>
          </a:blip>
          <a:srcRect/>
          <a:stretch/>
        </p:blipFill>
        <p:spPr>
          <a:xfrm>
            <a:off x="4933604" y="2998833"/>
            <a:ext cx="1162396" cy="1162396"/>
          </a:xfrm>
        </p:spPr>
      </p:pic>
      <p:sp>
        <p:nvSpPr>
          <p:cNvPr id="10" name="Text Placeholder 9">
            <a:extLst>
              <a:ext uri="{FF2B5EF4-FFF2-40B4-BE49-F238E27FC236}">
                <a16:creationId xmlns:a16="http://schemas.microsoft.com/office/drawing/2014/main" id="{53C6B086-BC3B-4FE1-A23D-D1396E627EE6}"/>
              </a:ext>
            </a:extLst>
          </p:cNvPr>
          <p:cNvSpPr>
            <a:spLocks noGrp="1"/>
          </p:cNvSpPr>
          <p:nvPr>
            <p:ph type="body" sz="quarter" idx="20"/>
          </p:nvPr>
        </p:nvSpPr>
        <p:spPr>
          <a:xfrm>
            <a:off x="3961101" y="4284119"/>
            <a:ext cx="3063240" cy="548640"/>
          </a:xfrm>
        </p:spPr>
        <p:txBody>
          <a:bodyPr/>
          <a:lstStyle/>
          <a:p>
            <a:r>
              <a:rPr lang="en-US"/>
              <a:t>@wfhs.pack</a:t>
            </a:r>
          </a:p>
          <a:p>
            <a:endParaRPr lang="en-US"/>
          </a:p>
        </p:txBody>
      </p:sp>
      <p:pic>
        <p:nvPicPr>
          <p:cNvPr id="27" name="Online Image Placeholder 11" descr="Monitor">
            <a:extLst>
              <a:ext uri="{FF2B5EF4-FFF2-40B4-BE49-F238E27FC236}">
                <a16:creationId xmlns:a16="http://schemas.microsoft.com/office/drawing/2014/main" id="{6EC943CF-98BB-4FE5-A6A8-5371D13646A3}"/>
              </a:ext>
            </a:extLst>
          </p:cNvPr>
          <p:cNvPicPr>
            <a:picLocks noGrp="1" noChangeAspect="1"/>
          </p:cNvPicPr>
          <p:nvPr>
            <p:ph type="pic" sz="quarter" idx="17"/>
          </p:nvPr>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7915094" y="2764200"/>
            <a:ext cx="1652780" cy="1652780"/>
          </a:xfrm>
        </p:spPr>
      </p:pic>
      <p:sp>
        <p:nvSpPr>
          <p:cNvPr id="11" name="Text Placeholder 10">
            <a:extLst>
              <a:ext uri="{FF2B5EF4-FFF2-40B4-BE49-F238E27FC236}">
                <a16:creationId xmlns:a16="http://schemas.microsoft.com/office/drawing/2014/main" id="{1612A310-0919-4438-952C-499AC4A95E7A}"/>
              </a:ext>
            </a:extLst>
          </p:cNvPr>
          <p:cNvSpPr>
            <a:spLocks noGrp="1"/>
          </p:cNvSpPr>
          <p:nvPr>
            <p:ph type="body" sz="quarter" idx="22"/>
          </p:nvPr>
        </p:nvSpPr>
        <p:spPr>
          <a:xfrm>
            <a:off x="6492103" y="4305369"/>
            <a:ext cx="4447371" cy="548640"/>
          </a:xfrm>
        </p:spPr>
        <p:txBody>
          <a:bodyPr>
            <a:normAutofit fontScale="70000" lnSpcReduction="20000"/>
          </a:bodyPr>
          <a:lstStyle/>
          <a:p>
            <a:r>
              <a:rPr lang="en-US" dirty="0"/>
              <a:t>https://www.west-fargo.k12.nd.us/wfhs</a:t>
            </a:r>
          </a:p>
        </p:txBody>
      </p:sp>
      <p:sp>
        <p:nvSpPr>
          <p:cNvPr id="5" name="Slide Number Placeholder 4">
            <a:extLst>
              <a:ext uri="{FF2B5EF4-FFF2-40B4-BE49-F238E27FC236}">
                <a16:creationId xmlns:a16="http://schemas.microsoft.com/office/drawing/2014/main" id="{763B58A6-180C-4F65-9C7E-460497F3430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C18C1E5-FB55-42F5-BD6D-9CC153FCDBE6}" type="slidenum">
              <a:rPr kumimoji="0" lang="en-US" sz="1400" b="1" i="0" u="none" strike="noStrike" kern="1200" cap="none" spc="0" normalizeH="0" baseline="0" noProof="0" smtClean="0">
                <a:ln>
                  <a:noFill/>
                </a:ln>
                <a:solidFill>
                  <a:srgbClr val="000000"/>
                </a:solidFill>
                <a:effectLst/>
                <a:uLnTx/>
                <a:uFillTx/>
                <a:latin typeface="Rockwell Condensed" panose="020606030504050201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US" sz="1400" b="1" i="0" u="none" strike="noStrike" kern="1200" cap="none" spc="0" normalizeH="0" baseline="0" noProof="0">
              <a:ln>
                <a:noFill/>
              </a:ln>
              <a:solidFill>
                <a:srgbClr val="000000"/>
              </a:solidFill>
              <a:effectLst/>
              <a:uLnTx/>
              <a:uFillTx/>
              <a:latin typeface="Rockwell Condensed" panose="02060603050405020104"/>
              <a:ea typeface="+mn-ea"/>
              <a:cs typeface="+mn-cs"/>
            </a:endParaRPr>
          </a:p>
        </p:txBody>
      </p:sp>
      <p:sp>
        <p:nvSpPr>
          <p:cNvPr id="4" name="TextBox 3">
            <a:extLst>
              <a:ext uri="{FF2B5EF4-FFF2-40B4-BE49-F238E27FC236}">
                <a16:creationId xmlns:a16="http://schemas.microsoft.com/office/drawing/2014/main" id="{ED025AFB-B487-0511-1F0C-2E95EFE94E54}"/>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Metz</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991005154"/>
      </p:ext>
    </p:extLst>
  </p:cSld>
  <p:clrMapOvr>
    <a:masterClrMapping/>
  </p:clrMapOvr>
  <mc:AlternateContent xmlns:mc="http://schemas.openxmlformats.org/markup-compatibility/2006" xmlns:p14="http://schemas.microsoft.com/office/powerpoint/2010/main">
    <mc:Choice Requires="p14">
      <p:transition spd="slow" p14:dur="2000" advTm="11619"/>
    </mc:Choice>
    <mc:Fallback xmlns="">
      <p:transition spd="slow" advTm="11619"/>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98120C7-58D6-4B5C-96CA-CD898DE18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5" name="Picture 4" descr="A crowd of people&#10;&#10;Description automatically generated with medium confidence"/>
          <p:cNvPicPr>
            <a:picLocks noChangeAspect="1"/>
          </p:cNvPicPr>
          <p:nvPr/>
        </p:nvPicPr>
        <p:blipFill rotWithShape="1">
          <a:blip r:embed="rId3">
            <a:alphaModFix amt="35000"/>
          </a:blip>
          <a:srcRect/>
          <a:stretch/>
        </p:blipFill>
        <p:spPr>
          <a:xfrm>
            <a:off x="20" y="10"/>
            <a:ext cx="12191980" cy="6857990"/>
          </a:xfrm>
          <a:prstGeom prst="rect">
            <a:avLst/>
          </a:prstGeom>
        </p:spPr>
      </p:pic>
      <p:sp>
        <p:nvSpPr>
          <p:cNvPr id="2" name="Title 1"/>
          <p:cNvSpPr>
            <a:spLocks noGrp="1"/>
          </p:cNvSpPr>
          <p:nvPr>
            <p:ph type="title" idx="4294967295"/>
          </p:nvPr>
        </p:nvSpPr>
        <p:spPr>
          <a:xfrm>
            <a:off x="603504" y="770466"/>
            <a:ext cx="10782300" cy="4868333"/>
          </a:xfrm>
        </p:spPr>
        <p:txBody>
          <a:bodyPr vert="horz" lIns="91440" tIns="45720" rIns="91440" bIns="45720" rtlCol="0" anchor="b">
            <a:normAutofit/>
          </a:bodyPr>
          <a:lstStyle/>
          <a:p>
            <a:pPr algn="ctr">
              <a:lnSpc>
                <a:spcPct val="80000"/>
              </a:lnSpc>
            </a:pPr>
            <a: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t>  It’s always a great day to be a Packer!</a:t>
            </a:r>
            <a:b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t>		</a:t>
            </a:r>
            <a:b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t>Questions?</a:t>
            </a:r>
          </a:p>
        </p:txBody>
      </p:sp>
      <p:sp>
        <p:nvSpPr>
          <p:cNvPr id="3" name="TextBox 2">
            <a:extLst>
              <a:ext uri="{FF2B5EF4-FFF2-40B4-BE49-F238E27FC236}">
                <a16:creationId xmlns:a16="http://schemas.microsoft.com/office/drawing/2014/main" id="{955BEC31-A663-0358-7FC4-C810F35D88D9}"/>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ckwell" panose="02060603020205020403"/>
                <a:ea typeface="+mn-ea"/>
                <a:cs typeface="Calibri Light"/>
              </a:rPr>
              <a:t>Metz</a:t>
            </a: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406479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43B33"/>
      </a:dk2>
      <a:lt2>
        <a:srgbClr val="BFD4C6"/>
      </a:lt2>
      <a:accent1>
        <a:srgbClr val="549E39"/>
      </a:accent1>
      <a:accent2>
        <a:srgbClr val="C7D157"/>
      </a:accent2>
      <a:accent3>
        <a:srgbClr val="F08F1C"/>
      </a:accent3>
      <a:accent4>
        <a:srgbClr val="D05745"/>
      </a:accent4>
      <a:accent5>
        <a:srgbClr val="558569"/>
      </a:accent5>
      <a:accent6>
        <a:srgbClr val="5E99A4"/>
      </a:accent6>
      <a:hlink>
        <a:srgbClr val="00AAD8"/>
      </a:hlink>
      <a:folHlink>
        <a:srgbClr val="6B6B6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5118000A-40C1-40FE-8820-365222333493}"/>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Wood Type">
  <a:themeElements>
    <a:clrScheme name="Custom 2">
      <a:dk1>
        <a:srgbClr val="000000"/>
      </a:dk1>
      <a:lt1>
        <a:srgbClr val="FFFFFF"/>
      </a:lt1>
      <a:dk2>
        <a:srgbClr val="455F51"/>
      </a:dk2>
      <a:lt2>
        <a:srgbClr val="E3DED1"/>
      </a:lt2>
      <a:accent1>
        <a:srgbClr val="267F36"/>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4.xml><?xml version="1.0" encoding="utf-8"?>
<a:theme xmlns:a="http://schemas.openxmlformats.org/drawingml/2006/main" name="SketchyVTI">
  <a:themeElements>
    <a:clrScheme name="Custom 3">
      <a:dk1>
        <a:srgbClr val="000000"/>
      </a:dk1>
      <a:lt1>
        <a:srgbClr val="FFFFFF"/>
      </a:lt1>
      <a:dk2>
        <a:srgbClr val="455F51"/>
      </a:dk2>
      <a:lt2>
        <a:srgbClr val="E3DED1"/>
      </a:lt2>
      <a:accent1>
        <a:srgbClr val="21702F"/>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30">
      <a:majorFont>
        <a:latin typeface="The Serif Hand Black"/>
        <a:ea typeface=""/>
        <a:cs typeface=""/>
      </a:majorFont>
      <a:minorFont>
        <a:latin typeface="The Hand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TotalTime>
  <Words>2006</Words>
  <Application>Microsoft Office PowerPoint</Application>
  <PresentationFormat>Widescreen</PresentationFormat>
  <Paragraphs>295</Paragraphs>
  <Slides>38</Slides>
  <Notes>21</Notes>
  <HiddenSlides>0</HiddenSlides>
  <MMClips>0</MMClips>
  <ScaleCrop>false</ScaleCrop>
  <HeadingPairs>
    <vt:vector size="6" baseType="variant">
      <vt:variant>
        <vt:lpstr>Fonts Used</vt:lpstr>
      </vt:variant>
      <vt:variant>
        <vt:i4>16</vt:i4>
      </vt:variant>
      <vt:variant>
        <vt:lpstr>Theme</vt:lpstr>
      </vt:variant>
      <vt:variant>
        <vt:i4>4</vt:i4>
      </vt:variant>
      <vt:variant>
        <vt:lpstr>Slide Titles</vt:lpstr>
      </vt:variant>
      <vt:variant>
        <vt:i4>38</vt:i4>
      </vt:variant>
    </vt:vector>
  </HeadingPairs>
  <TitlesOfParts>
    <vt:vector size="58" baseType="lpstr">
      <vt:lpstr>Aptos</vt:lpstr>
      <vt:lpstr>Arial</vt:lpstr>
      <vt:lpstr>Calibri</vt:lpstr>
      <vt:lpstr>Calibri Light</vt:lpstr>
      <vt:lpstr>Franklin Gothic Book</vt:lpstr>
      <vt:lpstr>Franklin Gothic Medium</vt:lpstr>
      <vt:lpstr>Impact</vt:lpstr>
      <vt:lpstr>Rockwell</vt:lpstr>
      <vt:lpstr>Rockwell Condensed</vt:lpstr>
      <vt:lpstr>Rockwell Extra Bold</vt:lpstr>
      <vt:lpstr>Symbol</vt:lpstr>
      <vt:lpstr>The Hand Black</vt:lpstr>
      <vt:lpstr>The Serif Hand Black</vt:lpstr>
      <vt:lpstr>Times</vt:lpstr>
      <vt:lpstr>Wingdings</vt:lpstr>
      <vt:lpstr>Zilla Slab</vt:lpstr>
      <vt:lpstr>Metropolitan</vt:lpstr>
      <vt:lpstr>1_office theme</vt:lpstr>
      <vt:lpstr>1_Wood Type</vt:lpstr>
      <vt:lpstr>SketchyVTI</vt:lpstr>
      <vt:lpstr>Welcome to Sophomore Year!</vt:lpstr>
      <vt:lpstr>ADMINISTRATIVE TEAM</vt:lpstr>
      <vt:lpstr>ADMINISTRATIVE TEAM</vt:lpstr>
      <vt:lpstr>COUNSELING TEAM</vt:lpstr>
      <vt:lpstr>Tonight’s Purpose:</vt:lpstr>
      <vt:lpstr>PowerPoint Presentation</vt:lpstr>
      <vt:lpstr>ACADEMIC  NEED-TO-KNOW  &amp; SUPPORT</vt:lpstr>
      <vt:lpstr>ATTENDANCE &amp; TARDIES</vt:lpstr>
      <vt:lpstr>Student Attendance</vt:lpstr>
      <vt:lpstr>The purpose of Tardy a Free Week is to promote positive attendance habits, reinforce the importance of being on time to class, and offer learning and reflection opportunities for students who are late. The goal during Tardy Free Weeks is that ALL students are tardy free!   West Fargo High School is committed to running at least TWO Tardy Free Week windows in the fall: September 8-11  and November 5-6   During these weeks, students who are in the hallway without a pass after the bell rings will be redirected to the theatre to review expectations and complete a reflection activity with administration. They will also be assigned thirty minutes of detention, which can be served during lunch. </vt:lpstr>
      <vt:lpstr>MOST COMMON ACADEMIC CHALLENGES FOR SOPHOMORES</vt:lpstr>
      <vt:lpstr>Academic Supports </vt:lpstr>
      <vt:lpstr>How to be a Packer!</vt:lpstr>
      <vt:lpstr>Supporting YOUR STUDENT’s ACADEMICS</vt:lpstr>
      <vt:lpstr>MANDATORY STATE TESTING:</vt:lpstr>
      <vt:lpstr>WELLNESS  NEED-TO-KNOW  &amp; SUPPORT</vt:lpstr>
      <vt:lpstr>PowerPoint Presentation</vt:lpstr>
      <vt:lpstr>PowerPoint Presentation</vt:lpstr>
      <vt:lpstr>PowerPoint Presentation</vt:lpstr>
      <vt:lpstr>DRUG USE: TOBACCO, MARIJUANA, ALCOHOL, etc.</vt:lpstr>
      <vt:lpstr>PowerPoint Presentation</vt:lpstr>
      <vt:lpstr>SCHOOL PROCEDURES: CELL PHONES</vt:lpstr>
      <vt:lpstr>Other Notes about the statewide cell phone ban:</vt:lpstr>
      <vt:lpstr>Get involved! </vt:lpstr>
      <vt:lpstr>Eligibility</vt:lpstr>
      <vt:lpstr>MOST COMMON BEHAVIOR CHALLENGES FOR SOPHOMORES</vt:lpstr>
      <vt:lpstr>SCHOOL LOGISTICS AND SAFETY</vt:lpstr>
      <vt:lpstr>Supporting YOUR STUDENT’s wellness</vt:lpstr>
      <vt:lpstr>CHOICE READY  NEED-TO-KNOW  &amp; SUPPORT</vt:lpstr>
      <vt:lpstr>NORTH DAKOTA CHOICE READY FRAMEWORK</vt:lpstr>
      <vt:lpstr>PowerPoint Presentation</vt:lpstr>
      <vt:lpstr>CHECK OUT THE CHOICE READY GRADE 10 CHECKLIST!</vt:lpstr>
      <vt:lpstr>Meet our Career Advisor</vt:lpstr>
      <vt:lpstr>Supporting YOUR STUDENT in becoming choice ready</vt:lpstr>
      <vt:lpstr>OTHER IMPORTANT NOTES</vt:lpstr>
      <vt:lpstr>IMPORTANT DATES</vt:lpstr>
      <vt:lpstr>STAY INFORMED!</vt:lpstr>
      <vt:lpstr>  It’s always a great day to be a Packer!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Bachmeier, Rachel</dc:creator>
  <cp:lastModifiedBy>Bachmeier, Rachel</cp:lastModifiedBy>
  <cp:revision>6</cp:revision>
  <dcterms:created xsi:type="dcterms:W3CDTF">2026-07-15T20:19:10Z</dcterms:created>
  <dcterms:modified xsi:type="dcterms:W3CDTF">2026-08-25T20:54:25Z</dcterms:modified>
</cp:coreProperties>
</file>