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9" r:id="rId2"/>
    <p:sldMasterId id="2147483701" r:id="rId3"/>
    <p:sldMasterId id="2147483714" r:id="rId4"/>
    <p:sldMasterId id="2147483726" r:id="rId5"/>
  </p:sldMasterIdLst>
  <p:notesMasterIdLst>
    <p:notesMasterId r:id="rId38"/>
  </p:notesMasterIdLst>
  <p:sldIdLst>
    <p:sldId id="963" r:id="rId6"/>
    <p:sldId id="969" r:id="rId7"/>
    <p:sldId id="970" r:id="rId8"/>
    <p:sldId id="971" r:id="rId9"/>
    <p:sldId id="276" r:id="rId10"/>
    <p:sldId id="986" r:id="rId11"/>
    <p:sldId id="613" r:id="rId12"/>
    <p:sldId id="271" r:id="rId13"/>
    <p:sldId id="611" r:id="rId14"/>
    <p:sldId id="612" r:id="rId15"/>
    <p:sldId id="260" r:id="rId16"/>
    <p:sldId id="261" r:id="rId17"/>
    <p:sldId id="262" r:id="rId18"/>
    <p:sldId id="616" r:id="rId19"/>
    <p:sldId id="960" r:id="rId20"/>
    <p:sldId id="994" r:id="rId21"/>
    <p:sldId id="961" r:id="rId22"/>
    <p:sldId id="938" r:id="rId23"/>
    <p:sldId id="972" r:id="rId24"/>
    <p:sldId id="623" r:id="rId25"/>
    <p:sldId id="635" r:id="rId26"/>
    <p:sldId id="636" r:id="rId27"/>
    <p:sldId id="988" r:id="rId28"/>
    <p:sldId id="996" r:id="rId29"/>
    <p:sldId id="997" r:id="rId30"/>
    <p:sldId id="1021" r:id="rId31"/>
    <p:sldId id="1020" r:id="rId32"/>
    <p:sldId id="989" r:id="rId33"/>
    <p:sldId id="1028" r:id="rId34"/>
    <p:sldId id="962" r:id="rId35"/>
    <p:sldId id="584" r:id="rId36"/>
    <p:sldId id="1026"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0FF474-3CAD-D445-3079-2B267FB65A1D}" name="Caldwell, Allison" initials="CA" userId="S::acaldwell@west-fargo.k12.nd.us::6d59e566-2044-4528-897e-d42e225b61d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eier, Rachel" userId="290c803a-6ee6-41a7-9909-f46c25ada219" providerId="ADAL" clId="{12B240E5-9B72-4C2C-B8B7-9DB3F91467A6}"/>
    <pc:docChg chg="custSel addSld delSld modSld">
      <pc:chgData name="Bachmeier, Rachel" userId="290c803a-6ee6-41a7-9909-f46c25ada219" providerId="ADAL" clId="{12B240E5-9B72-4C2C-B8B7-9DB3F91467A6}" dt="2026-08-25T20:52:01.994" v="187" actId="478"/>
      <pc:docMkLst>
        <pc:docMk/>
      </pc:docMkLst>
      <pc:sldChg chg="delSp mod">
        <pc:chgData name="Bachmeier, Rachel" userId="290c803a-6ee6-41a7-9909-f46c25ada219" providerId="ADAL" clId="{12B240E5-9B72-4C2C-B8B7-9DB3F91467A6}" dt="2026-08-25T20:48:59.942" v="139" actId="478"/>
        <pc:sldMkLst>
          <pc:docMk/>
          <pc:sldMk cId="3696123160" sldId="260"/>
        </pc:sldMkLst>
        <pc:spChg chg="del">
          <ac:chgData name="Bachmeier, Rachel" userId="290c803a-6ee6-41a7-9909-f46c25ada219" providerId="ADAL" clId="{12B240E5-9B72-4C2C-B8B7-9DB3F91467A6}" dt="2026-08-25T20:48:59.942" v="139" actId="478"/>
          <ac:spMkLst>
            <pc:docMk/>
            <pc:sldMk cId="3696123160" sldId="260"/>
            <ac:spMk id="4" creationId="{1EA4EC43-F991-9A1F-4DC1-97577D5E9D37}"/>
          </ac:spMkLst>
        </pc:spChg>
      </pc:sldChg>
      <pc:sldChg chg="delSp mod">
        <pc:chgData name="Bachmeier, Rachel" userId="290c803a-6ee6-41a7-9909-f46c25ada219" providerId="ADAL" clId="{12B240E5-9B72-4C2C-B8B7-9DB3F91467A6}" dt="2026-08-25T20:49:04.780" v="140" actId="478"/>
        <pc:sldMkLst>
          <pc:docMk/>
          <pc:sldMk cId="1361673307" sldId="261"/>
        </pc:sldMkLst>
        <pc:spChg chg="del">
          <ac:chgData name="Bachmeier, Rachel" userId="290c803a-6ee6-41a7-9909-f46c25ada219" providerId="ADAL" clId="{12B240E5-9B72-4C2C-B8B7-9DB3F91467A6}" dt="2026-08-25T20:49:04.780" v="140" actId="478"/>
          <ac:spMkLst>
            <pc:docMk/>
            <pc:sldMk cId="1361673307" sldId="261"/>
            <ac:spMk id="4" creationId="{75CDFDA2-7927-709B-36C8-5E453FEE0F70}"/>
          </ac:spMkLst>
        </pc:spChg>
      </pc:sldChg>
      <pc:sldChg chg="delSp mod">
        <pc:chgData name="Bachmeier, Rachel" userId="290c803a-6ee6-41a7-9909-f46c25ada219" providerId="ADAL" clId="{12B240E5-9B72-4C2C-B8B7-9DB3F91467A6}" dt="2026-08-25T20:49:09.073" v="141" actId="478"/>
        <pc:sldMkLst>
          <pc:docMk/>
          <pc:sldMk cId="3796964600" sldId="262"/>
        </pc:sldMkLst>
        <pc:spChg chg="del">
          <ac:chgData name="Bachmeier, Rachel" userId="290c803a-6ee6-41a7-9909-f46c25ada219" providerId="ADAL" clId="{12B240E5-9B72-4C2C-B8B7-9DB3F91467A6}" dt="2026-08-25T20:49:09.073" v="141" actId="478"/>
          <ac:spMkLst>
            <pc:docMk/>
            <pc:sldMk cId="3796964600" sldId="262"/>
            <ac:spMk id="4" creationId="{554A3F4D-D6A6-51D0-9CAF-232636B9147E}"/>
          </ac:spMkLst>
        </pc:spChg>
      </pc:sldChg>
      <pc:sldChg chg="delSp mod">
        <pc:chgData name="Bachmeier, Rachel" userId="290c803a-6ee6-41a7-9909-f46c25ada219" providerId="ADAL" clId="{12B240E5-9B72-4C2C-B8B7-9DB3F91467A6}" dt="2026-08-25T20:48:46.571" v="136" actId="478"/>
        <pc:sldMkLst>
          <pc:docMk/>
          <pc:sldMk cId="3906226811" sldId="271"/>
        </pc:sldMkLst>
        <pc:spChg chg="del">
          <ac:chgData name="Bachmeier, Rachel" userId="290c803a-6ee6-41a7-9909-f46c25ada219" providerId="ADAL" clId="{12B240E5-9B72-4C2C-B8B7-9DB3F91467A6}" dt="2026-08-25T20:48:46.571" v="136" actId="478"/>
          <ac:spMkLst>
            <pc:docMk/>
            <pc:sldMk cId="3906226811" sldId="271"/>
            <ac:spMk id="4" creationId="{0117DE17-292E-21D5-5FC9-E8856819639B}"/>
          </ac:spMkLst>
        </pc:spChg>
      </pc:sldChg>
      <pc:sldChg chg="delSp modSp mod">
        <pc:chgData name="Bachmeier, Rachel" userId="290c803a-6ee6-41a7-9909-f46c25ada219" providerId="ADAL" clId="{12B240E5-9B72-4C2C-B8B7-9DB3F91467A6}" dt="2026-08-25T20:51:58.424" v="186" actId="478"/>
        <pc:sldMkLst>
          <pc:docMk/>
          <pc:sldMk cId="3812228973" sldId="584"/>
        </pc:sldMkLst>
        <pc:spChg chg="mod">
          <ac:chgData name="Bachmeier, Rachel" userId="290c803a-6ee6-41a7-9909-f46c25ada219" providerId="ADAL" clId="{12B240E5-9B72-4C2C-B8B7-9DB3F91467A6}" dt="2026-08-25T20:48:02.834" v="132" actId="1076"/>
          <ac:spMkLst>
            <pc:docMk/>
            <pc:sldMk cId="3812228973" sldId="584"/>
            <ac:spMk id="3" creationId="{7C2CE624-631F-E3A5-C4D7-3D2FE0C7BFDC}"/>
          </ac:spMkLst>
        </pc:spChg>
        <pc:spChg chg="del">
          <ac:chgData name="Bachmeier, Rachel" userId="290c803a-6ee6-41a7-9909-f46c25ada219" providerId="ADAL" clId="{12B240E5-9B72-4C2C-B8B7-9DB3F91467A6}" dt="2026-08-25T20:51:58.424" v="186" actId="478"/>
          <ac:spMkLst>
            <pc:docMk/>
            <pc:sldMk cId="3812228973" sldId="584"/>
            <ac:spMk id="7" creationId="{3EFA6DFF-E09B-6B2E-193A-DE504DF9C55D}"/>
          </ac:spMkLst>
        </pc:spChg>
      </pc:sldChg>
      <pc:sldChg chg="delSp mod">
        <pc:chgData name="Bachmeier, Rachel" userId="290c803a-6ee6-41a7-9909-f46c25ada219" providerId="ADAL" clId="{12B240E5-9B72-4C2C-B8B7-9DB3F91467A6}" dt="2026-08-25T20:48:41.191" v="135" actId="478"/>
        <pc:sldMkLst>
          <pc:docMk/>
          <pc:sldMk cId="582804572" sldId="611"/>
        </pc:sldMkLst>
        <pc:spChg chg="del">
          <ac:chgData name="Bachmeier, Rachel" userId="290c803a-6ee6-41a7-9909-f46c25ada219" providerId="ADAL" clId="{12B240E5-9B72-4C2C-B8B7-9DB3F91467A6}" dt="2026-08-25T20:48:41.191" v="135" actId="478"/>
          <ac:spMkLst>
            <pc:docMk/>
            <pc:sldMk cId="582804572" sldId="611"/>
            <ac:spMk id="5" creationId="{E9072523-C084-9262-67F0-992E88C3BE31}"/>
          </ac:spMkLst>
        </pc:spChg>
      </pc:sldChg>
      <pc:sldChg chg="delSp mod">
        <pc:chgData name="Bachmeier, Rachel" userId="290c803a-6ee6-41a7-9909-f46c25ada219" providerId="ADAL" clId="{12B240E5-9B72-4C2C-B8B7-9DB3F91467A6}" dt="2026-08-25T20:48:57" v="138" actId="478"/>
        <pc:sldMkLst>
          <pc:docMk/>
          <pc:sldMk cId="3825806993" sldId="612"/>
        </pc:sldMkLst>
        <pc:spChg chg="del">
          <ac:chgData name="Bachmeier, Rachel" userId="290c803a-6ee6-41a7-9909-f46c25ada219" providerId="ADAL" clId="{12B240E5-9B72-4C2C-B8B7-9DB3F91467A6}" dt="2026-08-25T20:48:57" v="138" actId="478"/>
          <ac:spMkLst>
            <pc:docMk/>
            <pc:sldMk cId="3825806993" sldId="612"/>
            <ac:spMk id="4" creationId="{4FBAF6F7-CBC5-3C34-A888-E736400F59FA}"/>
          </ac:spMkLst>
        </pc:spChg>
      </pc:sldChg>
      <pc:sldChg chg="delSp mod">
        <pc:chgData name="Bachmeier, Rachel" userId="290c803a-6ee6-41a7-9909-f46c25ada219" providerId="ADAL" clId="{12B240E5-9B72-4C2C-B8B7-9DB3F91467A6}" dt="2026-08-25T20:48:49.834" v="137" actId="478"/>
        <pc:sldMkLst>
          <pc:docMk/>
          <pc:sldMk cId="1006726628" sldId="613"/>
        </pc:sldMkLst>
        <pc:spChg chg="del">
          <ac:chgData name="Bachmeier, Rachel" userId="290c803a-6ee6-41a7-9909-f46c25ada219" providerId="ADAL" clId="{12B240E5-9B72-4C2C-B8B7-9DB3F91467A6}" dt="2026-08-25T20:48:49.834" v="137" actId="478"/>
          <ac:spMkLst>
            <pc:docMk/>
            <pc:sldMk cId="1006726628" sldId="613"/>
            <ac:spMk id="4" creationId="{2760112F-99B9-AA22-1E86-8431CC07B795}"/>
          </ac:spMkLst>
        </pc:spChg>
      </pc:sldChg>
      <pc:sldChg chg="addSp delSp modSp mod">
        <pc:chgData name="Bachmeier, Rachel" userId="290c803a-6ee6-41a7-9909-f46c25ada219" providerId="ADAL" clId="{12B240E5-9B72-4C2C-B8B7-9DB3F91467A6}" dt="2026-08-25T20:50:08.342" v="148" actId="1076"/>
        <pc:sldMkLst>
          <pc:docMk/>
          <pc:sldMk cId="787724448" sldId="616"/>
        </pc:sldMkLst>
        <pc:spChg chg="del">
          <ac:chgData name="Bachmeier, Rachel" userId="290c803a-6ee6-41a7-9909-f46c25ada219" providerId="ADAL" clId="{12B240E5-9B72-4C2C-B8B7-9DB3F91467A6}" dt="2026-08-25T20:49:15.692" v="143" actId="478"/>
          <ac:spMkLst>
            <pc:docMk/>
            <pc:sldMk cId="787724448" sldId="616"/>
            <ac:spMk id="3" creationId="{2BC3E711-BC6B-8C5B-E666-101BDEDFADBF}"/>
          </ac:spMkLst>
        </pc:spChg>
        <pc:picChg chg="del">
          <ac:chgData name="Bachmeier, Rachel" userId="290c803a-6ee6-41a7-9909-f46c25ada219" providerId="ADAL" clId="{12B240E5-9B72-4C2C-B8B7-9DB3F91467A6}" dt="2026-08-25T20:49:13.370" v="142" actId="478"/>
          <ac:picMkLst>
            <pc:docMk/>
            <pc:sldMk cId="787724448" sldId="616"/>
            <ac:picMk id="4" creationId="{3221D040-28A8-4F59-5110-F29A94A56464}"/>
          </ac:picMkLst>
        </pc:picChg>
        <pc:picChg chg="add mod">
          <ac:chgData name="Bachmeier, Rachel" userId="290c803a-6ee6-41a7-9909-f46c25ada219" providerId="ADAL" clId="{12B240E5-9B72-4C2C-B8B7-9DB3F91467A6}" dt="2026-08-25T20:50:08.342" v="148" actId="1076"/>
          <ac:picMkLst>
            <pc:docMk/>
            <pc:sldMk cId="787724448" sldId="616"/>
            <ac:picMk id="6" creationId="{F45B4169-1001-9DFB-E2FC-1CD2E7CF9EAE}"/>
          </ac:picMkLst>
        </pc:picChg>
      </pc:sldChg>
      <pc:sldChg chg="delSp mod">
        <pc:chgData name="Bachmeier, Rachel" userId="290c803a-6ee6-41a7-9909-f46c25ada219" providerId="ADAL" clId="{12B240E5-9B72-4C2C-B8B7-9DB3F91467A6}" dt="2026-08-25T20:51:17.851" v="166" actId="478"/>
        <pc:sldMkLst>
          <pc:docMk/>
          <pc:sldMk cId="391387182" sldId="623"/>
        </pc:sldMkLst>
        <pc:spChg chg="del">
          <ac:chgData name="Bachmeier, Rachel" userId="290c803a-6ee6-41a7-9909-f46c25ada219" providerId="ADAL" clId="{12B240E5-9B72-4C2C-B8B7-9DB3F91467A6}" dt="2026-08-25T20:51:17.851" v="166" actId="478"/>
          <ac:spMkLst>
            <pc:docMk/>
            <pc:sldMk cId="391387182" sldId="623"/>
            <ac:spMk id="16" creationId="{06F24B7D-1617-0903-4040-3CBF734607BF}"/>
          </ac:spMkLst>
        </pc:spChg>
      </pc:sldChg>
      <pc:sldChg chg="delSp mod">
        <pc:chgData name="Bachmeier, Rachel" userId="290c803a-6ee6-41a7-9909-f46c25ada219" providerId="ADAL" clId="{12B240E5-9B72-4C2C-B8B7-9DB3F91467A6}" dt="2026-08-25T20:51:21.230" v="167" actId="478"/>
        <pc:sldMkLst>
          <pc:docMk/>
          <pc:sldMk cId="2845387594" sldId="635"/>
        </pc:sldMkLst>
        <pc:spChg chg="del">
          <ac:chgData name="Bachmeier, Rachel" userId="290c803a-6ee6-41a7-9909-f46c25ada219" providerId="ADAL" clId="{12B240E5-9B72-4C2C-B8B7-9DB3F91467A6}" dt="2026-08-25T20:51:21.230" v="167" actId="478"/>
          <ac:spMkLst>
            <pc:docMk/>
            <pc:sldMk cId="2845387594" sldId="635"/>
            <ac:spMk id="8" creationId="{3DFBE2AD-7673-07A3-D671-2F0F030D6E92}"/>
          </ac:spMkLst>
        </pc:spChg>
      </pc:sldChg>
      <pc:sldChg chg="delSp mod">
        <pc:chgData name="Bachmeier, Rachel" userId="290c803a-6ee6-41a7-9909-f46c25ada219" providerId="ADAL" clId="{12B240E5-9B72-4C2C-B8B7-9DB3F91467A6}" dt="2026-08-25T20:51:24.248" v="168" actId="478"/>
        <pc:sldMkLst>
          <pc:docMk/>
          <pc:sldMk cId="2099689873" sldId="636"/>
        </pc:sldMkLst>
        <pc:spChg chg="del">
          <ac:chgData name="Bachmeier, Rachel" userId="290c803a-6ee6-41a7-9909-f46c25ada219" providerId="ADAL" clId="{12B240E5-9B72-4C2C-B8B7-9DB3F91467A6}" dt="2026-08-25T20:51:24.248" v="168" actId="478"/>
          <ac:spMkLst>
            <pc:docMk/>
            <pc:sldMk cId="2099689873" sldId="636"/>
            <ac:spMk id="4" creationId="{80784C6D-B6E8-6C2D-233B-FAC538AB061F}"/>
          </ac:spMkLst>
        </pc:spChg>
      </pc:sldChg>
      <pc:sldChg chg="delSp mod">
        <pc:chgData name="Bachmeier, Rachel" userId="290c803a-6ee6-41a7-9909-f46c25ada219" providerId="ADAL" clId="{12B240E5-9B72-4C2C-B8B7-9DB3F91467A6}" dt="2026-08-25T20:51:10.840" v="164" actId="478"/>
        <pc:sldMkLst>
          <pc:docMk/>
          <pc:sldMk cId="1318976501" sldId="938"/>
        </pc:sldMkLst>
        <pc:spChg chg="del">
          <ac:chgData name="Bachmeier, Rachel" userId="290c803a-6ee6-41a7-9909-f46c25ada219" providerId="ADAL" clId="{12B240E5-9B72-4C2C-B8B7-9DB3F91467A6}" dt="2026-08-25T20:51:10.840" v="164" actId="478"/>
          <ac:spMkLst>
            <pc:docMk/>
            <pc:sldMk cId="1318976501" sldId="938"/>
            <ac:spMk id="5" creationId="{F8E52A0D-2AD5-9766-3A1E-D0A355DD8F12}"/>
          </ac:spMkLst>
        </pc:spChg>
      </pc:sldChg>
      <pc:sldChg chg="addSp delSp modSp mod">
        <pc:chgData name="Bachmeier, Rachel" userId="290c803a-6ee6-41a7-9909-f46c25ada219" providerId="ADAL" clId="{12B240E5-9B72-4C2C-B8B7-9DB3F91467A6}" dt="2026-08-25T20:50:51.243" v="162" actId="1076"/>
        <pc:sldMkLst>
          <pc:docMk/>
          <pc:sldMk cId="648815708" sldId="960"/>
        </pc:sldMkLst>
        <pc:spChg chg="del">
          <ac:chgData name="Bachmeier, Rachel" userId="290c803a-6ee6-41a7-9909-f46c25ada219" providerId="ADAL" clId="{12B240E5-9B72-4C2C-B8B7-9DB3F91467A6}" dt="2026-08-25T20:49:18.280" v="144" actId="478"/>
          <ac:spMkLst>
            <pc:docMk/>
            <pc:sldMk cId="648815708" sldId="960"/>
            <ac:spMk id="4" creationId="{9F38D6CB-D05C-C8BA-4CCF-49F4676D108F}"/>
          </ac:spMkLst>
        </pc:spChg>
        <pc:spChg chg="mod">
          <ac:chgData name="Bachmeier, Rachel" userId="290c803a-6ee6-41a7-9909-f46c25ada219" providerId="ADAL" clId="{12B240E5-9B72-4C2C-B8B7-9DB3F91467A6}" dt="2026-08-25T20:50:42.380" v="158" actId="1076"/>
          <ac:spMkLst>
            <pc:docMk/>
            <pc:sldMk cId="648815708" sldId="960"/>
            <ac:spMk id="9" creationId="{B5591D08-34E2-CF70-7772-414FF4A3DD70}"/>
          </ac:spMkLst>
        </pc:spChg>
        <pc:picChg chg="del">
          <ac:chgData name="Bachmeier, Rachel" userId="290c803a-6ee6-41a7-9909-f46c25ada219" providerId="ADAL" clId="{12B240E5-9B72-4C2C-B8B7-9DB3F91467A6}" dt="2026-08-25T20:50:18.480" v="149" actId="478"/>
          <ac:picMkLst>
            <pc:docMk/>
            <pc:sldMk cId="648815708" sldId="960"/>
            <ac:picMk id="2" creationId="{7B58031B-54C7-231F-AEF7-BB9D1A6C3A6B}"/>
          </ac:picMkLst>
        </pc:picChg>
        <pc:picChg chg="add mod modCrop">
          <ac:chgData name="Bachmeier, Rachel" userId="290c803a-6ee6-41a7-9909-f46c25ada219" providerId="ADAL" clId="{12B240E5-9B72-4C2C-B8B7-9DB3F91467A6}" dt="2026-08-25T20:50:48.569" v="161" actId="1076"/>
          <ac:picMkLst>
            <pc:docMk/>
            <pc:sldMk cId="648815708" sldId="960"/>
            <ac:picMk id="5" creationId="{EA7E13FD-91C9-2741-2372-4236A12C7E6B}"/>
          </ac:picMkLst>
        </pc:picChg>
        <pc:cxnChg chg="mod ord">
          <ac:chgData name="Bachmeier, Rachel" userId="290c803a-6ee6-41a7-9909-f46c25ada219" providerId="ADAL" clId="{12B240E5-9B72-4C2C-B8B7-9DB3F91467A6}" dt="2026-08-25T20:50:51.243" v="162" actId="1076"/>
          <ac:cxnSpMkLst>
            <pc:docMk/>
            <pc:sldMk cId="648815708" sldId="960"/>
            <ac:cxnSpMk id="16" creationId="{494A8608-AB48-8125-9EDD-5D45BBA78A69}"/>
          </ac:cxnSpMkLst>
        </pc:cxnChg>
      </pc:sldChg>
      <pc:sldChg chg="delSp mod">
        <pc:chgData name="Bachmeier, Rachel" userId="290c803a-6ee6-41a7-9909-f46c25ada219" providerId="ADAL" clId="{12B240E5-9B72-4C2C-B8B7-9DB3F91467A6}" dt="2026-08-25T20:51:07.714" v="163" actId="478"/>
        <pc:sldMkLst>
          <pc:docMk/>
          <pc:sldMk cId="3453104274" sldId="961"/>
        </pc:sldMkLst>
        <pc:spChg chg="del">
          <ac:chgData name="Bachmeier, Rachel" userId="290c803a-6ee6-41a7-9909-f46c25ada219" providerId="ADAL" clId="{12B240E5-9B72-4C2C-B8B7-9DB3F91467A6}" dt="2026-08-25T20:51:07.714" v="163" actId="478"/>
          <ac:spMkLst>
            <pc:docMk/>
            <pc:sldMk cId="3453104274" sldId="961"/>
            <ac:spMk id="4" creationId="{0271F640-5712-5FC9-3D65-507EE556FF38}"/>
          </ac:spMkLst>
        </pc:spChg>
      </pc:sldChg>
      <pc:sldChg chg="delSp modSp mod">
        <pc:chgData name="Bachmeier, Rachel" userId="290c803a-6ee6-41a7-9909-f46c25ada219" providerId="ADAL" clId="{12B240E5-9B72-4C2C-B8B7-9DB3F91467A6}" dt="2026-08-25T20:51:50.716" v="185" actId="20577"/>
        <pc:sldMkLst>
          <pc:docMk/>
          <pc:sldMk cId="1380988995" sldId="962"/>
        </pc:sldMkLst>
        <pc:spChg chg="del">
          <ac:chgData name="Bachmeier, Rachel" userId="290c803a-6ee6-41a7-9909-f46c25ada219" providerId="ADAL" clId="{12B240E5-9B72-4C2C-B8B7-9DB3F91467A6}" dt="2026-08-25T20:48:13.317" v="133" actId="478"/>
          <ac:spMkLst>
            <pc:docMk/>
            <pc:sldMk cId="1380988995" sldId="962"/>
            <ac:spMk id="3" creationId="{BFB22572-4E93-2AA5-A835-B4435708572A}"/>
          </ac:spMkLst>
        </pc:spChg>
        <pc:graphicFrameChg chg="modGraphic">
          <ac:chgData name="Bachmeier, Rachel" userId="290c803a-6ee6-41a7-9909-f46c25ada219" providerId="ADAL" clId="{12B240E5-9B72-4C2C-B8B7-9DB3F91467A6}" dt="2026-08-25T20:51:50.716" v="185" actId="20577"/>
          <ac:graphicFrameMkLst>
            <pc:docMk/>
            <pc:sldMk cId="1380988995" sldId="962"/>
            <ac:graphicFrameMk id="22" creationId="{23B84319-04F2-B1C9-6EE1-46CF35C36381}"/>
          </ac:graphicFrameMkLst>
        </pc:graphicFrameChg>
      </pc:sldChg>
      <pc:sldChg chg="modSp mod">
        <pc:chgData name="Bachmeier, Rachel" userId="290c803a-6ee6-41a7-9909-f46c25ada219" providerId="ADAL" clId="{12B240E5-9B72-4C2C-B8B7-9DB3F91467A6}" dt="2026-08-25T20:48:22.405" v="134" actId="1076"/>
        <pc:sldMkLst>
          <pc:docMk/>
          <pc:sldMk cId="2115702363" sldId="969"/>
        </pc:sldMkLst>
        <pc:spChg chg="mod">
          <ac:chgData name="Bachmeier, Rachel" userId="290c803a-6ee6-41a7-9909-f46c25ada219" providerId="ADAL" clId="{12B240E5-9B72-4C2C-B8B7-9DB3F91467A6}" dt="2026-08-25T20:48:22.405" v="134" actId="1076"/>
          <ac:spMkLst>
            <pc:docMk/>
            <pc:sldMk cId="2115702363" sldId="969"/>
            <ac:spMk id="19" creationId="{48890003-A500-4D6A-392D-BD023658D28E}"/>
          </ac:spMkLst>
        </pc:spChg>
      </pc:sldChg>
      <pc:sldChg chg="delSp mod">
        <pc:chgData name="Bachmeier, Rachel" userId="290c803a-6ee6-41a7-9909-f46c25ada219" providerId="ADAL" clId="{12B240E5-9B72-4C2C-B8B7-9DB3F91467A6}" dt="2026-08-25T20:51:14.879" v="165" actId="478"/>
        <pc:sldMkLst>
          <pc:docMk/>
          <pc:sldMk cId="3640218954" sldId="972"/>
        </pc:sldMkLst>
        <pc:spChg chg="del">
          <ac:chgData name="Bachmeier, Rachel" userId="290c803a-6ee6-41a7-9909-f46c25ada219" providerId="ADAL" clId="{12B240E5-9B72-4C2C-B8B7-9DB3F91467A6}" dt="2026-08-25T20:51:14.879" v="165" actId="478"/>
          <ac:spMkLst>
            <pc:docMk/>
            <pc:sldMk cId="3640218954" sldId="972"/>
            <ac:spMk id="8" creationId="{B0BB64CC-868F-9745-3902-F451600E4CBB}"/>
          </ac:spMkLst>
        </pc:spChg>
      </pc:sldChg>
      <pc:sldChg chg="delSp mod">
        <pc:chgData name="Bachmeier, Rachel" userId="290c803a-6ee6-41a7-9909-f46c25ada219" providerId="ADAL" clId="{12B240E5-9B72-4C2C-B8B7-9DB3F91467A6}" dt="2026-08-25T20:51:29.649" v="169" actId="478"/>
        <pc:sldMkLst>
          <pc:docMk/>
          <pc:sldMk cId="2638982424" sldId="988"/>
        </pc:sldMkLst>
        <pc:spChg chg="del">
          <ac:chgData name="Bachmeier, Rachel" userId="290c803a-6ee6-41a7-9909-f46c25ada219" providerId="ADAL" clId="{12B240E5-9B72-4C2C-B8B7-9DB3F91467A6}" dt="2026-08-25T20:51:29.649" v="169" actId="478"/>
          <ac:spMkLst>
            <pc:docMk/>
            <pc:sldMk cId="2638982424" sldId="988"/>
            <ac:spMk id="4" creationId="{82978041-98B3-C9A4-E982-1329307D90CC}"/>
          </ac:spMkLst>
        </pc:spChg>
      </pc:sldChg>
      <pc:sldChg chg="modSp mod">
        <pc:chgData name="Bachmeier, Rachel" userId="290c803a-6ee6-41a7-9909-f46c25ada219" providerId="ADAL" clId="{12B240E5-9B72-4C2C-B8B7-9DB3F91467A6}" dt="2026-08-06T20:20:03.915" v="60" actId="14100"/>
        <pc:sldMkLst>
          <pc:docMk/>
          <pc:sldMk cId="2767570581" sldId="989"/>
        </pc:sldMkLst>
        <pc:spChg chg="mod">
          <ac:chgData name="Bachmeier, Rachel" userId="290c803a-6ee6-41a7-9909-f46c25ada219" providerId="ADAL" clId="{12B240E5-9B72-4C2C-B8B7-9DB3F91467A6}" dt="2026-08-06T20:20:03.915" v="60" actId="14100"/>
          <ac:spMkLst>
            <pc:docMk/>
            <pc:sldMk cId="2767570581" sldId="989"/>
            <ac:spMk id="3" creationId="{2C9BC700-D6EB-6E30-014F-266E25DB0CCD}"/>
          </ac:spMkLst>
        </pc:spChg>
      </pc:sldChg>
      <pc:sldChg chg="modSp modAnim">
        <pc:chgData name="Bachmeier, Rachel" userId="290c803a-6ee6-41a7-9909-f46c25ada219" providerId="ADAL" clId="{12B240E5-9B72-4C2C-B8B7-9DB3F91467A6}" dt="2026-08-06T20:19:51.771" v="56" actId="20577"/>
        <pc:sldMkLst>
          <pc:docMk/>
          <pc:sldMk cId="2259917015" sldId="1020"/>
        </pc:sldMkLst>
        <pc:spChg chg="mod">
          <ac:chgData name="Bachmeier, Rachel" userId="290c803a-6ee6-41a7-9909-f46c25ada219" providerId="ADAL" clId="{12B240E5-9B72-4C2C-B8B7-9DB3F91467A6}" dt="2026-08-06T20:19:51.771" v="56" actId="20577"/>
          <ac:spMkLst>
            <pc:docMk/>
            <pc:sldMk cId="2259917015" sldId="1020"/>
            <ac:spMk id="7174" creationId="{5A5AEBAC-4399-D5F5-2E10-94F12A45AA6F}"/>
          </ac:spMkLst>
        </pc:spChg>
      </pc:sldChg>
      <pc:sldChg chg="delSp mod">
        <pc:chgData name="Bachmeier, Rachel" userId="290c803a-6ee6-41a7-9909-f46c25ada219" providerId="ADAL" clId="{12B240E5-9B72-4C2C-B8B7-9DB3F91467A6}" dt="2026-08-25T20:52:01.994" v="187" actId="478"/>
        <pc:sldMkLst>
          <pc:docMk/>
          <pc:sldMk cId="4143177883" sldId="1026"/>
        </pc:sldMkLst>
        <pc:spChg chg="del">
          <ac:chgData name="Bachmeier, Rachel" userId="290c803a-6ee6-41a7-9909-f46c25ada219" providerId="ADAL" clId="{12B240E5-9B72-4C2C-B8B7-9DB3F91467A6}" dt="2026-08-25T20:52:01.994" v="187" actId="478"/>
          <ac:spMkLst>
            <pc:docMk/>
            <pc:sldMk cId="4143177883" sldId="1026"/>
            <ac:spMk id="4" creationId="{ED025AFB-B487-0511-1F0C-2E95EFE94E54}"/>
          </ac:spMkLst>
        </pc:spChg>
      </pc:sldChg>
      <pc:sldChg chg="add">
        <pc:chgData name="Bachmeier, Rachel" userId="290c803a-6ee6-41a7-9909-f46c25ada219" providerId="ADAL" clId="{12B240E5-9B72-4C2C-B8B7-9DB3F91467A6}" dt="2026-08-06T20:20:19.462" v="61"/>
        <pc:sldMkLst>
          <pc:docMk/>
          <pc:sldMk cId="2247726275" sldId="1028"/>
        </pc:sldMkLst>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B01621-D715-4B8C-9630-4A8D96C2843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C4D53FF-83CD-479F-8484-BFC25AEA1C30}">
      <dgm:prSet/>
      <dgm:spPr/>
      <dgm:t>
        <a:bodyPr/>
        <a:lstStyle/>
        <a:p>
          <a:pPr algn="ctr"/>
          <a:r>
            <a:rPr lang="en-US" b="1"/>
            <a:t>Graduation Information</a:t>
          </a:r>
        </a:p>
      </dgm:t>
    </dgm:pt>
    <dgm:pt modelId="{72418AE0-117F-44FD-AEC4-12994114730A}" type="parTrans" cxnId="{6F0C535B-C6B0-4B2B-B2FE-3280E46BD07B}">
      <dgm:prSet/>
      <dgm:spPr/>
      <dgm:t>
        <a:bodyPr/>
        <a:lstStyle/>
        <a:p>
          <a:endParaRPr lang="en-US"/>
        </a:p>
      </dgm:t>
    </dgm:pt>
    <dgm:pt modelId="{87D5FA25-B297-46A5-8C00-07E0258386B1}" type="sibTrans" cxnId="{6F0C535B-C6B0-4B2B-B2FE-3280E46BD07B}">
      <dgm:prSet/>
      <dgm:spPr/>
      <dgm:t>
        <a:bodyPr/>
        <a:lstStyle/>
        <a:p>
          <a:endParaRPr lang="en-US"/>
        </a:p>
      </dgm:t>
    </dgm:pt>
    <dgm:pt modelId="{17AEE1B5-A16C-42C8-AE18-5C47E6BF2865}">
      <dgm:prSet/>
      <dgm:spPr/>
      <dgm:t>
        <a:bodyPr/>
        <a:lstStyle/>
        <a:p>
          <a:pPr algn="ctr"/>
          <a:r>
            <a:rPr lang="en-US" b="1"/>
            <a:t>Choice Ready and North Dakota Scholarship</a:t>
          </a:r>
          <a:endParaRPr lang="en-US"/>
        </a:p>
      </dgm:t>
    </dgm:pt>
    <dgm:pt modelId="{7C41A732-E959-40C0-A230-6E19D0EB828F}" type="parTrans" cxnId="{5D4CB009-7FAD-440D-8737-1EB021727D4A}">
      <dgm:prSet/>
      <dgm:spPr/>
      <dgm:t>
        <a:bodyPr/>
        <a:lstStyle/>
        <a:p>
          <a:endParaRPr lang="en-US"/>
        </a:p>
      </dgm:t>
    </dgm:pt>
    <dgm:pt modelId="{99605495-DC3E-492C-B1EA-DDC4F5D77BB8}" type="sibTrans" cxnId="{5D4CB009-7FAD-440D-8737-1EB021727D4A}">
      <dgm:prSet/>
      <dgm:spPr/>
      <dgm:t>
        <a:bodyPr/>
        <a:lstStyle/>
        <a:p>
          <a:endParaRPr lang="en-US"/>
        </a:p>
      </dgm:t>
    </dgm:pt>
    <dgm:pt modelId="{570C248B-136F-4D52-9D7B-940EE9E1A9E1}">
      <dgm:prSet/>
      <dgm:spPr/>
      <dgm:t>
        <a:bodyPr/>
        <a:lstStyle/>
        <a:p>
          <a:pPr algn="ctr"/>
          <a:r>
            <a:rPr lang="en-US" b="1"/>
            <a:t>Q&amp;A</a:t>
          </a:r>
          <a:endParaRPr lang="en-US"/>
        </a:p>
      </dgm:t>
    </dgm:pt>
    <dgm:pt modelId="{298C8467-A910-4732-B346-2A80B3E867BB}" type="parTrans" cxnId="{F7566BEF-9BFC-4E4B-8FD8-E4F5D1463CFE}">
      <dgm:prSet/>
      <dgm:spPr/>
      <dgm:t>
        <a:bodyPr/>
        <a:lstStyle/>
        <a:p>
          <a:endParaRPr lang="en-US"/>
        </a:p>
      </dgm:t>
    </dgm:pt>
    <dgm:pt modelId="{4E4F6048-655E-4F93-A157-FBB5A1F95D30}" type="sibTrans" cxnId="{F7566BEF-9BFC-4E4B-8FD8-E4F5D1463CFE}">
      <dgm:prSet/>
      <dgm:spPr/>
      <dgm:t>
        <a:bodyPr/>
        <a:lstStyle/>
        <a:p>
          <a:endParaRPr lang="en-US"/>
        </a:p>
      </dgm:t>
    </dgm:pt>
    <dgm:pt modelId="{0A7F447B-00D2-4AC1-8BAE-246F2D88EE7B}">
      <dgm:prSet/>
      <dgm:spPr/>
      <dgm:t>
        <a:bodyPr/>
        <a:lstStyle/>
        <a:p>
          <a:pPr algn="ctr"/>
          <a:r>
            <a:rPr lang="en-US" b="1"/>
            <a:t>Senior Checklist</a:t>
          </a:r>
        </a:p>
      </dgm:t>
    </dgm:pt>
    <dgm:pt modelId="{22C585E3-2D4A-41FD-B59D-857E5BD122FA}" type="parTrans" cxnId="{A3F9EC7F-0D9F-4AF5-BC5D-088BDE6132B3}">
      <dgm:prSet/>
      <dgm:spPr/>
      <dgm:t>
        <a:bodyPr/>
        <a:lstStyle/>
        <a:p>
          <a:endParaRPr lang="en-US"/>
        </a:p>
      </dgm:t>
    </dgm:pt>
    <dgm:pt modelId="{514C5071-13BC-42E5-83D1-EE83FBA2BD9F}" type="sibTrans" cxnId="{A3F9EC7F-0D9F-4AF5-BC5D-088BDE6132B3}">
      <dgm:prSet/>
      <dgm:spPr/>
      <dgm:t>
        <a:bodyPr/>
        <a:lstStyle/>
        <a:p>
          <a:endParaRPr lang="en-US"/>
        </a:p>
      </dgm:t>
    </dgm:pt>
    <dgm:pt modelId="{CAD056C9-B4E9-4E10-A685-6681FDB4187F}">
      <dgm:prSet/>
      <dgm:spPr/>
      <dgm:t>
        <a:bodyPr/>
        <a:lstStyle/>
        <a:p>
          <a:pPr algn="ctr"/>
          <a:r>
            <a:rPr lang="en-US" b="1"/>
            <a:t>Important Policies and Dates</a:t>
          </a:r>
          <a:endParaRPr lang="en-US"/>
        </a:p>
      </dgm:t>
    </dgm:pt>
    <dgm:pt modelId="{D719BE6F-E453-497E-AEFB-AA9779C38F38}" type="parTrans" cxnId="{CA2B9FFA-58BC-424C-9C92-4CDCC0271BCF}">
      <dgm:prSet/>
      <dgm:spPr/>
      <dgm:t>
        <a:bodyPr/>
        <a:lstStyle/>
        <a:p>
          <a:endParaRPr lang="en-US"/>
        </a:p>
      </dgm:t>
    </dgm:pt>
    <dgm:pt modelId="{CC5ABFB5-14CA-402C-BC03-D6529678A088}" type="sibTrans" cxnId="{CA2B9FFA-58BC-424C-9C92-4CDCC0271BCF}">
      <dgm:prSet/>
      <dgm:spPr/>
      <dgm:t>
        <a:bodyPr/>
        <a:lstStyle/>
        <a:p>
          <a:endParaRPr lang="en-US"/>
        </a:p>
      </dgm:t>
    </dgm:pt>
    <dgm:pt modelId="{09363745-EC0A-4E3A-881A-792DF41AC52D}" type="pres">
      <dgm:prSet presAssocID="{34B01621-D715-4B8C-9630-4A8D96C28437}" presName="linear" presStyleCnt="0">
        <dgm:presLayoutVars>
          <dgm:animLvl val="lvl"/>
          <dgm:resizeHandles val="exact"/>
        </dgm:presLayoutVars>
      </dgm:prSet>
      <dgm:spPr/>
    </dgm:pt>
    <dgm:pt modelId="{DAE28C32-4DD7-4931-83DE-522A7FB7A9CF}" type="pres">
      <dgm:prSet presAssocID="{0A7F447B-00D2-4AC1-8BAE-246F2D88EE7B}" presName="parentText" presStyleLbl="node1" presStyleIdx="0" presStyleCnt="5" custScaleY="90909">
        <dgm:presLayoutVars>
          <dgm:chMax val="0"/>
          <dgm:bulletEnabled val="1"/>
        </dgm:presLayoutVars>
      </dgm:prSet>
      <dgm:spPr/>
    </dgm:pt>
    <dgm:pt modelId="{04981E59-6C5D-4C83-826A-6A44133CE133}" type="pres">
      <dgm:prSet presAssocID="{514C5071-13BC-42E5-83D1-EE83FBA2BD9F}" presName="spacer" presStyleCnt="0"/>
      <dgm:spPr/>
    </dgm:pt>
    <dgm:pt modelId="{AB0F3459-74BE-493E-8469-7FFFDACAFB30}" type="pres">
      <dgm:prSet presAssocID="{CC4D53FF-83CD-479F-8484-BFC25AEA1C30}" presName="parentText" presStyleLbl="node1" presStyleIdx="1" presStyleCnt="5">
        <dgm:presLayoutVars>
          <dgm:chMax val="0"/>
          <dgm:bulletEnabled val="1"/>
        </dgm:presLayoutVars>
      </dgm:prSet>
      <dgm:spPr/>
    </dgm:pt>
    <dgm:pt modelId="{074D29AC-108B-40D1-A128-77C041227215}" type="pres">
      <dgm:prSet presAssocID="{87D5FA25-B297-46A5-8C00-07E0258386B1}" presName="spacer" presStyleCnt="0"/>
      <dgm:spPr/>
    </dgm:pt>
    <dgm:pt modelId="{230B7675-68EB-414A-B5A7-B53BAB3833C4}" type="pres">
      <dgm:prSet presAssocID="{17AEE1B5-A16C-42C8-AE18-5C47E6BF2865}" presName="parentText" presStyleLbl="node1" presStyleIdx="2" presStyleCnt="5">
        <dgm:presLayoutVars>
          <dgm:chMax val="0"/>
          <dgm:bulletEnabled val="1"/>
        </dgm:presLayoutVars>
      </dgm:prSet>
      <dgm:spPr/>
    </dgm:pt>
    <dgm:pt modelId="{89A10FAA-C7ED-4998-82A1-85978A9AD8CB}" type="pres">
      <dgm:prSet presAssocID="{99605495-DC3E-492C-B1EA-DDC4F5D77BB8}" presName="spacer" presStyleCnt="0"/>
      <dgm:spPr/>
    </dgm:pt>
    <dgm:pt modelId="{4BCC6F5B-5422-482C-AA7C-01892B2B5779}" type="pres">
      <dgm:prSet presAssocID="{CAD056C9-B4E9-4E10-A685-6681FDB4187F}" presName="parentText" presStyleLbl="node1" presStyleIdx="3" presStyleCnt="5">
        <dgm:presLayoutVars>
          <dgm:chMax val="0"/>
          <dgm:bulletEnabled val="1"/>
        </dgm:presLayoutVars>
      </dgm:prSet>
      <dgm:spPr/>
    </dgm:pt>
    <dgm:pt modelId="{0BE51E94-74FC-4606-A39C-86457D5ABB12}" type="pres">
      <dgm:prSet presAssocID="{CC5ABFB5-14CA-402C-BC03-D6529678A088}" presName="spacer" presStyleCnt="0"/>
      <dgm:spPr/>
    </dgm:pt>
    <dgm:pt modelId="{1474806C-70D2-4DDD-9E7E-0F0F835E0344}" type="pres">
      <dgm:prSet presAssocID="{570C248B-136F-4D52-9D7B-940EE9E1A9E1}" presName="parentText" presStyleLbl="node1" presStyleIdx="4" presStyleCnt="5" custLinFactNeighborX="0" custLinFactNeighborY="-2795">
        <dgm:presLayoutVars>
          <dgm:chMax val="0"/>
          <dgm:bulletEnabled val="1"/>
        </dgm:presLayoutVars>
      </dgm:prSet>
      <dgm:spPr/>
    </dgm:pt>
  </dgm:ptLst>
  <dgm:cxnLst>
    <dgm:cxn modelId="{5D4CB009-7FAD-440D-8737-1EB021727D4A}" srcId="{34B01621-D715-4B8C-9630-4A8D96C28437}" destId="{17AEE1B5-A16C-42C8-AE18-5C47E6BF2865}" srcOrd="2" destOrd="0" parTransId="{7C41A732-E959-40C0-A230-6E19D0EB828F}" sibTransId="{99605495-DC3E-492C-B1EA-DDC4F5D77BB8}"/>
    <dgm:cxn modelId="{3630D00E-D291-4172-979E-3C7D56F64D96}" type="presOf" srcId="{17AEE1B5-A16C-42C8-AE18-5C47E6BF2865}" destId="{230B7675-68EB-414A-B5A7-B53BAB3833C4}" srcOrd="0" destOrd="0" presId="urn:microsoft.com/office/officeart/2005/8/layout/vList2"/>
    <dgm:cxn modelId="{E6BBFC27-60A8-434B-BE35-065436BAB5D1}" type="presOf" srcId="{570C248B-136F-4D52-9D7B-940EE9E1A9E1}" destId="{1474806C-70D2-4DDD-9E7E-0F0F835E0344}" srcOrd="0" destOrd="0" presId="urn:microsoft.com/office/officeart/2005/8/layout/vList2"/>
    <dgm:cxn modelId="{31B83633-3F4C-49E8-8A39-C94150F79C68}" type="presOf" srcId="{CC4D53FF-83CD-479F-8484-BFC25AEA1C30}" destId="{AB0F3459-74BE-493E-8469-7FFFDACAFB30}" srcOrd="0" destOrd="0" presId="urn:microsoft.com/office/officeart/2005/8/layout/vList2"/>
    <dgm:cxn modelId="{6F0C535B-C6B0-4B2B-B2FE-3280E46BD07B}" srcId="{34B01621-D715-4B8C-9630-4A8D96C28437}" destId="{CC4D53FF-83CD-479F-8484-BFC25AEA1C30}" srcOrd="1" destOrd="0" parTransId="{72418AE0-117F-44FD-AEC4-12994114730A}" sibTransId="{87D5FA25-B297-46A5-8C00-07E0258386B1}"/>
    <dgm:cxn modelId="{A1F60D71-217D-45DA-A797-883F2C3A3419}" type="presOf" srcId="{0A7F447B-00D2-4AC1-8BAE-246F2D88EE7B}" destId="{DAE28C32-4DD7-4931-83DE-522A7FB7A9CF}" srcOrd="0" destOrd="0" presId="urn:microsoft.com/office/officeart/2005/8/layout/vList2"/>
    <dgm:cxn modelId="{A3F9EC7F-0D9F-4AF5-BC5D-088BDE6132B3}" srcId="{34B01621-D715-4B8C-9630-4A8D96C28437}" destId="{0A7F447B-00D2-4AC1-8BAE-246F2D88EE7B}" srcOrd="0" destOrd="0" parTransId="{22C585E3-2D4A-41FD-B59D-857E5BD122FA}" sibTransId="{514C5071-13BC-42E5-83D1-EE83FBA2BD9F}"/>
    <dgm:cxn modelId="{2AB46E82-863E-432E-9246-6C7405BECE52}" type="presOf" srcId="{34B01621-D715-4B8C-9630-4A8D96C28437}" destId="{09363745-EC0A-4E3A-881A-792DF41AC52D}" srcOrd="0" destOrd="0" presId="urn:microsoft.com/office/officeart/2005/8/layout/vList2"/>
    <dgm:cxn modelId="{A18DDBD3-8AFF-4748-B0B8-65B35EA2F413}" type="presOf" srcId="{CAD056C9-B4E9-4E10-A685-6681FDB4187F}" destId="{4BCC6F5B-5422-482C-AA7C-01892B2B5779}" srcOrd="0" destOrd="0" presId="urn:microsoft.com/office/officeart/2005/8/layout/vList2"/>
    <dgm:cxn modelId="{F7566BEF-9BFC-4E4B-8FD8-E4F5D1463CFE}" srcId="{34B01621-D715-4B8C-9630-4A8D96C28437}" destId="{570C248B-136F-4D52-9D7B-940EE9E1A9E1}" srcOrd="4" destOrd="0" parTransId="{298C8467-A910-4732-B346-2A80B3E867BB}" sibTransId="{4E4F6048-655E-4F93-A157-FBB5A1F95D30}"/>
    <dgm:cxn modelId="{CA2B9FFA-58BC-424C-9C92-4CDCC0271BCF}" srcId="{34B01621-D715-4B8C-9630-4A8D96C28437}" destId="{CAD056C9-B4E9-4E10-A685-6681FDB4187F}" srcOrd="3" destOrd="0" parTransId="{D719BE6F-E453-497E-AEFB-AA9779C38F38}" sibTransId="{CC5ABFB5-14CA-402C-BC03-D6529678A088}"/>
    <dgm:cxn modelId="{6F841C2D-ACDF-4627-898F-186327627A34}" type="presParOf" srcId="{09363745-EC0A-4E3A-881A-792DF41AC52D}" destId="{DAE28C32-4DD7-4931-83DE-522A7FB7A9CF}" srcOrd="0" destOrd="0" presId="urn:microsoft.com/office/officeart/2005/8/layout/vList2"/>
    <dgm:cxn modelId="{9EAF3058-517C-4D93-AD8A-8AD51A651DC1}" type="presParOf" srcId="{09363745-EC0A-4E3A-881A-792DF41AC52D}" destId="{04981E59-6C5D-4C83-826A-6A44133CE133}" srcOrd="1" destOrd="0" presId="urn:microsoft.com/office/officeart/2005/8/layout/vList2"/>
    <dgm:cxn modelId="{EE01B71F-38BC-4824-BD5B-AC7B6825B5B1}" type="presParOf" srcId="{09363745-EC0A-4E3A-881A-792DF41AC52D}" destId="{AB0F3459-74BE-493E-8469-7FFFDACAFB30}" srcOrd="2" destOrd="0" presId="urn:microsoft.com/office/officeart/2005/8/layout/vList2"/>
    <dgm:cxn modelId="{7FA8B480-DFB8-48A5-A9DF-C0B97BA4C4CA}" type="presParOf" srcId="{09363745-EC0A-4E3A-881A-792DF41AC52D}" destId="{074D29AC-108B-40D1-A128-77C041227215}" srcOrd="3" destOrd="0" presId="urn:microsoft.com/office/officeart/2005/8/layout/vList2"/>
    <dgm:cxn modelId="{9852601B-3A4E-4B8A-9C4A-0D0C74CDADD8}" type="presParOf" srcId="{09363745-EC0A-4E3A-881A-792DF41AC52D}" destId="{230B7675-68EB-414A-B5A7-B53BAB3833C4}" srcOrd="4" destOrd="0" presId="urn:microsoft.com/office/officeart/2005/8/layout/vList2"/>
    <dgm:cxn modelId="{0D233846-F5B9-4442-BE68-1D439396AB7A}" type="presParOf" srcId="{09363745-EC0A-4E3A-881A-792DF41AC52D}" destId="{89A10FAA-C7ED-4998-82A1-85978A9AD8CB}" srcOrd="5" destOrd="0" presId="urn:microsoft.com/office/officeart/2005/8/layout/vList2"/>
    <dgm:cxn modelId="{D98997C0-FBE2-41F7-844C-DD5E1E3F5A0F}" type="presParOf" srcId="{09363745-EC0A-4E3A-881A-792DF41AC52D}" destId="{4BCC6F5B-5422-482C-AA7C-01892B2B5779}" srcOrd="6" destOrd="0" presId="urn:microsoft.com/office/officeart/2005/8/layout/vList2"/>
    <dgm:cxn modelId="{27FF718F-D68E-44EB-BD20-5D525E52BDD8}" type="presParOf" srcId="{09363745-EC0A-4E3A-881A-792DF41AC52D}" destId="{0BE51E94-74FC-4606-A39C-86457D5ABB12}" srcOrd="7" destOrd="0" presId="urn:microsoft.com/office/officeart/2005/8/layout/vList2"/>
    <dgm:cxn modelId="{5378AF57-1F60-471B-92C9-BE55D369BE94}" type="presParOf" srcId="{09363745-EC0A-4E3A-881A-792DF41AC52D}" destId="{1474806C-70D2-4DDD-9E7E-0F0F835E034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2D81D9-41AB-4183-9C07-B3B6E2306992}" type="doc">
      <dgm:prSet loTypeId="urn:microsoft.com/office/officeart/2016/7/layout/ChevronBlockProcess" loCatId="process" qsTypeId="urn:microsoft.com/office/officeart/2005/8/quickstyle/simple1" qsCatId="simple" csTypeId="urn:microsoft.com/office/officeart/2005/8/colors/accent1_3" csCatId="accent1" phldr="1"/>
      <dgm:spPr/>
      <dgm:t>
        <a:bodyPr/>
        <a:lstStyle/>
        <a:p>
          <a:endParaRPr lang="en-US"/>
        </a:p>
      </dgm:t>
    </dgm:pt>
    <dgm:pt modelId="{02B03F15-365E-4630-8A25-9D6EAB5AD37F}">
      <dgm:prSet/>
      <dgm:spPr>
        <a:xfrm>
          <a:off x="4221" y="576"/>
          <a:ext cx="3930661" cy="1179198"/>
        </a:xfrm>
      </dgm:spPr>
      <dgm:t>
        <a:bodyPr/>
        <a:lstStyle/>
        <a:p>
          <a:pPr>
            <a:buNone/>
          </a:pPr>
          <a:r>
            <a:rPr lang="en-US">
              <a:latin typeface="+mn-lt"/>
              <a:ea typeface="+mn-ea"/>
              <a:cs typeface="+mn-cs"/>
            </a:rPr>
            <a:t>Work Hard</a:t>
          </a:r>
        </a:p>
      </dgm:t>
    </dgm:pt>
    <dgm:pt modelId="{4AF55D9A-D2F1-4075-A5F3-607F40ECD72D}" type="parTrans" cxnId="{A37418C4-7033-4A21-8763-F7AC95B79614}">
      <dgm:prSet/>
      <dgm:spPr/>
      <dgm:t>
        <a:bodyPr/>
        <a:lstStyle/>
        <a:p>
          <a:endParaRPr lang="en-US"/>
        </a:p>
      </dgm:t>
    </dgm:pt>
    <dgm:pt modelId="{C7FFB9C4-81F4-41AA-979D-32A82634ABA4}" type="sibTrans" cxnId="{A37418C4-7033-4A21-8763-F7AC95B79614}">
      <dgm:prSet/>
      <dgm:spPr/>
      <dgm:t>
        <a:bodyPr/>
        <a:lstStyle/>
        <a:p>
          <a:endParaRPr lang="en-US"/>
        </a:p>
      </dgm:t>
    </dgm:pt>
    <dgm:pt modelId="{BB4F27D3-64DA-4B19-810A-DBD68816906C}">
      <dgm:prSet custT="1"/>
      <dgm:spPr>
        <a:xfrm>
          <a:off x="4221"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rPr>
            <a:t>Show up</a:t>
          </a:r>
        </a:p>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rPr>
            <a:t>Be prepared</a:t>
          </a:r>
          <a:endParaRPr lang="en-US" sz="1050" dirty="0">
            <a:latin typeface="+mn-lt"/>
            <a:ea typeface="+mn-ea"/>
            <a:cs typeface="+mn-cs"/>
          </a:endParaRPr>
        </a:p>
      </dgm:t>
    </dgm:pt>
    <dgm:pt modelId="{AD156CCD-275C-4318-80D9-5C7DA7C11163}" type="parTrans" cxnId="{2932B140-EBCA-4545-86C7-C5C1EDBF551C}">
      <dgm:prSet/>
      <dgm:spPr/>
      <dgm:t>
        <a:bodyPr/>
        <a:lstStyle/>
        <a:p>
          <a:endParaRPr lang="en-US"/>
        </a:p>
      </dgm:t>
    </dgm:pt>
    <dgm:pt modelId="{9FA7B32B-A0B1-4699-A45D-FF33B6971DF8}" type="sibTrans" cxnId="{2932B140-EBCA-4545-86C7-C5C1EDBF551C}">
      <dgm:prSet/>
      <dgm:spPr/>
      <dgm:t>
        <a:bodyPr/>
        <a:lstStyle/>
        <a:p>
          <a:endParaRPr lang="en-US"/>
        </a:p>
      </dgm:t>
    </dgm:pt>
    <dgm:pt modelId="{01F2D180-1E1F-49D2-BC7C-1AA1F3046CCE}">
      <dgm:prSet/>
      <dgm:spPr>
        <a:xfrm>
          <a:off x="3876465" y="576"/>
          <a:ext cx="3930661" cy="1179198"/>
        </a:xfrm>
      </dgm:spPr>
      <dgm:t>
        <a:bodyPr/>
        <a:lstStyle/>
        <a:p>
          <a:pPr>
            <a:buNone/>
          </a:pPr>
          <a:r>
            <a:rPr lang="en-US">
              <a:latin typeface="+mn-lt"/>
              <a:ea typeface="+mn-ea"/>
              <a:cs typeface="+mn-cs"/>
            </a:rPr>
            <a:t>Embrace Challenge</a:t>
          </a:r>
        </a:p>
      </dgm:t>
    </dgm:pt>
    <dgm:pt modelId="{1CA0A482-49A2-402A-A4D1-326A66744166}" type="parTrans" cxnId="{B82BE9FE-5EC9-4FF5-A3D9-F065A909CFE6}">
      <dgm:prSet/>
      <dgm:spPr/>
      <dgm:t>
        <a:bodyPr/>
        <a:lstStyle/>
        <a:p>
          <a:endParaRPr lang="en-US"/>
        </a:p>
      </dgm:t>
    </dgm:pt>
    <dgm:pt modelId="{C1BC258A-69BC-4CB6-8857-AEE84E0CCD96}" type="sibTrans" cxnId="{B82BE9FE-5EC9-4FF5-A3D9-F065A909CFE6}">
      <dgm:prSet/>
      <dgm:spPr/>
      <dgm:t>
        <a:bodyPr/>
        <a:lstStyle/>
        <a:p>
          <a:endParaRPr lang="en-US"/>
        </a:p>
      </dgm:t>
    </dgm:pt>
    <dgm:pt modelId="{874A9747-ACC6-4C52-9566-79A6823FA124}">
      <dgm:prSet custT="1"/>
      <dgm:spPr>
        <a:xfrm>
          <a:off x="3876465"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Try new things</a:t>
          </a:r>
        </a:p>
        <a:p>
          <a:pPr algn="ctr">
            <a:spcAft>
              <a:spcPts val="0"/>
            </a:spcAft>
            <a:buFont typeface="Arial" panose="020B0604020202020204" pitchFamily="34" charset="0"/>
            <a:buNone/>
          </a:pPr>
          <a:r>
            <a:rPr lang="en-US" sz="1800" dirty="0">
              <a:solidFill>
                <a:srgbClr val="00411D">
                  <a:hueOff val="0"/>
                  <a:satOff val="0"/>
                  <a:lumOff val="0"/>
                  <a:alphaOff val="0"/>
                </a:srgbClr>
              </a:solidFill>
            </a:rPr>
            <a:t>Learn from mistakes</a:t>
          </a:r>
          <a:endParaRPr lang="en-US" sz="1050" dirty="0">
            <a:latin typeface="+mn-lt"/>
            <a:ea typeface="+mn-ea"/>
            <a:cs typeface="+mn-cs"/>
          </a:endParaRPr>
        </a:p>
      </dgm:t>
    </dgm:pt>
    <dgm:pt modelId="{6B130199-3A10-4089-9221-56D20379A180}" type="parTrans" cxnId="{9E6BB8D9-B1FC-49A4-92C0-3E7EF1E36668}">
      <dgm:prSet/>
      <dgm:spPr/>
      <dgm:t>
        <a:bodyPr/>
        <a:lstStyle/>
        <a:p>
          <a:endParaRPr lang="en-US"/>
        </a:p>
      </dgm:t>
    </dgm:pt>
    <dgm:pt modelId="{C0D03CFB-D775-480B-ACA5-BE9C783A916C}" type="sibTrans" cxnId="{9E6BB8D9-B1FC-49A4-92C0-3E7EF1E36668}">
      <dgm:prSet/>
      <dgm:spPr/>
      <dgm:t>
        <a:bodyPr/>
        <a:lstStyle/>
        <a:p>
          <a:endParaRPr lang="en-US"/>
        </a:p>
      </dgm:t>
    </dgm:pt>
    <dgm:pt modelId="{62D7BB50-7F40-43D6-872E-A2775FDAD19E}">
      <dgm:prSet/>
      <dgm:spPr>
        <a:xfrm>
          <a:off x="7748709" y="576"/>
          <a:ext cx="3930661" cy="1179198"/>
        </a:xfrm>
      </dgm:spPr>
      <dgm:t>
        <a:bodyPr/>
        <a:lstStyle/>
        <a:p>
          <a:pPr>
            <a:buNone/>
          </a:pPr>
          <a:r>
            <a:rPr lang="en-US">
              <a:latin typeface="+mn-lt"/>
              <a:ea typeface="+mn-ea"/>
              <a:cs typeface="+mn-cs"/>
            </a:rPr>
            <a:t>Build Community</a:t>
          </a:r>
        </a:p>
      </dgm:t>
    </dgm:pt>
    <dgm:pt modelId="{C5D3D78B-BD72-45D2-97BC-B306A2F9CCE9}" type="parTrans" cxnId="{39E09D69-992C-43CF-851B-7AFC484CC83E}">
      <dgm:prSet/>
      <dgm:spPr/>
      <dgm:t>
        <a:bodyPr/>
        <a:lstStyle/>
        <a:p>
          <a:endParaRPr lang="en-US"/>
        </a:p>
      </dgm:t>
    </dgm:pt>
    <dgm:pt modelId="{C42A2F12-01BF-450D-98C4-41E37D42BDB2}" type="sibTrans" cxnId="{39E09D69-992C-43CF-851B-7AFC484CC83E}">
      <dgm:prSet/>
      <dgm:spPr/>
      <dgm:t>
        <a:bodyPr/>
        <a:lstStyle/>
        <a:p>
          <a:endParaRPr lang="en-US"/>
        </a:p>
      </dgm:t>
    </dgm:pt>
    <dgm:pt modelId="{D3FE3115-023E-44A5-AF7C-68160F8E5D57}">
      <dgm:prSet custT="1"/>
      <dgm:spPr>
        <a:xfrm>
          <a:off x="7748709"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Include others</a:t>
          </a:r>
          <a:endParaRPr lang="en-US" sz="1800" dirty="0">
            <a:latin typeface="+mn-lt"/>
            <a:ea typeface="+mn-ea"/>
            <a:cs typeface="+mn-cs"/>
          </a:endParaRPr>
        </a:p>
      </dgm:t>
    </dgm:pt>
    <dgm:pt modelId="{9BD4FAC1-0E00-49A8-87AC-BE22BB40609C}" type="parTrans" cxnId="{7E66CD79-D8A0-44AC-9AEB-D966DE65DBCD}">
      <dgm:prSet/>
      <dgm:spPr/>
      <dgm:t>
        <a:bodyPr/>
        <a:lstStyle/>
        <a:p>
          <a:endParaRPr lang="en-US"/>
        </a:p>
      </dgm:t>
    </dgm:pt>
    <dgm:pt modelId="{0FF94144-8595-4842-A50C-7A5032F5A8EA}" type="sibTrans" cxnId="{7E66CD79-D8A0-44AC-9AEB-D966DE65DBCD}">
      <dgm:prSet/>
      <dgm:spPr/>
      <dgm:t>
        <a:bodyPr/>
        <a:lstStyle/>
        <a:p>
          <a:endParaRPr lang="en-US"/>
        </a:p>
      </dgm:t>
    </dgm:pt>
    <dgm:pt modelId="{AE87BE06-B6B4-486C-A20C-856C52404B0D}">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Give your best effort</a:t>
          </a:r>
          <a:endParaRPr lang="en-US" sz="1800" dirty="0">
            <a:solidFill>
              <a:srgbClr val="00411D">
                <a:hueOff val="0"/>
                <a:satOff val="0"/>
                <a:lumOff val="0"/>
                <a:alphaOff val="0"/>
              </a:srgbClr>
            </a:solidFill>
            <a:latin typeface="+mn-lt"/>
          </a:endParaRPr>
        </a:p>
      </dgm:t>
    </dgm:pt>
    <dgm:pt modelId="{4AF5BC00-5D5F-4706-9421-D01C7E15A3B0}" type="parTrans" cxnId="{EAF57899-D6C5-47CC-BF20-C73D5E960BEA}">
      <dgm:prSet/>
      <dgm:spPr/>
      <dgm:t>
        <a:bodyPr/>
        <a:lstStyle/>
        <a:p>
          <a:endParaRPr lang="en-US"/>
        </a:p>
      </dgm:t>
    </dgm:pt>
    <dgm:pt modelId="{3C13683E-9899-4DE8-9F93-8143053AF2B8}" type="sibTrans" cxnId="{EAF57899-D6C5-47CC-BF20-C73D5E960BEA}">
      <dgm:prSet/>
      <dgm:spPr/>
      <dgm:t>
        <a:bodyPr/>
        <a:lstStyle/>
        <a:p>
          <a:endParaRPr lang="en-US"/>
        </a:p>
      </dgm:t>
    </dgm:pt>
    <dgm:pt modelId="{F72C8263-6910-42F5-8342-F37A11926858}">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ea typeface="+mn-ea"/>
              <a:cs typeface="+mn-cs"/>
            </a:rPr>
            <a:t>Manage your time responsibly</a:t>
          </a:r>
          <a:endParaRPr lang="en-US" sz="1800" dirty="0">
            <a:solidFill>
              <a:srgbClr val="00411D">
                <a:hueOff val="0"/>
                <a:satOff val="0"/>
                <a:lumOff val="0"/>
                <a:alphaOff val="0"/>
              </a:srgbClr>
            </a:solidFill>
            <a:latin typeface="+mn-lt"/>
          </a:endParaRPr>
        </a:p>
      </dgm:t>
    </dgm:pt>
    <dgm:pt modelId="{72D5FCCA-6CE8-41F7-ADBD-80BE68312ADD}" type="parTrans" cxnId="{87EF3CD4-DE5A-4E5B-B25D-83E45AEDCAE4}">
      <dgm:prSet/>
      <dgm:spPr/>
      <dgm:t>
        <a:bodyPr/>
        <a:lstStyle/>
        <a:p>
          <a:endParaRPr lang="en-US"/>
        </a:p>
      </dgm:t>
    </dgm:pt>
    <dgm:pt modelId="{9FCFEC1F-0C0E-4DF3-8813-E12A7EF37699}" type="sibTrans" cxnId="{87EF3CD4-DE5A-4E5B-B25D-83E45AEDCAE4}">
      <dgm:prSet/>
      <dgm:spPr/>
      <dgm:t>
        <a:bodyPr/>
        <a:lstStyle/>
        <a:p>
          <a:endParaRPr lang="en-US"/>
        </a:p>
      </dgm:t>
    </dgm:pt>
    <dgm:pt modelId="{A2260C30-45CB-4AFE-A9F7-B35D5B83D86A}">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ea typeface="+mn-ea"/>
              <a:cs typeface="+mn-cs"/>
            </a:rPr>
            <a:t>Follow through</a:t>
          </a:r>
          <a:endParaRPr lang="en-US" sz="1800" dirty="0">
            <a:solidFill>
              <a:srgbClr val="00411D">
                <a:hueOff val="0"/>
                <a:satOff val="0"/>
                <a:lumOff val="0"/>
                <a:alphaOff val="0"/>
              </a:srgbClr>
            </a:solidFill>
            <a:latin typeface="+mn-lt"/>
          </a:endParaRPr>
        </a:p>
      </dgm:t>
    </dgm:pt>
    <dgm:pt modelId="{99BD5DA5-E561-417D-89A3-4EFFB8A46D3B}" type="parTrans" cxnId="{7D0BA869-E938-4287-98D5-1508300103E4}">
      <dgm:prSet/>
      <dgm:spPr/>
      <dgm:t>
        <a:bodyPr/>
        <a:lstStyle/>
        <a:p>
          <a:endParaRPr lang="en-US"/>
        </a:p>
      </dgm:t>
    </dgm:pt>
    <dgm:pt modelId="{099A02D6-99AF-4232-919E-C4AB18BC2A85}" type="sibTrans" cxnId="{7D0BA869-E938-4287-98D5-1508300103E4}">
      <dgm:prSet/>
      <dgm:spPr/>
      <dgm:t>
        <a:bodyPr/>
        <a:lstStyle/>
        <a:p>
          <a:endParaRPr lang="en-US"/>
        </a:p>
      </dgm:t>
    </dgm:pt>
    <dgm:pt modelId="{56E2BFD5-3915-44A2-BA6F-1B5FCE7D0D8B}">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Own your decisions</a:t>
          </a:r>
          <a:endParaRPr lang="en-US" sz="1800" dirty="0">
            <a:solidFill>
              <a:srgbClr val="00411D">
                <a:hueOff val="0"/>
                <a:satOff val="0"/>
                <a:lumOff val="0"/>
                <a:alphaOff val="0"/>
              </a:srgbClr>
            </a:solidFill>
            <a:latin typeface="+mn-lt"/>
          </a:endParaRPr>
        </a:p>
      </dgm:t>
    </dgm:pt>
    <dgm:pt modelId="{267A5A38-A9FE-4833-9292-C8E41EC4C429}" type="parTrans" cxnId="{E41D3819-CF5F-443B-B43D-F397BDF2DC3B}">
      <dgm:prSet/>
      <dgm:spPr/>
      <dgm:t>
        <a:bodyPr/>
        <a:lstStyle/>
        <a:p>
          <a:endParaRPr lang="en-US"/>
        </a:p>
      </dgm:t>
    </dgm:pt>
    <dgm:pt modelId="{ADE718BA-27C3-4747-AD32-7AAA4C7555D9}" type="sibTrans" cxnId="{E41D3819-CF5F-443B-B43D-F397BDF2DC3B}">
      <dgm:prSet/>
      <dgm:spPr/>
      <dgm:t>
        <a:bodyPr/>
        <a:lstStyle/>
        <a:p>
          <a:endParaRPr lang="en-US"/>
        </a:p>
      </dgm:t>
    </dgm:pt>
    <dgm:pt modelId="{9AFF0193-4893-4A46-A13D-EA8D1EE4ED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Keep improving</a:t>
          </a:r>
          <a:endParaRPr lang="en-US" sz="1800" dirty="0">
            <a:solidFill>
              <a:srgbClr val="00411D">
                <a:hueOff val="0"/>
                <a:satOff val="0"/>
                <a:lumOff val="0"/>
                <a:alphaOff val="0"/>
              </a:srgbClr>
            </a:solidFill>
            <a:latin typeface="+mn-lt"/>
            <a:ea typeface="+mn-ea"/>
            <a:cs typeface="+mn-cs"/>
          </a:endParaRPr>
        </a:p>
      </dgm:t>
    </dgm:pt>
    <dgm:pt modelId="{8C078E52-CBEA-402F-A4B4-5D62293A5BBC}" type="parTrans" cxnId="{5DB824BD-3666-4722-BFD7-83817B5B09A2}">
      <dgm:prSet/>
      <dgm:spPr/>
      <dgm:t>
        <a:bodyPr/>
        <a:lstStyle/>
        <a:p>
          <a:endParaRPr lang="en-US"/>
        </a:p>
      </dgm:t>
    </dgm:pt>
    <dgm:pt modelId="{BCE6E61F-2454-4C20-B264-286CA350BA22}" type="sibTrans" cxnId="{5DB824BD-3666-4722-BFD7-83817B5B09A2}">
      <dgm:prSet/>
      <dgm:spPr/>
      <dgm:t>
        <a:bodyPr/>
        <a:lstStyle/>
        <a:p>
          <a:endParaRPr lang="en-US"/>
        </a:p>
      </dgm:t>
    </dgm:pt>
    <dgm:pt modelId="{5B07A734-AB5D-4D55-B6E5-B29A242E6EA4}">
      <dgm:prSet custT="1"/>
      <dgm:spPr/>
      <dgm:t>
        <a:bodyPr/>
        <a:lstStyle/>
        <a:p>
          <a:pPr algn="ctr">
            <a:spcAft>
              <a:spcPts val="0"/>
            </a:spcAft>
            <a:buFont typeface="Arial" panose="020B0604020202020204" pitchFamily="34" charset="0"/>
            <a:buNone/>
          </a:pPr>
          <a:r>
            <a:rPr lang="en-US" sz="1800" b="0" dirty="0">
              <a:solidFill>
                <a:srgbClr val="00411D">
                  <a:hueOff val="0"/>
                  <a:satOff val="0"/>
                  <a:lumOff val="0"/>
                  <a:alphaOff val="0"/>
                </a:srgbClr>
              </a:solidFill>
              <a:latin typeface="+mn-lt"/>
            </a:rPr>
            <a:t>Ask for feedback and help</a:t>
          </a:r>
        </a:p>
      </dgm:t>
    </dgm:pt>
    <dgm:pt modelId="{D2EB816C-FE6A-4D50-9591-645B88EACA6F}" type="parTrans" cxnId="{F2269AFC-E866-417E-AB72-1E9CDCD61F3D}">
      <dgm:prSet/>
      <dgm:spPr/>
      <dgm:t>
        <a:bodyPr/>
        <a:lstStyle/>
        <a:p>
          <a:endParaRPr lang="en-US"/>
        </a:p>
      </dgm:t>
    </dgm:pt>
    <dgm:pt modelId="{AF2B6343-4C32-4BA9-9506-3C4AF7389DBF}" type="sibTrans" cxnId="{F2269AFC-E866-417E-AB72-1E9CDCD61F3D}">
      <dgm:prSet/>
      <dgm:spPr/>
      <dgm:t>
        <a:bodyPr/>
        <a:lstStyle/>
        <a:p>
          <a:endParaRPr lang="en-US"/>
        </a:p>
      </dgm:t>
    </dgm:pt>
    <dgm:pt modelId="{884E2B87-74AE-432A-BE7D-5BCB8B90D0FD}">
      <dgm:prSet custT="1"/>
      <dgm:spPr/>
      <dgm:t>
        <a:bodyPr/>
        <a:lstStyle/>
        <a:p>
          <a:pPr algn="ctr">
            <a:spcAft>
              <a:spcPts val="0"/>
            </a:spcAft>
            <a:buFont typeface="Arial" panose="020B0604020202020204" pitchFamily="34" charset="0"/>
            <a:buNone/>
          </a:pPr>
          <a:endParaRPr lang="en-US" sz="1800" dirty="0">
            <a:solidFill>
              <a:srgbClr val="00411D">
                <a:hueOff val="0"/>
                <a:satOff val="0"/>
                <a:lumOff val="0"/>
                <a:alphaOff val="0"/>
              </a:srgbClr>
            </a:solidFill>
            <a:latin typeface="Franklin Gothic Book"/>
            <a:ea typeface="+mn-ea"/>
            <a:cs typeface="+mn-cs"/>
          </a:endParaRPr>
        </a:p>
      </dgm:t>
    </dgm:pt>
    <dgm:pt modelId="{A068EBEE-28B8-42B0-AD22-4F9F21E7027C}" type="parTrans" cxnId="{FE9D5822-7020-4F2D-BAEC-DFD81CC195EE}">
      <dgm:prSet/>
      <dgm:spPr/>
      <dgm:t>
        <a:bodyPr/>
        <a:lstStyle/>
        <a:p>
          <a:endParaRPr lang="en-US"/>
        </a:p>
      </dgm:t>
    </dgm:pt>
    <dgm:pt modelId="{73BF91A0-8BE8-4BCF-90B1-19C67E366695}" type="sibTrans" cxnId="{FE9D5822-7020-4F2D-BAEC-DFD81CC195EE}">
      <dgm:prSet/>
      <dgm:spPr/>
      <dgm:t>
        <a:bodyPr/>
        <a:lstStyle/>
        <a:p>
          <a:endParaRPr lang="en-US"/>
        </a:p>
      </dgm:t>
    </dgm:pt>
    <dgm:pt modelId="{89C9B371-59E4-420B-BCAC-B0505DEF5715}">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 more than expected</a:t>
          </a:r>
          <a:endParaRPr lang="en-US" sz="1800" dirty="0">
            <a:solidFill>
              <a:srgbClr val="00411D">
                <a:hueOff val="0"/>
                <a:satOff val="0"/>
                <a:lumOff val="0"/>
                <a:alphaOff val="0"/>
              </a:srgbClr>
            </a:solidFill>
          </a:endParaRPr>
        </a:p>
      </dgm:t>
    </dgm:pt>
    <dgm:pt modelId="{ECBC4B10-DAD9-4DC2-892B-9BD46D7E565F}" type="parTrans" cxnId="{3984A0C8-7D16-4277-A09F-C1111FF8555F}">
      <dgm:prSet/>
      <dgm:spPr/>
      <dgm:t>
        <a:bodyPr/>
        <a:lstStyle/>
        <a:p>
          <a:endParaRPr lang="en-US"/>
        </a:p>
      </dgm:t>
    </dgm:pt>
    <dgm:pt modelId="{187AB875-D997-4614-BF44-A0BBBF10B294}" type="sibTrans" cxnId="{3984A0C8-7D16-4277-A09F-C1111FF8555F}">
      <dgm:prSet/>
      <dgm:spPr/>
      <dgm:t>
        <a:bodyPr/>
        <a:lstStyle/>
        <a:p>
          <a:endParaRPr lang="en-US"/>
        </a:p>
      </dgm:t>
    </dgm:pt>
    <dgm:pt modelId="{FC6F91D3-0509-410B-AF32-88159E58236C}">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Step out of your comfort zone</a:t>
          </a:r>
          <a:endParaRPr lang="en-US" sz="1800" dirty="0">
            <a:solidFill>
              <a:srgbClr val="00411D">
                <a:hueOff val="0"/>
                <a:satOff val="0"/>
                <a:lumOff val="0"/>
                <a:alphaOff val="0"/>
              </a:srgbClr>
            </a:solidFill>
          </a:endParaRPr>
        </a:p>
      </dgm:t>
    </dgm:pt>
    <dgm:pt modelId="{AACF9AC5-5E38-4D1F-AD3B-981051962426}" type="parTrans" cxnId="{06F9E0B6-BB08-4466-8AC6-66499BD36EFB}">
      <dgm:prSet/>
      <dgm:spPr/>
      <dgm:t>
        <a:bodyPr/>
        <a:lstStyle/>
        <a:p>
          <a:endParaRPr lang="en-US"/>
        </a:p>
      </dgm:t>
    </dgm:pt>
    <dgm:pt modelId="{1FA5C27E-6E54-44CF-A46F-477BBCC62F3D}" type="sibTrans" cxnId="{06F9E0B6-BB08-4466-8AC6-66499BD36EFB}">
      <dgm:prSet/>
      <dgm:spPr/>
      <dgm:t>
        <a:bodyPr/>
        <a:lstStyle/>
        <a:p>
          <a:endParaRPr lang="en-US"/>
        </a:p>
      </dgm:t>
    </dgm:pt>
    <dgm:pt modelId="{A03F30FA-AF45-4253-BE37-04A67FCBBEF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Don’t give up</a:t>
          </a:r>
          <a:endParaRPr lang="en-US" sz="1800" dirty="0">
            <a:solidFill>
              <a:srgbClr val="00411D">
                <a:hueOff val="0"/>
                <a:satOff val="0"/>
                <a:lumOff val="0"/>
                <a:alphaOff val="0"/>
              </a:srgbClr>
            </a:solidFill>
          </a:endParaRPr>
        </a:p>
      </dgm:t>
    </dgm:pt>
    <dgm:pt modelId="{7F40E2CE-AE1D-42E6-B302-D0A8C3C7692E}" type="parTrans" cxnId="{D2655359-B799-44AC-BE4D-7682F68AAF10}">
      <dgm:prSet/>
      <dgm:spPr/>
      <dgm:t>
        <a:bodyPr/>
        <a:lstStyle/>
        <a:p>
          <a:endParaRPr lang="en-US"/>
        </a:p>
      </dgm:t>
    </dgm:pt>
    <dgm:pt modelId="{6CFE903A-0FDA-4352-B465-306A46F8AC5D}" type="sibTrans" cxnId="{D2655359-B799-44AC-BE4D-7682F68AAF10}">
      <dgm:prSet/>
      <dgm:spPr/>
      <dgm:t>
        <a:bodyPr/>
        <a:lstStyle/>
        <a:p>
          <a:endParaRPr lang="en-US"/>
        </a:p>
      </dgm:t>
    </dgm:pt>
    <dgm:pt modelId="{01FB9FA1-3174-4856-AF28-79FA933048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Set ambitious goals</a:t>
          </a:r>
          <a:endParaRPr lang="en-US" sz="1800" dirty="0">
            <a:solidFill>
              <a:srgbClr val="00411D">
                <a:hueOff val="0"/>
                <a:satOff val="0"/>
                <a:lumOff val="0"/>
                <a:alphaOff val="0"/>
              </a:srgbClr>
            </a:solidFill>
          </a:endParaRPr>
        </a:p>
      </dgm:t>
    </dgm:pt>
    <dgm:pt modelId="{E8DFAC3C-D1A5-499E-B8A0-C5D4F845CEC9}" type="parTrans" cxnId="{B2D4189F-9E33-4AE6-B39F-178D1AB8D797}">
      <dgm:prSet/>
      <dgm:spPr/>
      <dgm:t>
        <a:bodyPr/>
        <a:lstStyle/>
        <a:p>
          <a:endParaRPr lang="en-US"/>
        </a:p>
      </dgm:t>
    </dgm:pt>
    <dgm:pt modelId="{099D0A63-7761-4F0E-A7C3-7342AC52EF65}" type="sibTrans" cxnId="{B2D4189F-9E33-4AE6-B39F-178D1AB8D797}">
      <dgm:prSet/>
      <dgm:spPr/>
      <dgm:t>
        <a:bodyPr/>
        <a:lstStyle/>
        <a:p>
          <a:endParaRPr lang="en-US"/>
        </a:p>
      </dgm:t>
    </dgm:pt>
    <dgm:pt modelId="{EE458083-CD0A-4D80-87A9-788893691706}">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Zoom out and pivot your mindset</a:t>
          </a:r>
          <a:endParaRPr lang="en-US" sz="1800" dirty="0">
            <a:solidFill>
              <a:srgbClr val="00411D">
                <a:hueOff val="0"/>
                <a:satOff val="0"/>
                <a:lumOff val="0"/>
                <a:alphaOff val="0"/>
              </a:srgbClr>
            </a:solidFill>
          </a:endParaRPr>
        </a:p>
      </dgm:t>
    </dgm:pt>
    <dgm:pt modelId="{F0536F9E-FAEB-40EF-A432-9D3D55CEB90A}" type="parTrans" cxnId="{108C262D-C40E-4F52-AA64-3EE6F0838DD0}">
      <dgm:prSet/>
      <dgm:spPr/>
      <dgm:t>
        <a:bodyPr/>
        <a:lstStyle/>
        <a:p>
          <a:endParaRPr lang="en-US"/>
        </a:p>
      </dgm:t>
    </dgm:pt>
    <dgm:pt modelId="{C0E26C9A-176E-4EF4-A1DD-0A38729A98F3}" type="sibTrans" cxnId="{108C262D-C40E-4F52-AA64-3EE6F0838DD0}">
      <dgm:prSet/>
      <dgm:spPr/>
      <dgm:t>
        <a:bodyPr/>
        <a:lstStyle/>
        <a:p>
          <a:endParaRPr lang="en-US"/>
        </a:p>
      </dgm:t>
    </dgm:pt>
    <dgm:pt modelId="{85DC5AA7-5F28-4FA7-97B6-6230544704F3}">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Be flexible</a:t>
          </a:r>
        </a:p>
      </dgm:t>
    </dgm:pt>
    <dgm:pt modelId="{258804DB-1790-4229-94C6-7E9BC6C67EE3}" type="parTrans" cxnId="{31C948DD-F17F-4F17-9F6C-955AEC31741F}">
      <dgm:prSet/>
      <dgm:spPr/>
      <dgm:t>
        <a:bodyPr/>
        <a:lstStyle/>
        <a:p>
          <a:endParaRPr lang="en-US"/>
        </a:p>
      </dgm:t>
    </dgm:pt>
    <dgm:pt modelId="{F23DB81B-1311-4708-835E-C13D78C37010}" type="sibTrans" cxnId="{31C948DD-F17F-4F17-9F6C-955AEC31741F}">
      <dgm:prSet/>
      <dgm:spPr/>
      <dgm:t>
        <a:bodyPr/>
        <a:lstStyle/>
        <a:p>
          <a:endParaRPr lang="en-US"/>
        </a:p>
      </dgm:t>
    </dgm:pt>
    <dgm:pt modelId="{9A6C4E92-6274-4AD2-8D2C-C341B00B4609}">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Show school spirit</a:t>
          </a:r>
        </a:p>
      </dgm:t>
    </dgm:pt>
    <dgm:pt modelId="{158E6C0D-79A3-401C-9F8E-4306D82060AE}" type="parTrans" cxnId="{8319C17F-8ACF-4A81-B6A1-7CCF6E894A6A}">
      <dgm:prSet/>
      <dgm:spPr/>
      <dgm:t>
        <a:bodyPr/>
        <a:lstStyle/>
        <a:p>
          <a:endParaRPr lang="en-US"/>
        </a:p>
      </dgm:t>
    </dgm:pt>
    <dgm:pt modelId="{5C696A04-1A98-496D-A77B-990735E04E44}" type="sibTrans" cxnId="{8319C17F-8ACF-4A81-B6A1-7CCF6E894A6A}">
      <dgm:prSet/>
      <dgm:spPr/>
      <dgm:t>
        <a:bodyPr/>
        <a:lstStyle/>
        <a:p>
          <a:endParaRPr lang="en-US"/>
        </a:p>
      </dgm:t>
    </dgm:pt>
    <dgm:pt modelId="{FD6F2C4B-8F24-4869-92A2-5C6C5AED412E}">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Listen first</a:t>
          </a:r>
        </a:p>
      </dgm:t>
    </dgm:pt>
    <dgm:pt modelId="{B5AD82BE-C449-4FF8-92FE-D2B12C3FF471}" type="parTrans" cxnId="{BA980CCE-DBD8-49E4-863E-F6E80D90B455}">
      <dgm:prSet/>
      <dgm:spPr/>
      <dgm:t>
        <a:bodyPr/>
        <a:lstStyle/>
        <a:p>
          <a:endParaRPr lang="en-US"/>
        </a:p>
      </dgm:t>
    </dgm:pt>
    <dgm:pt modelId="{44246D51-1B2A-4F47-B028-10CD001BEF34}" type="sibTrans" cxnId="{BA980CCE-DBD8-49E4-863E-F6E80D90B455}">
      <dgm:prSet/>
      <dgm:spPr/>
      <dgm:t>
        <a:bodyPr/>
        <a:lstStyle/>
        <a:p>
          <a:endParaRPr lang="en-US"/>
        </a:p>
      </dgm:t>
    </dgm:pt>
    <dgm:pt modelId="{B8FA0BB0-4570-4E96-BB89-578541ED11E2}">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Get involved</a:t>
          </a:r>
          <a:endParaRPr lang="en-US" sz="1800" dirty="0">
            <a:solidFill>
              <a:srgbClr val="00411D">
                <a:hueOff val="0"/>
                <a:satOff val="0"/>
                <a:lumOff val="0"/>
                <a:alphaOff val="0"/>
              </a:srgbClr>
            </a:solidFill>
          </a:endParaRPr>
        </a:p>
      </dgm:t>
    </dgm:pt>
    <dgm:pt modelId="{00FA5246-EB9D-4B34-87F8-ED25CAE03D38}" type="parTrans" cxnId="{6D308629-91D6-4825-AFB1-91E6C1D14C9D}">
      <dgm:prSet/>
      <dgm:spPr/>
      <dgm:t>
        <a:bodyPr/>
        <a:lstStyle/>
        <a:p>
          <a:endParaRPr lang="en-US"/>
        </a:p>
      </dgm:t>
    </dgm:pt>
    <dgm:pt modelId="{F02D22C2-7F79-4436-B5EF-B442B67F3373}" type="sibTrans" cxnId="{6D308629-91D6-4825-AFB1-91E6C1D14C9D}">
      <dgm:prSet/>
      <dgm:spPr/>
      <dgm:t>
        <a:bodyPr/>
        <a:lstStyle/>
        <a:p>
          <a:endParaRPr lang="en-US"/>
        </a:p>
      </dgm:t>
    </dgm:pt>
    <dgm:pt modelId="{352423CC-6668-4018-B23E-78CABE46F8E3}">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Support your teammates and peers</a:t>
          </a:r>
        </a:p>
      </dgm:t>
    </dgm:pt>
    <dgm:pt modelId="{F8B2AD0B-8697-46A1-9BB9-BB1E0AECAC4A}" type="parTrans" cxnId="{E928100D-CBEC-4D09-AE25-3AB1BED30DD3}">
      <dgm:prSet/>
      <dgm:spPr/>
      <dgm:t>
        <a:bodyPr/>
        <a:lstStyle/>
        <a:p>
          <a:endParaRPr lang="en-US"/>
        </a:p>
      </dgm:t>
    </dgm:pt>
    <dgm:pt modelId="{2E5A9A8F-E4AC-4E93-8A03-02D225A0DD43}" type="sibTrans" cxnId="{E928100D-CBEC-4D09-AE25-3AB1BED30DD3}">
      <dgm:prSet/>
      <dgm:spPr/>
      <dgm:t>
        <a:bodyPr/>
        <a:lstStyle/>
        <a:p>
          <a:endParaRPr lang="en-US"/>
        </a:p>
      </dgm:t>
    </dgm:pt>
    <dgm:pt modelId="{130E4ACF-1BDF-40A7-9B23-655D59E32CF7}">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Be kind to everyone</a:t>
          </a:r>
          <a:endParaRPr lang="en-US" sz="1800" dirty="0">
            <a:solidFill>
              <a:srgbClr val="00411D">
                <a:hueOff val="0"/>
                <a:satOff val="0"/>
                <a:lumOff val="0"/>
                <a:alphaOff val="0"/>
              </a:srgbClr>
            </a:solidFill>
          </a:endParaRPr>
        </a:p>
      </dgm:t>
    </dgm:pt>
    <dgm:pt modelId="{F1AC1C31-4041-4CF6-ABC3-7756E0DA2060}" type="parTrans" cxnId="{182BBC90-3452-4FB6-96F6-8C2EAAF3D88C}">
      <dgm:prSet/>
      <dgm:spPr/>
      <dgm:t>
        <a:bodyPr/>
        <a:lstStyle/>
        <a:p>
          <a:endParaRPr lang="en-US"/>
        </a:p>
      </dgm:t>
    </dgm:pt>
    <dgm:pt modelId="{F71D8F86-E55E-477E-9A9B-67F12F93C52F}" type="sibTrans" cxnId="{182BBC90-3452-4FB6-96F6-8C2EAAF3D88C}">
      <dgm:prSet/>
      <dgm:spPr/>
      <dgm:t>
        <a:bodyPr/>
        <a:lstStyle/>
        <a:p>
          <a:endParaRPr lang="en-US"/>
        </a:p>
      </dgm:t>
    </dgm:pt>
    <dgm:pt modelId="{D033973B-EA65-40D0-9CBE-C9D0BEA5CA11}">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Make a positive impact</a:t>
          </a:r>
          <a:endParaRPr lang="en-US" sz="1800" dirty="0">
            <a:solidFill>
              <a:srgbClr val="00411D">
                <a:hueOff val="0"/>
                <a:satOff val="0"/>
                <a:lumOff val="0"/>
                <a:alphaOff val="0"/>
              </a:srgbClr>
            </a:solidFill>
          </a:endParaRPr>
        </a:p>
      </dgm:t>
    </dgm:pt>
    <dgm:pt modelId="{0A69E1E3-11BF-458D-ACED-3B4EC7FEAF6A}" type="parTrans" cxnId="{B3DCABB1-9DBF-49AF-8B32-D229CE4D2126}">
      <dgm:prSet/>
      <dgm:spPr/>
      <dgm:t>
        <a:bodyPr/>
        <a:lstStyle/>
        <a:p>
          <a:endParaRPr lang="en-US"/>
        </a:p>
      </dgm:t>
    </dgm:pt>
    <dgm:pt modelId="{2269DA55-729B-4B73-A07A-94FAB36D8D6E}" type="sibTrans" cxnId="{B3DCABB1-9DBF-49AF-8B32-D229CE4D2126}">
      <dgm:prSet/>
      <dgm:spPr/>
      <dgm:t>
        <a:bodyPr/>
        <a:lstStyle/>
        <a:p>
          <a:endParaRPr lang="en-US"/>
        </a:p>
      </dgm:t>
    </dgm:pt>
    <dgm:pt modelId="{394E02E9-CFCE-4437-8FE3-790F192E0450}">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Give back through service</a:t>
          </a:r>
        </a:p>
      </dgm:t>
    </dgm:pt>
    <dgm:pt modelId="{53F59F09-AA72-4D04-A5CB-058EBE1C8A93}" type="parTrans" cxnId="{D29F681C-BC38-4133-8173-C56B564D3748}">
      <dgm:prSet/>
      <dgm:spPr/>
      <dgm:t>
        <a:bodyPr/>
        <a:lstStyle/>
        <a:p>
          <a:endParaRPr lang="en-US"/>
        </a:p>
      </dgm:t>
    </dgm:pt>
    <dgm:pt modelId="{194165BD-19D7-49BA-A7BF-80E082003B18}" type="sibTrans" cxnId="{D29F681C-BC38-4133-8173-C56B564D3748}">
      <dgm:prSet/>
      <dgm:spPr/>
      <dgm:t>
        <a:bodyPr/>
        <a:lstStyle/>
        <a:p>
          <a:endParaRPr lang="en-US"/>
        </a:p>
      </dgm:t>
    </dgm:pt>
    <dgm:pt modelId="{665AD657-CC1F-48D3-9D98-1B43CA807B39}" type="pres">
      <dgm:prSet presAssocID="{EA2D81D9-41AB-4183-9C07-B3B6E2306992}" presName="Name0" presStyleCnt="0">
        <dgm:presLayoutVars>
          <dgm:dir/>
          <dgm:animLvl val="lvl"/>
          <dgm:resizeHandles val="exact"/>
        </dgm:presLayoutVars>
      </dgm:prSet>
      <dgm:spPr/>
    </dgm:pt>
    <dgm:pt modelId="{FE475D1E-EEF9-478E-A30A-5FC9515DF1A3}" type="pres">
      <dgm:prSet presAssocID="{02B03F15-365E-4630-8A25-9D6EAB5AD37F}" presName="composite" presStyleCnt="0"/>
      <dgm:spPr/>
    </dgm:pt>
    <dgm:pt modelId="{2DEF37C8-BFF1-4DF1-BD99-B475B3A76055}" type="pres">
      <dgm:prSet presAssocID="{02B03F15-365E-4630-8A25-9D6EAB5AD37F}" presName="parTx" presStyleLbl="alignNode1" presStyleIdx="0" presStyleCnt="3">
        <dgm:presLayoutVars>
          <dgm:chMax val="0"/>
          <dgm:chPref val="0"/>
        </dgm:presLayoutVars>
      </dgm:prSet>
      <dgm:spPr>
        <a:prstGeom prst="chevron">
          <a:avLst>
            <a:gd name="adj" fmla="val 30000"/>
          </a:avLst>
        </a:prstGeom>
      </dgm:spPr>
    </dgm:pt>
    <dgm:pt modelId="{B91D23F6-63B5-4292-929E-BADDCD823214}" type="pres">
      <dgm:prSet presAssocID="{02B03F15-365E-4630-8A25-9D6EAB5AD37F}" presName="desTx" presStyleLbl="alignAccFollowNode1" presStyleIdx="0" presStyleCnt="3">
        <dgm:presLayoutVars/>
      </dgm:prSet>
      <dgm:spPr>
        <a:prstGeom prst="rect">
          <a:avLst/>
        </a:prstGeom>
      </dgm:spPr>
    </dgm:pt>
    <dgm:pt modelId="{9A76E9DD-D81E-4018-A1D7-B92C5ED8BDBA}" type="pres">
      <dgm:prSet presAssocID="{C7FFB9C4-81F4-41AA-979D-32A82634ABA4}" presName="space" presStyleCnt="0"/>
      <dgm:spPr/>
    </dgm:pt>
    <dgm:pt modelId="{5FACD373-8366-4D63-8F7B-09084E070CA4}" type="pres">
      <dgm:prSet presAssocID="{01F2D180-1E1F-49D2-BC7C-1AA1F3046CCE}" presName="composite" presStyleCnt="0"/>
      <dgm:spPr/>
    </dgm:pt>
    <dgm:pt modelId="{343CC2D0-1F6D-49BA-BD60-5752FCBEBC5B}" type="pres">
      <dgm:prSet presAssocID="{01F2D180-1E1F-49D2-BC7C-1AA1F3046CCE}" presName="parTx" presStyleLbl="alignNode1" presStyleIdx="1" presStyleCnt="3">
        <dgm:presLayoutVars>
          <dgm:chMax val="0"/>
          <dgm:chPref val="0"/>
        </dgm:presLayoutVars>
      </dgm:prSet>
      <dgm:spPr>
        <a:prstGeom prst="chevron">
          <a:avLst>
            <a:gd name="adj" fmla="val 30000"/>
          </a:avLst>
        </a:prstGeom>
      </dgm:spPr>
    </dgm:pt>
    <dgm:pt modelId="{00ECF072-0B72-4D91-B109-86E922167C18}" type="pres">
      <dgm:prSet presAssocID="{01F2D180-1E1F-49D2-BC7C-1AA1F3046CCE}" presName="desTx" presStyleLbl="alignAccFollowNode1" presStyleIdx="1" presStyleCnt="3">
        <dgm:presLayoutVars/>
      </dgm:prSet>
      <dgm:spPr>
        <a:prstGeom prst="rect">
          <a:avLst/>
        </a:prstGeom>
      </dgm:spPr>
    </dgm:pt>
    <dgm:pt modelId="{4E53AA5C-D445-4AC6-B85F-5E6AB31729EC}" type="pres">
      <dgm:prSet presAssocID="{C1BC258A-69BC-4CB6-8857-AEE84E0CCD96}" presName="space" presStyleCnt="0"/>
      <dgm:spPr/>
    </dgm:pt>
    <dgm:pt modelId="{9A82C1B8-3C8D-4049-A74D-45F97625A0AC}" type="pres">
      <dgm:prSet presAssocID="{62D7BB50-7F40-43D6-872E-A2775FDAD19E}" presName="composite" presStyleCnt="0"/>
      <dgm:spPr/>
    </dgm:pt>
    <dgm:pt modelId="{4F2CFE8D-7A1A-4D82-8746-664846DA0E45}" type="pres">
      <dgm:prSet presAssocID="{62D7BB50-7F40-43D6-872E-A2775FDAD19E}" presName="parTx" presStyleLbl="alignNode1" presStyleIdx="2" presStyleCnt="3">
        <dgm:presLayoutVars>
          <dgm:chMax val="0"/>
          <dgm:chPref val="0"/>
        </dgm:presLayoutVars>
      </dgm:prSet>
      <dgm:spPr>
        <a:prstGeom prst="chevron">
          <a:avLst>
            <a:gd name="adj" fmla="val 30000"/>
          </a:avLst>
        </a:prstGeom>
      </dgm:spPr>
    </dgm:pt>
    <dgm:pt modelId="{EAAC407E-D8BE-4A3B-A6F7-CC40C968AA6B}" type="pres">
      <dgm:prSet presAssocID="{62D7BB50-7F40-43D6-872E-A2775FDAD19E}" presName="desTx" presStyleLbl="alignAccFollowNode1" presStyleIdx="2" presStyleCnt="3">
        <dgm:presLayoutVars/>
      </dgm:prSet>
      <dgm:spPr>
        <a:prstGeom prst="rect">
          <a:avLst/>
        </a:prstGeom>
      </dgm:spPr>
    </dgm:pt>
  </dgm:ptLst>
  <dgm:cxnLst>
    <dgm:cxn modelId="{5D065A04-ADB9-483C-A215-A3CD838126E6}" type="presOf" srcId="{D033973B-EA65-40D0-9CBE-C9D0BEA5CA11}" destId="{EAAC407E-D8BE-4A3B-A6F7-CC40C968AA6B}" srcOrd="0" destOrd="6" presId="urn:microsoft.com/office/officeart/2016/7/layout/ChevronBlockProcess"/>
    <dgm:cxn modelId="{9BCE3409-52AB-422A-BE80-164E3445ED46}" type="presOf" srcId="{02B03F15-365E-4630-8A25-9D6EAB5AD37F}" destId="{2DEF37C8-BFF1-4DF1-BD99-B475B3A76055}" srcOrd="0" destOrd="0" presId="urn:microsoft.com/office/officeart/2016/7/layout/ChevronBlockProcess"/>
    <dgm:cxn modelId="{2E749809-4D9E-4187-A6E9-497A930E478D}" type="presOf" srcId="{394E02E9-CFCE-4437-8FE3-790F192E0450}" destId="{EAAC407E-D8BE-4A3B-A6F7-CC40C968AA6B}" srcOrd="0" destOrd="7" presId="urn:microsoft.com/office/officeart/2016/7/layout/ChevronBlockProcess"/>
    <dgm:cxn modelId="{E928100D-CBEC-4D09-AE25-3AB1BED30DD3}" srcId="{62D7BB50-7F40-43D6-872E-A2775FDAD19E}" destId="{352423CC-6668-4018-B23E-78CABE46F8E3}" srcOrd="4" destOrd="0" parTransId="{F8B2AD0B-8697-46A1-9BB9-BB1E0AECAC4A}" sibTransId="{2E5A9A8F-E4AC-4E93-8A03-02D225A0DD43}"/>
    <dgm:cxn modelId="{E41D3819-CF5F-443B-B43D-F397BDF2DC3B}" srcId="{02B03F15-365E-4630-8A25-9D6EAB5AD37F}" destId="{56E2BFD5-3915-44A2-BA6F-1B5FCE7D0D8B}" srcOrd="4" destOrd="0" parTransId="{267A5A38-A9FE-4833-9292-C8E41EC4C429}" sibTransId="{ADE718BA-27C3-4747-AD32-7AAA4C7555D9}"/>
    <dgm:cxn modelId="{D29F681C-BC38-4133-8173-C56B564D3748}" srcId="{62D7BB50-7F40-43D6-872E-A2775FDAD19E}" destId="{394E02E9-CFCE-4437-8FE3-790F192E0450}" srcOrd="7" destOrd="0" parTransId="{53F59F09-AA72-4D04-A5CB-058EBE1C8A93}" sibTransId="{194165BD-19D7-49BA-A7BF-80E082003B18}"/>
    <dgm:cxn modelId="{B4AB9620-F2D2-40DC-B8A2-D8031F43B266}" type="presOf" srcId="{A03F30FA-AF45-4253-BE37-04A67FCBBEF0}" destId="{00ECF072-0B72-4D91-B109-86E922167C18}" srcOrd="0" destOrd="3" presId="urn:microsoft.com/office/officeart/2016/7/layout/ChevronBlockProcess"/>
    <dgm:cxn modelId="{FE9D5822-7020-4F2D-BAEC-DFD81CC195EE}" srcId="{5B07A734-AB5D-4D55-B6E5-B29A242E6EA4}" destId="{884E2B87-74AE-432A-BE7D-5BCB8B90D0FD}" srcOrd="0" destOrd="0" parTransId="{A068EBEE-28B8-42B0-AD22-4F9F21E7027C}" sibTransId="{73BF91A0-8BE8-4BCF-90B1-19C67E366695}"/>
    <dgm:cxn modelId="{6D308629-91D6-4825-AFB1-91E6C1D14C9D}" srcId="{62D7BB50-7F40-43D6-872E-A2775FDAD19E}" destId="{B8FA0BB0-4570-4E96-BB89-578541ED11E2}" srcOrd="3" destOrd="0" parTransId="{00FA5246-EB9D-4B34-87F8-ED25CAE03D38}" sibTransId="{F02D22C2-7F79-4436-B5EF-B442B67F3373}"/>
    <dgm:cxn modelId="{8803572A-31F0-4597-8186-9C83DF48CE5A}" type="presOf" srcId="{AE87BE06-B6B4-486C-A20C-856C52404B0D}" destId="{B91D23F6-63B5-4292-929E-BADDCD823214}" srcOrd="0" destOrd="1" presId="urn:microsoft.com/office/officeart/2016/7/layout/ChevronBlockProcess"/>
    <dgm:cxn modelId="{108C262D-C40E-4F52-AA64-3EE6F0838DD0}" srcId="{01F2D180-1E1F-49D2-BC7C-1AA1F3046CCE}" destId="{EE458083-CD0A-4D80-87A9-788893691706}" srcOrd="5" destOrd="0" parTransId="{F0536F9E-FAEB-40EF-A432-9D3D55CEB90A}" sibTransId="{C0E26C9A-176E-4EF4-A1DD-0A38729A98F3}"/>
    <dgm:cxn modelId="{1AA0482D-C6A9-43D0-AEBE-FBFD457EF321}" type="presOf" srcId="{352423CC-6668-4018-B23E-78CABE46F8E3}" destId="{EAAC407E-D8BE-4A3B-A6F7-CC40C968AA6B}" srcOrd="0" destOrd="4" presId="urn:microsoft.com/office/officeart/2016/7/layout/ChevronBlockProcess"/>
    <dgm:cxn modelId="{FEF40035-8063-4E63-8042-E04613C68CC4}" type="presOf" srcId="{130E4ACF-1BDF-40A7-9B23-655D59E32CF7}" destId="{EAAC407E-D8BE-4A3B-A6F7-CC40C968AA6B}" srcOrd="0" destOrd="5" presId="urn:microsoft.com/office/officeart/2016/7/layout/ChevronBlockProcess"/>
    <dgm:cxn modelId="{D2147D39-7A90-4EE5-9B91-3B79021E2542}" type="presOf" srcId="{01F2D180-1E1F-49D2-BC7C-1AA1F3046CCE}" destId="{343CC2D0-1F6D-49BA-BD60-5752FCBEBC5B}" srcOrd="0" destOrd="0" presId="urn:microsoft.com/office/officeart/2016/7/layout/ChevronBlockProcess"/>
    <dgm:cxn modelId="{2A26243D-F0A2-42BE-86CB-BA4B1B67DDC3}" type="presOf" srcId="{F72C8263-6910-42F5-8342-F37A11926858}" destId="{B91D23F6-63B5-4292-929E-BADDCD823214}" srcOrd="0" destOrd="2" presId="urn:microsoft.com/office/officeart/2016/7/layout/ChevronBlockProcess"/>
    <dgm:cxn modelId="{2932B140-EBCA-4545-86C7-C5C1EDBF551C}" srcId="{02B03F15-365E-4630-8A25-9D6EAB5AD37F}" destId="{BB4F27D3-64DA-4B19-810A-DBD68816906C}" srcOrd="0" destOrd="0" parTransId="{AD156CCD-275C-4318-80D9-5C7DA7C11163}" sibTransId="{9FA7B32B-A0B1-4699-A45D-FF33B6971DF8}"/>
    <dgm:cxn modelId="{A72B085D-8BE9-48C3-97A1-8B557F7AE30A}" type="presOf" srcId="{B8FA0BB0-4570-4E96-BB89-578541ED11E2}" destId="{EAAC407E-D8BE-4A3B-A6F7-CC40C968AA6B}" srcOrd="0" destOrd="3" presId="urn:microsoft.com/office/officeart/2016/7/layout/ChevronBlockProcess"/>
    <dgm:cxn modelId="{04E31943-652F-45BF-B385-01796E0F85DE}" type="presOf" srcId="{D3FE3115-023E-44A5-AF7C-68160F8E5D57}" destId="{EAAC407E-D8BE-4A3B-A6F7-CC40C968AA6B}" srcOrd="0" destOrd="0" presId="urn:microsoft.com/office/officeart/2016/7/layout/ChevronBlockProcess"/>
    <dgm:cxn modelId="{39E09D69-992C-43CF-851B-7AFC484CC83E}" srcId="{EA2D81D9-41AB-4183-9C07-B3B6E2306992}" destId="{62D7BB50-7F40-43D6-872E-A2775FDAD19E}" srcOrd="2" destOrd="0" parTransId="{C5D3D78B-BD72-45D2-97BC-B306A2F9CCE9}" sibTransId="{C42A2F12-01BF-450D-98C4-41E37D42BDB2}"/>
    <dgm:cxn modelId="{7D0BA869-E938-4287-98D5-1508300103E4}" srcId="{02B03F15-365E-4630-8A25-9D6EAB5AD37F}" destId="{A2260C30-45CB-4AFE-A9F7-B35D5B83D86A}" srcOrd="3" destOrd="0" parTransId="{99BD5DA5-E561-417D-89A3-4EFFB8A46D3B}" sibTransId="{099A02D6-99AF-4232-919E-C4AB18BC2A85}"/>
    <dgm:cxn modelId="{FCFCCF55-8A7E-41D7-853A-D0DDA1924175}" type="presOf" srcId="{9A6C4E92-6274-4AD2-8D2C-C341B00B4609}" destId="{EAAC407E-D8BE-4A3B-A6F7-CC40C968AA6B}" srcOrd="0" destOrd="1" presId="urn:microsoft.com/office/officeart/2016/7/layout/ChevronBlockProcess"/>
    <dgm:cxn modelId="{D2655359-B799-44AC-BE4D-7682F68AAF10}" srcId="{01F2D180-1E1F-49D2-BC7C-1AA1F3046CCE}" destId="{A03F30FA-AF45-4253-BE37-04A67FCBBEF0}" srcOrd="3" destOrd="0" parTransId="{7F40E2CE-AE1D-42E6-B302-D0A8C3C7692E}" sibTransId="{6CFE903A-0FDA-4352-B465-306A46F8AC5D}"/>
    <dgm:cxn modelId="{7E66CD79-D8A0-44AC-9AEB-D966DE65DBCD}" srcId="{62D7BB50-7F40-43D6-872E-A2775FDAD19E}" destId="{D3FE3115-023E-44A5-AF7C-68160F8E5D57}" srcOrd="0" destOrd="0" parTransId="{9BD4FAC1-0E00-49A8-87AC-BE22BB40609C}" sibTransId="{0FF94144-8595-4842-A50C-7A5032F5A8EA}"/>
    <dgm:cxn modelId="{64A1AB7B-08FD-4590-9F8A-EF9496F55852}" type="presOf" srcId="{EA2D81D9-41AB-4183-9C07-B3B6E2306992}" destId="{665AD657-CC1F-48D3-9D98-1B43CA807B39}" srcOrd="0" destOrd="0" presId="urn:microsoft.com/office/officeart/2016/7/layout/ChevronBlockProcess"/>
    <dgm:cxn modelId="{8319C17F-8ACF-4A81-B6A1-7CCF6E894A6A}" srcId="{62D7BB50-7F40-43D6-872E-A2775FDAD19E}" destId="{9A6C4E92-6274-4AD2-8D2C-C341B00B4609}" srcOrd="1" destOrd="0" parTransId="{158E6C0D-79A3-401C-9F8E-4306D82060AE}" sibTransId="{5C696A04-1A98-496D-A77B-990735E04E44}"/>
    <dgm:cxn modelId="{FEE77688-0F7E-4B63-A63D-85A94C88021E}" type="presOf" srcId="{9AFF0193-4893-4A46-A13D-EA8D1EE4EDE0}" destId="{B91D23F6-63B5-4292-929E-BADDCD823214}" srcOrd="0" destOrd="5" presId="urn:microsoft.com/office/officeart/2016/7/layout/ChevronBlockProcess"/>
    <dgm:cxn modelId="{182BBC90-3452-4FB6-96F6-8C2EAAF3D88C}" srcId="{62D7BB50-7F40-43D6-872E-A2775FDAD19E}" destId="{130E4ACF-1BDF-40A7-9B23-655D59E32CF7}" srcOrd="5" destOrd="0" parTransId="{F1AC1C31-4041-4CF6-ABC3-7756E0DA2060}" sibTransId="{F71D8F86-E55E-477E-9A9B-67F12F93C52F}"/>
    <dgm:cxn modelId="{36A62491-1E2E-493F-90E6-35043FD7DED3}" type="presOf" srcId="{874A9747-ACC6-4C52-9566-79A6823FA124}" destId="{00ECF072-0B72-4D91-B109-86E922167C18}" srcOrd="0" destOrd="0" presId="urn:microsoft.com/office/officeart/2016/7/layout/ChevronBlockProcess"/>
    <dgm:cxn modelId="{EAF57899-D6C5-47CC-BF20-C73D5E960BEA}" srcId="{02B03F15-365E-4630-8A25-9D6EAB5AD37F}" destId="{AE87BE06-B6B4-486C-A20C-856C52404B0D}" srcOrd="1" destOrd="0" parTransId="{4AF5BC00-5D5F-4706-9421-D01C7E15A3B0}" sibTransId="{3C13683E-9899-4DE8-9F93-8143053AF2B8}"/>
    <dgm:cxn modelId="{B2D4189F-9E33-4AE6-B39F-178D1AB8D797}" srcId="{01F2D180-1E1F-49D2-BC7C-1AA1F3046CCE}" destId="{01FB9FA1-3174-4856-AF28-79FA933048E0}" srcOrd="4" destOrd="0" parTransId="{E8DFAC3C-D1A5-499E-B8A0-C5D4F845CEC9}" sibTransId="{099D0A63-7761-4F0E-A7C3-7342AC52EF65}"/>
    <dgm:cxn modelId="{705AF19F-003E-4087-BF3C-6789BF2B8D1C}" type="presOf" srcId="{89C9B371-59E4-420B-BCAC-B0505DEF5715}" destId="{00ECF072-0B72-4D91-B109-86E922167C18}" srcOrd="0" destOrd="1" presId="urn:microsoft.com/office/officeart/2016/7/layout/ChevronBlockProcess"/>
    <dgm:cxn modelId="{F99023A8-0EF0-407F-85CA-7D9543B68A52}" type="presOf" srcId="{62D7BB50-7F40-43D6-872E-A2775FDAD19E}" destId="{4F2CFE8D-7A1A-4D82-8746-664846DA0E45}" srcOrd="0" destOrd="0" presId="urn:microsoft.com/office/officeart/2016/7/layout/ChevronBlockProcess"/>
    <dgm:cxn modelId="{B3DCABB1-9DBF-49AF-8B32-D229CE4D2126}" srcId="{62D7BB50-7F40-43D6-872E-A2775FDAD19E}" destId="{D033973B-EA65-40D0-9CBE-C9D0BEA5CA11}" srcOrd="6" destOrd="0" parTransId="{0A69E1E3-11BF-458D-ACED-3B4EC7FEAF6A}" sibTransId="{2269DA55-729B-4B73-A07A-94FAB36D8D6E}"/>
    <dgm:cxn modelId="{06F9E0B6-BB08-4466-8AC6-66499BD36EFB}" srcId="{01F2D180-1E1F-49D2-BC7C-1AA1F3046CCE}" destId="{FC6F91D3-0509-410B-AF32-88159E58236C}" srcOrd="2" destOrd="0" parTransId="{AACF9AC5-5E38-4D1F-AD3B-981051962426}" sibTransId="{1FA5C27E-6E54-44CF-A46F-477BBCC62F3D}"/>
    <dgm:cxn modelId="{5DB824BD-3666-4722-BFD7-83817B5B09A2}" srcId="{02B03F15-365E-4630-8A25-9D6EAB5AD37F}" destId="{9AFF0193-4893-4A46-A13D-EA8D1EE4EDE0}" srcOrd="5" destOrd="0" parTransId="{8C078E52-CBEA-402F-A4B4-5D62293A5BBC}" sibTransId="{BCE6E61F-2454-4C20-B264-286CA350BA22}"/>
    <dgm:cxn modelId="{A37418C4-7033-4A21-8763-F7AC95B79614}" srcId="{EA2D81D9-41AB-4183-9C07-B3B6E2306992}" destId="{02B03F15-365E-4630-8A25-9D6EAB5AD37F}" srcOrd="0" destOrd="0" parTransId="{4AF55D9A-D2F1-4075-A5F3-607F40ECD72D}" sibTransId="{C7FFB9C4-81F4-41AA-979D-32A82634ABA4}"/>
    <dgm:cxn modelId="{11282CC7-C39D-4C66-B48E-72E5DC5BFCC6}" type="presOf" srcId="{EE458083-CD0A-4D80-87A9-788893691706}" destId="{00ECF072-0B72-4D91-B109-86E922167C18}" srcOrd="0" destOrd="5" presId="urn:microsoft.com/office/officeart/2016/7/layout/ChevronBlockProcess"/>
    <dgm:cxn modelId="{3984A0C8-7D16-4277-A09F-C1111FF8555F}" srcId="{01F2D180-1E1F-49D2-BC7C-1AA1F3046CCE}" destId="{89C9B371-59E4-420B-BCAC-B0505DEF5715}" srcOrd="1" destOrd="0" parTransId="{ECBC4B10-DAD9-4DC2-892B-9BD46D7E565F}" sibTransId="{187AB875-D997-4614-BF44-A0BBBF10B294}"/>
    <dgm:cxn modelId="{F485E0CD-A15A-4467-B400-957A642A1074}" type="presOf" srcId="{FD6F2C4B-8F24-4869-92A2-5C6C5AED412E}" destId="{EAAC407E-D8BE-4A3B-A6F7-CC40C968AA6B}" srcOrd="0" destOrd="2" presId="urn:microsoft.com/office/officeart/2016/7/layout/ChevronBlockProcess"/>
    <dgm:cxn modelId="{BA980CCE-DBD8-49E4-863E-F6E80D90B455}" srcId="{62D7BB50-7F40-43D6-872E-A2775FDAD19E}" destId="{FD6F2C4B-8F24-4869-92A2-5C6C5AED412E}" srcOrd="2" destOrd="0" parTransId="{B5AD82BE-C449-4FF8-92FE-D2B12C3FF471}" sibTransId="{44246D51-1B2A-4F47-B028-10CD001BEF34}"/>
    <dgm:cxn modelId="{D032FFD1-3A54-46D0-8FF2-896E7EB9C0A8}" type="presOf" srcId="{5B07A734-AB5D-4D55-B6E5-B29A242E6EA4}" destId="{B91D23F6-63B5-4292-929E-BADDCD823214}" srcOrd="0" destOrd="6" presId="urn:microsoft.com/office/officeart/2016/7/layout/ChevronBlockProcess"/>
    <dgm:cxn modelId="{87EF3CD4-DE5A-4E5B-B25D-83E45AEDCAE4}" srcId="{02B03F15-365E-4630-8A25-9D6EAB5AD37F}" destId="{F72C8263-6910-42F5-8342-F37A11926858}" srcOrd="2" destOrd="0" parTransId="{72D5FCCA-6CE8-41F7-ADBD-80BE68312ADD}" sibTransId="{9FCFEC1F-0C0E-4DF3-8813-E12A7EF37699}"/>
    <dgm:cxn modelId="{9E6BB8D9-B1FC-49A4-92C0-3E7EF1E36668}" srcId="{01F2D180-1E1F-49D2-BC7C-1AA1F3046CCE}" destId="{874A9747-ACC6-4C52-9566-79A6823FA124}" srcOrd="0" destOrd="0" parTransId="{6B130199-3A10-4089-9221-56D20379A180}" sibTransId="{C0D03CFB-D775-480B-ACA5-BE9C783A916C}"/>
    <dgm:cxn modelId="{2B091EDC-4E0E-4E9B-9060-8706BD3960E0}" type="presOf" srcId="{BB4F27D3-64DA-4B19-810A-DBD68816906C}" destId="{B91D23F6-63B5-4292-929E-BADDCD823214}" srcOrd="0" destOrd="0" presId="urn:microsoft.com/office/officeart/2016/7/layout/ChevronBlockProcess"/>
    <dgm:cxn modelId="{31C948DD-F17F-4F17-9F6C-955AEC31741F}" srcId="{01F2D180-1E1F-49D2-BC7C-1AA1F3046CCE}" destId="{85DC5AA7-5F28-4FA7-97B6-6230544704F3}" srcOrd="6" destOrd="0" parTransId="{258804DB-1790-4229-94C6-7E9BC6C67EE3}" sibTransId="{F23DB81B-1311-4708-835E-C13D78C37010}"/>
    <dgm:cxn modelId="{5AAEEFE3-DBB0-46C0-9167-89B3478E996B}" type="presOf" srcId="{FC6F91D3-0509-410B-AF32-88159E58236C}" destId="{00ECF072-0B72-4D91-B109-86E922167C18}" srcOrd="0" destOrd="2" presId="urn:microsoft.com/office/officeart/2016/7/layout/ChevronBlockProcess"/>
    <dgm:cxn modelId="{4B3E15E6-EDE5-4ACC-9796-51D48983B622}" type="presOf" srcId="{56E2BFD5-3915-44A2-BA6F-1B5FCE7D0D8B}" destId="{B91D23F6-63B5-4292-929E-BADDCD823214}" srcOrd="0" destOrd="4" presId="urn:microsoft.com/office/officeart/2016/7/layout/ChevronBlockProcess"/>
    <dgm:cxn modelId="{F990ECE7-9BF6-4C48-A25A-445BA9C682B9}" type="presOf" srcId="{884E2B87-74AE-432A-BE7D-5BCB8B90D0FD}" destId="{B91D23F6-63B5-4292-929E-BADDCD823214}" srcOrd="0" destOrd="7" presId="urn:microsoft.com/office/officeart/2016/7/layout/ChevronBlockProcess"/>
    <dgm:cxn modelId="{5999C0EE-D2CA-4497-AD34-1FA6467716F3}" type="presOf" srcId="{A2260C30-45CB-4AFE-A9F7-B35D5B83D86A}" destId="{B91D23F6-63B5-4292-929E-BADDCD823214}" srcOrd="0" destOrd="3" presId="urn:microsoft.com/office/officeart/2016/7/layout/ChevronBlockProcess"/>
    <dgm:cxn modelId="{B3E921FA-D7BA-45A6-BCF8-5526EECC2093}" type="presOf" srcId="{85DC5AA7-5F28-4FA7-97B6-6230544704F3}" destId="{00ECF072-0B72-4D91-B109-86E922167C18}" srcOrd="0" destOrd="6" presId="urn:microsoft.com/office/officeart/2016/7/layout/ChevronBlockProcess"/>
    <dgm:cxn modelId="{F2269AFC-E866-417E-AB72-1E9CDCD61F3D}" srcId="{02B03F15-365E-4630-8A25-9D6EAB5AD37F}" destId="{5B07A734-AB5D-4D55-B6E5-B29A242E6EA4}" srcOrd="6" destOrd="0" parTransId="{D2EB816C-FE6A-4D50-9591-645B88EACA6F}" sibTransId="{AF2B6343-4C32-4BA9-9506-3C4AF7389DBF}"/>
    <dgm:cxn modelId="{41DB84FE-34E3-4C9C-846B-AFFA2AE8E111}" type="presOf" srcId="{01FB9FA1-3174-4856-AF28-79FA933048E0}" destId="{00ECF072-0B72-4D91-B109-86E922167C18}" srcOrd="0" destOrd="4" presId="urn:microsoft.com/office/officeart/2016/7/layout/ChevronBlockProcess"/>
    <dgm:cxn modelId="{B82BE9FE-5EC9-4FF5-A3D9-F065A909CFE6}" srcId="{EA2D81D9-41AB-4183-9C07-B3B6E2306992}" destId="{01F2D180-1E1F-49D2-BC7C-1AA1F3046CCE}" srcOrd="1" destOrd="0" parTransId="{1CA0A482-49A2-402A-A4D1-326A66744166}" sibTransId="{C1BC258A-69BC-4CB6-8857-AEE84E0CCD96}"/>
    <dgm:cxn modelId="{7DF34D37-C4C8-4B05-80ED-0279710649FD}" type="presParOf" srcId="{665AD657-CC1F-48D3-9D98-1B43CA807B39}" destId="{FE475D1E-EEF9-478E-A30A-5FC9515DF1A3}" srcOrd="0" destOrd="0" presId="urn:microsoft.com/office/officeart/2016/7/layout/ChevronBlockProcess"/>
    <dgm:cxn modelId="{B9C74F15-5F51-420A-8E61-8F9FBF7E6CE1}" type="presParOf" srcId="{FE475D1E-EEF9-478E-A30A-5FC9515DF1A3}" destId="{2DEF37C8-BFF1-4DF1-BD99-B475B3A76055}" srcOrd="0" destOrd="0" presId="urn:microsoft.com/office/officeart/2016/7/layout/ChevronBlockProcess"/>
    <dgm:cxn modelId="{395A24BE-AEE9-4E43-BC64-E8A0B1C0C4AC}" type="presParOf" srcId="{FE475D1E-EEF9-478E-A30A-5FC9515DF1A3}" destId="{B91D23F6-63B5-4292-929E-BADDCD823214}" srcOrd="1" destOrd="0" presId="urn:microsoft.com/office/officeart/2016/7/layout/ChevronBlockProcess"/>
    <dgm:cxn modelId="{F8A8B35A-FE88-42A4-864C-CEC77DA30533}" type="presParOf" srcId="{665AD657-CC1F-48D3-9D98-1B43CA807B39}" destId="{9A76E9DD-D81E-4018-A1D7-B92C5ED8BDBA}" srcOrd="1" destOrd="0" presId="urn:microsoft.com/office/officeart/2016/7/layout/ChevronBlockProcess"/>
    <dgm:cxn modelId="{8E72FE2C-D019-4BF6-8B73-2B445F8BC1BE}" type="presParOf" srcId="{665AD657-CC1F-48D3-9D98-1B43CA807B39}" destId="{5FACD373-8366-4D63-8F7B-09084E070CA4}" srcOrd="2" destOrd="0" presId="urn:microsoft.com/office/officeart/2016/7/layout/ChevronBlockProcess"/>
    <dgm:cxn modelId="{08074A1B-D2E3-4498-87B4-B87E7690B081}" type="presParOf" srcId="{5FACD373-8366-4D63-8F7B-09084E070CA4}" destId="{343CC2D0-1F6D-49BA-BD60-5752FCBEBC5B}" srcOrd="0" destOrd="0" presId="urn:microsoft.com/office/officeart/2016/7/layout/ChevronBlockProcess"/>
    <dgm:cxn modelId="{4CD4DF18-15AE-4F1C-84B0-66B80420FC22}" type="presParOf" srcId="{5FACD373-8366-4D63-8F7B-09084E070CA4}" destId="{00ECF072-0B72-4D91-B109-86E922167C18}" srcOrd="1" destOrd="0" presId="urn:microsoft.com/office/officeart/2016/7/layout/ChevronBlockProcess"/>
    <dgm:cxn modelId="{E0695B75-6E96-474D-8A95-E78C3FA67ED3}" type="presParOf" srcId="{665AD657-CC1F-48D3-9D98-1B43CA807B39}" destId="{4E53AA5C-D445-4AC6-B85F-5E6AB31729EC}" srcOrd="3" destOrd="0" presId="urn:microsoft.com/office/officeart/2016/7/layout/ChevronBlockProcess"/>
    <dgm:cxn modelId="{B9C66593-FDBA-499D-9A71-D082E08928A0}" type="presParOf" srcId="{665AD657-CC1F-48D3-9D98-1B43CA807B39}" destId="{9A82C1B8-3C8D-4049-A74D-45F97625A0AC}" srcOrd="4" destOrd="0" presId="urn:microsoft.com/office/officeart/2016/7/layout/ChevronBlockProcess"/>
    <dgm:cxn modelId="{B4A447BE-08EC-4B56-B3C0-397E13BFAB6E}" type="presParOf" srcId="{9A82C1B8-3C8D-4049-A74D-45F97625A0AC}" destId="{4F2CFE8D-7A1A-4D82-8746-664846DA0E45}" srcOrd="0" destOrd="0" presId="urn:microsoft.com/office/officeart/2016/7/layout/ChevronBlockProcess"/>
    <dgm:cxn modelId="{8D1DF1EF-47B9-4370-9942-4E9002CF2C43}" type="presParOf" srcId="{9A82C1B8-3C8D-4049-A74D-45F97625A0AC}" destId="{EAAC407E-D8BE-4A3B-A6F7-CC40C968AA6B}" srcOrd="1" destOrd="0" presId="urn:microsoft.com/office/officeart/2016/7/layout/ChevronBlock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EF7304-7D74-4CEC-B554-471DC6602A28}" type="doc">
      <dgm:prSet loTypeId="urn:microsoft.com/office/officeart/2018/2/layout/IconCircleList" loCatId="icon" qsTypeId="urn:microsoft.com/office/officeart/2005/8/quickstyle/simple1" qsCatId="simple" csTypeId="urn:microsoft.com/office/officeart/2005/8/colors/accent6_2" csCatId="accent6" phldr="1"/>
      <dgm:spPr/>
      <dgm:t>
        <a:bodyPr/>
        <a:lstStyle/>
        <a:p>
          <a:endParaRPr lang="en-US"/>
        </a:p>
      </dgm:t>
    </dgm:pt>
    <dgm:pt modelId="{8A8DFB11-412C-4826-8248-76A92852D52F}">
      <dgm:prSet custT="1"/>
      <dgm:spPr/>
      <dgm:t>
        <a:bodyPr/>
        <a:lstStyle/>
        <a:p>
          <a:pPr>
            <a:lnSpc>
              <a:spcPct val="100000"/>
            </a:lnSpc>
          </a:pPr>
          <a:r>
            <a:rPr lang="en-US" sz="2800"/>
            <a:t>Build a PowerPoint (or other medium) presentation over the course of the year</a:t>
          </a:r>
        </a:p>
      </dgm:t>
    </dgm:pt>
    <dgm:pt modelId="{7FC63F60-CF6D-445F-A97C-2AB853D46445}" type="parTrans" cxnId="{CEBABB32-F34F-4DCB-A5CA-8723FD9949DF}">
      <dgm:prSet/>
      <dgm:spPr/>
      <dgm:t>
        <a:bodyPr/>
        <a:lstStyle/>
        <a:p>
          <a:endParaRPr lang="en-US"/>
        </a:p>
      </dgm:t>
    </dgm:pt>
    <dgm:pt modelId="{F52D9CCC-0F4E-47EB-A3F5-3A080DD302DD}" type="sibTrans" cxnId="{CEBABB32-F34F-4DCB-A5CA-8723FD9949DF}">
      <dgm:prSet/>
      <dgm:spPr/>
      <dgm:t>
        <a:bodyPr/>
        <a:lstStyle/>
        <a:p>
          <a:pPr>
            <a:lnSpc>
              <a:spcPct val="100000"/>
            </a:lnSpc>
          </a:pPr>
          <a:endParaRPr lang="en-US"/>
        </a:p>
      </dgm:t>
    </dgm:pt>
    <dgm:pt modelId="{07E2282C-A60E-4DB5-9846-12803A06F41E}">
      <dgm:prSet custT="1"/>
      <dgm:spPr/>
      <dgm:t>
        <a:bodyPr/>
        <a:lstStyle/>
        <a:p>
          <a:pPr>
            <a:lnSpc>
              <a:spcPct val="100000"/>
            </a:lnSpc>
          </a:pPr>
          <a:r>
            <a:rPr lang="en-US" sz="2800"/>
            <a:t>Share celebrations from high school, application of skills to future endeavors, plans for after graduation</a:t>
          </a:r>
        </a:p>
      </dgm:t>
    </dgm:pt>
    <dgm:pt modelId="{5298E21B-377E-44C2-82A3-FAB2A77E5B39}" type="parTrans" cxnId="{A085A9D2-E4F9-4B62-BE9E-9B8A63BB6246}">
      <dgm:prSet/>
      <dgm:spPr/>
      <dgm:t>
        <a:bodyPr/>
        <a:lstStyle/>
        <a:p>
          <a:endParaRPr lang="en-US"/>
        </a:p>
      </dgm:t>
    </dgm:pt>
    <dgm:pt modelId="{B44919D8-035B-43CF-9238-D5CB1974FF6A}" type="sibTrans" cxnId="{A085A9D2-E4F9-4B62-BE9E-9B8A63BB6246}">
      <dgm:prSet/>
      <dgm:spPr/>
      <dgm:t>
        <a:bodyPr/>
        <a:lstStyle/>
        <a:p>
          <a:pPr>
            <a:lnSpc>
              <a:spcPct val="100000"/>
            </a:lnSpc>
          </a:pPr>
          <a:endParaRPr lang="en-US"/>
        </a:p>
      </dgm:t>
    </dgm:pt>
    <dgm:pt modelId="{47120C72-0549-4689-90B2-96615932072D}">
      <dgm:prSet custT="1"/>
      <dgm:spPr/>
      <dgm:t>
        <a:bodyPr/>
        <a:lstStyle/>
        <a:p>
          <a:pPr>
            <a:lnSpc>
              <a:spcPct val="100000"/>
            </a:lnSpc>
          </a:pPr>
          <a:r>
            <a:rPr lang="en-US" sz="2800" dirty="0"/>
            <a:t>Presentation date: April 28</a:t>
          </a:r>
        </a:p>
      </dgm:t>
    </dgm:pt>
    <dgm:pt modelId="{E48C79A7-4BA7-4D79-9BBC-B94D5839770B}" type="parTrans" cxnId="{ACBA22D5-1BA2-45EE-BC20-4C02CE3A5DEB}">
      <dgm:prSet/>
      <dgm:spPr/>
      <dgm:t>
        <a:bodyPr/>
        <a:lstStyle/>
        <a:p>
          <a:endParaRPr lang="en-US"/>
        </a:p>
      </dgm:t>
    </dgm:pt>
    <dgm:pt modelId="{EA9527C2-CBBF-4428-A246-9408B344AA75}" type="sibTrans" cxnId="{ACBA22D5-1BA2-45EE-BC20-4C02CE3A5DEB}">
      <dgm:prSet/>
      <dgm:spPr/>
      <dgm:t>
        <a:bodyPr/>
        <a:lstStyle/>
        <a:p>
          <a:pPr>
            <a:lnSpc>
              <a:spcPct val="100000"/>
            </a:lnSpc>
          </a:pPr>
          <a:endParaRPr lang="en-US"/>
        </a:p>
      </dgm:t>
    </dgm:pt>
    <dgm:pt modelId="{0B496FDC-81D9-4F36-8874-8E5FCCEE3279}">
      <dgm:prSet custT="1"/>
      <dgm:spPr/>
      <dgm:t>
        <a:bodyPr/>
        <a:lstStyle/>
        <a:p>
          <a:pPr>
            <a:lnSpc>
              <a:spcPct val="100000"/>
            </a:lnSpc>
          </a:pPr>
          <a:r>
            <a:rPr lang="en-US" sz="2800" dirty="0"/>
            <a:t>Please save the date! We’d love for you to join us! </a:t>
          </a:r>
        </a:p>
      </dgm:t>
    </dgm:pt>
    <dgm:pt modelId="{BA800A0B-21F0-4544-B5EE-411F8D22CFCD}" type="parTrans" cxnId="{FCBBBFC0-FA0C-4691-B9F9-DFC20E0BB181}">
      <dgm:prSet/>
      <dgm:spPr/>
      <dgm:t>
        <a:bodyPr/>
        <a:lstStyle/>
        <a:p>
          <a:endParaRPr lang="en-US"/>
        </a:p>
      </dgm:t>
    </dgm:pt>
    <dgm:pt modelId="{C8708B53-48C4-41ED-B171-9F11355B5DF3}" type="sibTrans" cxnId="{FCBBBFC0-FA0C-4691-B9F9-DFC20E0BB181}">
      <dgm:prSet/>
      <dgm:spPr/>
      <dgm:t>
        <a:bodyPr/>
        <a:lstStyle/>
        <a:p>
          <a:endParaRPr lang="en-US"/>
        </a:p>
      </dgm:t>
    </dgm:pt>
    <dgm:pt modelId="{3FB6C0C1-A593-4A23-BBB9-7E1F78018490}" type="pres">
      <dgm:prSet presAssocID="{97EF7304-7D74-4CEC-B554-471DC6602A28}" presName="root" presStyleCnt="0">
        <dgm:presLayoutVars>
          <dgm:dir/>
          <dgm:resizeHandles val="exact"/>
        </dgm:presLayoutVars>
      </dgm:prSet>
      <dgm:spPr/>
    </dgm:pt>
    <dgm:pt modelId="{FFF1979A-5B81-42BE-9CE8-D4FBFECA7CDD}" type="pres">
      <dgm:prSet presAssocID="{97EF7304-7D74-4CEC-B554-471DC6602A28}" presName="container" presStyleCnt="0">
        <dgm:presLayoutVars>
          <dgm:dir/>
          <dgm:resizeHandles val="exact"/>
        </dgm:presLayoutVars>
      </dgm:prSet>
      <dgm:spPr/>
    </dgm:pt>
    <dgm:pt modelId="{F3D2AA81-6835-48B8-B1B5-06DCA64632C0}" type="pres">
      <dgm:prSet presAssocID="{8A8DFB11-412C-4826-8248-76A92852D52F}" presName="compNode" presStyleCnt="0"/>
      <dgm:spPr/>
    </dgm:pt>
    <dgm:pt modelId="{26D315DD-ABE9-4810-B62A-77047F76228C}" type="pres">
      <dgm:prSet presAssocID="{8A8DFB11-412C-4826-8248-76A92852D52F}" presName="iconBgRect" presStyleLbl="bgShp" presStyleIdx="0" presStyleCnt="4"/>
      <dgm:spPr/>
    </dgm:pt>
    <dgm:pt modelId="{66AD604D-D2EC-4484-A182-63C8A76F2016}" type="pres">
      <dgm:prSet presAssocID="{8A8DFB11-412C-4826-8248-76A92852D52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lassroom"/>
        </a:ext>
      </dgm:extLst>
    </dgm:pt>
    <dgm:pt modelId="{11998975-B89F-43AB-8D65-54E5FCE48E90}" type="pres">
      <dgm:prSet presAssocID="{8A8DFB11-412C-4826-8248-76A92852D52F}" presName="spaceRect" presStyleCnt="0"/>
      <dgm:spPr/>
    </dgm:pt>
    <dgm:pt modelId="{5DE36877-1637-4840-8C01-F50A4D07AB05}" type="pres">
      <dgm:prSet presAssocID="{8A8DFB11-412C-4826-8248-76A92852D52F}" presName="textRect" presStyleLbl="revTx" presStyleIdx="0" presStyleCnt="4">
        <dgm:presLayoutVars>
          <dgm:chMax val="1"/>
          <dgm:chPref val="1"/>
        </dgm:presLayoutVars>
      </dgm:prSet>
      <dgm:spPr/>
    </dgm:pt>
    <dgm:pt modelId="{D9D5EDA8-E46A-4BC1-9F03-02C3B7B399CD}" type="pres">
      <dgm:prSet presAssocID="{F52D9CCC-0F4E-47EB-A3F5-3A080DD302DD}" presName="sibTrans" presStyleLbl="sibTrans2D1" presStyleIdx="0" presStyleCnt="0"/>
      <dgm:spPr/>
    </dgm:pt>
    <dgm:pt modelId="{C11E800F-00DF-4DAC-BB42-4E800A944FE7}" type="pres">
      <dgm:prSet presAssocID="{07E2282C-A60E-4DB5-9846-12803A06F41E}" presName="compNode" presStyleCnt="0"/>
      <dgm:spPr/>
    </dgm:pt>
    <dgm:pt modelId="{59634594-F13B-4557-BCF1-604F5071444B}" type="pres">
      <dgm:prSet presAssocID="{07E2282C-A60E-4DB5-9846-12803A06F41E}" presName="iconBgRect" presStyleLbl="bgShp" presStyleIdx="1" presStyleCnt="4"/>
      <dgm:spPr/>
    </dgm:pt>
    <dgm:pt modelId="{A80E0330-9E8A-4564-9EA5-DB8BA8C4FCD8}" type="pres">
      <dgm:prSet presAssocID="{07E2282C-A60E-4DB5-9846-12803A06F41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9646EB8F-10C4-4DDB-9F40-A85B610CB33A}" type="pres">
      <dgm:prSet presAssocID="{07E2282C-A60E-4DB5-9846-12803A06F41E}" presName="spaceRect" presStyleCnt="0"/>
      <dgm:spPr/>
    </dgm:pt>
    <dgm:pt modelId="{823006B0-0CDA-420B-8431-187B52506785}" type="pres">
      <dgm:prSet presAssocID="{07E2282C-A60E-4DB5-9846-12803A06F41E}" presName="textRect" presStyleLbl="revTx" presStyleIdx="1" presStyleCnt="4">
        <dgm:presLayoutVars>
          <dgm:chMax val="1"/>
          <dgm:chPref val="1"/>
        </dgm:presLayoutVars>
      </dgm:prSet>
      <dgm:spPr/>
    </dgm:pt>
    <dgm:pt modelId="{FFF7B6F9-2810-416D-9E96-A29EA53B67B2}" type="pres">
      <dgm:prSet presAssocID="{B44919D8-035B-43CF-9238-D5CB1974FF6A}" presName="sibTrans" presStyleLbl="sibTrans2D1" presStyleIdx="0" presStyleCnt="0"/>
      <dgm:spPr/>
    </dgm:pt>
    <dgm:pt modelId="{177F9185-0916-4CC3-8A0C-806E8B32C820}" type="pres">
      <dgm:prSet presAssocID="{47120C72-0549-4689-90B2-96615932072D}" presName="compNode" presStyleCnt="0"/>
      <dgm:spPr/>
    </dgm:pt>
    <dgm:pt modelId="{DDC02EF0-0336-4CFF-BEEC-53FEDE1ED1D5}" type="pres">
      <dgm:prSet presAssocID="{47120C72-0549-4689-90B2-96615932072D}" presName="iconBgRect" presStyleLbl="bgShp" presStyleIdx="2" presStyleCnt="4"/>
      <dgm:spPr/>
    </dgm:pt>
    <dgm:pt modelId="{BFB7FC20-3F9A-44E7-A454-3AAE67AC2AC0}" type="pres">
      <dgm:prSet presAssocID="{47120C72-0549-4689-90B2-96615932072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aily Calendar"/>
        </a:ext>
      </dgm:extLst>
    </dgm:pt>
    <dgm:pt modelId="{8DE2BA1C-EF01-4B40-96AC-FCCDDBCDF4B3}" type="pres">
      <dgm:prSet presAssocID="{47120C72-0549-4689-90B2-96615932072D}" presName="spaceRect" presStyleCnt="0"/>
      <dgm:spPr/>
    </dgm:pt>
    <dgm:pt modelId="{C6DBCDD1-4D50-4DC4-A618-8530B7A7A219}" type="pres">
      <dgm:prSet presAssocID="{47120C72-0549-4689-90B2-96615932072D}" presName="textRect" presStyleLbl="revTx" presStyleIdx="2" presStyleCnt="4">
        <dgm:presLayoutVars>
          <dgm:chMax val="1"/>
          <dgm:chPref val="1"/>
        </dgm:presLayoutVars>
      </dgm:prSet>
      <dgm:spPr/>
    </dgm:pt>
    <dgm:pt modelId="{3EE0EDE3-2102-4573-AB5D-13506FD0E92B}" type="pres">
      <dgm:prSet presAssocID="{EA9527C2-CBBF-4428-A246-9408B344AA75}" presName="sibTrans" presStyleLbl="sibTrans2D1" presStyleIdx="0" presStyleCnt="0"/>
      <dgm:spPr/>
    </dgm:pt>
    <dgm:pt modelId="{93CCE04F-4481-43A0-B28F-7AF3A8A409F9}" type="pres">
      <dgm:prSet presAssocID="{0B496FDC-81D9-4F36-8874-8E5FCCEE3279}" presName="compNode" presStyleCnt="0"/>
      <dgm:spPr/>
    </dgm:pt>
    <dgm:pt modelId="{DB38DD71-397F-457A-A322-BA1DDB665557}" type="pres">
      <dgm:prSet presAssocID="{0B496FDC-81D9-4F36-8874-8E5FCCEE3279}" presName="iconBgRect" presStyleLbl="bgShp" presStyleIdx="3" presStyleCnt="4"/>
      <dgm:spPr/>
    </dgm:pt>
    <dgm:pt modelId="{9B5E520C-6618-4F7F-8AB3-FBC0122051DF}" type="pres">
      <dgm:prSet presAssocID="{0B496FDC-81D9-4F36-8874-8E5FCCEE3279}"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lip Calendar"/>
        </a:ext>
      </dgm:extLst>
    </dgm:pt>
    <dgm:pt modelId="{DCF5BCE6-1106-4094-9B1D-4638172B4449}" type="pres">
      <dgm:prSet presAssocID="{0B496FDC-81D9-4F36-8874-8E5FCCEE3279}" presName="spaceRect" presStyleCnt="0"/>
      <dgm:spPr/>
    </dgm:pt>
    <dgm:pt modelId="{5A3CDCAB-851C-45E5-A1BA-5330451CA567}" type="pres">
      <dgm:prSet presAssocID="{0B496FDC-81D9-4F36-8874-8E5FCCEE3279}" presName="textRect" presStyleLbl="revTx" presStyleIdx="3" presStyleCnt="4">
        <dgm:presLayoutVars>
          <dgm:chMax val="1"/>
          <dgm:chPref val="1"/>
        </dgm:presLayoutVars>
      </dgm:prSet>
      <dgm:spPr/>
    </dgm:pt>
  </dgm:ptLst>
  <dgm:cxnLst>
    <dgm:cxn modelId="{CEBABB32-F34F-4DCB-A5CA-8723FD9949DF}" srcId="{97EF7304-7D74-4CEC-B554-471DC6602A28}" destId="{8A8DFB11-412C-4826-8248-76A92852D52F}" srcOrd="0" destOrd="0" parTransId="{7FC63F60-CF6D-445F-A97C-2AB853D46445}" sibTransId="{F52D9CCC-0F4E-47EB-A3F5-3A080DD302DD}"/>
    <dgm:cxn modelId="{8CABED38-411D-4FF1-A09B-21400BA069F0}" type="presOf" srcId="{F52D9CCC-0F4E-47EB-A3F5-3A080DD302DD}" destId="{D9D5EDA8-E46A-4BC1-9F03-02C3B7B399CD}" srcOrd="0" destOrd="0" presId="urn:microsoft.com/office/officeart/2018/2/layout/IconCircleList"/>
    <dgm:cxn modelId="{2B0AF968-4303-4EC2-A2BE-2CCABFA854AF}" type="presOf" srcId="{47120C72-0549-4689-90B2-96615932072D}" destId="{C6DBCDD1-4D50-4DC4-A618-8530B7A7A219}" srcOrd="0" destOrd="0" presId="urn:microsoft.com/office/officeart/2018/2/layout/IconCircleList"/>
    <dgm:cxn modelId="{9FBDCC54-73BE-4403-B3A0-E8F1E6D58A88}" type="presOf" srcId="{8A8DFB11-412C-4826-8248-76A92852D52F}" destId="{5DE36877-1637-4840-8C01-F50A4D07AB05}" srcOrd="0" destOrd="0" presId="urn:microsoft.com/office/officeart/2018/2/layout/IconCircleList"/>
    <dgm:cxn modelId="{FCF5E458-1178-4A69-96EA-88D0D5EE2309}" type="presOf" srcId="{07E2282C-A60E-4DB5-9846-12803A06F41E}" destId="{823006B0-0CDA-420B-8431-187B52506785}" srcOrd="0" destOrd="0" presId="urn:microsoft.com/office/officeart/2018/2/layout/IconCircleList"/>
    <dgm:cxn modelId="{C3A39E93-E17A-43C1-A1F6-58AC9A17B51D}" type="presOf" srcId="{97EF7304-7D74-4CEC-B554-471DC6602A28}" destId="{3FB6C0C1-A593-4A23-BBB9-7E1F78018490}" srcOrd="0" destOrd="0" presId="urn:microsoft.com/office/officeart/2018/2/layout/IconCircleList"/>
    <dgm:cxn modelId="{1FF2919A-7C7D-478E-BC72-18D8D06EAD3B}" type="presOf" srcId="{0B496FDC-81D9-4F36-8874-8E5FCCEE3279}" destId="{5A3CDCAB-851C-45E5-A1BA-5330451CA567}" srcOrd="0" destOrd="0" presId="urn:microsoft.com/office/officeart/2018/2/layout/IconCircleList"/>
    <dgm:cxn modelId="{B3E215A4-C0CF-4F8A-8188-DEF498D8B87D}" type="presOf" srcId="{EA9527C2-CBBF-4428-A246-9408B344AA75}" destId="{3EE0EDE3-2102-4573-AB5D-13506FD0E92B}" srcOrd="0" destOrd="0" presId="urn:microsoft.com/office/officeart/2018/2/layout/IconCircleList"/>
    <dgm:cxn modelId="{FCBBBFC0-FA0C-4691-B9F9-DFC20E0BB181}" srcId="{97EF7304-7D74-4CEC-B554-471DC6602A28}" destId="{0B496FDC-81D9-4F36-8874-8E5FCCEE3279}" srcOrd="3" destOrd="0" parTransId="{BA800A0B-21F0-4544-B5EE-411F8D22CFCD}" sibTransId="{C8708B53-48C4-41ED-B171-9F11355B5DF3}"/>
    <dgm:cxn modelId="{A085A9D2-E4F9-4B62-BE9E-9B8A63BB6246}" srcId="{97EF7304-7D74-4CEC-B554-471DC6602A28}" destId="{07E2282C-A60E-4DB5-9846-12803A06F41E}" srcOrd="1" destOrd="0" parTransId="{5298E21B-377E-44C2-82A3-FAB2A77E5B39}" sibTransId="{B44919D8-035B-43CF-9238-D5CB1974FF6A}"/>
    <dgm:cxn modelId="{ACBA22D5-1BA2-45EE-BC20-4C02CE3A5DEB}" srcId="{97EF7304-7D74-4CEC-B554-471DC6602A28}" destId="{47120C72-0549-4689-90B2-96615932072D}" srcOrd="2" destOrd="0" parTransId="{E48C79A7-4BA7-4D79-9BBC-B94D5839770B}" sibTransId="{EA9527C2-CBBF-4428-A246-9408B344AA75}"/>
    <dgm:cxn modelId="{2F27CAE4-8209-4FCE-9533-E59C65358C3A}" type="presOf" srcId="{B44919D8-035B-43CF-9238-D5CB1974FF6A}" destId="{FFF7B6F9-2810-416D-9E96-A29EA53B67B2}" srcOrd="0" destOrd="0" presId="urn:microsoft.com/office/officeart/2018/2/layout/IconCircleList"/>
    <dgm:cxn modelId="{A1C32307-461E-47CD-BF0C-305257BF2817}" type="presParOf" srcId="{3FB6C0C1-A593-4A23-BBB9-7E1F78018490}" destId="{FFF1979A-5B81-42BE-9CE8-D4FBFECA7CDD}" srcOrd="0" destOrd="0" presId="urn:microsoft.com/office/officeart/2018/2/layout/IconCircleList"/>
    <dgm:cxn modelId="{9100F1ED-CC0F-4F60-A759-44B0DBF049B2}" type="presParOf" srcId="{FFF1979A-5B81-42BE-9CE8-D4FBFECA7CDD}" destId="{F3D2AA81-6835-48B8-B1B5-06DCA64632C0}" srcOrd="0" destOrd="0" presId="urn:microsoft.com/office/officeart/2018/2/layout/IconCircleList"/>
    <dgm:cxn modelId="{5936A0FF-D65E-4BFA-A2EF-F878A4E9889F}" type="presParOf" srcId="{F3D2AA81-6835-48B8-B1B5-06DCA64632C0}" destId="{26D315DD-ABE9-4810-B62A-77047F76228C}" srcOrd="0" destOrd="0" presId="urn:microsoft.com/office/officeart/2018/2/layout/IconCircleList"/>
    <dgm:cxn modelId="{FCA3302A-D926-4A82-9B5D-9791570DF773}" type="presParOf" srcId="{F3D2AA81-6835-48B8-B1B5-06DCA64632C0}" destId="{66AD604D-D2EC-4484-A182-63C8A76F2016}" srcOrd="1" destOrd="0" presId="urn:microsoft.com/office/officeart/2018/2/layout/IconCircleList"/>
    <dgm:cxn modelId="{FF328F7E-B2A4-4160-88C3-66331AC8B6FC}" type="presParOf" srcId="{F3D2AA81-6835-48B8-B1B5-06DCA64632C0}" destId="{11998975-B89F-43AB-8D65-54E5FCE48E90}" srcOrd="2" destOrd="0" presId="urn:microsoft.com/office/officeart/2018/2/layout/IconCircleList"/>
    <dgm:cxn modelId="{9B58A80C-7C17-4DC4-A4C4-10AD143CB0EB}" type="presParOf" srcId="{F3D2AA81-6835-48B8-B1B5-06DCA64632C0}" destId="{5DE36877-1637-4840-8C01-F50A4D07AB05}" srcOrd="3" destOrd="0" presId="urn:microsoft.com/office/officeart/2018/2/layout/IconCircleList"/>
    <dgm:cxn modelId="{BB258DE3-E0DA-4F53-A180-9503EF86C11C}" type="presParOf" srcId="{FFF1979A-5B81-42BE-9CE8-D4FBFECA7CDD}" destId="{D9D5EDA8-E46A-4BC1-9F03-02C3B7B399CD}" srcOrd="1" destOrd="0" presId="urn:microsoft.com/office/officeart/2018/2/layout/IconCircleList"/>
    <dgm:cxn modelId="{A01EEC74-157E-4112-9877-84A324A11B9F}" type="presParOf" srcId="{FFF1979A-5B81-42BE-9CE8-D4FBFECA7CDD}" destId="{C11E800F-00DF-4DAC-BB42-4E800A944FE7}" srcOrd="2" destOrd="0" presId="urn:microsoft.com/office/officeart/2018/2/layout/IconCircleList"/>
    <dgm:cxn modelId="{6A9EC582-7435-4E0D-AAF5-33B3CB40EC85}" type="presParOf" srcId="{C11E800F-00DF-4DAC-BB42-4E800A944FE7}" destId="{59634594-F13B-4557-BCF1-604F5071444B}" srcOrd="0" destOrd="0" presId="urn:microsoft.com/office/officeart/2018/2/layout/IconCircleList"/>
    <dgm:cxn modelId="{655A0BD6-299D-4C5C-9086-3EBDF7FA663D}" type="presParOf" srcId="{C11E800F-00DF-4DAC-BB42-4E800A944FE7}" destId="{A80E0330-9E8A-4564-9EA5-DB8BA8C4FCD8}" srcOrd="1" destOrd="0" presId="urn:microsoft.com/office/officeart/2018/2/layout/IconCircleList"/>
    <dgm:cxn modelId="{C4C81AAD-3482-4042-A2BA-2B6A57642CEF}" type="presParOf" srcId="{C11E800F-00DF-4DAC-BB42-4E800A944FE7}" destId="{9646EB8F-10C4-4DDB-9F40-A85B610CB33A}" srcOrd="2" destOrd="0" presId="urn:microsoft.com/office/officeart/2018/2/layout/IconCircleList"/>
    <dgm:cxn modelId="{248CD5C2-2F9C-47B7-8179-B97011753387}" type="presParOf" srcId="{C11E800F-00DF-4DAC-BB42-4E800A944FE7}" destId="{823006B0-0CDA-420B-8431-187B52506785}" srcOrd="3" destOrd="0" presId="urn:microsoft.com/office/officeart/2018/2/layout/IconCircleList"/>
    <dgm:cxn modelId="{1CEFBCC6-06FB-45A9-B07B-A41515C64C8E}" type="presParOf" srcId="{FFF1979A-5B81-42BE-9CE8-D4FBFECA7CDD}" destId="{FFF7B6F9-2810-416D-9E96-A29EA53B67B2}" srcOrd="3" destOrd="0" presId="urn:microsoft.com/office/officeart/2018/2/layout/IconCircleList"/>
    <dgm:cxn modelId="{4B80D2E8-8681-4B99-96CC-1B364387D252}" type="presParOf" srcId="{FFF1979A-5B81-42BE-9CE8-D4FBFECA7CDD}" destId="{177F9185-0916-4CC3-8A0C-806E8B32C820}" srcOrd="4" destOrd="0" presId="urn:microsoft.com/office/officeart/2018/2/layout/IconCircleList"/>
    <dgm:cxn modelId="{B1AD084B-DE53-4806-923F-5A68B3190AC2}" type="presParOf" srcId="{177F9185-0916-4CC3-8A0C-806E8B32C820}" destId="{DDC02EF0-0336-4CFF-BEEC-53FEDE1ED1D5}" srcOrd="0" destOrd="0" presId="urn:microsoft.com/office/officeart/2018/2/layout/IconCircleList"/>
    <dgm:cxn modelId="{2C3FEB0C-DDF6-4546-BAFB-7EAD7109E1A9}" type="presParOf" srcId="{177F9185-0916-4CC3-8A0C-806E8B32C820}" destId="{BFB7FC20-3F9A-44E7-A454-3AAE67AC2AC0}" srcOrd="1" destOrd="0" presId="urn:microsoft.com/office/officeart/2018/2/layout/IconCircleList"/>
    <dgm:cxn modelId="{370F0426-875D-489D-98A2-F1E94BC3E5AB}" type="presParOf" srcId="{177F9185-0916-4CC3-8A0C-806E8B32C820}" destId="{8DE2BA1C-EF01-4B40-96AC-FCCDDBCDF4B3}" srcOrd="2" destOrd="0" presId="urn:microsoft.com/office/officeart/2018/2/layout/IconCircleList"/>
    <dgm:cxn modelId="{E3A90435-918B-4134-9768-3E7C0E273FAA}" type="presParOf" srcId="{177F9185-0916-4CC3-8A0C-806E8B32C820}" destId="{C6DBCDD1-4D50-4DC4-A618-8530B7A7A219}" srcOrd="3" destOrd="0" presId="urn:microsoft.com/office/officeart/2018/2/layout/IconCircleList"/>
    <dgm:cxn modelId="{8ECAE862-21B4-4A92-9D4D-EC0A05A46731}" type="presParOf" srcId="{FFF1979A-5B81-42BE-9CE8-D4FBFECA7CDD}" destId="{3EE0EDE3-2102-4573-AB5D-13506FD0E92B}" srcOrd="5" destOrd="0" presId="urn:microsoft.com/office/officeart/2018/2/layout/IconCircleList"/>
    <dgm:cxn modelId="{C51A7A89-DF77-4351-BA6A-B1CD3937DEFC}" type="presParOf" srcId="{FFF1979A-5B81-42BE-9CE8-D4FBFECA7CDD}" destId="{93CCE04F-4481-43A0-B28F-7AF3A8A409F9}" srcOrd="6" destOrd="0" presId="urn:microsoft.com/office/officeart/2018/2/layout/IconCircleList"/>
    <dgm:cxn modelId="{0BF21761-A2A8-45D2-BBC8-05B18BA25543}" type="presParOf" srcId="{93CCE04F-4481-43A0-B28F-7AF3A8A409F9}" destId="{DB38DD71-397F-457A-A322-BA1DDB665557}" srcOrd="0" destOrd="0" presId="urn:microsoft.com/office/officeart/2018/2/layout/IconCircleList"/>
    <dgm:cxn modelId="{C074F94F-60E6-4BFC-A08A-90DAE7809F19}" type="presParOf" srcId="{93CCE04F-4481-43A0-B28F-7AF3A8A409F9}" destId="{9B5E520C-6618-4F7F-8AB3-FBC0122051DF}" srcOrd="1" destOrd="0" presId="urn:microsoft.com/office/officeart/2018/2/layout/IconCircleList"/>
    <dgm:cxn modelId="{E23BD3F8-DCBD-4557-B85C-378CEA099C17}" type="presParOf" srcId="{93CCE04F-4481-43A0-B28F-7AF3A8A409F9}" destId="{DCF5BCE6-1106-4094-9B1D-4638172B4449}" srcOrd="2" destOrd="0" presId="urn:microsoft.com/office/officeart/2018/2/layout/IconCircleList"/>
    <dgm:cxn modelId="{A4B096CD-DB3A-417C-94DA-FD1BDB2E2C32}" type="presParOf" srcId="{93CCE04F-4481-43A0-B28F-7AF3A8A409F9}" destId="{5A3CDCAB-851C-45E5-A1BA-5330451CA56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BDD260-FA9C-4BE1-90A0-D42F90CA440F}" type="doc">
      <dgm:prSet loTypeId="urn:microsoft.com/office/officeart/2005/8/layout/vList2" loCatId="list" qsTypeId="urn:microsoft.com/office/officeart/2005/8/quickstyle/simple1" qsCatId="simple" csTypeId="urn:microsoft.com/office/officeart/2005/8/colors/accent1_3" csCatId="accent1"/>
      <dgm:spPr/>
      <dgm:t>
        <a:bodyPr/>
        <a:lstStyle/>
        <a:p>
          <a:endParaRPr lang="en-US"/>
        </a:p>
      </dgm:t>
    </dgm:pt>
    <dgm:pt modelId="{C0881CC3-1DF6-40D4-B4B4-C3323E089F55}">
      <dgm:prSet/>
      <dgm:spPr/>
      <dgm:t>
        <a:bodyPr/>
        <a:lstStyle/>
        <a:p>
          <a:r>
            <a:rPr lang="en-US">
              <a:latin typeface="Franklin Gothic Book" panose="020B0503020102020204" pitchFamily="34" charset="0"/>
            </a:rPr>
            <a:t>Learner cell phones, smart watches, and all other personal devices that can send and receive messages are OUT-OF-SIGHT and OUT-OF-USE from 8:25a until 3:35p.</a:t>
          </a:r>
        </a:p>
      </dgm:t>
    </dgm:pt>
    <dgm:pt modelId="{8B663763-7176-44A6-9003-F4B8F083FD47}" type="parTrans" cxnId="{402E39B7-25F5-40D0-897F-729E20591E67}">
      <dgm:prSet/>
      <dgm:spPr/>
      <dgm:t>
        <a:bodyPr/>
        <a:lstStyle/>
        <a:p>
          <a:endParaRPr lang="en-US"/>
        </a:p>
      </dgm:t>
    </dgm:pt>
    <dgm:pt modelId="{DDFFA7A5-785A-4724-9733-C035E0EB6E55}" type="sibTrans" cxnId="{402E39B7-25F5-40D0-897F-729E20591E67}">
      <dgm:prSet/>
      <dgm:spPr/>
      <dgm:t>
        <a:bodyPr/>
        <a:lstStyle/>
        <a:p>
          <a:endParaRPr lang="en-US"/>
        </a:p>
      </dgm:t>
    </dgm:pt>
    <dgm:pt modelId="{2AD18806-A4EF-4225-BF40-B1FFF730BCF7}">
      <dgm:prSet/>
      <dgm:spPr/>
      <dgm:t>
        <a:bodyPr/>
        <a:lstStyle/>
        <a:p>
          <a:r>
            <a:rPr lang="en-US">
              <a:latin typeface="Franklin Gothic Book" panose="020B0503020102020204" pitchFamily="34" charset="0"/>
            </a:rPr>
            <a:t>Devices CANNOT be kept on your person (in a pocket, etc.). They must, at a bare minimum, be kept in a CLOSED backpack pocket. Devices can also be left in your car, at home, etc.</a:t>
          </a:r>
        </a:p>
      </dgm:t>
    </dgm:pt>
    <dgm:pt modelId="{1513D2C9-2374-46A6-AA3E-C7AC000A37EB}" type="parTrans" cxnId="{A8D17BD2-3505-47AC-9B9D-B63B4B537598}">
      <dgm:prSet/>
      <dgm:spPr/>
      <dgm:t>
        <a:bodyPr/>
        <a:lstStyle/>
        <a:p>
          <a:endParaRPr lang="en-US"/>
        </a:p>
      </dgm:t>
    </dgm:pt>
    <dgm:pt modelId="{F9E35BBC-5E8F-4596-845C-79EB52D62863}" type="sibTrans" cxnId="{A8D17BD2-3505-47AC-9B9D-B63B4B537598}">
      <dgm:prSet/>
      <dgm:spPr/>
      <dgm:t>
        <a:bodyPr/>
        <a:lstStyle/>
        <a:p>
          <a:endParaRPr lang="en-US"/>
        </a:p>
      </dgm:t>
    </dgm:pt>
    <dgm:pt modelId="{9702BC72-CB94-40C5-85C5-37E6A980EF52}">
      <dgm:prSet/>
      <dgm:spPr/>
      <dgm:t>
        <a:bodyPr/>
        <a:lstStyle/>
        <a:p>
          <a:r>
            <a:rPr lang="en-US">
              <a:latin typeface="Franklin Gothic Book" panose="020B0503020102020204" pitchFamily="34" charset="0"/>
            </a:rPr>
            <a:t>Devices CANNOT be utilized or checked during passing times, lunch time, or Open Campus if you chose to remain on campus. </a:t>
          </a:r>
        </a:p>
      </dgm:t>
    </dgm:pt>
    <dgm:pt modelId="{E8BB51DA-7ECD-4246-B2CC-55E6610B6436}" type="parTrans" cxnId="{7787BC4D-2D47-48CF-89BA-8DF9E99881EB}">
      <dgm:prSet/>
      <dgm:spPr/>
      <dgm:t>
        <a:bodyPr/>
        <a:lstStyle/>
        <a:p>
          <a:endParaRPr lang="en-US"/>
        </a:p>
      </dgm:t>
    </dgm:pt>
    <dgm:pt modelId="{10D01EE3-CC19-403F-887D-B279D7754BE8}" type="sibTrans" cxnId="{7787BC4D-2D47-48CF-89BA-8DF9E99881EB}">
      <dgm:prSet/>
      <dgm:spPr/>
      <dgm:t>
        <a:bodyPr/>
        <a:lstStyle/>
        <a:p>
          <a:endParaRPr lang="en-US"/>
        </a:p>
      </dgm:t>
    </dgm:pt>
    <dgm:pt modelId="{BEA37E00-3A3F-4166-83E0-05ED954D841F}">
      <dgm:prSet/>
      <dgm:spPr/>
      <dgm:t>
        <a:bodyPr/>
        <a:lstStyle/>
        <a:p>
          <a:r>
            <a:rPr lang="en-US">
              <a:latin typeface="Franklin Gothic Book" panose="020B0503020102020204" pitchFamily="34" charset="0"/>
            </a:rPr>
            <a:t>If you choose to leave the classroom to visit the nurse, go to the bathroom, etc., your backpack (with your phone inside) STAYS IN THE CLASSROOM.</a:t>
          </a:r>
        </a:p>
      </dgm:t>
    </dgm:pt>
    <dgm:pt modelId="{70E3E586-9563-4A86-9343-F5AB238FE1EF}" type="parTrans" cxnId="{993FEC1C-3659-4237-A1F7-ADF062AD3BA7}">
      <dgm:prSet/>
      <dgm:spPr/>
      <dgm:t>
        <a:bodyPr/>
        <a:lstStyle/>
        <a:p>
          <a:endParaRPr lang="en-US"/>
        </a:p>
      </dgm:t>
    </dgm:pt>
    <dgm:pt modelId="{EFF18224-64E3-4088-99D0-F1C5A23BCD95}" type="sibTrans" cxnId="{993FEC1C-3659-4237-A1F7-ADF062AD3BA7}">
      <dgm:prSet/>
      <dgm:spPr/>
      <dgm:t>
        <a:bodyPr/>
        <a:lstStyle/>
        <a:p>
          <a:endParaRPr lang="en-US"/>
        </a:p>
      </dgm:t>
    </dgm:pt>
    <dgm:pt modelId="{EFEFAC3C-D6A9-4A5D-B1A3-B26B327EE337}" type="pres">
      <dgm:prSet presAssocID="{69BDD260-FA9C-4BE1-90A0-D42F90CA440F}" presName="linear" presStyleCnt="0">
        <dgm:presLayoutVars>
          <dgm:animLvl val="lvl"/>
          <dgm:resizeHandles val="exact"/>
        </dgm:presLayoutVars>
      </dgm:prSet>
      <dgm:spPr/>
    </dgm:pt>
    <dgm:pt modelId="{8AEE52FF-80D8-41B3-99ED-3CC1F047994D}" type="pres">
      <dgm:prSet presAssocID="{C0881CC3-1DF6-40D4-B4B4-C3323E089F55}" presName="parentText" presStyleLbl="node1" presStyleIdx="0" presStyleCnt="4">
        <dgm:presLayoutVars>
          <dgm:chMax val="0"/>
          <dgm:bulletEnabled val="1"/>
        </dgm:presLayoutVars>
      </dgm:prSet>
      <dgm:spPr/>
    </dgm:pt>
    <dgm:pt modelId="{A0A145E5-3AA5-4B2A-88D4-33442341C1BD}" type="pres">
      <dgm:prSet presAssocID="{DDFFA7A5-785A-4724-9733-C035E0EB6E55}" presName="spacer" presStyleCnt="0"/>
      <dgm:spPr/>
    </dgm:pt>
    <dgm:pt modelId="{C0931F10-88C3-4955-AA8D-EF68F3C778F5}" type="pres">
      <dgm:prSet presAssocID="{2AD18806-A4EF-4225-BF40-B1FFF730BCF7}" presName="parentText" presStyleLbl="node1" presStyleIdx="1" presStyleCnt="4">
        <dgm:presLayoutVars>
          <dgm:chMax val="0"/>
          <dgm:bulletEnabled val="1"/>
        </dgm:presLayoutVars>
      </dgm:prSet>
      <dgm:spPr/>
    </dgm:pt>
    <dgm:pt modelId="{24955A06-98D1-4CC8-973B-138F382EB5E8}" type="pres">
      <dgm:prSet presAssocID="{F9E35BBC-5E8F-4596-845C-79EB52D62863}" presName="spacer" presStyleCnt="0"/>
      <dgm:spPr/>
    </dgm:pt>
    <dgm:pt modelId="{26EFF94F-69B8-44EB-8382-1F9B1EB428E7}" type="pres">
      <dgm:prSet presAssocID="{9702BC72-CB94-40C5-85C5-37E6A980EF52}" presName="parentText" presStyleLbl="node1" presStyleIdx="2" presStyleCnt="4">
        <dgm:presLayoutVars>
          <dgm:chMax val="0"/>
          <dgm:bulletEnabled val="1"/>
        </dgm:presLayoutVars>
      </dgm:prSet>
      <dgm:spPr/>
    </dgm:pt>
    <dgm:pt modelId="{85A00298-7242-4A61-9D0E-58883434047F}" type="pres">
      <dgm:prSet presAssocID="{10D01EE3-CC19-403F-887D-B279D7754BE8}" presName="spacer" presStyleCnt="0"/>
      <dgm:spPr/>
    </dgm:pt>
    <dgm:pt modelId="{B04992B6-ACD7-4E22-B561-C909E4BCD832}" type="pres">
      <dgm:prSet presAssocID="{BEA37E00-3A3F-4166-83E0-05ED954D841F}" presName="parentText" presStyleLbl="node1" presStyleIdx="3" presStyleCnt="4">
        <dgm:presLayoutVars>
          <dgm:chMax val="0"/>
          <dgm:bulletEnabled val="1"/>
        </dgm:presLayoutVars>
      </dgm:prSet>
      <dgm:spPr/>
    </dgm:pt>
  </dgm:ptLst>
  <dgm:cxnLst>
    <dgm:cxn modelId="{993FEC1C-3659-4237-A1F7-ADF062AD3BA7}" srcId="{69BDD260-FA9C-4BE1-90A0-D42F90CA440F}" destId="{BEA37E00-3A3F-4166-83E0-05ED954D841F}" srcOrd="3" destOrd="0" parTransId="{70E3E586-9563-4A86-9343-F5AB238FE1EF}" sibTransId="{EFF18224-64E3-4088-99D0-F1C5A23BCD95}"/>
    <dgm:cxn modelId="{E4BA7626-2DF5-4E77-A39B-5200699B516A}" type="presOf" srcId="{BEA37E00-3A3F-4166-83E0-05ED954D841F}" destId="{B04992B6-ACD7-4E22-B561-C909E4BCD832}" srcOrd="0" destOrd="0" presId="urn:microsoft.com/office/officeart/2005/8/layout/vList2"/>
    <dgm:cxn modelId="{7787BC4D-2D47-48CF-89BA-8DF9E99881EB}" srcId="{69BDD260-FA9C-4BE1-90A0-D42F90CA440F}" destId="{9702BC72-CB94-40C5-85C5-37E6A980EF52}" srcOrd="2" destOrd="0" parTransId="{E8BB51DA-7ECD-4246-B2CC-55E6610B6436}" sibTransId="{10D01EE3-CC19-403F-887D-B279D7754BE8}"/>
    <dgm:cxn modelId="{5A7A1C88-8F9B-4577-8F15-A7EEA6692CBF}" type="presOf" srcId="{C0881CC3-1DF6-40D4-B4B4-C3323E089F55}" destId="{8AEE52FF-80D8-41B3-99ED-3CC1F047994D}" srcOrd="0" destOrd="0" presId="urn:microsoft.com/office/officeart/2005/8/layout/vList2"/>
    <dgm:cxn modelId="{F22DCE88-2686-4370-A70B-751E4058ED58}" type="presOf" srcId="{2AD18806-A4EF-4225-BF40-B1FFF730BCF7}" destId="{C0931F10-88C3-4955-AA8D-EF68F3C778F5}" srcOrd="0" destOrd="0" presId="urn:microsoft.com/office/officeart/2005/8/layout/vList2"/>
    <dgm:cxn modelId="{402E39B7-25F5-40D0-897F-729E20591E67}" srcId="{69BDD260-FA9C-4BE1-90A0-D42F90CA440F}" destId="{C0881CC3-1DF6-40D4-B4B4-C3323E089F55}" srcOrd="0" destOrd="0" parTransId="{8B663763-7176-44A6-9003-F4B8F083FD47}" sibTransId="{DDFFA7A5-785A-4724-9733-C035E0EB6E55}"/>
    <dgm:cxn modelId="{A8D17BD2-3505-47AC-9B9D-B63B4B537598}" srcId="{69BDD260-FA9C-4BE1-90A0-D42F90CA440F}" destId="{2AD18806-A4EF-4225-BF40-B1FFF730BCF7}" srcOrd="1" destOrd="0" parTransId="{1513D2C9-2374-46A6-AA3E-C7AC000A37EB}" sibTransId="{F9E35BBC-5E8F-4596-845C-79EB52D62863}"/>
    <dgm:cxn modelId="{12C0C6EF-38AE-4F82-9989-2F18C9F991A9}" type="presOf" srcId="{9702BC72-CB94-40C5-85C5-37E6A980EF52}" destId="{26EFF94F-69B8-44EB-8382-1F9B1EB428E7}" srcOrd="0" destOrd="0" presId="urn:microsoft.com/office/officeart/2005/8/layout/vList2"/>
    <dgm:cxn modelId="{81F4C6F6-A91D-44D5-9E84-BD1B0FEAB35D}" type="presOf" srcId="{69BDD260-FA9C-4BE1-90A0-D42F90CA440F}" destId="{EFEFAC3C-D6A9-4A5D-B1A3-B26B327EE337}" srcOrd="0" destOrd="0" presId="urn:microsoft.com/office/officeart/2005/8/layout/vList2"/>
    <dgm:cxn modelId="{219C0C69-72D3-4033-A3D5-5B714CEBECEF}" type="presParOf" srcId="{EFEFAC3C-D6A9-4A5D-B1A3-B26B327EE337}" destId="{8AEE52FF-80D8-41B3-99ED-3CC1F047994D}" srcOrd="0" destOrd="0" presId="urn:microsoft.com/office/officeart/2005/8/layout/vList2"/>
    <dgm:cxn modelId="{FECA6836-BD38-4993-BC47-DA589DFC46C0}" type="presParOf" srcId="{EFEFAC3C-D6A9-4A5D-B1A3-B26B327EE337}" destId="{A0A145E5-3AA5-4B2A-88D4-33442341C1BD}" srcOrd="1" destOrd="0" presId="urn:microsoft.com/office/officeart/2005/8/layout/vList2"/>
    <dgm:cxn modelId="{D69ED5F8-8E65-46B5-A3E2-9532EB34162A}" type="presParOf" srcId="{EFEFAC3C-D6A9-4A5D-B1A3-B26B327EE337}" destId="{C0931F10-88C3-4955-AA8D-EF68F3C778F5}" srcOrd="2" destOrd="0" presId="urn:microsoft.com/office/officeart/2005/8/layout/vList2"/>
    <dgm:cxn modelId="{463E2BF5-D92F-4115-86C0-18F6BFBC6160}" type="presParOf" srcId="{EFEFAC3C-D6A9-4A5D-B1A3-B26B327EE337}" destId="{24955A06-98D1-4CC8-973B-138F382EB5E8}" srcOrd="3" destOrd="0" presId="urn:microsoft.com/office/officeart/2005/8/layout/vList2"/>
    <dgm:cxn modelId="{826AA8A1-0148-4454-9359-D70B27B3BFB2}" type="presParOf" srcId="{EFEFAC3C-D6A9-4A5D-B1A3-B26B327EE337}" destId="{26EFF94F-69B8-44EB-8382-1F9B1EB428E7}" srcOrd="4" destOrd="0" presId="urn:microsoft.com/office/officeart/2005/8/layout/vList2"/>
    <dgm:cxn modelId="{777780CE-4917-48EF-A7D2-E7F1D06E9924}" type="presParOf" srcId="{EFEFAC3C-D6A9-4A5D-B1A3-B26B327EE337}" destId="{85A00298-7242-4A61-9D0E-58883434047F}" srcOrd="5" destOrd="0" presId="urn:microsoft.com/office/officeart/2005/8/layout/vList2"/>
    <dgm:cxn modelId="{48FA2DFF-4096-4A2C-8C29-ED1E200D3A48}" type="presParOf" srcId="{EFEFAC3C-D6A9-4A5D-B1A3-B26B327EE337}" destId="{B04992B6-ACD7-4E22-B561-C909E4BCD832}"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 qsCatId="simple" csTypeId="urn:microsoft.com/office/officeart/2005/8/colors/accent0_3" csCatId="mainScheme" phldr="1"/>
      <dgm:spPr/>
      <dgm:t>
        <a:bodyPr/>
        <a:lstStyle/>
        <a:p>
          <a:endParaRPr lang="en-US"/>
        </a:p>
      </dgm:t>
    </dgm:pt>
    <dgm:pt modelId="{FCDB78BC-976E-4AF5-B79F-1F72740D8951}">
      <dgm:prSet custT="1"/>
      <dgm:spPr/>
      <dgm:t>
        <a:bodyPr/>
        <a:lstStyle/>
        <a:p>
          <a:pPr algn="ctr"/>
          <a:r>
            <a:rPr lang="en-US" sz="1800" dirty="0"/>
            <a:t>Check Infinite Campus and Schoology to monitor grades and attendance</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Become familiar with the Choice Ready framework, especially the North Dakota Scholarship</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Talk about the future and maintain high expectations through the end of the year! </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administrator or counselor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8C32-4DD7-4931-83DE-522A7FB7A9CF}">
      <dsp:nvSpPr>
        <dsp:cNvPr id="0" name=""/>
        <dsp:cNvSpPr/>
      </dsp:nvSpPr>
      <dsp:spPr>
        <a:xfrm>
          <a:off x="0" y="45640"/>
          <a:ext cx="11630024" cy="741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Senior Checklist</a:t>
          </a:r>
        </a:p>
      </dsp:txBody>
      <dsp:txXfrm>
        <a:off x="36190" y="81830"/>
        <a:ext cx="11557644" cy="668973"/>
      </dsp:txXfrm>
    </dsp:sp>
    <dsp:sp modelId="{AB0F3459-74BE-493E-8469-7FFFDACAFB30}">
      <dsp:nvSpPr>
        <dsp:cNvPr id="0" name=""/>
        <dsp:cNvSpPr/>
      </dsp:nvSpPr>
      <dsp:spPr>
        <a:xfrm>
          <a:off x="0" y="88491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Graduation Information</a:t>
          </a:r>
        </a:p>
      </dsp:txBody>
      <dsp:txXfrm>
        <a:off x="39809" y="924722"/>
        <a:ext cx="11550406" cy="735872"/>
      </dsp:txXfrm>
    </dsp:sp>
    <dsp:sp modelId="{230B7675-68EB-414A-B5A7-B53BAB3833C4}">
      <dsp:nvSpPr>
        <dsp:cNvPr id="0" name=""/>
        <dsp:cNvSpPr/>
      </dsp:nvSpPr>
      <dsp:spPr>
        <a:xfrm>
          <a:off x="0" y="179832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Choice Ready and North Dakota Scholarship</a:t>
          </a:r>
          <a:endParaRPr lang="en-US" sz="3100" kern="1200"/>
        </a:p>
      </dsp:txBody>
      <dsp:txXfrm>
        <a:off x="39809" y="1838132"/>
        <a:ext cx="11550406" cy="735872"/>
      </dsp:txXfrm>
    </dsp:sp>
    <dsp:sp modelId="{4BCC6F5B-5422-482C-AA7C-01892B2B5779}">
      <dsp:nvSpPr>
        <dsp:cNvPr id="0" name=""/>
        <dsp:cNvSpPr/>
      </dsp:nvSpPr>
      <dsp:spPr>
        <a:xfrm>
          <a:off x="0" y="271173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Important Policies and Dates</a:t>
          </a:r>
          <a:endParaRPr lang="en-US" sz="3100" kern="1200"/>
        </a:p>
      </dsp:txBody>
      <dsp:txXfrm>
        <a:off x="39809" y="2751542"/>
        <a:ext cx="11550406" cy="735872"/>
      </dsp:txXfrm>
    </dsp:sp>
    <dsp:sp modelId="{1474806C-70D2-4DDD-9E7E-0F0F835E0344}">
      <dsp:nvSpPr>
        <dsp:cNvPr id="0" name=""/>
        <dsp:cNvSpPr/>
      </dsp:nvSpPr>
      <dsp:spPr>
        <a:xfrm>
          <a:off x="0" y="3622407"/>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Q&amp;A</a:t>
          </a:r>
          <a:endParaRPr lang="en-US" sz="3100" kern="1200"/>
        </a:p>
      </dsp:txBody>
      <dsp:txXfrm>
        <a:off x="39809" y="3662216"/>
        <a:ext cx="11550406"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F37C8-BFF1-4DF1-BD99-B475B3A76055}">
      <dsp:nvSpPr>
        <dsp:cNvPr id="0" name=""/>
        <dsp:cNvSpPr/>
      </dsp:nvSpPr>
      <dsp:spPr>
        <a:xfrm>
          <a:off x="3627" y="495"/>
          <a:ext cx="3377299" cy="1013189"/>
        </a:xfrm>
        <a:prstGeom prst="chevron">
          <a:avLst>
            <a:gd name="adj" fmla="val 30000"/>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Work Hard</a:t>
          </a:r>
        </a:p>
      </dsp:txBody>
      <dsp:txXfrm>
        <a:off x="307584" y="495"/>
        <a:ext cx="2769385" cy="1013189"/>
      </dsp:txXfrm>
    </dsp:sp>
    <dsp:sp modelId="{B91D23F6-63B5-4292-929E-BADDCD823214}">
      <dsp:nvSpPr>
        <dsp:cNvPr id="0" name=""/>
        <dsp:cNvSpPr/>
      </dsp:nvSpPr>
      <dsp:spPr>
        <a:xfrm>
          <a:off x="362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rPr>
            <a:t>Show up</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rPr>
            <a:t>Be prepared</a:t>
          </a:r>
          <a:endParaRPr lang="en-US" sz="105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Give your best effort</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ea typeface="+mn-ea"/>
              <a:cs typeface="+mn-cs"/>
            </a:rPr>
            <a:t>Manage your time responsibly</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ea typeface="+mn-ea"/>
              <a:cs typeface="+mn-cs"/>
            </a:rPr>
            <a:t>Follow through</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Own your decisions</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Keep improving</a:t>
          </a:r>
          <a:endParaRPr lang="en-US" sz="1800" kern="1200" dirty="0">
            <a:solidFill>
              <a:srgbClr val="00411D">
                <a:hueOff val="0"/>
                <a:satOff val="0"/>
                <a:lumOff val="0"/>
                <a:alphaOff val="0"/>
              </a:srgbClr>
            </a:solidFill>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b="0" kern="1200" dirty="0">
              <a:solidFill>
                <a:srgbClr val="00411D">
                  <a:hueOff val="0"/>
                  <a:satOff val="0"/>
                  <a:lumOff val="0"/>
                  <a:alphaOff val="0"/>
                </a:srgbClr>
              </a:solidFill>
              <a:latin typeface="+mn-lt"/>
            </a:rPr>
            <a:t>Ask for feedback and help</a:t>
          </a:r>
        </a:p>
        <a:p>
          <a:pPr marL="171450" lvl="1" indent="-171450" algn="ctr" defTabSz="800100">
            <a:lnSpc>
              <a:spcPct val="90000"/>
            </a:lnSpc>
            <a:spcBef>
              <a:spcPct val="0"/>
            </a:spcBef>
            <a:spcAft>
              <a:spcPts val="0"/>
            </a:spcAft>
            <a:buFont typeface="Arial" panose="020B0604020202020204" pitchFamily="34" charset="0"/>
            <a:buNone/>
          </a:pPr>
          <a:endParaRPr lang="en-US" sz="1800" kern="1200" dirty="0">
            <a:solidFill>
              <a:srgbClr val="00411D">
                <a:hueOff val="0"/>
                <a:satOff val="0"/>
                <a:lumOff val="0"/>
                <a:alphaOff val="0"/>
              </a:srgbClr>
            </a:solidFill>
            <a:latin typeface="Franklin Gothic Book"/>
            <a:ea typeface="+mn-ea"/>
            <a:cs typeface="+mn-cs"/>
          </a:endParaRPr>
        </a:p>
      </dsp:txBody>
      <dsp:txXfrm>
        <a:off x="3627" y="1013684"/>
        <a:ext cx="3073342" cy="2973797"/>
      </dsp:txXfrm>
    </dsp:sp>
    <dsp:sp modelId="{343CC2D0-1F6D-49BA-BD60-5752FCBEBC5B}">
      <dsp:nvSpPr>
        <dsp:cNvPr id="0" name=""/>
        <dsp:cNvSpPr/>
      </dsp:nvSpPr>
      <dsp:spPr>
        <a:xfrm>
          <a:off x="3330732" y="495"/>
          <a:ext cx="3377299" cy="1013189"/>
        </a:xfrm>
        <a:prstGeom prst="chevron">
          <a:avLst>
            <a:gd name="adj" fmla="val 30000"/>
          </a:avLst>
        </a:prstGeom>
        <a:solidFill>
          <a:schemeClr val="accent1">
            <a:shade val="80000"/>
            <a:hueOff val="-143616"/>
            <a:satOff val="-19992"/>
            <a:lumOff val="17908"/>
            <a:alphaOff val="0"/>
          </a:schemeClr>
        </a:solidFill>
        <a:ln w="12700" cap="flat" cmpd="sng" algn="ctr">
          <a:solidFill>
            <a:schemeClr val="accent1">
              <a:shade val="80000"/>
              <a:hueOff val="-143616"/>
              <a:satOff val="-19992"/>
              <a:lumOff val="179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Embrace Challenge</a:t>
          </a:r>
        </a:p>
      </dsp:txBody>
      <dsp:txXfrm>
        <a:off x="3634689" y="495"/>
        <a:ext cx="2769385" cy="1013189"/>
      </dsp:txXfrm>
    </dsp:sp>
    <dsp:sp modelId="{00ECF072-0B72-4D91-B109-86E922167C18}">
      <dsp:nvSpPr>
        <dsp:cNvPr id="0" name=""/>
        <dsp:cNvSpPr/>
      </dsp:nvSpPr>
      <dsp:spPr>
        <a:xfrm>
          <a:off x="3330732"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Try new things</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Learn from mistakes</a:t>
          </a:r>
          <a:endParaRPr lang="en-US" sz="105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 more than expected</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Step out of your comfort zone</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Don’t give up</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Set ambitious goals</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Zoom out and pivot your mindset</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Be flexible</a:t>
          </a:r>
        </a:p>
      </dsp:txBody>
      <dsp:txXfrm>
        <a:off x="3330732" y="1013684"/>
        <a:ext cx="3073342" cy="2973797"/>
      </dsp:txXfrm>
    </dsp:sp>
    <dsp:sp modelId="{4F2CFE8D-7A1A-4D82-8746-664846DA0E45}">
      <dsp:nvSpPr>
        <dsp:cNvPr id="0" name=""/>
        <dsp:cNvSpPr/>
      </dsp:nvSpPr>
      <dsp:spPr>
        <a:xfrm>
          <a:off x="6657837" y="495"/>
          <a:ext cx="3377299" cy="1013189"/>
        </a:xfrm>
        <a:prstGeom prst="chevron">
          <a:avLst>
            <a:gd name="adj" fmla="val 30000"/>
          </a:avLst>
        </a:prstGeom>
        <a:solidFill>
          <a:schemeClr val="accent1">
            <a:shade val="80000"/>
            <a:hueOff val="-287231"/>
            <a:satOff val="-39983"/>
            <a:lumOff val="35816"/>
            <a:alphaOff val="0"/>
          </a:schemeClr>
        </a:solidFill>
        <a:ln w="12700" cap="flat" cmpd="sng" algn="ctr">
          <a:solidFill>
            <a:schemeClr val="accent1">
              <a:shade val="80000"/>
              <a:hueOff val="-287231"/>
              <a:satOff val="-39983"/>
              <a:lumOff val="358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Build Community</a:t>
          </a:r>
        </a:p>
      </dsp:txBody>
      <dsp:txXfrm>
        <a:off x="6961794" y="495"/>
        <a:ext cx="2769385" cy="1013189"/>
      </dsp:txXfrm>
    </dsp:sp>
    <dsp:sp modelId="{EAAC407E-D8BE-4A3B-A6F7-CC40C968AA6B}">
      <dsp:nvSpPr>
        <dsp:cNvPr id="0" name=""/>
        <dsp:cNvSpPr/>
      </dsp:nvSpPr>
      <dsp:spPr>
        <a:xfrm>
          <a:off x="665783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Include others</a:t>
          </a:r>
          <a:endParaRPr lang="en-US" sz="180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Show school spirit</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Listen first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Get involved</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Support your teammates and peers</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Be kind to everyone</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Make a positive impact</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Give back through service</a:t>
          </a:r>
        </a:p>
      </dsp:txBody>
      <dsp:txXfrm>
        <a:off x="6657837" y="1013684"/>
        <a:ext cx="3073342" cy="2973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315DD-ABE9-4810-B62A-77047F76228C}">
      <dsp:nvSpPr>
        <dsp:cNvPr id="0" name=""/>
        <dsp:cNvSpPr/>
      </dsp:nvSpPr>
      <dsp:spPr>
        <a:xfrm>
          <a:off x="1753" y="481659"/>
          <a:ext cx="1455249" cy="145524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AD604D-D2EC-4484-A182-63C8A76F2016}">
      <dsp:nvSpPr>
        <dsp:cNvPr id="0" name=""/>
        <dsp:cNvSpPr/>
      </dsp:nvSpPr>
      <dsp:spPr>
        <a:xfrm>
          <a:off x="307356" y="787261"/>
          <a:ext cx="844044" cy="8440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E36877-1637-4840-8C01-F50A4D07AB05}">
      <dsp:nvSpPr>
        <dsp:cNvPr id="0" name=""/>
        <dsp:cNvSpPr/>
      </dsp:nvSpPr>
      <dsp:spPr>
        <a:xfrm>
          <a:off x="1768842" y="481659"/>
          <a:ext cx="3430230" cy="1455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en-US" sz="2800" kern="1200"/>
            <a:t>Build a PowerPoint (or other medium) presentation over the course of the year</a:t>
          </a:r>
        </a:p>
      </dsp:txBody>
      <dsp:txXfrm>
        <a:off x="1768842" y="481659"/>
        <a:ext cx="3430230" cy="1455249"/>
      </dsp:txXfrm>
    </dsp:sp>
    <dsp:sp modelId="{59634594-F13B-4557-BCF1-604F5071444B}">
      <dsp:nvSpPr>
        <dsp:cNvPr id="0" name=""/>
        <dsp:cNvSpPr/>
      </dsp:nvSpPr>
      <dsp:spPr>
        <a:xfrm>
          <a:off x="5796764" y="481659"/>
          <a:ext cx="1455249" cy="145524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0E0330-9E8A-4564-9EA5-DB8BA8C4FCD8}">
      <dsp:nvSpPr>
        <dsp:cNvPr id="0" name=""/>
        <dsp:cNvSpPr/>
      </dsp:nvSpPr>
      <dsp:spPr>
        <a:xfrm>
          <a:off x="6102366" y="787261"/>
          <a:ext cx="844044" cy="8440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3006B0-0CDA-420B-8431-187B52506785}">
      <dsp:nvSpPr>
        <dsp:cNvPr id="0" name=""/>
        <dsp:cNvSpPr/>
      </dsp:nvSpPr>
      <dsp:spPr>
        <a:xfrm>
          <a:off x="7563852" y="481659"/>
          <a:ext cx="3430230" cy="1455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en-US" sz="2800" kern="1200"/>
            <a:t>Share celebrations from high school, application of skills to future endeavors, plans for after graduation</a:t>
          </a:r>
        </a:p>
      </dsp:txBody>
      <dsp:txXfrm>
        <a:off x="7563852" y="481659"/>
        <a:ext cx="3430230" cy="1455249"/>
      </dsp:txXfrm>
    </dsp:sp>
    <dsp:sp modelId="{DDC02EF0-0336-4CFF-BEEC-53FEDE1ED1D5}">
      <dsp:nvSpPr>
        <dsp:cNvPr id="0" name=""/>
        <dsp:cNvSpPr/>
      </dsp:nvSpPr>
      <dsp:spPr>
        <a:xfrm>
          <a:off x="1753" y="2730341"/>
          <a:ext cx="1455249" cy="145524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B7FC20-3F9A-44E7-A454-3AAE67AC2AC0}">
      <dsp:nvSpPr>
        <dsp:cNvPr id="0" name=""/>
        <dsp:cNvSpPr/>
      </dsp:nvSpPr>
      <dsp:spPr>
        <a:xfrm>
          <a:off x="307356" y="3035943"/>
          <a:ext cx="844044" cy="8440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DBCDD1-4D50-4DC4-A618-8530B7A7A219}">
      <dsp:nvSpPr>
        <dsp:cNvPr id="0" name=""/>
        <dsp:cNvSpPr/>
      </dsp:nvSpPr>
      <dsp:spPr>
        <a:xfrm>
          <a:off x="1768842" y="2730341"/>
          <a:ext cx="3430230" cy="1455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en-US" sz="2800" kern="1200" dirty="0"/>
            <a:t>Presentation date: April 28</a:t>
          </a:r>
        </a:p>
      </dsp:txBody>
      <dsp:txXfrm>
        <a:off x="1768842" y="2730341"/>
        <a:ext cx="3430230" cy="1455249"/>
      </dsp:txXfrm>
    </dsp:sp>
    <dsp:sp modelId="{DB38DD71-397F-457A-A322-BA1DDB665557}">
      <dsp:nvSpPr>
        <dsp:cNvPr id="0" name=""/>
        <dsp:cNvSpPr/>
      </dsp:nvSpPr>
      <dsp:spPr>
        <a:xfrm>
          <a:off x="5796764" y="2730341"/>
          <a:ext cx="1455249" cy="145524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5E520C-6618-4F7F-8AB3-FBC0122051DF}">
      <dsp:nvSpPr>
        <dsp:cNvPr id="0" name=""/>
        <dsp:cNvSpPr/>
      </dsp:nvSpPr>
      <dsp:spPr>
        <a:xfrm>
          <a:off x="6102366" y="3035943"/>
          <a:ext cx="844044" cy="8440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3CDCAB-851C-45E5-A1BA-5330451CA567}">
      <dsp:nvSpPr>
        <dsp:cNvPr id="0" name=""/>
        <dsp:cNvSpPr/>
      </dsp:nvSpPr>
      <dsp:spPr>
        <a:xfrm>
          <a:off x="7563852" y="2730341"/>
          <a:ext cx="3430230" cy="1455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100000"/>
            </a:lnSpc>
            <a:spcBef>
              <a:spcPct val="0"/>
            </a:spcBef>
            <a:spcAft>
              <a:spcPct val="35000"/>
            </a:spcAft>
            <a:buNone/>
          </a:pPr>
          <a:r>
            <a:rPr lang="en-US" sz="2800" kern="1200" dirty="0"/>
            <a:t>Please save the date! We’d love for you to join us! </a:t>
          </a:r>
        </a:p>
      </dsp:txBody>
      <dsp:txXfrm>
        <a:off x="7563852" y="2730341"/>
        <a:ext cx="3430230" cy="14552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E52FF-80D8-41B3-99ED-3CC1F047994D}">
      <dsp:nvSpPr>
        <dsp:cNvPr id="0" name=""/>
        <dsp:cNvSpPr/>
      </dsp:nvSpPr>
      <dsp:spPr>
        <a:xfrm>
          <a:off x="0" y="328328"/>
          <a:ext cx="11731759" cy="86112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Learner cell phones, smart watches, and all other personal devices that can send and receive messages are OUT-OF-SIGHT and OUT-OF-USE from 8:25a until 3:35p.</a:t>
          </a:r>
        </a:p>
      </dsp:txBody>
      <dsp:txXfrm>
        <a:off x="42036" y="370364"/>
        <a:ext cx="11647687" cy="777048"/>
      </dsp:txXfrm>
    </dsp:sp>
    <dsp:sp modelId="{C0931F10-88C3-4955-AA8D-EF68F3C778F5}">
      <dsp:nvSpPr>
        <dsp:cNvPr id="0" name=""/>
        <dsp:cNvSpPr/>
      </dsp:nvSpPr>
      <dsp:spPr>
        <a:xfrm>
          <a:off x="0" y="1255688"/>
          <a:ext cx="11731759" cy="861120"/>
        </a:xfrm>
        <a:prstGeom prst="roundRect">
          <a:avLst/>
        </a:prstGeom>
        <a:solidFill>
          <a:schemeClr val="accent1">
            <a:shade val="80000"/>
            <a:hueOff val="-95744"/>
            <a:satOff val="-13328"/>
            <a:lumOff val="119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kept on your person (in a pocket, etc.). They must, at a bare minimum, be kept in a CLOSED backpack pocket. Devices can also be left in your car, at home, etc.</a:t>
          </a:r>
        </a:p>
      </dsp:txBody>
      <dsp:txXfrm>
        <a:off x="42036" y="1297724"/>
        <a:ext cx="11647687" cy="777048"/>
      </dsp:txXfrm>
    </dsp:sp>
    <dsp:sp modelId="{26EFF94F-69B8-44EB-8382-1F9B1EB428E7}">
      <dsp:nvSpPr>
        <dsp:cNvPr id="0" name=""/>
        <dsp:cNvSpPr/>
      </dsp:nvSpPr>
      <dsp:spPr>
        <a:xfrm>
          <a:off x="0" y="2183048"/>
          <a:ext cx="11731759" cy="861120"/>
        </a:xfrm>
        <a:prstGeom prst="roundRect">
          <a:avLst/>
        </a:prstGeom>
        <a:solidFill>
          <a:schemeClr val="accent1">
            <a:shade val="80000"/>
            <a:hueOff val="-191487"/>
            <a:satOff val="-26655"/>
            <a:lumOff val="238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utilized or checked during passing times, lunch time, or Open Campus if you chose to remain on campus. </a:t>
          </a:r>
        </a:p>
      </dsp:txBody>
      <dsp:txXfrm>
        <a:off x="42036" y="2225084"/>
        <a:ext cx="11647687" cy="777048"/>
      </dsp:txXfrm>
    </dsp:sp>
    <dsp:sp modelId="{B04992B6-ACD7-4E22-B561-C909E4BCD832}">
      <dsp:nvSpPr>
        <dsp:cNvPr id="0" name=""/>
        <dsp:cNvSpPr/>
      </dsp:nvSpPr>
      <dsp:spPr>
        <a:xfrm>
          <a:off x="0" y="3110408"/>
          <a:ext cx="11731759" cy="861120"/>
        </a:xfrm>
        <a:prstGeom prst="roundRect">
          <a:avLst/>
        </a:prstGeom>
        <a:solidFill>
          <a:schemeClr val="accent1">
            <a:shade val="80000"/>
            <a:hueOff val="-287231"/>
            <a:satOff val="-39983"/>
            <a:lumOff val="358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If you choose to leave the classroom to visit the nurse, go to the bathroom, etc., your backpack (with your phone inside) STAYS IN THE CLASSROOM.</a:t>
          </a:r>
        </a:p>
      </dsp:txBody>
      <dsp:txXfrm>
        <a:off x="42036" y="3152444"/>
        <a:ext cx="11647687" cy="7770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dirty="0"/>
            <a:t>Check Infinite Campus and Schoology to monitor grades and attendance</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Become familiar with the Choice Ready framework, especially the North Dakota Scholarship</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Talk about the future and maintain high expectations through the end of the year! </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administrator or counselor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CC37D2C-23C5-41ED-95F7-DFB9329DDFC0}" type="datetimeFigureOut">
              <a:rPr lang="en-US" smtClean="0"/>
              <a:t>8/25/2026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2"/>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2"/>
            <a:ext cx="3037840" cy="466433"/>
          </a:xfrm>
          <a:prstGeom prst="rect">
            <a:avLst/>
          </a:prstGeom>
        </p:spPr>
        <p:txBody>
          <a:bodyPr vert="horz" lIns="93172" tIns="46587" rIns="93172" bIns="46587" rtlCol="0" anchor="b"/>
          <a:lstStyle>
            <a:lvl1pPr algn="r">
              <a:defRPr sz="1200"/>
            </a:lvl1pPr>
          </a:lstStyle>
          <a:p>
            <a:fld id="{56BE4086-3118-499C-A0E7-4FA871414466}" type="slidenum">
              <a:rPr lang="en-US" smtClean="0"/>
              <a:t>‹#›</a:t>
            </a:fld>
            <a:endParaRPr lang="en-US"/>
          </a:p>
        </p:txBody>
      </p:sp>
    </p:spTree>
    <p:extLst>
      <p:ext uri="{BB962C8B-B14F-4D97-AF65-F5344CB8AC3E}">
        <p14:creationId xmlns:p14="http://schemas.microsoft.com/office/powerpoint/2010/main" val="793155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Rachel </a:t>
            </a:r>
          </a:p>
        </p:txBody>
      </p:sp>
      <p:sp>
        <p:nvSpPr>
          <p:cNvPr id="4" name="Slide Number Placeholder 3"/>
          <p:cNvSpPr>
            <a:spLocks noGrp="1"/>
          </p:cNvSpPr>
          <p:nvPr>
            <p:ph type="sldNum" sz="quarter" idx="5"/>
          </p:nvPr>
        </p:nvSpPr>
        <p:spPr/>
        <p:txBody>
          <a:bodyPr/>
          <a:lstStyle/>
          <a:p>
            <a:pPr defTabSz="931723">
              <a:defRPr/>
            </a:pPr>
            <a:fld id="{9D3D6270-E0E0-4C6F-BEF9-CE34D92D40D4}" type="slidenum">
              <a:rPr lang="en-US">
                <a:solidFill>
                  <a:prstClr val="black"/>
                </a:solidFill>
                <a:latin typeface="Calibri" panose="020F0502020204030204"/>
              </a:rPr>
              <a:pPr defTabSz="931723">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792835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28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660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942983-ED83-4EAD-9E22-45AD550318B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6984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Caldwell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10B6D-C0C7-4571-A2E3-B429EB4BA4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14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Wayne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10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3008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693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77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720224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4067672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019753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392222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147685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31FF48-DC77-40AD-AAB7-0AC6F4E93F0E}"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060382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1FF48-DC77-40AD-AAB7-0AC6F4E93F0E}"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011675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22068072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9031FF48-DC77-40AD-AAB7-0AC6F4E93F0E}" type="datetimeFigureOut">
              <a:rPr lang="en-US" smtClean="0"/>
              <a:t>8/25/2026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072818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640843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541562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3284890-85D2-4D7B-8EF5-15A9C1DB8F4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698854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F5661D-6934-4B32-B92C-470368BF1EC6}"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275121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8/25/2026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4177432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8D31E-DCDA-41A7-9C67-C4B11B94D21D}"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066114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3762C0-B258-48F1-ADE6-176B4174CCDD}" type="datetimeFigureOut">
              <a:rPr lang="en-US" dirty="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8164672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7919A6-33EB-49BD-A62F-1FA56B9F9712}" type="datetimeFigureOut">
              <a:rPr lang="en-US" dirty="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180801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7290725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47702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8/25/2026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790597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810864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64DA5-CD3D-4590-A511-FCD3BC7A793E}"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9815936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25186007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465139"/>
            <a:ext cx="10363200" cy="1431925"/>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normAutofit/>
          </a:bodyPr>
          <a:lstStyle/>
          <a:p>
            <a:pPr lvl="0"/>
            <a:endParaRPr lang="en-US" noProof="0"/>
          </a:p>
        </p:txBody>
      </p:sp>
      <p:sp>
        <p:nvSpPr>
          <p:cNvPr id="5" name="Date Placeholder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455F51"/>
              </a:solidFill>
              <a:effectLst/>
              <a:uLnTx/>
              <a:uFillTx/>
              <a:latin typeface="Rockwell" panose="02060603020205020403"/>
              <a:ea typeface="+mn-ea"/>
              <a:cs typeface="+mn-cs"/>
            </a:endParaRPr>
          </a:p>
        </p:txBody>
      </p:sp>
      <p:sp>
        <p:nvSpPr>
          <p:cNvPr id="6" name="Footer Placeholder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455F51"/>
              </a:solidFill>
              <a:effectLst/>
              <a:uLnTx/>
              <a:uFillTx/>
              <a:latin typeface="Rockwell" panose="02060603020205020403"/>
              <a:ea typeface="+mn-ea"/>
              <a:cs typeface="+mn-cs"/>
            </a:endParaRPr>
          </a:p>
        </p:txBody>
      </p:sp>
      <p:sp>
        <p:nvSpPr>
          <p:cNvPr id="7" name="Slide Number Placeholder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F5D8A0F-0C0A-474A-A0AD-CC52944ADCFA}" type="slidenum">
              <a:rPr kumimoji="0" lang="en-US" sz="1400" b="1" i="0" u="none" strike="noStrike" kern="1200" cap="none" spc="0" normalizeH="0" baseline="0" noProof="0">
                <a:ln>
                  <a:noFill/>
                </a:ln>
                <a:solidFill>
                  <a:srgbClr val="FFFFFF"/>
                </a:solidFill>
                <a:effectLst/>
                <a:uLnTx/>
                <a:uFillTx/>
                <a:latin typeface="Rockwell Condensed" panose="020606030504050201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Rockwell Condensed" panose="02060603050405020104"/>
              <a:ea typeface="+mn-ea"/>
              <a:cs typeface="+mn-cs"/>
            </a:endParaRPr>
          </a:p>
        </p:txBody>
      </p:sp>
    </p:spTree>
    <p:extLst>
      <p:ext uri="{BB962C8B-B14F-4D97-AF65-F5344CB8AC3E}">
        <p14:creationId xmlns:p14="http://schemas.microsoft.com/office/powerpoint/2010/main" val="4843838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C4AB9FF-81D0-4FAA-B013-7C6593050EB5}"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699840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AB9FF-81D0-4FAA-B013-7C6593050EB5}"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C08CE-B903-4225-94EB-DE49CDA6CEB4}" type="slidenum">
              <a:rPr lang="en-US" smtClean="0"/>
              <a:t>‹#›</a:t>
            </a:fld>
            <a:endParaRPr lang="en-US"/>
          </a:p>
        </p:txBody>
      </p:sp>
      <p:pic>
        <p:nvPicPr>
          <p:cNvPr id="7" name="Picture 6">
            <a:extLst>
              <a:ext uri="{FF2B5EF4-FFF2-40B4-BE49-F238E27FC236}">
                <a16:creationId xmlns:a16="http://schemas.microsoft.com/office/drawing/2014/main" id="{0C1B8A35-B49C-3445-B1DF-2DA9A41614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52577" y="6092693"/>
            <a:ext cx="869197" cy="527313"/>
          </a:xfrm>
          <a:prstGeom prst="rect">
            <a:avLst/>
          </a:prstGeom>
          <a:effectLst>
            <a:glow rad="101600">
              <a:schemeClr val="tx1">
                <a:alpha val="60000"/>
              </a:schemeClr>
            </a:glow>
          </a:effectLst>
        </p:spPr>
      </p:pic>
      <p:sp>
        <p:nvSpPr>
          <p:cNvPr id="8" name="TextBox 7">
            <a:extLst>
              <a:ext uri="{FF2B5EF4-FFF2-40B4-BE49-F238E27FC236}">
                <a16:creationId xmlns:a16="http://schemas.microsoft.com/office/drawing/2014/main" id="{39566F24-3E09-B148-A5F3-7221B386FD2F}"/>
              </a:ext>
            </a:extLst>
          </p:cNvPr>
          <p:cNvSpPr txBox="1"/>
          <p:nvPr userDrawn="1"/>
        </p:nvSpPr>
        <p:spPr>
          <a:xfrm>
            <a:off x="11252577" y="6623863"/>
            <a:ext cx="761555" cy="276999"/>
          </a:xfrm>
          <a:prstGeom prst="rect">
            <a:avLst/>
          </a:prstGeom>
          <a:noFill/>
        </p:spPr>
        <p:txBody>
          <a:bodyPr wrap="none" rtlCol="0">
            <a:spAutoFit/>
          </a:bodyPr>
          <a:lstStyle/>
          <a:p>
            <a:r>
              <a:rPr lang="en-US" sz="1200" b="1"/>
              <a:t>Grade 12</a:t>
            </a:r>
          </a:p>
        </p:txBody>
      </p:sp>
    </p:spTree>
    <p:extLst>
      <p:ext uri="{BB962C8B-B14F-4D97-AF65-F5344CB8AC3E}">
        <p14:creationId xmlns:p14="http://schemas.microsoft.com/office/powerpoint/2010/main" val="11115595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4AB9FF-81D0-4FAA-B013-7C6593050EB5}"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19126365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4AB9FF-81D0-4FAA-B013-7C6593050EB5}"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14706847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4AB9FF-81D0-4FAA-B013-7C6593050EB5}"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30199430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4AB9FF-81D0-4FAA-B013-7C6593050EB5}"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35268333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AB9FF-81D0-4FAA-B013-7C6593050EB5}"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199081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4AB9FF-81D0-4FAA-B013-7C6593050EB5}"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3985694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4AB9FF-81D0-4FAA-B013-7C6593050EB5}"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9853209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AB9FF-81D0-4FAA-B013-7C6593050EB5}"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26249788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AB9FF-81D0-4FAA-B013-7C6593050EB5}"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C08CE-B903-4225-94EB-DE49CDA6CEB4}" type="slidenum">
              <a:rPr lang="en-US" smtClean="0"/>
              <a:t>‹#›</a:t>
            </a:fld>
            <a:endParaRPr lang="en-US"/>
          </a:p>
        </p:txBody>
      </p:sp>
    </p:spTree>
    <p:extLst>
      <p:ext uri="{BB962C8B-B14F-4D97-AF65-F5344CB8AC3E}">
        <p14:creationId xmlns:p14="http://schemas.microsoft.com/office/powerpoint/2010/main" val="33585441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Graphic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2560320" y="960120"/>
            <a:ext cx="7077456" cy="2898648"/>
          </a:xfrm>
        </p:spPr>
        <p:txBody>
          <a:bodyPr anchor="b">
            <a:noAutofit/>
          </a:bodyPr>
          <a:lstStyle>
            <a:lvl1pPr algn="ctr">
              <a:defRPr sz="8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2633472" y="4535424"/>
            <a:ext cx="6931152" cy="941832"/>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Rectangle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43599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133856" y="649224"/>
            <a:ext cx="4178808" cy="5568696"/>
          </a:xfrm>
        </p:spPr>
        <p:txBody>
          <a:bodyPr>
            <a:noAutofit/>
          </a:bodyPr>
          <a:lstStyle>
            <a:lvl1pP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64224" y="1307592"/>
            <a:ext cx="4992624" cy="4251960"/>
          </a:xfrm>
        </p:spPr>
        <p:txBody>
          <a:bodyPr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a:lstStyle>
            <a:lvl1pPr algn="l">
              <a:defRPr>
                <a:solidFill>
                  <a:schemeClr val="bg1"/>
                </a:solidFill>
              </a:defRPr>
            </a:lvl1pPr>
          </a:lstStyle>
          <a:p>
            <a:r>
              <a:rPr lang="en-US">
                <a:solidFill>
                  <a:schemeClr val="bg1"/>
                </a:solidFill>
              </a:rPr>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a:lstStyle>
            <a:lvl1pPr>
              <a:defRPr>
                <a:solidFill>
                  <a:schemeClr val="bg1"/>
                </a:solidFill>
              </a:defRPr>
            </a:lvl1pPr>
          </a:lstStyle>
          <a:p>
            <a:fld id="{2C18C1E5-FB55-42F5-BD6D-9CC153FCDBE6}" type="slidenum">
              <a:rPr lang="en-US" smtClean="0"/>
              <a:pPr/>
              <a:t>‹#›</a:t>
            </a:fld>
            <a:endParaRPr lang="en-US">
              <a:solidFill>
                <a:schemeClr val="bg1"/>
              </a:solidFill>
            </a:endParaRPr>
          </a:p>
        </p:txBody>
      </p:sp>
    </p:spTree>
    <p:extLst>
      <p:ext uri="{BB962C8B-B14F-4D97-AF65-F5344CB8AC3E}">
        <p14:creationId xmlns:p14="http://schemas.microsoft.com/office/powerpoint/2010/main" val="14038418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anchor="ctr">
            <a:noAutofit/>
          </a:bodyPr>
          <a:lstStyle>
            <a:lvl1pPr algn="ctr">
              <a:buNone/>
              <a:defRPr sz="2400"/>
            </a:lvl1pPr>
          </a:lstStyle>
          <a:p>
            <a:endParaRPr lang="en-US"/>
          </a:p>
        </p:txBody>
      </p:sp>
      <p:sp>
        <p:nvSpPr>
          <p:cNvPr id="16" name="Picture Placeholder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anchor="b"/>
          <a:lstStyle>
            <a:lvl1pPr>
              <a:defRPr sz="72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4654296" y="2706624"/>
            <a:ext cx="6894576" cy="3483864"/>
          </a:xfrm>
        </p:spPr>
        <p:txBody>
          <a:bodyPr>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98170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anchor="b"/>
          <a:lstStyle>
            <a:lvl1pPr algn="ctr">
              <a:defRPr sz="8000">
                <a:solidFill>
                  <a:schemeClr val="bg1"/>
                </a:solidFill>
              </a:defRPr>
            </a:lvl1pPr>
          </a:lstStyle>
          <a:p>
            <a:r>
              <a:rPr lang="en-US"/>
              <a:t>Title</a:t>
            </a:r>
          </a:p>
        </p:txBody>
      </p:sp>
      <p:sp>
        <p:nvSpPr>
          <p:cNvPr id="11" name="Rectangle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10622896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768096" y="365125"/>
            <a:ext cx="10515600" cy="1325563"/>
          </a:xfrm>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2075688"/>
            <a:ext cx="10515600" cy="41056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552069 w 10515600"/>
              <a:gd name="csY1" fmla="*/ 0 h 27432"/>
              <a:gd name="csX2" fmla="*/ 893826 w 10515600"/>
              <a:gd name="csY2" fmla="*/ 0 h 27432"/>
              <a:gd name="csX3" fmla="*/ 1761363 w 10515600"/>
              <a:gd name="csY3" fmla="*/ 0 h 27432"/>
              <a:gd name="csX4" fmla="*/ 2313432 w 10515600"/>
              <a:gd name="csY4" fmla="*/ 0 h 27432"/>
              <a:gd name="csX5" fmla="*/ 2865501 w 10515600"/>
              <a:gd name="csY5" fmla="*/ 0 h 27432"/>
              <a:gd name="csX6" fmla="*/ 3733038 w 10515600"/>
              <a:gd name="csY6" fmla="*/ 0 h 27432"/>
              <a:gd name="csX7" fmla="*/ 4179951 w 10515600"/>
              <a:gd name="csY7" fmla="*/ 0 h 27432"/>
              <a:gd name="csX8" fmla="*/ 5047488 w 10515600"/>
              <a:gd name="csY8" fmla="*/ 0 h 27432"/>
              <a:gd name="csX9" fmla="*/ 5915025 w 10515600"/>
              <a:gd name="csY9" fmla="*/ 0 h 27432"/>
              <a:gd name="csX10" fmla="*/ 6572250 w 10515600"/>
              <a:gd name="csY10" fmla="*/ 0 h 27432"/>
              <a:gd name="csX11" fmla="*/ 7439787 w 10515600"/>
              <a:gd name="csY11" fmla="*/ 0 h 27432"/>
              <a:gd name="csX12" fmla="*/ 7991856 w 10515600"/>
              <a:gd name="csY12" fmla="*/ 0 h 27432"/>
              <a:gd name="csX13" fmla="*/ 8543925 w 10515600"/>
              <a:gd name="csY13" fmla="*/ 0 h 27432"/>
              <a:gd name="csX14" fmla="*/ 9306306 w 10515600"/>
              <a:gd name="csY14" fmla="*/ 0 h 27432"/>
              <a:gd name="csX15" fmla="*/ 9858375 w 10515600"/>
              <a:gd name="csY15" fmla="*/ 0 h 27432"/>
              <a:gd name="csX16" fmla="*/ 10515600 w 10515600"/>
              <a:gd name="csY16" fmla="*/ 0 h 27432"/>
              <a:gd name="csX17" fmla="*/ 10515600 w 10515600"/>
              <a:gd name="csY17" fmla="*/ 27432 h 27432"/>
              <a:gd name="csX18" fmla="*/ 9753219 w 10515600"/>
              <a:gd name="csY18" fmla="*/ 27432 h 27432"/>
              <a:gd name="csX19" fmla="*/ 9411462 w 10515600"/>
              <a:gd name="csY19" fmla="*/ 27432 h 27432"/>
              <a:gd name="csX20" fmla="*/ 8964549 w 10515600"/>
              <a:gd name="csY20" fmla="*/ 27432 h 27432"/>
              <a:gd name="csX21" fmla="*/ 8097012 w 10515600"/>
              <a:gd name="csY21" fmla="*/ 27432 h 27432"/>
              <a:gd name="csX22" fmla="*/ 7439787 w 10515600"/>
              <a:gd name="csY22" fmla="*/ 27432 h 27432"/>
              <a:gd name="csX23" fmla="*/ 6992874 w 10515600"/>
              <a:gd name="csY23" fmla="*/ 27432 h 27432"/>
              <a:gd name="csX24" fmla="*/ 6335649 w 10515600"/>
              <a:gd name="csY24" fmla="*/ 27432 h 27432"/>
              <a:gd name="csX25" fmla="*/ 5993892 w 10515600"/>
              <a:gd name="csY25" fmla="*/ 27432 h 27432"/>
              <a:gd name="csX26" fmla="*/ 5652135 w 10515600"/>
              <a:gd name="csY26" fmla="*/ 27432 h 27432"/>
              <a:gd name="csX27" fmla="*/ 4994910 w 10515600"/>
              <a:gd name="csY27" fmla="*/ 27432 h 27432"/>
              <a:gd name="csX28" fmla="*/ 4547997 w 10515600"/>
              <a:gd name="csY28" fmla="*/ 27432 h 27432"/>
              <a:gd name="csX29" fmla="*/ 3785616 w 10515600"/>
              <a:gd name="csY29" fmla="*/ 27432 h 27432"/>
              <a:gd name="csX30" fmla="*/ 3338703 w 10515600"/>
              <a:gd name="csY30" fmla="*/ 27432 h 27432"/>
              <a:gd name="csX31" fmla="*/ 2576322 w 10515600"/>
              <a:gd name="csY31" fmla="*/ 27432 h 27432"/>
              <a:gd name="csX32" fmla="*/ 2234565 w 10515600"/>
              <a:gd name="csY32" fmla="*/ 27432 h 27432"/>
              <a:gd name="csX33" fmla="*/ 1472184 w 10515600"/>
              <a:gd name="csY33" fmla="*/ 27432 h 27432"/>
              <a:gd name="csX34" fmla="*/ 1025271 w 10515600"/>
              <a:gd name="csY34" fmla="*/ 27432 h 27432"/>
              <a:gd name="csX35" fmla="*/ 683514 w 10515600"/>
              <a:gd name="csY35" fmla="*/ 27432 h 27432"/>
              <a:gd name="csX36" fmla="*/ 0 w 10515600"/>
              <a:gd name="csY36" fmla="*/ 27432 h 27432"/>
              <a:gd name="csX37" fmla="*/ 0 w 10515600"/>
              <a:gd name="csY37"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53865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527048" y="932688"/>
            <a:ext cx="9144000" cy="2523744"/>
          </a:xfrm>
        </p:spPr>
        <p:txBody>
          <a:bodyPr anchor="b"/>
          <a:lstStyle>
            <a:lvl1pPr algn="ctr">
              <a:defRPr sz="60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2" name="Rectangle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655528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anchor="ctr">
            <a:noAutofit/>
          </a:bodyPr>
          <a:lstStyle>
            <a:lvl1pPr algn="ctr">
              <a:buNone/>
              <a:defRPr sz="2000"/>
            </a:lvl1pPr>
          </a:lstStyle>
          <a:p>
            <a:endParaRPr lang="en-US"/>
          </a:p>
        </p:txBody>
      </p:sp>
      <p:sp>
        <p:nvSpPr>
          <p:cNvPr id="30" name="Picture Placeholder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anchor="ctr">
            <a:noAutofit/>
          </a:bodyPr>
          <a:lstStyle>
            <a:lvl1pPr algn="ctr">
              <a:buNone/>
              <a:defRPr sz="2000"/>
            </a:lvl1pPr>
          </a:lstStyle>
          <a:p>
            <a:endParaRPr lang="en-US"/>
          </a:p>
        </p:txBody>
      </p:sp>
      <p:sp>
        <p:nvSpPr>
          <p:cNvPr id="28" name="Picture Placeholder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anchor="ctr">
            <a:noAutofit/>
          </a:bodyPr>
          <a:lstStyle>
            <a:lvl1pPr algn="ctr">
              <a:buNone/>
              <a:defRPr sz="2000"/>
            </a:lvl1pPr>
          </a:lstStyle>
          <a:p>
            <a:endParaRPr lang="en-US"/>
          </a:p>
        </p:txBody>
      </p:sp>
      <p:sp>
        <p:nvSpPr>
          <p:cNvPr id="27" name="Picture Placeholder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anchor="ctr">
            <a:noAutofit/>
          </a:bodyPr>
          <a:lstStyle>
            <a:lvl1pPr algn="ctr">
              <a:buNone/>
              <a:defRPr sz="2000"/>
            </a:lvl1pPr>
          </a:lstStyle>
          <a:p>
            <a:endParaRPr lang="en-US"/>
          </a:p>
        </p:txBody>
      </p:sp>
      <p:sp>
        <p:nvSpPr>
          <p:cNvPr id="26" name="Picture Placeholder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anchor="ctr">
            <a:noAutofit/>
          </a:bodyPr>
          <a:lstStyle>
            <a:lvl1pPr algn="ctr">
              <a:buNone/>
              <a:defRPr sz="20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0" y="365125"/>
            <a:ext cx="12188952" cy="1325563"/>
          </a:xfrm>
        </p:spPr>
        <p:txBody>
          <a:bodyPr/>
          <a:lstStyle>
            <a:lvl1pPr algn="ctr">
              <a:defRPr sz="7200"/>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9" name="Rectangle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4" name="Text Placeholder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5" name="Text Placeholder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6" name="Text Placeholder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7" name="Text Placeholder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Tree>
    <p:extLst>
      <p:ext uri="{BB962C8B-B14F-4D97-AF65-F5344CB8AC3E}">
        <p14:creationId xmlns:p14="http://schemas.microsoft.com/office/powerpoint/2010/main" val="37961187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Center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200" y="365124"/>
            <a:ext cx="10515600" cy="1325880"/>
          </a:xfrm>
        </p:spPr>
        <p:txBody>
          <a:bodyPr/>
          <a:lstStyle>
            <a:lvl1pPr algn="ct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41248" y="2304288"/>
            <a:ext cx="10515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4921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76560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2578608"/>
            <a:ext cx="5157787"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3617842"/>
            <a:ext cx="5157787"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2578608"/>
            <a:ext cx="5183188"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3617842"/>
            <a:ext cx="5183188"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16619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49224" y="3339547"/>
            <a:ext cx="3200400" cy="2900635"/>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49884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Content Placeholder 5">
            <a:extLst>
              <a:ext uri="{FF2B5EF4-FFF2-40B4-BE49-F238E27FC236}">
                <a16:creationId xmlns:a16="http://schemas.microsoft.com/office/drawing/2014/main" id="{498877DB-362B-4B53-84A8-D53090240FDB}"/>
              </a:ext>
            </a:extLst>
          </p:cNvPr>
          <p:cNvSpPr>
            <a:spLocks noGrp="1"/>
          </p:cNvSpPr>
          <p:nvPr>
            <p:ph sz="quarter" idx="14"/>
          </p:nvPr>
        </p:nvSpPr>
        <p:spPr>
          <a:xfrm>
            <a:off x="833932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07871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anchor="ctr">
            <a:noAutofit/>
          </a:bodyPr>
          <a:lstStyle>
            <a:lvl1pPr algn="ctr">
              <a:buNone/>
              <a:defRPr sz="2400"/>
            </a:lvl1pPr>
          </a:lstStyle>
          <a:p>
            <a:endParaRPr lang="en-US"/>
          </a:p>
        </p:txBody>
      </p:sp>
      <p:sp>
        <p:nvSpPr>
          <p:cNvPr id="25" name="Picture Placeholder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anchor="ctr">
            <a:noAutofit/>
          </a:bodyPr>
          <a:lstStyle>
            <a:lvl1pPr algn="ctr">
              <a:buNone/>
              <a:defRPr sz="2400"/>
            </a:lvl1pPr>
          </a:lstStyle>
          <a:p>
            <a:endParaRPr lang="en-US"/>
          </a:p>
        </p:txBody>
      </p:sp>
      <p:sp>
        <p:nvSpPr>
          <p:cNvPr id="24" name="Picture Placeholder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anchor="ctr">
            <a:noAutofit/>
          </a:bodyPr>
          <a:lstStyle>
            <a:lvl1pPr algn="ctr">
              <a:buNone/>
              <a:defRPr sz="2400"/>
            </a:lvl1pPr>
          </a:lstStyle>
          <a:p>
            <a:endParaRPr lang="en-US"/>
          </a:p>
        </p:txBody>
      </p:sp>
      <p:sp>
        <p:nvSpPr>
          <p:cNvPr id="23" name="Picture Placeholder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anchor="b"/>
          <a:lstStyle>
            <a:lvl1pPr>
              <a:defRPr sz="54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0936" y="2706624"/>
            <a:ext cx="3931920" cy="3383280"/>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sX0" fmla="*/ 0 w 3877056"/>
              <a:gd name="csY0" fmla="*/ 0 h 27432"/>
              <a:gd name="csX1" fmla="*/ 723717 w 3877056"/>
              <a:gd name="csY1" fmla="*/ 0 h 27432"/>
              <a:gd name="csX2" fmla="*/ 1408664 w 3877056"/>
              <a:gd name="csY2" fmla="*/ 0 h 27432"/>
              <a:gd name="csX3" fmla="*/ 2093610 w 3877056"/>
              <a:gd name="csY3" fmla="*/ 0 h 27432"/>
              <a:gd name="csX4" fmla="*/ 2623475 w 3877056"/>
              <a:gd name="csY4" fmla="*/ 0 h 27432"/>
              <a:gd name="csX5" fmla="*/ 3192109 w 3877056"/>
              <a:gd name="csY5" fmla="*/ 0 h 27432"/>
              <a:gd name="csX6" fmla="*/ 3877056 w 3877056"/>
              <a:gd name="csY6" fmla="*/ 0 h 27432"/>
              <a:gd name="csX7" fmla="*/ 3877056 w 3877056"/>
              <a:gd name="csY7" fmla="*/ 27432 h 27432"/>
              <a:gd name="csX8" fmla="*/ 3230880 w 3877056"/>
              <a:gd name="csY8" fmla="*/ 27432 h 27432"/>
              <a:gd name="csX9" fmla="*/ 2701016 w 3877056"/>
              <a:gd name="csY9" fmla="*/ 27432 h 27432"/>
              <a:gd name="csX10" fmla="*/ 2171151 w 3877056"/>
              <a:gd name="csY10" fmla="*/ 27432 h 27432"/>
              <a:gd name="csX11" fmla="*/ 1486205 w 3877056"/>
              <a:gd name="csY11" fmla="*/ 27432 h 27432"/>
              <a:gd name="csX12" fmla="*/ 917570 w 3877056"/>
              <a:gd name="csY12" fmla="*/ 27432 h 27432"/>
              <a:gd name="csX13" fmla="*/ 0 w 3877056"/>
              <a:gd name="csY13" fmla="*/ 27432 h 27432"/>
              <a:gd name="csX14" fmla="*/ 0 w 3877056"/>
              <a:gd name="csY14"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78962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30040623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2C18C1E5-FB55-42F5-BD6D-9CC153FCDBE6}" type="slidenum">
              <a:rPr lang="en-US" smtClean="0"/>
              <a:t>‹#›</a:t>
            </a:fld>
            <a:endParaRPr lang="en-US"/>
          </a:p>
        </p:txBody>
      </p:sp>
    </p:spTree>
    <p:extLst>
      <p:ext uri="{BB962C8B-B14F-4D97-AF65-F5344CB8AC3E}">
        <p14:creationId xmlns:p14="http://schemas.microsoft.com/office/powerpoint/2010/main" val="20684664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5125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9351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3.png"/><Relationship Id="rId2" Type="http://schemas.openxmlformats.org/officeDocument/2006/relationships/slideLayout" Target="../slideLayouts/slideLayout24.xml"/><Relationship Id="rId16" Type="http://schemas.microsoft.com/office/2007/relationships/hdphoto" Target="../media/hdphoto1.wdp"/><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theme" Target="../theme/theme5.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9031FF48-DC77-40AD-AAB7-0AC6F4E93F0E}" type="datetimeFigureOut">
              <a:rPr lang="en-US" smtClean="0"/>
              <a:t>8/25/2026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3762684598"/>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8/25/2026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25109685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43" r:id="rId13"/>
  </p:sldLayoutIdLs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AB9FF-81D0-4FAA-B013-7C6593050EB5}" type="datetimeFigureOut">
              <a:rPr lang="en-US" smtClean="0"/>
              <a:t>8/25/2026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C08CE-B903-4225-94EB-DE49CDA6CEB4}" type="slidenum">
              <a:rPr lang="en-US" smtClean="0"/>
              <a:t>‹#›</a:t>
            </a:fld>
            <a:endParaRPr lang="en-US"/>
          </a:p>
        </p:txBody>
      </p:sp>
    </p:spTree>
    <p:extLst>
      <p:ext uri="{BB962C8B-B14F-4D97-AF65-F5344CB8AC3E}">
        <p14:creationId xmlns:p14="http://schemas.microsoft.com/office/powerpoint/2010/main" val="287106205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defRPr>
            </a:lvl1pPr>
          </a:lstStyle>
          <a:p>
            <a:r>
              <a:rPr lang="en-US"/>
              <a:t>9/3/20XX</a:t>
            </a:r>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defRPr>
            </a:lvl1pPr>
          </a:lstStyle>
          <a:p>
            <a:r>
              <a:rPr lang="en-US">
                <a:solidFill>
                  <a:schemeClr val="tx1"/>
                </a:solidFill>
              </a:rPr>
              <a:t>Presentation Title</a:t>
            </a:r>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fld id="{2C18C1E5-FB55-42F5-BD6D-9CC153FCDBE6}" type="slidenum">
              <a:rPr lang="en-US" smtClean="0"/>
              <a:pPr/>
              <a:t>‹#›</a:t>
            </a:fld>
            <a:endParaRPr lang="en-US"/>
          </a:p>
        </p:txBody>
      </p:sp>
    </p:spTree>
    <p:extLst>
      <p:ext uri="{BB962C8B-B14F-4D97-AF65-F5344CB8AC3E}">
        <p14:creationId xmlns:p14="http://schemas.microsoft.com/office/powerpoint/2010/main" val="187174329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hf hdr="0"/>
  <p:txStyles>
    <p:title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microsoft.com/office/2007/relationships/hdphoto" Target="../media/hdphoto1.wdp"/><Relationship Id="rId7" Type="http://schemas.openxmlformats.org/officeDocument/2006/relationships/diagramData" Target="../diagrams/data2.xml"/><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11" Type="http://schemas.microsoft.com/office/2007/relationships/diagramDrawing" Target="../diagrams/drawing2.xml"/><Relationship Id="rId5" Type="http://schemas.openxmlformats.org/officeDocument/2006/relationships/image" Target="../media/image4.png"/><Relationship Id="rId10" Type="http://schemas.openxmlformats.org/officeDocument/2006/relationships/diagramColors" Target="../diagrams/colors2.xml"/><Relationship Id="rId4" Type="http://schemas.openxmlformats.org/officeDocument/2006/relationships/image" Target="../media/image3.png"/><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32.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4.xml"/><Relationship Id="rId3" Type="http://schemas.microsoft.com/office/2007/relationships/hdphoto" Target="../media/hdphoto1.wdp"/><Relationship Id="rId7" Type="http://schemas.openxmlformats.org/officeDocument/2006/relationships/diagramData" Target="../diagrams/data4.xml"/><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11" Type="http://schemas.microsoft.com/office/2007/relationships/diagramDrawing" Target="../diagrams/drawing4.xml"/><Relationship Id="rId5" Type="http://schemas.openxmlformats.org/officeDocument/2006/relationships/image" Target="../media/image4.png"/><Relationship Id="rId10" Type="http://schemas.openxmlformats.org/officeDocument/2006/relationships/diagramColors" Target="../diagrams/colors4.xml"/><Relationship Id="rId4" Type="http://schemas.openxmlformats.org/officeDocument/2006/relationships/image" Target="../media/image3.png"/><Relationship Id="rId9"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3.png"/><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hyperlink" Target="https://www.flickr.com/photos/neutronboy/9788045101" TargetMode="Externa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5.xml"/><Relationship Id="rId5" Type="http://schemas.microsoft.com/office/2007/relationships/hdphoto" Target="../media/hdphoto3.wdp"/><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diagramData" Target="../diagrams/data5.xml"/><Relationship Id="rId5" Type="http://schemas.openxmlformats.org/officeDocument/2006/relationships/image" Target="../media/image2.png"/><Relationship Id="rId10" Type="http://schemas.microsoft.com/office/2007/relationships/diagramDrawing" Target="../diagrams/drawing5.xml"/><Relationship Id="rId4" Type="http://schemas.microsoft.com/office/2007/relationships/hdphoto" Target="../media/hdphoto2.wdp"/><Relationship Id="rId9" Type="http://schemas.openxmlformats.org/officeDocument/2006/relationships/diagramColors" Target="../diagrams/colors5.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sv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hyperlink" Target="https://commons.wikimedia.org/wiki/File:Instagram_icon.png" TargetMode="External"/><Relationship Id="rId5" Type="http://schemas.openxmlformats.org/officeDocument/2006/relationships/image" Target="../media/image38.png"/><Relationship Id="rId4" Type="http://schemas.openxmlformats.org/officeDocument/2006/relationships/hyperlink" Target="https://pngimg.com/download/1977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in green gowns and hats&#10;&#10;Description automatically generated">
            <a:extLst>
              <a:ext uri="{FF2B5EF4-FFF2-40B4-BE49-F238E27FC236}">
                <a16:creationId xmlns:a16="http://schemas.microsoft.com/office/drawing/2014/main" id="{36F47196-66E1-8913-5862-FB036AB93B97}"/>
              </a:ext>
            </a:extLst>
          </p:cNvPr>
          <p:cNvPicPr>
            <a:picLocks noChangeAspect="1"/>
          </p:cNvPicPr>
          <p:nvPr/>
        </p:nvPicPr>
        <p:blipFill>
          <a:blip r:embed="rId2">
            <a:extLst>
              <a:ext uri="{28A0092B-C50C-407E-A947-70E740481C1C}">
                <a14:useLocalDpi xmlns:a14="http://schemas.microsoft.com/office/drawing/2010/main" val="0"/>
              </a:ext>
            </a:extLst>
          </a:blip>
          <a:srcRect t="22236" b="2764"/>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556D8A-8528-BAA8-6E31-F82AD2B1DFE7}"/>
              </a:ext>
            </a:extLst>
          </p:cNvPr>
          <p:cNvSpPr>
            <a:spLocks noGrp="1"/>
          </p:cNvSpPr>
          <p:nvPr>
            <p:ph type="title"/>
          </p:nvPr>
        </p:nvSpPr>
        <p:spPr>
          <a:xfrm>
            <a:off x="980322" y="2430796"/>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a:solidFill>
                  <a:srgbClr val="FFFFFF"/>
                </a:solidFill>
              </a:rPr>
              <a:t>Welcome to Senior Year!</a:t>
            </a:r>
          </a:p>
        </p:txBody>
      </p:sp>
      <p:sp>
        <p:nvSpPr>
          <p:cNvPr id="7" name="TextBox 6">
            <a:extLst>
              <a:ext uri="{FF2B5EF4-FFF2-40B4-BE49-F238E27FC236}">
                <a16:creationId xmlns:a16="http://schemas.microsoft.com/office/drawing/2014/main" id="{DC4C70FA-5AF7-A0E3-450B-746C276742EE}"/>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Rockwell" panose="02060603020205020403"/>
                <a:cs typeface="Calibri Light"/>
              </a:rPr>
              <a:t>Asprey</a:t>
            </a:r>
            <a:endParaRPr lang="en-US" sz="1800" b="0" i="0" u="none" strike="noStrike" kern="1200" cap="none" spc="0" normalizeH="0" baseline="0" noProof="0">
              <a:ln>
                <a:noFill/>
              </a:ln>
              <a:solidFill>
                <a:schemeClr val="bg1"/>
              </a:solidFill>
              <a:effectLst/>
              <a:uLnTx/>
              <a:uFillTx/>
              <a:latin typeface="Rockwell" panose="02060603020205020403"/>
              <a:cs typeface="Calibri Light"/>
            </a:endParaRPr>
          </a:p>
        </p:txBody>
      </p:sp>
    </p:spTree>
    <p:extLst>
      <p:ext uri="{BB962C8B-B14F-4D97-AF65-F5344CB8AC3E}">
        <p14:creationId xmlns:p14="http://schemas.microsoft.com/office/powerpoint/2010/main" val="3192880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7543C3-2206-280B-1033-CAE6A7133123}"/>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7" name="TextBox 31">
            <a:extLst>
              <a:ext uri="{FF2B5EF4-FFF2-40B4-BE49-F238E27FC236}">
                <a16:creationId xmlns:a16="http://schemas.microsoft.com/office/drawing/2014/main" id="{8D8BA243-CFA4-D723-6DA0-ECF2B86CA5BA}"/>
              </a:ext>
            </a:extLst>
          </p:cNvPr>
          <p:cNvSpPr txBox="1"/>
          <p:nvPr/>
        </p:nvSpPr>
        <p:spPr>
          <a:xfrm>
            <a:off x="5303481" y="4933297"/>
            <a:ext cx="1792263" cy="760248"/>
          </a:xfrm>
          <a:prstGeom prst="rect">
            <a:avLst/>
          </a:prstGeom>
        </p:spPr>
        <p:txBody>
          <a:bodyPr wrap="square" lIns="0" tIns="0" rIns="0" bIns="0" rtlCol="0" anchor="t">
            <a:spAutoFit/>
          </a:bodyPr>
          <a:lstStyle/>
          <a:p>
            <a:pPr algn="ctr" defTabSz="850392">
              <a:lnSpc>
                <a:spcPts val="3024"/>
              </a:lnSpc>
              <a:spcBef>
                <a:spcPct val="0"/>
              </a:spcBef>
              <a:defRPr/>
            </a:pPr>
            <a:r>
              <a:rPr lang="en-US" sz="2232" kern="1200">
                <a:solidFill>
                  <a:srgbClr val="000000"/>
                </a:solidFill>
                <a:latin typeface="Zilla Slab"/>
                <a:ea typeface="+mn-ea"/>
                <a:cs typeface="+mn-cs"/>
                <a:sym typeface="Zilla Slab"/>
              </a:rPr>
              <a:t>Mrs. Metz:</a:t>
            </a:r>
          </a:p>
          <a:p>
            <a:pPr algn="ctr" defTabSz="850392">
              <a:lnSpc>
                <a:spcPts val="3024"/>
              </a:lnSpc>
              <a:spcBef>
                <a:spcPct val="0"/>
              </a:spcBef>
              <a:defRPr/>
            </a:pPr>
            <a:r>
              <a:rPr lang="en-US" sz="2232" kern="1200">
                <a:solidFill>
                  <a:srgbClr val="000000"/>
                </a:solidFill>
                <a:latin typeface="Zilla Slab"/>
                <a:ea typeface="+mn-ea"/>
                <a:cs typeface="+mn-cs"/>
                <a:sym typeface="Zilla Slab"/>
              </a:rPr>
              <a:t>H-N</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11" name="Picture 10">
            <a:extLst>
              <a:ext uri="{FF2B5EF4-FFF2-40B4-BE49-F238E27FC236}">
                <a16:creationId xmlns:a16="http://schemas.microsoft.com/office/drawing/2014/main" id="{78E6E599-4F0D-C25A-D041-C895AB55BF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55773" y="2329647"/>
            <a:ext cx="2003855" cy="2504818"/>
          </a:xfrm>
          <a:prstGeom prst="rect">
            <a:avLst/>
          </a:prstGeom>
        </p:spPr>
      </p:pic>
      <p:pic>
        <p:nvPicPr>
          <p:cNvPr id="12" name="Picture 11">
            <a:extLst>
              <a:ext uri="{FF2B5EF4-FFF2-40B4-BE49-F238E27FC236}">
                <a16:creationId xmlns:a16="http://schemas.microsoft.com/office/drawing/2014/main" id="{38B63F51-AEF2-8539-3E35-66287C2BCD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097513" y="2316598"/>
            <a:ext cx="2014294" cy="2517867"/>
          </a:xfrm>
          <a:prstGeom prst="rect">
            <a:avLst/>
          </a:prstGeom>
        </p:spPr>
      </p:pic>
      <p:pic>
        <p:nvPicPr>
          <p:cNvPr id="13" name="Picture 12">
            <a:extLst>
              <a:ext uri="{FF2B5EF4-FFF2-40B4-BE49-F238E27FC236}">
                <a16:creationId xmlns:a16="http://schemas.microsoft.com/office/drawing/2014/main" id="{A8BE0BE0-38CB-51CC-01E8-793A636E03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249691" y="2329647"/>
            <a:ext cx="1986533" cy="2483166"/>
          </a:xfrm>
          <a:prstGeom prst="rect">
            <a:avLst/>
          </a:prstGeom>
        </p:spPr>
      </p:pic>
      <p:pic>
        <p:nvPicPr>
          <p:cNvPr id="14" name="Picture 13">
            <a:extLst>
              <a:ext uri="{FF2B5EF4-FFF2-40B4-BE49-F238E27FC236}">
                <a16:creationId xmlns:a16="http://schemas.microsoft.com/office/drawing/2014/main" id="{74BC642C-A3E2-61BD-4E0F-298D48F19F8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367266" y="2329647"/>
            <a:ext cx="1986533" cy="2483167"/>
          </a:xfrm>
          <a:prstGeom prst="rect">
            <a:avLst/>
          </a:prstGeom>
        </p:spPr>
      </p:pic>
      <p:pic>
        <p:nvPicPr>
          <p:cNvPr id="15" name="Picture 14">
            <a:extLst>
              <a:ext uri="{FF2B5EF4-FFF2-40B4-BE49-F238E27FC236}">
                <a16:creationId xmlns:a16="http://schemas.microsoft.com/office/drawing/2014/main" id="{005CBBBC-9A95-E4C5-E04F-307035D15D2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38200" y="2329647"/>
            <a:ext cx="2003854" cy="2504817"/>
          </a:xfrm>
          <a:prstGeom prst="rect">
            <a:avLst/>
          </a:prstGeom>
        </p:spPr>
      </p:pic>
      <p:sp>
        <p:nvSpPr>
          <p:cNvPr id="16" name="TextBox 30">
            <a:extLst>
              <a:ext uri="{FF2B5EF4-FFF2-40B4-BE49-F238E27FC236}">
                <a16:creationId xmlns:a16="http://schemas.microsoft.com/office/drawing/2014/main" id="{37D91D80-C40D-013A-DDE2-5B0464935CF3}"/>
              </a:ext>
            </a:extLst>
          </p:cNvPr>
          <p:cNvSpPr txBox="1"/>
          <p:nvPr/>
        </p:nvSpPr>
        <p:spPr>
          <a:xfrm>
            <a:off x="898369" y="4933298"/>
            <a:ext cx="1883515" cy="363409"/>
          </a:xfrm>
          <a:prstGeom prst="rect">
            <a:avLst/>
          </a:prstGeom>
        </p:spPr>
        <p:txBody>
          <a:bodyPr wrap="square" lIns="0" tIns="0" rIns="0" bIns="0" rtlCol="0" anchor="t">
            <a:spAutoFit/>
          </a:bodyPr>
          <a:lstStyle/>
          <a:p>
            <a:pPr algn="ctr" defTabSz="850392">
              <a:lnSpc>
                <a:spcPts val="3024"/>
              </a:lnSpc>
              <a:spcBef>
                <a:spcPct val="0"/>
              </a:spcBef>
              <a:defRPr/>
            </a:pPr>
            <a:r>
              <a:rPr lang="en-US" sz="2232" kern="1200">
                <a:solidFill>
                  <a:srgbClr val="000000"/>
                </a:solidFill>
                <a:latin typeface="Zilla Slab"/>
                <a:ea typeface="+mn-ea"/>
                <a:cs typeface="+mn-cs"/>
                <a:sym typeface="Zilla Slab"/>
              </a:rPr>
              <a:t>Dr. Bachmeier</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8" name="TextBox 32">
            <a:extLst>
              <a:ext uri="{FF2B5EF4-FFF2-40B4-BE49-F238E27FC236}">
                <a16:creationId xmlns:a16="http://schemas.microsoft.com/office/drawing/2014/main" id="{EA2106B7-7B69-CD2B-B9FC-1E401A957EF9}"/>
              </a:ext>
            </a:extLst>
          </p:cNvPr>
          <p:cNvSpPr txBox="1"/>
          <p:nvPr/>
        </p:nvSpPr>
        <p:spPr>
          <a:xfrm>
            <a:off x="3205266" y="4933298"/>
            <a:ext cx="1504869" cy="760248"/>
          </a:xfrm>
          <a:prstGeom prst="rect">
            <a:avLst/>
          </a:prstGeom>
        </p:spPr>
        <p:txBody>
          <a:bodyPr wrap="square" lIns="0" tIns="0" rIns="0" bIns="0" rtlCol="0" anchor="t">
            <a:spAutoFit/>
          </a:bodyPr>
          <a:lstStyle/>
          <a:p>
            <a:pPr algn="ctr" defTabSz="850392">
              <a:lnSpc>
                <a:spcPts val="3024"/>
              </a:lnSpc>
              <a:spcBef>
                <a:spcPct val="0"/>
              </a:spcBef>
              <a:defRPr/>
            </a:pPr>
            <a:r>
              <a:rPr lang="en-US" sz="2232" kern="1200">
                <a:solidFill>
                  <a:srgbClr val="000000"/>
                </a:solidFill>
                <a:latin typeface="Zilla Slab"/>
                <a:ea typeface="+mn-ea"/>
                <a:cs typeface="+mn-cs"/>
                <a:sym typeface="Zilla Slab"/>
              </a:rPr>
              <a:t>Mr. Asprey</a:t>
            </a:r>
          </a:p>
          <a:p>
            <a:pPr algn="ctr" defTabSz="850392">
              <a:lnSpc>
                <a:spcPts val="3024"/>
              </a:lnSpc>
              <a:spcBef>
                <a:spcPct val="0"/>
              </a:spcBef>
              <a:defRPr/>
            </a:pPr>
            <a:r>
              <a:rPr lang="en-US" sz="2232" kern="1200">
                <a:solidFill>
                  <a:srgbClr val="000000"/>
                </a:solidFill>
                <a:latin typeface="Zilla Slab"/>
                <a:ea typeface="+mn-ea"/>
                <a:cs typeface="+mn-cs"/>
                <a:sym typeface="Zilla Slab"/>
              </a:rPr>
              <a:t>A-G</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9" name="TextBox 33">
            <a:extLst>
              <a:ext uri="{FF2B5EF4-FFF2-40B4-BE49-F238E27FC236}">
                <a16:creationId xmlns:a16="http://schemas.microsoft.com/office/drawing/2014/main" id="{48890003-A500-4D6A-392D-BD023658D28E}"/>
              </a:ext>
            </a:extLst>
          </p:cNvPr>
          <p:cNvSpPr txBox="1"/>
          <p:nvPr/>
        </p:nvSpPr>
        <p:spPr>
          <a:xfrm>
            <a:off x="7249692" y="4916583"/>
            <a:ext cx="1986532" cy="760248"/>
          </a:xfrm>
          <a:prstGeom prst="rect">
            <a:avLst/>
          </a:prstGeom>
        </p:spPr>
        <p:txBody>
          <a:bodyPr wrap="square" lIns="0" tIns="0" rIns="0" bIns="0" rtlCol="0" anchor="t">
            <a:spAutoFit/>
          </a:bodyPr>
          <a:lstStyle/>
          <a:p>
            <a:pPr algn="ctr" defTabSz="850392">
              <a:lnSpc>
                <a:spcPts val="3024"/>
              </a:lnSpc>
              <a:spcBef>
                <a:spcPct val="0"/>
              </a:spcBef>
              <a:defRPr/>
            </a:pPr>
            <a:r>
              <a:rPr lang="en-US" sz="2232" kern="1200" dirty="0">
                <a:solidFill>
                  <a:srgbClr val="000000"/>
                </a:solidFill>
                <a:latin typeface="Zilla Slab"/>
                <a:ea typeface="+mn-ea"/>
                <a:cs typeface="+mn-cs"/>
                <a:sym typeface="Zilla Slab"/>
              </a:rPr>
              <a:t>Dr. Samson: </a:t>
            </a:r>
          </a:p>
          <a:p>
            <a:pPr algn="ctr" defTabSz="850392">
              <a:lnSpc>
                <a:spcPts val="3024"/>
              </a:lnSpc>
              <a:spcBef>
                <a:spcPct val="0"/>
              </a:spcBef>
              <a:defRPr/>
            </a:pPr>
            <a:r>
              <a:rPr lang="en-US" sz="2232" kern="1200" dirty="0">
                <a:solidFill>
                  <a:srgbClr val="000000"/>
                </a:solidFill>
                <a:latin typeface="Zilla Slab"/>
                <a:ea typeface="+mn-ea"/>
                <a:cs typeface="+mn-cs"/>
                <a:sym typeface="Zilla Slab"/>
              </a:rPr>
              <a:t>O-Z</a:t>
            </a:r>
            <a:endParaRPr kumimoji="0" lang="en-US" sz="2400" b="0" i="0" u="none" strike="noStrike" kern="1200" cap="none" spc="0" normalizeH="0" baseline="0" noProof="0" dirty="0">
              <a:ln>
                <a:noFill/>
              </a:ln>
              <a:solidFill>
                <a:srgbClr val="000000"/>
              </a:solidFill>
              <a:effectLst/>
              <a:uLnTx/>
              <a:uFillTx/>
              <a:latin typeface="Zilla Slab"/>
              <a:ea typeface="Zilla Slab"/>
              <a:cs typeface="Zilla Slab"/>
              <a:sym typeface="Zilla Slab"/>
            </a:endParaRPr>
          </a:p>
        </p:txBody>
      </p:sp>
      <p:sp>
        <p:nvSpPr>
          <p:cNvPr id="20" name="TextBox 31">
            <a:extLst>
              <a:ext uri="{FF2B5EF4-FFF2-40B4-BE49-F238E27FC236}">
                <a16:creationId xmlns:a16="http://schemas.microsoft.com/office/drawing/2014/main" id="{928D2B50-7736-B61B-4B39-D28B379A4808}"/>
              </a:ext>
            </a:extLst>
          </p:cNvPr>
          <p:cNvSpPr txBox="1"/>
          <p:nvPr/>
        </p:nvSpPr>
        <p:spPr>
          <a:xfrm>
            <a:off x="9367266" y="4933297"/>
            <a:ext cx="1986534" cy="760248"/>
          </a:xfrm>
          <a:prstGeom prst="rect">
            <a:avLst/>
          </a:prstGeom>
        </p:spPr>
        <p:txBody>
          <a:bodyPr wrap="square" lIns="0" tIns="0" rIns="0" bIns="0" rtlCol="0" anchor="t">
            <a:spAutoFit/>
          </a:bodyPr>
          <a:lstStyle/>
          <a:p>
            <a:pPr algn="ctr" defTabSz="850392">
              <a:lnSpc>
                <a:spcPts val="3024"/>
              </a:lnSpc>
              <a:spcBef>
                <a:spcPct val="0"/>
              </a:spcBef>
              <a:defRPr/>
            </a:pPr>
            <a:r>
              <a:rPr lang="en-US" sz="2232" kern="1200">
                <a:solidFill>
                  <a:srgbClr val="000000"/>
                </a:solidFill>
                <a:latin typeface="Zilla Slab"/>
                <a:ea typeface="+mn-ea"/>
                <a:cs typeface="+mn-cs"/>
                <a:sym typeface="Zilla Slab"/>
              </a:rPr>
              <a:t>Mr. Wilson: 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Tree>
    <p:extLst>
      <p:ext uri="{BB962C8B-B14F-4D97-AF65-F5344CB8AC3E}">
        <p14:creationId xmlns:p14="http://schemas.microsoft.com/office/powerpoint/2010/main" val="211570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A41005-F666-1864-F662-7F5C1D7DAF27}"/>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3" name="TextBox 31">
            <a:extLst>
              <a:ext uri="{FF2B5EF4-FFF2-40B4-BE49-F238E27FC236}">
                <a16:creationId xmlns:a16="http://schemas.microsoft.com/office/drawing/2014/main" id="{804090C7-260C-A109-FA80-B4A9BF52AFDC}"/>
              </a:ext>
            </a:extLst>
          </p:cNvPr>
          <p:cNvSpPr txBox="1"/>
          <p:nvPr/>
        </p:nvSpPr>
        <p:spPr>
          <a:xfrm>
            <a:off x="6675369" y="5194219"/>
            <a:ext cx="1624690" cy="987125"/>
          </a:xfrm>
          <a:prstGeom prst="rect">
            <a:avLst/>
          </a:prstGeom>
        </p:spPr>
        <p:txBody>
          <a:bodyPr wrap="square" lIns="0" tIns="0" rIns="0" bIns="0" rtlCol="0" anchor="t">
            <a:spAutoFit/>
          </a:bodyPr>
          <a:lstStyle/>
          <a:p>
            <a:pPr algn="ctr" defTabSz="1060704">
              <a:lnSpc>
                <a:spcPts val="3772"/>
              </a:lnSpc>
              <a:spcBef>
                <a:spcPct val="0"/>
              </a:spcBef>
              <a:defRPr/>
            </a:pPr>
            <a:r>
              <a:rPr lang="en-US" sz="3369" kern="1200">
                <a:solidFill>
                  <a:srgbClr val="000000"/>
                </a:solidFill>
                <a:latin typeface="Zilla Slab"/>
                <a:ea typeface="+mn-ea"/>
                <a:cs typeface="+mn-cs"/>
                <a:sym typeface="Zilla Slab"/>
              </a:rPr>
              <a:t>SRO Balvik</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2">
            <a:extLst>
              <a:ext uri="{FF2B5EF4-FFF2-40B4-BE49-F238E27FC236}">
                <a16:creationId xmlns:a16="http://schemas.microsoft.com/office/drawing/2014/main" id="{97FC68E6-83BD-7D78-BDC7-027D2D0FFFCC}"/>
              </a:ext>
            </a:extLst>
          </p:cNvPr>
          <p:cNvSpPr txBox="1"/>
          <p:nvPr/>
        </p:nvSpPr>
        <p:spPr>
          <a:xfrm>
            <a:off x="3742982" y="5293375"/>
            <a:ext cx="1918865" cy="493563"/>
          </a:xfrm>
          <a:prstGeom prst="rect">
            <a:avLst/>
          </a:prstGeom>
        </p:spPr>
        <p:txBody>
          <a:bodyPr wrap="square" lIns="0" tIns="0" rIns="0" bIns="0" rtlCol="0" anchor="t">
            <a:spAutoFit/>
          </a:bodyPr>
          <a:lstStyle/>
          <a:p>
            <a:pPr algn="ctr" defTabSz="1060704">
              <a:lnSpc>
                <a:spcPts val="3772"/>
              </a:lnSpc>
              <a:spcBef>
                <a:spcPct val="0"/>
              </a:spcBef>
              <a:defRPr/>
            </a:pPr>
            <a:r>
              <a:rPr lang="en-US" sz="3369" kern="1200">
                <a:solidFill>
                  <a:srgbClr val="000000"/>
                </a:solidFill>
                <a:latin typeface="Zilla Slab"/>
                <a:ea typeface="+mn-ea"/>
                <a:cs typeface="+mn-cs"/>
                <a:sym typeface="Zilla Slab"/>
              </a:rPr>
              <a:t>Mr. Behm</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5" name="Picture 4">
            <a:extLst>
              <a:ext uri="{FF2B5EF4-FFF2-40B4-BE49-F238E27FC236}">
                <a16:creationId xmlns:a16="http://schemas.microsoft.com/office/drawing/2014/main" id="{722D1297-8061-70AA-CFEF-245617EC7A0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181879" y="1828801"/>
            <a:ext cx="2615412" cy="3269265"/>
          </a:xfrm>
          <a:prstGeom prst="rect">
            <a:avLst/>
          </a:prstGeom>
        </p:spPr>
      </p:pic>
      <p:pic>
        <p:nvPicPr>
          <p:cNvPr id="6" name="Picture 5">
            <a:extLst>
              <a:ext uri="{FF2B5EF4-FFF2-40B4-BE49-F238E27FC236}">
                <a16:creationId xmlns:a16="http://schemas.microsoft.com/office/drawing/2014/main" id="{D6553249-B4FE-6857-E1E3-A96B85BD5B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4709" y="1828800"/>
            <a:ext cx="2615412" cy="3269265"/>
          </a:xfrm>
          <a:prstGeom prst="rect">
            <a:avLst/>
          </a:prstGeom>
        </p:spPr>
      </p:pic>
    </p:spTree>
    <p:extLst>
      <p:ext uri="{BB962C8B-B14F-4D97-AF65-F5344CB8AC3E}">
        <p14:creationId xmlns:p14="http://schemas.microsoft.com/office/powerpoint/2010/main" val="3714578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FA13C2-72E3-F948-4231-DA89359969D6}"/>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COUNSELING TEAM</a:t>
            </a:r>
          </a:p>
        </p:txBody>
      </p:sp>
      <p:sp>
        <p:nvSpPr>
          <p:cNvPr id="3" name="TextBox 30">
            <a:extLst>
              <a:ext uri="{FF2B5EF4-FFF2-40B4-BE49-F238E27FC236}">
                <a16:creationId xmlns:a16="http://schemas.microsoft.com/office/drawing/2014/main" id="{6A059B19-9674-C669-5848-317DAD75EF83}"/>
              </a:ext>
            </a:extLst>
          </p:cNvPr>
          <p:cNvSpPr txBox="1"/>
          <p:nvPr/>
        </p:nvSpPr>
        <p:spPr>
          <a:xfrm>
            <a:off x="838200" y="4979508"/>
            <a:ext cx="1910630" cy="726010"/>
          </a:xfrm>
          <a:prstGeom prst="rect">
            <a:avLst/>
          </a:prstGeom>
        </p:spPr>
        <p:txBody>
          <a:bodyPr wrap="square" lIns="0" tIns="0" rIns="0" bIns="0" rtlCol="0" anchor="t">
            <a:spAutoFit/>
          </a:bodyPr>
          <a:lstStyle/>
          <a:p>
            <a:pPr algn="ctr" defTabSz="813816">
              <a:lnSpc>
                <a:spcPts val="2894"/>
              </a:lnSpc>
              <a:spcBef>
                <a:spcPct val="0"/>
              </a:spcBef>
              <a:defRPr/>
            </a:pPr>
            <a:r>
              <a:rPr lang="en-US" sz="2136" kern="1200">
                <a:solidFill>
                  <a:srgbClr val="000000"/>
                </a:solidFill>
                <a:latin typeface="Zilla Slab"/>
                <a:ea typeface="+mn-ea"/>
                <a:cs typeface="+mn-cs"/>
                <a:sym typeface="Zilla Slab"/>
              </a:rPr>
              <a:t>Ms. Quist:</a:t>
            </a:r>
          </a:p>
          <a:p>
            <a:pPr algn="ctr" defTabSz="813816">
              <a:lnSpc>
                <a:spcPts val="2894"/>
              </a:lnSpc>
              <a:spcBef>
                <a:spcPct val="0"/>
              </a:spcBef>
              <a:defRPr/>
            </a:pPr>
            <a:r>
              <a:rPr lang="en-US" sz="2136" kern="1200">
                <a:solidFill>
                  <a:srgbClr val="000000"/>
                </a:solidFill>
                <a:latin typeface="Zilla Slab"/>
                <a:ea typeface="+mn-ea"/>
                <a:cs typeface="+mn-cs"/>
                <a:sym typeface="Zilla Slab"/>
              </a:rPr>
              <a:t>A-E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1">
            <a:extLst>
              <a:ext uri="{FF2B5EF4-FFF2-40B4-BE49-F238E27FC236}">
                <a16:creationId xmlns:a16="http://schemas.microsoft.com/office/drawing/2014/main" id="{E44425D1-4089-A0D4-1AE7-9CC8DF8404CD}"/>
              </a:ext>
            </a:extLst>
          </p:cNvPr>
          <p:cNvSpPr txBox="1"/>
          <p:nvPr/>
        </p:nvSpPr>
        <p:spPr>
          <a:xfrm>
            <a:off x="5213036" y="4979650"/>
            <a:ext cx="1821598" cy="726010"/>
          </a:xfrm>
          <a:prstGeom prst="rect">
            <a:avLst/>
          </a:prstGeom>
        </p:spPr>
        <p:txBody>
          <a:bodyPr wrap="square" lIns="0" tIns="0" rIns="0" bIns="0" rtlCol="0" anchor="t">
            <a:spAutoFit/>
          </a:bodyPr>
          <a:lstStyle/>
          <a:p>
            <a:pPr algn="ctr" defTabSz="813816">
              <a:lnSpc>
                <a:spcPts val="2894"/>
              </a:lnSpc>
              <a:spcBef>
                <a:spcPct val="0"/>
              </a:spcBef>
              <a:defRPr/>
            </a:pPr>
            <a:r>
              <a:rPr lang="en-US" sz="2136" kern="1200">
                <a:solidFill>
                  <a:srgbClr val="000000"/>
                </a:solidFill>
                <a:latin typeface="Zilla Slab"/>
                <a:ea typeface="+mn-ea"/>
                <a:cs typeface="+mn-cs"/>
                <a:sym typeface="Zilla Slab"/>
              </a:rPr>
              <a:t>Mrs. Cowden:</a:t>
            </a:r>
          </a:p>
          <a:p>
            <a:pPr algn="ctr" defTabSz="813816">
              <a:lnSpc>
                <a:spcPts val="2894"/>
              </a:lnSpc>
              <a:spcBef>
                <a:spcPct val="0"/>
              </a:spcBef>
              <a:defRPr/>
            </a:pPr>
            <a:r>
              <a:rPr lang="en-US" sz="2136" kern="1200" err="1">
                <a:solidFill>
                  <a:srgbClr val="000000"/>
                </a:solidFill>
                <a:latin typeface="Zilla Slab"/>
                <a:ea typeface="+mn-ea"/>
                <a:cs typeface="+mn-cs"/>
                <a:sym typeface="Zilla Slab"/>
              </a:rPr>
              <a:t>Lf</a:t>
            </a:r>
            <a:r>
              <a:rPr lang="en-US" sz="2136" kern="1200">
                <a:solidFill>
                  <a:srgbClr val="000000"/>
                </a:solidFill>
                <a:latin typeface="Zilla Slab"/>
                <a:ea typeface="+mn-ea"/>
                <a:cs typeface="+mn-cs"/>
                <a:sym typeface="Zilla Slab"/>
              </a:rPr>
              <a:t>-Rh</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5" name="TextBox 32">
            <a:extLst>
              <a:ext uri="{FF2B5EF4-FFF2-40B4-BE49-F238E27FC236}">
                <a16:creationId xmlns:a16="http://schemas.microsoft.com/office/drawing/2014/main" id="{B4E95A09-3171-0AEA-2463-1A014E2755FB}"/>
              </a:ext>
            </a:extLst>
          </p:cNvPr>
          <p:cNvSpPr txBox="1"/>
          <p:nvPr/>
        </p:nvSpPr>
        <p:spPr>
          <a:xfrm>
            <a:off x="3025617" y="4979650"/>
            <a:ext cx="2040190" cy="726010"/>
          </a:xfrm>
          <a:prstGeom prst="rect">
            <a:avLst/>
          </a:prstGeom>
        </p:spPr>
        <p:txBody>
          <a:bodyPr wrap="square" lIns="0" tIns="0" rIns="0" bIns="0" rtlCol="0" anchor="t">
            <a:spAutoFit/>
          </a:bodyPr>
          <a:lstStyle/>
          <a:p>
            <a:pPr algn="ctr" defTabSz="813816">
              <a:lnSpc>
                <a:spcPts val="2894"/>
              </a:lnSpc>
              <a:spcBef>
                <a:spcPct val="0"/>
              </a:spcBef>
              <a:defRPr/>
            </a:pPr>
            <a:r>
              <a:rPr lang="en-US" sz="2136" kern="1200">
                <a:solidFill>
                  <a:srgbClr val="000000"/>
                </a:solidFill>
                <a:latin typeface="Zilla Slab"/>
                <a:ea typeface="+mn-ea"/>
                <a:cs typeface="+mn-cs"/>
                <a:sym typeface="Zilla Slab"/>
              </a:rPr>
              <a:t>Mrs. Rosendahl:</a:t>
            </a:r>
          </a:p>
          <a:p>
            <a:pPr algn="ctr" defTabSz="813816">
              <a:lnSpc>
                <a:spcPts val="2894"/>
              </a:lnSpc>
              <a:spcBef>
                <a:spcPct val="0"/>
              </a:spcBef>
              <a:defRPr/>
            </a:pPr>
            <a:r>
              <a:rPr lang="en-US" sz="2136" kern="1200">
                <a:solidFill>
                  <a:srgbClr val="000000"/>
                </a:solidFill>
                <a:latin typeface="Zilla Slab"/>
                <a:ea typeface="+mn-ea"/>
                <a:cs typeface="+mn-cs"/>
                <a:sym typeface="Zilla Slab"/>
              </a:rPr>
              <a:t>F-Le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6" name="TextBox 33">
            <a:extLst>
              <a:ext uri="{FF2B5EF4-FFF2-40B4-BE49-F238E27FC236}">
                <a16:creationId xmlns:a16="http://schemas.microsoft.com/office/drawing/2014/main" id="{BDA92C86-2A3E-648C-D46D-50B45425A50D}"/>
              </a:ext>
            </a:extLst>
          </p:cNvPr>
          <p:cNvSpPr txBox="1"/>
          <p:nvPr/>
        </p:nvSpPr>
        <p:spPr>
          <a:xfrm>
            <a:off x="7374778" y="4979650"/>
            <a:ext cx="2032100" cy="726010"/>
          </a:xfrm>
          <a:prstGeom prst="rect">
            <a:avLst/>
          </a:prstGeom>
        </p:spPr>
        <p:txBody>
          <a:bodyPr wrap="square" lIns="0" tIns="0" rIns="0" bIns="0" rtlCol="0" anchor="t">
            <a:spAutoFit/>
          </a:bodyPr>
          <a:lstStyle/>
          <a:p>
            <a:pPr algn="ctr" defTabSz="813816">
              <a:lnSpc>
                <a:spcPts val="2894"/>
              </a:lnSpc>
              <a:spcBef>
                <a:spcPct val="0"/>
              </a:spcBef>
              <a:defRPr/>
            </a:pPr>
            <a:r>
              <a:rPr lang="en-US" sz="2136" kern="1200">
                <a:solidFill>
                  <a:srgbClr val="000000"/>
                </a:solidFill>
                <a:latin typeface="Zilla Slab"/>
                <a:ea typeface="+mn-ea"/>
                <a:cs typeface="+mn-cs"/>
                <a:sym typeface="Zilla Slab"/>
              </a:rPr>
              <a:t>Mrs. Roberts: </a:t>
            </a:r>
          </a:p>
          <a:p>
            <a:pPr algn="ctr" defTabSz="813816">
              <a:lnSpc>
                <a:spcPts val="2894"/>
              </a:lnSpc>
              <a:spcBef>
                <a:spcPct val="0"/>
              </a:spcBef>
              <a:defRPr/>
            </a:pPr>
            <a:r>
              <a:rPr lang="en-US" sz="2136" kern="1200">
                <a:solidFill>
                  <a:srgbClr val="000000"/>
                </a:solidFill>
                <a:latin typeface="Zilla Slab"/>
                <a:ea typeface="+mn-ea"/>
                <a:cs typeface="+mn-cs"/>
                <a:sym typeface="Zilla Slab"/>
              </a:rPr>
              <a:t>Ri-Z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7" name="TextBox 31">
            <a:extLst>
              <a:ext uri="{FF2B5EF4-FFF2-40B4-BE49-F238E27FC236}">
                <a16:creationId xmlns:a16="http://schemas.microsoft.com/office/drawing/2014/main" id="{28417BB3-33A1-CAC6-FCED-E5AD186A86D6}"/>
              </a:ext>
            </a:extLst>
          </p:cNvPr>
          <p:cNvSpPr txBox="1"/>
          <p:nvPr/>
        </p:nvSpPr>
        <p:spPr>
          <a:xfrm>
            <a:off x="9526270" y="4979508"/>
            <a:ext cx="2032100" cy="726010"/>
          </a:xfrm>
          <a:prstGeom prst="rect">
            <a:avLst/>
          </a:prstGeom>
        </p:spPr>
        <p:txBody>
          <a:bodyPr wrap="square" lIns="0" tIns="0" rIns="0" bIns="0" rtlCol="0" anchor="t">
            <a:spAutoFit/>
          </a:bodyPr>
          <a:lstStyle/>
          <a:p>
            <a:pPr algn="ctr" defTabSz="813816">
              <a:lnSpc>
                <a:spcPts val="2894"/>
              </a:lnSpc>
              <a:spcBef>
                <a:spcPct val="0"/>
              </a:spcBef>
              <a:defRPr/>
            </a:pPr>
            <a:r>
              <a:rPr lang="en-US" sz="2136" kern="1200">
                <a:solidFill>
                  <a:srgbClr val="000000"/>
                </a:solidFill>
                <a:latin typeface="Zilla Slab"/>
                <a:ea typeface="+mn-ea"/>
                <a:cs typeface="+mn-cs"/>
                <a:sym typeface="Zilla Slab"/>
              </a:rPr>
              <a:t>Mr. Zuel:</a:t>
            </a:r>
          </a:p>
          <a:p>
            <a:pPr algn="ctr" defTabSz="813816">
              <a:lnSpc>
                <a:spcPts val="2894"/>
              </a:lnSpc>
              <a:spcBef>
                <a:spcPct val="0"/>
              </a:spcBef>
              <a:defRPr/>
            </a:pPr>
            <a:r>
              <a:rPr lang="en-US" sz="2136" kern="1200">
                <a:solidFill>
                  <a:srgbClr val="000000"/>
                </a:solidFill>
                <a:latin typeface="Zilla Slab"/>
                <a:ea typeface="+mn-ea"/>
                <a:cs typeface="+mn-cs"/>
                <a:sym typeface="Zilla Slab"/>
              </a:rPr>
              <a:t>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8" name="Picture 7">
            <a:extLst>
              <a:ext uri="{FF2B5EF4-FFF2-40B4-BE49-F238E27FC236}">
                <a16:creationId xmlns:a16="http://schemas.microsoft.com/office/drawing/2014/main" id="{4F50015B-15E9-282A-D827-0533A02CE57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25618" y="2304487"/>
            <a:ext cx="2040188" cy="2550236"/>
          </a:xfrm>
          <a:prstGeom prst="rect">
            <a:avLst/>
          </a:prstGeom>
        </p:spPr>
      </p:pic>
      <p:pic>
        <p:nvPicPr>
          <p:cNvPr id="9" name="Picture 8">
            <a:extLst>
              <a:ext uri="{FF2B5EF4-FFF2-40B4-BE49-F238E27FC236}">
                <a16:creationId xmlns:a16="http://schemas.microsoft.com/office/drawing/2014/main" id="{B16777A3-6D5A-92B3-32C3-69F309A1F8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71969" y="2308096"/>
            <a:ext cx="2040187" cy="2550233"/>
          </a:xfrm>
          <a:prstGeom prst="rect">
            <a:avLst/>
          </a:prstGeom>
        </p:spPr>
      </p:pic>
      <p:pic>
        <p:nvPicPr>
          <p:cNvPr id="10" name="Picture 9">
            <a:extLst>
              <a:ext uri="{FF2B5EF4-FFF2-40B4-BE49-F238E27FC236}">
                <a16:creationId xmlns:a16="http://schemas.microsoft.com/office/drawing/2014/main" id="{90B151BF-8C3A-7758-3736-F2400A07D13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332917" y="2304480"/>
            <a:ext cx="2040189" cy="2550237"/>
          </a:xfrm>
          <a:prstGeom prst="rect">
            <a:avLst/>
          </a:prstGeom>
        </p:spPr>
      </p:pic>
      <p:pic>
        <p:nvPicPr>
          <p:cNvPr id="11" name="Picture 10">
            <a:extLst>
              <a:ext uri="{FF2B5EF4-FFF2-40B4-BE49-F238E27FC236}">
                <a16:creationId xmlns:a16="http://schemas.microsoft.com/office/drawing/2014/main" id="{090E85B4-F7E1-7AC9-3FD5-2F0C1B7FE45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486566" y="2304480"/>
            <a:ext cx="2040189" cy="2550237"/>
          </a:xfrm>
          <a:prstGeom prst="rect">
            <a:avLst/>
          </a:prstGeom>
        </p:spPr>
      </p:pic>
      <p:pic>
        <p:nvPicPr>
          <p:cNvPr id="12" name="Picture 11">
            <a:extLst>
              <a:ext uri="{FF2B5EF4-FFF2-40B4-BE49-F238E27FC236}">
                <a16:creationId xmlns:a16="http://schemas.microsoft.com/office/drawing/2014/main" id="{B7B04185-BCF2-AADF-E3AA-E39D0986DB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179268" y="2304484"/>
            <a:ext cx="2040187" cy="2550233"/>
          </a:xfrm>
          <a:prstGeom prst="rect">
            <a:avLst/>
          </a:prstGeom>
        </p:spPr>
      </p:pic>
    </p:spTree>
    <p:extLst>
      <p:ext uri="{BB962C8B-B14F-4D97-AF65-F5344CB8AC3E}">
        <p14:creationId xmlns:p14="http://schemas.microsoft.com/office/powerpoint/2010/main" val="172016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95324" y="294428"/>
            <a:ext cx="10772775" cy="1658198"/>
          </a:xfrm>
        </p:spPr>
        <p:txBody>
          <a:bodyPr>
            <a:normAutofit/>
          </a:bodyPr>
          <a:lstStyle/>
          <a:p>
            <a:pPr algn="ctr"/>
            <a:r>
              <a:rPr lang="en-US" b="1"/>
              <a:t>Tonight’s Purpose:</a:t>
            </a:r>
          </a:p>
        </p:txBody>
      </p:sp>
      <p:graphicFrame>
        <p:nvGraphicFramePr>
          <p:cNvPr id="7" name="Content Placeholder 4">
            <a:extLst>
              <a:ext uri="{FF2B5EF4-FFF2-40B4-BE49-F238E27FC236}">
                <a16:creationId xmlns:a16="http://schemas.microsoft.com/office/drawing/2014/main" id="{3B967AE3-C20A-E57D-B6E4-6A82E28FFD54}"/>
              </a:ext>
            </a:extLst>
          </p:cNvPr>
          <p:cNvGraphicFramePr>
            <a:graphicFrameLocks noGrp="1"/>
          </p:cNvGraphicFramePr>
          <p:nvPr>
            <p:ph idx="1"/>
            <p:extLst>
              <p:ext uri="{D42A27DB-BD31-4B8C-83A1-F6EECF244321}">
                <p14:modId xmlns:p14="http://schemas.microsoft.com/office/powerpoint/2010/main" val="2925882241"/>
              </p:ext>
            </p:extLst>
          </p:nvPr>
        </p:nvGraphicFramePr>
        <p:xfrm>
          <a:off x="266698" y="1697444"/>
          <a:ext cx="11630025" cy="4486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EE6A3555-E470-7AB5-29F7-52FD30E63CAB}"/>
              </a:ext>
            </a:extLst>
          </p:cNvPr>
          <p:cNvSpPr txBox="1"/>
          <p:nvPr/>
        </p:nvSpPr>
        <p:spPr>
          <a:xfrm>
            <a:off x="10736494" y="6421345"/>
            <a:ext cx="2000036" cy="379607"/>
          </a:xfrm>
          <a:prstGeom prst="rect">
            <a:avLst/>
          </a:prstGeom>
          <a:noFill/>
        </p:spPr>
        <p:txBody>
          <a:bodyPr wrap="square" rtlCol="0">
            <a:spAutoFit/>
          </a:bodyPr>
          <a:lstStyle/>
          <a:p>
            <a:r>
              <a:rPr lang="en-US">
                <a:latin typeface="Calibri" panose="020F0502020204030204" pitchFamily="34" charset="0"/>
                <a:cs typeface="Calibri" panose="020F0502020204030204" pitchFamily="34" charset="0"/>
              </a:rPr>
              <a:t>Bachmeier</a:t>
            </a:r>
          </a:p>
        </p:txBody>
      </p:sp>
      <p:sp>
        <p:nvSpPr>
          <p:cNvPr id="3" name="TextBox 2">
            <a:extLst>
              <a:ext uri="{FF2B5EF4-FFF2-40B4-BE49-F238E27FC236}">
                <a16:creationId xmlns:a16="http://schemas.microsoft.com/office/drawing/2014/main" id="{60D0BB32-8D87-71BF-C954-BCCE2731A11E}"/>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cap="none" spc="0" normalizeH="0" baseline="0" noProof="0">
              <a:ln>
                <a:noFill/>
              </a:ln>
              <a:effectLst/>
              <a:uLnTx/>
              <a:uFillTx/>
              <a:latin typeface="Rockwell" panose="02060603020205020403"/>
              <a:cs typeface="Calibri Light"/>
            </a:endParaRPr>
          </a:p>
        </p:txBody>
      </p:sp>
    </p:spTree>
    <p:extLst>
      <p:ext uri="{BB962C8B-B14F-4D97-AF65-F5344CB8AC3E}">
        <p14:creationId xmlns:p14="http://schemas.microsoft.com/office/powerpoint/2010/main" val="82006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4" name="Oval 13">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6" name="Title 1">
            <a:extLst>
              <a:ext uri="{FF2B5EF4-FFF2-40B4-BE49-F238E27FC236}">
                <a16:creationId xmlns:a16="http://schemas.microsoft.com/office/drawing/2014/main" id="{FAC0EB6F-E94A-7AA1-1816-474558AE038B}"/>
              </a:ext>
            </a:extLst>
          </p:cNvPr>
          <p:cNvSpPr txBox="1">
            <a:spLocks/>
          </p:cNvSpPr>
          <p:nvPr/>
        </p:nvSpPr>
        <p:spPr>
          <a:xfrm>
            <a:off x="1069848" y="484632"/>
            <a:ext cx="10058400" cy="1609344"/>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600" b="0"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PACKER PRIDE: LEGACY LIVES HERE</a:t>
            </a:r>
          </a:p>
        </p:txBody>
      </p:sp>
      <p:sp>
        <p:nvSpPr>
          <p:cNvPr id="16" name="Rectangle 15">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7" name="TextBox 3">
            <a:extLst>
              <a:ext uri="{FF2B5EF4-FFF2-40B4-BE49-F238E27FC236}">
                <a16:creationId xmlns:a16="http://schemas.microsoft.com/office/drawing/2014/main" id="{D35851B3-55EE-BCA8-9127-24DB982A081D}"/>
              </a:ext>
            </a:extLst>
          </p:cNvPr>
          <p:cNvGraphicFramePr/>
          <p:nvPr/>
        </p:nvGraphicFramePr>
        <p:xfrm>
          <a:off x="1155036" y="2385390"/>
          <a:ext cx="10058400" cy="39879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004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8C5E4-40DA-8578-839D-541DC8C6A661}"/>
              </a:ext>
            </a:extLst>
          </p:cNvPr>
          <p:cNvSpPr>
            <a:spLocks noGrp="1"/>
          </p:cNvSpPr>
          <p:nvPr>
            <p:ph type="title"/>
          </p:nvPr>
        </p:nvSpPr>
        <p:spPr>
          <a:xfrm>
            <a:off x="4965430" y="0"/>
            <a:ext cx="6586491" cy="1915428"/>
          </a:xfrm>
        </p:spPr>
        <p:txBody>
          <a:bodyPr anchor="b">
            <a:normAutofit/>
          </a:bodyPr>
          <a:lstStyle/>
          <a:p>
            <a:pPr algn="ctr"/>
            <a:r>
              <a:rPr lang="en-US" b="1"/>
              <a:t>Senior Checklist: </a:t>
            </a:r>
            <a:br>
              <a:rPr lang="en-US" b="1"/>
            </a:br>
            <a:r>
              <a:rPr lang="en-US" b="1"/>
              <a:t>General</a:t>
            </a:r>
          </a:p>
        </p:txBody>
      </p:sp>
      <p:sp>
        <p:nvSpPr>
          <p:cNvPr id="3" name="Content Placeholder 2">
            <a:extLst>
              <a:ext uri="{FF2B5EF4-FFF2-40B4-BE49-F238E27FC236}">
                <a16:creationId xmlns:a16="http://schemas.microsoft.com/office/drawing/2014/main" id="{DEF8FBBE-B44D-ED46-9689-9C0E58DE93B9}"/>
              </a:ext>
            </a:extLst>
          </p:cNvPr>
          <p:cNvSpPr>
            <a:spLocks noGrp="1"/>
          </p:cNvSpPr>
          <p:nvPr>
            <p:ph idx="1"/>
          </p:nvPr>
        </p:nvSpPr>
        <p:spPr>
          <a:xfrm>
            <a:off x="4965431" y="2438400"/>
            <a:ext cx="6586489" cy="3785419"/>
          </a:xfrm>
        </p:spPr>
        <p:txBody>
          <a:bodyPr vert="horz" lIns="91440" tIns="45720" rIns="91440" bIns="45720" rtlCol="0" anchor="t">
            <a:normAutofit fontScale="92500" lnSpcReduction="10000"/>
          </a:bodyPr>
          <a:lstStyle/>
          <a:p>
            <a:r>
              <a:rPr lang="en-US"/>
              <a:t>Check your email! We will send important updates via school email and Schoology.</a:t>
            </a:r>
            <a:endParaRPr lang="en-US">
              <a:cs typeface="Calibri"/>
            </a:endParaRPr>
          </a:p>
          <a:p>
            <a:r>
              <a:rPr lang="en-US">
                <a:cs typeface="Calibri"/>
              </a:rPr>
              <a:t>Submit your senior photo to the yearbook (QR codes around the school). They are due in December!</a:t>
            </a:r>
          </a:p>
          <a:p>
            <a:r>
              <a:rPr lang="en-US">
                <a:cs typeface="Calibri"/>
              </a:rPr>
              <a:t>Review and discuss your future plans with your family, counselors, mentors, etc.</a:t>
            </a:r>
          </a:p>
          <a:p>
            <a:r>
              <a:rPr lang="en-US">
                <a:cs typeface="Calibri"/>
              </a:rPr>
              <a:t>Request written letters of recommendation at least two weeks prior to deadlines. Provide them with necessary information!</a:t>
            </a:r>
          </a:p>
        </p:txBody>
      </p:sp>
      <p:pic>
        <p:nvPicPr>
          <p:cNvPr id="14" name="Picture 4" descr="Back shot of a row of graduates">
            <a:extLst>
              <a:ext uri="{FF2B5EF4-FFF2-40B4-BE49-F238E27FC236}">
                <a16:creationId xmlns:a16="http://schemas.microsoft.com/office/drawing/2014/main" id="{9DA4CF75-5E30-94ED-FB37-2ED295B9505F}"/>
              </a:ext>
            </a:extLst>
          </p:cNvPr>
          <p:cNvPicPr>
            <a:picLocks noChangeAspect="1"/>
          </p:cNvPicPr>
          <p:nvPr/>
        </p:nvPicPr>
        <p:blipFill rotWithShape="1">
          <a:blip r:embed="rId2"/>
          <a:srcRect l="22943" r="31937" b="-1"/>
          <a:stretch/>
        </p:blipFill>
        <p:spPr>
          <a:xfrm>
            <a:off x="20" y="10"/>
            <a:ext cx="4635571" cy="6857990"/>
          </a:xfrm>
          <a:prstGeom prst="rect">
            <a:avLst/>
          </a:prstGeom>
          <a:effectLst/>
        </p:spPr>
      </p:pic>
      <p:cxnSp>
        <p:nvCxnSpPr>
          <p:cNvPr id="15"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5C2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672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8C5E4-40DA-8578-839D-541DC8C6A661}"/>
              </a:ext>
            </a:extLst>
          </p:cNvPr>
          <p:cNvSpPr>
            <a:spLocks noGrp="1"/>
          </p:cNvSpPr>
          <p:nvPr>
            <p:ph type="title"/>
          </p:nvPr>
        </p:nvSpPr>
        <p:spPr>
          <a:xfrm>
            <a:off x="4965430" y="0"/>
            <a:ext cx="6586491" cy="1915428"/>
          </a:xfrm>
        </p:spPr>
        <p:txBody>
          <a:bodyPr anchor="b">
            <a:normAutofit/>
          </a:bodyPr>
          <a:lstStyle/>
          <a:p>
            <a:pPr algn="ctr"/>
            <a:r>
              <a:rPr lang="en-US" b="1"/>
              <a:t>Senior Checklist: </a:t>
            </a:r>
            <a:br>
              <a:rPr lang="en-US" b="1"/>
            </a:br>
            <a:r>
              <a:rPr lang="en-US" b="1"/>
              <a:t>College Bound</a:t>
            </a:r>
          </a:p>
        </p:txBody>
      </p:sp>
      <p:sp>
        <p:nvSpPr>
          <p:cNvPr id="3" name="Content Placeholder 2">
            <a:extLst>
              <a:ext uri="{FF2B5EF4-FFF2-40B4-BE49-F238E27FC236}">
                <a16:creationId xmlns:a16="http://schemas.microsoft.com/office/drawing/2014/main" id="{DEF8FBBE-B44D-ED46-9689-9C0E58DE93B9}"/>
              </a:ext>
            </a:extLst>
          </p:cNvPr>
          <p:cNvSpPr>
            <a:spLocks noGrp="1"/>
          </p:cNvSpPr>
          <p:nvPr>
            <p:ph idx="1"/>
          </p:nvPr>
        </p:nvSpPr>
        <p:spPr>
          <a:xfrm>
            <a:off x="4965431" y="2438400"/>
            <a:ext cx="6586489" cy="4056816"/>
          </a:xfrm>
        </p:spPr>
        <p:txBody>
          <a:bodyPr vert="horz" lIns="91440" tIns="45720" rIns="91440" bIns="45720" rtlCol="0" anchor="t">
            <a:normAutofit fontScale="85000" lnSpcReduction="10000"/>
          </a:bodyPr>
          <a:lstStyle/>
          <a:p>
            <a:r>
              <a:rPr lang="en-US" dirty="0"/>
              <a:t>Complete and submit your 2026-2027 FAFSA!</a:t>
            </a:r>
          </a:p>
          <a:p>
            <a:pPr lvl="1"/>
            <a:r>
              <a:rPr lang="en-US" dirty="0">
                <a:cs typeface="Calibri"/>
              </a:rPr>
              <a:t>Start looking at the Department of Education website to see what documentation you need to have ready!</a:t>
            </a:r>
          </a:p>
          <a:p>
            <a:pPr lvl="1"/>
            <a:r>
              <a:rPr lang="en-US" dirty="0">
                <a:cs typeface="Calibri"/>
              </a:rPr>
              <a:t>We will have help sessions during fall conferences!</a:t>
            </a:r>
          </a:p>
          <a:p>
            <a:r>
              <a:rPr lang="en-US" dirty="0"/>
              <a:t>Work hard all the way to graduation… second semester grades can affect scholarship eligibility!</a:t>
            </a:r>
            <a:endParaRPr lang="en-US" dirty="0">
              <a:cs typeface="Calibri"/>
            </a:endParaRPr>
          </a:p>
          <a:p>
            <a:r>
              <a:rPr lang="en-US" dirty="0"/>
              <a:t>Visit the schools you’re most interested in either virtually or in person. </a:t>
            </a:r>
          </a:p>
          <a:p>
            <a:r>
              <a:rPr lang="en-US" dirty="0"/>
              <a:t>Apply to the colleges you like most by the deadlines.</a:t>
            </a:r>
            <a:endParaRPr lang="en-US" dirty="0">
              <a:cs typeface="Calibri"/>
            </a:endParaRPr>
          </a:p>
          <a:p>
            <a:r>
              <a:rPr lang="en-US" dirty="0"/>
              <a:t>Complete scholarship applications. </a:t>
            </a:r>
            <a:endParaRPr lang="en-US" dirty="0">
              <a:cs typeface="Calibri"/>
            </a:endParaRPr>
          </a:p>
        </p:txBody>
      </p:sp>
      <p:pic>
        <p:nvPicPr>
          <p:cNvPr id="14" name="Picture 4" descr="Back shot of a row of graduates">
            <a:extLst>
              <a:ext uri="{FF2B5EF4-FFF2-40B4-BE49-F238E27FC236}">
                <a16:creationId xmlns:a16="http://schemas.microsoft.com/office/drawing/2014/main" id="{9DA4CF75-5E30-94ED-FB37-2ED295B9505F}"/>
              </a:ext>
            </a:extLst>
          </p:cNvPr>
          <p:cNvPicPr>
            <a:picLocks noChangeAspect="1"/>
          </p:cNvPicPr>
          <p:nvPr/>
        </p:nvPicPr>
        <p:blipFill rotWithShape="1">
          <a:blip r:embed="rId2"/>
          <a:srcRect l="22943" r="31937" b="-1"/>
          <a:stretch/>
        </p:blipFill>
        <p:spPr>
          <a:xfrm>
            <a:off x="20" y="10"/>
            <a:ext cx="4635571" cy="6857990"/>
          </a:xfrm>
          <a:prstGeom prst="rect">
            <a:avLst/>
          </a:prstGeom>
          <a:effectLst/>
        </p:spPr>
      </p:pic>
      <p:cxnSp>
        <p:nvCxnSpPr>
          <p:cNvPr id="15"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5C2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226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33E3E1-7F92-BEE8-05FB-A31089F2C77D}"/>
              </a:ext>
            </a:extLst>
          </p:cNvPr>
          <p:cNvSpPr>
            <a:spLocks noGrp="1"/>
          </p:cNvSpPr>
          <p:nvPr>
            <p:ph type="title"/>
          </p:nvPr>
        </p:nvSpPr>
        <p:spPr>
          <a:xfrm>
            <a:off x="445551" y="213951"/>
            <a:ext cx="3807187" cy="1583218"/>
          </a:xfrm>
        </p:spPr>
        <p:txBody>
          <a:bodyPr>
            <a:normAutofit/>
          </a:bodyPr>
          <a:lstStyle/>
          <a:p>
            <a:pPr algn="ctr"/>
            <a:r>
              <a:rPr lang="en-US" sz="4000" b="1"/>
              <a:t>Requesting a Transcript</a:t>
            </a:r>
          </a:p>
        </p:txBody>
      </p:sp>
      <p:sp>
        <p:nvSpPr>
          <p:cNvPr id="3" name="Content Placeholder 2">
            <a:extLst>
              <a:ext uri="{FF2B5EF4-FFF2-40B4-BE49-F238E27FC236}">
                <a16:creationId xmlns:a16="http://schemas.microsoft.com/office/drawing/2014/main" id="{F625D304-C5B8-B67D-574B-AED475FE5DC3}"/>
              </a:ext>
            </a:extLst>
          </p:cNvPr>
          <p:cNvSpPr>
            <a:spLocks noGrp="1"/>
          </p:cNvSpPr>
          <p:nvPr>
            <p:ph idx="1"/>
          </p:nvPr>
        </p:nvSpPr>
        <p:spPr>
          <a:xfrm>
            <a:off x="263107" y="1797169"/>
            <a:ext cx="3799425" cy="4797181"/>
          </a:xfrm>
        </p:spPr>
        <p:txBody>
          <a:bodyPr vert="horz" lIns="91440" tIns="45720" rIns="91440" bIns="45720" rtlCol="0" anchor="t">
            <a:normAutofit/>
          </a:bodyPr>
          <a:lstStyle/>
          <a:p>
            <a:pPr marL="0" indent="0">
              <a:buNone/>
            </a:pPr>
            <a:r>
              <a:rPr lang="en-US" sz="2400" i="1">
                <a:cs typeface="Calibri"/>
              </a:rPr>
              <a:t>Refer to the </a:t>
            </a:r>
            <a:r>
              <a:rPr lang="en-US" sz="2400" b="1" i="1">
                <a:cs typeface="Calibri"/>
              </a:rPr>
              <a:t>eTranscript</a:t>
            </a:r>
            <a:r>
              <a:rPr lang="en-US" sz="2400" i="1">
                <a:cs typeface="Calibri"/>
              </a:rPr>
              <a:t> instructions on the WFHS website! You will need to know your PowerSchool log-in!</a:t>
            </a:r>
            <a:endParaRPr lang="en-US" sz="2400" i="1">
              <a:ea typeface="+mn-lt"/>
              <a:cs typeface="+mn-lt"/>
            </a:endParaRPr>
          </a:p>
          <a:p>
            <a:pPr>
              <a:buNone/>
            </a:pPr>
            <a:r>
              <a:rPr lang="en-US" sz="1600" b="1">
                <a:solidFill>
                  <a:srgbClr val="1D1E1E"/>
                </a:solidFill>
                <a:ea typeface="+mn-lt"/>
                <a:cs typeface="+mn-lt"/>
              </a:rPr>
              <a:t>Transcript Tips*</a:t>
            </a:r>
            <a:endParaRPr lang="en-US" sz="1600">
              <a:cs typeface="Calibri"/>
            </a:endParaRPr>
          </a:p>
          <a:p>
            <a:pPr>
              <a:buFont typeface="Arial"/>
              <a:buChar char="•"/>
            </a:pPr>
            <a:r>
              <a:rPr lang="en-US" sz="1600">
                <a:solidFill>
                  <a:srgbClr val="1D1E1E"/>
                </a:solidFill>
                <a:ea typeface="+mn-lt"/>
                <a:cs typeface="+mn-lt"/>
              </a:rPr>
              <a:t>Always submit your college application before sending your transcript.</a:t>
            </a:r>
            <a:endParaRPr lang="en-US" sz="1600">
              <a:cs typeface="Calibri"/>
            </a:endParaRPr>
          </a:p>
          <a:p>
            <a:pPr>
              <a:buFont typeface="Arial"/>
              <a:buChar char="•"/>
            </a:pPr>
            <a:r>
              <a:rPr lang="en-US" sz="1600">
                <a:solidFill>
                  <a:srgbClr val="1D1E1E"/>
                </a:solidFill>
                <a:ea typeface="+mn-lt"/>
                <a:cs typeface="+mn-lt"/>
              </a:rPr>
              <a:t>Check your transcript for accuracy BEFORE sending.</a:t>
            </a:r>
            <a:endParaRPr lang="en-US" sz="1600">
              <a:cs typeface="Calibri"/>
            </a:endParaRPr>
          </a:p>
          <a:p>
            <a:pPr>
              <a:buFont typeface="Arial"/>
              <a:buChar char="•"/>
            </a:pPr>
            <a:r>
              <a:rPr lang="en-US" sz="1600">
                <a:solidFill>
                  <a:srgbClr val="1D1E1E"/>
                </a:solidFill>
                <a:ea typeface="+mn-lt"/>
                <a:cs typeface="+mn-lt"/>
              </a:rPr>
              <a:t>Allow two school days for transcript requests to be processed.</a:t>
            </a:r>
            <a:endParaRPr lang="en-US" sz="1600">
              <a:cs typeface="Calibri"/>
            </a:endParaRPr>
          </a:p>
          <a:p>
            <a:pPr indent="0">
              <a:buNone/>
            </a:pPr>
            <a:r>
              <a:rPr lang="en-US" sz="1600">
                <a:solidFill>
                  <a:srgbClr val="1D1E1E"/>
                </a:solidFill>
                <a:ea typeface="+mn-lt"/>
                <a:cs typeface="+mn-lt"/>
              </a:rPr>
              <a:t>If you have questions or need assistance, please contact the WFHS Counseling Office at 701-356-2055.</a:t>
            </a:r>
            <a:r>
              <a:rPr lang="en-US" sz="1400">
                <a:solidFill>
                  <a:srgbClr val="1D1E1E"/>
                </a:solidFill>
                <a:ea typeface="+mn-lt"/>
                <a:cs typeface="+mn-lt"/>
              </a:rPr>
              <a:t> </a:t>
            </a:r>
            <a:endParaRPr lang="en-US" sz="3200"/>
          </a:p>
          <a:p>
            <a:pPr marL="0" indent="0">
              <a:buNone/>
            </a:pPr>
            <a:endParaRPr lang="en-US" sz="2400" i="1">
              <a:cs typeface="Calibri"/>
            </a:endParaRPr>
          </a:p>
          <a:p>
            <a:pPr marL="0" indent="0">
              <a:buNone/>
            </a:pPr>
            <a:endParaRPr lang="en-US" sz="2400" i="1">
              <a:cs typeface="Calibri"/>
            </a:endParaRPr>
          </a:p>
          <a:p>
            <a:pPr marL="0" indent="0">
              <a:buNone/>
            </a:pPr>
            <a:endParaRPr lang="en-US" sz="2400">
              <a:cs typeface="Calibri" panose="020F0502020204030204"/>
            </a:endParaRPr>
          </a:p>
        </p:txBody>
      </p:sp>
      <p:pic>
        <p:nvPicPr>
          <p:cNvPr id="4" name="Picture 3" descr="A screenshot of a computer&#10;&#10;Description automatically generated">
            <a:extLst>
              <a:ext uri="{FF2B5EF4-FFF2-40B4-BE49-F238E27FC236}">
                <a16:creationId xmlns:a16="http://schemas.microsoft.com/office/drawing/2014/main" id="{1BD13BB9-2B08-A3F1-ECB1-39063482ED77}"/>
              </a:ext>
            </a:extLst>
          </p:cNvPr>
          <p:cNvPicPr>
            <a:picLocks noChangeAspect="1"/>
          </p:cNvPicPr>
          <p:nvPr/>
        </p:nvPicPr>
        <p:blipFill rotWithShape="1">
          <a:blip r:embed="rId2"/>
          <a:srcRect r="24340"/>
          <a:stretch/>
        </p:blipFill>
        <p:spPr>
          <a:xfrm>
            <a:off x="4579065" y="10"/>
            <a:ext cx="7181613" cy="6857990"/>
          </a:xfrm>
          <a:prstGeom prst="rect">
            <a:avLst/>
          </a:prstGeom>
          <a:effectLst/>
        </p:spPr>
      </p:pic>
      <p:sp>
        <p:nvSpPr>
          <p:cNvPr id="6" name="Oval 5">
            <a:extLst>
              <a:ext uri="{FF2B5EF4-FFF2-40B4-BE49-F238E27FC236}">
                <a16:creationId xmlns:a16="http://schemas.microsoft.com/office/drawing/2014/main" id="{666DC44A-55C8-AD09-41EE-DBB6B361C883}"/>
              </a:ext>
            </a:extLst>
          </p:cNvPr>
          <p:cNvSpPr/>
          <p:nvPr/>
        </p:nvSpPr>
        <p:spPr>
          <a:xfrm flipV="1">
            <a:off x="9891622" y="488829"/>
            <a:ext cx="1078302" cy="661358"/>
          </a:xfrm>
          <a:prstGeom prst="ellipse">
            <a:avLst/>
          </a:prstGeom>
          <a:noFill/>
          <a:ln w="57150">
            <a:solidFill>
              <a:srgbClr val="FFFF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5CF8741-0969-4020-7A3F-049A1A0D51A7}"/>
              </a:ext>
            </a:extLst>
          </p:cNvPr>
          <p:cNvSpPr/>
          <p:nvPr/>
        </p:nvSpPr>
        <p:spPr>
          <a:xfrm flipV="1">
            <a:off x="9848491" y="2631056"/>
            <a:ext cx="1480868" cy="661358"/>
          </a:xfrm>
          <a:prstGeom prst="ellipse">
            <a:avLst/>
          </a:prstGeom>
          <a:noFill/>
          <a:ln w="57150">
            <a:solidFill>
              <a:srgbClr val="FFFF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9D5688D-3834-9EA6-8830-F2702BDB8CA0}"/>
              </a:ext>
            </a:extLst>
          </p:cNvPr>
          <p:cNvSpPr/>
          <p:nvPr/>
        </p:nvSpPr>
        <p:spPr>
          <a:xfrm>
            <a:off x="6441056" y="1193320"/>
            <a:ext cx="963283" cy="603849"/>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2804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ws of chairs in a dark auditorium">
            <a:extLst>
              <a:ext uri="{FF2B5EF4-FFF2-40B4-BE49-F238E27FC236}">
                <a16:creationId xmlns:a16="http://schemas.microsoft.com/office/drawing/2014/main" id="{CF77886A-29C0-034E-5201-EEDC1AD7EDD8}"/>
              </a:ext>
            </a:extLst>
          </p:cNvPr>
          <p:cNvPicPr>
            <a:picLocks noChangeAspect="1"/>
          </p:cNvPicPr>
          <p:nvPr/>
        </p:nvPicPr>
        <p:blipFill rotWithShape="1">
          <a:blip r:embed="rId2"/>
          <a:srcRect l="38834" r="16791"/>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33E3E1-7F92-BEE8-05FB-A31089F2C77D}"/>
              </a:ext>
            </a:extLst>
          </p:cNvPr>
          <p:cNvSpPr>
            <a:spLocks noGrp="1"/>
          </p:cNvSpPr>
          <p:nvPr>
            <p:ph type="title"/>
          </p:nvPr>
        </p:nvSpPr>
        <p:spPr>
          <a:xfrm>
            <a:off x="6115317" y="405685"/>
            <a:ext cx="5464968" cy="1559301"/>
          </a:xfrm>
        </p:spPr>
        <p:txBody>
          <a:bodyPr>
            <a:normAutofit/>
          </a:bodyPr>
          <a:lstStyle/>
          <a:p>
            <a:pPr algn="ctr"/>
            <a:r>
              <a:rPr lang="en-US" sz="4000" b="1"/>
              <a:t>College Application Day</a:t>
            </a:r>
          </a:p>
        </p:txBody>
      </p:sp>
      <p:sp>
        <p:nvSpPr>
          <p:cNvPr id="3" name="Content Placeholder 2">
            <a:extLst>
              <a:ext uri="{FF2B5EF4-FFF2-40B4-BE49-F238E27FC236}">
                <a16:creationId xmlns:a16="http://schemas.microsoft.com/office/drawing/2014/main" id="{F625D304-C5B8-B67D-574B-AED475FE5DC3}"/>
              </a:ext>
            </a:extLst>
          </p:cNvPr>
          <p:cNvSpPr>
            <a:spLocks noGrp="1"/>
          </p:cNvSpPr>
          <p:nvPr>
            <p:ph idx="1"/>
          </p:nvPr>
        </p:nvSpPr>
        <p:spPr>
          <a:xfrm>
            <a:off x="5952459" y="2486345"/>
            <a:ext cx="5739532" cy="4099389"/>
          </a:xfrm>
        </p:spPr>
        <p:txBody>
          <a:bodyPr vert="horz" lIns="91440" tIns="45720" rIns="91440" bIns="45720" rtlCol="0" anchor="ctr">
            <a:normAutofit/>
          </a:bodyPr>
          <a:lstStyle/>
          <a:p>
            <a:r>
              <a:rPr lang="en-US" dirty="0">
                <a:cs typeface="Calibri"/>
              </a:rPr>
              <a:t>Monday, October 12</a:t>
            </a:r>
          </a:p>
          <a:p>
            <a:r>
              <a:rPr lang="en-US" dirty="0">
                <a:cs typeface="Calibri"/>
              </a:rPr>
              <a:t>College App Day is an annual event at WFHS hosted by Bank of North Dakota. </a:t>
            </a:r>
          </a:p>
          <a:p>
            <a:pPr lvl="1"/>
            <a:r>
              <a:rPr lang="en-US" sz="2800" dirty="0">
                <a:cs typeface="Calibri"/>
              </a:rPr>
              <a:t>You will be able to apply to college and universities of your choice </a:t>
            </a:r>
          </a:p>
          <a:p>
            <a:pPr lvl="1"/>
            <a:r>
              <a:rPr lang="en-US" sz="2800" dirty="0">
                <a:cs typeface="Calibri"/>
              </a:rPr>
              <a:t>1 ND school fee will be covered by BND!</a:t>
            </a:r>
          </a:p>
        </p:txBody>
      </p:sp>
    </p:spTree>
    <p:extLst>
      <p:ext uri="{BB962C8B-B14F-4D97-AF65-F5344CB8AC3E}">
        <p14:creationId xmlns:p14="http://schemas.microsoft.com/office/powerpoint/2010/main" val="382580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A28303A-FB54-27A3-4163-0069A0632327}"/>
              </a:ext>
            </a:extLst>
          </p:cNvPr>
          <p:cNvSpPr>
            <a:spLocks noGrp="1"/>
          </p:cNvSpPr>
          <p:nvPr>
            <p:ph type="title"/>
          </p:nvPr>
        </p:nvSpPr>
        <p:spPr>
          <a:xfrm>
            <a:off x="833002" y="365125"/>
            <a:ext cx="10520702" cy="1325563"/>
          </a:xfrm>
        </p:spPr>
        <p:txBody>
          <a:bodyPr>
            <a:normAutofit/>
          </a:bodyPr>
          <a:lstStyle/>
          <a:p>
            <a:pPr algn="ctr"/>
            <a:r>
              <a:rPr lang="en-US" sz="6000" b="1">
                <a:solidFill>
                  <a:srgbClr val="FFFFFF"/>
                </a:solidFill>
              </a:rPr>
              <a:t>ABOUT GRADUATION</a:t>
            </a:r>
          </a:p>
        </p:txBody>
      </p:sp>
      <p:sp>
        <p:nvSpPr>
          <p:cNvPr id="3" name="Content Placeholder 2">
            <a:extLst>
              <a:ext uri="{FF2B5EF4-FFF2-40B4-BE49-F238E27FC236}">
                <a16:creationId xmlns:a16="http://schemas.microsoft.com/office/drawing/2014/main" id="{D25E41BB-E88A-4165-7D66-C12D726A87AA}"/>
              </a:ext>
            </a:extLst>
          </p:cNvPr>
          <p:cNvSpPr>
            <a:spLocks noGrp="1"/>
          </p:cNvSpPr>
          <p:nvPr>
            <p:ph idx="1"/>
          </p:nvPr>
        </p:nvSpPr>
        <p:spPr>
          <a:xfrm>
            <a:off x="832955" y="1785938"/>
            <a:ext cx="10515598" cy="4154361"/>
          </a:xfrm>
        </p:spPr>
        <p:txBody>
          <a:bodyPr vert="horz" lIns="91440" tIns="45720" rIns="91440" bIns="45720" rtlCol="0" anchor="t">
            <a:normAutofit/>
          </a:bodyPr>
          <a:lstStyle/>
          <a:p>
            <a:r>
              <a:rPr lang="en-US" sz="3200" dirty="0">
                <a:solidFill>
                  <a:srgbClr val="FFFFFF"/>
                </a:solidFill>
              </a:rPr>
              <a:t>Graduation is on the afternoon of </a:t>
            </a:r>
            <a:r>
              <a:rPr lang="en-US" sz="3200" b="1" dirty="0">
                <a:solidFill>
                  <a:srgbClr val="92D050"/>
                </a:solidFill>
              </a:rPr>
              <a:t>Sunday, May 30.</a:t>
            </a:r>
            <a:r>
              <a:rPr lang="en-US" sz="3200" dirty="0">
                <a:solidFill>
                  <a:srgbClr val="FFFFFF"/>
                </a:solidFill>
              </a:rPr>
              <a:t> </a:t>
            </a:r>
          </a:p>
          <a:p>
            <a:r>
              <a:rPr lang="en-US" sz="3200" dirty="0">
                <a:solidFill>
                  <a:srgbClr val="FFFFFF"/>
                </a:solidFill>
              </a:rPr>
              <a:t>The ceremony begins at </a:t>
            </a:r>
            <a:r>
              <a:rPr lang="en-US" sz="3200" b="1" dirty="0">
                <a:solidFill>
                  <a:srgbClr val="92D050"/>
                </a:solidFill>
              </a:rPr>
              <a:t>3:00p and is at the Scheel’s Arena</a:t>
            </a:r>
            <a:r>
              <a:rPr lang="en-US" sz="3200" dirty="0">
                <a:solidFill>
                  <a:srgbClr val="92D050"/>
                </a:solidFill>
              </a:rPr>
              <a:t>.</a:t>
            </a:r>
          </a:p>
          <a:p>
            <a:r>
              <a:rPr lang="en-US" sz="3200" dirty="0">
                <a:solidFill>
                  <a:srgbClr val="FFFFFF"/>
                </a:solidFill>
              </a:rPr>
              <a:t>Graduates must be there by </a:t>
            </a:r>
            <a:r>
              <a:rPr lang="en-US" sz="3200" b="1" dirty="0">
                <a:solidFill>
                  <a:srgbClr val="92D050"/>
                </a:solidFill>
              </a:rPr>
              <a:t>2:00p.</a:t>
            </a:r>
          </a:p>
        </p:txBody>
      </p:sp>
    </p:spTree>
    <p:extLst>
      <p:ext uri="{BB962C8B-B14F-4D97-AF65-F5344CB8AC3E}">
        <p14:creationId xmlns:p14="http://schemas.microsoft.com/office/powerpoint/2010/main" val="369612316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877F894-68E2-5F73-84D1-5A1436093CF7}"/>
              </a:ext>
            </a:extLst>
          </p:cNvPr>
          <p:cNvSpPr>
            <a:spLocks noGrp="1"/>
          </p:cNvSpPr>
          <p:nvPr>
            <p:ph type="title"/>
          </p:nvPr>
        </p:nvSpPr>
        <p:spPr>
          <a:xfrm>
            <a:off x="833002" y="365125"/>
            <a:ext cx="10520702" cy="1325563"/>
          </a:xfrm>
        </p:spPr>
        <p:txBody>
          <a:bodyPr>
            <a:normAutofit/>
          </a:bodyPr>
          <a:lstStyle/>
          <a:p>
            <a:pPr algn="ctr"/>
            <a:r>
              <a:rPr lang="en-US" sz="6000" b="1">
                <a:solidFill>
                  <a:srgbClr val="FFFFFF"/>
                </a:solidFill>
              </a:rPr>
              <a:t>BEFORE GRADUATION</a:t>
            </a:r>
          </a:p>
        </p:txBody>
      </p:sp>
      <p:sp>
        <p:nvSpPr>
          <p:cNvPr id="3" name="Content Placeholder 2">
            <a:extLst>
              <a:ext uri="{FF2B5EF4-FFF2-40B4-BE49-F238E27FC236}">
                <a16:creationId xmlns:a16="http://schemas.microsoft.com/office/drawing/2014/main" id="{8EBAC9E5-3E82-40D4-BCB6-614C87D051BB}"/>
              </a:ext>
            </a:extLst>
          </p:cNvPr>
          <p:cNvSpPr>
            <a:spLocks noGrp="1"/>
          </p:cNvSpPr>
          <p:nvPr>
            <p:ph idx="1"/>
          </p:nvPr>
        </p:nvSpPr>
        <p:spPr>
          <a:xfrm>
            <a:off x="266655" y="1719263"/>
            <a:ext cx="11401470" cy="4154361"/>
          </a:xfrm>
        </p:spPr>
        <p:txBody>
          <a:bodyPr vert="horz" lIns="91440" tIns="45720" rIns="91440" bIns="45720" rtlCol="0" anchor="t">
            <a:normAutofit fontScale="92500" lnSpcReduction="10000"/>
          </a:bodyPr>
          <a:lstStyle/>
          <a:p>
            <a:r>
              <a:rPr lang="en-US" sz="3200" dirty="0">
                <a:solidFill>
                  <a:srgbClr val="FFFFFF"/>
                </a:solidFill>
              </a:rPr>
              <a:t>There will be a mandatory graduation rehearsal on </a:t>
            </a:r>
            <a:r>
              <a:rPr lang="en-US" sz="3200" b="1" dirty="0">
                <a:solidFill>
                  <a:srgbClr val="92D050"/>
                </a:solidFill>
              </a:rPr>
              <a:t>Friday, May 28. </a:t>
            </a:r>
            <a:r>
              <a:rPr lang="en-US" sz="3200" dirty="0">
                <a:solidFill>
                  <a:srgbClr val="FFFFFF"/>
                </a:solidFill>
              </a:rPr>
              <a:t>This is the day after the last day of school.</a:t>
            </a:r>
          </a:p>
          <a:p>
            <a:r>
              <a:rPr lang="en-US" sz="3200" dirty="0">
                <a:solidFill>
                  <a:srgbClr val="FFFFFF"/>
                </a:solidFill>
              </a:rPr>
              <a:t>If a graduate does not attend rehearsal, they CANNOT walk at graduation. </a:t>
            </a:r>
          </a:p>
          <a:p>
            <a:r>
              <a:rPr lang="en-US" sz="3200" dirty="0">
                <a:solidFill>
                  <a:srgbClr val="FFFFFF"/>
                </a:solidFill>
              </a:rPr>
              <a:t>If the student is going to miss rehearsal due to a sanctioned school activity (state track, etc.), they must have a representative stand in for you (it can be a friend, a parent, etc.). There will be a form for them to fill out about this beforehand. You can get this in the Main Office.</a:t>
            </a:r>
            <a:endParaRPr lang="en-US" sz="3200" dirty="0">
              <a:solidFill>
                <a:srgbClr val="FFFFFF"/>
              </a:solidFill>
              <a:cs typeface="Calibri"/>
            </a:endParaRPr>
          </a:p>
          <a:p>
            <a:r>
              <a:rPr lang="en-US" sz="3200" dirty="0">
                <a:solidFill>
                  <a:srgbClr val="FFFFFF"/>
                </a:solidFill>
              </a:rPr>
              <a:t>Rehearsal will last approximately 1 hour.  </a:t>
            </a:r>
          </a:p>
        </p:txBody>
      </p:sp>
    </p:spTree>
    <p:extLst>
      <p:ext uri="{BB962C8B-B14F-4D97-AF65-F5344CB8AC3E}">
        <p14:creationId xmlns:p14="http://schemas.microsoft.com/office/powerpoint/2010/main" val="1361673307"/>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41FF1FE-7469-3A87-E7F5-521817C99963}"/>
              </a:ext>
            </a:extLst>
          </p:cNvPr>
          <p:cNvSpPr>
            <a:spLocks noGrp="1"/>
          </p:cNvSpPr>
          <p:nvPr>
            <p:ph type="title"/>
          </p:nvPr>
        </p:nvSpPr>
        <p:spPr>
          <a:xfrm>
            <a:off x="835649" y="131194"/>
            <a:ext cx="10729469" cy="1053082"/>
          </a:xfrm>
        </p:spPr>
        <p:txBody>
          <a:bodyPr>
            <a:normAutofit/>
          </a:bodyPr>
          <a:lstStyle/>
          <a:p>
            <a:pPr algn="ctr"/>
            <a:r>
              <a:rPr lang="en-US" sz="6000" b="1">
                <a:solidFill>
                  <a:srgbClr val="FFFFFF"/>
                </a:solidFill>
              </a:rPr>
              <a:t>BEFORE GRADUATION REHEARSAL</a:t>
            </a:r>
          </a:p>
        </p:txBody>
      </p:sp>
      <p:sp>
        <p:nvSpPr>
          <p:cNvPr id="3" name="Content Placeholder 2">
            <a:extLst>
              <a:ext uri="{FF2B5EF4-FFF2-40B4-BE49-F238E27FC236}">
                <a16:creationId xmlns:a16="http://schemas.microsoft.com/office/drawing/2014/main" id="{D52DB975-E2AD-7991-24E5-5087E8DB5E1E}"/>
              </a:ext>
            </a:extLst>
          </p:cNvPr>
          <p:cNvSpPr>
            <a:spLocks noGrp="1"/>
          </p:cNvSpPr>
          <p:nvPr>
            <p:ph idx="1"/>
          </p:nvPr>
        </p:nvSpPr>
        <p:spPr>
          <a:xfrm>
            <a:off x="405246" y="1184275"/>
            <a:ext cx="11381508" cy="5673725"/>
          </a:xfrm>
        </p:spPr>
        <p:txBody>
          <a:bodyPr numCol="2">
            <a:normAutofit/>
          </a:bodyPr>
          <a:lstStyle/>
          <a:p>
            <a:r>
              <a:rPr lang="en-US" dirty="0">
                <a:solidFill>
                  <a:srgbClr val="92D050"/>
                </a:solidFill>
              </a:rPr>
              <a:t>You need to be cleared of all obligations.</a:t>
            </a:r>
          </a:p>
          <a:p>
            <a:pPr lvl="1"/>
            <a:r>
              <a:rPr lang="en-US" dirty="0">
                <a:solidFill>
                  <a:srgbClr val="FFFFFF"/>
                </a:solidFill>
              </a:rPr>
              <a:t>Detention hours</a:t>
            </a:r>
          </a:p>
          <a:p>
            <a:pPr lvl="1"/>
            <a:r>
              <a:rPr lang="en-US" dirty="0">
                <a:solidFill>
                  <a:srgbClr val="FFFFFF"/>
                </a:solidFill>
              </a:rPr>
              <a:t>Parking tickets</a:t>
            </a:r>
          </a:p>
          <a:p>
            <a:pPr lvl="1"/>
            <a:r>
              <a:rPr lang="en-US" dirty="0">
                <a:solidFill>
                  <a:srgbClr val="FFFFFF"/>
                </a:solidFill>
              </a:rPr>
              <a:t>Textbooks and class novels</a:t>
            </a:r>
          </a:p>
          <a:p>
            <a:pPr lvl="1"/>
            <a:r>
              <a:rPr lang="en-US" dirty="0">
                <a:solidFill>
                  <a:srgbClr val="FFFFFF"/>
                </a:solidFill>
              </a:rPr>
              <a:t>Library books</a:t>
            </a:r>
          </a:p>
          <a:p>
            <a:pPr lvl="1"/>
            <a:r>
              <a:rPr lang="en-US" dirty="0">
                <a:solidFill>
                  <a:srgbClr val="FFFFFF"/>
                </a:solidFill>
              </a:rPr>
              <a:t>Outstanding fees</a:t>
            </a:r>
          </a:p>
          <a:p>
            <a:pPr lvl="1"/>
            <a:r>
              <a:rPr lang="en-US" dirty="0">
                <a:solidFill>
                  <a:srgbClr val="FFFFFF"/>
                </a:solidFill>
              </a:rPr>
              <a:t>Uniforms</a:t>
            </a:r>
          </a:p>
          <a:p>
            <a:pPr lvl="1"/>
            <a:r>
              <a:rPr lang="en-US" dirty="0">
                <a:solidFill>
                  <a:srgbClr val="FFFFFF"/>
                </a:solidFill>
              </a:rPr>
              <a:t>Complete the senior survey</a:t>
            </a:r>
          </a:p>
          <a:p>
            <a:pPr lvl="1"/>
            <a:r>
              <a:rPr lang="en-US" dirty="0">
                <a:solidFill>
                  <a:srgbClr val="FFFFFF"/>
                </a:solidFill>
              </a:rPr>
              <a:t>Take the civics exam</a:t>
            </a:r>
          </a:p>
          <a:p>
            <a:pPr lvl="1"/>
            <a:r>
              <a:rPr lang="en-US" dirty="0">
                <a:solidFill>
                  <a:srgbClr val="FFFFFF"/>
                </a:solidFill>
              </a:rPr>
              <a:t>Complete your capstone presentation</a:t>
            </a:r>
          </a:p>
          <a:p>
            <a:pPr lvl="1"/>
            <a:r>
              <a:rPr lang="en-US" dirty="0">
                <a:solidFill>
                  <a:srgbClr val="FFFFFF"/>
                </a:solidFill>
              </a:rPr>
              <a:t>Return your iPad</a:t>
            </a:r>
          </a:p>
          <a:p>
            <a:endParaRPr lang="en-US" dirty="0">
              <a:solidFill>
                <a:srgbClr val="FFFFFF"/>
              </a:solidFill>
            </a:endParaRPr>
          </a:p>
          <a:p>
            <a:endParaRPr lang="en-US" dirty="0">
              <a:solidFill>
                <a:srgbClr val="FFFFFF"/>
              </a:solidFill>
            </a:endParaRPr>
          </a:p>
          <a:p>
            <a:r>
              <a:rPr lang="en-US" dirty="0">
                <a:solidFill>
                  <a:srgbClr val="FFFFFF"/>
                </a:solidFill>
              </a:rPr>
              <a:t>Do not wait until May to take care of these! Time WILL run out. </a:t>
            </a:r>
          </a:p>
          <a:p>
            <a:r>
              <a:rPr lang="en-US" dirty="0">
                <a:solidFill>
                  <a:srgbClr val="FFFFFF"/>
                </a:solidFill>
              </a:rPr>
              <a:t>If you have remaining obligations, you will NOT be able to attend graduation rehearsal and will NOT be able to walk at graduation. </a:t>
            </a:r>
          </a:p>
          <a:p>
            <a:r>
              <a:rPr lang="en-US" dirty="0">
                <a:solidFill>
                  <a:srgbClr val="FFFFFF"/>
                </a:solidFill>
              </a:rPr>
              <a:t>Behavior issues (in and out of school) can also jeopardize your ability to participate in the graduation ceremony. Walking at graduation is a privilege. </a:t>
            </a:r>
          </a:p>
          <a:p>
            <a:endParaRPr lang="en-US" dirty="0">
              <a:solidFill>
                <a:srgbClr val="FFFFFF"/>
              </a:solidFill>
            </a:endParaRPr>
          </a:p>
        </p:txBody>
      </p:sp>
      <p:sp>
        <p:nvSpPr>
          <p:cNvPr id="5" name="TextBox 4">
            <a:extLst>
              <a:ext uri="{FF2B5EF4-FFF2-40B4-BE49-F238E27FC236}">
                <a16:creationId xmlns:a16="http://schemas.microsoft.com/office/drawing/2014/main" id="{77E0A72A-19A0-B4C2-29BB-EF5B16656FC5}"/>
              </a:ext>
            </a:extLst>
          </p:cNvPr>
          <p:cNvSpPr txBox="1"/>
          <p:nvPr/>
        </p:nvSpPr>
        <p:spPr>
          <a:xfrm>
            <a:off x="11070522" y="6308003"/>
            <a:ext cx="2000036" cy="379607"/>
          </a:xfrm>
          <a:prstGeom prst="rect">
            <a:avLst/>
          </a:prstGeom>
          <a:noFill/>
        </p:spPr>
        <p:txBody>
          <a:bodyPr wrap="square" lIns="91440" tIns="45720" rIns="91440" bIns="45720" rtlCol="0" anchor="t">
            <a:spAutoFit/>
          </a:bodyPr>
          <a:lstStyle/>
          <a:p>
            <a:r>
              <a:rPr lang="en-US">
                <a:latin typeface="Calibri"/>
                <a:cs typeface="Calibri"/>
              </a:rPr>
              <a:t>Rachel</a:t>
            </a:r>
            <a:endParaRPr lang="en-US"/>
          </a:p>
        </p:txBody>
      </p:sp>
    </p:spTree>
    <p:extLst>
      <p:ext uri="{BB962C8B-B14F-4D97-AF65-F5344CB8AC3E}">
        <p14:creationId xmlns:p14="http://schemas.microsoft.com/office/powerpoint/2010/main" val="379696460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302712" y="65247"/>
            <a:ext cx="11586575" cy="1263041"/>
          </a:xfrm>
        </p:spPr>
        <p:txBody>
          <a:bodyPr>
            <a:normAutofit/>
          </a:bodyPr>
          <a:lstStyle/>
          <a:p>
            <a:pPr algn="ctr"/>
            <a:r>
              <a:rPr lang="en-US" sz="5400" b="1">
                <a:solidFill>
                  <a:schemeClr val="tx1"/>
                </a:solidFill>
                <a:latin typeface="Calibri Light" panose="020F0302020204030204" pitchFamily="34" charset="0"/>
                <a:cs typeface="Calibri Light" panose="020F0302020204030204" pitchFamily="34" charset="0"/>
              </a:rPr>
              <a:t>NORTH DAKOTA CHOICE READY</a:t>
            </a:r>
            <a:endParaRPr lang="en-US" b="1">
              <a:solidFill>
                <a:schemeClr val="tx1"/>
              </a:solidFill>
              <a:latin typeface="Calibri Light" panose="020F0302020204030204" pitchFamily="34" charset="0"/>
              <a:cs typeface="Calibri Light" panose="020F0302020204030204" pitchFamily="34" charset="0"/>
            </a:endParaRPr>
          </a:p>
        </p:txBody>
      </p:sp>
      <p:pic>
        <p:nvPicPr>
          <p:cNvPr id="6" name="Picture 5">
            <a:extLst>
              <a:ext uri="{FF2B5EF4-FFF2-40B4-BE49-F238E27FC236}">
                <a16:creationId xmlns:a16="http://schemas.microsoft.com/office/drawing/2014/main" id="{F45B4169-1001-9DFB-E2FC-1CD2E7CF9EAE}"/>
              </a:ext>
            </a:extLst>
          </p:cNvPr>
          <p:cNvPicPr>
            <a:picLocks noChangeAspect="1"/>
          </p:cNvPicPr>
          <p:nvPr/>
        </p:nvPicPr>
        <p:blipFill>
          <a:blip r:embed="rId3"/>
          <a:stretch>
            <a:fillRect/>
          </a:stretch>
        </p:blipFill>
        <p:spPr>
          <a:xfrm>
            <a:off x="2507668" y="1175888"/>
            <a:ext cx="6864931" cy="5336445"/>
          </a:xfrm>
          <a:prstGeom prst="rect">
            <a:avLst/>
          </a:prstGeom>
        </p:spPr>
      </p:pic>
    </p:spTree>
    <p:extLst>
      <p:ext uri="{BB962C8B-B14F-4D97-AF65-F5344CB8AC3E}">
        <p14:creationId xmlns:p14="http://schemas.microsoft.com/office/powerpoint/2010/main" val="787724448"/>
      </p:ext>
    </p:extLst>
  </p:cSld>
  <p:clrMapOvr>
    <a:masterClrMapping/>
  </p:clrMapOvr>
  <mc:AlternateContent xmlns:mc="http://schemas.openxmlformats.org/markup-compatibility/2006" xmlns:p14="http://schemas.microsoft.com/office/powerpoint/2010/main">
    <mc:Choice Requires="p14">
      <p:transition spd="slow" p14:dur="2000" advTm="54316"/>
    </mc:Choice>
    <mc:Fallback xmlns="">
      <p:transition spd="slow" advTm="5431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5591D08-34E2-CF70-7772-414FF4A3DD70}"/>
              </a:ext>
            </a:extLst>
          </p:cNvPr>
          <p:cNvSpPr txBox="1"/>
          <p:nvPr/>
        </p:nvSpPr>
        <p:spPr>
          <a:xfrm>
            <a:off x="472168" y="4062765"/>
            <a:ext cx="5336088" cy="23698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Light" panose="020F0302020204030204" pitchFamily="34"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Calibri Light" panose="020F0302020204030204" pitchFamily="34" charset="0"/>
                <a:cs typeface="Calibri Light" panose="020F0302020204030204" pitchFamily="34" charset="0"/>
              </a:rPr>
              <a:t>Grade 12 Advisory: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Calibri Light" panose="020F0302020204030204" pitchFamily="34" charset="0"/>
                <a:cs typeface="Calibri Light" panose="020F0302020204030204" pitchFamily="34" charset="0"/>
              </a:rPr>
              <a:t>Capstone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EA7E13FD-91C9-2741-2372-4236A12C7E6B}"/>
              </a:ext>
            </a:extLst>
          </p:cNvPr>
          <p:cNvPicPr>
            <a:picLocks noChangeAspect="1"/>
          </p:cNvPicPr>
          <p:nvPr/>
        </p:nvPicPr>
        <p:blipFill>
          <a:blip r:embed="rId3"/>
          <a:srcRect b="56492"/>
          <a:stretch>
            <a:fillRect/>
          </a:stretch>
        </p:blipFill>
        <p:spPr>
          <a:xfrm>
            <a:off x="351904" y="200493"/>
            <a:ext cx="11488192" cy="3885388"/>
          </a:xfrm>
          <a:prstGeom prst="rect">
            <a:avLst/>
          </a:prstGeom>
        </p:spPr>
      </p:pic>
      <p:cxnSp>
        <p:nvCxnSpPr>
          <p:cNvPr id="16" name="Straight Arrow Connector 15">
            <a:extLst>
              <a:ext uri="{FF2B5EF4-FFF2-40B4-BE49-F238E27FC236}">
                <a16:creationId xmlns:a16="http://schemas.microsoft.com/office/drawing/2014/main" id="{494A8608-AB48-8125-9EDD-5D45BBA78A69}"/>
              </a:ext>
            </a:extLst>
          </p:cNvPr>
          <p:cNvCxnSpPr>
            <a:cxnSpLocks/>
          </p:cNvCxnSpPr>
          <p:nvPr/>
        </p:nvCxnSpPr>
        <p:spPr>
          <a:xfrm flipH="1" flipV="1">
            <a:off x="4086855" y="3789941"/>
            <a:ext cx="733647" cy="8293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815708"/>
      </p:ext>
    </p:extLst>
  </p:cSld>
  <p:clrMapOvr>
    <a:masterClrMapping/>
  </p:clrMapOvr>
  <mc:AlternateContent xmlns:mc="http://schemas.openxmlformats.org/markup-compatibility/2006" xmlns:p14="http://schemas.microsoft.com/office/powerpoint/2010/main">
    <mc:Choice Requires="p14">
      <p:transition spd="slow" p14:dur="2000" advTm="66059"/>
    </mc:Choice>
    <mc:Fallback xmlns="">
      <p:transition spd="slow" advTm="6605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D03E4-FD08-1DA2-BEF9-038326F81111}"/>
              </a:ext>
            </a:extLst>
          </p:cNvPr>
          <p:cNvPicPr>
            <a:picLocks noChangeAspect="1"/>
          </p:cNvPicPr>
          <p:nvPr/>
        </p:nvPicPr>
        <p:blipFill>
          <a:blip r:embed="rId2"/>
          <a:stretch>
            <a:fillRect/>
          </a:stretch>
        </p:blipFill>
        <p:spPr>
          <a:xfrm>
            <a:off x="604849" y="1278482"/>
            <a:ext cx="10982301" cy="5470660"/>
          </a:xfrm>
          <a:prstGeom prst="rect">
            <a:avLst/>
          </a:prstGeom>
        </p:spPr>
      </p:pic>
      <p:sp>
        <p:nvSpPr>
          <p:cNvPr id="6" name="TextBox 5">
            <a:extLst>
              <a:ext uri="{FF2B5EF4-FFF2-40B4-BE49-F238E27FC236}">
                <a16:creationId xmlns:a16="http://schemas.microsoft.com/office/drawing/2014/main" id="{7CB595E3-B495-E57C-7EA2-FD116C2D937A}"/>
              </a:ext>
            </a:extLst>
          </p:cNvPr>
          <p:cNvSpPr txBox="1"/>
          <p:nvPr/>
        </p:nvSpPr>
        <p:spPr>
          <a:xfrm>
            <a:off x="692148" y="108858"/>
            <a:ext cx="1098230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Rockwell" panose="02060603020205020403" pitchFamily="18" charset="0"/>
              </a:rPr>
              <a:t>PACKER PRIDE at WFHS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Rockwell" panose="02060603020205020403" pitchFamily="18" charset="0"/>
              </a:rPr>
              <a:t>Anchored by the Profile of a Graduate</a:t>
            </a:r>
          </a:p>
        </p:txBody>
      </p:sp>
    </p:spTree>
    <p:extLst>
      <p:ext uri="{BB962C8B-B14F-4D97-AF65-F5344CB8AC3E}">
        <p14:creationId xmlns:p14="http://schemas.microsoft.com/office/powerpoint/2010/main" val="1592704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D047F-7D53-C440-FB3D-E00287EB2A08}"/>
              </a:ext>
            </a:extLst>
          </p:cNvPr>
          <p:cNvSpPr>
            <a:spLocks noGrp="1"/>
          </p:cNvSpPr>
          <p:nvPr>
            <p:ph type="title"/>
          </p:nvPr>
        </p:nvSpPr>
        <p:spPr>
          <a:xfrm>
            <a:off x="598080" y="235700"/>
            <a:ext cx="10995837" cy="1325563"/>
          </a:xfrm>
        </p:spPr>
        <p:txBody>
          <a:bodyPr>
            <a:normAutofit/>
          </a:bodyPr>
          <a:lstStyle/>
          <a:p>
            <a:pPr algn="ctr"/>
            <a:r>
              <a:rPr lang="en-US" sz="5400" b="1"/>
              <a:t>Capstone Details</a:t>
            </a:r>
          </a:p>
        </p:txBody>
      </p:sp>
      <p:graphicFrame>
        <p:nvGraphicFramePr>
          <p:cNvPr id="5" name="Content Placeholder 2">
            <a:extLst>
              <a:ext uri="{FF2B5EF4-FFF2-40B4-BE49-F238E27FC236}">
                <a16:creationId xmlns:a16="http://schemas.microsoft.com/office/drawing/2014/main" id="{320508E1-B20F-9CD2-E166-BF68C39302D5}"/>
              </a:ext>
            </a:extLst>
          </p:cNvPr>
          <p:cNvGraphicFramePr>
            <a:graphicFrameLocks noGrp="1"/>
          </p:cNvGraphicFramePr>
          <p:nvPr>
            <p:ph idx="1"/>
            <p:extLst>
              <p:ext uri="{D42A27DB-BD31-4B8C-83A1-F6EECF244321}">
                <p14:modId xmlns:p14="http://schemas.microsoft.com/office/powerpoint/2010/main" val="728951806"/>
              </p:ext>
            </p:extLst>
          </p:nvPr>
        </p:nvGraphicFramePr>
        <p:xfrm>
          <a:off x="598080" y="1658717"/>
          <a:ext cx="10995837"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3104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07C48A-F076-9DEB-F712-2A00ACFC9EDD}"/>
              </a:ext>
            </a:extLst>
          </p:cNvPr>
          <p:cNvPicPr>
            <a:picLocks noChangeAspect="1"/>
          </p:cNvPicPr>
          <p:nvPr/>
        </p:nvPicPr>
        <p:blipFill>
          <a:blip r:embed="rId3"/>
          <a:stretch>
            <a:fillRect/>
          </a:stretch>
        </p:blipFill>
        <p:spPr>
          <a:xfrm>
            <a:off x="1998208" y="269634"/>
            <a:ext cx="8195583" cy="6318732"/>
          </a:xfrm>
          <a:prstGeom prst="rect">
            <a:avLst/>
          </a:prstGeom>
        </p:spPr>
      </p:pic>
    </p:spTree>
    <p:extLst>
      <p:ext uri="{BB962C8B-B14F-4D97-AF65-F5344CB8AC3E}">
        <p14:creationId xmlns:p14="http://schemas.microsoft.com/office/powerpoint/2010/main" val="1318976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91F901-A02D-DCCA-DD46-C7C62FBC13EB}"/>
              </a:ext>
            </a:extLst>
          </p:cNvPr>
          <p:cNvSpPr>
            <a:spLocks noGrp="1"/>
          </p:cNvSpPr>
          <p:nvPr>
            <p:ph sz="half" idx="1"/>
          </p:nvPr>
        </p:nvSpPr>
        <p:spPr>
          <a:xfrm>
            <a:off x="467833" y="1500546"/>
            <a:ext cx="5356895" cy="4922875"/>
          </a:xfrm>
        </p:spPr>
        <p:txBody>
          <a:bodyPr vert="horz" lIns="91440" tIns="45720" rIns="91440" bIns="45720" rtlCol="0" anchor="t">
            <a:noAutofit/>
          </a:bodyPr>
          <a:lstStyle/>
          <a:p>
            <a:r>
              <a:rPr lang="en-US" dirty="0">
                <a:solidFill>
                  <a:srgbClr val="00B050"/>
                </a:solidFill>
                <a:latin typeface="Calibri"/>
                <a:ea typeface="Calibri"/>
                <a:cs typeface="Calibri"/>
              </a:rPr>
              <a:t>Career Advisor –Allison Caldwell</a:t>
            </a:r>
            <a:endParaRPr lang="en-US" dirty="0">
              <a:solidFill>
                <a:srgbClr val="000000"/>
              </a:solidFill>
              <a:latin typeface="Calibri"/>
              <a:ea typeface="Calibri"/>
              <a:cs typeface="Calibri"/>
            </a:endParaRPr>
          </a:p>
          <a:p>
            <a:pPr lvl="1">
              <a:buClr>
                <a:srgbClr val="1C5F29"/>
              </a:buClr>
            </a:pPr>
            <a:r>
              <a:rPr lang="en-US" sz="2000" dirty="0">
                <a:solidFill>
                  <a:srgbClr val="000000"/>
                </a:solidFill>
                <a:latin typeface="Calibri"/>
                <a:ea typeface="Calibri"/>
                <a:cs typeface="Calibri"/>
              </a:rPr>
              <a:t>Assist all learners in becoming Choice Ready through </a:t>
            </a:r>
          </a:p>
          <a:p>
            <a:pPr lvl="2">
              <a:buClr>
                <a:srgbClr val="1C5F29"/>
              </a:buClr>
            </a:pPr>
            <a:r>
              <a:rPr lang="en-US" sz="2000" dirty="0">
                <a:solidFill>
                  <a:srgbClr val="000000"/>
                </a:solidFill>
                <a:latin typeface="Calibri"/>
                <a:ea typeface="Calibri"/>
                <a:cs typeface="Calibri"/>
              </a:rPr>
              <a:t>Exploration</a:t>
            </a:r>
          </a:p>
          <a:p>
            <a:pPr lvl="2">
              <a:buClr>
                <a:srgbClr val="1C5F29"/>
              </a:buClr>
            </a:pPr>
            <a:r>
              <a:rPr lang="en-US" sz="2000" dirty="0">
                <a:solidFill>
                  <a:srgbClr val="000000"/>
                </a:solidFill>
                <a:latin typeface="Calibri"/>
                <a:ea typeface="Calibri"/>
                <a:cs typeface="Calibri"/>
              </a:rPr>
              <a:t>Planning</a:t>
            </a:r>
          </a:p>
          <a:p>
            <a:pPr lvl="2">
              <a:buClr>
                <a:srgbClr val="1C5F29"/>
              </a:buClr>
            </a:pPr>
            <a:r>
              <a:rPr lang="en-US" sz="2000" dirty="0">
                <a:solidFill>
                  <a:srgbClr val="000000"/>
                </a:solidFill>
                <a:latin typeface="Calibri"/>
                <a:ea typeface="Calibri"/>
                <a:cs typeface="Calibri"/>
              </a:rPr>
              <a:t>Reflection </a:t>
            </a:r>
            <a:endParaRPr lang="en-US" sz="2000" dirty="0">
              <a:latin typeface="Calibri"/>
              <a:ea typeface="Calibri"/>
              <a:cs typeface="Calibri"/>
            </a:endParaRPr>
          </a:p>
          <a:p>
            <a:pPr marL="548640" lvl="2" indent="0">
              <a:buClr>
                <a:srgbClr val="1C5F29"/>
              </a:buClr>
              <a:buNone/>
            </a:pPr>
            <a:endParaRPr lang="en-US" sz="1000" dirty="0">
              <a:solidFill>
                <a:srgbClr val="000000"/>
              </a:solidFill>
              <a:latin typeface="Calibri" panose="020F0502020204030204" pitchFamily="34" charset="0"/>
              <a:cs typeface="Calibri" panose="020F0502020204030204" pitchFamily="34" charset="0"/>
            </a:endParaRPr>
          </a:p>
          <a:p>
            <a:pPr lvl="1">
              <a:buClr>
                <a:srgbClr val="7D9263"/>
              </a:buClr>
            </a:pPr>
            <a:r>
              <a:rPr lang="en-US" sz="2000" dirty="0">
                <a:latin typeface="Calibri"/>
                <a:ea typeface="Calibri"/>
                <a:cs typeface="Calibri"/>
              </a:rPr>
              <a:t>Office 103F (back of library)</a:t>
            </a:r>
          </a:p>
          <a:p>
            <a:pPr lvl="1">
              <a:buClr>
                <a:srgbClr val="7D9263"/>
              </a:buClr>
            </a:pPr>
            <a:r>
              <a:rPr lang="en-US" sz="2000" dirty="0">
                <a:latin typeface="Calibri"/>
                <a:cs typeface="Calibri"/>
              </a:rPr>
              <a:t>Website –WFHS—Programs—Career Center</a:t>
            </a:r>
            <a:endParaRPr lang="en-US" sz="2000" dirty="0">
              <a:latin typeface="Calibri"/>
              <a:ea typeface="Calibri"/>
              <a:cs typeface="Calibri"/>
            </a:endParaRPr>
          </a:p>
          <a:p>
            <a:pPr lvl="1">
              <a:buClr>
                <a:srgbClr val="7D9263"/>
              </a:buClr>
            </a:pPr>
            <a:r>
              <a:rPr lang="en-US" sz="2000" dirty="0">
                <a:latin typeface="Calibri"/>
                <a:ea typeface="Calibri"/>
                <a:cs typeface="Calibri"/>
              </a:rPr>
              <a:t>College, Career, and Resource Center – library</a:t>
            </a:r>
          </a:p>
          <a:p>
            <a:pPr lvl="1">
              <a:buClr>
                <a:srgbClr val="7D9263"/>
              </a:buClr>
            </a:pPr>
            <a:endParaRPr lang="en-US" sz="1000" dirty="0">
              <a:solidFill>
                <a:srgbClr val="000000"/>
              </a:solidFill>
              <a:latin typeface="Calibri" panose="020F0502020204030204" pitchFamily="34" charset="0"/>
              <a:cs typeface="Calibri" panose="020F0502020204030204" pitchFamily="34" charset="0"/>
            </a:endParaRPr>
          </a:p>
          <a:p>
            <a:pPr>
              <a:buClr>
                <a:srgbClr val="7D9263"/>
              </a:buClr>
            </a:pPr>
            <a:r>
              <a:rPr lang="en-US" u="sng" dirty="0">
                <a:solidFill>
                  <a:srgbClr val="000000"/>
                </a:solidFill>
                <a:latin typeface="Calibri"/>
                <a:ea typeface="Calibri"/>
                <a:cs typeface="Calibri"/>
              </a:rPr>
              <a:t>Featured Events:</a:t>
            </a:r>
            <a:r>
              <a:rPr lang="en-US" dirty="0">
                <a:solidFill>
                  <a:srgbClr val="000000"/>
                </a:solidFill>
                <a:latin typeface="Calibri"/>
                <a:ea typeface="Calibri"/>
                <a:cs typeface="Calibri"/>
              </a:rPr>
              <a:t> </a:t>
            </a:r>
          </a:p>
          <a:p>
            <a:pPr lvl="1">
              <a:buClr>
                <a:srgbClr val="7D9263"/>
              </a:buClr>
            </a:pPr>
            <a:r>
              <a:rPr lang="en-US" sz="2000" dirty="0">
                <a:solidFill>
                  <a:srgbClr val="000000"/>
                </a:solidFill>
                <a:latin typeface="Calibri"/>
                <a:ea typeface="Calibri"/>
                <a:cs typeface="Calibri"/>
              </a:rPr>
              <a:t>WIN Sessions (weekly Sept-May)</a:t>
            </a:r>
          </a:p>
          <a:p>
            <a:pPr lvl="1">
              <a:buClr>
                <a:srgbClr val="7D9263"/>
              </a:buClr>
            </a:pPr>
            <a:r>
              <a:rPr lang="en-US" sz="2000" dirty="0">
                <a:solidFill>
                  <a:srgbClr val="000000"/>
                </a:solidFill>
                <a:latin typeface="Calibri"/>
                <a:ea typeface="Calibri"/>
                <a:cs typeface="Calibri"/>
              </a:rPr>
              <a:t>Choice Ready Fairs (Oct. / Feb. )</a:t>
            </a:r>
          </a:p>
        </p:txBody>
      </p:sp>
      <p:sp>
        <p:nvSpPr>
          <p:cNvPr id="4" name="Content Placeholder 3">
            <a:extLst>
              <a:ext uri="{FF2B5EF4-FFF2-40B4-BE49-F238E27FC236}">
                <a16:creationId xmlns:a16="http://schemas.microsoft.com/office/drawing/2014/main" id="{2529B134-E7FE-0905-DAA9-B3324755665C}"/>
              </a:ext>
            </a:extLst>
          </p:cNvPr>
          <p:cNvSpPr>
            <a:spLocks noGrp="1"/>
          </p:cNvSpPr>
          <p:nvPr>
            <p:ph sz="half" idx="2"/>
          </p:nvPr>
        </p:nvSpPr>
        <p:spPr>
          <a:xfrm>
            <a:off x="6096000" y="1540228"/>
            <a:ext cx="5356895" cy="4922875"/>
          </a:xfrm>
        </p:spPr>
        <p:txBody>
          <a:bodyPr vert="horz" lIns="91440" tIns="45720" rIns="91440" bIns="45720" rtlCol="0" anchor="t">
            <a:normAutofit/>
          </a:bodyPr>
          <a:lstStyle/>
          <a:p>
            <a:pPr marL="0" indent="0">
              <a:buNone/>
            </a:pPr>
            <a:r>
              <a:rPr lang="en-US">
                <a:latin typeface="Calibri" panose="020F0502020204030204" pitchFamily="34" charset="0"/>
                <a:cs typeface="Calibri" panose="020F0502020204030204" pitchFamily="34" charset="0"/>
              </a:rPr>
              <a:t>      </a:t>
            </a:r>
            <a:r>
              <a:rPr lang="en-US">
                <a:highlight>
                  <a:srgbClr val="FFFF00"/>
                </a:highlight>
                <a:latin typeface="Calibri" panose="020F0502020204030204" pitchFamily="34" charset="0"/>
                <a:cs typeface="Calibri" panose="020F0502020204030204" pitchFamily="34" charset="0"/>
              </a:rPr>
              <a:t>     What Can I Help You With? </a:t>
            </a:r>
          </a:p>
          <a:p>
            <a:pPr>
              <a:buClr>
                <a:srgbClr val="1C5F29"/>
              </a:buClr>
            </a:pPr>
            <a:r>
              <a:rPr lang="en-US">
                <a:solidFill>
                  <a:srgbClr val="00B050"/>
                </a:solidFill>
                <a:latin typeface="Calibri" panose="020F0502020204030204" pitchFamily="34" charset="0"/>
                <a:cs typeface="Calibri" panose="020F0502020204030204" pitchFamily="34" charset="0"/>
              </a:rPr>
              <a:t>Post Secondary Readiness </a:t>
            </a:r>
          </a:p>
          <a:p>
            <a:pPr lvl="1">
              <a:buClr>
                <a:srgbClr val="1C5F29"/>
              </a:buClr>
            </a:pPr>
            <a:r>
              <a:rPr lang="en-US">
                <a:latin typeface="Calibri" panose="020F0502020204030204" pitchFamily="34" charset="0"/>
                <a:cs typeface="Calibri" panose="020F0502020204030204" pitchFamily="34" charset="0"/>
              </a:rPr>
              <a:t>career and tech training and 2-4+ education programs </a:t>
            </a:r>
          </a:p>
          <a:p>
            <a:pPr>
              <a:buClr>
                <a:srgbClr val="1C5F29"/>
              </a:buClr>
            </a:pPr>
            <a:r>
              <a:rPr lang="en-US">
                <a:solidFill>
                  <a:srgbClr val="00B050"/>
                </a:solidFill>
                <a:latin typeface="Calibri" panose="020F0502020204030204" pitchFamily="34" charset="0"/>
                <a:cs typeface="Calibri" panose="020F0502020204030204" pitchFamily="34" charset="0"/>
              </a:rPr>
              <a:t>Workforce Readiness </a:t>
            </a:r>
          </a:p>
          <a:p>
            <a:pPr lvl="1">
              <a:buClr>
                <a:srgbClr val="1C5F29"/>
              </a:buClr>
            </a:pPr>
            <a:r>
              <a:rPr lang="en-US">
                <a:latin typeface="Calibri" panose="020F0502020204030204" pitchFamily="34" charset="0"/>
                <a:cs typeface="Calibri" panose="020F0502020204030204" pitchFamily="34" charset="0"/>
              </a:rPr>
              <a:t>Work based learning opportunities</a:t>
            </a:r>
          </a:p>
          <a:p>
            <a:pPr lvl="2">
              <a:buClr>
                <a:srgbClr val="1C5F29"/>
              </a:buClr>
            </a:pPr>
            <a:r>
              <a:rPr lang="en-US">
                <a:latin typeface="Calibri" panose="020F0502020204030204" pitchFamily="34" charset="0"/>
                <a:cs typeface="Calibri" panose="020F0502020204030204" pitchFamily="34" charset="0"/>
              </a:rPr>
              <a:t>Job shadows,  events </a:t>
            </a:r>
          </a:p>
          <a:p>
            <a:pPr lvl="1">
              <a:buClr>
                <a:srgbClr val="1C5F29"/>
              </a:buClr>
            </a:pPr>
            <a:r>
              <a:rPr lang="en-US">
                <a:solidFill>
                  <a:srgbClr val="000000"/>
                </a:solidFill>
                <a:latin typeface="Calibri" panose="020F0502020204030204" pitchFamily="34" charset="0"/>
                <a:cs typeface="Calibri" panose="020F0502020204030204" pitchFamily="34" charset="0"/>
              </a:rPr>
              <a:t>Personal marketing materials </a:t>
            </a:r>
          </a:p>
          <a:p>
            <a:pPr lvl="2">
              <a:buClr>
                <a:srgbClr val="1C5F29"/>
              </a:buClr>
            </a:pPr>
            <a:r>
              <a:rPr lang="en-US">
                <a:solidFill>
                  <a:srgbClr val="000000"/>
                </a:solidFill>
                <a:latin typeface="Calibri" panose="020F0502020204030204" pitchFamily="34" charset="0"/>
                <a:cs typeface="Calibri" panose="020F0502020204030204" pitchFamily="34" charset="0"/>
              </a:rPr>
              <a:t>Resumes,  cover letters </a:t>
            </a:r>
          </a:p>
          <a:p>
            <a:pPr lvl="2">
              <a:buClr>
                <a:srgbClr val="1C5F29"/>
              </a:buClr>
            </a:pPr>
            <a:r>
              <a:rPr lang="en-US">
                <a:solidFill>
                  <a:srgbClr val="000000"/>
                </a:solidFill>
                <a:latin typeface="Calibri" panose="020F0502020204030204" pitchFamily="34" charset="0"/>
                <a:cs typeface="Calibri" panose="020F0502020204030204" pitchFamily="34" charset="0"/>
              </a:rPr>
              <a:t>Interview practice</a:t>
            </a:r>
          </a:p>
          <a:p>
            <a:pPr>
              <a:buClr>
                <a:srgbClr val="1C5F29"/>
              </a:buClr>
            </a:pPr>
            <a:r>
              <a:rPr lang="en-US">
                <a:solidFill>
                  <a:srgbClr val="00B050"/>
                </a:solidFill>
                <a:latin typeface="Calibri" panose="020F0502020204030204" pitchFamily="34" charset="0"/>
                <a:cs typeface="Calibri" panose="020F0502020204030204" pitchFamily="34" charset="0"/>
              </a:rPr>
              <a:t>Military Readiness </a:t>
            </a:r>
          </a:p>
          <a:p>
            <a:pPr lvl="1">
              <a:buClr>
                <a:srgbClr val="1C5F29"/>
              </a:buClr>
            </a:pPr>
            <a:r>
              <a:rPr lang="en-US">
                <a:latin typeface="Calibri" panose="020F0502020204030204" pitchFamily="34" charset="0"/>
                <a:cs typeface="Calibri" panose="020F0502020204030204" pitchFamily="34" charset="0"/>
              </a:rPr>
              <a:t>WIN sessions</a:t>
            </a:r>
          </a:p>
          <a:p>
            <a:pPr lvl="1">
              <a:buClr>
                <a:srgbClr val="1C5F29"/>
              </a:buClr>
            </a:pPr>
            <a:r>
              <a:rPr lang="en-US">
                <a:latin typeface="Calibri" panose="020F0502020204030204" pitchFamily="34" charset="0"/>
                <a:cs typeface="Calibri" panose="020F0502020204030204" pitchFamily="34" charset="0"/>
              </a:rPr>
              <a:t>Connection to representatives</a:t>
            </a:r>
          </a:p>
          <a:p>
            <a:pPr>
              <a:buClr>
                <a:srgbClr val="1C5F29"/>
              </a:buClr>
            </a:pPr>
            <a:r>
              <a:rPr lang="en-US">
                <a:solidFill>
                  <a:srgbClr val="00B050"/>
                </a:solidFill>
                <a:latin typeface="Calibri" panose="020F0502020204030204" pitchFamily="34" charset="0"/>
                <a:cs typeface="Calibri" panose="020F0502020204030204" pitchFamily="34" charset="0"/>
              </a:rPr>
              <a:t>Volunteer Opportunities </a:t>
            </a:r>
          </a:p>
        </p:txBody>
      </p:sp>
      <p:pic>
        <p:nvPicPr>
          <p:cNvPr id="6" name="Picture 5" descr="A close-up of a person&#10;&#10;Description automatically generated">
            <a:extLst>
              <a:ext uri="{FF2B5EF4-FFF2-40B4-BE49-F238E27FC236}">
                <a16:creationId xmlns:a16="http://schemas.microsoft.com/office/drawing/2014/main" id="{598EE684-DECA-1799-8E95-242DC5B03A45}"/>
              </a:ext>
            </a:extLst>
          </p:cNvPr>
          <p:cNvPicPr>
            <a:picLocks noChangeAspect="1"/>
          </p:cNvPicPr>
          <p:nvPr/>
        </p:nvPicPr>
        <p:blipFill>
          <a:blip r:embed="rId3"/>
          <a:stretch>
            <a:fillRect/>
          </a:stretch>
        </p:blipFill>
        <p:spPr>
          <a:xfrm>
            <a:off x="9646314" y="-5794"/>
            <a:ext cx="1263504" cy="1681270"/>
          </a:xfrm>
          <a:prstGeom prst="rect">
            <a:avLst/>
          </a:prstGeom>
        </p:spPr>
      </p:pic>
      <p:sp>
        <p:nvSpPr>
          <p:cNvPr id="7" name="Title 1">
            <a:extLst>
              <a:ext uri="{FF2B5EF4-FFF2-40B4-BE49-F238E27FC236}">
                <a16:creationId xmlns:a16="http://schemas.microsoft.com/office/drawing/2014/main" id="{35B9C876-EECE-6100-E12B-FDB8E7568542}"/>
              </a:ext>
            </a:extLst>
          </p:cNvPr>
          <p:cNvSpPr txBox="1">
            <a:spLocks/>
          </p:cNvSpPr>
          <p:nvPr/>
        </p:nvSpPr>
        <p:spPr>
          <a:xfrm>
            <a:off x="295938" y="2126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MEET OUR CAREER ADVISOR</a:t>
            </a:r>
          </a:p>
        </p:txBody>
      </p:sp>
    </p:spTree>
    <p:extLst>
      <p:ext uri="{BB962C8B-B14F-4D97-AF65-F5344CB8AC3E}">
        <p14:creationId xmlns:p14="http://schemas.microsoft.com/office/powerpoint/2010/main" val="3640218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person jumping over a pole&#10;&#10;Description automatically generated">
            <a:extLst>
              <a:ext uri="{FF2B5EF4-FFF2-40B4-BE49-F238E27FC236}">
                <a16:creationId xmlns:a16="http://schemas.microsoft.com/office/drawing/2014/main" id="{E063A709-EED0-62FE-CF1D-A6C2E86CD893}"/>
              </a:ext>
            </a:extLst>
          </p:cNvPr>
          <p:cNvPicPr>
            <a:picLocks noChangeAspect="1"/>
          </p:cNvPicPr>
          <p:nvPr/>
        </p:nvPicPr>
        <p:blipFill>
          <a:blip r:embed="rId2" cstate="print">
            <a:extLst>
              <a:ext uri="{28A0092B-C50C-407E-A947-70E740481C1C}">
                <a14:useLocalDpi xmlns:a14="http://schemas.microsoft.com/office/drawing/2010/main" val="0"/>
              </a:ext>
            </a:extLst>
          </a:blip>
          <a:srcRect l="11278" r="21813" b="-3"/>
          <a:stretch/>
        </p:blipFill>
        <p:spPr>
          <a:xfrm>
            <a:off x="2930184" y="-2655"/>
            <a:ext cx="2996169" cy="3358597"/>
          </a:xfrm>
          <a:prstGeom prst="rect">
            <a:avLst/>
          </a:prstGeom>
        </p:spPr>
      </p:pic>
      <p:pic>
        <p:nvPicPr>
          <p:cNvPr id="15" name="Picture 14" descr="A group of hockey players in uniform&#10;&#10;Description automatically generated">
            <a:extLst>
              <a:ext uri="{FF2B5EF4-FFF2-40B4-BE49-F238E27FC236}">
                <a16:creationId xmlns:a16="http://schemas.microsoft.com/office/drawing/2014/main" id="{13258C98-30E5-3A84-7324-7A9F6109DF3B}"/>
              </a:ext>
            </a:extLst>
          </p:cNvPr>
          <p:cNvPicPr>
            <a:picLocks noChangeAspect="1"/>
          </p:cNvPicPr>
          <p:nvPr/>
        </p:nvPicPr>
        <p:blipFill>
          <a:blip r:embed="rId3">
            <a:extLst>
              <a:ext uri="{28A0092B-C50C-407E-A947-70E740481C1C}">
                <a14:useLocalDpi xmlns:a14="http://schemas.microsoft.com/office/drawing/2010/main" val="0"/>
              </a:ext>
            </a:extLst>
          </a:blip>
          <a:srcRect l="583" r="2" b="2"/>
          <a:stretch/>
        </p:blipFill>
        <p:spPr>
          <a:xfrm>
            <a:off x="20" y="3504904"/>
            <a:ext cx="5926333" cy="3353096"/>
          </a:xfrm>
          <a:prstGeom prst="rect">
            <a:avLst/>
          </a:prstGeom>
        </p:spPr>
      </p:pic>
      <p:sp>
        <p:nvSpPr>
          <p:cNvPr id="32" name="Rectangle 31">
            <a:extLst>
              <a:ext uri="{FF2B5EF4-FFF2-40B4-BE49-F238E27FC236}">
                <a16:creationId xmlns:a16="http://schemas.microsoft.com/office/drawing/2014/main" id="{11564CA4-59C9-4DAC-950E-61D1FA278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220"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3713A577-69BF-59F0-3693-B1E922CF42B2}"/>
              </a:ext>
            </a:extLst>
          </p:cNvPr>
          <p:cNvSpPr>
            <a:spLocks noGrp="1"/>
          </p:cNvSpPr>
          <p:nvPr>
            <p:ph type="title"/>
          </p:nvPr>
        </p:nvSpPr>
        <p:spPr>
          <a:xfrm>
            <a:off x="6400800" y="484632"/>
            <a:ext cx="5299586" cy="1609344"/>
          </a:xfrm>
          <a:ln>
            <a:noFill/>
          </a:ln>
        </p:spPr>
        <p:txBody>
          <a:bodyPr>
            <a:normAutofit/>
          </a:bodyPr>
          <a:lstStyle/>
          <a:p>
            <a:pPr algn="ctr"/>
            <a:r>
              <a:rPr lang="en-US" sz="6600" b="1">
                <a:latin typeface="Calibri Light" panose="020F0302020204030204" pitchFamily="34" charset="0"/>
                <a:cs typeface="Calibri Light" panose="020F0302020204030204" pitchFamily="34" charset="0"/>
              </a:rPr>
              <a:t>Eligibility</a:t>
            </a:r>
          </a:p>
        </p:txBody>
      </p:sp>
      <p:pic>
        <p:nvPicPr>
          <p:cNvPr id="9" name="Picture 8" descr="A basketball player jumping to shoot a basketball&#10;&#10;Description automatically generated">
            <a:extLst>
              <a:ext uri="{FF2B5EF4-FFF2-40B4-BE49-F238E27FC236}">
                <a16:creationId xmlns:a16="http://schemas.microsoft.com/office/drawing/2014/main" id="{DC4E6340-D3A9-F45C-1340-0B13AE7F3069}"/>
              </a:ext>
            </a:extLst>
          </p:cNvPr>
          <p:cNvPicPr>
            <a:picLocks noChangeAspect="1"/>
          </p:cNvPicPr>
          <p:nvPr/>
        </p:nvPicPr>
        <p:blipFill>
          <a:blip r:embed="rId5">
            <a:extLst>
              <a:ext uri="{28A0092B-C50C-407E-A947-70E740481C1C}">
                <a14:useLocalDpi xmlns:a14="http://schemas.microsoft.com/office/drawing/2010/main" val="0"/>
              </a:ext>
            </a:extLst>
          </a:blip>
          <a:srcRect l="14265" r="2" b="2"/>
          <a:stretch/>
        </p:blipFill>
        <p:spPr>
          <a:xfrm>
            <a:off x="20" y="10"/>
            <a:ext cx="2769297" cy="3355932"/>
          </a:xfrm>
          <a:prstGeom prst="rect">
            <a:avLst/>
          </a:prstGeom>
        </p:spPr>
      </p:pic>
      <p:sp>
        <p:nvSpPr>
          <p:cNvPr id="3" name="Content Placeholder 2">
            <a:extLst>
              <a:ext uri="{FF2B5EF4-FFF2-40B4-BE49-F238E27FC236}">
                <a16:creationId xmlns:a16="http://schemas.microsoft.com/office/drawing/2014/main" id="{8FAFD4A2-2B99-3B3C-E71B-A5A65100BBA5}"/>
              </a:ext>
            </a:extLst>
          </p:cNvPr>
          <p:cNvSpPr>
            <a:spLocks noGrp="1"/>
          </p:cNvSpPr>
          <p:nvPr>
            <p:ph idx="1"/>
          </p:nvPr>
        </p:nvSpPr>
        <p:spPr>
          <a:xfrm>
            <a:off x="6400799" y="2121408"/>
            <a:ext cx="5299585" cy="4050792"/>
          </a:xfrm>
        </p:spPr>
        <p:txBody>
          <a:bodyPr>
            <a:normAutofit fontScale="92500"/>
          </a:bodyPr>
          <a:lstStyle/>
          <a:p>
            <a:r>
              <a:rPr lang="en-US" sz="3200">
                <a:latin typeface="Calibri Light" panose="020F0302020204030204" pitchFamily="34" charset="0"/>
                <a:cs typeface="Calibri Light" panose="020F0302020204030204" pitchFamily="34" charset="0"/>
              </a:rPr>
              <a:t>Need to be enrolled in six classes</a:t>
            </a:r>
          </a:p>
          <a:p>
            <a:r>
              <a:rPr lang="en-US" sz="3200">
                <a:latin typeface="Calibri Light" panose="020F0302020204030204" pitchFamily="34" charset="0"/>
                <a:cs typeface="Calibri Light" panose="020F0302020204030204" pitchFamily="34" charset="0"/>
              </a:rPr>
              <a:t>Can only be failing ONE class</a:t>
            </a:r>
          </a:p>
          <a:p>
            <a:r>
              <a:rPr lang="en-US" sz="3200">
                <a:latin typeface="Calibri Light" panose="020F0302020204030204" pitchFamily="34" charset="0"/>
                <a:cs typeface="Calibri Light" panose="020F0302020204030204" pitchFamily="34" charset="0"/>
              </a:rPr>
              <a:t>No outstanding detention hours</a:t>
            </a:r>
          </a:p>
          <a:p>
            <a:pPr lvl="1"/>
            <a:r>
              <a:rPr lang="en-US" sz="3200">
                <a:latin typeface="Calibri Light" panose="020F0302020204030204" pitchFamily="34" charset="0"/>
                <a:cs typeface="Calibri Light" panose="020F0302020204030204" pitchFamily="34" charset="0"/>
              </a:rPr>
              <a:t>Assigned for UTs and UVs</a:t>
            </a:r>
          </a:p>
          <a:p>
            <a:r>
              <a:rPr lang="en-US" sz="3200">
                <a:latin typeface="Calibri Light" panose="020F0302020204030204" pitchFamily="34" charset="0"/>
                <a:cs typeface="Calibri Light" panose="020F0302020204030204" pitchFamily="34" charset="0"/>
              </a:rPr>
              <a:t>Teachers update grades weekly, and eligibility is pulled on Fridays </a:t>
            </a:r>
          </a:p>
          <a:p>
            <a:endParaRPr lang="en-US" sz="3200">
              <a:latin typeface="Calibri Light" panose="020F0302020204030204" pitchFamily="34" charset="0"/>
              <a:cs typeface="Calibri Light" panose="020F0302020204030204" pitchFamily="34" charset="0"/>
            </a:endParaRPr>
          </a:p>
        </p:txBody>
      </p:sp>
      <p:grpSp>
        <p:nvGrpSpPr>
          <p:cNvPr id="33" name="Group 32">
            <a:extLst>
              <a:ext uri="{FF2B5EF4-FFF2-40B4-BE49-F238E27FC236}">
                <a16:creationId xmlns:a16="http://schemas.microsoft.com/office/drawing/2014/main" id="{E74380E0-C298-4F18-9189-C236E8B829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979684C7-75DC-42F1-850A-E9C49ECA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4" name="Oval 33">
              <a:extLst>
                <a:ext uri="{FF2B5EF4-FFF2-40B4-BE49-F238E27FC236}">
                  <a16:creationId xmlns:a16="http://schemas.microsoft.com/office/drawing/2014/main" id="{4130853F-4D98-4539-8461-9F2028367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91387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8" name="Oval 17">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5" name="Title 1">
            <a:extLst>
              <a:ext uri="{FF2B5EF4-FFF2-40B4-BE49-F238E27FC236}">
                <a16:creationId xmlns:a16="http://schemas.microsoft.com/office/drawing/2014/main" id="{3F8A8137-39FD-42C9-F253-BDF323348840}"/>
              </a:ext>
            </a:extLst>
          </p:cNvPr>
          <p:cNvSpPr txBox="1">
            <a:spLocks/>
          </p:cNvSpPr>
          <p:nvPr/>
        </p:nvSpPr>
        <p:spPr>
          <a:xfrm>
            <a:off x="971875" y="444290"/>
            <a:ext cx="10759883"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fontAlgn="auto">
              <a:lnSpc>
                <a:spcPct val="90000"/>
              </a:lnSpc>
              <a:spcAft>
                <a:spcPts val="600"/>
              </a:spcAft>
              <a:buClrTx/>
              <a:buSzTx/>
              <a:tabLst/>
              <a:defRPr/>
            </a:pPr>
            <a:r>
              <a:rPr kumimoji="0" lang="en-US" sz="5400" b="1" i="0" u="none" strike="noStrike" cap="all" spc="0" normalizeH="0" noProof="0">
                <a:ln>
                  <a:noFill/>
                </a:ln>
                <a:blipFill>
                  <a:blip r:embed="rId4">
                    <a:extLst>
                      <a:ext uri="{28A0092B-C50C-407E-A947-70E740481C1C}">
                        <a14:useLocalDpi xmlns:a14="http://schemas.microsoft.com/office/drawing/2010/main" val="0"/>
                      </a:ext>
                    </a:extLst>
                  </a:blip>
                  <a:tile tx="6350" ty="-127000" sx="65000" sy="64000" flip="none" algn="tl"/>
                </a:blipFill>
                <a:effectLst/>
                <a:uLnTx/>
                <a:uFillTx/>
              </a:rPr>
              <a:t>SCHOOL PROCEDURE: CELL PHONES </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extBox 8">
            <a:extLst>
              <a:ext uri="{FF2B5EF4-FFF2-40B4-BE49-F238E27FC236}">
                <a16:creationId xmlns:a16="http://schemas.microsoft.com/office/drawing/2014/main" id="{D836E745-EC9D-D57F-FAC6-E787FD27FB80}"/>
              </a:ext>
            </a:extLst>
          </p:cNvPr>
          <p:cNvGraphicFramePr/>
          <p:nvPr>
            <p:extLst>
              <p:ext uri="{D42A27DB-BD31-4B8C-83A1-F6EECF244321}">
                <p14:modId xmlns:p14="http://schemas.microsoft.com/office/powerpoint/2010/main" val="1700817369"/>
              </p:ext>
            </p:extLst>
          </p:nvPr>
        </p:nvGraphicFramePr>
        <p:xfrm>
          <a:off x="230120" y="1959017"/>
          <a:ext cx="11731760" cy="42998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45387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166CAB0D-FDDC-C956-D3E5-F46486F71331}"/>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SCHOOL PROCEDURES: CELL PHONES</a:t>
            </a:r>
          </a:p>
        </p:txBody>
      </p:sp>
      <p:sp>
        <p:nvSpPr>
          <p:cNvPr id="3" name="Content Placeholder 2">
            <a:extLst>
              <a:ext uri="{FF2B5EF4-FFF2-40B4-BE49-F238E27FC236}">
                <a16:creationId xmlns:a16="http://schemas.microsoft.com/office/drawing/2014/main" id="{3C35F63C-607E-F678-A0CD-2930CF2D6812}"/>
              </a:ext>
            </a:extLst>
          </p:cNvPr>
          <p:cNvSpPr>
            <a:spLocks noGrp="1"/>
          </p:cNvSpPr>
          <p:nvPr>
            <p:ph idx="1"/>
          </p:nvPr>
        </p:nvSpPr>
        <p:spPr>
          <a:xfrm>
            <a:off x="4829562" y="215565"/>
            <a:ext cx="7029363" cy="6570603"/>
          </a:xfrm>
        </p:spPr>
        <p:txBody>
          <a:bodyPr anchor="ctr">
            <a:normAutofit lnSpcReduction="10000"/>
          </a:bodyPr>
          <a:lstStyle/>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student at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additional plan assigned to the student</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ISS</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OSS</a:t>
            </a:r>
          </a:p>
          <a:p>
            <a:pPr marL="342900" marR="0" lvl="0" indent="-342900">
              <a:spcAft>
                <a:spcPts val="800"/>
              </a:spcAft>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transition to Virtual Program</a:t>
            </a:r>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99689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9F5B8A-1C28-6484-79E3-244CE074C510}"/>
              </a:ext>
            </a:extLst>
          </p:cNvPr>
          <p:cNvSpPr>
            <a:spLocks noGrp="1"/>
          </p:cNvSpPr>
          <p:nvPr>
            <p:ph type="title"/>
          </p:nvPr>
        </p:nvSpPr>
        <p:spPr>
          <a:xfrm>
            <a:off x="4970109" y="171119"/>
            <a:ext cx="6730277" cy="1609344"/>
          </a:xfrm>
          <a:ln>
            <a:noFill/>
          </a:ln>
        </p:spPr>
        <p:txBody>
          <a:bodyPr>
            <a:normAutofit/>
          </a:bodyPr>
          <a:lstStyle/>
          <a:p>
            <a:pPr algn="ctr"/>
            <a:r>
              <a:rPr lang="en-US" sz="4800"/>
              <a:t>Other Notes about the statewide cell phone ban:</a:t>
            </a:r>
          </a:p>
        </p:txBody>
      </p:sp>
      <p:pic>
        <p:nvPicPr>
          <p:cNvPr id="5" name="Picture 4">
            <a:extLst>
              <a:ext uri="{FF2B5EF4-FFF2-40B4-BE49-F238E27FC236}">
                <a16:creationId xmlns:a16="http://schemas.microsoft.com/office/drawing/2014/main" id="{83EE247C-C6EB-5605-8427-85299DC65BF6}"/>
              </a:ext>
            </a:extLst>
          </p:cNvPr>
          <p:cNvPicPr>
            <a:picLocks noChangeAspect="1"/>
          </p:cNvPicPr>
          <p:nvPr/>
        </p:nvPicPr>
        <p:blipFill>
          <a:blip r:embed="rId4">
            <a:extLst>
              <a:ext uri="{28A0092B-C50C-407E-A947-70E740481C1C}">
                <a14:useLocalDpi xmlns:a14="http://schemas.microsoft.com/office/drawing/2010/main" val="0"/>
              </a:ext>
            </a:extLst>
          </a:blip>
          <a:srcRect l="27415" r="2741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97CBAFD7-7792-6A2B-9FCD-F905E4110DD5}"/>
              </a:ext>
            </a:extLst>
          </p:cNvPr>
          <p:cNvSpPr>
            <a:spLocks noGrp="1"/>
          </p:cNvSpPr>
          <p:nvPr>
            <p:ph idx="1"/>
          </p:nvPr>
        </p:nvSpPr>
        <p:spPr>
          <a:xfrm>
            <a:off x="4970110" y="1780463"/>
            <a:ext cx="6730276" cy="4565473"/>
          </a:xfrm>
        </p:spPr>
        <p:txBody>
          <a:bodyPr>
            <a:normAutofit fontScale="92500" lnSpcReduction="20000"/>
          </a:bodyPr>
          <a:lstStyle/>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The law address personal student devices like cell phones, laptops, and smartwatches. It does NOT include Bluetooth headphones as they do not have the capacity to send and receive messages.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Students with medical notes denoting required access to devices will be placed on special plans.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We encourage all families to utilize email to communicate with learners as they will still have access to their Outlook accounts.</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Our Main Office staff is ready to receive and deliver emergency messages for students.  </a:t>
            </a:r>
          </a:p>
          <a:p>
            <a:pPr marL="342900" marR="0" lvl="0" indent="-342900">
              <a:spcAft>
                <a:spcPts val="800"/>
              </a:spcAft>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Please facilitate your learner memorizing important phone numbers or recording them in a note within their iPad. </a:t>
            </a:r>
          </a:p>
          <a:p>
            <a:endParaRPr lang="en-US" sz="2400"/>
          </a:p>
        </p:txBody>
      </p:sp>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638982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3952-0CE6-15C2-2051-CA1AF0A50D9D}"/>
              </a:ext>
            </a:extLst>
          </p:cNvPr>
          <p:cNvSpPr>
            <a:spLocks noGrp="1"/>
          </p:cNvSpPr>
          <p:nvPr>
            <p:ph type="title"/>
          </p:nvPr>
        </p:nvSpPr>
        <p:spPr>
          <a:xfrm>
            <a:off x="4844320" y="145965"/>
            <a:ext cx="7014605" cy="1023929"/>
          </a:xfrm>
          <a:ln>
            <a:noFill/>
          </a:ln>
        </p:spPr>
        <p:txBody>
          <a:bodyPr>
            <a:normAutofit/>
          </a:bodyPr>
          <a:lstStyle/>
          <a:p>
            <a:pPr algn="ctr"/>
            <a:r>
              <a:rPr lang="en-US" sz="3500" b="1" dirty="0">
                <a:latin typeface="Franklin Gothic Medium" panose="020B0603020102020204" pitchFamily="34" charset="0"/>
              </a:rPr>
              <a:t>ATTENDANCE &amp; TARDIES</a:t>
            </a:r>
          </a:p>
        </p:txBody>
      </p:sp>
      <p:pic>
        <p:nvPicPr>
          <p:cNvPr id="5" name="Picture 4">
            <a:extLst>
              <a:ext uri="{FF2B5EF4-FFF2-40B4-BE49-F238E27FC236}">
                <a16:creationId xmlns:a16="http://schemas.microsoft.com/office/drawing/2014/main" id="{5482460C-C8FE-F203-9884-45E0FDFD0820}"/>
              </a:ext>
            </a:extLst>
          </p:cNvPr>
          <p:cNvPicPr>
            <a:picLocks noChangeAspect="1"/>
          </p:cNvPicPr>
          <p:nvPr/>
        </p:nvPicPr>
        <p:blipFill>
          <a:blip r:embed="rId3">
            <a:extLst>
              <a:ext uri="{837473B0-CC2E-450A-ABE3-18F120FF3D39}">
                <a1611:picAttrSrcUrl xmlns:a1611="http://schemas.microsoft.com/office/drawing/2016/11/main" r:id="rId4"/>
              </a:ext>
            </a:extLst>
          </a:blip>
          <a:srcRect t="835" b="83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F8F4E4E3-8D16-18ED-3C3F-59325E9C5EFF}"/>
              </a:ext>
            </a:extLst>
          </p:cNvPr>
          <p:cNvSpPr>
            <a:spLocks noGrp="1"/>
          </p:cNvSpPr>
          <p:nvPr>
            <p:ph idx="1"/>
          </p:nvPr>
        </p:nvSpPr>
        <p:spPr>
          <a:xfrm>
            <a:off x="4986484" y="1082809"/>
            <a:ext cx="6730276" cy="5487795"/>
          </a:xfrm>
        </p:spPr>
        <p:txBody>
          <a:bodyPr>
            <a:normAutofit lnSpcReduction="10000"/>
          </a:bodyPr>
          <a:lstStyle/>
          <a:p>
            <a:r>
              <a:rPr lang="en-US" sz="2400" dirty="0"/>
              <a:t>Attendance is one of the most important factors for student success. </a:t>
            </a:r>
          </a:p>
          <a:p>
            <a:r>
              <a:rPr lang="en-US" sz="2400" dirty="0"/>
              <a:t>After 8 absences in at least ONE block class, the student will be placed on a contract with an administrator. </a:t>
            </a:r>
          </a:p>
          <a:p>
            <a:r>
              <a:rPr lang="en-US" sz="2400" dirty="0"/>
              <a:t>After 10 absences in at least ONE block class, the student will no longer to be able to earn credit for assignments and assessments assigned or due in the course on days you are gone.</a:t>
            </a:r>
          </a:p>
          <a:p>
            <a:r>
              <a:rPr lang="en-US" sz="2400" dirty="0"/>
              <a:t>After 12 absences, you will be dropped from the class as Loss of Credit. </a:t>
            </a:r>
            <a:endParaRPr lang="en-US" sz="1600" dirty="0"/>
          </a:p>
          <a:p>
            <a:r>
              <a:rPr lang="en-US" sz="2400" dirty="0"/>
              <a:t>For every FIVE times you are marked UNEXCUSED TARDY (UT), you will receive 90 minutes of detention. </a:t>
            </a:r>
          </a:p>
          <a:p>
            <a:endParaRPr lang="en-US" sz="1600" dirty="0"/>
          </a:p>
        </p:txBody>
      </p:sp>
    </p:spTree>
    <p:extLst>
      <p:ext uri="{BB962C8B-B14F-4D97-AF65-F5344CB8AC3E}">
        <p14:creationId xmlns:p14="http://schemas.microsoft.com/office/powerpoint/2010/main" val="812176872"/>
      </p:ext>
    </p:extLst>
  </p:cSld>
  <p:clrMapOvr>
    <a:masterClrMapping/>
  </p:clrMapOvr>
  <mc:AlternateContent xmlns:mc="http://schemas.openxmlformats.org/markup-compatibility/2006" xmlns:p14="http://schemas.microsoft.com/office/powerpoint/2010/main">
    <mc:Choice Requires="p14">
      <p:transition spd="slow" p14:dur="2000" advTm="26852"/>
    </mc:Choice>
    <mc:Fallback xmlns="">
      <p:transition spd="slow" advTm="26852"/>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7185" name="Group 7184">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7186" name="Oval 7185">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7" name="Oval 7186">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173" name="Rectangle 5"/>
          <p:cNvSpPr>
            <a:spLocks noGrp="1" noChangeArrowheads="1"/>
          </p:cNvSpPr>
          <p:nvPr>
            <p:ph type="title"/>
          </p:nvPr>
        </p:nvSpPr>
        <p:spPr>
          <a:xfrm>
            <a:off x="1490145" y="2376862"/>
            <a:ext cx="2640646" cy="2104273"/>
          </a:xfrm>
          <a:noFill/>
        </p:spPr>
        <p:txBody>
          <a:bodyPr vert="horz" lIns="91440" tIns="45720" rIns="91440" bIns="45720" rtlCol="0" anchor="ctr">
            <a:normAutofit/>
          </a:bodyPr>
          <a:lstStyle/>
          <a:p>
            <a:pPr algn="ctr">
              <a:defRPr/>
            </a:pPr>
            <a:r>
              <a:rPr lang="en-US" sz="3000" b="1">
                <a:solidFill>
                  <a:srgbClr val="FFFFFF"/>
                </a:solidFill>
              </a:rPr>
              <a:t>Student Attendance</a:t>
            </a:r>
          </a:p>
        </p:txBody>
      </p:sp>
      <p:sp>
        <p:nvSpPr>
          <p:cNvPr id="7189" name="Rectangle 7188">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74" name="Rectangle 6"/>
          <p:cNvSpPr>
            <a:spLocks noGrp="1" noChangeArrowheads="1"/>
          </p:cNvSpPr>
          <p:nvPr>
            <p:ph type="body" sz="half" idx="1"/>
          </p:nvPr>
        </p:nvSpPr>
        <p:spPr>
          <a:xfrm>
            <a:off x="5529943" y="725394"/>
            <a:ext cx="6219104" cy="5407212"/>
          </a:xfrm>
        </p:spPr>
        <p:txBody>
          <a:bodyPr vert="horz" lIns="91440" tIns="45720" rIns="91440" bIns="45720" rtlCol="0" anchor="ctr">
            <a:normAutofit fontScale="85000" lnSpcReduction="20000"/>
          </a:bodyPr>
          <a:lstStyle/>
          <a:p>
            <a:pPr marL="594360">
              <a:defRPr/>
            </a:pPr>
            <a:r>
              <a:rPr lang="en-US" sz="3600" b="0" dirty="0"/>
              <a:t>Leaving the building for appointments- bring back a note!</a:t>
            </a:r>
          </a:p>
          <a:p>
            <a:pPr marL="1133475" lvl="2">
              <a:defRPr/>
            </a:pPr>
            <a:r>
              <a:rPr lang="en-US" sz="2800" dirty="0"/>
              <a:t>Doctor</a:t>
            </a:r>
          </a:p>
          <a:p>
            <a:pPr marL="1133475" lvl="2">
              <a:defRPr/>
            </a:pPr>
            <a:r>
              <a:rPr lang="en-US" sz="2800" dirty="0"/>
              <a:t>Dentist</a:t>
            </a:r>
          </a:p>
          <a:p>
            <a:pPr marL="1133475" lvl="2">
              <a:defRPr/>
            </a:pPr>
            <a:r>
              <a:rPr lang="en-US" sz="2800" dirty="0"/>
              <a:t>Chiropractor</a:t>
            </a:r>
          </a:p>
          <a:p>
            <a:pPr marL="594360">
              <a:defRPr/>
            </a:pPr>
            <a:r>
              <a:rPr lang="en-US" sz="3600" b="0" dirty="0"/>
              <a:t>All absences count TOWARD the limit EXCEPT: medical (those with an official note), school activities, and administrator approval</a:t>
            </a:r>
          </a:p>
          <a:p>
            <a:pPr marL="594360">
              <a:defRPr/>
            </a:pPr>
            <a:r>
              <a:rPr lang="en-US" sz="3600" b="0" dirty="0"/>
              <a:t>Absences can only be excused for two weeks after they occur </a:t>
            </a:r>
          </a:p>
          <a:p>
            <a:pPr marL="137160">
              <a:defRPr/>
            </a:pPr>
            <a:endParaRPr lang="en-US" sz="3600" b="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18" name="Rectangle 17">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B4A5A498-1DA8-AE27-AC74-466BDF5DDF29}"/>
              </a:ext>
            </a:extLst>
          </p:cNvPr>
          <p:cNvSpPr>
            <a:spLocks noGrp="1"/>
          </p:cNvSpPr>
          <p:nvPr>
            <p:ph type="title"/>
          </p:nvPr>
        </p:nvSpPr>
        <p:spPr>
          <a:xfrm>
            <a:off x="792818" y="1110054"/>
            <a:ext cx="6817349" cy="4580300"/>
          </a:xfrm>
        </p:spPr>
        <p:txBody>
          <a:bodyPr vert="horz" lIns="91440" tIns="45720" rIns="91440" bIns="45720" rtlCol="0" anchor="ctr">
            <a:noAutofit/>
          </a:bodyPr>
          <a:lstStyle/>
          <a:p>
            <a:pPr marR="0" lvl="0" defTabSz="914400" rtl="0" eaLnBrk="1" fontAlgn="auto" latinLnBrk="0" hangingPunct="1">
              <a:lnSpc>
                <a:spcPct val="100000"/>
              </a:lnSpc>
              <a:spcBef>
                <a:spcPts val="0"/>
              </a:spcBef>
              <a:spcAft>
                <a:spcPts val="0"/>
              </a:spcAft>
              <a:tabLst/>
              <a:defRPr/>
            </a:pPr>
            <a:r>
              <a:rPr kumimoji="0" lang="en-US" sz="1900" b="0" i="0" u="none" strike="noStrike" kern="1200" cap="none" spc="0" normalizeH="0" baseline="0" noProof="0" dirty="0">
                <a:ln>
                  <a:noFill/>
                </a:ln>
                <a:solidFill>
                  <a:prstClr val="black"/>
                </a:solidFill>
                <a:effectLst/>
                <a:uLnTx/>
                <a:uFillTx/>
                <a:latin typeface="+mn-lt"/>
                <a:ea typeface="+mn-ea"/>
                <a:cs typeface="+mn-cs"/>
              </a:rPr>
              <a:t>The purpose of Tardy a Free Week is to promote positive attendance habits, reinforce the importance of being on time to class, and offer learning and reflection opportunities for students who are late. The goal during Tardy Free Weeks is that ALL students are tardy free! </a:t>
            </a:r>
            <a:br>
              <a:rPr kumimoji="0" lang="en-US" sz="1900" b="0" i="0" u="none" strike="noStrike" kern="1200" cap="none" spc="0" normalizeH="0" baseline="0" noProof="0" dirty="0">
                <a:ln>
                  <a:noFill/>
                </a:ln>
                <a:solidFill>
                  <a:prstClr val="black"/>
                </a:solidFill>
                <a:effectLst/>
                <a:uLnTx/>
                <a:uFillTx/>
                <a:latin typeface="+mn-lt"/>
                <a:ea typeface="+mn-ea"/>
                <a:cs typeface="+mn-cs"/>
              </a:rPr>
            </a:br>
            <a:br>
              <a:rPr kumimoji="0" lang="en-US" sz="1900" b="0" i="0" u="none" strike="noStrike" kern="1200" cap="none" spc="0" normalizeH="0" baseline="0" noProof="0" dirty="0">
                <a:ln>
                  <a:noFill/>
                </a:ln>
                <a:solidFill>
                  <a:prstClr val="black"/>
                </a:solidFill>
                <a:effectLst/>
                <a:uLnTx/>
                <a:uFillTx/>
                <a:latin typeface="+mn-lt"/>
                <a:ea typeface="+mn-ea"/>
                <a:cs typeface="+mn-cs"/>
              </a:rPr>
            </a:br>
            <a:r>
              <a:rPr kumimoji="0" lang="en-US" sz="1900" b="0" i="0" u="none" strike="noStrike" kern="1200" cap="none" spc="0" normalizeH="0" baseline="0" noProof="0" dirty="0">
                <a:ln>
                  <a:noFill/>
                </a:ln>
                <a:solidFill>
                  <a:prstClr val="black"/>
                </a:solidFill>
                <a:effectLst/>
                <a:uLnTx/>
                <a:uFillTx/>
                <a:latin typeface="+mn-lt"/>
                <a:ea typeface="+mn-ea"/>
                <a:cs typeface="+mn-cs"/>
              </a:rPr>
              <a:t>West Fargo High School is committed to running at least TWO Tardy Free Week windows in the fall: </a:t>
            </a:r>
            <a:r>
              <a:rPr kumimoji="0" lang="en-US" sz="1900" b="1" i="0" u="none" strike="noStrike" kern="1200" cap="none" spc="0" normalizeH="0" baseline="0" noProof="0" dirty="0">
                <a:ln>
                  <a:noFill/>
                </a:ln>
                <a:solidFill>
                  <a:prstClr val="black"/>
                </a:solidFill>
                <a:effectLst/>
                <a:uLnTx/>
                <a:uFillTx/>
                <a:latin typeface="+mn-lt"/>
                <a:ea typeface="+mn-ea"/>
                <a:cs typeface="+mn-cs"/>
              </a:rPr>
              <a:t>September 8-11  and November 5-6 </a:t>
            </a:r>
            <a:br>
              <a:rPr kumimoji="0" lang="en-US" sz="1900" b="1" i="0" u="none" strike="noStrike" kern="1200" cap="none" spc="0" normalizeH="0" baseline="0" noProof="0" dirty="0">
                <a:ln>
                  <a:noFill/>
                </a:ln>
                <a:solidFill>
                  <a:prstClr val="black"/>
                </a:solidFill>
                <a:effectLst/>
                <a:uLnTx/>
                <a:uFillTx/>
                <a:latin typeface="+mn-lt"/>
                <a:ea typeface="+mn-ea"/>
                <a:cs typeface="+mn-cs"/>
              </a:rPr>
            </a:br>
            <a:br>
              <a:rPr kumimoji="0" lang="en-US" sz="1900" b="1" i="0" u="none" strike="noStrike" kern="1200" cap="none" spc="0" normalizeH="0" baseline="0" noProof="0" dirty="0">
                <a:ln>
                  <a:noFill/>
                </a:ln>
                <a:solidFill>
                  <a:prstClr val="black"/>
                </a:solidFill>
                <a:effectLst/>
                <a:uLnTx/>
                <a:uFillTx/>
                <a:latin typeface="+mn-lt"/>
                <a:ea typeface="+mn-ea"/>
                <a:cs typeface="+mn-cs"/>
              </a:rPr>
            </a:br>
            <a:r>
              <a:rPr kumimoji="0" lang="en-US" sz="1900" i="0" u="none" strike="noStrike" kern="1200" cap="none" spc="0" normalizeH="0" baseline="0" noProof="0" dirty="0">
                <a:ln>
                  <a:noFill/>
                </a:ln>
                <a:solidFill>
                  <a:prstClr val="black"/>
                </a:solidFill>
                <a:effectLst/>
                <a:uLnTx/>
                <a:uFillTx/>
                <a:latin typeface="+mn-lt"/>
                <a:ea typeface="+mn-ea"/>
                <a:cs typeface="+mn-cs"/>
              </a:rPr>
              <a:t>During these weeks, students who are in the hallway without a pass after th</a:t>
            </a:r>
            <a:r>
              <a:rPr lang="en-US" sz="1900" cap="none" dirty="0">
                <a:solidFill>
                  <a:prstClr val="black"/>
                </a:solidFill>
                <a:latin typeface="+mn-lt"/>
                <a:ea typeface="+mn-ea"/>
                <a:cs typeface="+mn-cs"/>
              </a:rPr>
              <a:t>e bell rings will be redirected to the theatre to review expectations and complete a reflection activity with administration. They will also be assigned thirty minutes of detention, which can be served during lunch. </a:t>
            </a:r>
            <a:endParaRPr lang="en-US" sz="1900" dirty="0">
              <a:blipFill dpi="0" rotWithShape="1">
                <a:blip r:embed="rId4"/>
                <a:srcRect/>
                <a:tile tx="6350" ty="-127000" sx="65000" sy="64000" flip="none" algn="tl"/>
              </a:blipFill>
              <a:latin typeface="+mn-lt"/>
            </a:endParaRPr>
          </a:p>
        </p:txBody>
      </p:sp>
      <p:sp>
        <p:nvSpPr>
          <p:cNvPr id="20" name="Rectangle 19">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2" name="Rectangle 21">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3" name="Text Placeholder 2">
            <a:extLst>
              <a:ext uri="{FF2B5EF4-FFF2-40B4-BE49-F238E27FC236}">
                <a16:creationId xmlns:a16="http://schemas.microsoft.com/office/drawing/2014/main" id="{8E6D4EF4-50A5-0A4F-8A62-860CB146E1B5}"/>
              </a:ext>
            </a:extLst>
          </p:cNvPr>
          <p:cNvSpPr>
            <a:spLocks noGrp="1"/>
          </p:cNvSpPr>
          <p:nvPr>
            <p:ph type="body" idx="1"/>
          </p:nvPr>
        </p:nvSpPr>
        <p:spPr>
          <a:xfrm>
            <a:off x="8091947" y="1678210"/>
            <a:ext cx="2989007" cy="3443988"/>
          </a:xfrm>
        </p:spPr>
        <p:txBody>
          <a:bodyPr vert="horz" lIns="91440" tIns="45720" rIns="91440" bIns="45720" rtlCol="0" anchor="ctr">
            <a:normAutofit/>
          </a:bodyPr>
          <a:lstStyle/>
          <a:p>
            <a:pPr algn="ctr"/>
            <a:r>
              <a:rPr lang="en-US" sz="8000" dirty="0">
                <a:solidFill>
                  <a:srgbClr val="000000"/>
                </a:solidFill>
                <a:latin typeface="+mj-lt"/>
              </a:rPr>
              <a:t>TARDY FREE WEEKS</a:t>
            </a:r>
          </a:p>
        </p:txBody>
      </p:sp>
      <p:sp>
        <p:nvSpPr>
          <p:cNvPr id="24" name="Rectangle 23">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26" name="Group 25">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7" name="Oval 26">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38947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F8643DEE-19E8-4C83-6B7A-BD9FBA77C709}"/>
            </a:ext>
          </a:extLst>
        </p:cNvPr>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85" name="Rectangle 7184">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7173" name="Rectangle 5">
            <a:extLst>
              <a:ext uri="{FF2B5EF4-FFF2-40B4-BE49-F238E27FC236}">
                <a16:creationId xmlns:a16="http://schemas.microsoft.com/office/drawing/2014/main" id="{F561D613-7AF2-65D4-D5F9-296CD8DEA792}"/>
              </a:ext>
            </a:extLst>
          </p:cNvPr>
          <p:cNvSpPr>
            <a:spLocks noGrp="1" noChangeArrowheads="1"/>
          </p:cNvSpPr>
          <p:nvPr>
            <p:ph type="title"/>
          </p:nvPr>
        </p:nvSpPr>
        <p:spPr>
          <a:xfrm>
            <a:off x="272143" y="643466"/>
            <a:ext cx="4057637" cy="5528734"/>
          </a:xfrm>
        </p:spPr>
        <p:txBody>
          <a:bodyPr vert="horz" lIns="91440" tIns="45720" rIns="91440" bIns="45720" rtlCol="0" anchor="ctr">
            <a:normAutofit/>
          </a:bodyPr>
          <a:lstStyle/>
          <a:p>
            <a:pPr algn="r">
              <a:defRPr/>
            </a:pPr>
            <a:r>
              <a:rPr lang="en-US" sz="6000" b="1" dirty="0">
                <a:solidFill>
                  <a:srgbClr val="FFFFFF"/>
                </a:solidFill>
              </a:rPr>
              <a:t>DRUG USE: TOBACCO, MARIJUANA, ALCOHOL, etc.</a:t>
            </a:r>
          </a:p>
        </p:txBody>
      </p:sp>
      <p:sp>
        <p:nvSpPr>
          <p:cNvPr id="7174" name="Rectangle 6">
            <a:extLst>
              <a:ext uri="{FF2B5EF4-FFF2-40B4-BE49-F238E27FC236}">
                <a16:creationId xmlns:a16="http://schemas.microsoft.com/office/drawing/2014/main" id="{5A5AEBAC-4399-D5F5-2E10-94F12A45AA6F}"/>
              </a:ext>
            </a:extLst>
          </p:cNvPr>
          <p:cNvSpPr>
            <a:spLocks noGrp="1" noChangeArrowheads="1"/>
          </p:cNvSpPr>
          <p:nvPr>
            <p:ph type="body" sz="half" idx="1"/>
          </p:nvPr>
        </p:nvSpPr>
        <p:spPr>
          <a:xfrm>
            <a:off x="4738094" y="599768"/>
            <a:ext cx="6775951" cy="5572432"/>
          </a:xfrm>
        </p:spPr>
        <p:txBody>
          <a:bodyPr vert="horz" lIns="91440" tIns="45720" rIns="91440" bIns="45720" rtlCol="0" anchor="ctr">
            <a:noAutofit/>
          </a:bodyPr>
          <a:lstStyle/>
          <a:p>
            <a:pPr marL="594360">
              <a:defRPr/>
            </a:pPr>
            <a:r>
              <a:rPr lang="en-US" sz="2800" b="0" i="1" dirty="0"/>
              <a:t>First offense: </a:t>
            </a:r>
            <a:r>
              <a:rPr lang="en-US" sz="2800" b="0" dirty="0"/>
              <a:t>Up to three days of suspension</a:t>
            </a:r>
          </a:p>
          <a:p>
            <a:pPr marL="594360">
              <a:defRPr/>
            </a:pPr>
            <a:r>
              <a:rPr lang="en-US" sz="2800" b="0" i="1" dirty="0"/>
              <a:t>Second offense: </a:t>
            </a:r>
            <a:r>
              <a:rPr lang="en-US" sz="2800" b="0" dirty="0"/>
              <a:t>Up to five days of suspension</a:t>
            </a:r>
          </a:p>
          <a:p>
            <a:pPr marL="594360">
              <a:defRPr/>
            </a:pPr>
            <a:r>
              <a:rPr lang="en-US" sz="2800" b="0" i="1" dirty="0"/>
              <a:t>Third-Fourth Offense: </a:t>
            </a:r>
            <a:r>
              <a:rPr lang="en-US" sz="2800" b="0" dirty="0"/>
              <a:t>Meeting to consider expulsion</a:t>
            </a:r>
          </a:p>
          <a:p>
            <a:pPr marL="594360">
              <a:defRPr/>
            </a:pPr>
            <a:r>
              <a:rPr lang="en-US" sz="2800" b="0" dirty="0"/>
              <a:t>Sharing of vapes will be considered distribution and will be sent for expulsion</a:t>
            </a:r>
          </a:p>
          <a:p>
            <a:pPr marL="594360">
              <a:defRPr/>
            </a:pPr>
            <a:r>
              <a:rPr lang="en-US" sz="2800" b="0" dirty="0"/>
              <a:t>Required education modules and partnership with Fargo Cass Public Health throughout </a:t>
            </a:r>
          </a:p>
        </p:txBody>
      </p:sp>
      <p:sp>
        <p:nvSpPr>
          <p:cNvPr id="7187" name="Oval 7186">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9" name="Oval 7188">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59917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0-#ppt_w/2"/>
                                          </p:val>
                                        </p:tav>
                                        <p:tav tm="100000">
                                          <p:val>
                                            <p:strVal val="#ppt_x"/>
                                          </p:val>
                                        </p:tav>
                                      </p:tavLst>
                                    </p:anim>
                                    <p:anim calcmode="lin" valueType="num">
                                      <p:cBhvr additive="base">
                                        <p:cTn id="8" dur="500" fill="hold"/>
                                        <p:tgtEl>
                                          <p:spTgt spid="717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74">
                                            <p:txEl>
                                              <p:pRg st="0" end="0"/>
                                            </p:txEl>
                                          </p:spTgt>
                                        </p:tgtEl>
                                        <p:attrNameLst>
                                          <p:attrName>style.visibility</p:attrName>
                                        </p:attrNameLst>
                                      </p:cBhvr>
                                      <p:to>
                                        <p:strVal val="visible"/>
                                      </p:to>
                                    </p:set>
                                    <p:anim calcmode="lin" valueType="num">
                                      <p:cBhvr additive="base">
                                        <p:cTn id="11" dur="500" fill="hold"/>
                                        <p:tgtEl>
                                          <p:spTgt spid="7174">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174">
                                            <p:txEl>
                                              <p:pRg st="1" end="1"/>
                                            </p:txEl>
                                          </p:spTgt>
                                        </p:tgtEl>
                                        <p:attrNameLst>
                                          <p:attrName>style.visibility</p:attrName>
                                        </p:attrNameLst>
                                      </p:cBhvr>
                                      <p:to>
                                        <p:strVal val="visible"/>
                                      </p:to>
                                    </p:set>
                                    <p:anim calcmode="lin" valueType="num">
                                      <p:cBhvr additive="base">
                                        <p:cTn id="17" dur="500" fill="hold"/>
                                        <p:tgtEl>
                                          <p:spTgt spid="7174">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174">
                                            <p:txEl>
                                              <p:pRg st="2" end="2"/>
                                            </p:txEl>
                                          </p:spTgt>
                                        </p:tgtEl>
                                        <p:attrNameLst>
                                          <p:attrName>style.visibility</p:attrName>
                                        </p:attrNameLst>
                                      </p:cBhvr>
                                      <p:to>
                                        <p:strVal val="visible"/>
                                      </p:to>
                                    </p:set>
                                    <p:anim calcmode="lin" valueType="num">
                                      <p:cBhvr additive="base">
                                        <p:cTn id="23" dur="500" fill="hold"/>
                                        <p:tgtEl>
                                          <p:spTgt spid="7174">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174">
                                            <p:txEl>
                                              <p:pRg st="3" end="3"/>
                                            </p:txEl>
                                          </p:spTgt>
                                        </p:tgtEl>
                                        <p:attrNameLst>
                                          <p:attrName>style.visibility</p:attrName>
                                        </p:attrNameLst>
                                      </p:cBhvr>
                                      <p:to>
                                        <p:strVal val="visible"/>
                                      </p:to>
                                    </p:set>
                                    <p:anim calcmode="lin" valueType="num">
                                      <p:cBhvr additive="base">
                                        <p:cTn id="29" dur="500" fill="hold"/>
                                        <p:tgtEl>
                                          <p:spTgt spid="7174">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74">
                                            <p:txEl>
                                              <p:pRg st="4" end="4"/>
                                            </p:txEl>
                                          </p:spTgt>
                                        </p:tgtEl>
                                        <p:attrNameLst>
                                          <p:attrName>style.visibility</p:attrName>
                                        </p:attrNameLst>
                                      </p:cBhvr>
                                      <p:to>
                                        <p:strVal val="visible"/>
                                      </p:to>
                                    </p:set>
                                    <p:anim calcmode="lin" valueType="num">
                                      <p:cBhvr additive="base">
                                        <p:cTn id="35" dur="500" fill="hold"/>
                                        <p:tgtEl>
                                          <p:spTgt spid="7174">
                                            <p:txEl>
                                              <p:pRg st="4" end="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7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692AB-6BB5-A622-7966-0F3A22D047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EF977-F2E6-FA1C-011A-6D2A654D655C}"/>
              </a:ext>
            </a:extLst>
          </p:cNvPr>
          <p:cNvSpPr>
            <a:spLocks noGrp="1"/>
          </p:cNvSpPr>
          <p:nvPr>
            <p:ph type="title"/>
          </p:nvPr>
        </p:nvSpPr>
        <p:spPr>
          <a:xfrm>
            <a:off x="783771" y="202474"/>
            <a:ext cx="10167258" cy="846352"/>
          </a:xfrm>
        </p:spPr>
        <p:txBody>
          <a:bodyPr>
            <a:normAutofit/>
          </a:bodyPr>
          <a:lstStyle/>
          <a:p>
            <a:pPr algn="ctr"/>
            <a:r>
              <a:rPr lang="en-US" sz="3600" b="1" dirty="0">
                <a:latin typeface="+mn-lt"/>
              </a:rPr>
              <a:t>LET’s CELEBRATE PACKER PRIDE</a:t>
            </a:r>
          </a:p>
        </p:txBody>
      </p:sp>
      <p:sp>
        <p:nvSpPr>
          <p:cNvPr id="3" name="Content Placeholder 2">
            <a:extLst>
              <a:ext uri="{FF2B5EF4-FFF2-40B4-BE49-F238E27FC236}">
                <a16:creationId xmlns:a16="http://schemas.microsoft.com/office/drawing/2014/main" id="{2C9BC700-D6EB-6E30-014F-266E25DB0CCD}"/>
              </a:ext>
            </a:extLst>
          </p:cNvPr>
          <p:cNvSpPr>
            <a:spLocks noGrp="1"/>
          </p:cNvSpPr>
          <p:nvPr>
            <p:ph idx="1"/>
          </p:nvPr>
        </p:nvSpPr>
        <p:spPr>
          <a:xfrm>
            <a:off x="329566" y="1048826"/>
            <a:ext cx="11296378" cy="3681745"/>
          </a:xfrm>
        </p:spPr>
        <p:txBody>
          <a:bodyPr>
            <a:noAutofit/>
          </a:bodyPr>
          <a:lstStyle/>
          <a:p>
            <a:pPr marL="0" indent="0">
              <a:spcBef>
                <a:spcPts val="600"/>
              </a:spcBef>
              <a:buNone/>
            </a:pPr>
            <a:r>
              <a:rPr lang="en-US" sz="2600" dirty="0"/>
              <a:t>If you </a:t>
            </a:r>
            <a:r>
              <a:rPr lang="en-US" sz="2600" u="sng" dirty="0"/>
              <a:t>work hard</a:t>
            </a:r>
            <a:r>
              <a:rPr lang="en-US" sz="2600" dirty="0"/>
              <a:t>, </a:t>
            </a:r>
            <a:r>
              <a:rPr lang="en-US" sz="2600" u="sng" dirty="0"/>
              <a:t>embrace challenge</a:t>
            </a:r>
            <a:r>
              <a:rPr lang="en-US" sz="2600" dirty="0"/>
              <a:t>, and </a:t>
            </a:r>
            <a:r>
              <a:rPr lang="en-US" sz="2600" u="sng" dirty="0"/>
              <a:t>build community</a:t>
            </a:r>
            <a:r>
              <a:rPr lang="en-US" sz="2600" dirty="0"/>
              <a:t>, you have the potential to be recognized in the following ways:</a:t>
            </a:r>
          </a:p>
          <a:p>
            <a:pPr>
              <a:spcBef>
                <a:spcPts val="600"/>
              </a:spcBef>
              <a:buFont typeface="Arial" panose="020B0604020202020204" pitchFamily="34" charset="0"/>
              <a:buChar char="•"/>
            </a:pPr>
            <a:r>
              <a:rPr lang="en-US" sz="2600" b="0" dirty="0"/>
              <a:t>Exchange Club Student of the Month (9 seniors only- scholarship opportunities!)</a:t>
            </a:r>
          </a:p>
          <a:p>
            <a:pPr>
              <a:spcBef>
                <a:spcPts val="600"/>
              </a:spcBef>
              <a:buFont typeface="Arial" panose="020B0604020202020204" pitchFamily="34" charset="0"/>
              <a:buChar char="•"/>
            </a:pPr>
            <a:r>
              <a:rPr lang="en-US" sz="2600" b="0" dirty="0"/>
              <a:t>Student of the Quarter (work hard, embrace challenge, build community)</a:t>
            </a:r>
          </a:p>
          <a:p>
            <a:pPr>
              <a:spcBef>
                <a:spcPts val="600"/>
              </a:spcBef>
              <a:buFont typeface="Arial" panose="020B0604020202020204" pitchFamily="34" charset="0"/>
              <a:buChar char="•"/>
            </a:pPr>
            <a:r>
              <a:rPr lang="en-US" sz="2600" b="0" dirty="0"/>
              <a:t>Fine Arts, Athlete, Volunteer (of the quarter)</a:t>
            </a:r>
          </a:p>
          <a:p>
            <a:pPr>
              <a:spcBef>
                <a:spcPts val="600"/>
              </a:spcBef>
              <a:buFont typeface="Arial" panose="020B0604020202020204" pitchFamily="34" charset="0"/>
              <a:buChar char="•"/>
            </a:pPr>
            <a:r>
              <a:rPr lang="en-US" sz="2600" b="0" dirty="0">
                <a:highlight>
                  <a:srgbClr val="FFFF00"/>
                </a:highlight>
              </a:rPr>
              <a:t>Honor Roll (2.8 GPA and 4.0+ GPA) at the end of each semester</a:t>
            </a:r>
          </a:p>
          <a:p>
            <a:pPr>
              <a:spcBef>
                <a:spcPts val="600"/>
              </a:spcBef>
              <a:buFont typeface="Arial" panose="020B0604020202020204" pitchFamily="34" charset="0"/>
              <a:buChar char="•"/>
            </a:pPr>
            <a:r>
              <a:rPr lang="en-US" sz="2600" b="1" dirty="0">
                <a:highlight>
                  <a:srgbClr val="FFFF00"/>
                </a:highlight>
              </a:rPr>
              <a:t>Valedictorian/Salutatorian (cumulative weighted GPA post Semester 1)</a:t>
            </a:r>
          </a:p>
          <a:p>
            <a:pPr>
              <a:spcBef>
                <a:spcPts val="600"/>
              </a:spcBef>
              <a:buFont typeface="Arial" panose="020B0604020202020204" pitchFamily="34" charset="0"/>
              <a:buChar char="•"/>
            </a:pPr>
            <a:r>
              <a:rPr lang="en-US" sz="2600" b="0" dirty="0"/>
              <a:t>Packer Pride cards</a:t>
            </a:r>
          </a:p>
          <a:p>
            <a:pPr>
              <a:spcBef>
                <a:spcPts val="600"/>
              </a:spcBef>
              <a:buFont typeface="Arial" panose="020B0604020202020204" pitchFamily="34" charset="0"/>
              <a:buChar char="•"/>
            </a:pPr>
            <a:r>
              <a:rPr lang="en-US" sz="2600" b="0" dirty="0"/>
              <a:t>Social media shoutouts</a:t>
            </a:r>
          </a:p>
          <a:p>
            <a:pPr>
              <a:spcBef>
                <a:spcPts val="600"/>
              </a:spcBef>
              <a:buFont typeface="Arial" panose="020B0604020202020204" pitchFamily="34" charset="0"/>
              <a:buChar char="•"/>
            </a:pPr>
            <a:r>
              <a:rPr lang="en-US" sz="2600" b="0" dirty="0"/>
              <a:t>Academic Awards (at the end of the year), including department awards</a:t>
            </a:r>
          </a:p>
          <a:p>
            <a:pPr marL="0" indent="0">
              <a:spcBef>
                <a:spcPts val="600"/>
              </a:spcBef>
              <a:buNone/>
            </a:pPr>
            <a:endParaRPr lang="en-US" sz="2600" dirty="0">
              <a:latin typeface="Eras Demi ITC" panose="020B0805030504020804" pitchFamily="34" charset="0"/>
            </a:endParaRPr>
          </a:p>
        </p:txBody>
      </p:sp>
    </p:spTree>
    <p:extLst>
      <p:ext uri="{BB962C8B-B14F-4D97-AF65-F5344CB8AC3E}">
        <p14:creationId xmlns:p14="http://schemas.microsoft.com/office/powerpoint/2010/main" val="2767570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292E99-8AC5-9F1C-7963-BBB7324E0092}"/>
              </a:ext>
            </a:extLst>
          </p:cNvPr>
          <p:cNvPicPr>
            <a:picLocks noChangeAspect="1"/>
          </p:cNvPicPr>
          <p:nvPr/>
        </p:nvPicPr>
        <p:blipFill>
          <a:blip r:embed="rId2"/>
          <a:stretch>
            <a:fillRect/>
          </a:stretch>
        </p:blipFill>
        <p:spPr>
          <a:xfrm>
            <a:off x="9248775" y="0"/>
            <a:ext cx="2943225" cy="2752725"/>
          </a:xfrm>
          <a:prstGeom prst="rect">
            <a:avLst/>
          </a:prstGeom>
        </p:spPr>
      </p:pic>
      <p:pic>
        <p:nvPicPr>
          <p:cNvPr id="5" name="Picture 4">
            <a:extLst>
              <a:ext uri="{FF2B5EF4-FFF2-40B4-BE49-F238E27FC236}">
                <a16:creationId xmlns:a16="http://schemas.microsoft.com/office/drawing/2014/main" id="{6915658C-39B5-5D1F-9E77-6804A0A3FE2F}"/>
              </a:ext>
            </a:extLst>
          </p:cNvPr>
          <p:cNvPicPr>
            <a:picLocks noChangeAspect="1"/>
          </p:cNvPicPr>
          <p:nvPr/>
        </p:nvPicPr>
        <p:blipFill>
          <a:blip r:embed="rId2"/>
          <a:stretch>
            <a:fillRect/>
          </a:stretch>
        </p:blipFill>
        <p:spPr>
          <a:xfrm>
            <a:off x="6305550" y="0"/>
            <a:ext cx="2943225" cy="2752725"/>
          </a:xfrm>
          <a:prstGeom prst="rect">
            <a:avLst/>
          </a:prstGeom>
        </p:spPr>
      </p:pic>
      <p:pic>
        <p:nvPicPr>
          <p:cNvPr id="6" name="Picture 5">
            <a:extLst>
              <a:ext uri="{FF2B5EF4-FFF2-40B4-BE49-F238E27FC236}">
                <a16:creationId xmlns:a16="http://schemas.microsoft.com/office/drawing/2014/main" id="{5B0D3E3C-64F9-D548-557F-FECAE0371E46}"/>
              </a:ext>
            </a:extLst>
          </p:cNvPr>
          <p:cNvPicPr>
            <a:picLocks noChangeAspect="1"/>
          </p:cNvPicPr>
          <p:nvPr/>
        </p:nvPicPr>
        <p:blipFill>
          <a:blip r:embed="rId2"/>
          <a:stretch>
            <a:fillRect/>
          </a:stretch>
        </p:blipFill>
        <p:spPr>
          <a:xfrm>
            <a:off x="3479346" y="0"/>
            <a:ext cx="2943225" cy="2752725"/>
          </a:xfrm>
          <a:prstGeom prst="rect">
            <a:avLst/>
          </a:prstGeom>
        </p:spPr>
      </p:pic>
      <p:pic>
        <p:nvPicPr>
          <p:cNvPr id="8" name="Picture 7">
            <a:extLst>
              <a:ext uri="{FF2B5EF4-FFF2-40B4-BE49-F238E27FC236}">
                <a16:creationId xmlns:a16="http://schemas.microsoft.com/office/drawing/2014/main" id="{FEE7AC96-2CC2-1CF1-DB9F-0226C288F6B4}"/>
              </a:ext>
            </a:extLst>
          </p:cNvPr>
          <p:cNvPicPr>
            <a:picLocks noChangeAspect="1"/>
          </p:cNvPicPr>
          <p:nvPr/>
        </p:nvPicPr>
        <p:blipFill>
          <a:blip r:embed="rId2"/>
          <a:stretch>
            <a:fillRect/>
          </a:stretch>
        </p:blipFill>
        <p:spPr>
          <a:xfrm>
            <a:off x="515130" y="0"/>
            <a:ext cx="2943225" cy="2752725"/>
          </a:xfrm>
          <a:prstGeom prst="rect">
            <a:avLst/>
          </a:prstGeom>
        </p:spPr>
      </p:pic>
      <p:pic>
        <p:nvPicPr>
          <p:cNvPr id="9" name="Picture 8">
            <a:extLst>
              <a:ext uri="{FF2B5EF4-FFF2-40B4-BE49-F238E27FC236}">
                <a16:creationId xmlns:a16="http://schemas.microsoft.com/office/drawing/2014/main" id="{FABCBAFD-5C7E-5926-DB47-155751F5A879}"/>
              </a:ext>
            </a:extLst>
          </p:cNvPr>
          <p:cNvPicPr>
            <a:picLocks noChangeAspect="1"/>
          </p:cNvPicPr>
          <p:nvPr/>
        </p:nvPicPr>
        <p:blipFill>
          <a:blip r:embed="rId2"/>
          <a:srcRect l="13743"/>
          <a:stretch>
            <a:fillRect/>
          </a:stretch>
        </p:blipFill>
        <p:spPr>
          <a:xfrm>
            <a:off x="0" y="-1"/>
            <a:ext cx="2538761" cy="2752725"/>
          </a:xfrm>
          <a:prstGeom prst="rect">
            <a:avLst/>
          </a:prstGeom>
        </p:spPr>
      </p:pic>
      <p:sp>
        <p:nvSpPr>
          <p:cNvPr id="10" name="Title 1">
            <a:extLst>
              <a:ext uri="{FF2B5EF4-FFF2-40B4-BE49-F238E27FC236}">
                <a16:creationId xmlns:a16="http://schemas.microsoft.com/office/drawing/2014/main" id="{40589754-17CB-71E9-F353-5F51F0DBF7EF}"/>
              </a:ext>
            </a:extLst>
          </p:cNvPr>
          <p:cNvSpPr txBox="1">
            <a:spLocks/>
          </p:cNvSpPr>
          <p:nvPr/>
        </p:nvSpPr>
        <p:spPr>
          <a:xfrm>
            <a:off x="2731226" y="3154680"/>
            <a:ext cx="6729548" cy="548640"/>
          </a:xfrm>
          <a:prstGeom prst="rect">
            <a:avLst/>
          </a:prstGeom>
        </p:spPr>
        <p:txBody>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Rockwell Condensed" panose="02060603050405020104"/>
                <a:ea typeface="+mj-ea"/>
                <a:cs typeface="+mj-cs"/>
              </a:rPr>
              <a:t>CORDS AT GRADUATION:</a:t>
            </a:r>
          </a:p>
        </p:txBody>
      </p:sp>
      <p:sp>
        <p:nvSpPr>
          <p:cNvPr id="17" name="TextBox 16">
            <a:extLst>
              <a:ext uri="{FF2B5EF4-FFF2-40B4-BE49-F238E27FC236}">
                <a16:creationId xmlns:a16="http://schemas.microsoft.com/office/drawing/2014/main" id="{7431D161-B63B-C07B-5632-F021EDCD491E}"/>
              </a:ext>
            </a:extLst>
          </p:cNvPr>
          <p:cNvSpPr txBox="1"/>
          <p:nvPr/>
        </p:nvSpPr>
        <p:spPr>
          <a:xfrm>
            <a:off x="515130" y="4343399"/>
            <a:ext cx="11535356" cy="4154984"/>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National Honor Society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National Technical Honor Society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AVID Senior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Honor Cord (3.5+ GPA)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Commitment to armed forces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2+ years of varsity Packer activities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Rockwell" panose="02060603020205020403"/>
                <a:ea typeface="+mn-ea"/>
                <a:cs typeface="+mn-cs"/>
              </a:rPr>
              <a:t> </a:t>
            </a:r>
          </a:p>
        </p:txBody>
      </p:sp>
    </p:spTree>
    <p:extLst>
      <p:ext uri="{BB962C8B-B14F-4D97-AF65-F5344CB8AC3E}">
        <p14:creationId xmlns:p14="http://schemas.microsoft.com/office/powerpoint/2010/main" val="2247726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sz="6600">
                <a:latin typeface="Rockwell Condensed"/>
              </a:rPr>
              <a:t>Supporting YOUR SENIOR</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extLst>
              <p:ext uri="{D42A27DB-BD31-4B8C-83A1-F6EECF244321}">
                <p14:modId xmlns:p14="http://schemas.microsoft.com/office/powerpoint/2010/main" val="2213340737"/>
              </p:ext>
            </p:extLst>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80988995"/>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IMPORTANT DATES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8D4A8679-77A3-BC40-B601-CD64CD5C81DD}"/>
              </a:ext>
            </a:extLst>
          </p:cNvPr>
          <p:cNvSpPr txBox="1"/>
          <p:nvPr/>
        </p:nvSpPr>
        <p:spPr>
          <a:xfrm>
            <a:off x="1066800" y="2332383"/>
            <a:ext cx="1005840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3" name="TextBox 2">
            <a:extLst>
              <a:ext uri="{FF2B5EF4-FFF2-40B4-BE49-F238E27FC236}">
                <a16:creationId xmlns:a16="http://schemas.microsoft.com/office/drawing/2014/main" id="{7C2CE624-631F-E3A5-C4D7-3D2FE0C7BFDC}"/>
              </a:ext>
            </a:extLst>
          </p:cNvPr>
          <p:cNvSpPr txBox="1"/>
          <p:nvPr/>
        </p:nvSpPr>
        <p:spPr>
          <a:xfrm>
            <a:off x="333075" y="2280671"/>
            <a:ext cx="11496656" cy="4093428"/>
          </a:xfrm>
          <a:prstGeom prst="rect">
            <a:avLst/>
          </a:prstGeom>
          <a:noFill/>
        </p:spPr>
        <p:txBody>
          <a:bodyPr wrap="square" lIns="91440" tIns="45720" rIns="91440" bIns="45720" rtlCol="0" anchor="t">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rPr>
              <a:t>First Day of School: </a:t>
            </a:r>
            <a:r>
              <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rPr>
              <a:t>Thursday, August 27 </a:t>
            </a:r>
          </a:p>
          <a:p>
            <a:pPr marL="742950" lvl="1" indent="-285750" fontAlgn="base">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rPr>
              <a:t>We are running special schedule. All students need to be on campus by 8:25a!</a:t>
            </a:r>
          </a:p>
          <a:p>
            <a:pPr marL="285750" indent="-285750" fontAlgn="base">
              <a:buFont typeface="Arial" panose="020B0604020202020204" pitchFamily="34" charset="0"/>
              <a:buChar char="•"/>
            </a:pPr>
            <a:r>
              <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rPr>
              <a:t>Second Day of School: </a:t>
            </a:r>
            <a:r>
              <a:rPr kumimoji="0" lang="en-US" sz="2000" i="0" u="none" strike="noStrike" kern="1200" cap="none" spc="0" normalizeH="0" baseline="0" noProof="0" dirty="0">
                <a:ln>
                  <a:noFill/>
                </a:ln>
                <a:solidFill>
                  <a:srgbClr val="000000"/>
                </a:solidFill>
                <a:effectLst/>
                <a:uLnTx/>
                <a:uFillTx/>
                <a:latin typeface="Rockwell" panose="02060603020205020403"/>
                <a:ea typeface="+mn-ea"/>
                <a:cs typeface="+mn-cs"/>
              </a:rPr>
              <a:t>Friday, August 28 (B-Day)</a:t>
            </a:r>
            <a:endPar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rPr>
              <a:t>Homecoming Week</a:t>
            </a:r>
            <a:r>
              <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rPr>
              <a:t>: Monday, September </a:t>
            </a:r>
            <a:r>
              <a:rPr lang="en-US" sz="2000" dirty="0">
                <a:solidFill>
                  <a:srgbClr val="000000"/>
                </a:solidFill>
                <a:latin typeface="Rockwell" panose="02060603020205020403"/>
              </a:rPr>
              <a:t>28</a:t>
            </a:r>
            <a:r>
              <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rPr>
              <a:t>-Friday, October 2 26</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rPr>
              <a:t>Quarter 1 Family Conferences: </a:t>
            </a:r>
            <a:r>
              <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rPr>
              <a:t>Thursday, October 8 (4:00-7:30p)</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000000"/>
                </a:solidFill>
                <a:highlight>
                  <a:srgbClr val="FFFF00"/>
                </a:highlight>
                <a:latin typeface="Rockwell" panose="02060603020205020403"/>
              </a:rPr>
              <a:t>Senior Photos Due to the Yearbook: </a:t>
            </a:r>
            <a:r>
              <a:rPr lang="en-US" sz="2000" dirty="0">
                <a:solidFill>
                  <a:srgbClr val="000000"/>
                </a:solidFill>
                <a:highlight>
                  <a:srgbClr val="FFFF00"/>
                </a:highlight>
                <a:latin typeface="Rockwell" panose="02060603020205020403"/>
              </a:rPr>
              <a:t>December 12</a:t>
            </a:r>
            <a:endParaRPr kumimoji="0" lang="en-US" sz="2000" b="0"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endParaRPr>
          </a:p>
          <a:p>
            <a:pPr marL="285750" lvl="0" indent="-285750" fontAlgn="base">
              <a:buFont typeface="Arial" panose="020B0604020202020204" pitchFamily="34" charset="0"/>
              <a:buChar char="•"/>
              <a:defRPr/>
            </a:pPr>
            <a:r>
              <a:rPr lang="en-US" sz="2000" b="1" dirty="0">
                <a:solidFill>
                  <a:srgbClr val="000000"/>
                </a:solidFill>
              </a:rPr>
              <a:t>West Fargo Public Schools ACT Option: </a:t>
            </a:r>
            <a:r>
              <a:rPr lang="en-US" sz="2000" dirty="0">
                <a:solidFill>
                  <a:srgbClr val="000000"/>
                </a:solidFill>
              </a:rPr>
              <a:t>April 10, 2027 (tentative)</a:t>
            </a:r>
          </a:p>
          <a:p>
            <a:pPr marL="285750" lvl="0" indent="-285750" fontAlgn="base">
              <a:buFont typeface="Arial" panose="020B0604020202020204" pitchFamily="34" charset="0"/>
              <a:buChar char="•"/>
              <a:defRPr/>
            </a:pPr>
            <a:r>
              <a:rPr lang="en-US" sz="2000" b="1" dirty="0">
                <a:solidFill>
                  <a:srgbClr val="000000"/>
                </a:solidFill>
                <a:highlight>
                  <a:srgbClr val="FFFF00"/>
                </a:highlight>
              </a:rPr>
              <a:t>ASVAB Test (required): </a:t>
            </a:r>
            <a:r>
              <a:rPr lang="en-US" sz="2000" dirty="0">
                <a:solidFill>
                  <a:srgbClr val="000000"/>
                </a:solidFill>
                <a:highlight>
                  <a:srgbClr val="FFFF00"/>
                </a:highlight>
              </a:rPr>
              <a:t>Week of April 12, 2027</a:t>
            </a:r>
            <a:endParaRPr kumimoji="0" lang="en-US" sz="2000" b="0"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Senior Capstone Presentations: </a:t>
            </a:r>
            <a:r>
              <a:rPr kumimoji="0" lang="en-US" sz="2000"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Wednesday, April 28 in the morning</a:t>
            </a:r>
            <a:endPar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rPr>
              <a:t>Prom: </a:t>
            </a:r>
            <a:r>
              <a:rPr kumimoji="0" lang="en-US" sz="2000" i="0" u="none" strike="noStrike" kern="1200" cap="none" spc="0" normalizeH="0" baseline="0" noProof="0" dirty="0">
                <a:ln>
                  <a:noFill/>
                </a:ln>
                <a:solidFill>
                  <a:srgbClr val="000000"/>
                </a:solidFill>
                <a:effectLst/>
                <a:uLnTx/>
                <a:uFillTx/>
                <a:latin typeface="Rockwell" panose="02060603020205020403"/>
                <a:ea typeface="+mn-ea"/>
                <a:cs typeface="+mn-cs"/>
              </a:rPr>
              <a:t>Saturday, May 1</a:t>
            </a:r>
            <a:endParaRPr kumimoji="0" lang="en-US" sz="2000" b="1"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indent="-285750" fontAlgn="base">
              <a:buFont typeface="Arial" panose="020B0604020202020204" pitchFamily="34" charset="0"/>
              <a:buChar char="•"/>
              <a:defRPr/>
            </a:pPr>
            <a:r>
              <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Senior Day: </a:t>
            </a:r>
            <a:r>
              <a:rPr lang="en-US" sz="2000" dirty="0">
                <a:solidFill>
                  <a:srgbClr val="000000"/>
                </a:solidFill>
                <a:highlight>
                  <a:srgbClr val="FFFF00"/>
                </a:highlight>
                <a:latin typeface="Rockwell" panose="02060603020205020403"/>
              </a:rPr>
              <a:t>Tuesday, May 20</a:t>
            </a:r>
            <a:endParaRPr lang="en-US" sz="2000" i="0" u="none" strike="noStrike" kern="1200" cap="none" spc="0" normalizeH="0" baseline="0" noProof="0" dirty="0">
              <a:ln>
                <a:noFill/>
              </a:ln>
              <a:solidFill>
                <a:srgbClr val="000000"/>
              </a:solidFill>
              <a:effectLst/>
              <a:highlight>
                <a:srgbClr val="FFFF00"/>
              </a:highlight>
              <a:uLnTx/>
              <a:uFillTx/>
              <a:latin typeface="Rockwell" panose="02060603020205020403"/>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Mandatory Graduation Rehearsal: </a:t>
            </a:r>
            <a:r>
              <a:rPr kumimoji="0" lang="en-US" sz="2000"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Friday, May 28 @ 2:00p</a:t>
            </a:r>
            <a:endPar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Graduation: </a:t>
            </a:r>
            <a:r>
              <a:rPr kumimoji="0" lang="en-US" sz="2000"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Sunday, May </a:t>
            </a:r>
            <a:r>
              <a:rPr lang="en-US" sz="2000" dirty="0">
                <a:solidFill>
                  <a:srgbClr val="000000"/>
                </a:solidFill>
                <a:highlight>
                  <a:srgbClr val="FFFF00"/>
                </a:highlight>
                <a:latin typeface="Rockwell" panose="02060603020205020403"/>
              </a:rPr>
              <a:t>30</a:t>
            </a:r>
            <a:r>
              <a:rPr kumimoji="0" lang="en-US" sz="2000"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rPr>
              <a:t> @ 3:00p (graduates report by 2:00p)</a:t>
            </a:r>
            <a:endParaRPr kumimoji="0" lang="en-US" sz="2000" b="1" i="0" u="none" strike="noStrike" kern="1200" cap="none" spc="0" normalizeH="0" baseline="0" noProof="0" dirty="0">
              <a:ln>
                <a:noFill/>
              </a:ln>
              <a:solidFill>
                <a:srgbClr val="000000"/>
              </a:solidFill>
              <a:effectLst/>
              <a:highlight>
                <a:srgbClr val="FFFF00"/>
              </a:highlight>
              <a:uLnTx/>
              <a:uFillTx/>
              <a:latin typeface="Rockwell" panose="02060603020205020403"/>
              <a:ea typeface="+mn-ea"/>
              <a:cs typeface="+mn-cs"/>
            </a:endParaRPr>
          </a:p>
        </p:txBody>
      </p:sp>
    </p:spTree>
    <p:extLst>
      <p:ext uri="{BB962C8B-B14F-4D97-AF65-F5344CB8AC3E}">
        <p14:creationId xmlns:p14="http://schemas.microsoft.com/office/powerpoint/2010/main" val="3812228973"/>
      </p:ext>
    </p:extLst>
  </p:cSld>
  <p:clrMapOvr>
    <a:masterClrMapping/>
  </p:clrMapOvr>
  <mc:AlternateContent xmlns:mc="http://schemas.openxmlformats.org/markup-compatibility/2006" xmlns:p14="http://schemas.microsoft.com/office/powerpoint/2010/main">
    <mc:Choice Requires="p14">
      <p:transition spd="slow" p14:dur="2000" advTm="103129"/>
    </mc:Choice>
    <mc:Fallback xmlns="">
      <p:transition spd="slow" advTm="10312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5BB92-813C-4042-B316-05BBE4D46BC7}"/>
              </a:ext>
            </a:extLst>
          </p:cNvPr>
          <p:cNvSpPr>
            <a:spLocks noGrp="1"/>
          </p:cNvSpPr>
          <p:nvPr>
            <p:ph type="title"/>
          </p:nvPr>
        </p:nvSpPr>
        <p:spPr/>
        <p:txBody>
          <a:bodyPr/>
          <a:lstStyle/>
          <a:p>
            <a:r>
              <a:rPr lang="en-US"/>
              <a:t>STAY INFORMED!</a:t>
            </a:r>
          </a:p>
        </p:txBody>
      </p:sp>
      <p:pic>
        <p:nvPicPr>
          <p:cNvPr id="23" name="Online Image Placeholder 23">
            <a:extLst>
              <a:ext uri="{FF2B5EF4-FFF2-40B4-BE49-F238E27FC236}">
                <a16:creationId xmlns:a16="http://schemas.microsoft.com/office/drawing/2014/main" id="{B4D6CBD8-BAE2-4829-AC80-ACEA4658DDC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2008360" y="3005011"/>
            <a:ext cx="1574868" cy="1189024"/>
          </a:xfrm>
        </p:spPr>
      </p:pic>
      <p:sp>
        <p:nvSpPr>
          <p:cNvPr id="9" name="Text Placeholder 8">
            <a:extLst>
              <a:ext uri="{FF2B5EF4-FFF2-40B4-BE49-F238E27FC236}">
                <a16:creationId xmlns:a16="http://schemas.microsoft.com/office/drawing/2014/main" id="{41690B51-B7AB-4D15-951F-60CB62BB8DCF}"/>
              </a:ext>
            </a:extLst>
          </p:cNvPr>
          <p:cNvSpPr>
            <a:spLocks noGrp="1"/>
          </p:cNvSpPr>
          <p:nvPr>
            <p:ph type="body" sz="quarter" idx="18"/>
          </p:nvPr>
        </p:nvSpPr>
        <p:spPr>
          <a:xfrm>
            <a:off x="1505440" y="4303611"/>
            <a:ext cx="3063240" cy="548640"/>
          </a:xfrm>
        </p:spPr>
        <p:txBody>
          <a:bodyPr/>
          <a:lstStyle/>
          <a:p>
            <a:r>
              <a:rPr lang="en-US"/>
              <a:t>@WFHighPackers</a:t>
            </a:r>
          </a:p>
          <a:p>
            <a:endParaRPr lang="en-US"/>
          </a:p>
        </p:txBody>
      </p:sp>
      <p:pic>
        <p:nvPicPr>
          <p:cNvPr id="25" name="Online Image Placeholder 27">
            <a:extLst>
              <a:ext uri="{FF2B5EF4-FFF2-40B4-BE49-F238E27FC236}">
                <a16:creationId xmlns:a16="http://schemas.microsoft.com/office/drawing/2014/main" id="{329FB706-264C-44A5-B17E-0D396F61AEF7}"/>
              </a:ext>
            </a:extLst>
          </p:cNvPr>
          <p:cNvPicPr>
            <a:picLocks noGrp="1" noChangeAspect="1"/>
          </p:cNvPicPr>
          <p:nvPr>
            <p:ph type="pic" sz="quarter" idx="15"/>
          </p:nvPr>
        </p:nvPicPr>
        <p:blipFill>
          <a:blip r:embed="rId5">
            <a:extLst>
              <a:ext uri="{837473B0-CC2E-450A-ABE3-18F120FF3D39}">
                <a1611:picAttrSrcUrl xmlns:a1611="http://schemas.microsoft.com/office/drawing/2016/11/main" r:id="rId6"/>
              </a:ext>
            </a:extLst>
          </a:blip>
          <a:srcRect/>
          <a:stretch/>
        </p:blipFill>
        <p:spPr>
          <a:xfrm>
            <a:off x="4933604" y="2998833"/>
            <a:ext cx="1162396" cy="1162396"/>
          </a:xfrm>
        </p:spPr>
      </p:pic>
      <p:sp>
        <p:nvSpPr>
          <p:cNvPr id="10" name="Text Placeholder 9">
            <a:extLst>
              <a:ext uri="{FF2B5EF4-FFF2-40B4-BE49-F238E27FC236}">
                <a16:creationId xmlns:a16="http://schemas.microsoft.com/office/drawing/2014/main" id="{53C6B086-BC3B-4FE1-A23D-D1396E627EE6}"/>
              </a:ext>
            </a:extLst>
          </p:cNvPr>
          <p:cNvSpPr>
            <a:spLocks noGrp="1"/>
          </p:cNvSpPr>
          <p:nvPr>
            <p:ph type="body" sz="quarter" idx="20"/>
          </p:nvPr>
        </p:nvSpPr>
        <p:spPr>
          <a:xfrm>
            <a:off x="3961101" y="4284119"/>
            <a:ext cx="3063240" cy="548640"/>
          </a:xfrm>
        </p:spPr>
        <p:txBody>
          <a:bodyPr/>
          <a:lstStyle/>
          <a:p>
            <a:r>
              <a:rPr lang="en-US"/>
              <a:t>@wfhs.pack</a:t>
            </a:r>
          </a:p>
          <a:p>
            <a:endParaRPr lang="en-US"/>
          </a:p>
        </p:txBody>
      </p:sp>
      <p:pic>
        <p:nvPicPr>
          <p:cNvPr id="27" name="Online Image Placeholder 11" descr="Monitor">
            <a:extLst>
              <a:ext uri="{FF2B5EF4-FFF2-40B4-BE49-F238E27FC236}">
                <a16:creationId xmlns:a16="http://schemas.microsoft.com/office/drawing/2014/main" id="{6EC943CF-98BB-4FE5-A6A8-5371D13646A3}"/>
              </a:ext>
            </a:extLst>
          </p:cNvPr>
          <p:cNvPicPr>
            <a:picLocks noGrp="1" noChangeAspect="1"/>
          </p:cNvPicPr>
          <p:nvPr>
            <p:ph type="pic" sz="quarter" idx="17"/>
          </p:nvPr>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915094" y="2764200"/>
            <a:ext cx="1652780" cy="1652780"/>
          </a:xfrm>
        </p:spPr>
      </p:pic>
      <p:sp>
        <p:nvSpPr>
          <p:cNvPr id="11" name="Text Placeholder 10">
            <a:extLst>
              <a:ext uri="{FF2B5EF4-FFF2-40B4-BE49-F238E27FC236}">
                <a16:creationId xmlns:a16="http://schemas.microsoft.com/office/drawing/2014/main" id="{1612A310-0919-4438-952C-499AC4A95E7A}"/>
              </a:ext>
            </a:extLst>
          </p:cNvPr>
          <p:cNvSpPr>
            <a:spLocks noGrp="1"/>
          </p:cNvSpPr>
          <p:nvPr>
            <p:ph type="body" sz="quarter" idx="22"/>
          </p:nvPr>
        </p:nvSpPr>
        <p:spPr>
          <a:xfrm>
            <a:off x="6492103" y="4305369"/>
            <a:ext cx="4447371" cy="548640"/>
          </a:xfrm>
        </p:spPr>
        <p:txBody>
          <a:bodyPr>
            <a:normAutofit fontScale="70000" lnSpcReduction="20000"/>
          </a:bodyPr>
          <a:lstStyle/>
          <a:p>
            <a:r>
              <a:rPr lang="en-US" dirty="0"/>
              <a:t>https://www.west-fargo.k12.nd.us/wfhs</a:t>
            </a:r>
          </a:p>
        </p:txBody>
      </p:sp>
      <p:sp>
        <p:nvSpPr>
          <p:cNvPr id="5" name="Slide Number Placeholder 4">
            <a:extLst>
              <a:ext uri="{FF2B5EF4-FFF2-40B4-BE49-F238E27FC236}">
                <a16:creationId xmlns:a16="http://schemas.microsoft.com/office/drawing/2014/main" id="{763B58A6-180C-4F65-9C7E-460497F3430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1400" b="1" i="0" u="none" strike="noStrike" kern="1200" cap="none" spc="0" normalizeH="0" baseline="0" noProof="0" smtClean="0">
                <a:ln>
                  <a:noFill/>
                </a:ln>
                <a:solidFill>
                  <a:srgbClr val="000000"/>
                </a:solidFill>
                <a:effectLst/>
                <a:uLnTx/>
                <a:uFillTx/>
                <a:latin typeface="Rockwell Condensed" panose="020606030504050201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400" b="1" i="0" u="none" strike="noStrike" kern="1200" cap="none" spc="0" normalizeH="0" baseline="0" noProof="0">
              <a:ln>
                <a:noFill/>
              </a:ln>
              <a:solidFill>
                <a:srgbClr val="000000"/>
              </a:solidFill>
              <a:effectLst/>
              <a:uLnTx/>
              <a:uFillTx/>
              <a:latin typeface="Rockwell Condensed" panose="02060603050405020104"/>
              <a:ea typeface="+mn-ea"/>
              <a:cs typeface="+mn-cs"/>
            </a:endParaRPr>
          </a:p>
        </p:txBody>
      </p:sp>
    </p:spTree>
    <p:extLst>
      <p:ext uri="{BB962C8B-B14F-4D97-AF65-F5344CB8AC3E}">
        <p14:creationId xmlns:p14="http://schemas.microsoft.com/office/powerpoint/2010/main" val="4143177883"/>
      </p:ext>
    </p:extLst>
  </p:cSld>
  <p:clrMapOvr>
    <a:masterClrMapping/>
  </p:clrMapOvr>
  <mc:AlternateContent xmlns:mc="http://schemas.openxmlformats.org/markup-compatibility/2006" xmlns:p14="http://schemas.microsoft.com/office/powerpoint/2010/main">
    <mc:Choice Requires="p14">
      <p:transition spd="slow" p14:dur="2000" advTm="11619"/>
    </mc:Choice>
    <mc:Fallback xmlns="">
      <p:transition spd="slow" advTm="11619"/>
    </mc:Fallback>
  </mc:AlternateContent>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43B33"/>
      </a:dk2>
      <a:lt2>
        <a:srgbClr val="BFD4C6"/>
      </a:lt2>
      <a:accent1>
        <a:srgbClr val="549E39"/>
      </a:accent1>
      <a:accent2>
        <a:srgbClr val="C7D157"/>
      </a:accent2>
      <a:accent3>
        <a:srgbClr val="F08F1C"/>
      </a:accent3>
      <a:accent4>
        <a:srgbClr val="D05745"/>
      </a:accent4>
      <a:accent5>
        <a:srgbClr val="558569"/>
      </a:accent5>
      <a:accent6>
        <a:srgbClr val="5E99A4"/>
      </a:accent6>
      <a:hlink>
        <a:srgbClr val="00AAD8"/>
      </a:hlink>
      <a:folHlink>
        <a:srgbClr val="6B6B6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5118000A-40C1-40FE-8820-365222333493}"/>
    </a:ext>
  </a:extLst>
</a:theme>
</file>

<file path=ppt/theme/theme3.xml><?xml version="1.0" encoding="utf-8"?>
<a:theme xmlns:a="http://schemas.openxmlformats.org/drawingml/2006/main" name="1_Wood Type">
  <a:themeElements>
    <a:clrScheme name="Custom 2">
      <a:dk1>
        <a:srgbClr val="000000"/>
      </a:dk1>
      <a:lt1>
        <a:srgbClr val="FFFFFF"/>
      </a:lt1>
      <a:dk2>
        <a:srgbClr val="455F51"/>
      </a:dk2>
      <a:lt2>
        <a:srgbClr val="E3DED1"/>
      </a:lt2>
      <a:accent1>
        <a:srgbClr val="267F36"/>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ketchyVTI">
  <a:themeElements>
    <a:clrScheme name="Custom 3">
      <a:dk1>
        <a:srgbClr val="000000"/>
      </a:dk1>
      <a:lt1>
        <a:srgbClr val="FFFFFF"/>
      </a:lt1>
      <a:dk2>
        <a:srgbClr val="455F51"/>
      </a:dk2>
      <a:lt2>
        <a:srgbClr val="E3DED1"/>
      </a:lt2>
      <a:accent1>
        <a:srgbClr val="21702F"/>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TotalTime>
  <Words>2118</Words>
  <Application>Microsoft Office PowerPoint</Application>
  <PresentationFormat>Widescreen</PresentationFormat>
  <Paragraphs>269</Paragraphs>
  <Slides>32</Slides>
  <Notes>9</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32</vt:i4>
      </vt:variant>
    </vt:vector>
  </HeadingPairs>
  <TitlesOfParts>
    <vt:vector size="53" baseType="lpstr">
      <vt:lpstr>Aptos</vt:lpstr>
      <vt:lpstr>Arial</vt:lpstr>
      <vt:lpstr>Calibri</vt:lpstr>
      <vt:lpstr>Calibri Light</vt:lpstr>
      <vt:lpstr>Eras Demi ITC</vt:lpstr>
      <vt:lpstr>Franklin Gothic Book</vt:lpstr>
      <vt:lpstr>Franklin Gothic Medium</vt:lpstr>
      <vt:lpstr>Rockwell</vt:lpstr>
      <vt:lpstr>Rockwell Condensed</vt:lpstr>
      <vt:lpstr>Rockwell Extra Bold</vt:lpstr>
      <vt:lpstr>Symbol</vt:lpstr>
      <vt:lpstr>The Hand Black</vt:lpstr>
      <vt:lpstr>The Serif Hand Black</vt:lpstr>
      <vt:lpstr>Times</vt:lpstr>
      <vt:lpstr>Wingdings</vt:lpstr>
      <vt:lpstr>Zilla Slab</vt:lpstr>
      <vt:lpstr>office theme</vt:lpstr>
      <vt:lpstr>Metropolitan</vt:lpstr>
      <vt:lpstr>1_Wood Type</vt:lpstr>
      <vt:lpstr>1_Office Theme</vt:lpstr>
      <vt:lpstr>SketchyVTI</vt:lpstr>
      <vt:lpstr>Welcome to Senior Year!</vt:lpstr>
      <vt:lpstr>ADMINISTRATIVE TEAM</vt:lpstr>
      <vt:lpstr>ADMINISTRATIVE TEAM</vt:lpstr>
      <vt:lpstr>COUNSELING TEAM</vt:lpstr>
      <vt:lpstr>Tonight’s Purpose:</vt:lpstr>
      <vt:lpstr>PowerPoint Presentation</vt:lpstr>
      <vt:lpstr>Senior Checklist:  General</vt:lpstr>
      <vt:lpstr>Senior Checklist:  College Bound</vt:lpstr>
      <vt:lpstr>Requesting a Transcript</vt:lpstr>
      <vt:lpstr>College Application Day</vt:lpstr>
      <vt:lpstr>ABOUT GRADUATION</vt:lpstr>
      <vt:lpstr>BEFORE GRADUATION</vt:lpstr>
      <vt:lpstr>BEFORE GRADUATION REHEARSAL</vt:lpstr>
      <vt:lpstr>NORTH DAKOTA CHOICE READY</vt:lpstr>
      <vt:lpstr>PowerPoint Presentation</vt:lpstr>
      <vt:lpstr>PowerPoint Presentation</vt:lpstr>
      <vt:lpstr>Capstone Details</vt:lpstr>
      <vt:lpstr>PowerPoint Presentation</vt:lpstr>
      <vt:lpstr>PowerPoint Presentation</vt:lpstr>
      <vt:lpstr>Eligibility</vt:lpstr>
      <vt:lpstr>PowerPoint Presentation</vt:lpstr>
      <vt:lpstr>SCHOOL PROCEDURES: CELL PHONES</vt:lpstr>
      <vt:lpstr>Other Notes about the statewide cell phone ban:</vt:lpstr>
      <vt:lpstr>ATTENDANCE &amp; TARDIES</vt:lpstr>
      <vt:lpstr>Student Attendance</vt:lpstr>
      <vt:lpstr>The purpose of Tardy a Free Week is to promote positive attendance habits, reinforce the importance of being on time to class, and offer learning and reflection opportunities for students who are late. The goal during Tardy Free Weeks is that ALL students are tardy free!   West Fargo High School is committed to running at least TWO Tardy Free Week windows in the fall: September 8-11  and November 5-6   During these weeks, students who are in the hallway without a pass after the bell rings will be redirected to the theatre to review expectations and complete a reflection activity with administration. They will also be assigned thirty minutes of detention, which can be served during lunch. </vt:lpstr>
      <vt:lpstr>DRUG USE: TOBACCO, MARIJUANA, ALCOHOL, etc.</vt:lpstr>
      <vt:lpstr>LET’s CELEBRATE PACKER PRIDE</vt:lpstr>
      <vt:lpstr>PowerPoint Presentation</vt:lpstr>
      <vt:lpstr>Supporting YOUR SENIOR</vt:lpstr>
      <vt:lpstr>IMPORTANT DATES</vt:lpstr>
      <vt:lpstr>STAY INFORMED!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Sailors, Tina</dc:creator>
  <cp:lastModifiedBy>Bachmeier, Rachel</cp:lastModifiedBy>
  <cp:revision>2</cp:revision>
  <cp:lastPrinted>2024-08-18T18:40:41Z</cp:lastPrinted>
  <dcterms:created xsi:type="dcterms:W3CDTF">2023-01-25T20:44:39Z</dcterms:created>
  <dcterms:modified xsi:type="dcterms:W3CDTF">2026-08-25T20:52:06Z</dcterms:modified>
</cp:coreProperties>
</file>