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12" r:id="rId4"/>
  </p:sldMasterIdLst>
  <p:notesMasterIdLst>
    <p:notesMasterId r:id="rId34"/>
  </p:notesMasterIdLst>
  <p:handoutMasterIdLst>
    <p:handoutMasterId r:id="rId35"/>
  </p:handoutMasterIdLst>
  <p:sldIdLst>
    <p:sldId id="256" r:id="rId5"/>
    <p:sldId id="260" r:id="rId6"/>
    <p:sldId id="258" r:id="rId7"/>
    <p:sldId id="259" r:id="rId8"/>
    <p:sldId id="263" r:id="rId9"/>
    <p:sldId id="267" r:id="rId10"/>
    <p:sldId id="268" r:id="rId11"/>
    <p:sldId id="265" r:id="rId12"/>
    <p:sldId id="283" r:id="rId13"/>
    <p:sldId id="284" r:id="rId14"/>
    <p:sldId id="280" r:id="rId15"/>
    <p:sldId id="302" r:id="rId16"/>
    <p:sldId id="281" r:id="rId17"/>
    <p:sldId id="289" r:id="rId18"/>
    <p:sldId id="293" r:id="rId19"/>
    <p:sldId id="269" r:id="rId20"/>
    <p:sldId id="299" r:id="rId21"/>
    <p:sldId id="290" r:id="rId22"/>
    <p:sldId id="262" r:id="rId23"/>
    <p:sldId id="264" r:id="rId24"/>
    <p:sldId id="266" r:id="rId25"/>
    <p:sldId id="300" r:id="rId26"/>
    <p:sldId id="291" r:id="rId27"/>
    <p:sldId id="270" r:id="rId28"/>
    <p:sldId id="276" r:id="rId29"/>
    <p:sldId id="285" r:id="rId30"/>
    <p:sldId id="301" r:id="rId31"/>
    <p:sldId id="287" r:id="rId32"/>
    <p:sldId id="297" r:id="rId3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nn Obermiller" initials="BO" lastIdx="6" clrIdx="0"/>
  <p:cmAuthor id="2" name="Geneva Taylor" initials="GT" lastIdx="6" clrIdx="1"/>
  <p:cmAuthor id="3" name="Hannah McIntosh" initials="HM"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E16E64-530C-4657-BB2A-04030D5AB17A}" v="28" dt="2026-08-27T18:04:58.6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87687" autoAdjust="0"/>
  </p:normalViewPr>
  <p:slideViewPr>
    <p:cSldViewPr snapToGrid="0">
      <p:cViewPr varScale="1">
        <p:scale>
          <a:sx n="78" d="100"/>
          <a:sy n="78" d="100"/>
        </p:scale>
        <p:origin x="869" y="62"/>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M EDWARDS" userId="df4184c1-11ea-4dd8-840f-6235ddeb11ef" providerId="ADAL" clId="{508F3ABD-F6DC-4600-8F62-7616BFE6583A}"/>
    <pc:docChg chg="undo custSel delSld modSld sldOrd">
      <pc:chgData name="ANGELA M EDWARDS" userId="df4184c1-11ea-4dd8-840f-6235ddeb11ef" providerId="ADAL" clId="{508F3ABD-F6DC-4600-8F62-7616BFE6583A}" dt="2026-08-27T18:25:48.348" v="3313" actId="20577"/>
      <pc:docMkLst>
        <pc:docMk/>
      </pc:docMkLst>
      <pc:sldChg chg="addSp modSp mod setBg">
        <pc:chgData name="ANGELA M EDWARDS" userId="df4184c1-11ea-4dd8-840f-6235ddeb11ef" providerId="ADAL" clId="{508F3ABD-F6DC-4600-8F62-7616BFE6583A}" dt="2026-08-27T18:25:48.348" v="3313" actId="20577"/>
        <pc:sldMkLst>
          <pc:docMk/>
          <pc:sldMk cId="3044486221" sldId="256"/>
        </pc:sldMkLst>
        <pc:spChg chg="mod">
          <ac:chgData name="ANGELA M EDWARDS" userId="df4184c1-11ea-4dd8-840f-6235ddeb11ef" providerId="ADAL" clId="{508F3ABD-F6DC-4600-8F62-7616BFE6583A}" dt="2026-08-27T12:38:53.732" v="3285" actId="1035"/>
          <ac:spMkLst>
            <pc:docMk/>
            <pc:sldMk cId="3044486221" sldId="256"/>
            <ac:spMk id="2" creationId="{00000000-0000-0000-0000-000000000000}"/>
          </ac:spMkLst>
        </pc:spChg>
        <pc:spChg chg="mod">
          <ac:chgData name="ANGELA M EDWARDS" userId="df4184c1-11ea-4dd8-840f-6235ddeb11ef" providerId="ADAL" clId="{508F3ABD-F6DC-4600-8F62-7616BFE6583A}" dt="2026-08-25T20:13:04.498" v="3054" actId="403"/>
          <ac:spMkLst>
            <pc:docMk/>
            <pc:sldMk cId="3044486221" sldId="256"/>
            <ac:spMk id="3" creationId="{00000000-0000-0000-0000-000000000000}"/>
          </ac:spMkLst>
        </pc:spChg>
        <pc:spChg chg="mod ord">
          <ac:chgData name="ANGELA M EDWARDS" userId="df4184c1-11ea-4dd8-840f-6235ddeb11ef" providerId="ADAL" clId="{508F3ABD-F6DC-4600-8F62-7616BFE6583A}" dt="2026-08-27T18:25:48.348" v="3313" actId="20577"/>
          <ac:spMkLst>
            <pc:docMk/>
            <pc:sldMk cId="3044486221" sldId="256"/>
            <ac:spMk id="4" creationId="{00000000-0000-0000-0000-000000000000}"/>
          </ac:spMkLst>
        </pc:spChg>
        <pc:spChg chg="add mod">
          <ac:chgData name="ANGELA M EDWARDS" userId="df4184c1-11ea-4dd8-840f-6235ddeb11ef" providerId="ADAL" clId="{508F3ABD-F6DC-4600-8F62-7616BFE6583A}" dt="2026-08-25T20:13:11.623" v="3055" actId="113"/>
          <ac:spMkLst>
            <pc:docMk/>
            <pc:sldMk cId="3044486221" sldId="256"/>
            <ac:spMk id="7" creationId="{455625AD-484B-048A-70D5-295EB681088A}"/>
          </ac:spMkLst>
        </pc:spChg>
        <pc:spChg chg="add">
          <ac:chgData name="ANGELA M EDWARDS" userId="df4184c1-11ea-4dd8-840f-6235ddeb11ef" providerId="ADAL" clId="{508F3ABD-F6DC-4600-8F62-7616BFE6583A}" dt="2026-08-25T20:08:50.453" v="3000" actId="26606"/>
          <ac:spMkLst>
            <pc:docMk/>
            <pc:sldMk cId="3044486221" sldId="256"/>
            <ac:spMk id="12" creationId="{EE362070-691D-44DB-98D4-BC61774B0E61}"/>
          </ac:spMkLst>
        </pc:spChg>
        <pc:spChg chg="add">
          <ac:chgData name="ANGELA M EDWARDS" userId="df4184c1-11ea-4dd8-840f-6235ddeb11ef" providerId="ADAL" clId="{508F3ABD-F6DC-4600-8F62-7616BFE6583A}" dt="2026-08-25T20:08:50.453" v="3000" actId="26606"/>
          <ac:spMkLst>
            <pc:docMk/>
            <pc:sldMk cId="3044486221" sldId="256"/>
            <ac:spMk id="16" creationId="{3F0CE275-BAEC-48E9-B00C-1B635C68FF8C}"/>
          </ac:spMkLst>
        </pc:spChg>
        <pc:spChg chg="add">
          <ac:chgData name="ANGELA M EDWARDS" userId="df4184c1-11ea-4dd8-840f-6235ddeb11ef" providerId="ADAL" clId="{508F3ABD-F6DC-4600-8F62-7616BFE6583A}" dt="2026-08-25T20:08:50.453" v="3000" actId="26606"/>
          <ac:spMkLst>
            <pc:docMk/>
            <pc:sldMk cId="3044486221" sldId="256"/>
            <ac:spMk id="18" creationId="{A22C524A-01E1-4209-AE20-DA64F7CB1824}"/>
          </ac:spMkLst>
        </pc:spChg>
        <pc:picChg chg="add mod">
          <ac:chgData name="ANGELA M EDWARDS" userId="df4184c1-11ea-4dd8-840f-6235ddeb11ef" providerId="ADAL" clId="{508F3ABD-F6DC-4600-8F62-7616BFE6583A}" dt="2026-08-25T20:08:50.453" v="3000" actId="26606"/>
          <ac:picMkLst>
            <pc:docMk/>
            <pc:sldMk cId="3044486221" sldId="256"/>
            <ac:picMk id="6" creationId="{C7C81A76-9027-4D3C-DE80-FC67527CCCA2}"/>
          </ac:picMkLst>
        </pc:picChg>
        <pc:cxnChg chg="add">
          <ac:chgData name="ANGELA M EDWARDS" userId="df4184c1-11ea-4dd8-840f-6235ddeb11ef" providerId="ADAL" clId="{508F3ABD-F6DC-4600-8F62-7616BFE6583A}" dt="2026-08-25T20:08:50.453" v="3000" actId="26606"/>
          <ac:cxnSpMkLst>
            <pc:docMk/>
            <pc:sldMk cId="3044486221" sldId="256"/>
            <ac:cxnSpMk id="14" creationId="{5A7EFE9C-DAE7-4ECA-BDB2-34E2534B8AB7}"/>
          </ac:cxnSpMkLst>
        </pc:cxnChg>
      </pc:sldChg>
      <pc:sldChg chg="modSp mod">
        <pc:chgData name="ANGELA M EDWARDS" userId="df4184c1-11ea-4dd8-840f-6235ddeb11ef" providerId="ADAL" clId="{508F3ABD-F6DC-4600-8F62-7616BFE6583A}" dt="2026-08-26T19:31:24.120" v="3231" actId="27636"/>
        <pc:sldMkLst>
          <pc:docMk/>
          <pc:sldMk cId="184857935" sldId="258"/>
        </pc:sldMkLst>
        <pc:spChg chg="mod">
          <ac:chgData name="ANGELA M EDWARDS" userId="df4184c1-11ea-4dd8-840f-6235ddeb11ef" providerId="ADAL" clId="{508F3ABD-F6DC-4600-8F62-7616BFE6583A}" dt="2026-08-14T16:11:52.340" v="0"/>
          <ac:spMkLst>
            <pc:docMk/>
            <pc:sldMk cId="184857935" sldId="258"/>
            <ac:spMk id="2" creationId="{00000000-0000-0000-0000-000000000000}"/>
          </ac:spMkLst>
        </pc:spChg>
        <pc:spChg chg="mod">
          <ac:chgData name="ANGELA M EDWARDS" userId="df4184c1-11ea-4dd8-840f-6235ddeb11ef" providerId="ADAL" clId="{508F3ABD-F6DC-4600-8F62-7616BFE6583A}" dt="2026-08-26T19:31:24.120" v="3231" actId="27636"/>
          <ac:spMkLst>
            <pc:docMk/>
            <pc:sldMk cId="184857935" sldId="258"/>
            <ac:spMk id="3" creationId="{00000000-0000-0000-0000-000000000000}"/>
          </ac:spMkLst>
        </pc:spChg>
        <pc:spChg chg="mod">
          <ac:chgData name="ANGELA M EDWARDS" userId="df4184c1-11ea-4dd8-840f-6235ddeb11ef" providerId="ADAL" clId="{508F3ABD-F6DC-4600-8F62-7616BFE6583A}" dt="2026-08-14T16:11:52.340" v="0"/>
          <ac:spMkLst>
            <pc:docMk/>
            <pc:sldMk cId="184857935" sldId="258"/>
            <ac:spMk id="4" creationId="{00000000-0000-0000-0000-000000000000}"/>
          </ac:spMkLst>
        </pc:spChg>
      </pc:sldChg>
      <pc:sldChg chg="modSp">
        <pc:chgData name="ANGELA M EDWARDS" userId="df4184c1-11ea-4dd8-840f-6235ddeb11ef" providerId="ADAL" clId="{508F3ABD-F6DC-4600-8F62-7616BFE6583A}" dt="2026-08-14T16:11:52.340" v="0"/>
        <pc:sldMkLst>
          <pc:docMk/>
          <pc:sldMk cId="2773137600" sldId="259"/>
        </pc:sldMkLst>
        <pc:spChg chg="mod">
          <ac:chgData name="ANGELA M EDWARDS" userId="df4184c1-11ea-4dd8-840f-6235ddeb11ef" providerId="ADAL" clId="{508F3ABD-F6DC-4600-8F62-7616BFE6583A}" dt="2026-08-14T16:11:52.340" v="0"/>
          <ac:spMkLst>
            <pc:docMk/>
            <pc:sldMk cId="2773137600" sldId="259"/>
            <ac:spMk id="2" creationId="{00000000-0000-0000-0000-000000000000}"/>
          </ac:spMkLst>
        </pc:spChg>
        <pc:spChg chg="mod">
          <ac:chgData name="ANGELA M EDWARDS" userId="df4184c1-11ea-4dd8-840f-6235ddeb11ef" providerId="ADAL" clId="{508F3ABD-F6DC-4600-8F62-7616BFE6583A}" dt="2026-08-14T16:11:52.340" v="0"/>
          <ac:spMkLst>
            <pc:docMk/>
            <pc:sldMk cId="2773137600" sldId="259"/>
            <ac:spMk id="3" creationId="{00000000-0000-0000-0000-000000000000}"/>
          </ac:spMkLst>
        </pc:spChg>
        <pc:spChg chg="mod">
          <ac:chgData name="ANGELA M EDWARDS" userId="df4184c1-11ea-4dd8-840f-6235ddeb11ef" providerId="ADAL" clId="{508F3ABD-F6DC-4600-8F62-7616BFE6583A}" dt="2026-08-14T16:11:52.340" v="0"/>
          <ac:spMkLst>
            <pc:docMk/>
            <pc:sldMk cId="2773137600" sldId="259"/>
            <ac:spMk id="4" creationId="{00000000-0000-0000-0000-000000000000}"/>
          </ac:spMkLst>
        </pc:spChg>
      </pc:sldChg>
      <pc:sldChg chg="modSp">
        <pc:chgData name="ANGELA M EDWARDS" userId="df4184c1-11ea-4dd8-840f-6235ddeb11ef" providerId="ADAL" clId="{508F3ABD-F6DC-4600-8F62-7616BFE6583A}" dt="2026-08-14T16:11:52.340" v="0"/>
        <pc:sldMkLst>
          <pc:docMk/>
          <pc:sldMk cId="2902294818" sldId="260"/>
        </pc:sldMkLst>
        <pc:spChg chg="mod">
          <ac:chgData name="ANGELA M EDWARDS" userId="df4184c1-11ea-4dd8-840f-6235ddeb11ef" providerId="ADAL" clId="{508F3ABD-F6DC-4600-8F62-7616BFE6583A}" dt="2026-08-14T16:11:52.340" v="0"/>
          <ac:spMkLst>
            <pc:docMk/>
            <pc:sldMk cId="2902294818" sldId="260"/>
            <ac:spMk id="2" creationId="{00000000-0000-0000-0000-000000000000}"/>
          </ac:spMkLst>
        </pc:spChg>
        <pc:spChg chg="mod">
          <ac:chgData name="ANGELA M EDWARDS" userId="df4184c1-11ea-4dd8-840f-6235ddeb11ef" providerId="ADAL" clId="{508F3ABD-F6DC-4600-8F62-7616BFE6583A}" dt="2026-08-14T16:11:52.340" v="0"/>
          <ac:spMkLst>
            <pc:docMk/>
            <pc:sldMk cId="2902294818" sldId="260"/>
            <ac:spMk id="3" creationId="{00000000-0000-0000-0000-000000000000}"/>
          </ac:spMkLst>
        </pc:spChg>
        <pc:spChg chg="mod">
          <ac:chgData name="ANGELA M EDWARDS" userId="df4184c1-11ea-4dd8-840f-6235ddeb11ef" providerId="ADAL" clId="{508F3ABD-F6DC-4600-8F62-7616BFE6583A}" dt="2026-08-14T16:11:52.340" v="0"/>
          <ac:spMkLst>
            <pc:docMk/>
            <pc:sldMk cId="2902294818" sldId="260"/>
            <ac:spMk id="4" creationId="{00000000-0000-0000-0000-000000000000}"/>
          </ac:spMkLst>
        </pc:spChg>
      </pc:sldChg>
      <pc:sldChg chg="modSp">
        <pc:chgData name="ANGELA M EDWARDS" userId="df4184c1-11ea-4dd8-840f-6235ddeb11ef" providerId="ADAL" clId="{508F3ABD-F6DC-4600-8F62-7616BFE6583A}" dt="2026-08-14T16:11:52.340" v="0"/>
        <pc:sldMkLst>
          <pc:docMk/>
          <pc:sldMk cId="664044592" sldId="262"/>
        </pc:sldMkLst>
        <pc:spChg chg="mod">
          <ac:chgData name="ANGELA M EDWARDS" userId="df4184c1-11ea-4dd8-840f-6235ddeb11ef" providerId="ADAL" clId="{508F3ABD-F6DC-4600-8F62-7616BFE6583A}" dt="2026-08-14T16:11:52.340" v="0"/>
          <ac:spMkLst>
            <pc:docMk/>
            <pc:sldMk cId="664044592" sldId="262"/>
            <ac:spMk id="2" creationId="{00000000-0000-0000-0000-000000000000}"/>
          </ac:spMkLst>
        </pc:spChg>
        <pc:spChg chg="mod">
          <ac:chgData name="ANGELA M EDWARDS" userId="df4184c1-11ea-4dd8-840f-6235ddeb11ef" providerId="ADAL" clId="{508F3ABD-F6DC-4600-8F62-7616BFE6583A}" dt="2026-08-14T16:11:52.340" v="0"/>
          <ac:spMkLst>
            <pc:docMk/>
            <pc:sldMk cId="664044592" sldId="262"/>
            <ac:spMk id="3" creationId="{00000000-0000-0000-0000-000000000000}"/>
          </ac:spMkLst>
        </pc:spChg>
        <pc:spChg chg="mod">
          <ac:chgData name="ANGELA M EDWARDS" userId="df4184c1-11ea-4dd8-840f-6235ddeb11ef" providerId="ADAL" clId="{508F3ABD-F6DC-4600-8F62-7616BFE6583A}" dt="2026-08-14T16:11:52.340" v="0"/>
          <ac:spMkLst>
            <pc:docMk/>
            <pc:sldMk cId="664044592" sldId="262"/>
            <ac:spMk id="4" creationId="{00000000-0000-0000-0000-000000000000}"/>
          </ac:spMkLst>
        </pc:spChg>
      </pc:sldChg>
      <pc:sldChg chg="modSp">
        <pc:chgData name="ANGELA M EDWARDS" userId="df4184c1-11ea-4dd8-840f-6235ddeb11ef" providerId="ADAL" clId="{508F3ABD-F6DC-4600-8F62-7616BFE6583A}" dt="2026-08-14T16:11:52.340" v="0"/>
        <pc:sldMkLst>
          <pc:docMk/>
          <pc:sldMk cId="1622746381" sldId="263"/>
        </pc:sldMkLst>
        <pc:spChg chg="mod">
          <ac:chgData name="ANGELA M EDWARDS" userId="df4184c1-11ea-4dd8-840f-6235ddeb11ef" providerId="ADAL" clId="{508F3ABD-F6DC-4600-8F62-7616BFE6583A}" dt="2026-08-14T16:11:52.340" v="0"/>
          <ac:spMkLst>
            <pc:docMk/>
            <pc:sldMk cId="1622746381" sldId="263"/>
            <ac:spMk id="2" creationId="{00000000-0000-0000-0000-000000000000}"/>
          </ac:spMkLst>
        </pc:spChg>
        <pc:spChg chg="mod">
          <ac:chgData name="ANGELA M EDWARDS" userId="df4184c1-11ea-4dd8-840f-6235ddeb11ef" providerId="ADAL" clId="{508F3ABD-F6DC-4600-8F62-7616BFE6583A}" dt="2026-08-14T16:11:52.340" v="0"/>
          <ac:spMkLst>
            <pc:docMk/>
            <pc:sldMk cId="1622746381" sldId="263"/>
            <ac:spMk id="3" creationId="{00000000-0000-0000-0000-000000000000}"/>
          </ac:spMkLst>
        </pc:spChg>
        <pc:spChg chg="mod">
          <ac:chgData name="ANGELA M EDWARDS" userId="df4184c1-11ea-4dd8-840f-6235ddeb11ef" providerId="ADAL" clId="{508F3ABD-F6DC-4600-8F62-7616BFE6583A}" dt="2026-08-14T16:11:52.340" v="0"/>
          <ac:spMkLst>
            <pc:docMk/>
            <pc:sldMk cId="1622746381" sldId="263"/>
            <ac:spMk id="4" creationId="{00000000-0000-0000-0000-000000000000}"/>
          </ac:spMkLst>
        </pc:spChg>
      </pc:sldChg>
      <pc:sldChg chg="modSp mod">
        <pc:chgData name="ANGELA M EDWARDS" userId="df4184c1-11ea-4dd8-840f-6235ddeb11ef" providerId="ADAL" clId="{508F3ABD-F6DC-4600-8F62-7616BFE6583A}" dt="2026-08-25T20:17:44.825" v="3075" actId="207"/>
        <pc:sldMkLst>
          <pc:docMk/>
          <pc:sldMk cId="3013493682" sldId="264"/>
        </pc:sldMkLst>
        <pc:spChg chg="mod">
          <ac:chgData name="ANGELA M EDWARDS" userId="df4184c1-11ea-4dd8-840f-6235ddeb11ef" providerId="ADAL" clId="{508F3ABD-F6DC-4600-8F62-7616BFE6583A}" dt="2026-08-14T16:11:52.340" v="0"/>
          <ac:spMkLst>
            <pc:docMk/>
            <pc:sldMk cId="3013493682" sldId="264"/>
            <ac:spMk id="2" creationId="{00000000-0000-0000-0000-000000000000}"/>
          </ac:spMkLst>
        </pc:spChg>
        <pc:spChg chg="mod">
          <ac:chgData name="ANGELA M EDWARDS" userId="df4184c1-11ea-4dd8-840f-6235ddeb11ef" providerId="ADAL" clId="{508F3ABD-F6DC-4600-8F62-7616BFE6583A}" dt="2026-08-25T20:17:44.825" v="3075" actId="207"/>
          <ac:spMkLst>
            <pc:docMk/>
            <pc:sldMk cId="3013493682" sldId="264"/>
            <ac:spMk id="3" creationId="{00000000-0000-0000-0000-000000000000}"/>
          </ac:spMkLst>
        </pc:spChg>
        <pc:spChg chg="mod">
          <ac:chgData name="ANGELA M EDWARDS" userId="df4184c1-11ea-4dd8-840f-6235ddeb11ef" providerId="ADAL" clId="{508F3ABD-F6DC-4600-8F62-7616BFE6583A}" dt="2026-08-14T16:11:52.340" v="0"/>
          <ac:spMkLst>
            <pc:docMk/>
            <pc:sldMk cId="3013493682" sldId="264"/>
            <ac:spMk id="4" creationId="{00000000-0000-0000-0000-000000000000}"/>
          </ac:spMkLst>
        </pc:spChg>
      </pc:sldChg>
      <pc:sldChg chg="modSp mod">
        <pc:chgData name="ANGELA M EDWARDS" userId="df4184c1-11ea-4dd8-840f-6235ddeb11ef" providerId="ADAL" clId="{508F3ABD-F6DC-4600-8F62-7616BFE6583A}" dt="2026-08-25T20:14:59.593" v="3065" actId="207"/>
        <pc:sldMkLst>
          <pc:docMk/>
          <pc:sldMk cId="1646935380" sldId="265"/>
        </pc:sldMkLst>
        <pc:spChg chg="mod">
          <ac:chgData name="ANGELA M EDWARDS" userId="df4184c1-11ea-4dd8-840f-6235ddeb11ef" providerId="ADAL" clId="{508F3ABD-F6DC-4600-8F62-7616BFE6583A}" dt="2026-08-14T16:11:52.340" v="0"/>
          <ac:spMkLst>
            <pc:docMk/>
            <pc:sldMk cId="1646935380" sldId="265"/>
            <ac:spMk id="2" creationId="{00000000-0000-0000-0000-000000000000}"/>
          </ac:spMkLst>
        </pc:spChg>
        <pc:spChg chg="mod">
          <ac:chgData name="ANGELA M EDWARDS" userId="df4184c1-11ea-4dd8-840f-6235ddeb11ef" providerId="ADAL" clId="{508F3ABD-F6DC-4600-8F62-7616BFE6583A}" dt="2026-08-25T20:14:59.593" v="3065" actId="207"/>
          <ac:spMkLst>
            <pc:docMk/>
            <pc:sldMk cId="1646935380" sldId="265"/>
            <ac:spMk id="3" creationId="{00000000-0000-0000-0000-000000000000}"/>
          </ac:spMkLst>
        </pc:spChg>
        <pc:spChg chg="mod">
          <ac:chgData name="ANGELA M EDWARDS" userId="df4184c1-11ea-4dd8-840f-6235ddeb11ef" providerId="ADAL" clId="{508F3ABD-F6DC-4600-8F62-7616BFE6583A}" dt="2026-08-14T16:11:52.340" v="0"/>
          <ac:spMkLst>
            <pc:docMk/>
            <pc:sldMk cId="1646935380" sldId="265"/>
            <ac:spMk id="4" creationId="{00000000-0000-0000-0000-000000000000}"/>
          </ac:spMkLst>
        </pc:spChg>
      </pc:sldChg>
      <pc:sldChg chg="modSp">
        <pc:chgData name="ANGELA M EDWARDS" userId="df4184c1-11ea-4dd8-840f-6235ddeb11ef" providerId="ADAL" clId="{508F3ABD-F6DC-4600-8F62-7616BFE6583A}" dt="2026-08-14T16:11:52.340" v="0"/>
        <pc:sldMkLst>
          <pc:docMk/>
          <pc:sldMk cId="664315965" sldId="266"/>
        </pc:sldMkLst>
        <pc:spChg chg="mod">
          <ac:chgData name="ANGELA M EDWARDS" userId="df4184c1-11ea-4dd8-840f-6235ddeb11ef" providerId="ADAL" clId="{508F3ABD-F6DC-4600-8F62-7616BFE6583A}" dt="2026-08-14T16:11:52.340" v="0"/>
          <ac:spMkLst>
            <pc:docMk/>
            <pc:sldMk cId="664315965" sldId="266"/>
            <ac:spMk id="2" creationId="{00000000-0000-0000-0000-000000000000}"/>
          </ac:spMkLst>
        </pc:spChg>
        <pc:spChg chg="mod">
          <ac:chgData name="ANGELA M EDWARDS" userId="df4184c1-11ea-4dd8-840f-6235ddeb11ef" providerId="ADAL" clId="{508F3ABD-F6DC-4600-8F62-7616BFE6583A}" dt="2026-08-14T16:11:52.340" v="0"/>
          <ac:spMkLst>
            <pc:docMk/>
            <pc:sldMk cId="664315965" sldId="266"/>
            <ac:spMk id="4" creationId="{00000000-0000-0000-0000-000000000000}"/>
          </ac:spMkLst>
        </pc:spChg>
      </pc:sldChg>
      <pc:sldChg chg="modSp mod">
        <pc:chgData name="ANGELA M EDWARDS" userId="df4184c1-11ea-4dd8-840f-6235ddeb11ef" providerId="ADAL" clId="{508F3ABD-F6DC-4600-8F62-7616BFE6583A}" dt="2026-08-26T18:41:59.202" v="3226" actId="20577"/>
        <pc:sldMkLst>
          <pc:docMk/>
          <pc:sldMk cId="3038112167" sldId="267"/>
        </pc:sldMkLst>
        <pc:spChg chg="mod">
          <ac:chgData name="ANGELA M EDWARDS" userId="df4184c1-11ea-4dd8-840f-6235ddeb11ef" providerId="ADAL" clId="{508F3ABD-F6DC-4600-8F62-7616BFE6583A}" dt="2026-08-14T16:11:52.340" v="0"/>
          <ac:spMkLst>
            <pc:docMk/>
            <pc:sldMk cId="3038112167" sldId="267"/>
            <ac:spMk id="2" creationId="{00000000-0000-0000-0000-000000000000}"/>
          </ac:spMkLst>
        </pc:spChg>
        <pc:spChg chg="mod">
          <ac:chgData name="ANGELA M EDWARDS" userId="df4184c1-11ea-4dd8-840f-6235ddeb11ef" providerId="ADAL" clId="{508F3ABD-F6DC-4600-8F62-7616BFE6583A}" dt="2026-08-26T18:41:59.202" v="3226" actId="20577"/>
          <ac:spMkLst>
            <pc:docMk/>
            <pc:sldMk cId="3038112167" sldId="267"/>
            <ac:spMk id="3" creationId="{00000000-0000-0000-0000-000000000000}"/>
          </ac:spMkLst>
        </pc:spChg>
        <pc:spChg chg="mod">
          <ac:chgData name="ANGELA M EDWARDS" userId="df4184c1-11ea-4dd8-840f-6235ddeb11ef" providerId="ADAL" clId="{508F3ABD-F6DC-4600-8F62-7616BFE6583A}" dt="2026-08-14T16:11:52.340" v="0"/>
          <ac:spMkLst>
            <pc:docMk/>
            <pc:sldMk cId="3038112167" sldId="267"/>
            <ac:spMk id="4" creationId="{00000000-0000-0000-0000-000000000000}"/>
          </ac:spMkLst>
        </pc:spChg>
      </pc:sldChg>
      <pc:sldChg chg="modSp mod">
        <pc:chgData name="ANGELA M EDWARDS" userId="df4184c1-11ea-4dd8-840f-6235ddeb11ef" providerId="ADAL" clId="{508F3ABD-F6DC-4600-8F62-7616BFE6583A}" dt="2026-08-19T20:09:29.455" v="534" actId="27636"/>
        <pc:sldMkLst>
          <pc:docMk/>
          <pc:sldMk cId="3940274524" sldId="268"/>
        </pc:sldMkLst>
        <pc:spChg chg="mod">
          <ac:chgData name="ANGELA M EDWARDS" userId="df4184c1-11ea-4dd8-840f-6235ddeb11ef" providerId="ADAL" clId="{508F3ABD-F6DC-4600-8F62-7616BFE6583A}" dt="2026-08-14T16:11:52.340" v="0"/>
          <ac:spMkLst>
            <pc:docMk/>
            <pc:sldMk cId="3940274524" sldId="268"/>
            <ac:spMk id="2" creationId="{00000000-0000-0000-0000-000000000000}"/>
          </ac:spMkLst>
        </pc:spChg>
        <pc:spChg chg="mod">
          <ac:chgData name="ANGELA M EDWARDS" userId="df4184c1-11ea-4dd8-840f-6235ddeb11ef" providerId="ADAL" clId="{508F3ABD-F6DC-4600-8F62-7616BFE6583A}" dt="2026-08-19T20:09:29.455" v="534" actId="27636"/>
          <ac:spMkLst>
            <pc:docMk/>
            <pc:sldMk cId="3940274524" sldId="268"/>
            <ac:spMk id="3" creationId="{00000000-0000-0000-0000-000000000000}"/>
          </ac:spMkLst>
        </pc:spChg>
        <pc:spChg chg="mod">
          <ac:chgData name="ANGELA M EDWARDS" userId="df4184c1-11ea-4dd8-840f-6235ddeb11ef" providerId="ADAL" clId="{508F3ABD-F6DC-4600-8F62-7616BFE6583A}" dt="2026-08-14T16:11:52.340" v="0"/>
          <ac:spMkLst>
            <pc:docMk/>
            <pc:sldMk cId="3940274524" sldId="268"/>
            <ac:spMk id="4" creationId="{00000000-0000-0000-0000-000000000000}"/>
          </ac:spMkLst>
        </pc:spChg>
      </pc:sldChg>
      <pc:sldChg chg="modSp">
        <pc:chgData name="ANGELA M EDWARDS" userId="df4184c1-11ea-4dd8-840f-6235ddeb11ef" providerId="ADAL" clId="{508F3ABD-F6DC-4600-8F62-7616BFE6583A}" dt="2026-08-14T16:11:52.340" v="0"/>
        <pc:sldMkLst>
          <pc:docMk/>
          <pc:sldMk cId="4114973093" sldId="269"/>
        </pc:sldMkLst>
        <pc:spChg chg="mod">
          <ac:chgData name="ANGELA M EDWARDS" userId="df4184c1-11ea-4dd8-840f-6235ddeb11ef" providerId="ADAL" clId="{508F3ABD-F6DC-4600-8F62-7616BFE6583A}" dt="2026-08-14T16:11:52.340" v="0"/>
          <ac:spMkLst>
            <pc:docMk/>
            <pc:sldMk cId="4114973093" sldId="269"/>
            <ac:spMk id="2" creationId="{00000000-0000-0000-0000-000000000000}"/>
          </ac:spMkLst>
        </pc:spChg>
        <pc:spChg chg="mod">
          <ac:chgData name="ANGELA M EDWARDS" userId="df4184c1-11ea-4dd8-840f-6235ddeb11ef" providerId="ADAL" clId="{508F3ABD-F6DC-4600-8F62-7616BFE6583A}" dt="2026-08-14T16:11:52.340" v="0"/>
          <ac:spMkLst>
            <pc:docMk/>
            <pc:sldMk cId="4114973093" sldId="269"/>
            <ac:spMk id="4" creationId="{00000000-0000-0000-0000-000000000000}"/>
          </ac:spMkLst>
        </pc:spChg>
      </pc:sldChg>
      <pc:sldChg chg="modSp mod">
        <pc:chgData name="ANGELA M EDWARDS" userId="df4184c1-11ea-4dd8-840f-6235ddeb11ef" providerId="ADAL" clId="{508F3ABD-F6DC-4600-8F62-7616BFE6583A}" dt="2026-08-26T19:32:32.058" v="3237" actId="6549"/>
        <pc:sldMkLst>
          <pc:docMk/>
          <pc:sldMk cId="1558384922" sldId="270"/>
        </pc:sldMkLst>
        <pc:spChg chg="mod">
          <ac:chgData name="ANGELA M EDWARDS" userId="df4184c1-11ea-4dd8-840f-6235ddeb11ef" providerId="ADAL" clId="{508F3ABD-F6DC-4600-8F62-7616BFE6583A}" dt="2026-08-14T16:11:52.340" v="0"/>
          <ac:spMkLst>
            <pc:docMk/>
            <pc:sldMk cId="1558384922" sldId="270"/>
            <ac:spMk id="2" creationId="{00000000-0000-0000-0000-000000000000}"/>
          </ac:spMkLst>
        </pc:spChg>
        <pc:spChg chg="mod">
          <ac:chgData name="ANGELA M EDWARDS" userId="df4184c1-11ea-4dd8-840f-6235ddeb11ef" providerId="ADAL" clId="{508F3ABD-F6DC-4600-8F62-7616BFE6583A}" dt="2026-08-26T19:32:32.058" v="3237" actId="6549"/>
          <ac:spMkLst>
            <pc:docMk/>
            <pc:sldMk cId="1558384922" sldId="270"/>
            <ac:spMk id="3" creationId="{00000000-0000-0000-0000-000000000000}"/>
          </ac:spMkLst>
        </pc:spChg>
        <pc:spChg chg="mod">
          <ac:chgData name="ANGELA M EDWARDS" userId="df4184c1-11ea-4dd8-840f-6235ddeb11ef" providerId="ADAL" clId="{508F3ABD-F6DC-4600-8F62-7616BFE6583A}" dt="2026-08-14T16:11:52.340" v="0"/>
          <ac:spMkLst>
            <pc:docMk/>
            <pc:sldMk cId="1558384922" sldId="270"/>
            <ac:spMk id="4" creationId="{00000000-0000-0000-0000-000000000000}"/>
          </ac:spMkLst>
        </pc:spChg>
      </pc:sldChg>
      <pc:sldChg chg="modSp mod">
        <pc:chgData name="ANGELA M EDWARDS" userId="df4184c1-11ea-4dd8-840f-6235ddeb11ef" providerId="ADAL" clId="{508F3ABD-F6DC-4600-8F62-7616BFE6583A}" dt="2026-08-25T20:18:39.748" v="3080" actId="207"/>
        <pc:sldMkLst>
          <pc:docMk/>
          <pc:sldMk cId="4022524656" sldId="276"/>
        </pc:sldMkLst>
        <pc:spChg chg="mod">
          <ac:chgData name="ANGELA M EDWARDS" userId="df4184c1-11ea-4dd8-840f-6235ddeb11ef" providerId="ADAL" clId="{508F3ABD-F6DC-4600-8F62-7616BFE6583A}" dt="2026-08-14T16:11:52.340" v="0"/>
          <ac:spMkLst>
            <pc:docMk/>
            <pc:sldMk cId="4022524656" sldId="276"/>
            <ac:spMk id="2" creationId="{00000000-0000-0000-0000-000000000000}"/>
          </ac:spMkLst>
        </pc:spChg>
        <pc:spChg chg="mod">
          <ac:chgData name="ANGELA M EDWARDS" userId="df4184c1-11ea-4dd8-840f-6235ddeb11ef" providerId="ADAL" clId="{508F3ABD-F6DC-4600-8F62-7616BFE6583A}" dt="2026-08-25T20:18:39.748" v="3080" actId="207"/>
          <ac:spMkLst>
            <pc:docMk/>
            <pc:sldMk cId="4022524656" sldId="276"/>
            <ac:spMk id="3" creationId="{00000000-0000-0000-0000-000000000000}"/>
          </ac:spMkLst>
        </pc:spChg>
        <pc:spChg chg="mod">
          <ac:chgData name="ANGELA M EDWARDS" userId="df4184c1-11ea-4dd8-840f-6235ddeb11ef" providerId="ADAL" clId="{508F3ABD-F6DC-4600-8F62-7616BFE6583A}" dt="2026-08-14T16:11:52.340" v="0"/>
          <ac:spMkLst>
            <pc:docMk/>
            <pc:sldMk cId="4022524656" sldId="276"/>
            <ac:spMk id="4" creationId="{00000000-0000-0000-0000-000000000000}"/>
          </ac:spMkLst>
        </pc:spChg>
      </pc:sldChg>
      <pc:sldChg chg="modSp mod">
        <pc:chgData name="ANGELA M EDWARDS" userId="df4184c1-11ea-4dd8-840f-6235ddeb11ef" providerId="ADAL" clId="{508F3ABD-F6DC-4600-8F62-7616BFE6583A}" dt="2026-08-20T23:22:23.406" v="2953" actId="20577"/>
        <pc:sldMkLst>
          <pc:docMk/>
          <pc:sldMk cId="1323529419" sldId="280"/>
        </pc:sldMkLst>
        <pc:spChg chg="mod">
          <ac:chgData name="ANGELA M EDWARDS" userId="df4184c1-11ea-4dd8-840f-6235ddeb11ef" providerId="ADAL" clId="{508F3ABD-F6DC-4600-8F62-7616BFE6583A}" dt="2026-08-14T16:11:52.340" v="0"/>
          <ac:spMkLst>
            <pc:docMk/>
            <pc:sldMk cId="1323529419" sldId="280"/>
            <ac:spMk id="2" creationId="{00000000-0000-0000-0000-000000000000}"/>
          </ac:spMkLst>
        </pc:spChg>
        <pc:spChg chg="mod">
          <ac:chgData name="ANGELA M EDWARDS" userId="df4184c1-11ea-4dd8-840f-6235ddeb11ef" providerId="ADAL" clId="{508F3ABD-F6DC-4600-8F62-7616BFE6583A}" dt="2026-08-20T23:22:23.406" v="2953" actId="20577"/>
          <ac:spMkLst>
            <pc:docMk/>
            <pc:sldMk cId="1323529419" sldId="280"/>
            <ac:spMk id="3" creationId="{00000000-0000-0000-0000-000000000000}"/>
          </ac:spMkLst>
        </pc:spChg>
        <pc:spChg chg="mod">
          <ac:chgData name="ANGELA M EDWARDS" userId="df4184c1-11ea-4dd8-840f-6235ddeb11ef" providerId="ADAL" clId="{508F3ABD-F6DC-4600-8F62-7616BFE6583A}" dt="2026-08-14T16:11:52.340" v="0"/>
          <ac:spMkLst>
            <pc:docMk/>
            <pc:sldMk cId="1323529419" sldId="280"/>
            <ac:spMk id="4" creationId="{00000000-0000-0000-0000-000000000000}"/>
          </ac:spMkLst>
        </pc:spChg>
      </pc:sldChg>
      <pc:sldChg chg="modSp mod">
        <pc:chgData name="ANGELA M EDWARDS" userId="df4184c1-11ea-4dd8-840f-6235ddeb11ef" providerId="ADAL" clId="{508F3ABD-F6DC-4600-8F62-7616BFE6583A}" dt="2026-08-26T19:33:52.571" v="3271" actId="27636"/>
        <pc:sldMkLst>
          <pc:docMk/>
          <pc:sldMk cId="343912562" sldId="281"/>
        </pc:sldMkLst>
        <pc:spChg chg="mod">
          <ac:chgData name="ANGELA M EDWARDS" userId="df4184c1-11ea-4dd8-840f-6235ddeb11ef" providerId="ADAL" clId="{508F3ABD-F6DC-4600-8F62-7616BFE6583A}" dt="2026-08-14T16:11:52.340" v="0"/>
          <ac:spMkLst>
            <pc:docMk/>
            <pc:sldMk cId="343912562" sldId="281"/>
            <ac:spMk id="2" creationId="{00000000-0000-0000-0000-000000000000}"/>
          </ac:spMkLst>
        </pc:spChg>
        <pc:spChg chg="mod">
          <ac:chgData name="ANGELA M EDWARDS" userId="df4184c1-11ea-4dd8-840f-6235ddeb11ef" providerId="ADAL" clId="{508F3ABD-F6DC-4600-8F62-7616BFE6583A}" dt="2026-08-26T19:33:52.571" v="3271" actId="27636"/>
          <ac:spMkLst>
            <pc:docMk/>
            <pc:sldMk cId="343912562" sldId="281"/>
            <ac:spMk id="3" creationId="{00000000-0000-0000-0000-000000000000}"/>
          </ac:spMkLst>
        </pc:spChg>
        <pc:spChg chg="mod">
          <ac:chgData name="ANGELA M EDWARDS" userId="df4184c1-11ea-4dd8-840f-6235ddeb11ef" providerId="ADAL" clId="{508F3ABD-F6DC-4600-8F62-7616BFE6583A}" dt="2026-08-14T16:11:52.340" v="0"/>
          <ac:spMkLst>
            <pc:docMk/>
            <pc:sldMk cId="343912562" sldId="281"/>
            <ac:spMk id="4" creationId="{00000000-0000-0000-0000-000000000000}"/>
          </ac:spMkLst>
        </pc:spChg>
      </pc:sldChg>
      <pc:sldChg chg="modSp mod">
        <pc:chgData name="ANGELA M EDWARDS" userId="df4184c1-11ea-4dd8-840f-6235ddeb11ef" providerId="ADAL" clId="{508F3ABD-F6DC-4600-8F62-7616BFE6583A}" dt="2026-08-27T17:55:50.400" v="3291" actId="255"/>
        <pc:sldMkLst>
          <pc:docMk/>
          <pc:sldMk cId="1741515100" sldId="283"/>
        </pc:sldMkLst>
        <pc:spChg chg="mod">
          <ac:chgData name="ANGELA M EDWARDS" userId="df4184c1-11ea-4dd8-840f-6235ddeb11ef" providerId="ADAL" clId="{508F3ABD-F6DC-4600-8F62-7616BFE6583A}" dt="2026-08-14T16:11:52.340" v="0"/>
          <ac:spMkLst>
            <pc:docMk/>
            <pc:sldMk cId="1741515100" sldId="283"/>
            <ac:spMk id="2" creationId="{00000000-0000-0000-0000-000000000000}"/>
          </ac:spMkLst>
        </pc:spChg>
        <pc:spChg chg="mod">
          <ac:chgData name="ANGELA M EDWARDS" userId="df4184c1-11ea-4dd8-840f-6235ddeb11ef" providerId="ADAL" clId="{508F3ABD-F6DC-4600-8F62-7616BFE6583A}" dt="2026-08-27T17:55:50.400" v="3291" actId="255"/>
          <ac:spMkLst>
            <pc:docMk/>
            <pc:sldMk cId="1741515100" sldId="283"/>
            <ac:spMk id="3" creationId="{00000000-0000-0000-0000-000000000000}"/>
          </ac:spMkLst>
        </pc:spChg>
        <pc:spChg chg="mod">
          <ac:chgData name="ANGELA M EDWARDS" userId="df4184c1-11ea-4dd8-840f-6235ddeb11ef" providerId="ADAL" clId="{508F3ABD-F6DC-4600-8F62-7616BFE6583A}" dt="2026-08-14T16:11:52.340" v="0"/>
          <ac:spMkLst>
            <pc:docMk/>
            <pc:sldMk cId="1741515100" sldId="283"/>
            <ac:spMk id="4" creationId="{00000000-0000-0000-0000-000000000000}"/>
          </ac:spMkLst>
        </pc:spChg>
      </pc:sldChg>
      <pc:sldChg chg="modSp">
        <pc:chgData name="ANGELA M EDWARDS" userId="df4184c1-11ea-4dd8-840f-6235ddeb11ef" providerId="ADAL" clId="{508F3ABD-F6DC-4600-8F62-7616BFE6583A}" dt="2026-08-14T16:11:52.340" v="0"/>
        <pc:sldMkLst>
          <pc:docMk/>
          <pc:sldMk cId="2918587693" sldId="284"/>
        </pc:sldMkLst>
        <pc:spChg chg="mod">
          <ac:chgData name="ANGELA M EDWARDS" userId="df4184c1-11ea-4dd8-840f-6235ddeb11ef" providerId="ADAL" clId="{508F3ABD-F6DC-4600-8F62-7616BFE6583A}" dt="2026-08-14T16:11:52.340" v="0"/>
          <ac:spMkLst>
            <pc:docMk/>
            <pc:sldMk cId="2918587693" sldId="284"/>
            <ac:spMk id="2" creationId="{00000000-0000-0000-0000-000000000000}"/>
          </ac:spMkLst>
        </pc:spChg>
        <pc:spChg chg="mod">
          <ac:chgData name="ANGELA M EDWARDS" userId="df4184c1-11ea-4dd8-840f-6235ddeb11ef" providerId="ADAL" clId="{508F3ABD-F6DC-4600-8F62-7616BFE6583A}" dt="2026-08-14T16:11:52.340" v="0"/>
          <ac:spMkLst>
            <pc:docMk/>
            <pc:sldMk cId="2918587693" sldId="284"/>
            <ac:spMk id="3" creationId="{00000000-0000-0000-0000-000000000000}"/>
          </ac:spMkLst>
        </pc:spChg>
        <pc:spChg chg="mod">
          <ac:chgData name="ANGELA M EDWARDS" userId="df4184c1-11ea-4dd8-840f-6235ddeb11ef" providerId="ADAL" clId="{508F3ABD-F6DC-4600-8F62-7616BFE6583A}" dt="2026-08-14T16:11:52.340" v="0"/>
          <ac:spMkLst>
            <pc:docMk/>
            <pc:sldMk cId="2918587693" sldId="284"/>
            <ac:spMk id="4" creationId="{00000000-0000-0000-0000-000000000000}"/>
          </ac:spMkLst>
        </pc:spChg>
      </pc:sldChg>
      <pc:sldChg chg="modSp mod">
        <pc:chgData name="ANGELA M EDWARDS" userId="df4184c1-11ea-4dd8-840f-6235ddeb11ef" providerId="ADAL" clId="{508F3ABD-F6DC-4600-8F62-7616BFE6583A}" dt="2026-08-27T18:14:00.332" v="3311" actId="948"/>
        <pc:sldMkLst>
          <pc:docMk/>
          <pc:sldMk cId="4207471724" sldId="285"/>
        </pc:sldMkLst>
        <pc:spChg chg="mod">
          <ac:chgData name="ANGELA M EDWARDS" userId="df4184c1-11ea-4dd8-840f-6235ddeb11ef" providerId="ADAL" clId="{508F3ABD-F6DC-4600-8F62-7616BFE6583A}" dt="2026-08-14T16:11:52.340" v="0"/>
          <ac:spMkLst>
            <pc:docMk/>
            <pc:sldMk cId="4207471724" sldId="285"/>
            <ac:spMk id="2" creationId="{00000000-0000-0000-0000-000000000000}"/>
          </ac:spMkLst>
        </pc:spChg>
        <pc:spChg chg="mod">
          <ac:chgData name="ANGELA M EDWARDS" userId="df4184c1-11ea-4dd8-840f-6235ddeb11ef" providerId="ADAL" clId="{508F3ABD-F6DC-4600-8F62-7616BFE6583A}" dt="2026-08-27T18:14:00.332" v="3311" actId="948"/>
          <ac:spMkLst>
            <pc:docMk/>
            <pc:sldMk cId="4207471724" sldId="285"/>
            <ac:spMk id="3" creationId="{00000000-0000-0000-0000-000000000000}"/>
          </ac:spMkLst>
        </pc:spChg>
        <pc:spChg chg="mod">
          <ac:chgData name="ANGELA M EDWARDS" userId="df4184c1-11ea-4dd8-840f-6235ddeb11ef" providerId="ADAL" clId="{508F3ABD-F6DC-4600-8F62-7616BFE6583A}" dt="2026-08-14T16:11:52.340" v="0"/>
          <ac:spMkLst>
            <pc:docMk/>
            <pc:sldMk cId="4207471724" sldId="285"/>
            <ac:spMk id="4" creationId="{00000000-0000-0000-0000-000000000000}"/>
          </ac:spMkLst>
        </pc:spChg>
      </pc:sldChg>
      <pc:sldChg chg="modSp mod">
        <pc:chgData name="ANGELA M EDWARDS" userId="df4184c1-11ea-4dd8-840f-6235ddeb11ef" providerId="ADAL" clId="{508F3ABD-F6DC-4600-8F62-7616BFE6583A}" dt="2026-08-26T19:33:24.355" v="3269" actId="207"/>
        <pc:sldMkLst>
          <pc:docMk/>
          <pc:sldMk cId="2621130425" sldId="287"/>
        </pc:sldMkLst>
        <pc:spChg chg="mod">
          <ac:chgData name="ANGELA M EDWARDS" userId="df4184c1-11ea-4dd8-840f-6235ddeb11ef" providerId="ADAL" clId="{508F3ABD-F6DC-4600-8F62-7616BFE6583A}" dt="2026-08-14T16:11:52.340" v="0"/>
          <ac:spMkLst>
            <pc:docMk/>
            <pc:sldMk cId="2621130425" sldId="287"/>
            <ac:spMk id="2" creationId="{00000000-0000-0000-0000-000000000000}"/>
          </ac:spMkLst>
        </pc:spChg>
        <pc:spChg chg="mod">
          <ac:chgData name="ANGELA M EDWARDS" userId="df4184c1-11ea-4dd8-840f-6235ddeb11ef" providerId="ADAL" clId="{508F3ABD-F6DC-4600-8F62-7616BFE6583A}" dt="2026-08-26T19:33:24.355" v="3269" actId="207"/>
          <ac:spMkLst>
            <pc:docMk/>
            <pc:sldMk cId="2621130425" sldId="287"/>
            <ac:spMk id="3" creationId="{00000000-0000-0000-0000-000000000000}"/>
          </ac:spMkLst>
        </pc:spChg>
        <pc:spChg chg="mod">
          <ac:chgData name="ANGELA M EDWARDS" userId="df4184c1-11ea-4dd8-840f-6235ddeb11ef" providerId="ADAL" clId="{508F3ABD-F6DC-4600-8F62-7616BFE6583A}" dt="2026-08-14T16:11:52.340" v="0"/>
          <ac:spMkLst>
            <pc:docMk/>
            <pc:sldMk cId="2621130425" sldId="287"/>
            <ac:spMk id="4" creationId="{00000000-0000-0000-0000-000000000000}"/>
          </ac:spMkLst>
        </pc:spChg>
      </pc:sldChg>
      <pc:sldChg chg="modSp">
        <pc:chgData name="ANGELA M EDWARDS" userId="df4184c1-11ea-4dd8-840f-6235ddeb11ef" providerId="ADAL" clId="{508F3ABD-F6DC-4600-8F62-7616BFE6583A}" dt="2026-08-14T16:11:52.340" v="0"/>
        <pc:sldMkLst>
          <pc:docMk/>
          <pc:sldMk cId="151476486" sldId="289"/>
        </pc:sldMkLst>
        <pc:spChg chg="mod">
          <ac:chgData name="ANGELA M EDWARDS" userId="df4184c1-11ea-4dd8-840f-6235ddeb11ef" providerId="ADAL" clId="{508F3ABD-F6DC-4600-8F62-7616BFE6583A}" dt="2026-08-14T16:11:52.340" v="0"/>
          <ac:spMkLst>
            <pc:docMk/>
            <pc:sldMk cId="151476486" sldId="289"/>
            <ac:spMk id="2" creationId="{00000000-0000-0000-0000-000000000000}"/>
          </ac:spMkLst>
        </pc:spChg>
        <pc:spChg chg="mod">
          <ac:chgData name="ANGELA M EDWARDS" userId="df4184c1-11ea-4dd8-840f-6235ddeb11ef" providerId="ADAL" clId="{508F3ABD-F6DC-4600-8F62-7616BFE6583A}" dt="2026-08-14T16:11:52.340" v="0"/>
          <ac:spMkLst>
            <pc:docMk/>
            <pc:sldMk cId="151476486" sldId="289"/>
            <ac:spMk id="5" creationId="{00000000-0000-0000-0000-000000000000}"/>
          </ac:spMkLst>
        </pc:spChg>
      </pc:sldChg>
      <pc:sldChg chg="addSp delSp modSp mod ord setBg">
        <pc:chgData name="ANGELA M EDWARDS" userId="df4184c1-11ea-4dd8-840f-6235ddeb11ef" providerId="ADAL" clId="{508F3ABD-F6DC-4600-8F62-7616BFE6583A}" dt="2026-08-20T23:20:06.500" v="2950" actId="26606"/>
        <pc:sldMkLst>
          <pc:docMk/>
          <pc:sldMk cId="1142818112" sldId="290"/>
        </pc:sldMkLst>
        <pc:spChg chg="mod">
          <ac:chgData name="ANGELA M EDWARDS" userId="df4184c1-11ea-4dd8-840f-6235ddeb11ef" providerId="ADAL" clId="{508F3ABD-F6DC-4600-8F62-7616BFE6583A}" dt="2026-08-20T23:20:06.500" v="2950" actId="26606"/>
          <ac:spMkLst>
            <pc:docMk/>
            <pc:sldMk cId="1142818112" sldId="290"/>
            <ac:spMk id="2" creationId="{00000000-0000-0000-0000-000000000000}"/>
          </ac:spMkLst>
        </pc:spChg>
        <pc:spChg chg="mod">
          <ac:chgData name="ANGELA M EDWARDS" userId="df4184c1-11ea-4dd8-840f-6235ddeb11ef" providerId="ADAL" clId="{508F3ABD-F6DC-4600-8F62-7616BFE6583A}" dt="2026-08-20T23:20:06.500" v="2950" actId="26606"/>
          <ac:spMkLst>
            <pc:docMk/>
            <pc:sldMk cId="1142818112" sldId="290"/>
            <ac:spMk id="3" creationId="{00000000-0000-0000-0000-000000000000}"/>
          </ac:spMkLst>
        </pc:spChg>
        <pc:spChg chg="mod ord">
          <ac:chgData name="ANGELA M EDWARDS" userId="df4184c1-11ea-4dd8-840f-6235ddeb11ef" providerId="ADAL" clId="{508F3ABD-F6DC-4600-8F62-7616BFE6583A}" dt="2026-08-20T23:20:06.500" v="2950" actId="26606"/>
          <ac:spMkLst>
            <pc:docMk/>
            <pc:sldMk cId="1142818112" sldId="290"/>
            <ac:spMk id="4" creationId="{00000000-0000-0000-0000-000000000000}"/>
          </ac:spMkLst>
        </pc:spChg>
        <pc:spChg chg="add">
          <ac:chgData name="ANGELA M EDWARDS" userId="df4184c1-11ea-4dd8-840f-6235ddeb11ef" providerId="ADAL" clId="{508F3ABD-F6DC-4600-8F62-7616BFE6583A}" dt="2026-08-20T23:20:06.500" v="2950" actId="26606"/>
          <ac:spMkLst>
            <pc:docMk/>
            <pc:sldMk cId="1142818112" sldId="290"/>
            <ac:spMk id="13" creationId="{13BCCAE5-A35B-4B66-A4A7-E23C34A403A4}"/>
          </ac:spMkLst>
        </pc:spChg>
        <pc:spChg chg="add">
          <ac:chgData name="ANGELA M EDWARDS" userId="df4184c1-11ea-4dd8-840f-6235ddeb11ef" providerId="ADAL" clId="{508F3ABD-F6DC-4600-8F62-7616BFE6583A}" dt="2026-08-20T23:20:06.500" v="2950" actId="26606"/>
          <ac:spMkLst>
            <pc:docMk/>
            <pc:sldMk cId="1142818112" sldId="290"/>
            <ac:spMk id="17" creationId="{BD7A74B5-8367-4A83-ABEC-0FCDDE97B149}"/>
          </ac:spMkLst>
        </pc:spChg>
        <pc:spChg chg="add">
          <ac:chgData name="ANGELA M EDWARDS" userId="df4184c1-11ea-4dd8-840f-6235ddeb11ef" providerId="ADAL" clId="{508F3ABD-F6DC-4600-8F62-7616BFE6583A}" dt="2026-08-20T23:20:06.500" v="2950" actId="26606"/>
          <ac:spMkLst>
            <pc:docMk/>
            <pc:sldMk cId="1142818112" sldId="290"/>
            <ac:spMk id="19" creationId="{2CC184B0-C2C6-4BF0-B078-816C7AF95977}"/>
          </ac:spMkLst>
        </pc:spChg>
        <pc:picChg chg="add mod">
          <ac:chgData name="ANGELA M EDWARDS" userId="df4184c1-11ea-4dd8-840f-6235ddeb11ef" providerId="ADAL" clId="{508F3ABD-F6DC-4600-8F62-7616BFE6583A}" dt="2026-08-20T23:20:06.500" v="2950" actId="26606"/>
          <ac:picMkLst>
            <pc:docMk/>
            <pc:sldMk cId="1142818112" sldId="290"/>
            <ac:picMk id="8" creationId="{73DDAA9A-9B4E-F244-712C-0D998C7C86B9}"/>
          </ac:picMkLst>
        </pc:picChg>
        <pc:cxnChg chg="add">
          <ac:chgData name="ANGELA M EDWARDS" userId="df4184c1-11ea-4dd8-840f-6235ddeb11ef" providerId="ADAL" clId="{508F3ABD-F6DC-4600-8F62-7616BFE6583A}" dt="2026-08-20T23:20:06.500" v="2950" actId="26606"/>
          <ac:cxnSpMkLst>
            <pc:docMk/>
            <pc:sldMk cId="1142818112" sldId="290"/>
            <ac:cxnSpMk id="15" creationId="{6987BDFB-DE64-4B56-B44F-45FAE19FA94E}"/>
          </ac:cxnSpMkLst>
        </pc:cxnChg>
      </pc:sldChg>
      <pc:sldChg chg="modSp mod">
        <pc:chgData name="ANGELA M EDWARDS" userId="df4184c1-11ea-4dd8-840f-6235ddeb11ef" providerId="ADAL" clId="{508F3ABD-F6DC-4600-8F62-7616BFE6583A}" dt="2026-08-19T14:30:15.812" v="303" actId="1076"/>
        <pc:sldMkLst>
          <pc:docMk/>
          <pc:sldMk cId="2777107005" sldId="291"/>
        </pc:sldMkLst>
        <pc:spChg chg="mod">
          <ac:chgData name="ANGELA M EDWARDS" userId="df4184c1-11ea-4dd8-840f-6235ddeb11ef" providerId="ADAL" clId="{508F3ABD-F6DC-4600-8F62-7616BFE6583A}" dt="2026-08-14T16:11:52.340" v="0"/>
          <ac:spMkLst>
            <pc:docMk/>
            <pc:sldMk cId="2777107005" sldId="291"/>
            <ac:spMk id="2" creationId="{00000000-0000-0000-0000-000000000000}"/>
          </ac:spMkLst>
        </pc:spChg>
        <pc:spChg chg="mod">
          <ac:chgData name="ANGELA M EDWARDS" userId="df4184c1-11ea-4dd8-840f-6235ddeb11ef" providerId="ADAL" clId="{508F3ABD-F6DC-4600-8F62-7616BFE6583A}" dt="2026-08-14T16:11:52.340" v="0"/>
          <ac:spMkLst>
            <pc:docMk/>
            <pc:sldMk cId="2777107005" sldId="291"/>
            <ac:spMk id="3" creationId="{00000000-0000-0000-0000-000000000000}"/>
          </ac:spMkLst>
        </pc:spChg>
        <pc:spChg chg="mod">
          <ac:chgData name="ANGELA M EDWARDS" userId="df4184c1-11ea-4dd8-840f-6235ddeb11ef" providerId="ADAL" clId="{508F3ABD-F6DC-4600-8F62-7616BFE6583A}" dt="2026-08-19T14:30:15.812" v="303" actId="1076"/>
          <ac:spMkLst>
            <pc:docMk/>
            <pc:sldMk cId="2777107005" sldId="291"/>
            <ac:spMk id="10" creationId="{00000000-0000-0000-0000-000000000000}"/>
          </ac:spMkLst>
        </pc:spChg>
      </pc:sldChg>
      <pc:sldChg chg="modSp">
        <pc:chgData name="ANGELA M EDWARDS" userId="df4184c1-11ea-4dd8-840f-6235ddeb11ef" providerId="ADAL" clId="{508F3ABD-F6DC-4600-8F62-7616BFE6583A}" dt="2026-08-14T16:11:52.340" v="0"/>
        <pc:sldMkLst>
          <pc:docMk/>
          <pc:sldMk cId="2598623475" sldId="293"/>
        </pc:sldMkLst>
        <pc:spChg chg="mod">
          <ac:chgData name="ANGELA M EDWARDS" userId="df4184c1-11ea-4dd8-840f-6235ddeb11ef" providerId="ADAL" clId="{508F3ABD-F6DC-4600-8F62-7616BFE6583A}" dt="2026-08-14T16:11:52.340" v="0"/>
          <ac:spMkLst>
            <pc:docMk/>
            <pc:sldMk cId="2598623475" sldId="293"/>
            <ac:spMk id="2" creationId="{00000000-0000-0000-0000-000000000000}"/>
          </ac:spMkLst>
        </pc:spChg>
        <pc:spChg chg="mod">
          <ac:chgData name="ANGELA M EDWARDS" userId="df4184c1-11ea-4dd8-840f-6235ddeb11ef" providerId="ADAL" clId="{508F3ABD-F6DC-4600-8F62-7616BFE6583A}" dt="2026-08-14T16:11:52.340" v="0"/>
          <ac:spMkLst>
            <pc:docMk/>
            <pc:sldMk cId="2598623475" sldId="293"/>
            <ac:spMk id="5" creationId="{00000000-0000-0000-0000-000000000000}"/>
          </ac:spMkLst>
        </pc:spChg>
      </pc:sldChg>
      <pc:sldChg chg="addSp modSp mod">
        <pc:chgData name="ANGELA M EDWARDS" userId="df4184c1-11ea-4dd8-840f-6235ddeb11ef" providerId="ADAL" clId="{508F3ABD-F6DC-4600-8F62-7616BFE6583A}" dt="2026-08-26T17:49:35.943" v="3203" actId="20577"/>
        <pc:sldMkLst>
          <pc:docMk/>
          <pc:sldMk cId="3692570966" sldId="297"/>
        </pc:sldMkLst>
        <pc:spChg chg="mod">
          <ac:chgData name="ANGELA M EDWARDS" userId="df4184c1-11ea-4dd8-840f-6235ddeb11ef" providerId="ADAL" clId="{508F3ABD-F6DC-4600-8F62-7616BFE6583A}" dt="2026-08-26T17:48:34.932" v="3159" actId="1076"/>
          <ac:spMkLst>
            <pc:docMk/>
            <pc:sldMk cId="3692570966" sldId="297"/>
            <ac:spMk id="5" creationId="{00000000-0000-0000-0000-000000000000}"/>
          </ac:spMkLst>
        </pc:spChg>
        <pc:spChg chg="mod">
          <ac:chgData name="ANGELA M EDWARDS" userId="df4184c1-11ea-4dd8-840f-6235ddeb11ef" providerId="ADAL" clId="{508F3ABD-F6DC-4600-8F62-7616BFE6583A}" dt="2026-08-14T16:11:52.340" v="0"/>
          <ac:spMkLst>
            <pc:docMk/>
            <pc:sldMk cId="3692570966" sldId="297"/>
            <ac:spMk id="6" creationId="{00000000-0000-0000-0000-000000000000}"/>
          </ac:spMkLst>
        </pc:spChg>
        <pc:spChg chg="add mod">
          <ac:chgData name="ANGELA M EDWARDS" userId="df4184c1-11ea-4dd8-840f-6235ddeb11ef" providerId="ADAL" clId="{508F3ABD-F6DC-4600-8F62-7616BFE6583A}" dt="2026-08-26T17:49:35.943" v="3203" actId="20577"/>
          <ac:spMkLst>
            <pc:docMk/>
            <pc:sldMk cId="3692570966" sldId="297"/>
            <ac:spMk id="7" creationId="{2AC762BB-790A-058C-B2DC-FE3EAF6F9214}"/>
          </ac:spMkLst>
        </pc:spChg>
        <pc:picChg chg="add mod">
          <ac:chgData name="ANGELA M EDWARDS" userId="df4184c1-11ea-4dd8-840f-6235ddeb11ef" providerId="ADAL" clId="{508F3ABD-F6DC-4600-8F62-7616BFE6583A}" dt="2026-08-26T17:48:50.752" v="3162" actId="1076"/>
          <ac:picMkLst>
            <pc:docMk/>
            <pc:sldMk cId="3692570966" sldId="297"/>
            <ac:picMk id="3" creationId="{0FF15D93-6FB6-AB5A-16D8-DF2D7D726E34}"/>
          </ac:picMkLst>
        </pc:picChg>
      </pc:sldChg>
      <pc:sldChg chg="modSp mod">
        <pc:chgData name="ANGELA M EDWARDS" userId="df4184c1-11ea-4dd8-840f-6235ddeb11ef" providerId="ADAL" clId="{508F3ABD-F6DC-4600-8F62-7616BFE6583A}" dt="2026-08-26T15:14:48.262" v="3153" actId="12"/>
        <pc:sldMkLst>
          <pc:docMk/>
          <pc:sldMk cId="2935590224" sldId="299"/>
        </pc:sldMkLst>
        <pc:spChg chg="mod">
          <ac:chgData name="ANGELA M EDWARDS" userId="df4184c1-11ea-4dd8-840f-6235ddeb11ef" providerId="ADAL" clId="{508F3ABD-F6DC-4600-8F62-7616BFE6583A}" dt="2026-08-14T16:11:52.340" v="0"/>
          <ac:spMkLst>
            <pc:docMk/>
            <pc:sldMk cId="2935590224" sldId="299"/>
            <ac:spMk id="2" creationId="{00000000-0000-0000-0000-000000000000}"/>
          </ac:spMkLst>
        </pc:spChg>
        <pc:spChg chg="mod">
          <ac:chgData name="ANGELA M EDWARDS" userId="df4184c1-11ea-4dd8-840f-6235ddeb11ef" providerId="ADAL" clId="{508F3ABD-F6DC-4600-8F62-7616BFE6583A}" dt="2026-08-26T15:14:48.262" v="3153" actId="12"/>
          <ac:spMkLst>
            <pc:docMk/>
            <pc:sldMk cId="2935590224" sldId="299"/>
            <ac:spMk id="3" creationId="{00000000-0000-0000-0000-000000000000}"/>
          </ac:spMkLst>
        </pc:spChg>
        <pc:spChg chg="mod">
          <ac:chgData name="ANGELA M EDWARDS" userId="df4184c1-11ea-4dd8-840f-6235ddeb11ef" providerId="ADAL" clId="{508F3ABD-F6DC-4600-8F62-7616BFE6583A}" dt="2026-08-14T16:11:52.340" v="0"/>
          <ac:spMkLst>
            <pc:docMk/>
            <pc:sldMk cId="2935590224" sldId="299"/>
            <ac:spMk id="4" creationId="{00000000-0000-0000-0000-000000000000}"/>
          </ac:spMkLst>
        </pc:spChg>
      </pc:sldChg>
      <pc:sldChg chg="modSp mod">
        <pc:chgData name="ANGELA M EDWARDS" userId="df4184c1-11ea-4dd8-840f-6235ddeb11ef" providerId="ADAL" clId="{508F3ABD-F6DC-4600-8F62-7616BFE6583A}" dt="2026-08-26T17:47:00.903" v="3155" actId="5793"/>
        <pc:sldMkLst>
          <pc:docMk/>
          <pc:sldMk cId="427438756" sldId="300"/>
        </pc:sldMkLst>
        <pc:spChg chg="mod">
          <ac:chgData name="ANGELA M EDWARDS" userId="df4184c1-11ea-4dd8-840f-6235ddeb11ef" providerId="ADAL" clId="{508F3ABD-F6DC-4600-8F62-7616BFE6583A}" dt="2026-08-14T16:11:52.340" v="0"/>
          <ac:spMkLst>
            <pc:docMk/>
            <pc:sldMk cId="427438756" sldId="300"/>
            <ac:spMk id="2" creationId="{00000000-0000-0000-0000-000000000000}"/>
          </ac:spMkLst>
        </pc:spChg>
        <pc:spChg chg="mod">
          <ac:chgData name="ANGELA M EDWARDS" userId="df4184c1-11ea-4dd8-840f-6235ddeb11ef" providerId="ADAL" clId="{508F3ABD-F6DC-4600-8F62-7616BFE6583A}" dt="2026-08-26T17:47:00.903" v="3155" actId="5793"/>
          <ac:spMkLst>
            <pc:docMk/>
            <pc:sldMk cId="427438756" sldId="300"/>
            <ac:spMk id="3" creationId="{00000000-0000-0000-0000-000000000000}"/>
          </ac:spMkLst>
        </pc:spChg>
        <pc:spChg chg="mod">
          <ac:chgData name="ANGELA M EDWARDS" userId="df4184c1-11ea-4dd8-840f-6235ddeb11ef" providerId="ADAL" clId="{508F3ABD-F6DC-4600-8F62-7616BFE6583A}" dt="2026-08-14T16:11:52.340" v="0"/>
          <ac:spMkLst>
            <pc:docMk/>
            <pc:sldMk cId="427438756" sldId="300"/>
            <ac:spMk id="4" creationId="{00000000-0000-0000-0000-000000000000}"/>
          </ac:spMkLst>
        </pc:spChg>
      </pc:sldChg>
      <pc:sldChg chg="modSp mod">
        <pc:chgData name="ANGELA M EDWARDS" userId="df4184c1-11ea-4dd8-840f-6235ddeb11ef" providerId="ADAL" clId="{508F3ABD-F6DC-4600-8F62-7616BFE6583A}" dt="2026-08-20T22:59:06.622" v="2540" actId="20577"/>
        <pc:sldMkLst>
          <pc:docMk/>
          <pc:sldMk cId="2265306181" sldId="301"/>
        </pc:sldMkLst>
        <pc:spChg chg="mod">
          <ac:chgData name="ANGELA M EDWARDS" userId="df4184c1-11ea-4dd8-840f-6235ddeb11ef" providerId="ADAL" clId="{508F3ABD-F6DC-4600-8F62-7616BFE6583A}" dt="2026-08-14T16:11:52.340" v="0"/>
          <ac:spMkLst>
            <pc:docMk/>
            <pc:sldMk cId="2265306181" sldId="301"/>
            <ac:spMk id="2" creationId="{D3015A50-4EBC-604A-A34B-28F5772BCD11}"/>
          </ac:spMkLst>
        </pc:spChg>
        <pc:spChg chg="mod">
          <ac:chgData name="ANGELA M EDWARDS" userId="df4184c1-11ea-4dd8-840f-6235ddeb11ef" providerId="ADAL" clId="{508F3ABD-F6DC-4600-8F62-7616BFE6583A}" dt="2026-08-20T22:59:06.622" v="2540" actId="20577"/>
          <ac:spMkLst>
            <pc:docMk/>
            <pc:sldMk cId="2265306181" sldId="301"/>
            <ac:spMk id="3" creationId="{8DCB6C86-F068-D34A-A463-E62426B33742}"/>
          </ac:spMkLst>
        </pc:spChg>
        <pc:spChg chg="mod">
          <ac:chgData name="ANGELA M EDWARDS" userId="df4184c1-11ea-4dd8-840f-6235ddeb11ef" providerId="ADAL" clId="{508F3ABD-F6DC-4600-8F62-7616BFE6583A}" dt="2026-08-14T16:11:52.340" v="0"/>
          <ac:spMkLst>
            <pc:docMk/>
            <pc:sldMk cId="2265306181" sldId="301"/>
            <ac:spMk id="4" creationId="{DA05815C-C797-91C5-563C-50AE45E00B1F}"/>
          </ac:spMkLst>
        </pc:spChg>
      </pc:sldChg>
      <pc:sldChg chg="modSp mod">
        <pc:chgData name="ANGELA M EDWARDS" userId="df4184c1-11ea-4dd8-840f-6235ddeb11ef" providerId="ADAL" clId="{508F3ABD-F6DC-4600-8F62-7616BFE6583A}" dt="2026-08-27T18:05:31.995" v="3301" actId="948"/>
        <pc:sldMkLst>
          <pc:docMk/>
          <pc:sldMk cId="3617599401" sldId="302"/>
        </pc:sldMkLst>
        <pc:spChg chg="mod">
          <ac:chgData name="ANGELA M EDWARDS" userId="df4184c1-11ea-4dd8-840f-6235ddeb11ef" providerId="ADAL" clId="{508F3ABD-F6DC-4600-8F62-7616BFE6583A}" dt="2026-08-14T16:11:52.340" v="0"/>
          <ac:spMkLst>
            <pc:docMk/>
            <pc:sldMk cId="3617599401" sldId="302"/>
            <ac:spMk id="2" creationId="{7C17FB88-4084-71EC-12B5-8AA42C09DD0A}"/>
          </ac:spMkLst>
        </pc:spChg>
        <pc:spChg chg="mod">
          <ac:chgData name="ANGELA M EDWARDS" userId="df4184c1-11ea-4dd8-840f-6235ddeb11ef" providerId="ADAL" clId="{508F3ABD-F6DC-4600-8F62-7616BFE6583A}" dt="2026-08-27T18:05:31.995" v="3301" actId="948"/>
          <ac:spMkLst>
            <pc:docMk/>
            <pc:sldMk cId="3617599401" sldId="302"/>
            <ac:spMk id="3" creationId="{3BA5FE10-F419-F8A5-8DE6-5EBA3C073690}"/>
          </ac:spMkLst>
        </pc:spChg>
        <pc:spChg chg="mod">
          <ac:chgData name="ANGELA M EDWARDS" userId="df4184c1-11ea-4dd8-840f-6235ddeb11ef" providerId="ADAL" clId="{508F3ABD-F6DC-4600-8F62-7616BFE6583A}" dt="2026-08-14T16:11:52.340" v="0"/>
          <ac:spMkLst>
            <pc:docMk/>
            <pc:sldMk cId="3617599401" sldId="302"/>
            <ac:spMk id="4" creationId="{D131559D-920D-1836-48E5-C5560A5F77A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464E213-8F3B-44C1-AEE8-8A41C7E4574C}" type="datetimeFigureOut">
              <a:rPr lang="en-US" smtClean="0"/>
              <a:t>8/27/2026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9E967ED-20B3-4625-9C5E-14860AE89431}" type="slidenum">
              <a:rPr lang="en-US" smtClean="0"/>
              <a:t>‹#›</a:t>
            </a:fld>
            <a:endParaRPr lang="en-US"/>
          </a:p>
        </p:txBody>
      </p:sp>
    </p:spTree>
    <p:extLst>
      <p:ext uri="{BB962C8B-B14F-4D97-AF65-F5344CB8AC3E}">
        <p14:creationId xmlns:p14="http://schemas.microsoft.com/office/powerpoint/2010/main" val="2680288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B38B3F6-0CE9-41E2-A5A3-E220D8B77051}" type="datetimeFigureOut">
              <a:rPr lang="en-US" smtClean="0"/>
              <a:t>8/27/2026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9A01736-5FBA-4C56-8655-0B838380222B}" type="slidenum">
              <a:rPr lang="en-US" smtClean="0"/>
              <a:t>‹#›</a:t>
            </a:fld>
            <a:endParaRPr lang="en-US"/>
          </a:p>
        </p:txBody>
      </p:sp>
    </p:spTree>
    <p:extLst>
      <p:ext uri="{BB962C8B-B14F-4D97-AF65-F5344CB8AC3E}">
        <p14:creationId xmlns:p14="http://schemas.microsoft.com/office/powerpoint/2010/main" val="142650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a:t>
            </a:fld>
            <a:endParaRPr lang="en-US"/>
          </a:p>
        </p:txBody>
      </p:sp>
    </p:spTree>
    <p:extLst>
      <p:ext uri="{BB962C8B-B14F-4D97-AF65-F5344CB8AC3E}">
        <p14:creationId xmlns:p14="http://schemas.microsoft.com/office/powerpoint/2010/main" val="943822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10</a:t>
            </a:fld>
            <a:endParaRPr lang="en-US"/>
          </a:p>
        </p:txBody>
      </p:sp>
    </p:spTree>
    <p:extLst>
      <p:ext uri="{BB962C8B-B14F-4D97-AF65-F5344CB8AC3E}">
        <p14:creationId xmlns:p14="http://schemas.microsoft.com/office/powerpoint/2010/main" val="1613106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11</a:t>
            </a:fld>
            <a:endParaRPr lang="en-US"/>
          </a:p>
        </p:txBody>
      </p:sp>
    </p:spTree>
    <p:extLst>
      <p:ext uri="{BB962C8B-B14F-4D97-AF65-F5344CB8AC3E}">
        <p14:creationId xmlns:p14="http://schemas.microsoft.com/office/powerpoint/2010/main" val="1498051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BCCDD-D36D-7236-34D9-5A9F07403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A9B7D2-85F5-E870-1D13-4DFE63B0B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DE2B12-D164-CF34-6A23-BE10A6A9BE0A}"/>
              </a:ext>
            </a:extLst>
          </p:cNvPr>
          <p:cNvSpPr>
            <a:spLocks noGrp="1"/>
          </p:cNvSpPr>
          <p:nvPr>
            <p:ph type="body" idx="1"/>
          </p:nvPr>
        </p:nvSpPr>
        <p:spPr/>
        <p:txBody>
          <a:bodyPr/>
          <a:lstStyle/>
          <a:p>
            <a:pPr defTabSz="931774">
              <a:defRPr/>
            </a:pPr>
            <a:endParaRPr lang="en-US" dirty="0"/>
          </a:p>
          <a:p>
            <a:endParaRPr lang="en-US" dirty="0"/>
          </a:p>
        </p:txBody>
      </p:sp>
      <p:sp>
        <p:nvSpPr>
          <p:cNvPr id="4" name="Slide Number Placeholder 3">
            <a:extLst>
              <a:ext uri="{FF2B5EF4-FFF2-40B4-BE49-F238E27FC236}">
                <a16:creationId xmlns:a16="http://schemas.microsoft.com/office/drawing/2014/main" id="{D00480A7-61AB-382A-E33F-55FE7E22CF31}"/>
              </a:ext>
            </a:extLst>
          </p:cNvPr>
          <p:cNvSpPr>
            <a:spLocks noGrp="1"/>
          </p:cNvSpPr>
          <p:nvPr>
            <p:ph type="sldNum" sz="quarter" idx="5"/>
          </p:nvPr>
        </p:nvSpPr>
        <p:spPr/>
        <p:txBody>
          <a:bodyPr/>
          <a:lstStyle/>
          <a:p>
            <a:fld id="{99A01736-5FBA-4C56-8655-0B838380222B}" type="slidenum">
              <a:rPr lang="en-US" smtClean="0"/>
              <a:t>12</a:t>
            </a:fld>
            <a:endParaRPr lang="en-US"/>
          </a:p>
        </p:txBody>
      </p:sp>
    </p:spTree>
    <p:extLst>
      <p:ext uri="{BB962C8B-B14F-4D97-AF65-F5344CB8AC3E}">
        <p14:creationId xmlns:p14="http://schemas.microsoft.com/office/powerpoint/2010/main" val="1792410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13</a:t>
            </a:fld>
            <a:endParaRPr lang="en-US"/>
          </a:p>
        </p:txBody>
      </p:sp>
    </p:spTree>
    <p:extLst>
      <p:ext uri="{BB962C8B-B14F-4D97-AF65-F5344CB8AC3E}">
        <p14:creationId xmlns:p14="http://schemas.microsoft.com/office/powerpoint/2010/main" val="3055534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14</a:t>
            </a:fld>
            <a:endParaRPr lang="en-US"/>
          </a:p>
        </p:txBody>
      </p:sp>
    </p:spTree>
    <p:extLst>
      <p:ext uri="{BB962C8B-B14F-4D97-AF65-F5344CB8AC3E}">
        <p14:creationId xmlns:p14="http://schemas.microsoft.com/office/powerpoint/2010/main" val="3277560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15</a:t>
            </a:fld>
            <a:endParaRPr lang="en-US"/>
          </a:p>
        </p:txBody>
      </p:sp>
    </p:spTree>
    <p:extLst>
      <p:ext uri="{BB962C8B-B14F-4D97-AF65-F5344CB8AC3E}">
        <p14:creationId xmlns:p14="http://schemas.microsoft.com/office/powerpoint/2010/main" val="3660223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16</a:t>
            </a:fld>
            <a:endParaRPr lang="en-US"/>
          </a:p>
        </p:txBody>
      </p:sp>
    </p:spTree>
    <p:extLst>
      <p:ext uri="{BB962C8B-B14F-4D97-AF65-F5344CB8AC3E}">
        <p14:creationId xmlns:p14="http://schemas.microsoft.com/office/powerpoint/2010/main" val="3384745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17</a:t>
            </a:fld>
            <a:endParaRPr lang="en-US"/>
          </a:p>
        </p:txBody>
      </p:sp>
    </p:spTree>
    <p:extLst>
      <p:ext uri="{BB962C8B-B14F-4D97-AF65-F5344CB8AC3E}">
        <p14:creationId xmlns:p14="http://schemas.microsoft.com/office/powerpoint/2010/main" val="1727286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18</a:t>
            </a:fld>
            <a:endParaRPr lang="en-US"/>
          </a:p>
        </p:txBody>
      </p:sp>
    </p:spTree>
    <p:extLst>
      <p:ext uri="{BB962C8B-B14F-4D97-AF65-F5344CB8AC3E}">
        <p14:creationId xmlns:p14="http://schemas.microsoft.com/office/powerpoint/2010/main" val="24525275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19</a:t>
            </a:fld>
            <a:endParaRPr lang="en-US"/>
          </a:p>
        </p:txBody>
      </p:sp>
    </p:spTree>
    <p:extLst>
      <p:ext uri="{BB962C8B-B14F-4D97-AF65-F5344CB8AC3E}">
        <p14:creationId xmlns:p14="http://schemas.microsoft.com/office/powerpoint/2010/main" val="2441456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a:t>
            </a:fld>
            <a:endParaRPr lang="en-US"/>
          </a:p>
        </p:txBody>
      </p:sp>
    </p:spTree>
    <p:extLst>
      <p:ext uri="{BB962C8B-B14F-4D97-AF65-F5344CB8AC3E}">
        <p14:creationId xmlns:p14="http://schemas.microsoft.com/office/powerpoint/2010/main" val="387306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20</a:t>
            </a:fld>
            <a:endParaRPr lang="en-US"/>
          </a:p>
        </p:txBody>
      </p:sp>
    </p:spTree>
    <p:extLst>
      <p:ext uri="{BB962C8B-B14F-4D97-AF65-F5344CB8AC3E}">
        <p14:creationId xmlns:p14="http://schemas.microsoft.com/office/powerpoint/2010/main" val="1286491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21</a:t>
            </a:fld>
            <a:endParaRPr lang="en-US"/>
          </a:p>
        </p:txBody>
      </p:sp>
    </p:spTree>
    <p:extLst>
      <p:ext uri="{BB962C8B-B14F-4D97-AF65-F5344CB8AC3E}">
        <p14:creationId xmlns:p14="http://schemas.microsoft.com/office/powerpoint/2010/main" val="852203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22</a:t>
            </a:fld>
            <a:endParaRPr lang="en-US"/>
          </a:p>
        </p:txBody>
      </p:sp>
    </p:spTree>
    <p:extLst>
      <p:ext uri="{BB962C8B-B14F-4D97-AF65-F5344CB8AC3E}">
        <p14:creationId xmlns:p14="http://schemas.microsoft.com/office/powerpoint/2010/main" val="654566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23</a:t>
            </a:fld>
            <a:endParaRPr lang="en-US"/>
          </a:p>
        </p:txBody>
      </p:sp>
    </p:spTree>
    <p:extLst>
      <p:ext uri="{BB962C8B-B14F-4D97-AF65-F5344CB8AC3E}">
        <p14:creationId xmlns:p14="http://schemas.microsoft.com/office/powerpoint/2010/main" val="4278944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24</a:t>
            </a:fld>
            <a:endParaRPr lang="en-US"/>
          </a:p>
        </p:txBody>
      </p:sp>
    </p:spTree>
    <p:extLst>
      <p:ext uri="{BB962C8B-B14F-4D97-AF65-F5344CB8AC3E}">
        <p14:creationId xmlns:p14="http://schemas.microsoft.com/office/powerpoint/2010/main" val="1818425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25</a:t>
            </a:fld>
            <a:endParaRPr lang="en-US"/>
          </a:p>
        </p:txBody>
      </p:sp>
    </p:spTree>
    <p:extLst>
      <p:ext uri="{BB962C8B-B14F-4D97-AF65-F5344CB8AC3E}">
        <p14:creationId xmlns:p14="http://schemas.microsoft.com/office/powerpoint/2010/main" val="7150274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26</a:t>
            </a:fld>
            <a:endParaRPr lang="en-US"/>
          </a:p>
        </p:txBody>
      </p:sp>
    </p:spTree>
    <p:extLst>
      <p:ext uri="{BB962C8B-B14F-4D97-AF65-F5344CB8AC3E}">
        <p14:creationId xmlns:p14="http://schemas.microsoft.com/office/powerpoint/2010/main" val="1430069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651A5-F56D-92C6-19F5-F69DDD24B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2E90B-EB45-BB6D-8430-FDA3C2141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6D6D76-FAEF-DFA0-E3B5-9213F63DB5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61CC0F-5AB1-3A93-CA3D-6D62C700A017}"/>
              </a:ext>
            </a:extLst>
          </p:cNvPr>
          <p:cNvSpPr>
            <a:spLocks noGrp="1"/>
          </p:cNvSpPr>
          <p:nvPr>
            <p:ph type="sldNum" sz="quarter" idx="5"/>
          </p:nvPr>
        </p:nvSpPr>
        <p:spPr/>
        <p:txBody>
          <a:bodyPr/>
          <a:lstStyle/>
          <a:p>
            <a:fld id="{99A01736-5FBA-4C56-8655-0B838380222B}" type="slidenum">
              <a:rPr lang="en-US" smtClean="0"/>
              <a:t>27</a:t>
            </a:fld>
            <a:endParaRPr lang="en-US"/>
          </a:p>
        </p:txBody>
      </p:sp>
    </p:spTree>
    <p:extLst>
      <p:ext uri="{BB962C8B-B14F-4D97-AF65-F5344CB8AC3E}">
        <p14:creationId xmlns:p14="http://schemas.microsoft.com/office/powerpoint/2010/main" val="3119572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28</a:t>
            </a:fld>
            <a:endParaRPr lang="en-US"/>
          </a:p>
        </p:txBody>
      </p:sp>
    </p:spTree>
    <p:extLst>
      <p:ext uri="{BB962C8B-B14F-4D97-AF65-F5344CB8AC3E}">
        <p14:creationId xmlns:p14="http://schemas.microsoft.com/office/powerpoint/2010/main" val="4027414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29</a:t>
            </a:fld>
            <a:endParaRPr lang="en-US"/>
          </a:p>
        </p:txBody>
      </p:sp>
    </p:spTree>
    <p:extLst>
      <p:ext uri="{BB962C8B-B14F-4D97-AF65-F5344CB8AC3E}">
        <p14:creationId xmlns:p14="http://schemas.microsoft.com/office/powerpoint/2010/main" val="2125583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a:t>
            </a:fld>
            <a:endParaRPr lang="en-US"/>
          </a:p>
        </p:txBody>
      </p:sp>
    </p:spTree>
    <p:extLst>
      <p:ext uri="{BB962C8B-B14F-4D97-AF65-F5344CB8AC3E}">
        <p14:creationId xmlns:p14="http://schemas.microsoft.com/office/powerpoint/2010/main" val="2895826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4</a:t>
            </a:fld>
            <a:endParaRPr lang="en-US"/>
          </a:p>
        </p:txBody>
      </p:sp>
    </p:spTree>
    <p:extLst>
      <p:ext uri="{BB962C8B-B14F-4D97-AF65-F5344CB8AC3E}">
        <p14:creationId xmlns:p14="http://schemas.microsoft.com/office/powerpoint/2010/main" val="238838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5</a:t>
            </a:fld>
            <a:endParaRPr lang="en-US"/>
          </a:p>
        </p:txBody>
      </p:sp>
    </p:spTree>
    <p:extLst>
      <p:ext uri="{BB962C8B-B14F-4D97-AF65-F5344CB8AC3E}">
        <p14:creationId xmlns:p14="http://schemas.microsoft.com/office/powerpoint/2010/main" val="1111285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6</a:t>
            </a:fld>
            <a:endParaRPr lang="en-US"/>
          </a:p>
        </p:txBody>
      </p:sp>
    </p:spTree>
    <p:extLst>
      <p:ext uri="{BB962C8B-B14F-4D97-AF65-F5344CB8AC3E}">
        <p14:creationId xmlns:p14="http://schemas.microsoft.com/office/powerpoint/2010/main" val="3019838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7</a:t>
            </a:fld>
            <a:endParaRPr lang="en-US"/>
          </a:p>
        </p:txBody>
      </p:sp>
    </p:spTree>
    <p:extLst>
      <p:ext uri="{BB962C8B-B14F-4D97-AF65-F5344CB8AC3E}">
        <p14:creationId xmlns:p14="http://schemas.microsoft.com/office/powerpoint/2010/main" val="2431175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8</a:t>
            </a:fld>
            <a:endParaRPr lang="en-US"/>
          </a:p>
        </p:txBody>
      </p:sp>
    </p:spTree>
    <p:extLst>
      <p:ext uri="{BB962C8B-B14F-4D97-AF65-F5344CB8AC3E}">
        <p14:creationId xmlns:p14="http://schemas.microsoft.com/office/powerpoint/2010/main" val="787797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9</a:t>
            </a:fld>
            <a:endParaRPr lang="en-US"/>
          </a:p>
        </p:txBody>
      </p:sp>
    </p:spTree>
    <p:extLst>
      <p:ext uri="{BB962C8B-B14F-4D97-AF65-F5344CB8AC3E}">
        <p14:creationId xmlns:p14="http://schemas.microsoft.com/office/powerpoint/2010/main" val="2288087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Arial" panose="020B0604020202020204" pitchFamily="34" charset="0"/>
                <a:cs typeface="Arial" panose="020B06040202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Footer Placeholder 4"/>
          <p:cNvSpPr>
            <a:spLocks noGrp="1"/>
          </p:cNvSpPr>
          <p:nvPr>
            <p:ph type="ftr" sz="quarter" idx="11"/>
          </p:nvPr>
        </p:nvSpPr>
        <p:spPr>
          <a:xfrm>
            <a:off x="1896243" y="6401023"/>
            <a:ext cx="8460474" cy="365125"/>
          </a:xfrm>
        </p:spPr>
        <p:txBody>
          <a:bodyPr/>
          <a:lstStyle>
            <a:lvl1pPr>
              <a:defRPr sz="1100" b="1" i="1">
                <a:latin typeface="Arial" panose="020B0604020202020204" pitchFamily="34" charset="0"/>
                <a:cs typeface="Arial" panose="020B0604020202020204" pitchFamily="34" charset="0"/>
              </a:defRPr>
            </a:lvl1p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01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CB052-2EB6-4C23-97A3-852E0D5D16D6}"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029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819EF0-2ABF-4718-860B-25DEDE8F505F}"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2800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457200" indent="-457200">
              <a:buSzPct val="100000"/>
              <a:buFont typeface="Wingdings" panose="05000000000000000000" pitchFamily="2" charset="2"/>
              <a:buChar char="§"/>
              <a:defRPr sz="2200">
                <a:latin typeface="Arial" panose="020B0604020202020204" pitchFamily="34" charset="0"/>
                <a:cs typeface="Arial" panose="020B0604020202020204" pitchFamily="34" charset="0"/>
              </a:defRPr>
            </a:lvl1pPr>
            <a:lvl2pPr marL="569913" indent="-342900">
              <a:buFont typeface="Wingdings" panose="05000000000000000000" pitchFamily="2" charset="2"/>
              <a:buChar char="§"/>
              <a:defRPr sz="2000">
                <a:latin typeface="Arial" panose="020B0604020202020204" pitchFamily="34" charset="0"/>
                <a:cs typeface="Arial" panose="020B0604020202020204" pitchFamily="34" charset="0"/>
              </a:defRPr>
            </a:lvl2pPr>
            <a:lvl3pPr marL="741363" indent="-285750">
              <a:buFont typeface="Wingdings" panose="05000000000000000000" pitchFamily="2" charset="2"/>
              <a:buChar char="§"/>
              <a:defRPr sz="2000">
                <a:latin typeface="Arial" panose="020B0604020202020204" pitchFamily="34" charset="0"/>
                <a:cs typeface="Arial" panose="020B0604020202020204" pitchFamily="34" charset="0"/>
              </a:defRPr>
            </a:lvl3pPr>
            <a:lvl4pPr marL="966788" indent="-285750">
              <a:buFont typeface="Wingdings" panose="05000000000000000000" pitchFamily="2" charset="2"/>
              <a:buChar char="§"/>
              <a:defRPr sz="2000">
                <a:latin typeface="Arial" panose="020B0604020202020204" pitchFamily="34" charset="0"/>
                <a:cs typeface="Arial" panose="020B0604020202020204" pitchFamily="34" charset="0"/>
              </a:defRPr>
            </a:lvl4pPr>
            <a:lvl5pPr marL="1206500" indent="-285750">
              <a:buFont typeface="Wingdings" panose="05000000000000000000" pitchFamily="2" charset="2"/>
              <a:buChar cha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D89C1D5-2B3A-4549-AD89-056D591A9B50}" type="datetime1">
              <a:rPr lang="en-US" smtClean="0"/>
              <a:t>8/27/2026</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00290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400" b="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D293961-5508-4105-9E76-048920C42FE6}" type="datetime1">
              <a:rPr lang="en-US" smtClean="0"/>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564313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C6EF12-5C40-477E-ACB9-83FC221E3E92}"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04061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4728FE-7D17-4B40-8E02-FEC87CD3EBE5}" type="datetime1">
              <a:rPr lang="en-US" smtClean="0"/>
              <a:t>8/27/2026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5742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7D3BD5-59AB-4A34-AB26-4717B345B9A3}" type="datetime1">
              <a:rPr lang="en-US" smtClean="0"/>
              <a:t>8/27/2026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375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7D339923-B1D9-4489-A159-4E70B4CC19CD}" type="datetime1">
              <a:rPr lang="en-US" smtClean="0"/>
              <a:t>8/27/2026</a:t>
            </a:fld>
            <a:endParaRPr lang="en-US" dirty="0"/>
          </a:p>
        </p:txBody>
      </p:sp>
      <p:sp>
        <p:nvSpPr>
          <p:cNvPr id="8" name="Footer Placeholder 7"/>
          <p:cNvSpPr>
            <a:spLocks noGrp="1"/>
          </p:cNvSpPr>
          <p:nvPr>
            <p:ph type="ftr" sz="quarter" idx="11"/>
          </p:nvPr>
        </p:nvSpPr>
        <p:spPr/>
        <p:txBody>
          <a:bodyPr/>
          <a:lstStyle>
            <a:lvl1pPr>
              <a:defRPr sz="1100" b="1" i="1">
                <a:solidFill>
                  <a:srgbClr val="FFFFFF"/>
                </a:solidFill>
                <a:latin typeface="Arial" panose="020B0604020202020204" pitchFamily="34" charset="0"/>
                <a:cs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417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2A8E0C1-420F-451F-97BF-2F3DB7AE854F}" type="datetime1">
              <a:rPr lang="en-US" smtClean="0"/>
              <a:t>8/27/2026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7068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AF5B0-9B63-4822-8565-36C65C8088BC}" type="datetime1">
              <a:rPr lang="en-US" smtClean="0"/>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2998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5AAA0C0-4914-4A4C-A380-48F2C02D8E06}" type="datetime1">
              <a:rPr lang="en-US" smtClean="0"/>
              <a:t>8/27/2026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1100" b="1" i="1" cap="all" baseline="0">
                <a:solidFill>
                  <a:srgbClr val="FFFFFF"/>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4421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Georgia" panose="02040502050405020303" pitchFamily="18" charset="0"/>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Tx/>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n.gov/education/families/report-card.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tn.gov/education/districts/academic-standards.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scsk12.org/ci/?PN=512"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nafsce.site-ym.com/page/definitio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scsk12.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highlandoaks-ms.scsk12.or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highlandoaks-ms.scsk12.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E362070-691D-44DB-98D4-BC61774B0E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5A7EFE9C-DAE7-4ECA-BDB2-34E2534B8A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44603" y="4325112"/>
            <a:ext cx="71323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3836504" y="621304"/>
            <a:ext cx="7319175" cy="3566160"/>
          </a:xfrm>
        </p:spPr>
        <p:txBody>
          <a:bodyPr>
            <a:normAutofit/>
          </a:bodyPr>
          <a:lstStyle/>
          <a:p>
            <a:r>
              <a:rPr lang="en-US" b="1" dirty="0">
                <a:latin typeface="Arial" panose="020B0604020202020204" pitchFamily="34" charset="0"/>
                <a:cs typeface="Arial" panose="020B0604020202020204" pitchFamily="34" charset="0"/>
              </a:rPr>
              <a:t>2026-2027</a:t>
            </a:r>
            <a:br>
              <a:rPr lang="en-US" b="1"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Annual Title I &amp; Family Engagement Meeting</a:t>
            </a:r>
          </a:p>
        </p:txBody>
      </p:sp>
      <p:sp>
        <p:nvSpPr>
          <p:cNvPr id="3" name="Subtitle 2"/>
          <p:cNvSpPr>
            <a:spLocks noGrp="1"/>
          </p:cNvSpPr>
          <p:nvPr>
            <p:ph type="subTitle" idx="1"/>
          </p:nvPr>
        </p:nvSpPr>
        <p:spPr>
          <a:xfrm>
            <a:off x="3836503" y="4455619"/>
            <a:ext cx="7881732" cy="1643424"/>
          </a:xfrm>
        </p:spPr>
        <p:txBody>
          <a:bodyPr>
            <a:normAutofit/>
          </a:bodyPr>
          <a:lstStyle/>
          <a:p>
            <a:r>
              <a:rPr lang="en-US" sz="2800" cap="none" dirty="0">
                <a:solidFill>
                  <a:srgbClr val="C00000"/>
                </a:solidFill>
              </a:rPr>
              <a:t>Highland Oaks Middle School</a:t>
            </a:r>
          </a:p>
          <a:p>
            <a:r>
              <a:rPr lang="en-US" sz="2800" cap="none" dirty="0">
                <a:solidFill>
                  <a:srgbClr val="C00000"/>
                </a:solidFill>
              </a:rPr>
              <a:t>August 27, 2026</a:t>
            </a:r>
          </a:p>
          <a:p>
            <a:r>
              <a:rPr lang="en-US" sz="2800" cap="none" dirty="0">
                <a:solidFill>
                  <a:srgbClr val="C00000"/>
                </a:solidFill>
              </a:rPr>
              <a:t>Dr. Monica Fleming</a:t>
            </a:r>
          </a:p>
        </p:txBody>
      </p:sp>
      <p:pic>
        <p:nvPicPr>
          <p:cNvPr id="6" name="Picture 5">
            <a:extLst>
              <a:ext uri="{FF2B5EF4-FFF2-40B4-BE49-F238E27FC236}">
                <a16:creationId xmlns:a16="http://schemas.microsoft.com/office/drawing/2014/main" id="{C7C81A76-9027-4D3C-DE80-FC67527CCCA2}"/>
              </a:ext>
            </a:extLst>
          </p:cNvPr>
          <p:cNvPicPr>
            <a:picLocks noChangeAspect="1"/>
          </p:cNvPicPr>
          <p:nvPr/>
        </p:nvPicPr>
        <p:blipFill>
          <a:blip r:embed="rId3"/>
          <a:stretch>
            <a:fillRect/>
          </a:stretch>
        </p:blipFill>
        <p:spPr>
          <a:xfrm>
            <a:off x="929818" y="1944907"/>
            <a:ext cx="2449486" cy="2449486"/>
          </a:xfrm>
          <a:prstGeom prst="rect">
            <a:avLst/>
          </a:prstGeom>
        </p:spPr>
      </p:pic>
      <p:sp>
        <p:nvSpPr>
          <p:cNvPr id="16" name="Rectangle 15">
            <a:extLst>
              <a:ext uri="{FF2B5EF4-FFF2-40B4-BE49-F238E27FC236}">
                <a16:creationId xmlns:a16="http://schemas.microsoft.com/office/drawing/2014/main" id="{3F0CE275-BAEC-48E9-B00C-1B635C68F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A22C524A-01E1-4209-AE20-DA64F7CB1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extBox 3"/>
          <p:cNvSpPr txBox="1"/>
          <p:nvPr/>
        </p:nvSpPr>
        <p:spPr>
          <a:xfrm>
            <a:off x="8581053" y="5963477"/>
            <a:ext cx="3610947" cy="307777"/>
          </a:xfrm>
          <a:prstGeom prst="rect">
            <a:avLst/>
          </a:prstGeom>
          <a:noFill/>
        </p:spPr>
        <p:txBody>
          <a:bodyPr wrap="square" rtlCol="0">
            <a:spAutoFit/>
          </a:bodyPr>
          <a:lstStyle/>
          <a:p>
            <a:pPr algn="r">
              <a:spcAft>
                <a:spcPts val="600"/>
              </a:spcAft>
            </a:pPr>
            <a:r>
              <a:rPr lang="en-US" sz="1400" dirty="0">
                <a:latin typeface="Arial" panose="020B0604020202020204" pitchFamily="34" charset="0"/>
                <a:cs typeface="Arial" panose="020B0604020202020204" pitchFamily="34" charset="0"/>
              </a:rPr>
              <a:t>Last Revision: 8/27/2026</a:t>
            </a:r>
          </a:p>
        </p:txBody>
      </p:sp>
      <p:sp>
        <p:nvSpPr>
          <p:cNvPr id="7" name="TextBox 6">
            <a:extLst>
              <a:ext uri="{FF2B5EF4-FFF2-40B4-BE49-F238E27FC236}">
                <a16:creationId xmlns:a16="http://schemas.microsoft.com/office/drawing/2014/main" id="{455625AD-484B-048A-70D5-295EB681088A}"/>
              </a:ext>
            </a:extLst>
          </p:cNvPr>
          <p:cNvSpPr txBox="1"/>
          <p:nvPr/>
        </p:nvSpPr>
        <p:spPr>
          <a:xfrm>
            <a:off x="878891" y="4455620"/>
            <a:ext cx="2551339" cy="784830"/>
          </a:xfrm>
          <a:prstGeom prst="rect">
            <a:avLst/>
          </a:prstGeom>
          <a:noFill/>
        </p:spPr>
        <p:txBody>
          <a:bodyPr wrap="none" rtlCol="0">
            <a:spAutoFit/>
          </a:bodyPr>
          <a:lstStyle/>
          <a:p>
            <a:pPr algn="ctr">
              <a:spcAft>
                <a:spcPts val="600"/>
              </a:spcAft>
            </a:pPr>
            <a:r>
              <a:rPr lang="en-US" sz="2000" b="1" dirty="0"/>
              <a:t>Please sign in</a:t>
            </a:r>
          </a:p>
          <a:p>
            <a:pPr algn="ctr">
              <a:spcAft>
                <a:spcPts val="600"/>
              </a:spcAft>
            </a:pPr>
            <a:r>
              <a:rPr lang="es-ES" sz="2000" b="1" dirty="0"/>
              <a:t>Por favor, inicie sesión</a:t>
            </a:r>
            <a:endParaRPr lang="en-US" sz="2000" b="1" dirty="0"/>
          </a:p>
        </p:txBody>
      </p:sp>
    </p:spTree>
    <p:extLst>
      <p:ext uri="{BB962C8B-B14F-4D97-AF65-F5344CB8AC3E}">
        <p14:creationId xmlns:p14="http://schemas.microsoft.com/office/powerpoint/2010/main" val="3044486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lumMod val="65000"/>
                    <a:lumOff val="35000"/>
                  </a:schemeClr>
                </a:solidFill>
                <a:latin typeface="Arial" panose="020B0604020202020204" pitchFamily="34" charset="0"/>
                <a:ea typeface="Batang" pitchFamily="18" charset="-127"/>
                <a:cs typeface="Arial" panose="020B0604020202020204" pitchFamily="34" charset="0"/>
              </a:rPr>
              <a:t>What is </a:t>
            </a:r>
            <a:r>
              <a:rPr lang="en-US" dirty="0">
                <a:solidFill>
                  <a:schemeClr val="tx1">
                    <a:lumMod val="65000"/>
                    <a:lumOff val="35000"/>
                  </a:schemeClr>
                </a:solidFill>
                <a:ea typeface="Batang" pitchFamily="18" charset="-127"/>
              </a:rPr>
              <a:t>the State Report Card?</a:t>
            </a:r>
            <a:endParaRPr lang="en-US" dirty="0">
              <a:solidFill>
                <a:schemeClr val="tx1">
                  <a:lumMod val="65000"/>
                  <a:lumOff val="35000"/>
                </a:schemeClr>
              </a:solidFill>
            </a:endParaRP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rPr>
              <a:t>TDOE releases an annual Report Card on Tennessee schools. </a:t>
            </a:r>
          </a:p>
          <a:p>
            <a:pPr>
              <a:buClrTx/>
              <a:buFont typeface="Wingdings" panose="05000000000000000000" pitchFamily="2" charset="2"/>
              <a:buChar char="§"/>
            </a:pPr>
            <a:r>
              <a:rPr lang="en-US" dirty="0">
                <a:solidFill>
                  <a:schemeClr val="tx1"/>
                </a:solidFill>
              </a:rPr>
              <a:t>This report displays state-, district-, and school-level data for each school year. </a:t>
            </a:r>
          </a:p>
          <a:p>
            <a:pPr>
              <a:buClrTx/>
              <a:buFont typeface="Wingdings" panose="05000000000000000000" pitchFamily="2" charset="2"/>
              <a:buChar char="§"/>
            </a:pPr>
            <a:r>
              <a:rPr lang="en-US" dirty="0">
                <a:solidFill>
                  <a:schemeClr val="tx1"/>
                </a:solidFill>
              </a:rPr>
              <a:t>It includes information on demographics, achievement, academic growth, attendance, graduation rate and more. </a:t>
            </a:r>
          </a:p>
          <a:p>
            <a:pPr>
              <a:buClrTx/>
              <a:buFont typeface="Wingdings" panose="05000000000000000000" pitchFamily="2" charset="2"/>
              <a:buChar char="§"/>
            </a:pPr>
            <a:r>
              <a:rPr lang="en-US" dirty="0">
                <a:solidFill>
                  <a:schemeClr val="tx1"/>
                </a:solidFill>
              </a:rPr>
              <a:t>You can view the data statewide, or you can choose a specific district or school.</a:t>
            </a:r>
          </a:p>
          <a:p>
            <a:pPr>
              <a:buClrTx/>
              <a:buFont typeface="Wingdings" panose="05000000000000000000" pitchFamily="2" charset="2"/>
              <a:buChar char="§"/>
            </a:pPr>
            <a:r>
              <a:rPr lang="en-US" dirty="0">
                <a:solidFill>
                  <a:schemeClr val="tx1"/>
                </a:solidFill>
              </a:rPr>
              <a:t>You can view the report card here:</a:t>
            </a:r>
          </a:p>
          <a:p>
            <a:pPr marL="598043" lvl="3" indent="0">
              <a:buNone/>
            </a:pPr>
            <a:r>
              <a:rPr lang="en-US" dirty="0">
                <a:hlinkClick r:id="rId3"/>
              </a:rPr>
              <a:t>https://www.tn.gov/education/families/report-card.html</a:t>
            </a:r>
            <a:r>
              <a:rPr lang="en-US"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2918587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curriculum does our school use?</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The Tennessee Academic Standards provide a common set of expectations for what students will know and be able to do at the end of a grade for each subject area. </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Tennessee's academic standards form the framework for everything taught at Highland Oaks Middle School.</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For more information about Tennessee’s academic standards, see: </a:t>
            </a:r>
            <a:r>
              <a:rPr lang="en-US" dirty="0">
                <a:hlinkClick r:id="rId3"/>
              </a:rPr>
              <a:t>Academic Standards</a:t>
            </a:r>
            <a:endParaRPr lang="en-US" dirty="0">
              <a:solidFill>
                <a:srgbClr val="FF0000"/>
              </a:solidFill>
            </a:endParaRPr>
          </a:p>
          <a:p>
            <a:pPr marL="457200" lvl="3" indent="0">
              <a:buNone/>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1323529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C2EE-6369-BA4C-640A-3B5678CDF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17FB88-4084-71EC-12B5-8AA42C09DD0A}"/>
              </a:ext>
            </a:extLst>
          </p:cNvPr>
          <p:cNvSpPr>
            <a:spLocks noGrp="1"/>
          </p:cNvSpPr>
          <p:nvPr>
            <p:ph type="title"/>
          </p:nvPr>
        </p:nvSpPr>
        <p:spPr/>
        <p:txBody>
          <a:bodyPr>
            <a:normAutofit/>
          </a:bodyPr>
          <a:lstStyle/>
          <a:p>
            <a:r>
              <a:rPr lang="en-US" dirty="0"/>
              <a:t>What curriculum does our school use?</a:t>
            </a:r>
          </a:p>
        </p:txBody>
      </p:sp>
      <p:sp>
        <p:nvSpPr>
          <p:cNvPr id="3" name="Content Placeholder 2">
            <a:extLst>
              <a:ext uri="{FF2B5EF4-FFF2-40B4-BE49-F238E27FC236}">
                <a16:creationId xmlns:a16="http://schemas.microsoft.com/office/drawing/2014/main" id="{3BA5FE10-F419-F8A5-8DE6-5EBA3C073690}"/>
              </a:ext>
            </a:extLst>
          </p:cNvPr>
          <p:cNvSpPr>
            <a:spLocks noGrp="1"/>
          </p:cNvSpPr>
          <p:nvPr>
            <p:ph idx="1"/>
          </p:nvPr>
        </p:nvSpPr>
        <p:spPr/>
        <p:txBody>
          <a:bodyPr>
            <a:normAutofit/>
          </a:bodyPr>
          <a:lstStyle/>
          <a:p>
            <a:pPr marL="457200" lvl="3" indent="0">
              <a:buNone/>
            </a:pPr>
            <a:r>
              <a:rPr lang="en-US" dirty="0">
                <a:solidFill>
                  <a:srgbClr val="C00000"/>
                </a:solidFill>
                <a:latin typeface="Arial" panose="020B0604020202020204" pitchFamily="34" charset="0"/>
                <a:cs typeface="Arial" panose="020B0604020202020204" pitchFamily="34" charset="0"/>
              </a:rPr>
              <a:t>Highland Oaks Middle school uses the following curricula to guide students towards mastery of the TN state standards per grade level</a:t>
            </a:r>
          </a:p>
          <a:p>
            <a:pPr marL="800100" lvl="3" indent="-342900">
              <a:lnSpc>
                <a:spcPct val="150000"/>
              </a:lnSpc>
            </a:pPr>
            <a:r>
              <a:rPr lang="en-US" dirty="0">
                <a:solidFill>
                  <a:srgbClr val="C00000"/>
                </a:solidFill>
                <a:latin typeface="Arial" panose="020B0604020202020204" pitchFamily="34" charset="0"/>
                <a:cs typeface="Arial" panose="020B0604020202020204" pitchFamily="34" charset="0"/>
              </a:rPr>
              <a:t>English Language Arts – Savvas </a:t>
            </a:r>
            <a:r>
              <a:rPr lang="en-US" dirty="0" err="1">
                <a:solidFill>
                  <a:srgbClr val="C00000"/>
                </a:solidFill>
              </a:rPr>
              <a:t>my</a:t>
            </a:r>
            <a:r>
              <a:rPr lang="en-US" dirty="0" err="1">
                <a:solidFill>
                  <a:srgbClr val="C00000"/>
                </a:solidFill>
                <a:latin typeface="Arial" panose="020B0604020202020204" pitchFamily="34" charset="0"/>
                <a:cs typeface="Arial" panose="020B0604020202020204" pitchFamily="34" charset="0"/>
              </a:rPr>
              <a:t>Perspectives</a:t>
            </a:r>
            <a:endParaRPr lang="en-US" dirty="0">
              <a:solidFill>
                <a:srgbClr val="C00000"/>
              </a:solidFill>
              <a:latin typeface="Arial" panose="020B0604020202020204" pitchFamily="34" charset="0"/>
              <a:cs typeface="Arial" panose="020B0604020202020204" pitchFamily="34" charset="0"/>
            </a:endParaRPr>
          </a:p>
          <a:p>
            <a:pPr marL="800100" lvl="3" indent="-342900">
              <a:lnSpc>
                <a:spcPct val="150000"/>
              </a:lnSpc>
            </a:pPr>
            <a:r>
              <a:rPr lang="en-US" dirty="0">
                <a:solidFill>
                  <a:srgbClr val="C00000"/>
                </a:solidFill>
                <a:latin typeface="Arial" panose="020B0604020202020204" pitchFamily="34" charset="0"/>
                <a:cs typeface="Arial" panose="020B0604020202020204" pitchFamily="34" charset="0"/>
              </a:rPr>
              <a:t>Mathematics – iReady Classroom Mathematics</a:t>
            </a:r>
          </a:p>
          <a:p>
            <a:pPr marL="800100" lvl="3" indent="-342900">
              <a:lnSpc>
                <a:spcPct val="150000"/>
              </a:lnSpc>
            </a:pPr>
            <a:r>
              <a:rPr lang="en-US" dirty="0">
                <a:solidFill>
                  <a:srgbClr val="C00000"/>
                </a:solidFill>
              </a:rPr>
              <a:t>Science – Tennessee Elevate Science by Savvas</a:t>
            </a:r>
          </a:p>
          <a:p>
            <a:pPr marL="800100" lvl="3" indent="-342900">
              <a:lnSpc>
                <a:spcPct val="150000"/>
              </a:lnSpc>
            </a:pPr>
            <a:r>
              <a:rPr lang="en-US" dirty="0">
                <a:solidFill>
                  <a:srgbClr val="C00000"/>
                </a:solidFill>
                <a:latin typeface="Arial" panose="020B0604020202020204" pitchFamily="34" charset="0"/>
                <a:cs typeface="Arial" panose="020B0604020202020204" pitchFamily="34" charset="0"/>
              </a:rPr>
              <a:t>Social Studies – McGraw Hill World History and Geography</a:t>
            </a:r>
          </a:p>
          <a:p>
            <a:pPr marL="457200" lvl="3" indent="0" algn="ctr">
              <a:lnSpc>
                <a:spcPct val="100000"/>
              </a:lnSpc>
              <a:spcBef>
                <a:spcPts val="0"/>
              </a:spcBef>
              <a:spcAft>
                <a:spcPts val="0"/>
              </a:spcAft>
              <a:buNone/>
            </a:pPr>
            <a:endParaRPr lang="en-US" sz="800" dirty="0">
              <a:solidFill>
                <a:srgbClr val="C00000"/>
              </a:solidFill>
              <a:latin typeface="Arial"/>
              <a:ea typeface="Arial"/>
              <a:cs typeface="Arial"/>
              <a:hlinkClick r:id="rId3">
                <a:extLst>
                  <a:ext uri="{A12FA001-AC4F-418D-AE19-62706E023703}">
                    <ahyp:hlinkClr xmlns:ahyp="http://schemas.microsoft.com/office/drawing/2018/hyperlinkcolor" val="tx"/>
                  </a:ext>
                </a:extLst>
              </a:hlinkClick>
            </a:endParaRPr>
          </a:p>
          <a:p>
            <a:pPr marL="457200" lvl="3" indent="0" algn="ctr">
              <a:lnSpc>
                <a:spcPct val="150000"/>
              </a:lnSpc>
              <a:buNone/>
            </a:pPr>
            <a:r>
              <a:rPr lang="en-US" dirty="0">
                <a:solidFill>
                  <a:srgbClr val="C00000"/>
                </a:solidFill>
                <a:latin typeface="Arial"/>
                <a:ea typeface="Arial"/>
                <a:cs typeface="Arial"/>
                <a:hlinkClick r:id="rId3">
                  <a:extLst>
                    <a:ext uri="{A12FA001-AC4F-418D-AE19-62706E023703}">
                      <ahyp:hlinkClr xmlns:ahyp="http://schemas.microsoft.com/office/drawing/2018/hyperlinkcolor" val="tx"/>
                    </a:ext>
                  </a:extLst>
                </a:hlinkClick>
              </a:rPr>
              <a:t>MSCS Curriculum &amp; Instruction Information</a:t>
            </a:r>
            <a:endParaRPr lang="en-US" dirty="0">
              <a:solidFill>
                <a:srgbClr val="C0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131559D-920D-1836-48E5-C5560A5F77A8}"/>
              </a:ext>
            </a:extLst>
          </p:cNvPr>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3617599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ea typeface="Batang" pitchFamily="18" charset="-127"/>
                <a:cs typeface="Arial" panose="020B0604020202020204" pitchFamily="34" charset="0"/>
              </a:rPr>
              <a:t>What tests will my child be taking</a:t>
            </a:r>
            <a:r>
              <a:rPr lang="en-US" sz="4400"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p:txBody>
          <a:bodyPr>
            <a:normAutofit/>
          </a:bodyPr>
          <a:lstStyle/>
          <a:p>
            <a:r>
              <a:rPr lang="en-US" dirty="0">
                <a:solidFill>
                  <a:srgbClr val="C00000"/>
                </a:solidFill>
                <a:latin typeface="Arial" panose="020B0604020202020204" pitchFamily="34" charset="0"/>
                <a:cs typeface="Arial" panose="020B0604020202020204" pitchFamily="34" charset="0"/>
              </a:rPr>
              <a:t>Universal Screener (Fall, Winter, Spring) </a:t>
            </a:r>
          </a:p>
          <a:p>
            <a:pPr lvl="2"/>
            <a:r>
              <a:rPr lang="en-US" dirty="0">
                <a:solidFill>
                  <a:srgbClr val="C00000"/>
                </a:solidFill>
                <a:latin typeface="Arial" panose="020B0604020202020204" pitchFamily="34" charset="0"/>
                <a:cs typeface="Arial" panose="020B0604020202020204" pitchFamily="34" charset="0"/>
              </a:rPr>
              <a:t>The proficiency expectation is all students will score at or above grade level.</a:t>
            </a:r>
          </a:p>
          <a:p>
            <a:pPr>
              <a:buClrTx/>
              <a:buFont typeface="Wingdings" panose="05000000000000000000" pitchFamily="2" charset="2"/>
              <a:buChar char="§"/>
            </a:pPr>
            <a:r>
              <a:rPr lang="en-US" dirty="0">
                <a:solidFill>
                  <a:srgbClr val="C00000"/>
                </a:solidFill>
                <a:latin typeface="Arial" panose="020B0604020202020204" pitchFamily="34" charset="0"/>
                <a:cs typeface="Arial" panose="020B0604020202020204" pitchFamily="34" charset="0"/>
              </a:rPr>
              <a:t>CFAs (Common Formative Assessment) administered tri-weekly</a:t>
            </a:r>
          </a:p>
          <a:p>
            <a:pPr lvl="2"/>
            <a:r>
              <a:rPr lang="en-US" dirty="0">
                <a:solidFill>
                  <a:srgbClr val="C00000"/>
                </a:solidFill>
                <a:latin typeface="Arial" panose="020B0604020202020204" pitchFamily="34" charset="0"/>
                <a:cs typeface="Arial" panose="020B0604020202020204" pitchFamily="34" charset="0"/>
              </a:rPr>
              <a:t>The proficiency expectation is all students will score at or above 80%.</a:t>
            </a:r>
          </a:p>
          <a:p>
            <a:r>
              <a:rPr lang="en-US" dirty="0">
                <a:solidFill>
                  <a:srgbClr val="C00000"/>
                </a:solidFill>
                <a:latin typeface="Arial" panose="020B0604020202020204" pitchFamily="34" charset="0"/>
                <a:cs typeface="Arial" panose="020B0604020202020204" pitchFamily="34" charset="0"/>
              </a:rPr>
              <a:t>Pre-ACT (8</a:t>
            </a:r>
            <a:r>
              <a:rPr lang="en-US" baseline="30000" dirty="0">
                <a:solidFill>
                  <a:srgbClr val="C00000"/>
                </a:solidFill>
                <a:latin typeface="Arial" panose="020B0604020202020204" pitchFamily="34" charset="0"/>
                <a:cs typeface="Arial" panose="020B0604020202020204" pitchFamily="34" charset="0"/>
              </a:rPr>
              <a:t>th</a:t>
            </a:r>
            <a:r>
              <a:rPr lang="en-US" dirty="0">
                <a:solidFill>
                  <a:srgbClr val="C00000"/>
                </a:solidFill>
                <a:latin typeface="Arial" panose="020B0604020202020204" pitchFamily="34" charset="0"/>
                <a:cs typeface="Arial" panose="020B0604020202020204" pitchFamily="34" charset="0"/>
              </a:rPr>
              <a:t> Graders only)</a:t>
            </a:r>
          </a:p>
          <a:p>
            <a:pPr lvl="2"/>
            <a:r>
              <a:rPr lang="en-US" dirty="0">
                <a:solidFill>
                  <a:srgbClr val="C00000"/>
                </a:solidFill>
                <a:latin typeface="Arial" panose="020B0604020202020204" pitchFamily="34" charset="0"/>
                <a:cs typeface="Arial" panose="020B0604020202020204" pitchFamily="34" charset="0"/>
              </a:rPr>
              <a:t>The proficiency expectation is for all students to meet or exceed the </a:t>
            </a:r>
            <a:r>
              <a:rPr lang="en-US" dirty="0" err="1">
                <a:solidFill>
                  <a:srgbClr val="C00000"/>
                </a:solidFill>
                <a:latin typeface="Arial" panose="020B0604020202020204" pitchFamily="34" charset="0"/>
                <a:cs typeface="Arial" panose="020B0604020202020204" pitchFamily="34" charset="0"/>
              </a:rPr>
              <a:t>PreACT</a:t>
            </a:r>
            <a:r>
              <a:rPr lang="en-US" dirty="0">
                <a:solidFill>
                  <a:srgbClr val="C00000"/>
                </a:solidFill>
                <a:latin typeface="Arial" panose="020B0604020202020204" pitchFamily="34" charset="0"/>
                <a:cs typeface="Arial" panose="020B0604020202020204" pitchFamily="34" charset="0"/>
              </a:rPr>
              <a:t> College Readiness Benchmarks for each subject area </a:t>
            </a:r>
          </a:p>
          <a:p>
            <a:pPr>
              <a:buClrTx/>
              <a:buFont typeface="Wingdings" panose="05000000000000000000" pitchFamily="2" charset="2"/>
              <a:buChar char="§"/>
            </a:pPr>
            <a:r>
              <a:rPr lang="en-US" dirty="0">
                <a:solidFill>
                  <a:srgbClr val="C00000"/>
                </a:solidFill>
                <a:latin typeface="Arial" panose="020B0604020202020204" pitchFamily="34" charset="0"/>
                <a:cs typeface="Arial" panose="020B0604020202020204" pitchFamily="34" charset="0"/>
              </a:rPr>
              <a:t>TCAP (April 2027)</a:t>
            </a:r>
          </a:p>
          <a:p>
            <a:pPr lvl="2"/>
            <a:r>
              <a:rPr lang="en-US" dirty="0">
                <a:solidFill>
                  <a:srgbClr val="C00000"/>
                </a:solidFill>
                <a:latin typeface="Arial" panose="020B0604020202020204" pitchFamily="34" charset="0"/>
                <a:cs typeface="Arial" panose="020B0604020202020204" pitchFamily="34" charset="0"/>
              </a:rPr>
              <a:t>The proficiency expectation is all students score on-track or mastered on all content </a:t>
            </a:r>
            <a:r>
              <a:rPr lang="en-US">
                <a:solidFill>
                  <a:srgbClr val="C00000"/>
                </a:solidFill>
                <a:latin typeface="Arial" panose="020B0604020202020204" pitchFamily="34" charset="0"/>
                <a:cs typeface="Arial" panose="020B0604020202020204" pitchFamily="34" charset="0"/>
              </a:rPr>
              <a:t>areas.</a:t>
            </a:r>
            <a:endParaRPr lang="en-US" dirty="0">
              <a:solidFill>
                <a:srgbClr val="C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343912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parent and family engagement?</a:t>
            </a:r>
          </a:p>
        </p:txBody>
      </p:sp>
      <p:sp>
        <p:nvSpPr>
          <p:cNvPr id="3" name="Content Placeholder 2"/>
          <p:cNvSpPr>
            <a:spLocks noGrp="1"/>
          </p:cNvSpPr>
          <p:nvPr>
            <p:ph idx="1"/>
          </p:nvPr>
        </p:nvSpPr>
        <p:spPr>
          <a:xfrm>
            <a:off x="452582" y="1903398"/>
            <a:ext cx="11228671" cy="3153794"/>
          </a:xfrm>
        </p:spPr>
        <p:txBody>
          <a:bodyPr>
            <a:noAutofit/>
          </a:bodyPr>
          <a:lstStyle/>
          <a:p>
            <a:pPr>
              <a:buClrTx/>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Family engagement is a </a:t>
            </a:r>
            <a:r>
              <a:rPr lang="en-US" sz="2200" b="1" dirty="0">
                <a:solidFill>
                  <a:schemeClr val="tx1"/>
                </a:solidFill>
                <a:latin typeface="Arial" panose="020B0604020202020204" pitchFamily="34" charset="0"/>
                <a:cs typeface="Arial" panose="020B0604020202020204" pitchFamily="34" charset="0"/>
              </a:rPr>
              <a:t>shared responsibility </a:t>
            </a:r>
            <a:r>
              <a:rPr lang="en-US" sz="2200" dirty="0">
                <a:solidFill>
                  <a:schemeClr val="tx1"/>
                </a:solidFill>
                <a:latin typeface="Arial" panose="020B0604020202020204" pitchFamily="34" charset="0"/>
                <a:cs typeface="Arial" panose="020B0604020202020204" pitchFamily="34" charset="0"/>
              </a:rPr>
              <a:t>in which schools and other community agencies and organizations are committed to reaching out to engage families in meaningful ways and in which families are committed to actively supporting their children's learning and development.</a:t>
            </a:r>
          </a:p>
          <a:p>
            <a:pPr>
              <a:buClrTx/>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Family engagement is </a:t>
            </a:r>
            <a:r>
              <a:rPr lang="en-US" sz="2200" b="1" dirty="0">
                <a:solidFill>
                  <a:schemeClr val="tx1"/>
                </a:solidFill>
                <a:latin typeface="Arial" panose="020B0604020202020204" pitchFamily="34" charset="0"/>
                <a:cs typeface="Arial" panose="020B0604020202020204" pitchFamily="34" charset="0"/>
              </a:rPr>
              <a:t>continuous</a:t>
            </a:r>
            <a:r>
              <a:rPr lang="en-US" sz="2200" dirty="0">
                <a:solidFill>
                  <a:schemeClr val="tx1"/>
                </a:solidFill>
                <a:latin typeface="Arial" panose="020B0604020202020204" pitchFamily="34" charset="0"/>
                <a:cs typeface="Arial" panose="020B0604020202020204" pitchFamily="34" charset="0"/>
              </a:rPr>
              <a:t> across a child’s life and entails enduring commitment but changing family roles as children mature into young adulthood.</a:t>
            </a:r>
          </a:p>
          <a:p>
            <a:pPr>
              <a:buClrTx/>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Effective family engagement cuts across and reinforces learning in the </a:t>
            </a:r>
            <a:r>
              <a:rPr lang="en-US" sz="2200" b="1" dirty="0">
                <a:solidFill>
                  <a:schemeClr val="tx1"/>
                </a:solidFill>
                <a:latin typeface="Arial" panose="020B0604020202020204" pitchFamily="34" charset="0"/>
                <a:cs typeface="Arial" panose="020B0604020202020204" pitchFamily="34" charset="0"/>
              </a:rPr>
              <a:t>multiple settings </a:t>
            </a:r>
            <a:r>
              <a:rPr lang="en-US" sz="2200" dirty="0">
                <a:solidFill>
                  <a:schemeClr val="tx1"/>
                </a:solidFill>
                <a:latin typeface="Arial" panose="020B0604020202020204" pitchFamily="34" charset="0"/>
                <a:cs typeface="Arial" panose="020B0604020202020204" pitchFamily="34" charset="0"/>
              </a:rPr>
              <a:t>where children learn – at home, in pre-kindergarten programs, in school, in after-school programs, in faith-based institutions, and in the community.</a:t>
            </a:r>
          </a:p>
        </p:txBody>
      </p:sp>
      <p:sp>
        <p:nvSpPr>
          <p:cNvPr id="5" name="Slide Number Placeholder 4"/>
          <p:cNvSpPr>
            <a:spLocks noGrp="1"/>
          </p:cNvSpPr>
          <p:nvPr>
            <p:ph type="sldNum" sz="quarter" idx="12"/>
          </p:nvPr>
        </p:nvSpPr>
        <p:spPr/>
        <p:txBody>
          <a:bodyPr/>
          <a:lstStyle/>
          <a:p>
            <a:fld id="{4FAB73BC-B049-4115-A692-8D63A059BFB8}" type="slidenum">
              <a:rPr lang="en-US" smtClean="0"/>
              <a:pPr/>
              <a:t>14</a:t>
            </a:fld>
            <a:endParaRPr lang="en-US" dirty="0"/>
          </a:p>
        </p:txBody>
      </p:sp>
      <p:sp>
        <p:nvSpPr>
          <p:cNvPr id="4" name="TextBox 3"/>
          <p:cNvSpPr txBox="1"/>
          <p:nvPr/>
        </p:nvSpPr>
        <p:spPr>
          <a:xfrm>
            <a:off x="317241" y="5831633"/>
            <a:ext cx="10338318"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The National Association for Family, School, and Community Engagement (</a:t>
            </a:r>
            <a:r>
              <a:rPr lang="en-US" sz="1400" dirty="0">
                <a:latin typeface="Arial" panose="020B0604020202020204" pitchFamily="34" charset="0"/>
                <a:cs typeface="Arial" panose="020B0604020202020204" pitchFamily="34" charset="0"/>
                <a:hlinkClick r:id="rId3"/>
              </a:rPr>
              <a:t>https://nafsce.site-ym.com/page/definition</a:t>
            </a:r>
            <a:r>
              <a:rPr lang="en-US"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1476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parent and family engagement?</a:t>
            </a:r>
          </a:p>
        </p:txBody>
      </p:sp>
      <p:sp>
        <p:nvSpPr>
          <p:cNvPr id="3" name="Content Placeholder 2"/>
          <p:cNvSpPr>
            <a:spLocks noGrp="1"/>
          </p:cNvSpPr>
          <p:nvPr>
            <p:ph idx="1"/>
          </p:nvPr>
        </p:nvSpPr>
        <p:spPr>
          <a:xfrm>
            <a:off x="733168" y="1903398"/>
            <a:ext cx="10948085" cy="3610994"/>
          </a:xfrm>
        </p:spPr>
        <p:txBody>
          <a:bodyPr>
            <a:noAutofit/>
          </a:bodyPr>
          <a:lstStyle/>
          <a:p>
            <a:r>
              <a:rPr lang="en-US" sz="3200" dirty="0">
                <a:solidFill>
                  <a:schemeClr val="tx1"/>
                </a:solidFill>
              </a:rPr>
              <a:t>“Through effective communication with parents, teachers can have the greatest impact on their day-to-day success with students. With parents on their side, teachers can more effectively manage most academic and behavioral issues that arise. When the most important adults in a child’s life are working together, students benefit enormously.”</a:t>
            </a:r>
          </a:p>
          <a:p>
            <a:pPr marL="1471400" lvl="8" indent="0">
              <a:buNone/>
            </a:pPr>
            <a:r>
              <a:rPr lang="en-US" sz="2600" dirty="0">
                <a:solidFill>
                  <a:schemeClr val="tx1"/>
                </a:solidFill>
              </a:rPr>
              <a:t>						—</a:t>
            </a:r>
            <a:r>
              <a:rPr lang="en-US" sz="2600" dirty="0">
                <a:solidFill>
                  <a:schemeClr val="tx1"/>
                </a:solidFill>
                <a:latin typeface="Arial" panose="020B0604020202020204" pitchFamily="34" charset="0"/>
                <a:cs typeface="Arial" panose="020B0604020202020204" pitchFamily="34" charset="0"/>
              </a:rPr>
              <a:t>Lee and Marleen Canter</a:t>
            </a:r>
          </a:p>
          <a:p>
            <a:pPr marL="1471400" lvl="8" indent="0">
              <a:buNone/>
            </a:pPr>
            <a:endParaRPr lang="en-US" sz="2600"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15</a:t>
            </a:fld>
            <a:endParaRPr lang="en-US" dirty="0"/>
          </a:p>
        </p:txBody>
      </p:sp>
      <p:sp>
        <p:nvSpPr>
          <p:cNvPr id="4" name="TextBox 3"/>
          <p:cNvSpPr txBox="1"/>
          <p:nvPr/>
        </p:nvSpPr>
        <p:spPr>
          <a:xfrm>
            <a:off x="102637" y="5906278"/>
            <a:ext cx="11318033"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a:t>
            </a:r>
            <a:r>
              <a:rPr lang="en-US" sz="1400" i="1" dirty="0">
                <a:latin typeface="Arial" panose="020B0604020202020204" pitchFamily="34" charset="0"/>
                <a:cs typeface="Arial" panose="020B0604020202020204" pitchFamily="34" charset="0"/>
              </a:rPr>
              <a:t>Parents on your Side: A Teacher’s Guide to Creating Positive Relationships with Parents</a:t>
            </a:r>
          </a:p>
        </p:txBody>
      </p:sp>
    </p:spTree>
    <p:extLst>
      <p:ext uri="{BB962C8B-B14F-4D97-AF65-F5344CB8AC3E}">
        <p14:creationId xmlns:p14="http://schemas.microsoft.com/office/powerpoint/2010/main" val="2598623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These plans address how the district and school will implement the parent and family engagement requirements of ESSA.  Components should include:</a:t>
            </a:r>
          </a:p>
          <a:p>
            <a:pPr lvl="3">
              <a:buFont typeface="Arial" panose="020B0604020202020204" pitchFamily="34" charset="0"/>
              <a:buChar char="•"/>
            </a:pPr>
            <a:r>
              <a:rPr lang="en-US" dirty="0">
                <a:solidFill>
                  <a:schemeClr val="tx1"/>
                </a:solidFill>
              </a:rPr>
              <a:t>how parents and families can be involved in decision-making and activities; </a:t>
            </a:r>
          </a:p>
          <a:p>
            <a:pPr lvl="3">
              <a:buFont typeface="Arial" panose="020B0604020202020204" pitchFamily="34" charset="0"/>
              <a:buChar char="•"/>
            </a:pPr>
            <a:r>
              <a:rPr lang="en-US" dirty="0">
                <a:solidFill>
                  <a:schemeClr val="tx1"/>
                </a:solidFill>
              </a:rPr>
              <a:t>how parent and family engagement funds are being used;</a:t>
            </a:r>
          </a:p>
          <a:p>
            <a:pPr lvl="3">
              <a:buFont typeface="Arial" panose="020B0604020202020204" pitchFamily="34" charset="0"/>
              <a:buChar char="•"/>
            </a:pPr>
            <a:r>
              <a:rPr lang="en-US" dirty="0">
                <a:solidFill>
                  <a:schemeClr val="tx1"/>
                </a:solidFill>
              </a:rPr>
              <a:t>how information and training will be provided to families; and </a:t>
            </a:r>
          </a:p>
          <a:p>
            <a:pPr lvl="3">
              <a:buFont typeface="Arial" panose="020B0604020202020204" pitchFamily="34" charset="0"/>
              <a:buChar char="•"/>
            </a:pPr>
            <a:r>
              <a:rPr lang="en-US" dirty="0">
                <a:solidFill>
                  <a:schemeClr val="tx1"/>
                </a:solidFill>
              </a:rPr>
              <a:t>how the school will build capacity in families and staff for strong parent and family engagement.</a:t>
            </a:r>
          </a:p>
          <a:p>
            <a:r>
              <a:rPr lang="en-US" dirty="0">
                <a:solidFill>
                  <a:schemeClr val="tx1"/>
                </a:solidFill>
              </a:rPr>
              <a:t>You, as a Title I parent or family member, have the right to be involved in the development of these plans.</a:t>
            </a:r>
          </a:p>
          <a:p>
            <a:pPr lvl="1"/>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4114973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 district Parent and Family Engagement Policy can be found here:</a:t>
            </a:r>
          </a:p>
          <a:p>
            <a:pPr lvl="3">
              <a:buFont typeface="Arial" panose="020B0604020202020204" pitchFamily="34" charset="0"/>
              <a:buChar char="•"/>
            </a:pPr>
            <a:r>
              <a:rPr lang="en-US" dirty="0">
                <a:solidFill>
                  <a:srgbClr val="C00000"/>
                </a:solidFill>
                <a:hlinkClick r:id="rId3">
                  <a:extLst>
                    <a:ext uri="{A12FA001-AC4F-418D-AE19-62706E023703}">
                      <ahyp:hlinkClr xmlns:ahyp="http://schemas.microsoft.com/office/drawing/2018/hyperlinkcolor" val="tx"/>
                    </a:ext>
                  </a:extLst>
                </a:hlinkClick>
              </a:rPr>
              <a:t>Memphis Shelby County Schools</a:t>
            </a:r>
            <a:endParaRPr lang="en-US" dirty="0">
              <a:solidFill>
                <a:srgbClr val="C00000"/>
              </a:solidFill>
            </a:endParaRPr>
          </a:p>
          <a:p>
            <a:pPr lvl="3">
              <a:buFont typeface="Arial" panose="020B0604020202020204" pitchFamily="34" charset="0"/>
              <a:buChar char="•"/>
            </a:pPr>
            <a:r>
              <a:rPr lang="en-US" dirty="0">
                <a:solidFill>
                  <a:srgbClr val="C00000"/>
                </a:solidFill>
              </a:rPr>
              <a:t>District Website – Community tab – Family Engagement</a:t>
            </a:r>
          </a:p>
          <a:p>
            <a:r>
              <a:rPr lang="en-US" dirty="0">
                <a:solidFill>
                  <a:schemeClr val="tx1"/>
                </a:solidFill>
              </a:rPr>
              <a:t>The school Parent and Family Engagement Policy will be shared </a:t>
            </a:r>
            <a:r>
              <a:rPr lang="en-US" dirty="0">
                <a:solidFill>
                  <a:srgbClr val="C00000"/>
                </a:solidFill>
              </a:rPr>
              <a:t>as a handout during the Annual Title I Parent meeting on August 27, 2026</a:t>
            </a:r>
            <a:r>
              <a:rPr lang="en-US" dirty="0">
                <a:solidFill>
                  <a:schemeClr val="tx1"/>
                </a:solidFill>
              </a:rPr>
              <a:t>. In addition, the policy can be found here:</a:t>
            </a:r>
          </a:p>
          <a:p>
            <a:pPr lvl="3">
              <a:buFont typeface="Arial" panose="020B0604020202020204" pitchFamily="34" charset="0"/>
              <a:buChar char="•"/>
            </a:pPr>
            <a:r>
              <a:rPr lang="en-US" dirty="0">
                <a:solidFill>
                  <a:srgbClr val="C00000"/>
                </a:solidFill>
                <a:hlinkClick r:id="rId4">
                  <a:extLst>
                    <a:ext uri="{A12FA001-AC4F-418D-AE19-62706E023703}">
                      <ahyp:hlinkClr xmlns:ahyp="http://schemas.microsoft.com/office/drawing/2018/hyperlinkcolor" val="tx"/>
                    </a:ext>
                  </a:extLst>
                </a:hlinkClick>
              </a:rPr>
              <a:t>Highland Oaks Middle School </a:t>
            </a:r>
            <a:endParaRPr lang="en-US" dirty="0">
              <a:solidFill>
                <a:srgbClr val="C00000"/>
              </a:solidFill>
            </a:endParaRPr>
          </a:p>
          <a:p>
            <a:pPr lvl="3">
              <a:buFont typeface="Arial" panose="020B0604020202020204" pitchFamily="34" charset="0"/>
              <a:buChar char="•"/>
            </a:pPr>
            <a:r>
              <a:rPr lang="en-US" dirty="0">
                <a:solidFill>
                  <a:srgbClr val="C00000"/>
                </a:solidFill>
              </a:rPr>
              <a:t>School Website – Parents &amp; Students – Title I</a:t>
            </a:r>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2935590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7280" y="286603"/>
            <a:ext cx="10058400" cy="1450757"/>
          </a:xfrm>
        </p:spPr>
        <p:txBody>
          <a:bodyPr>
            <a:normAutofit/>
          </a:bodyPr>
          <a:lstStyle/>
          <a:p>
            <a:r>
              <a:rPr lang="en-US" dirty="0"/>
              <a:t>Parent Communication Activity</a:t>
            </a:r>
          </a:p>
        </p:txBody>
      </p:sp>
      <p:cxnSp>
        <p:nvCxnSpPr>
          <p:cNvPr id="15" name="Straight Connector 14">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097279" y="1845734"/>
            <a:ext cx="6454987" cy="4023360"/>
          </a:xfrm>
        </p:spPr>
        <p:txBody>
          <a:bodyPr>
            <a:normAutofit/>
          </a:bodyPr>
          <a:lstStyle/>
          <a:p>
            <a:pPr>
              <a:buClrTx/>
              <a:buFont typeface="Wingdings" panose="05000000000000000000" pitchFamily="2" charset="2"/>
              <a:buChar char="§"/>
            </a:pPr>
            <a:r>
              <a:rPr lang="en-US">
                <a:latin typeface="Arial" panose="020B0604020202020204" pitchFamily="34" charset="0"/>
                <a:cs typeface="Arial" panose="020B0604020202020204" pitchFamily="34" charset="0"/>
              </a:rPr>
              <a:t>Scan the QR code to answer the following questions on how to best communicate with you:</a:t>
            </a:r>
          </a:p>
          <a:p>
            <a:pPr lvl="3">
              <a:buFont typeface="Arial" panose="020B0604020202020204" pitchFamily="34" charset="0"/>
              <a:buChar char="•"/>
            </a:pPr>
            <a:r>
              <a:rPr lang="en-US">
                <a:latin typeface="Arial" panose="020B0604020202020204" pitchFamily="34" charset="0"/>
                <a:cs typeface="Arial" panose="020B0604020202020204" pitchFamily="34" charset="0"/>
              </a:rPr>
              <a:t>What form of communication works best for you? (e.g., phone calls, texts, emails, notes, face-to-face, etc.)</a:t>
            </a:r>
          </a:p>
          <a:p>
            <a:pPr lvl="3">
              <a:buFont typeface="Arial" panose="020B0604020202020204" pitchFamily="34" charset="0"/>
              <a:buChar char="•"/>
            </a:pPr>
            <a:r>
              <a:rPr lang="en-US">
                <a:latin typeface="Arial" panose="020B0604020202020204" pitchFamily="34" charset="0"/>
                <a:cs typeface="Arial" panose="020B0604020202020204" pitchFamily="34" charset="0"/>
              </a:rPr>
              <a:t>What kinds of information do you most want to receive from the school?</a:t>
            </a:r>
          </a:p>
          <a:p>
            <a:pPr lvl="3">
              <a:buFont typeface="Arial" panose="020B0604020202020204" pitchFamily="34" charset="0"/>
              <a:buChar char="•"/>
            </a:pPr>
            <a:r>
              <a:rPr lang="en-US">
                <a:latin typeface="Arial" panose="020B0604020202020204" pitchFamily="34" charset="0"/>
                <a:cs typeface="Arial" panose="020B0604020202020204" pitchFamily="34" charset="0"/>
              </a:rPr>
              <a:t>What might the school do differently to improve communication between school and home?</a:t>
            </a:r>
          </a:p>
        </p:txBody>
      </p:sp>
      <p:pic>
        <p:nvPicPr>
          <p:cNvPr id="8" name="Picture 7">
            <a:extLst>
              <a:ext uri="{FF2B5EF4-FFF2-40B4-BE49-F238E27FC236}">
                <a16:creationId xmlns:a16="http://schemas.microsoft.com/office/drawing/2014/main" id="{73DDAA9A-9B4E-F244-712C-0D998C7C86B9}"/>
              </a:ext>
            </a:extLst>
          </p:cNvPr>
          <p:cNvPicPr>
            <a:picLocks noChangeAspect="1"/>
          </p:cNvPicPr>
          <p:nvPr/>
        </p:nvPicPr>
        <p:blipFill>
          <a:blip r:embed="rId3"/>
          <a:stretch>
            <a:fillRect/>
          </a:stretch>
        </p:blipFill>
        <p:spPr>
          <a:xfrm>
            <a:off x="8020570" y="2112429"/>
            <a:ext cx="3135109" cy="3078789"/>
          </a:xfrm>
          <a:prstGeom prst="rect">
            <a:avLst/>
          </a:prstGeom>
        </p:spPr>
      </p:pic>
      <p:sp>
        <p:nvSpPr>
          <p:cNvPr id="17" name="Rectangle 16">
            <a:extLst>
              <a:ext uri="{FF2B5EF4-FFF2-40B4-BE49-F238E27FC236}">
                <a16:creationId xmlns:a16="http://schemas.microsoft.com/office/drawing/2014/main" id="{BD7A74B5-8367-4A83-ABEC-0FCDDE97B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2CC184B0-C2C6-4BF0-B078-816C7AF95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p:cNvSpPr>
            <a:spLocks noGrp="1"/>
          </p:cNvSpPr>
          <p:nvPr>
            <p:ph type="sldNum" sz="quarter" idx="12"/>
          </p:nvPr>
        </p:nvSpPr>
        <p:spPr>
          <a:xfrm>
            <a:off x="9900458" y="6459785"/>
            <a:ext cx="1312025" cy="365125"/>
          </a:xfrm>
        </p:spPr>
        <p:txBody>
          <a:bodyPr>
            <a:normAutofit/>
          </a:bodyPr>
          <a:lstStyle/>
          <a:p>
            <a:pPr>
              <a:spcAft>
                <a:spcPts val="600"/>
              </a:spcAft>
            </a:pPr>
            <a:fld id="{4FAB73BC-B049-4115-A692-8D63A059BFB8}" type="slidenum">
              <a:rPr lang="en-US" smtClean="0"/>
              <a:pPr>
                <a:spcAft>
                  <a:spcPts val="600"/>
                </a:spcAft>
              </a:pPr>
              <a:t>18</a:t>
            </a:fld>
            <a:endParaRPr lang="en-US"/>
          </a:p>
        </p:txBody>
      </p:sp>
    </p:spTree>
    <p:extLst>
      <p:ext uri="{BB962C8B-B14F-4D97-AF65-F5344CB8AC3E}">
        <p14:creationId xmlns:p14="http://schemas.microsoft.com/office/powerpoint/2010/main" val="1142818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a:solidFill>
                  <a:schemeClr val="tx1"/>
                </a:solidFill>
              </a:rPr>
              <a:t>Any district with a Title I allocation exceeding $500,000 is required by law to set aside 1% of its Title I allocation for parent and family engagement.</a:t>
            </a:r>
          </a:p>
          <a:p>
            <a:r>
              <a:rPr lang="en-US" dirty="0">
                <a:solidFill>
                  <a:schemeClr val="tx1"/>
                </a:solidFill>
              </a:rPr>
              <a:t>Of that 1%, 10% may be reserved at the district for system-wide initiatives related to parent and family engagement.  The </a:t>
            </a:r>
            <a:r>
              <a:rPr lang="en-US">
                <a:solidFill>
                  <a:schemeClr val="tx1"/>
                </a:solidFill>
              </a:rPr>
              <a:t>remaining 90% </a:t>
            </a:r>
            <a:r>
              <a:rPr lang="en-US" dirty="0">
                <a:solidFill>
                  <a:schemeClr val="tx1"/>
                </a:solidFill>
              </a:rPr>
              <a:t>must be allocated to all Title I schools in the district.  </a:t>
            </a:r>
          </a:p>
          <a:p>
            <a:r>
              <a:rPr lang="en-US" dirty="0">
                <a:solidFill>
                  <a:schemeClr val="tx1"/>
                </a:solidFill>
              </a:rPr>
              <a:t>You, as Title I parents and family members, have the right to be involved in how this money is spent.</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664044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we here?</a:t>
            </a:r>
          </a:p>
        </p:txBody>
      </p:sp>
      <p:sp>
        <p:nvSpPr>
          <p:cNvPr id="3" name="Content Placeholder 2"/>
          <p:cNvSpPr>
            <a:spLocks noGrp="1"/>
          </p:cNvSpPr>
          <p:nvPr>
            <p:ph idx="1"/>
          </p:nvPr>
        </p:nvSpPr>
        <p:spPr/>
        <p:txBody>
          <a:bodyPr/>
          <a:lstStyle/>
          <a:p>
            <a:r>
              <a:rPr lang="en-US" dirty="0">
                <a:solidFill>
                  <a:schemeClr val="tx1"/>
                </a:solidFill>
              </a:rPr>
              <a:t>The Every Student Succeeds Act (ESSA) requires that each Title I school hold an annual meeting of Title I families in order to:</a:t>
            </a:r>
          </a:p>
          <a:p>
            <a:pPr lvl="3">
              <a:buFont typeface="Arial" panose="020B0604020202020204" pitchFamily="34" charset="0"/>
              <a:buChar char="•"/>
            </a:pPr>
            <a:r>
              <a:rPr lang="en-US" dirty="0">
                <a:solidFill>
                  <a:schemeClr val="tx1"/>
                </a:solidFill>
              </a:rPr>
              <a:t>inform you of your school’s participation in Title I,</a:t>
            </a:r>
          </a:p>
          <a:p>
            <a:pPr lvl="3">
              <a:buFont typeface="Arial" panose="020B0604020202020204" pitchFamily="34" charset="0"/>
              <a:buChar char="•"/>
            </a:pPr>
            <a:r>
              <a:rPr lang="en-US" dirty="0">
                <a:solidFill>
                  <a:schemeClr val="tx1"/>
                </a:solidFill>
              </a:rPr>
              <a:t>explain the requirements of Title I, and</a:t>
            </a:r>
          </a:p>
          <a:p>
            <a:pPr lvl="3">
              <a:buFont typeface="Arial" panose="020B0604020202020204" pitchFamily="34" charset="0"/>
              <a:buChar char="•"/>
            </a:pPr>
            <a:r>
              <a:rPr lang="en-US" dirty="0">
                <a:solidFill>
                  <a:schemeClr val="tx1"/>
                </a:solidFill>
              </a:rPr>
              <a:t>explain your rights as parents and family members to be involved.</a:t>
            </a:r>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2902294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lnSpcReduction="10000"/>
          </a:bodyPr>
          <a:lstStyle/>
          <a:p>
            <a:r>
              <a:rPr lang="en-US" dirty="0">
                <a:solidFill>
                  <a:schemeClr val="tx1"/>
                </a:solidFill>
              </a:rPr>
              <a:t>In</a:t>
            </a:r>
            <a:r>
              <a:rPr lang="en-US" dirty="0"/>
              <a:t> </a:t>
            </a:r>
            <a:r>
              <a:rPr lang="en-US" dirty="0">
                <a:solidFill>
                  <a:srgbClr val="C00000"/>
                </a:solidFill>
              </a:rPr>
              <a:t>2026 – 2027,</a:t>
            </a:r>
            <a:r>
              <a:rPr lang="en-US" dirty="0">
                <a:solidFill>
                  <a:srgbClr val="FF0000"/>
                </a:solidFill>
              </a:rPr>
              <a:t> </a:t>
            </a:r>
            <a:r>
              <a:rPr lang="en-US" dirty="0">
                <a:solidFill>
                  <a:schemeClr val="tx1"/>
                </a:solidFill>
              </a:rPr>
              <a:t>we received approximately $</a:t>
            </a:r>
            <a:r>
              <a:rPr lang="en-US" dirty="0">
                <a:solidFill>
                  <a:srgbClr val="C00000"/>
                </a:solidFill>
              </a:rPr>
              <a:t>4,401.51</a:t>
            </a:r>
            <a:r>
              <a:rPr lang="en-US" dirty="0">
                <a:solidFill>
                  <a:srgbClr val="FF0000"/>
                </a:solidFill>
              </a:rPr>
              <a:t> </a:t>
            </a:r>
            <a:r>
              <a:rPr lang="en-US" dirty="0">
                <a:solidFill>
                  <a:schemeClr val="tx1"/>
                </a:solidFill>
              </a:rPr>
              <a:t>in parent and family engagement funding. We plan to use these funds for:</a:t>
            </a:r>
            <a:endParaRPr lang="en-US" dirty="0"/>
          </a:p>
          <a:p>
            <a:pPr lvl="3">
              <a:buFont typeface="Arial" panose="020B0604020202020204" pitchFamily="34" charset="0"/>
              <a:buChar char="•"/>
            </a:pPr>
            <a:r>
              <a:rPr lang="en-US" dirty="0">
                <a:solidFill>
                  <a:schemeClr val="tx1"/>
                </a:solidFill>
              </a:rPr>
              <a:t>Parent and Family Engagement Meeting and Events</a:t>
            </a:r>
          </a:p>
          <a:p>
            <a:pPr lvl="4">
              <a:buFont typeface="Courier New" panose="02070309020205020404" pitchFamily="49" charset="0"/>
              <a:buChar char="o"/>
            </a:pPr>
            <a:r>
              <a:rPr lang="en-US" dirty="0">
                <a:solidFill>
                  <a:srgbClr val="C00000"/>
                </a:solidFill>
              </a:rPr>
              <a:t>Muffins for Mom (September 2026)</a:t>
            </a:r>
          </a:p>
          <a:p>
            <a:pPr lvl="4">
              <a:buFont typeface="Courier New" panose="02070309020205020404" pitchFamily="49" charset="0"/>
              <a:buChar char="o"/>
            </a:pPr>
            <a:r>
              <a:rPr lang="en-US" dirty="0">
                <a:solidFill>
                  <a:srgbClr val="C00000"/>
                </a:solidFill>
              </a:rPr>
              <a:t>Donuts with Dad (October 2026)</a:t>
            </a:r>
          </a:p>
          <a:p>
            <a:pPr lvl="4">
              <a:buFont typeface="Courier New" panose="02070309020205020404" pitchFamily="49" charset="0"/>
              <a:buChar char="o"/>
            </a:pPr>
            <a:r>
              <a:rPr lang="en-US" dirty="0">
                <a:solidFill>
                  <a:srgbClr val="C00000"/>
                </a:solidFill>
              </a:rPr>
              <a:t>Literacy Night</a:t>
            </a:r>
          </a:p>
          <a:p>
            <a:pPr lvl="4">
              <a:buFont typeface="Courier New" panose="02070309020205020404" pitchFamily="49" charset="0"/>
              <a:buChar char="o"/>
            </a:pPr>
            <a:r>
              <a:rPr lang="en-US" dirty="0">
                <a:solidFill>
                  <a:srgbClr val="C00000"/>
                </a:solidFill>
              </a:rPr>
              <a:t>Math &amp; Science Night</a:t>
            </a:r>
          </a:p>
          <a:p>
            <a:pPr lvl="4">
              <a:buFont typeface="Courier New" panose="02070309020205020404" pitchFamily="49" charset="0"/>
              <a:buChar char="o"/>
            </a:pPr>
            <a:r>
              <a:rPr lang="en-US" dirty="0">
                <a:solidFill>
                  <a:srgbClr val="C00000"/>
                </a:solidFill>
              </a:rPr>
              <a:t>School Data Night</a:t>
            </a:r>
          </a:p>
          <a:p>
            <a:pPr lvl="2"/>
            <a:endParaRPr lang="en-US" dirty="0"/>
          </a:p>
          <a:p>
            <a:pPr lvl="3">
              <a:buFont typeface="Arial" panose="020B0604020202020204" pitchFamily="34" charset="0"/>
              <a:buChar char="•"/>
            </a:pPr>
            <a:r>
              <a:rPr lang="en-US" dirty="0">
                <a:solidFill>
                  <a:schemeClr val="tx1"/>
                </a:solidFill>
              </a:rPr>
              <a:t>Materials/Supplies</a:t>
            </a:r>
          </a:p>
          <a:p>
            <a:pPr lvl="4">
              <a:buFont typeface="Courier New" panose="02070309020205020404" pitchFamily="49" charset="0"/>
              <a:buChar char="o"/>
            </a:pPr>
            <a:r>
              <a:rPr lang="en-US" dirty="0">
                <a:solidFill>
                  <a:srgbClr val="C00000"/>
                </a:solidFill>
              </a:rPr>
              <a:t>Refreshments for parent meetings</a:t>
            </a:r>
          </a:p>
          <a:p>
            <a:pPr lvl="4">
              <a:buFont typeface="Courier New" panose="02070309020205020404" pitchFamily="49" charset="0"/>
              <a:buChar char="o"/>
            </a:pPr>
            <a:r>
              <a:rPr lang="en-US" dirty="0">
                <a:solidFill>
                  <a:srgbClr val="C00000"/>
                </a:solidFill>
              </a:rPr>
              <a:t>Training materials for parent meetings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3013493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fontScale="92500" lnSpcReduction="10000"/>
          </a:bodyPr>
          <a:lstStyle/>
          <a:p>
            <a:r>
              <a:rPr lang="en-US" dirty="0">
                <a:solidFill>
                  <a:schemeClr val="tx1"/>
                </a:solidFill>
              </a:rPr>
              <a:t>A school-parent compact is a written commitment that outlines how the entire school community – teachers, families, and students will share the responsibility for improved academic achievement.</a:t>
            </a:r>
          </a:p>
          <a:p>
            <a:r>
              <a:rPr lang="en-US" dirty="0">
                <a:solidFill>
                  <a:schemeClr val="tx1"/>
                </a:solidFill>
              </a:rPr>
              <a:t>The compact must describe how the school will:</a:t>
            </a:r>
          </a:p>
          <a:p>
            <a:pPr lvl="3">
              <a:buFont typeface="Arial" panose="020B0604020202020204" pitchFamily="34" charset="0"/>
              <a:buChar char="•"/>
            </a:pPr>
            <a:r>
              <a:rPr lang="en-US" dirty="0">
                <a:solidFill>
                  <a:schemeClr val="tx1"/>
                </a:solidFill>
              </a:rPr>
              <a:t>provide high-quality curriculum and instruction;</a:t>
            </a:r>
          </a:p>
          <a:p>
            <a:pPr lvl="3">
              <a:buFont typeface="Arial" panose="020B0604020202020204" pitchFamily="34" charset="0"/>
              <a:buChar char="•"/>
            </a:pPr>
            <a:r>
              <a:rPr lang="en-US" dirty="0">
                <a:solidFill>
                  <a:schemeClr val="tx1"/>
                </a:solidFill>
              </a:rPr>
              <a:t>hold parent-teacher conferences, annually in elementary schools; </a:t>
            </a:r>
          </a:p>
          <a:p>
            <a:pPr lvl="3">
              <a:buFont typeface="Arial" panose="020B0604020202020204" pitchFamily="34" charset="0"/>
              <a:buChar char="•"/>
            </a:pPr>
            <a:r>
              <a:rPr lang="en-US" dirty="0">
                <a:solidFill>
                  <a:schemeClr val="tx1"/>
                </a:solidFill>
              </a:rPr>
              <a:t>provide parents with reports on their child’s progress;</a:t>
            </a:r>
          </a:p>
          <a:p>
            <a:pPr lvl="3">
              <a:buFont typeface="Arial" panose="020B0604020202020204" pitchFamily="34" charset="0"/>
              <a:buChar char="•"/>
            </a:pPr>
            <a:r>
              <a:rPr lang="en-US" dirty="0">
                <a:solidFill>
                  <a:schemeClr val="tx1"/>
                </a:solidFill>
              </a:rPr>
              <a:t>provide parents reasonable access to staff. </a:t>
            </a:r>
          </a:p>
          <a:p>
            <a:pPr lvl="3">
              <a:buFont typeface="Arial" panose="020B0604020202020204" pitchFamily="34" charset="0"/>
              <a:buChar char="•"/>
            </a:pPr>
            <a:r>
              <a:rPr lang="en-US" dirty="0">
                <a:solidFill>
                  <a:schemeClr val="tx1"/>
                </a:solidFill>
              </a:rPr>
              <a:t>provide parents opportunities to volunteer; and</a:t>
            </a:r>
          </a:p>
          <a:p>
            <a:pPr lvl="3">
              <a:buFont typeface="Arial" panose="020B0604020202020204" pitchFamily="34" charset="0"/>
              <a:buChar char="•"/>
            </a:pPr>
            <a:r>
              <a:rPr lang="en-US" dirty="0">
                <a:solidFill>
                  <a:schemeClr val="tx1"/>
                </a:solidFill>
              </a:rPr>
              <a:t>ensure regular two-way meaningful communication between family members and staff, to the extent practicable, in a language family members can understand.</a:t>
            </a:r>
          </a:p>
          <a:p>
            <a:r>
              <a:rPr lang="en-US" dirty="0">
                <a:solidFill>
                  <a:schemeClr val="tx1"/>
                </a:solidFill>
              </a:rPr>
              <a:t>You, as a Title I parent or family member, have the right to be involved in the development of the compact.</a:t>
            </a:r>
          </a:p>
          <a:p>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664315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a:bodyPr>
          <a:lstStyle/>
          <a:p>
            <a:r>
              <a:rPr lang="en-US" dirty="0">
                <a:solidFill>
                  <a:schemeClr val="tx1"/>
                </a:solidFill>
              </a:rPr>
              <a:t>The school-parent compact will be shared</a:t>
            </a:r>
            <a:r>
              <a:rPr lang="en-US" dirty="0"/>
              <a:t> </a:t>
            </a:r>
            <a:r>
              <a:rPr lang="en-US" dirty="0">
                <a:solidFill>
                  <a:srgbClr val="C00000"/>
                </a:solidFill>
              </a:rPr>
              <a:t>as a handout during the Annual Title I Parent meeting on August 27, 2026. </a:t>
            </a:r>
            <a:r>
              <a:rPr lang="en-US" dirty="0">
                <a:solidFill>
                  <a:schemeClr val="tx1"/>
                </a:solidFill>
              </a:rPr>
              <a:t>In addition, the compact can be found here:</a:t>
            </a:r>
          </a:p>
          <a:p>
            <a:pPr lvl="3">
              <a:buFont typeface="Arial" panose="020B0604020202020204" pitchFamily="34" charset="0"/>
              <a:buChar char="•"/>
            </a:pPr>
            <a:r>
              <a:rPr lang="en-US" dirty="0">
                <a:solidFill>
                  <a:srgbClr val="C00000"/>
                </a:solidFill>
                <a:hlinkClick r:id="rId3">
                  <a:extLst>
                    <a:ext uri="{A12FA001-AC4F-418D-AE19-62706E023703}">
                      <ahyp:hlinkClr xmlns:ahyp="http://schemas.microsoft.com/office/drawing/2018/hyperlinkcolor" val="tx"/>
                    </a:ext>
                  </a:extLst>
                </a:hlinkClick>
              </a:rPr>
              <a:t>Highland Oaks Middle School </a:t>
            </a:r>
            <a:endParaRPr lang="en-US" dirty="0">
              <a:solidFill>
                <a:srgbClr val="C00000"/>
              </a:solidFill>
            </a:endParaRPr>
          </a:p>
          <a:p>
            <a:pPr lvl="3">
              <a:buFont typeface="Arial" panose="020B0604020202020204" pitchFamily="34" charset="0"/>
              <a:buChar char="•"/>
            </a:pPr>
            <a:r>
              <a:rPr lang="en-US" dirty="0">
                <a:solidFill>
                  <a:srgbClr val="C00000"/>
                </a:solidFill>
              </a:rPr>
              <a:t>School Website – Parents &amp; Students – Title I</a:t>
            </a:r>
          </a:p>
          <a:p>
            <a:pPr marL="0" indent="0">
              <a:buNone/>
            </a:pPr>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427438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What are the benefits of family engagement?</a:t>
            </a:r>
          </a:p>
        </p:txBody>
      </p:sp>
      <p:sp>
        <p:nvSpPr>
          <p:cNvPr id="4" name="Content Placeholder 3"/>
          <p:cNvSpPr>
            <a:spLocks noGrp="1"/>
          </p:cNvSpPr>
          <p:nvPr>
            <p:ph sz="half" idx="1"/>
          </p:nvPr>
        </p:nvSpPr>
        <p:spPr>
          <a:xfrm>
            <a:off x="854684" y="1845733"/>
            <a:ext cx="3285250" cy="4023359"/>
          </a:xfrm>
          <a:ln>
            <a:solidFill>
              <a:schemeClr val="tx1"/>
            </a:solidFill>
          </a:ln>
        </p:spPr>
        <p:txBody>
          <a:bodyPr>
            <a:normAutofit/>
          </a:bodyPr>
          <a:lstStyle/>
          <a:p>
            <a:pPr algn="ctr"/>
            <a:r>
              <a:rPr lang="en-US" u="sng" dirty="0">
                <a:solidFill>
                  <a:schemeClr val="tx1"/>
                </a:solidFill>
                <a:latin typeface="Arial" panose="020B0604020202020204" pitchFamily="34" charset="0"/>
                <a:cs typeface="Arial" panose="020B0604020202020204" pitchFamily="34" charset="0"/>
              </a:rPr>
              <a:t>For students:</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grades and test scores</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Better attendance</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positive attitudes and better behavior</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graduation rates</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Greater enrollment in postsecondary education</a:t>
            </a:r>
          </a:p>
          <a:p>
            <a:pPr>
              <a:buClrTx/>
              <a:buFont typeface="Wingdings" panose="05000000000000000000" pitchFamily="2" charset="2"/>
              <a:buChar char="§"/>
            </a:pPr>
            <a:endParaRPr lang="en-US" dirty="0"/>
          </a:p>
          <a:p>
            <a:endParaRPr lang="en-US" dirty="0"/>
          </a:p>
        </p:txBody>
      </p:sp>
      <p:sp>
        <p:nvSpPr>
          <p:cNvPr id="9" name="Content Placeholder 3"/>
          <p:cNvSpPr>
            <a:spLocks noGrp="1"/>
          </p:cNvSpPr>
          <p:nvPr>
            <p:ph sz="half" idx="2"/>
          </p:nvPr>
        </p:nvSpPr>
        <p:spPr>
          <a:xfrm>
            <a:off x="4483855" y="1845733"/>
            <a:ext cx="3285250" cy="4023359"/>
          </a:xfrm>
          <a:ln>
            <a:solidFill>
              <a:schemeClr val="tx1"/>
            </a:solidFill>
          </a:ln>
        </p:spPr>
        <p:txBody>
          <a:bodyPr>
            <a:normAutofit/>
          </a:bodyPr>
          <a:lstStyle/>
          <a:p>
            <a:pPr algn="ctr"/>
            <a:r>
              <a:rPr lang="en-US" u="sng" dirty="0">
                <a:solidFill>
                  <a:schemeClr val="tx1"/>
                </a:solidFill>
                <a:latin typeface="Arial" panose="020B0604020202020204" pitchFamily="34" charset="0"/>
                <a:cs typeface="Arial" panose="020B0604020202020204" pitchFamily="34" charset="0"/>
              </a:rPr>
              <a:t>For Parents and Families: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confidence and trust in the school</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Increased confidence in their parenting skills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Creates a home environment that encourages learning</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Encourages families to form stronger relationships with teachers and other families</a:t>
            </a:r>
          </a:p>
          <a:p>
            <a:pPr marL="0" lvl="0" indent="0">
              <a:buClrTx/>
              <a:buNone/>
            </a:pPr>
            <a:endParaRPr lang="en-US" dirty="0">
              <a:solidFill>
                <a:prstClr val="black">
                  <a:lumMod val="75000"/>
                  <a:lumOff val="25000"/>
                </a:prstClr>
              </a:solidFill>
              <a:latin typeface="Arial" panose="020B0604020202020204" pitchFamily="34" charset="0"/>
              <a:cs typeface="Arial" panose="020B0604020202020204" pitchFamily="34" charset="0"/>
            </a:endParaRPr>
          </a:p>
          <a:p>
            <a:endParaRPr lang="en-US" u="sng"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23</a:t>
            </a:fld>
            <a:endParaRPr lang="en-US" dirty="0"/>
          </a:p>
        </p:txBody>
      </p:sp>
      <p:sp>
        <p:nvSpPr>
          <p:cNvPr id="10" name="Content Placeholder 3"/>
          <p:cNvSpPr>
            <a:spLocks noGrp="1"/>
          </p:cNvSpPr>
          <p:nvPr>
            <p:ph sz="half" idx="4294967295"/>
          </p:nvPr>
        </p:nvSpPr>
        <p:spPr>
          <a:xfrm>
            <a:off x="8052779" y="1845733"/>
            <a:ext cx="3284537" cy="4024313"/>
          </a:xfrm>
          <a:ln>
            <a:solidFill>
              <a:schemeClr val="tx1"/>
            </a:solidFill>
          </a:ln>
        </p:spPr>
        <p:txBody>
          <a:bodyPr>
            <a:normAutofit/>
          </a:bodyPr>
          <a:lstStyle/>
          <a:p>
            <a:pPr algn="ctr"/>
            <a:r>
              <a:rPr lang="en-US" u="sng" dirty="0">
                <a:solidFill>
                  <a:schemeClr val="tx1"/>
                </a:solidFill>
                <a:latin typeface="Arial" panose="020B0604020202020204" pitchFamily="34" charset="0"/>
                <a:cs typeface="Arial" panose="020B0604020202020204" pitchFamily="34" charset="0"/>
              </a:rPr>
              <a:t>For Schools and Teachers: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Improved teacher and staff morale</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ratings of schools and teachers by families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support from families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student achievement</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Increased and improved relationships within the community</a:t>
            </a:r>
          </a:p>
          <a:p>
            <a:pPr lvl="0">
              <a:buClrTx/>
              <a:buFont typeface="Wingdings" panose="05000000000000000000" pitchFamily="2" charset="2"/>
              <a:buChar char="§"/>
            </a:pPr>
            <a:endParaRPr lang="en-US" dirty="0">
              <a:solidFill>
                <a:prstClr val="black">
                  <a:lumMod val="75000"/>
                  <a:lumOff val="25000"/>
                </a:prstClr>
              </a:solidFill>
              <a:latin typeface="Arial" panose="020B0604020202020204" pitchFamily="34" charset="0"/>
              <a:cs typeface="Arial" panose="020B0604020202020204" pitchFamily="34" charset="0"/>
            </a:endParaRPr>
          </a:p>
          <a:p>
            <a:endParaRPr lang="en-US" u="sng" dirty="0"/>
          </a:p>
        </p:txBody>
      </p:sp>
    </p:spTree>
    <p:extLst>
      <p:ext uri="{BB962C8B-B14F-4D97-AF65-F5344CB8AC3E}">
        <p14:creationId xmlns:p14="http://schemas.microsoft.com/office/powerpoint/2010/main" val="2777107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be involved?</a:t>
            </a:r>
          </a:p>
        </p:txBody>
      </p:sp>
      <p:sp>
        <p:nvSpPr>
          <p:cNvPr id="3" name="Content Placeholder 2"/>
          <p:cNvSpPr>
            <a:spLocks noGrp="1"/>
          </p:cNvSpPr>
          <p:nvPr>
            <p:ph idx="1"/>
          </p:nvPr>
        </p:nvSpPr>
        <p:spPr>
          <a:xfrm>
            <a:off x="678731" y="1845733"/>
            <a:ext cx="11010506" cy="3961177"/>
          </a:xfrm>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We need you! Research has proven that family engagement in education has more impact on student achievement than any other factor.</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SIP, </a:t>
            </a:r>
            <a:r>
              <a:rPr lang="en-US" dirty="0">
                <a:solidFill>
                  <a:srgbClr val="C00000"/>
                </a:solidFill>
                <a:latin typeface="Arial" panose="020B0604020202020204" pitchFamily="34" charset="0"/>
                <a:cs typeface="Arial" panose="020B0604020202020204" pitchFamily="34" charset="0"/>
              </a:rPr>
              <a:t>contact Angela Edwards, PLC Coach or Dr. Monica Fleming, Principal </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Parent and Family Engagement Policy, </a:t>
            </a:r>
            <a:r>
              <a:rPr lang="en-US" dirty="0">
                <a:solidFill>
                  <a:srgbClr val="C00000"/>
                </a:solidFill>
              </a:rPr>
              <a:t>contact Angela Edwards, PLC Coach or Dr. Monica Fleming, Principal </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School Parent Compact, </a:t>
            </a:r>
            <a:r>
              <a:rPr lang="en-US" dirty="0">
                <a:solidFill>
                  <a:srgbClr val="C00000"/>
                </a:solidFill>
              </a:rPr>
              <a:t>contact Angela Edwards, PLC Coach or Dr. Monica Fleming, Principal</a:t>
            </a:r>
            <a:endParaRPr lang="en-US" dirty="0">
              <a:solidFill>
                <a:srgbClr val="C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1558384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be involved?</a:t>
            </a:r>
          </a:p>
        </p:txBody>
      </p:sp>
      <p:sp>
        <p:nvSpPr>
          <p:cNvPr id="3" name="Content Placeholder 2"/>
          <p:cNvSpPr>
            <a:spLocks noGrp="1"/>
          </p:cNvSpPr>
          <p:nvPr>
            <p:ph idx="1"/>
          </p:nvPr>
        </p:nvSpPr>
        <p:spPr>
          <a:xfrm>
            <a:off x="618836" y="1845734"/>
            <a:ext cx="11111346" cy="4023360"/>
          </a:xfrm>
        </p:spPr>
        <p:txBody>
          <a:bodyPr>
            <a:normAutofit/>
          </a:bodyPr>
          <a:lstStyle/>
          <a:p>
            <a:pPr>
              <a:buClrTx/>
              <a:buFont typeface="Wingdings" panose="05000000000000000000" pitchFamily="2" charset="2"/>
              <a:buChar char="§"/>
            </a:pPr>
            <a:r>
              <a:rPr lang="en-US" dirty="0">
                <a:solidFill>
                  <a:srgbClr val="C00000"/>
                </a:solidFill>
                <a:latin typeface="Arial" panose="020B0604020202020204" pitchFamily="34" charset="0"/>
                <a:cs typeface="Arial" panose="020B0604020202020204" pitchFamily="34" charset="0"/>
              </a:rPr>
              <a:t>Other ways you can be involved in your child’s education can be found below.</a:t>
            </a:r>
          </a:p>
          <a:p>
            <a:pPr lvl="2"/>
            <a:r>
              <a:rPr lang="en-US" dirty="0">
                <a:solidFill>
                  <a:srgbClr val="C00000"/>
                </a:solidFill>
                <a:latin typeface="Arial" panose="020B0604020202020204" pitchFamily="34" charset="0"/>
                <a:cs typeface="Arial" panose="020B0604020202020204" pitchFamily="34" charset="0"/>
              </a:rPr>
              <a:t>encouraging attendance;</a:t>
            </a:r>
          </a:p>
          <a:p>
            <a:pPr lvl="2"/>
            <a:r>
              <a:rPr lang="en-US" dirty="0">
                <a:solidFill>
                  <a:srgbClr val="C00000"/>
                </a:solidFill>
                <a:latin typeface="Arial" panose="020B0604020202020204" pitchFamily="34" charset="0"/>
                <a:cs typeface="Arial" panose="020B0604020202020204" pitchFamily="34" charset="0"/>
              </a:rPr>
              <a:t>monitoring grades and schoolwork on an online system or portal;</a:t>
            </a:r>
          </a:p>
          <a:p>
            <a:pPr lvl="2"/>
            <a:r>
              <a:rPr lang="en-US" dirty="0">
                <a:solidFill>
                  <a:srgbClr val="C00000"/>
                </a:solidFill>
                <a:latin typeface="Arial" panose="020B0604020202020204" pitchFamily="34" charset="0"/>
                <a:cs typeface="Arial" panose="020B0604020202020204" pitchFamily="34" charset="0"/>
              </a:rPr>
              <a:t>attending family events and meetings;</a:t>
            </a:r>
          </a:p>
          <a:p>
            <a:pPr lvl="2"/>
            <a:r>
              <a:rPr lang="en-US" dirty="0">
                <a:solidFill>
                  <a:srgbClr val="C00000"/>
                </a:solidFill>
                <a:latin typeface="Arial" panose="020B0604020202020204" pitchFamily="34" charset="0"/>
                <a:cs typeface="Arial" panose="020B0604020202020204" pitchFamily="34" charset="0"/>
              </a:rPr>
              <a:t>joining family groups and committees (e.g., PTA/PTO, advisory councils, etc.); and</a:t>
            </a:r>
          </a:p>
          <a:p>
            <a:pPr lvl="2"/>
            <a:r>
              <a:rPr lang="en-US" dirty="0">
                <a:solidFill>
                  <a:srgbClr val="C00000"/>
                </a:solidFill>
                <a:latin typeface="Arial" panose="020B0604020202020204" pitchFamily="34" charset="0"/>
                <a:cs typeface="Arial" panose="020B0604020202020204" pitchFamily="34" charset="0"/>
              </a:rPr>
              <a:t>reading school/classroom newsletters or websites and that contain examples of learning activities families can do with students at home.]</a:t>
            </a:r>
          </a:p>
          <a:p>
            <a:pPr>
              <a:buClrTx/>
              <a:buFont typeface="Wingdings" panose="05000000000000000000" pitchFamily="2" charset="2"/>
              <a:buChar char="§"/>
            </a:pPr>
            <a:r>
              <a:rPr lang="en-US" dirty="0">
                <a:solidFill>
                  <a:srgbClr val="C00000"/>
                </a:solidFill>
                <a:latin typeface="Arial" panose="020B0604020202020204" pitchFamily="34" charset="0"/>
                <a:cs typeface="Arial" panose="020B0604020202020204" pitchFamily="34" charset="0"/>
              </a:rPr>
              <a:t>Additionally, Highland Oaks Middle School’s Family Engagement Policy describes several other opportunities for you to be involved in the education of your child.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4022524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my rights?</a:t>
            </a:r>
          </a:p>
        </p:txBody>
      </p:sp>
      <p:sp>
        <p:nvSpPr>
          <p:cNvPr id="3" name="Content Placeholder 2"/>
          <p:cNvSpPr>
            <a:spLocks noGrp="1"/>
          </p:cNvSpPr>
          <p:nvPr>
            <p:ph idx="1"/>
          </p:nvPr>
        </p:nvSpPr>
        <p:spPr>
          <a:xfrm>
            <a:off x="535709" y="1845734"/>
            <a:ext cx="11231417" cy="4398048"/>
          </a:xfrm>
        </p:spPr>
        <p:txBody>
          <a:bodyPr>
            <a:normAutofit/>
          </a:bodyPr>
          <a:lstStyle/>
          <a:p>
            <a:r>
              <a:rPr lang="en-US" dirty="0">
                <a:solidFill>
                  <a:schemeClr val="tx1"/>
                </a:solidFill>
              </a:rPr>
              <a:t>The families and parents of Title I students have a right, by law, to:</a:t>
            </a:r>
          </a:p>
          <a:p>
            <a:pPr lvl="3">
              <a:spcBef>
                <a:spcPts val="1200"/>
              </a:spcBef>
              <a:spcAft>
                <a:spcPts val="600"/>
              </a:spcAft>
              <a:buFont typeface="Arial" panose="020B0604020202020204" pitchFamily="34" charset="0"/>
              <a:buChar char="•"/>
            </a:pPr>
            <a:r>
              <a:rPr lang="en-US" dirty="0">
                <a:solidFill>
                  <a:schemeClr val="tx1"/>
                </a:solidFill>
              </a:rPr>
              <a:t>be involved in decisions made at both the school and district level;</a:t>
            </a:r>
          </a:p>
          <a:p>
            <a:pPr lvl="3">
              <a:spcBef>
                <a:spcPts val="1200"/>
              </a:spcBef>
              <a:spcAft>
                <a:spcPts val="600"/>
              </a:spcAft>
              <a:buFont typeface="Arial" panose="020B0604020202020204" pitchFamily="34" charset="0"/>
              <a:buChar char="•"/>
            </a:pPr>
            <a:r>
              <a:rPr lang="en-US" dirty="0">
                <a:solidFill>
                  <a:schemeClr val="tx1"/>
                </a:solidFill>
              </a:rPr>
              <a:t>be provided with information on your child’s level of achievement on tests in reading/language arts, writing, mathematics, and science;</a:t>
            </a:r>
          </a:p>
          <a:p>
            <a:pPr lvl="3">
              <a:spcBef>
                <a:spcPts val="1200"/>
              </a:spcBef>
              <a:spcAft>
                <a:spcPts val="600"/>
              </a:spcAft>
              <a:buFont typeface="Arial" panose="020B0604020202020204" pitchFamily="34" charset="0"/>
              <a:buChar char="•"/>
            </a:pPr>
            <a:r>
              <a:rPr lang="en-US" dirty="0">
                <a:solidFill>
                  <a:schemeClr val="tx1"/>
                </a:solidFill>
              </a:rPr>
              <a:t>request and receive information on the qualifications of your child’s teacher and paraprofessionals who are working with your child </a:t>
            </a:r>
            <a:r>
              <a:rPr lang="en-US" dirty="0">
                <a:solidFill>
                  <a:srgbClr val="C00000"/>
                </a:solidFill>
              </a:rPr>
              <a:t>by contacting the principal, Dr. Fleming; </a:t>
            </a:r>
            <a:endParaRPr lang="en-US" dirty="0">
              <a:solidFill>
                <a:schemeClr val="tx1"/>
              </a:solidFill>
            </a:endParaRPr>
          </a:p>
          <a:p>
            <a:pPr lvl="3">
              <a:spcBef>
                <a:spcPts val="1200"/>
              </a:spcBef>
              <a:spcAft>
                <a:spcPts val="600"/>
              </a:spcAft>
              <a:buFont typeface="Arial" panose="020B0604020202020204" pitchFamily="34" charset="0"/>
              <a:buChar char="•"/>
            </a:pPr>
            <a:r>
              <a:rPr lang="en-US" dirty="0">
                <a:solidFill>
                  <a:schemeClr val="tx1"/>
                </a:solidFill>
              </a:rPr>
              <a:t>request opportunities for regular meetings to formulate suggestions and to participate, as appropriate, in decisions about the education of your child. The school is required to respond to any such suggestions as soon as practicably possible.</a:t>
            </a:r>
          </a:p>
          <a:p>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4207471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A8E6-AF0A-9A5F-CAD2-71CEE5C5E7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015A50-4EBC-604A-A34B-28F5772BCD11}"/>
              </a:ext>
            </a:extLst>
          </p:cNvPr>
          <p:cNvSpPr>
            <a:spLocks noGrp="1"/>
          </p:cNvSpPr>
          <p:nvPr>
            <p:ph type="title"/>
          </p:nvPr>
        </p:nvSpPr>
        <p:spPr/>
        <p:txBody>
          <a:bodyPr/>
          <a:lstStyle/>
          <a:p>
            <a:r>
              <a:rPr lang="en-US" dirty="0"/>
              <a:t>What are my rights?</a:t>
            </a:r>
          </a:p>
        </p:txBody>
      </p:sp>
      <p:sp>
        <p:nvSpPr>
          <p:cNvPr id="3" name="Content Placeholder 2">
            <a:extLst>
              <a:ext uri="{FF2B5EF4-FFF2-40B4-BE49-F238E27FC236}">
                <a16:creationId xmlns:a16="http://schemas.microsoft.com/office/drawing/2014/main" id="{8DCB6C86-F068-D34A-A463-E62426B33742}"/>
              </a:ext>
            </a:extLst>
          </p:cNvPr>
          <p:cNvSpPr>
            <a:spLocks noGrp="1"/>
          </p:cNvSpPr>
          <p:nvPr>
            <p:ph idx="1"/>
          </p:nvPr>
        </p:nvSpPr>
        <p:spPr>
          <a:xfrm>
            <a:off x="535709" y="1845734"/>
            <a:ext cx="11231417" cy="4398048"/>
          </a:xfrm>
        </p:spPr>
        <p:txBody>
          <a:bodyPr>
            <a:normAutofit fontScale="70000" lnSpcReduction="20000"/>
          </a:bodyPr>
          <a:lstStyle/>
          <a:p>
            <a:pPr marL="0" indent="0" algn="ctr">
              <a:buNone/>
            </a:pPr>
            <a:r>
              <a:rPr lang="en-US" dirty="0">
                <a:solidFill>
                  <a:schemeClr val="tx1"/>
                </a:solidFill>
              </a:rPr>
              <a:t>Every Student Succeeds Act (ESSA) </a:t>
            </a:r>
          </a:p>
          <a:p>
            <a:pPr marL="0" indent="0">
              <a:buNone/>
            </a:pPr>
            <a:r>
              <a:rPr lang="en-US" dirty="0">
                <a:solidFill>
                  <a:schemeClr val="tx1"/>
                </a:solidFill>
              </a:rPr>
              <a:t>Parents’ Right-To-Know </a:t>
            </a:r>
          </a:p>
          <a:p>
            <a:r>
              <a:rPr lang="en-US" dirty="0">
                <a:solidFill>
                  <a:schemeClr val="tx1"/>
                </a:solidFill>
              </a:rPr>
              <a:t>All parents have the right to request the following: </a:t>
            </a:r>
          </a:p>
          <a:p>
            <a:r>
              <a:rPr lang="en-US" dirty="0">
                <a:solidFill>
                  <a:schemeClr val="tx1"/>
                </a:solidFill>
              </a:rPr>
              <a:t>A teacher’s professional qualifications, which include: state qualifications, licensure, grade/s certification, waivers </a:t>
            </a:r>
          </a:p>
          <a:p>
            <a:r>
              <a:rPr lang="en-US" dirty="0">
                <a:solidFill>
                  <a:schemeClr val="tx1"/>
                </a:solidFill>
              </a:rPr>
              <a:t>A teacher’s baccalaureate and /or graduate degree, fields of endorsement, previous teaching experience </a:t>
            </a:r>
          </a:p>
          <a:p>
            <a:r>
              <a:rPr lang="en-US" dirty="0">
                <a:solidFill>
                  <a:schemeClr val="tx1"/>
                </a:solidFill>
              </a:rPr>
              <a:t>A paraprofessional’s qualifications </a:t>
            </a:r>
          </a:p>
          <a:p>
            <a:r>
              <a:rPr lang="en-US" dirty="0">
                <a:solidFill>
                  <a:schemeClr val="tx1"/>
                </a:solidFill>
              </a:rPr>
              <a:t>An assurance that their child’s name, address, and telephone listing not be released to military recruiters </a:t>
            </a:r>
          </a:p>
          <a:p>
            <a:endParaRPr lang="en-US" dirty="0">
              <a:solidFill>
                <a:schemeClr val="tx1"/>
              </a:solidFill>
            </a:endParaRPr>
          </a:p>
          <a:p>
            <a:pPr marL="0" indent="0">
              <a:buNone/>
            </a:pPr>
            <a:r>
              <a:rPr lang="en-US" dirty="0">
                <a:solidFill>
                  <a:schemeClr val="tx1"/>
                </a:solidFill>
              </a:rPr>
              <a:t>All parents will receive information on the following: </a:t>
            </a:r>
          </a:p>
          <a:p>
            <a:r>
              <a:rPr lang="en-US" dirty="0">
                <a:solidFill>
                  <a:schemeClr val="tx1"/>
                </a:solidFill>
              </a:rPr>
              <a:t>Their child’s level of achievement in each of the state academic assessments </a:t>
            </a:r>
          </a:p>
          <a:p>
            <a:r>
              <a:rPr lang="en-US" dirty="0">
                <a:solidFill>
                  <a:schemeClr val="tx1"/>
                </a:solidFill>
              </a:rPr>
              <a:t>Their option to request a transfer to another school within the district if their child is the victim of a violent crime at school </a:t>
            </a:r>
          </a:p>
          <a:p>
            <a:r>
              <a:rPr lang="en-US" dirty="0">
                <a:solidFill>
                  <a:schemeClr val="tx1"/>
                </a:solidFill>
              </a:rPr>
              <a:t>Their right to timely notification that their child has been assigned, or has been taught for four or more consecutive weeks by, a teacher who is not highly qualified</a:t>
            </a:r>
          </a:p>
        </p:txBody>
      </p:sp>
      <p:sp>
        <p:nvSpPr>
          <p:cNvPr id="4" name="Slide Number Placeholder 3">
            <a:extLst>
              <a:ext uri="{FF2B5EF4-FFF2-40B4-BE49-F238E27FC236}">
                <a16:creationId xmlns:a16="http://schemas.microsoft.com/office/drawing/2014/main" id="{DA05815C-C797-91C5-563C-50AE45E00B1F}"/>
              </a:ext>
            </a:extLst>
          </p:cNvPr>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2265306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can I contact for help?</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rPr>
              <a:t>For general questions, call the front office at: </a:t>
            </a:r>
            <a:r>
              <a:rPr lang="en-US" dirty="0">
                <a:solidFill>
                  <a:srgbClr val="C00000"/>
                </a:solidFill>
              </a:rPr>
              <a:t>901-416-0340</a:t>
            </a:r>
          </a:p>
          <a:p>
            <a:pPr>
              <a:buClrTx/>
              <a:buFont typeface="Wingdings" panose="05000000000000000000" pitchFamily="2" charset="2"/>
              <a:buChar char="§"/>
            </a:pPr>
            <a:r>
              <a:rPr lang="en-US" dirty="0">
                <a:solidFill>
                  <a:schemeClr val="tx1"/>
                </a:solidFill>
              </a:rPr>
              <a:t>To reach the principal, </a:t>
            </a:r>
            <a:r>
              <a:rPr lang="en-US" dirty="0">
                <a:solidFill>
                  <a:srgbClr val="C00000"/>
                </a:solidFill>
              </a:rPr>
              <a:t>Dr. Monica Fleming,</a:t>
            </a:r>
            <a:r>
              <a:rPr lang="en-US" dirty="0">
                <a:solidFill>
                  <a:srgbClr val="FF0000"/>
                </a:solidFill>
              </a:rPr>
              <a:t> </a:t>
            </a:r>
            <a:r>
              <a:rPr lang="en-US" dirty="0">
                <a:solidFill>
                  <a:schemeClr val="tx1"/>
                </a:solidFill>
              </a:rPr>
              <a:t>call: </a:t>
            </a:r>
            <a:r>
              <a:rPr lang="en-US" dirty="0">
                <a:solidFill>
                  <a:srgbClr val="C00000"/>
                </a:solidFill>
              </a:rPr>
              <a:t>901-416-0340</a:t>
            </a:r>
          </a:p>
          <a:p>
            <a:pPr>
              <a:buClrTx/>
              <a:buFont typeface="Wingdings" panose="05000000000000000000" pitchFamily="2" charset="2"/>
              <a:buChar char="§"/>
            </a:pPr>
            <a:r>
              <a:rPr lang="en-US" dirty="0">
                <a:solidFill>
                  <a:schemeClr val="tx1"/>
                </a:solidFill>
              </a:rPr>
              <a:t>To reach the school counselor, </a:t>
            </a:r>
            <a:r>
              <a:rPr lang="en-US" dirty="0" err="1">
                <a:solidFill>
                  <a:srgbClr val="C00000"/>
                </a:solidFill>
              </a:rPr>
              <a:t>ChaBrandy</a:t>
            </a:r>
            <a:r>
              <a:rPr lang="en-US" dirty="0">
                <a:solidFill>
                  <a:srgbClr val="C00000"/>
                </a:solidFill>
              </a:rPr>
              <a:t> Sutton,</a:t>
            </a:r>
            <a:r>
              <a:rPr lang="en-US" dirty="0">
                <a:solidFill>
                  <a:srgbClr val="FF0000"/>
                </a:solidFill>
              </a:rPr>
              <a:t> </a:t>
            </a:r>
            <a:r>
              <a:rPr lang="en-US" dirty="0">
                <a:solidFill>
                  <a:schemeClr val="tx1"/>
                </a:solidFill>
              </a:rPr>
              <a:t>call: </a:t>
            </a:r>
            <a:r>
              <a:rPr lang="en-US" dirty="0">
                <a:solidFill>
                  <a:srgbClr val="C00000"/>
                </a:solidFill>
              </a:rPr>
              <a:t>901-416-0340</a:t>
            </a:r>
          </a:p>
          <a:p>
            <a:pPr>
              <a:buClrTx/>
              <a:buFont typeface="Wingdings" panose="05000000000000000000" pitchFamily="2" charset="2"/>
              <a:buChar char="§"/>
            </a:pPr>
            <a:r>
              <a:rPr lang="en-US" dirty="0">
                <a:solidFill>
                  <a:schemeClr val="tx1"/>
                </a:solidFill>
              </a:rPr>
              <a:t>To reach our family liaison, </a:t>
            </a:r>
            <a:r>
              <a:rPr lang="en-US" dirty="0">
                <a:solidFill>
                  <a:srgbClr val="C00000"/>
                </a:solidFill>
              </a:rPr>
              <a:t>Martrice Johnson, </a:t>
            </a:r>
            <a:r>
              <a:rPr lang="en-US" dirty="0">
                <a:solidFill>
                  <a:schemeClr val="tx1"/>
                </a:solidFill>
              </a:rPr>
              <a:t>call: </a:t>
            </a:r>
            <a:r>
              <a:rPr lang="en-US" dirty="0">
                <a:solidFill>
                  <a:srgbClr val="C00000"/>
                </a:solidFill>
              </a:rPr>
              <a:t>901-416-0340</a:t>
            </a:r>
          </a:p>
          <a:p>
            <a:pPr>
              <a:buClrTx/>
              <a:buFont typeface="Wingdings" panose="05000000000000000000" pitchFamily="2" charset="2"/>
              <a:buChar char="§"/>
            </a:pPr>
            <a:r>
              <a:rPr lang="en-US" dirty="0">
                <a:solidFill>
                  <a:schemeClr val="tx1"/>
                </a:solidFill>
              </a:rPr>
              <a:t>To reach your child’s teacher, call the front office or view our staff directory at: </a:t>
            </a:r>
            <a:r>
              <a:rPr lang="en-US" dirty="0">
                <a:solidFill>
                  <a:srgbClr val="C00000"/>
                </a:solidFill>
              </a:rPr>
              <a:t>Highland Oaks Middle School website in the “Our Staff” section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2621130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39922" y="430583"/>
            <a:ext cx="7376200" cy="5816977"/>
          </a:xfrm>
          <a:prstGeom prst="rect">
            <a:avLst/>
          </a:prstGeom>
          <a:noFill/>
        </p:spPr>
        <p:txBody>
          <a:bodyPr wrap="square" lIns="91440" tIns="45720" rIns="91440" bIns="45720">
            <a:spAutoFit/>
          </a:bodyPr>
          <a:lstStyle/>
          <a:p>
            <a:pPr algn="ctr"/>
            <a:r>
              <a:rPr lang="en-US" sz="6600" b="1" cap="none" spc="0" dirty="0">
                <a:ln w="22225">
                  <a:solidFill>
                    <a:schemeClr val="accent2"/>
                  </a:solidFill>
                  <a:prstDash val="solid"/>
                </a:ln>
                <a:effectLst/>
                <a:latin typeface="Arial" panose="020B0604020202020204" pitchFamily="34" charset="0"/>
                <a:cs typeface="Arial" panose="020B0604020202020204" pitchFamily="34" charset="0"/>
              </a:rPr>
              <a:t>WE JUST WANT TO SAY…</a:t>
            </a:r>
          </a:p>
          <a:p>
            <a:pPr algn="ctr"/>
            <a:r>
              <a:rPr lang="en-US" sz="120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THANK YOU!</a:t>
            </a:r>
            <a:endParaRPr lang="en-US" sz="120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pPr/>
              <a:t>29</a:t>
            </a:fld>
            <a:endParaRPr lang="en-US" dirty="0"/>
          </a:p>
        </p:txBody>
      </p:sp>
      <p:pic>
        <p:nvPicPr>
          <p:cNvPr id="3" name="Picture 2">
            <a:extLst>
              <a:ext uri="{FF2B5EF4-FFF2-40B4-BE49-F238E27FC236}">
                <a16:creationId xmlns:a16="http://schemas.microsoft.com/office/drawing/2014/main" id="{0FF15D93-6FB6-AB5A-16D8-DF2D7D726E34}"/>
              </a:ext>
            </a:extLst>
          </p:cNvPr>
          <p:cNvPicPr>
            <a:picLocks noChangeAspect="1"/>
          </p:cNvPicPr>
          <p:nvPr/>
        </p:nvPicPr>
        <p:blipFill>
          <a:blip r:embed="rId3"/>
          <a:stretch>
            <a:fillRect/>
          </a:stretch>
        </p:blipFill>
        <p:spPr>
          <a:xfrm>
            <a:off x="688038" y="1396721"/>
            <a:ext cx="2967527" cy="2967527"/>
          </a:xfrm>
          <a:prstGeom prst="rect">
            <a:avLst/>
          </a:prstGeom>
        </p:spPr>
      </p:pic>
      <p:sp>
        <p:nvSpPr>
          <p:cNvPr id="7" name="TextBox 6">
            <a:extLst>
              <a:ext uri="{FF2B5EF4-FFF2-40B4-BE49-F238E27FC236}">
                <a16:creationId xmlns:a16="http://schemas.microsoft.com/office/drawing/2014/main" id="{2AC762BB-790A-058C-B2DC-FE3EAF6F9214}"/>
              </a:ext>
            </a:extLst>
          </p:cNvPr>
          <p:cNvSpPr txBox="1"/>
          <p:nvPr/>
        </p:nvSpPr>
        <p:spPr>
          <a:xfrm>
            <a:off x="896133" y="4525958"/>
            <a:ext cx="2551339" cy="784830"/>
          </a:xfrm>
          <a:prstGeom prst="rect">
            <a:avLst/>
          </a:prstGeom>
          <a:noFill/>
        </p:spPr>
        <p:txBody>
          <a:bodyPr wrap="none" rtlCol="0">
            <a:spAutoFit/>
          </a:bodyPr>
          <a:lstStyle/>
          <a:p>
            <a:pPr algn="ctr">
              <a:spcAft>
                <a:spcPts val="600"/>
              </a:spcAft>
            </a:pPr>
            <a:r>
              <a:rPr lang="en-US" sz="2000" b="1" dirty="0"/>
              <a:t>Please sign in</a:t>
            </a:r>
          </a:p>
          <a:p>
            <a:pPr algn="ctr">
              <a:spcAft>
                <a:spcPts val="600"/>
              </a:spcAft>
            </a:pPr>
            <a:r>
              <a:rPr lang="es-ES" sz="2000" b="1" dirty="0"/>
              <a:t>Por favor, inicie sesión</a:t>
            </a:r>
            <a:endParaRPr lang="en-US" sz="2000" b="1" dirty="0"/>
          </a:p>
        </p:txBody>
      </p:sp>
    </p:spTree>
    <p:extLst>
      <p:ext uri="{BB962C8B-B14F-4D97-AF65-F5344CB8AC3E}">
        <p14:creationId xmlns:p14="http://schemas.microsoft.com/office/powerpoint/2010/main" val="369257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I learn?</a:t>
            </a:r>
          </a:p>
        </p:txBody>
      </p:sp>
      <p:sp>
        <p:nvSpPr>
          <p:cNvPr id="3" name="Content Placeholder 2"/>
          <p:cNvSpPr>
            <a:spLocks noGrp="1"/>
          </p:cNvSpPr>
          <p:nvPr>
            <p:ph idx="1"/>
          </p:nvPr>
        </p:nvSpPr>
        <p:spPr/>
        <p:txBody>
          <a:bodyPr numCol="2">
            <a:normAutofit lnSpcReduction="10000"/>
          </a:bodyPr>
          <a:lstStyle/>
          <a:p>
            <a:r>
              <a:rPr lang="en-US" dirty="0">
                <a:solidFill>
                  <a:schemeClr val="tx1"/>
                </a:solidFill>
              </a:rPr>
              <a:t>What is a Title I school?</a:t>
            </a:r>
          </a:p>
          <a:p>
            <a:r>
              <a:rPr lang="en-US" dirty="0">
                <a:solidFill>
                  <a:schemeClr val="tx1"/>
                </a:solidFill>
              </a:rPr>
              <a:t>What are my rights?</a:t>
            </a:r>
          </a:p>
          <a:p>
            <a:r>
              <a:rPr lang="en-US" dirty="0">
                <a:solidFill>
                  <a:schemeClr val="tx1"/>
                </a:solidFill>
              </a:rPr>
              <a:t>What can Title I funds be used for?</a:t>
            </a:r>
          </a:p>
          <a:p>
            <a:r>
              <a:rPr lang="en-US" dirty="0">
                <a:solidFill>
                  <a:schemeClr val="tx1"/>
                </a:solidFill>
              </a:rPr>
              <a:t>How does our school use Title I funds?</a:t>
            </a:r>
          </a:p>
          <a:p>
            <a:r>
              <a:rPr lang="en-US" dirty="0">
                <a:solidFill>
                  <a:schemeClr val="tx1"/>
                </a:solidFill>
              </a:rPr>
              <a:t>What is the SIP?</a:t>
            </a:r>
          </a:p>
          <a:p>
            <a:r>
              <a:rPr lang="en-US" dirty="0">
                <a:solidFill>
                  <a:schemeClr val="tx1"/>
                </a:solidFill>
              </a:rPr>
              <a:t>What are our schoolwide program goals?</a:t>
            </a:r>
          </a:p>
          <a:p>
            <a:r>
              <a:rPr lang="en-US" dirty="0">
                <a:solidFill>
                  <a:schemeClr val="tx1"/>
                </a:solidFill>
              </a:rPr>
              <a:t>How is parent and family engagement funded?</a:t>
            </a:r>
          </a:p>
          <a:p>
            <a:r>
              <a:rPr lang="en-US" dirty="0">
                <a:solidFill>
                  <a:schemeClr val="tx1"/>
                </a:solidFill>
              </a:rPr>
              <a:t>What is the Parent and Family Engagement Policy?</a:t>
            </a:r>
          </a:p>
          <a:p>
            <a:r>
              <a:rPr lang="en-US" dirty="0">
                <a:solidFill>
                  <a:schemeClr val="tx1"/>
                </a:solidFill>
              </a:rPr>
              <a:t>What is the School-Parent Compact?</a:t>
            </a:r>
          </a:p>
          <a:p>
            <a:r>
              <a:rPr lang="en-US" dirty="0">
                <a:solidFill>
                  <a:schemeClr val="tx1"/>
                </a:solidFill>
              </a:rPr>
              <a:t>What curriculum does our school use?</a:t>
            </a:r>
          </a:p>
          <a:p>
            <a:r>
              <a:rPr lang="en-US" dirty="0">
                <a:solidFill>
                  <a:schemeClr val="tx1"/>
                </a:solidFill>
              </a:rPr>
              <a:t>What tests will my child be taking?</a:t>
            </a:r>
          </a:p>
          <a:p>
            <a:r>
              <a:rPr lang="en-US" dirty="0">
                <a:solidFill>
                  <a:schemeClr val="tx1"/>
                </a:solidFill>
              </a:rPr>
              <a:t>How can I be involved?</a:t>
            </a:r>
          </a:p>
          <a:p>
            <a:r>
              <a:rPr lang="en-US" dirty="0">
                <a:solidFill>
                  <a:schemeClr val="tx1"/>
                </a:solidFill>
              </a:rPr>
              <a:t>Who can I contact for help?</a:t>
            </a:r>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
        <p:nvSpPr>
          <p:cNvPr id="6" name="Content Placeholder 2" descr="list" title="list"/>
          <p:cNvSpPr txBox="1">
            <a:spLocks/>
          </p:cNvSpPr>
          <p:nvPr/>
        </p:nvSpPr>
        <p:spPr>
          <a:xfrm>
            <a:off x="5961723" y="1845732"/>
            <a:ext cx="5118169" cy="43985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eorgia" panose="02040502050405020303" pitchFamily="18"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eorgia" panose="02040502050405020303" pitchFamily="18"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ClrTx/>
              <a:buFont typeface="Wingdings" panose="05000000000000000000" pitchFamily="2" charset="2"/>
              <a:buChar char="§"/>
            </a:pPr>
            <a:endParaRPr lang="en-US" dirty="0"/>
          </a:p>
        </p:txBody>
      </p:sp>
    </p:spTree>
    <p:extLst>
      <p:ext uri="{BB962C8B-B14F-4D97-AF65-F5344CB8AC3E}">
        <p14:creationId xmlns:p14="http://schemas.microsoft.com/office/powerpoint/2010/main" val="184857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Title I school?</a:t>
            </a:r>
          </a:p>
        </p:txBody>
      </p:sp>
      <p:sp>
        <p:nvSpPr>
          <p:cNvPr id="3" name="Content Placeholder 2"/>
          <p:cNvSpPr>
            <a:spLocks noGrp="1"/>
          </p:cNvSpPr>
          <p:nvPr>
            <p:ph idx="1"/>
          </p:nvPr>
        </p:nvSpPr>
        <p:spPr/>
        <p:txBody>
          <a:bodyPr>
            <a:normAutofit/>
          </a:bodyPr>
          <a:lstStyle/>
          <a:p>
            <a:r>
              <a:rPr lang="en-US" dirty="0">
                <a:solidFill>
                  <a:schemeClr val="tx1"/>
                </a:solidFill>
              </a:rPr>
              <a:t>Title I was passed in 1965 under the Elementary and Secondary Education Act (ESEA). It is the largest federal assistance program for our nation’s schools. </a:t>
            </a:r>
          </a:p>
          <a:p>
            <a:r>
              <a:rPr lang="en-US" dirty="0">
                <a:solidFill>
                  <a:schemeClr val="tx1"/>
                </a:solidFill>
              </a:rPr>
              <a:t>Title I schools receive extra funding (Title I dollars) from the federal government. These dollars are used to:</a:t>
            </a:r>
          </a:p>
          <a:p>
            <a:pPr lvl="3">
              <a:buFont typeface="Arial" panose="020B0604020202020204" pitchFamily="34" charset="0"/>
              <a:buChar char="•"/>
            </a:pPr>
            <a:r>
              <a:rPr lang="en-US" dirty="0">
                <a:solidFill>
                  <a:schemeClr val="tx1"/>
                </a:solidFill>
              </a:rPr>
              <a:t>identify students experiencing academic difficulties and provide assistance to help these students;</a:t>
            </a:r>
          </a:p>
          <a:p>
            <a:pPr lvl="3">
              <a:buFont typeface="Arial" panose="020B0604020202020204" pitchFamily="34" charset="0"/>
              <a:buChar char="•"/>
            </a:pPr>
            <a:r>
              <a:rPr lang="en-US" dirty="0">
                <a:solidFill>
                  <a:schemeClr val="tx1"/>
                </a:solidFill>
              </a:rPr>
              <a:t>purchase additional staff, programs, materials, and/or supplies; and</a:t>
            </a:r>
          </a:p>
          <a:p>
            <a:pPr lvl="3">
              <a:buFont typeface="Arial" panose="020B0604020202020204" pitchFamily="34" charset="0"/>
              <a:buChar char="•"/>
            </a:pPr>
            <a:r>
              <a:rPr lang="en-US" dirty="0">
                <a:solidFill>
                  <a:schemeClr val="tx1"/>
                </a:solidFill>
              </a:rPr>
              <a:t>conduct parent and family engagement meetings, trainings, events, and/or activities.</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277313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Title I funds be used for?</a:t>
            </a:r>
          </a:p>
        </p:txBody>
      </p:sp>
      <p:sp>
        <p:nvSpPr>
          <p:cNvPr id="3" name="Content Placeholder 2"/>
          <p:cNvSpPr>
            <a:spLocks noGrp="1"/>
          </p:cNvSpPr>
          <p:nvPr>
            <p:ph idx="1"/>
          </p:nvPr>
        </p:nvSpPr>
        <p:spPr/>
        <p:txBody>
          <a:bodyPr>
            <a:normAutofit/>
          </a:bodyPr>
          <a:lstStyle/>
          <a:p>
            <a:r>
              <a:rPr lang="en-US" dirty="0">
                <a:solidFill>
                  <a:schemeClr val="tx1"/>
                </a:solidFill>
              </a:rPr>
              <a:t>In general, Title I funds may be used for:</a:t>
            </a:r>
          </a:p>
          <a:p>
            <a:pPr marL="681038" lvl="3" indent="0">
              <a:buNone/>
            </a:pPr>
            <a:endParaRPr lang="en-US" altLang="en-US" dirty="0">
              <a:solidFill>
                <a:schemeClr val="tx1"/>
              </a:solidFill>
            </a:endParaRPr>
          </a:p>
          <a:p>
            <a:pPr lvl="3">
              <a:buFont typeface="Arial" panose="020B0604020202020204" pitchFamily="34" charset="0"/>
              <a:buChar char="•"/>
            </a:pPr>
            <a:r>
              <a:rPr lang="en-US" altLang="en-US">
                <a:solidFill>
                  <a:schemeClr val="tx1"/>
                </a:solidFill>
              </a:rPr>
              <a:t>additional </a:t>
            </a:r>
            <a:r>
              <a:rPr lang="en-US" altLang="en-US" dirty="0">
                <a:solidFill>
                  <a:schemeClr val="tx1"/>
                </a:solidFill>
              </a:rPr>
              <a:t>paraprofessionals,</a:t>
            </a:r>
          </a:p>
          <a:p>
            <a:pPr lvl="3">
              <a:buFont typeface="Arial" panose="020B0604020202020204" pitchFamily="34" charset="0"/>
              <a:buChar char="•"/>
            </a:pPr>
            <a:r>
              <a:rPr lang="en-US" altLang="en-US" dirty="0">
                <a:solidFill>
                  <a:schemeClr val="tx1"/>
                </a:solidFill>
              </a:rPr>
              <a:t>additional training for school staff,</a:t>
            </a:r>
          </a:p>
          <a:p>
            <a:pPr lvl="3">
              <a:buFont typeface="Arial" panose="020B0604020202020204" pitchFamily="34" charset="0"/>
              <a:buChar char="•"/>
            </a:pPr>
            <a:r>
              <a:rPr lang="en-US" altLang="en-US" dirty="0">
                <a:solidFill>
                  <a:schemeClr val="tx1"/>
                </a:solidFill>
              </a:rPr>
              <a:t>extra time for instruction (before and/or after school programs),</a:t>
            </a:r>
          </a:p>
          <a:p>
            <a:pPr lvl="3">
              <a:buFont typeface="Arial" panose="020B0604020202020204" pitchFamily="34" charset="0"/>
              <a:buChar char="•"/>
            </a:pPr>
            <a:r>
              <a:rPr lang="en-US" altLang="en-US" dirty="0">
                <a:solidFill>
                  <a:schemeClr val="tx1"/>
                </a:solidFill>
              </a:rPr>
              <a:t>parent and family engagement activities, and/or</a:t>
            </a:r>
          </a:p>
          <a:p>
            <a:pPr lvl="3">
              <a:buFont typeface="Arial" panose="020B0604020202020204" pitchFamily="34" charset="0"/>
              <a:buChar char="•"/>
            </a:pPr>
            <a:r>
              <a:rPr lang="en-US" altLang="en-US" dirty="0">
                <a:solidFill>
                  <a:schemeClr val="tx1"/>
                </a:solidFill>
              </a:rPr>
              <a:t>a variety of supplemental teaching materials, equipment, and technology.</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1622746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our school use Title I funds?</a:t>
            </a:r>
          </a:p>
        </p:txBody>
      </p:sp>
      <p:sp>
        <p:nvSpPr>
          <p:cNvPr id="3" name="Content Placeholder 2"/>
          <p:cNvSpPr>
            <a:spLocks noGrp="1"/>
          </p:cNvSpPr>
          <p:nvPr>
            <p:ph idx="1"/>
          </p:nvPr>
        </p:nvSpPr>
        <p:spPr>
          <a:xfrm>
            <a:off x="637309" y="1845734"/>
            <a:ext cx="11166763" cy="4453466"/>
          </a:xfrm>
        </p:spPr>
        <p:txBody>
          <a:bodyPr>
            <a:normAutofit/>
          </a:bodyPr>
          <a:lstStyle/>
          <a:p>
            <a:r>
              <a:rPr lang="en-US" dirty="0">
                <a:solidFill>
                  <a:schemeClr val="tx1"/>
                </a:solidFill>
              </a:rPr>
              <a:t>In</a:t>
            </a:r>
            <a:r>
              <a:rPr lang="en-US" dirty="0"/>
              <a:t> </a:t>
            </a:r>
            <a:r>
              <a:rPr lang="en-US" dirty="0">
                <a:solidFill>
                  <a:schemeClr val="tx1"/>
                </a:solidFill>
              </a:rPr>
              <a:t>2026 - 2027, our school was allotted approximately $</a:t>
            </a:r>
            <a:r>
              <a:rPr lang="en-US" dirty="0">
                <a:solidFill>
                  <a:srgbClr val="C00000"/>
                </a:solidFill>
              </a:rPr>
              <a:t>362,681.55</a:t>
            </a:r>
            <a:r>
              <a:rPr lang="en-US" dirty="0">
                <a:solidFill>
                  <a:srgbClr val="FF0000"/>
                </a:solidFill>
              </a:rPr>
              <a:t> </a:t>
            </a:r>
            <a:r>
              <a:rPr lang="en-US" dirty="0">
                <a:solidFill>
                  <a:schemeClr val="tx1"/>
                </a:solidFill>
              </a:rPr>
              <a:t>in Title I funding. </a:t>
            </a:r>
          </a:p>
          <a:p>
            <a:r>
              <a:rPr lang="en-US" dirty="0">
                <a:solidFill>
                  <a:schemeClr val="tx1"/>
                </a:solidFill>
              </a:rPr>
              <a:t>We developed a </a:t>
            </a:r>
            <a:r>
              <a:rPr lang="en-US" b="1" dirty="0">
                <a:solidFill>
                  <a:schemeClr val="tx1"/>
                </a:solidFill>
              </a:rPr>
              <a:t>Schoolwide Program</a:t>
            </a:r>
            <a:r>
              <a:rPr lang="en-US" dirty="0">
                <a:solidFill>
                  <a:schemeClr val="tx1"/>
                </a:solidFill>
              </a:rPr>
              <a:t>, which means we plan to spend our funds on the following:</a:t>
            </a:r>
          </a:p>
          <a:p>
            <a:pPr lvl="3">
              <a:buFont typeface="Arial" panose="020B0604020202020204" pitchFamily="34" charset="0"/>
              <a:buChar char="•"/>
            </a:pPr>
            <a:r>
              <a:rPr lang="en-US" dirty="0">
                <a:solidFill>
                  <a:schemeClr val="tx1"/>
                </a:solidFill>
              </a:rPr>
              <a:t>Supplemental staff:</a:t>
            </a:r>
          </a:p>
          <a:p>
            <a:pPr lvl="4">
              <a:buFont typeface="Courier New" panose="02070309020205020404" pitchFamily="49" charset="0"/>
              <a:buChar char="o"/>
            </a:pPr>
            <a:r>
              <a:rPr lang="en-US" dirty="0">
                <a:solidFill>
                  <a:srgbClr val="C00000"/>
                </a:solidFill>
              </a:rPr>
              <a:t>PLC Coach</a:t>
            </a:r>
          </a:p>
          <a:p>
            <a:pPr lvl="4">
              <a:buFont typeface="Courier New" panose="02070309020205020404" pitchFamily="49" charset="0"/>
              <a:buChar char="o"/>
            </a:pPr>
            <a:r>
              <a:rPr lang="en-US" dirty="0">
                <a:solidFill>
                  <a:srgbClr val="C00000"/>
                </a:solidFill>
              </a:rPr>
              <a:t>Interventionists</a:t>
            </a:r>
          </a:p>
          <a:p>
            <a:pPr lvl="4">
              <a:buFont typeface="Courier New" panose="02070309020205020404" pitchFamily="49" charset="0"/>
              <a:buChar char="o"/>
            </a:pPr>
            <a:r>
              <a:rPr lang="en-US" dirty="0">
                <a:solidFill>
                  <a:srgbClr val="C00000"/>
                </a:solidFill>
              </a:rPr>
              <a:t>Computer Lab Assistants</a:t>
            </a:r>
          </a:p>
          <a:p>
            <a:pPr lvl="4">
              <a:spcAft>
                <a:spcPts val="600"/>
              </a:spcAft>
              <a:buFont typeface="Courier New" panose="02070309020205020404" pitchFamily="49" charset="0"/>
              <a:buChar char="o"/>
            </a:pPr>
            <a:r>
              <a:rPr lang="en-US" dirty="0">
                <a:solidFill>
                  <a:srgbClr val="C00000"/>
                </a:solidFill>
              </a:rPr>
              <a:t>Family Engagement Specialist</a:t>
            </a:r>
          </a:p>
          <a:p>
            <a:pPr lvl="3">
              <a:buFont typeface="Arial" panose="020B0604020202020204" pitchFamily="34" charset="0"/>
              <a:buChar char="•"/>
            </a:pPr>
            <a:r>
              <a:rPr lang="en-US" dirty="0">
                <a:solidFill>
                  <a:schemeClr val="tx1"/>
                </a:solidFill>
              </a:rPr>
              <a:t>Programs/Materials/Supplies:</a:t>
            </a:r>
          </a:p>
          <a:p>
            <a:pPr lvl="4">
              <a:spcAft>
                <a:spcPts val="600"/>
              </a:spcAft>
              <a:buFont typeface="Courier New" panose="02070309020205020404" pitchFamily="49" charset="0"/>
              <a:buChar char="o"/>
            </a:pPr>
            <a:r>
              <a:rPr lang="en-US" dirty="0">
                <a:solidFill>
                  <a:srgbClr val="C00000"/>
                </a:solidFill>
              </a:rPr>
              <a:t>Copiers (maintenance &amp; lease), calculators, TCAP workbooks, copy paper, and various other instructional materials/supplies.</a:t>
            </a:r>
          </a:p>
          <a:p>
            <a:pPr lvl="3">
              <a:buFont typeface="Arial" panose="020B0604020202020204" pitchFamily="34" charset="0"/>
              <a:buChar char="•"/>
            </a:pPr>
            <a:r>
              <a:rPr lang="en-US" dirty="0">
                <a:solidFill>
                  <a:schemeClr val="tx1"/>
                </a:solidFill>
              </a:rPr>
              <a:t>Teacher Professional Development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3038112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SIP?</a:t>
            </a:r>
            <a:endParaRPr lang="en-US" dirty="0"/>
          </a:p>
        </p:txBody>
      </p:sp>
      <p:sp>
        <p:nvSpPr>
          <p:cNvPr id="3" name="Content Placeholder 2"/>
          <p:cNvSpPr>
            <a:spLocks noGrp="1"/>
          </p:cNvSpPr>
          <p:nvPr>
            <p:ph idx="1"/>
          </p:nvPr>
        </p:nvSpPr>
        <p:spPr/>
        <p:txBody>
          <a:bodyPr>
            <a:normAutofit/>
          </a:bodyPr>
          <a:lstStyle/>
          <a:p>
            <a:r>
              <a:rPr lang="en-US" dirty="0"/>
              <a:t>The SIP is the School Improvement Plan. It includes:</a:t>
            </a:r>
          </a:p>
          <a:p>
            <a:pPr lvl="3">
              <a:buFont typeface="Arial" panose="020B0604020202020204" pitchFamily="34" charset="0"/>
              <a:buChar char="•"/>
            </a:pPr>
            <a:r>
              <a:rPr lang="en-US" dirty="0"/>
              <a:t>the identification of the school planning team and how they will be engaged in the planning process;</a:t>
            </a:r>
          </a:p>
          <a:p>
            <a:pPr lvl="3">
              <a:buFont typeface="Arial" panose="020B0604020202020204" pitchFamily="34" charset="0"/>
              <a:buChar char="•"/>
            </a:pPr>
            <a:r>
              <a:rPr lang="en-US" dirty="0"/>
              <a:t>a needs assessment and summary of academic and non-academic data;</a:t>
            </a:r>
          </a:p>
          <a:p>
            <a:pPr lvl="3">
              <a:buFont typeface="Arial" panose="020B0604020202020204" pitchFamily="34" charset="0"/>
              <a:buChar char="•"/>
            </a:pPr>
            <a:r>
              <a:rPr lang="en-US" dirty="0"/>
              <a:t>prioritized goals, strategies, and action steps to help address the academic and non-academic needs of students;</a:t>
            </a:r>
          </a:p>
          <a:p>
            <a:pPr lvl="3">
              <a:buFont typeface="Arial" panose="020B0604020202020204" pitchFamily="34" charset="0"/>
              <a:buChar char="•"/>
            </a:pPr>
            <a:r>
              <a:rPr lang="en-US" dirty="0"/>
              <a:t>teacher and staff professional development needs; and</a:t>
            </a:r>
          </a:p>
          <a:p>
            <a:pPr lvl="3">
              <a:buFont typeface="Arial" panose="020B0604020202020204" pitchFamily="34" charset="0"/>
              <a:buChar char="•"/>
            </a:pPr>
            <a:r>
              <a:rPr lang="en-US" dirty="0"/>
              <a:t>budgets and the coordination of resources.</a:t>
            </a:r>
          </a:p>
          <a:p>
            <a:r>
              <a:rPr lang="en-US" dirty="0">
                <a:solidFill>
                  <a:schemeClr val="tx1"/>
                </a:solidFill>
              </a:rPr>
              <a:t>The school must include family representatives on our school planning team.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940274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our schoolwide program goals?</a:t>
            </a:r>
          </a:p>
        </p:txBody>
      </p:sp>
      <p:sp>
        <p:nvSpPr>
          <p:cNvPr id="3" name="Content Placeholder 2"/>
          <p:cNvSpPr>
            <a:spLocks noGrp="1"/>
          </p:cNvSpPr>
          <p:nvPr>
            <p:ph idx="1"/>
          </p:nvPr>
        </p:nvSpPr>
        <p:spPr/>
        <p:txBody>
          <a:bodyPr/>
          <a:lstStyle/>
          <a:p>
            <a:pPr>
              <a:buClrTx/>
            </a:pPr>
            <a:r>
              <a:rPr lang="en-US" dirty="0">
                <a:solidFill>
                  <a:srgbClr val="C00000"/>
                </a:solidFill>
              </a:rPr>
              <a:t>By May 2029, Highland Oaks Middle School will increase the percentage of students who score proficient in English-Language Arts from 25% (2027) to 65% (2029)</a:t>
            </a:r>
          </a:p>
          <a:p>
            <a:pPr>
              <a:buClrTx/>
            </a:pPr>
            <a:r>
              <a:rPr lang="en-US" dirty="0">
                <a:solidFill>
                  <a:srgbClr val="C00000"/>
                </a:solidFill>
              </a:rPr>
              <a:t>By May 2029, Highland Oaks Middle school will increase the percentage of students who score proficient in Mathematics from 25% (2027) to 65% (2029)</a:t>
            </a:r>
          </a:p>
          <a:p>
            <a:pPr>
              <a:buClrTx/>
            </a:pPr>
            <a:r>
              <a:rPr lang="en-US" dirty="0">
                <a:solidFill>
                  <a:srgbClr val="C00000"/>
                </a:solidFill>
              </a:rPr>
              <a:t>By May 2028, Highland Oaks Middle will decrease its chronic absenteeism rate from 4.7% (2025) to 1% (2028)</a:t>
            </a:r>
          </a:p>
          <a:p>
            <a:pPr>
              <a:buClrTx/>
            </a:pPr>
            <a:endParaRPr lang="en-US"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1646935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solidFill>
                <a:latin typeface="Arial" panose="020B0604020202020204" pitchFamily="34" charset="0"/>
                <a:ea typeface="Batang" pitchFamily="18" charset="-127"/>
                <a:cs typeface="Arial" panose="020B0604020202020204" pitchFamily="34" charset="0"/>
              </a:rPr>
              <a:t>What </a:t>
            </a:r>
            <a:r>
              <a:rPr lang="en-US" dirty="0">
                <a:solidFill>
                  <a:schemeClr val="tx1"/>
                </a:solidFill>
                <a:ea typeface="Batang" pitchFamily="18" charset="-127"/>
              </a:rPr>
              <a:t>i</a:t>
            </a:r>
            <a:r>
              <a:rPr lang="en-US" dirty="0">
                <a:solidFill>
                  <a:schemeClr val="tx1"/>
                </a:solidFill>
                <a:latin typeface="Arial" panose="020B0604020202020204" pitchFamily="34" charset="0"/>
                <a:ea typeface="Batang" pitchFamily="18" charset="-127"/>
                <a:cs typeface="Arial" panose="020B0604020202020204" pitchFamily="34" charset="0"/>
              </a:rPr>
              <a:t>s </a:t>
            </a:r>
            <a:r>
              <a:rPr lang="en-US" dirty="0">
                <a:solidFill>
                  <a:schemeClr val="tx1"/>
                </a:solidFill>
                <a:ea typeface="Batang" pitchFamily="18" charset="-127"/>
              </a:rPr>
              <a:t>o</a:t>
            </a:r>
            <a:r>
              <a:rPr lang="en-US" dirty="0">
                <a:solidFill>
                  <a:schemeClr val="tx1"/>
                </a:solidFill>
                <a:latin typeface="Arial" panose="020B0604020202020204" pitchFamily="34" charset="0"/>
                <a:ea typeface="Batang" pitchFamily="18" charset="-127"/>
                <a:cs typeface="Arial" panose="020B0604020202020204" pitchFamily="34" charset="0"/>
              </a:rPr>
              <a:t>ur </a:t>
            </a:r>
            <a:r>
              <a:rPr lang="en-US" dirty="0">
                <a:solidFill>
                  <a:schemeClr val="tx1"/>
                </a:solidFill>
                <a:ea typeface="Batang" pitchFamily="18" charset="-127"/>
              </a:rPr>
              <a:t>s</a:t>
            </a:r>
            <a:r>
              <a:rPr lang="en-US" dirty="0">
                <a:solidFill>
                  <a:schemeClr val="tx1"/>
                </a:solidFill>
                <a:latin typeface="Arial" panose="020B0604020202020204" pitchFamily="34" charset="0"/>
                <a:ea typeface="Batang" pitchFamily="18" charset="-127"/>
                <a:cs typeface="Arial" panose="020B0604020202020204" pitchFamily="34" charset="0"/>
              </a:rPr>
              <a:t>chool’s </a:t>
            </a:r>
            <a:r>
              <a:rPr lang="en-US" dirty="0">
                <a:solidFill>
                  <a:schemeClr val="tx1"/>
                </a:solidFill>
                <a:ea typeface="Batang" pitchFamily="18" charset="-127"/>
              </a:rPr>
              <a:t>d</a:t>
            </a:r>
            <a:r>
              <a:rPr lang="en-US" dirty="0">
                <a:solidFill>
                  <a:schemeClr val="tx1"/>
                </a:solidFill>
                <a:latin typeface="Arial" panose="020B0604020202020204" pitchFamily="34" charset="0"/>
                <a:ea typeface="Batang" pitchFamily="18" charset="-127"/>
                <a:cs typeface="Arial" panose="020B0604020202020204" pitchFamily="34" charset="0"/>
              </a:rPr>
              <a:t>esignation </a:t>
            </a:r>
            <a:r>
              <a:rPr lang="en-US" dirty="0">
                <a:solidFill>
                  <a:schemeClr val="tx1"/>
                </a:solidFill>
                <a:ea typeface="Batang" pitchFamily="18" charset="-127"/>
              </a:rPr>
              <a:t>s</a:t>
            </a:r>
            <a:r>
              <a:rPr lang="en-US" dirty="0">
                <a:solidFill>
                  <a:schemeClr val="tx1"/>
                </a:solidFill>
                <a:latin typeface="Arial" panose="020B0604020202020204" pitchFamily="34" charset="0"/>
                <a:ea typeface="Batang" pitchFamily="18" charset="-127"/>
                <a:cs typeface="Arial" panose="020B0604020202020204" pitchFamily="34" charset="0"/>
              </a:rPr>
              <a:t>tatus</a:t>
            </a:r>
            <a:r>
              <a:rPr lang="en-US" dirty="0">
                <a:solidFill>
                  <a:schemeClr val="tx1"/>
                </a:solidFill>
                <a:ea typeface="Batang" pitchFamily="18" charset="-127"/>
              </a:rPr>
              <a:t>?</a:t>
            </a:r>
            <a:endParaRPr lang="en-US" dirty="0">
              <a:solidFill>
                <a:schemeClr val="tx1"/>
              </a:solidFill>
            </a:endParaRPr>
          </a:p>
        </p:txBody>
      </p:sp>
      <p:sp>
        <p:nvSpPr>
          <p:cNvPr id="3" name="Content Placeholder 2"/>
          <p:cNvSpPr>
            <a:spLocks noGrp="1"/>
          </p:cNvSpPr>
          <p:nvPr>
            <p:ph idx="1"/>
          </p:nvPr>
        </p:nvSpPr>
        <p:spPr>
          <a:xfrm>
            <a:off x="665019" y="1845734"/>
            <a:ext cx="11139054" cy="4023360"/>
          </a:xfrm>
        </p:spPr>
        <p:txBody>
          <a:bodyPr>
            <a:normAutofit/>
          </a:bodyPr>
          <a:lstStyle/>
          <a:p>
            <a:pPr>
              <a:buClrTx/>
              <a:buFont typeface="Wingdings" panose="05000000000000000000" pitchFamily="2" charset="2"/>
              <a:buChar char="§"/>
            </a:pPr>
            <a:r>
              <a:rPr lang="en-US" dirty="0">
                <a:solidFill>
                  <a:schemeClr val="tx1"/>
                </a:solidFill>
              </a:rPr>
              <a:t>In accordance with Tennessee’s accountability system, the Tennessee Department of Education (TDOE) determines designations for all public schools. Designations include:</a:t>
            </a:r>
          </a:p>
          <a:p>
            <a:pPr lvl="3">
              <a:buFont typeface="Arial" panose="020B0604020202020204" pitchFamily="34" charset="0"/>
              <a:buChar char="•"/>
            </a:pPr>
            <a:r>
              <a:rPr lang="en-US" b="1" dirty="0">
                <a:solidFill>
                  <a:schemeClr val="tx1"/>
                </a:solidFill>
              </a:rPr>
              <a:t>Reward Schools: </a:t>
            </a:r>
            <a:r>
              <a:rPr lang="en-US" dirty="0">
                <a:solidFill>
                  <a:schemeClr val="tx1"/>
                </a:solidFill>
              </a:rPr>
              <a:t>Recognizes schools with high levels of performance or student growth, including the top 5% of schools.</a:t>
            </a:r>
          </a:p>
          <a:p>
            <a:pPr lvl="3">
              <a:buFont typeface="Arial" panose="020B0604020202020204" pitchFamily="34" charset="0"/>
              <a:buChar char="•"/>
            </a:pPr>
            <a:r>
              <a:rPr lang="en-US" b="1" dirty="0">
                <a:solidFill>
                  <a:schemeClr val="tx1"/>
                </a:solidFill>
              </a:rPr>
              <a:t>CSI (Comprehensive Support and Improvement): </a:t>
            </a:r>
            <a:r>
              <a:rPr lang="en-US" dirty="0">
                <a:solidFill>
                  <a:schemeClr val="tx1"/>
                </a:solidFill>
              </a:rPr>
              <a:t>Also known as Priority schools, these are identified for being in the bottom 5% of overall performance or having a graduation rate below 67%.</a:t>
            </a:r>
          </a:p>
          <a:p>
            <a:pPr lvl="3">
              <a:buFont typeface="Arial" panose="020B0604020202020204" pitchFamily="34" charset="0"/>
              <a:buChar char="•"/>
            </a:pPr>
            <a:r>
              <a:rPr lang="en-US" b="1" dirty="0">
                <a:solidFill>
                  <a:schemeClr val="tx1"/>
                </a:solidFill>
              </a:rPr>
              <a:t>TSI/ATSI (Targeted/Additional Targeted Support and Improvement): </a:t>
            </a:r>
            <a:r>
              <a:rPr lang="en-US" dirty="0">
                <a:solidFill>
                  <a:schemeClr val="tx1"/>
                </a:solidFill>
              </a:rPr>
              <a:t>Also known as Focus schools, these are identified when specific student groups underperform</a:t>
            </a:r>
          </a:p>
          <a:p>
            <a:pPr lvl="3">
              <a:buFont typeface="Arial" panose="020B0604020202020204" pitchFamily="34" charset="0"/>
              <a:buChar char="•"/>
            </a:pPr>
            <a:endParaRPr lang="en-US" dirty="0">
              <a:solidFill>
                <a:schemeClr val="tx1"/>
              </a:solidFill>
            </a:endParaRPr>
          </a:p>
          <a:p>
            <a:pPr marL="681038" lvl="3" indent="0" algn="ctr">
              <a:buNone/>
            </a:pPr>
            <a:r>
              <a:rPr lang="en-US" sz="2400" b="1" dirty="0"/>
              <a:t>Our school does not currently have a designation</a:t>
            </a:r>
            <a:endParaRPr lang="en-US" sz="2400" b="1" dirty="0">
              <a:solidFill>
                <a:srgbClr val="FF0000"/>
              </a:solidFill>
            </a:endParaRPr>
          </a:p>
          <a:p>
            <a:pPr lvl="3">
              <a:buFont typeface="Arial" panose="020B0604020202020204" pitchFamily="34" charset="0"/>
              <a:buChar char="•"/>
            </a:pPr>
            <a:endParaRPr lang="en-US"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1741515100"/>
      </p:ext>
    </p:extLst>
  </p:cSld>
  <p:clrMapOvr>
    <a:masterClrMapping/>
  </p:clrMapOvr>
</p:sld>
</file>

<file path=ppt/theme/theme1.xml><?xml version="1.0" encoding="utf-8"?>
<a:theme xmlns:a="http://schemas.openxmlformats.org/drawingml/2006/main" name="Retrospect">
  <a:themeElements>
    <a:clrScheme name="Custom 1">
      <a:dk1>
        <a:sysClr val="windowText" lastClr="000000"/>
      </a:dk1>
      <a:lt1>
        <a:sysClr val="window" lastClr="FFFFFF"/>
      </a:lt1>
      <a:dk2>
        <a:srgbClr val="344068"/>
      </a:dk2>
      <a:lt2>
        <a:srgbClr val="D9E0E6"/>
      </a:lt2>
      <a:accent1>
        <a:srgbClr val="BFBFBF"/>
      </a:accent1>
      <a:accent2>
        <a:srgbClr val="C00000"/>
      </a:accent2>
      <a:accent3>
        <a:srgbClr val="7F7F7F"/>
      </a:accent3>
      <a:accent4>
        <a:srgbClr val="000000"/>
      </a:accent4>
      <a:accent5>
        <a:srgbClr val="D8D8D8"/>
      </a:accent5>
      <a:accent6>
        <a:srgbClr val="62A39F"/>
      </a:accent6>
      <a:hlink>
        <a:srgbClr val="0070C0"/>
      </a:hlink>
      <a:folHlink>
        <a:srgbClr val="0070C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8bc45f0-fb64-44cc-bf44-f9f8397c9796" xsi:nil="true"/>
    <lcf76f155ced4ddcb4097134ff3c332f xmlns="380bb2a7-dd8a-42b6-b2e4-6f17bbf1b25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6DD4C04616E81499BC0A04B6F1D12A7" ma:contentTypeVersion="19" ma:contentTypeDescription="Create a new document." ma:contentTypeScope="" ma:versionID="eaf7a17e59f3564e0fce5a526979a4bd">
  <xsd:schema xmlns:xsd="http://www.w3.org/2001/XMLSchema" xmlns:xs="http://www.w3.org/2001/XMLSchema" xmlns:p="http://schemas.microsoft.com/office/2006/metadata/properties" xmlns:ns2="380bb2a7-dd8a-42b6-b2e4-6f17bbf1b257" xmlns:ns3="88bc45f0-fb64-44cc-bf44-f9f8397c9796" targetNamespace="http://schemas.microsoft.com/office/2006/metadata/properties" ma:root="true" ma:fieldsID="b0b92e29ea299f45bb8049a5fb0bcdad" ns2:_="" ns3:_="">
    <xsd:import namespace="380bb2a7-dd8a-42b6-b2e4-6f17bbf1b257"/>
    <xsd:import namespace="88bc45f0-fb64-44cc-bf44-f9f8397c979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0bb2a7-dd8a-42b6-b2e4-6f17bbf1b2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ae4be1d-d524-4aa9-85d5-5e42c742cc32"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bc45f0-fb64-44cc-bf44-f9f8397c979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886416a-45cc-4096-817a-620d5f31d47e}" ma:internalName="TaxCatchAll" ma:showField="CatchAllData" ma:web="88bc45f0-fb64-44cc-bf44-f9f8397c97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C94725-3295-4EEE-8D77-6F07404B7885}">
  <ds:schemaRefs>
    <ds:schemaRef ds:uri="http://schemas.microsoft.com/sharepoint/v3/contenttype/forms"/>
  </ds:schemaRefs>
</ds:datastoreItem>
</file>

<file path=customXml/itemProps2.xml><?xml version="1.0" encoding="utf-8"?>
<ds:datastoreItem xmlns:ds="http://schemas.openxmlformats.org/officeDocument/2006/customXml" ds:itemID="{4CF9E0D1-48E2-4546-B1CB-85EEBAAABA5A}">
  <ds:schemaRefs>
    <ds:schemaRef ds:uri="http://purl.org/dc/dcmitype/"/>
    <ds:schemaRef ds:uri="http://purl.org/dc/terms/"/>
    <ds:schemaRef ds:uri="http://www.w3.org/XML/1998/namespace"/>
    <ds:schemaRef ds:uri="88bc45f0-fb64-44cc-bf44-f9f8397c9796"/>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380bb2a7-dd8a-42b6-b2e4-6f17bbf1b257"/>
    <ds:schemaRef ds:uri="http://purl.org/dc/elements/1.1/"/>
  </ds:schemaRefs>
</ds:datastoreItem>
</file>

<file path=customXml/itemProps3.xml><?xml version="1.0" encoding="utf-8"?>
<ds:datastoreItem xmlns:ds="http://schemas.openxmlformats.org/officeDocument/2006/customXml" ds:itemID="{917C3CA1-62AF-4E3B-A6C8-FA974F28C0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0bb2a7-dd8a-42b6-b2e4-6f17bbf1b257"/>
    <ds:schemaRef ds:uri="88bc45f0-fb64-44cc-bf44-f9f8397c97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15386</TotalTime>
  <Words>2656</Words>
  <Application>Microsoft Office PowerPoint</Application>
  <PresentationFormat>Widescreen</PresentationFormat>
  <Paragraphs>284</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Batang</vt:lpstr>
      <vt:lpstr>Arial</vt:lpstr>
      <vt:lpstr>Calibri</vt:lpstr>
      <vt:lpstr>Courier New</vt:lpstr>
      <vt:lpstr>Georgia</vt:lpstr>
      <vt:lpstr>Wingdings</vt:lpstr>
      <vt:lpstr>Retrospect</vt:lpstr>
      <vt:lpstr>2026-2027 Annual Title I &amp; Family Engagement Meeting</vt:lpstr>
      <vt:lpstr>Why are we here?</vt:lpstr>
      <vt:lpstr>What will I learn?</vt:lpstr>
      <vt:lpstr>What is a Title I school?</vt:lpstr>
      <vt:lpstr>What can Title I funds be used for?</vt:lpstr>
      <vt:lpstr>How does our school use Title I funds?</vt:lpstr>
      <vt:lpstr>What is the SIP?</vt:lpstr>
      <vt:lpstr>What are our schoolwide program goals?</vt:lpstr>
      <vt:lpstr>What is our school’s designation status?</vt:lpstr>
      <vt:lpstr>What is the State Report Card?</vt:lpstr>
      <vt:lpstr>What curriculum does our school use?</vt:lpstr>
      <vt:lpstr>What curriculum does our school use?</vt:lpstr>
      <vt:lpstr>What tests will my child be taking?</vt:lpstr>
      <vt:lpstr>What is parent and family engagement?</vt:lpstr>
      <vt:lpstr>What is parent and family engagement?</vt:lpstr>
      <vt:lpstr>What is a Parent and Family Engagement Policy?</vt:lpstr>
      <vt:lpstr>What is a Parent and Family Engagement Policy?</vt:lpstr>
      <vt:lpstr>Parent Communication Activity</vt:lpstr>
      <vt:lpstr>How is parent and family engagement funded?</vt:lpstr>
      <vt:lpstr>How is parent and family engagement funded?</vt:lpstr>
      <vt:lpstr>What is a School-Parent Compact?</vt:lpstr>
      <vt:lpstr>What is a School-Parent Compact?</vt:lpstr>
      <vt:lpstr>What are the benefits of family engagement?</vt:lpstr>
      <vt:lpstr>How can I be involved?</vt:lpstr>
      <vt:lpstr>How can I be involved?</vt:lpstr>
      <vt:lpstr>What are my rights?</vt:lpstr>
      <vt:lpstr>What are my rights?</vt:lpstr>
      <vt:lpstr>Who can I contact for help?</vt:lpstr>
      <vt:lpstr>PowerPoint Presentation</vt:lpstr>
    </vt:vector>
  </TitlesOfParts>
  <Company>State of Tennessee Dept.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SCHOOL YEAR] Annual Title I &amp; Family Engagement Meeting</dc:title>
  <dc:creator>Brinn Obermiller</dc:creator>
  <cp:lastModifiedBy>Angela Edwards</cp:lastModifiedBy>
  <cp:revision>118</cp:revision>
  <cp:lastPrinted>2026-06-23T19:23:51Z</cp:lastPrinted>
  <dcterms:created xsi:type="dcterms:W3CDTF">2018-01-17T16:59:30Z</dcterms:created>
  <dcterms:modified xsi:type="dcterms:W3CDTF">2026-08-27T18:25:56Z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0x01010046DD4C04616E81499BC0A04B6F1D12A7</vt:lpwstr>
  </property>
  <property fmtid="{D5CDD505-2E9C-101B-9397-08002B2CF9AE}" pid="3" name="MediaServiceImageTags">
    <vt:lpwstr/>
  </property>
</Properties>
</file>