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326" r:id="rId4"/>
  </p:sldMasterIdLst>
  <p:notesMasterIdLst>
    <p:notesMasterId r:id="rId23"/>
  </p:notesMasterIdLst>
  <p:handoutMasterIdLst>
    <p:handoutMasterId r:id="rId24"/>
  </p:handoutMasterIdLst>
  <p:sldIdLst>
    <p:sldId id="368" r:id="rId5"/>
    <p:sldId id="369" r:id="rId6"/>
    <p:sldId id="385" r:id="rId7"/>
    <p:sldId id="373" r:id="rId8"/>
    <p:sldId id="377" r:id="rId9"/>
    <p:sldId id="379" r:id="rId10"/>
    <p:sldId id="383" r:id="rId11"/>
    <p:sldId id="374" r:id="rId12"/>
    <p:sldId id="378" r:id="rId13"/>
    <p:sldId id="376" r:id="rId14"/>
    <p:sldId id="372" r:id="rId15"/>
    <p:sldId id="384" r:id="rId16"/>
    <p:sldId id="375" r:id="rId17"/>
    <p:sldId id="265" r:id="rId18"/>
    <p:sldId id="380" r:id="rId19"/>
    <p:sldId id="382" r:id="rId20"/>
    <p:sldId id="381" r:id="rId21"/>
    <p:sldId id="38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8016CE-F60F-40C3-AC7C-5335693EC7D2}" v="2" dt="2026-08-21T13:42:16.608"/>
  </p1510:revLst>
</p1510:revInfo>
</file>

<file path=ppt/tableStyles.xml><?xml version="1.0" encoding="utf-8"?>
<a:tblStyleLst xmlns:a="http://schemas.openxmlformats.org/drawingml/2006/main" def="{912C8C85-51F0-491E-9774-3900AFEF0F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hitney Morberg" userId="06fc53c2-d87c-4d24-88ff-ec33126a0062" providerId="ADAL" clId="{ACC661B2-0CAB-4B21-9E98-62ECAA5A6DBC}"/>
    <pc:docChg chg="undo custSel modSld">
      <pc:chgData name="Whitney Morberg" userId="06fc53c2-d87c-4d24-88ff-ec33126a0062" providerId="ADAL" clId="{ACC661B2-0CAB-4B21-9E98-62ECAA5A6DBC}" dt="2026-08-21T13:46:02.802" v="105" actId="20577"/>
      <pc:docMkLst>
        <pc:docMk/>
      </pc:docMkLst>
      <pc:sldChg chg="modSp mod">
        <pc:chgData name="Whitney Morberg" userId="06fc53c2-d87c-4d24-88ff-ec33126a0062" providerId="ADAL" clId="{ACC661B2-0CAB-4B21-9E98-62ECAA5A6DBC}" dt="2026-08-21T13:45:19.694" v="97" actId="20577"/>
        <pc:sldMkLst>
          <pc:docMk/>
          <pc:sldMk cId="4011075804" sldId="368"/>
        </pc:sldMkLst>
        <pc:spChg chg="mod">
          <ac:chgData name="Whitney Morberg" userId="06fc53c2-d87c-4d24-88ff-ec33126a0062" providerId="ADAL" clId="{ACC661B2-0CAB-4B21-9E98-62ECAA5A6DBC}" dt="2026-08-21T13:45:19.694" v="97" actId="20577"/>
          <ac:spMkLst>
            <pc:docMk/>
            <pc:sldMk cId="4011075804" sldId="368"/>
            <ac:spMk id="2" creationId="{00000000-0000-0000-0000-000000000000}"/>
          </ac:spMkLst>
        </pc:spChg>
      </pc:sldChg>
      <pc:sldChg chg="addSp delSp modSp mod">
        <pc:chgData name="Whitney Morberg" userId="06fc53c2-d87c-4d24-88ff-ec33126a0062" providerId="ADAL" clId="{ACC661B2-0CAB-4B21-9E98-62ECAA5A6DBC}" dt="2026-08-21T13:44:59.506" v="93" actId="1076"/>
        <pc:sldMkLst>
          <pc:docMk/>
          <pc:sldMk cId="2006472838" sldId="369"/>
        </pc:sldMkLst>
        <pc:spChg chg="mod">
          <ac:chgData name="Whitney Morberg" userId="06fc53c2-d87c-4d24-88ff-ec33126a0062" providerId="ADAL" clId="{ACC661B2-0CAB-4B21-9E98-62ECAA5A6DBC}" dt="2026-08-21T13:38:35.471" v="36" actId="20577"/>
          <ac:spMkLst>
            <pc:docMk/>
            <pc:sldMk cId="2006472838" sldId="369"/>
            <ac:spMk id="3" creationId="{C4ABFE01-8EE8-4625-9E5A-B24B9BCA4E36}"/>
          </ac:spMkLst>
        </pc:spChg>
        <pc:spChg chg="add del mod">
          <ac:chgData name="Whitney Morberg" userId="06fc53c2-d87c-4d24-88ff-ec33126a0062" providerId="ADAL" clId="{ACC661B2-0CAB-4B21-9E98-62ECAA5A6DBC}" dt="2026-08-21T13:42:37.956" v="54"/>
          <ac:spMkLst>
            <pc:docMk/>
            <pc:sldMk cId="2006472838" sldId="369"/>
            <ac:spMk id="9" creationId="{77E93207-D5F0-91DA-6546-9DB04307FF1B}"/>
          </ac:spMkLst>
        </pc:spChg>
        <pc:spChg chg="add mod">
          <ac:chgData name="Whitney Morberg" userId="06fc53c2-d87c-4d24-88ff-ec33126a0062" providerId="ADAL" clId="{ACC661B2-0CAB-4B21-9E98-62ECAA5A6DBC}" dt="2026-08-21T13:44:59.506" v="93" actId="1076"/>
          <ac:spMkLst>
            <pc:docMk/>
            <pc:sldMk cId="2006472838" sldId="369"/>
            <ac:spMk id="11" creationId="{B45C36A6-01EC-6FFB-6391-7ADBFA0D1670}"/>
          </ac:spMkLst>
        </pc:spChg>
        <pc:spChg chg="mod">
          <ac:chgData name="Whitney Morberg" userId="06fc53c2-d87c-4d24-88ff-ec33126a0062" providerId="ADAL" clId="{ACC661B2-0CAB-4B21-9E98-62ECAA5A6DBC}" dt="2026-08-21T13:38:11.967" v="24" actId="20577"/>
          <ac:spMkLst>
            <pc:docMk/>
            <pc:sldMk cId="2006472838" sldId="369"/>
            <ac:spMk id="12" creationId="{00000000-0000-0000-0000-000000000000}"/>
          </ac:spMkLst>
        </pc:spChg>
        <pc:spChg chg="mod">
          <ac:chgData name="Whitney Morberg" userId="06fc53c2-d87c-4d24-88ff-ec33126a0062" providerId="ADAL" clId="{ACC661B2-0CAB-4B21-9E98-62ECAA5A6DBC}" dt="2026-08-21T13:38:25.367" v="32" actId="20577"/>
          <ac:spMkLst>
            <pc:docMk/>
            <pc:sldMk cId="2006472838" sldId="369"/>
            <ac:spMk id="13" creationId="{00000000-0000-0000-0000-000000000000}"/>
          </ac:spMkLst>
        </pc:spChg>
        <pc:spChg chg="mod">
          <ac:chgData name="Whitney Morberg" userId="06fc53c2-d87c-4d24-88ff-ec33126a0062" providerId="ADAL" clId="{ACC661B2-0CAB-4B21-9E98-62ECAA5A6DBC}" dt="2026-08-21T13:38:03.535" v="16" actId="20577"/>
          <ac:spMkLst>
            <pc:docMk/>
            <pc:sldMk cId="2006472838" sldId="369"/>
            <ac:spMk id="14" creationId="{00000000-0000-0000-0000-000000000000}"/>
          </ac:spMkLst>
        </pc:spChg>
        <pc:picChg chg="del">
          <ac:chgData name="Whitney Morberg" userId="06fc53c2-d87c-4d24-88ff-ec33126a0062" providerId="ADAL" clId="{ACC661B2-0CAB-4B21-9E98-62ECAA5A6DBC}" dt="2026-08-21T13:37:48.369" v="0" actId="478"/>
          <ac:picMkLst>
            <pc:docMk/>
            <pc:sldMk cId="2006472838" sldId="369"/>
            <ac:picMk id="2" creationId="{C78D9D16-4CEF-AC9F-185A-435CA8019802}"/>
          </ac:picMkLst>
        </pc:picChg>
        <pc:picChg chg="add del">
          <ac:chgData name="Whitney Morberg" userId="06fc53c2-d87c-4d24-88ff-ec33126a0062" providerId="ADAL" clId="{ACC661B2-0CAB-4B21-9E98-62ECAA5A6DBC}" dt="2026-08-21T13:41:49.998" v="47" actId="478"/>
          <ac:picMkLst>
            <pc:docMk/>
            <pc:sldMk cId="2006472838" sldId="369"/>
            <ac:picMk id="6" creationId="{A5037F32-3911-F5A6-1F24-EAB94B3228DE}"/>
          </ac:picMkLst>
        </pc:picChg>
        <pc:picChg chg="add mod">
          <ac:chgData name="Whitney Morberg" userId="06fc53c2-d87c-4d24-88ff-ec33126a0062" providerId="ADAL" clId="{ACC661B2-0CAB-4B21-9E98-62ECAA5A6DBC}" dt="2026-08-21T13:40:05.551" v="46" actId="1076"/>
          <ac:picMkLst>
            <pc:docMk/>
            <pc:sldMk cId="2006472838" sldId="369"/>
            <ac:picMk id="8" creationId="{08E297AA-3C7F-DC2D-8E72-7B1B6D61EB04}"/>
          </ac:picMkLst>
        </pc:picChg>
      </pc:sldChg>
      <pc:sldChg chg="modSp mod">
        <pc:chgData name="Whitney Morberg" userId="06fc53c2-d87c-4d24-88ff-ec33126a0062" providerId="ADAL" clId="{ACC661B2-0CAB-4B21-9E98-62ECAA5A6DBC}" dt="2026-08-21T13:45:25.294" v="101" actId="20577"/>
        <pc:sldMkLst>
          <pc:docMk/>
          <pc:sldMk cId="1093744083" sldId="373"/>
        </pc:sldMkLst>
        <pc:spChg chg="mod">
          <ac:chgData name="Whitney Morberg" userId="06fc53c2-d87c-4d24-88ff-ec33126a0062" providerId="ADAL" clId="{ACC661B2-0CAB-4B21-9E98-62ECAA5A6DBC}" dt="2026-08-21T13:45:25.294" v="101" actId="20577"/>
          <ac:spMkLst>
            <pc:docMk/>
            <pc:sldMk cId="1093744083" sldId="373"/>
            <ac:spMk id="2" creationId="{00000000-0000-0000-0000-000000000000}"/>
          </ac:spMkLst>
        </pc:spChg>
      </pc:sldChg>
      <pc:sldChg chg="modSp mod">
        <pc:chgData name="Whitney Morberg" userId="06fc53c2-d87c-4d24-88ff-ec33126a0062" providerId="ADAL" clId="{ACC661B2-0CAB-4B21-9E98-62ECAA5A6DBC}" dt="2026-08-21T13:46:02.802" v="105" actId="20577"/>
        <pc:sldMkLst>
          <pc:docMk/>
          <pc:sldMk cId="4277535169" sldId="386"/>
        </pc:sldMkLst>
        <pc:spChg chg="mod">
          <ac:chgData name="Whitney Morberg" userId="06fc53c2-d87c-4d24-88ff-ec33126a0062" providerId="ADAL" clId="{ACC661B2-0CAB-4B21-9E98-62ECAA5A6DBC}" dt="2026-08-21T13:46:02.802" v="105" actId="20577"/>
          <ac:spMkLst>
            <pc:docMk/>
            <pc:sldMk cId="4277535169" sldId="386"/>
            <ac:spMk id="3" creationId="{1CBF9F34-D0E0-E4B6-D69C-383780EE210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958A81-98CE-4C4F-8803-6AAFE20C8BCF}" type="doc">
      <dgm:prSet loTypeId="urn:microsoft.com/office/officeart/2005/8/layout/default" loCatId="list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85A3986C-5700-4F09-9C27-22F130938DD8}">
      <dgm:prSet/>
      <dgm:spPr/>
      <dgm:t>
        <a:bodyPr/>
        <a:lstStyle/>
        <a:p>
          <a:r>
            <a:rPr lang="en-US"/>
            <a:t>4 Units of Literature </a:t>
          </a:r>
        </a:p>
      </dgm:t>
    </dgm:pt>
    <dgm:pt modelId="{68A28795-8BC5-47D8-89FB-C65113D241C3}" type="parTrans" cxnId="{6AF94B09-C94D-4A26-898F-40AA05014D4E}">
      <dgm:prSet/>
      <dgm:spPr/>
      <dgm:t>
        <a:bodyPr/>
        <a:lstStyle/>
        <a:p>
          <a:endParaRPr lang="en-US"/>
        </a:p>
      </dgm:t>
    </dgm:pt>
    <dgm:pt modelId="{F9D3C262-F7E6-4A49-86EC-7767B1D2FCB9}" type="sibTrans" cxnId="{6AF94B09-C94D-4A26-898F-40AA05014D4E}">
      <dgm:prSet/>
      <dgm:spPr/>
      <dgm:t>
        <a:bodyPr/>
        <a:lstStyle/>
        <a:p>
          <a:endParaRPr lang="en-US"/>
        </a:p>
      </dgm:t>
    </dgm:pt>
    <dgm:pt modelId="{CD81FCC1-127B-445E-A2BA-9D101A979354}">
      <dgm:prSet/>
      <dgm:spPr/>
      <dgm:t>
        <a:bodyPr/>
        <a:lstStyle/>
        <a:p>
          <a:r>
            <a:rPr lang="en-US"/>
            <a:t>4 Units of Math</a:t>
          </a:r>
        </a:p>
      </dgm:t>
    </dgm:pt>
    <dgm:pt modelId="{BEAB0C47-1A2F-4D58-B539-28EA33063347}" type="parTrans" cxnId="{CD275AD8-11BE-4B5F-B237-D15CDCFAD3A0}">
      <dgm:prSet/>
      <dgm:spPr/>
      <dgm:t>
        <a:bodyPr/>
        <a:lstStyle/>
        <a:p>
          <a:endParaRPr lang="en-US"/>
        </a:p>
      </dgm:t>
    </dgm:pt>
    <dgm:pt modelId="{7D2B629C-36F8-48EA-ABD5-3A002A104EAC}" type="sibTrans" cxnId="{CD275AD8-11BE-4B5F-B237-D15CDCFAD3A0}">
      <dgm:prSet/>
      <dgm:spPr/>
      <dgm:t>
        <a:bodyPr/>
        <a:lstStyle/>
        <a:p>
          <a:endParaRPr lang="en-US"/>
        </a:p>
      </dgm:t>
    </dgm:pt>
    <dgm:pt modelId="{06402BF2-1594-4142-9D32-E59B8C796766}">
      <dgm:prSet/>
      <dgm:spPr/>
      <dgm:t>
        <a:bodyPr/>
        <a:lstStyle/>
        <a:p>
          <a:r>
            <a:rPr lang="en-US"/>
            <a:t>4 Units of Science</a:t>
          </a:r>
        </a:p>
      </dgm:t>
    </dgm:pt>
    <dgm:pt modelId="{0348861F-B994-45EC-9F3D-A9A27F89F4DE}" type="parTrans" cxnId="{33A26496-2834-4F59-AC32-6CEB53EB03E8}">
      <dgm:prSet/>
      <dgm:spPr/>
      <dgm:t>
        <a:bodyPr/>
        <a:lstStyle/>
        <a:p>
          <a:endParaRPr lang="en-US"/>
        </a:p>
      </dgm:t>
    </dgm:pt>
    <dgm:pt modelId="{E391D511-FAA3-4F9E-823D-E2738C9ECC60}" type="sibTrans" cxnId="{33A26496-2834-4F59-AC32-6CEB53EB03E8}">
      <dgm:prSet/>
      <dgm:spPr/>
      <dgm:t>
        <a:bodyPr/>
        <a:lstStyle/>
        <a:p>
          <a:endParaRPr lang="en-US"/>
        </a:p>
      </dgm:t>
    </dgm:pt>
    <dgm:pt modelId="{B069D222-ECBC-42D0-B7A2-177952A6448E}">
      <dgm:prSet/>
      <dgm:spPr/>
      <dgm:t>
        <a:bodyPr/>
        <a:lstStyle/>
        <a:p>
          <a:r>
            <a:rPr lang="en-US"/>
            <a:t>Must include Biology, Physical Science or Physics, and Earth, Environmental, or Chemistry</a:t>
          </a:r>
        </a:p>
      </dgm:t>
    </dgm:pt>
    <dgm:pt modelId="{ABF1A1A7-AF02-41DB-8A1E-27DCCD7803EF}" type="parTrans" cxnId="{94806B98-C56D-4CD0-9249-2894C356D4C7}">
      <dgm:prSet/>
      <dgm:spPr/>
      <dgm:t>
        <a:bodyPr/>
        <a:lstStyle/>
        <a:p>
          <a:endParaRPr lang="en-US"/>
        </a:p>
      </dgm:t>
    </dgm:pt>
    <dgm:pt modelId="{2142E1D9-EA39-4FB7-A1B1-CFC605491431}" type="sibTrans" cxnId="{94806B98-C56D-4CD0-9249-2894C356D4C7}">
      <dgm:prSet/>
      <dgm:spPr/>
      <dgm:t>
        <a:bodyPr/>
        <a:lstStyle/>
        <a:p>
          <a:endParaRPr lang="en-US"/>
        </a:p>
      </dgm:t>
    </dgm:pt>
    <dgm:pt modelId="{F6794222-FCFE-4126-BD2F-C463C6749B56}">
      <dgm:prSet/>
      <dgm:spPr/>
      <dgm:t>
        <a:bodyPr/>
        <a:lstStyle/>
        <a:p>
          <a:r>
            <a:rPr lang="en-US"/>
            <a:t>3 Units of Social Studies</a:t>
          </a:r>
        </a:p>
      </dgm:t>
    </dgm:pt>
    <dgm:pt modelId="{397D652A-55B5-42F8-88F6-E75C7DADF0BC}" type="parTrans" cxnId="{01440141-831E-4E77-BBAE-CC995F136020}">
      <dgm:prSet/>
      <dgm:spPr/>
      <dgm:t>
        <a:bodyPr/>
        <a:lstStyle/>
        <a:p>
          <a:endParaRPr lang="en-US"/>
        </a:p>
      </dgm:t>
    </dgm:pt>
    <dgm:pt modelId="{5FA8EC95-FEEA-471A-A674-B16E2321F8B7}" type="sibTrans" cxnId="{01440141-831E-4E77-BBAE-CC995F136020}">
      <dgm:prSet/>
      <dgm:spPr/>
      <dgm:t>
        <a:bodyPr/>
        <a:lstStyle/>
        <a:p>
          <a:endParaRPr lang="en-US"/>
        </a:p>
      </dgm:t>
    </dgm:pt>
    <dgm:pt modelId="{72FC9241-AD15-4DFD-AC90-29A8E1A50B8F}" type="pres">
      <dgm:prSet presAssocID="{E4958A81-98CE-4C4F-8803-6AAFE20C8BCF}" presName="diagram" presStyleCnt="0">
        <dgm:presLayoutVars>
          <dgm:dir/>
          <dgm:resizeHandles val="exact"/>
        </dgm:presLayoutVars>
      </dgm:prSet>
      <dgm:spPr/>
    </dgm:pt>
    <dgm:pt modelId="{4D34BC2E-6C51-4DF6-BF27-ABD59676DB6D}" type="pres">
      <dgm:prSet presAssocID="{85A3986C-5700-4F09-9C27-22F130938DD8}" presName="node" presStyleLbl="node1" presStyleIdx="0" presStyleCnt="4">
        <dgm:presLayoutVars>
          <dgm:bulletEnabled val="1"/>
        </dgm:presLayoutVars>
      </dgm:prSet>
      <dgm:spPr/>
    </dgm:pt>
    <dgm:pt modelId="{768BF60C-2801-4982-A7DF-866947C41533}" type="pres">
      <dgm:prSet presAssocID="{F9D3C262-F7E6-4A49-86EC-7767B1D2FCB9}" presName="sibTrans" presStyleCnt="0"/>
      <dgm:spPr/>
    </dgm:pt>
    <dgm:pt modelId="{2AA7D41A-7C52-4E37-B29F-045D395CDC8F}" type="pres">
      <dgm:prSet presAssocID="{CD81FCC1-127B-445E-A2BA-9D101A979354}" presName="node" presStyleLbl="node1" presStyleIdx="1" presStyleCnt="4">
        <dgm:presLayoutVars>
          <dgm:bulletEnabled val="1"/>
        </dgm:presLayoutVars>
      </dgm:prSet>
      <dgm:spPr/>
    </dgm:pt>
    <dgm:pt modelId="{449715A2-D950-4AA0-87E0-44B432FE4BA9}" type="pres">
      <dgm:prSet presAssocID="{7D2B629C-36F8-48EA-ABD5-3A002A104EAC}" presName="sibTrans" presStyleCnt="0"/>
      <dgm:spPr/>
    </dgm:pt>
    <dgm:pt modelId="{4080AD2F-E3C9-4444-A8E3-DF52BBBD969F}" type="pres">
      <dgm:prSet presAssocID="{06402BF2-1594-4142-9D32-E59B8C796766}" presName="node" presStyleLbl="node1" presStyleIdx="2" presStyleCnt="4">
        <dgm:presLayoutVars>
          <dgm:bulletEnabled val="1"/>
        </dgm:presLayoutVars>
      </dgm:prSet>
      <dgm:spPr/>
    </dgm:pt>
    <dgm:pt modelId="{DE9135BF-6504-4D62-8099-4038B45D64B8}" type="pres">
      <dgm:prSet presAssocID="{E391D511-FAA3-4F9E-823D-E2738C9ECC60}" presName="sibTrans" presStyleCnt="0"/>
      <dgm:spPr/>
    </dgm:pt>
    <dgm:pt modelId="{EF705FD6-3508-4337-A7B0-95317194A6E6}" type="pres">
      <dgm:prSet presAssocID="{F6794222-FCFE-4126-BD2F-C463C6749B56}" presName="node" presStyleLbl="node1" presStyleIdx="3" presStyleCnt="4">
        <dgm:presLayoutVars>
          <dgm:bulletEnabled val="1"/>
        </dgm:presLayoutVars>
      </dgm:prSet>
      <dgm:spPr/>
    </dgm:pt>
  </dgm:ptLst>
  <dgm:cxnLst>
    <dgm:cxn modelId="{6AF94B09-C94D-4A26-898F-40AA05014D4E}" srcId="{E4958A81-98CE-4C4F-8803-6AAFE20C8BCF}" destId="{85A3986C-5700-4F09-9C27-22F130938DD8}" srcOrd="0" destOrd="0" parTransId="{68A28795-8BC5-47D8-89FB-C65113D241C3}" sibTransId="{F9D3C262-F7E6-4A49-86EC-7767B1D2FCB9}"/>
    <dgm:cxn modelId="{1D61295E-8CFC-483D-842B-17D4543D4990}" type="presOf" srcId="{85A3986C-5700-4F09-9C27-22F130938DD8}" destId="{4D34BC2E-6C51-4DF6-BF27-ABD59676DB6D}" srcOrd="0" destOrd="0" presId="urn:microsoft.com/office/officeart/2005/8/layout/default"/>
    <dgm:cxn modelId="{03788F5F-9AA2-42E3-8FA6-792E445B8FA7}" type="presOf" srcId="{F6794222-FCFE-4126-BD2F-C463C6749B56}" destId="{EF705FD6-3508-4337-A7B0-95317194A6E6}" srcOrd="0" destOrd="0" presId="urn:microsoft.com/office/officeart/2005/8/layout/default"/>
    <dgm:cxn modelId="{01440141-831E-4E77-BBAE-CC995F136020}" srcId="{E4958A81-98CE-4C4F-8803-6AAFE20C8BCF}" destId="{F6794222-FCFE-4126-BD2F-C463C6749B56}" srcOrd="3" destOrd="0" parTransId="{397D652A-55B5-42F8-88F6-E75C7DADF0BC}" sibTransId="{5FA8EC95-FEEA-471A-A674-B16E2321F8B7}"/>
    <dgm:cxn modelId="{2C4C9564-2A35-4BA0-8A9D-9D1FB5478B9B}" type="presOf" srcId="{06402BF2-1594-4142-9D32-E59B8C796766}" destId="{4080AD2F-E3C9-4444-A8E3-DF52BBBD969F}" srcOrd="0" destOrd="0" presId="urn:microsoft.com/office/officeart/2005/8/layout/default"/>
    <dgm:cxn modelId="{A384194E-01F6-4BFB-903F-B590B8AE416C}" type="presOf" srcId="{B069D222-ECBC-42D0-B7A2-177952A6448E}" destId="{4080AD2F-E3C9-4444-A8E3-DF52BBBD969F}" srcOrd="0" destOrd="1" presId="urn:microsoft.com/office/officeart/2005/8/layout/default"/>
    <dgm:cxn modelId="{33A26496-2834-4F59-AC32-6CEB53EB03E8}" srcId="{E4958A81-98CE-4C4F-8803-6AAFE20C8BCF}" destId="{06402BF2-1594-4142-9D32-E59B8C796766}" srcOrd="2" destOrd="0" parTransId="{0348861F-B994-45EC-9F3D-A9A27F89F4DE}" sibTransId="{E391D511-FAA3-4F9E-823D-E2738C9ECC60}"/>
    <dgm:cxn modelId="{94806B98-C56D-4CD0-9249-2894C356D4C7}" srcId="{06402BF2-1594-4142-9D32-E59B8C796766}" destId="{B069D222-ECBC-42D0-B7A2-177952A6448E}" srcOrd="0" destOrd="0" parTransId="{ABF1A1A7-AF02-41DB-8A1E-27DCCD7803EF}" sibTransId="{2142E1D9-EA39-4FB7-A1B1-CFC605491431}"/>
    <dgm:cxn modelId="{CD275AD8-11BE-4B5F-B237-D15CDCFAD3A0}" srcId="{E4958A81-98CE-4C4F-8803-6AAFE20C8BCF}" destId="{CD81FCC1-127B-445E-A2BA-9D101A979354}" srcOrd="1" destOrd="0" parTransId="{BEAB0C47-1A2F-4D58-B539-28EA33063347}" sibTransId="{7D2B629C-36F8-48EA-ABD5-3A002A104EAC}"/>
    <dgm:cxn modelId="{A87789F4-ED44-4B59-BC50-5C6A391F4ABB}" type="presOf" srcId="{E4958A81-98CE-4C4F-8803-6AAFE20C8BCF}" destId="{72FC9241-AD15-4DFD-AC90-29A8E1A50B8F}" srcOrd="0" destOrd="0" presId="urn:microsoft.com/office/officeart/2005/8/layout/default"/>
    <dgm:cxn modelId="{CC82B8F7-55DB-4EAB-ACB9-167573FDD405}" type="presOf" srcId="{CD81FCC1-127B-445E-A2BA-9D101A979354}" destId="{2AA7D41A-7C52-4E37-B29F-045D395CDC8F}" srcOrd="0" destOrd="0" presId="urn:microsoft.com/office/officeart/2005/8/layout/default"/>
    <dgm:cxn modelId="{A201DB45-FAF8-469F-AFBC-DD4E037EB85E}" type="presParOf" srcId="{72FC9241-AD15-4DFD-AC90-29A8E1A50B8F}" destId="{4D34BC2E-6C51-4DF6-BF27-ABD59676DB6D}" srcOrd="0" destOrd="0" presId="urn:microsoft.com/office/officeart/2005/8/layout/default"/>
    <dgm:cxn modelId="{1FDCA865-D63F-4B76-925E-53F86B5793BF}" type="presParOf" srcId="{72FC9241-AD15-4DFD-AC90-29A8E1A50B8F}" destId="{768BF60C-2801-4982-A7DF-866947C41533}" srcOrd="1" destOrd="0" presId="urn:microsoft.com/office/officeart/2005/8/layout/default"/>
    <dgm:cxn modelId="{9B220CBA-C3FC-47E1-BBC0-B3326BA2334F}" type="presParOf" srcId="{72FC9241-AD15-4DFD-AC90-29A8E1A50B8F}" destId="{2AA7D41A-7C52-4E37-B29F-045D395CDC8F}" srcOrd="2" destOrd="0" presId="urn:microsoft.com/office/officeart/2005/8/layout/default"/>
    <dgm:cxn modelId="{142A2210-610B-45C8-8BA7-6F870EA10430}" type="presParOf" srcId="{72FC9241-AD15-4DFD-AC90-29A8E1A50B8F}" destId="{449715A2-D950-4AA0-87E0-44B432FE4BA9}" srcOrd="3" destOrd="0" presId="urn:microsoft.com/office/officeart/2005/8/layout/default"/>
    <dgm:cxn modelId="{9C16628D-0A03-40D4-809F-EE945BCD8A4E}" type="presParOf" srcId="{72FC9241-AD15-4DFD-AC90-29A8E1A50B8F}" destId="{4080AD2F-E3C9-4444-A8E3-DF52BBBD969F}" srcOrd="4" destOrd="0" presId="urn:microsoft.com/office/officeart/2005/8/layout/default"/>
    <dgm:cxn modelId="{C23DB4C4-1546-4981-9E1E-A841DC0600C5}" type="presParOf" srcId="{72FC9241-AD15-4DFD-AC90-29A8E1A50B8F}" destId="{DE9135BF-6504-4D62-8099-4038B45D64B8}" srcOrd="5" destOrd="0" presId="urn:microsoft.com/office/officeart/2005/8/layout/default"/>
    <dgm:cxn modelId="{966B5240-B502-4CDD-8E82-4A0C3685B224}" type="presParOf" srcId="{72FC9241-AD15-4DFD-AC90-29A8E1A50B8F}" destId="{EF705FD6-3508-4337-A7B0-95317194A6E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2ABA42-6D18-4C42-81F7-0E330323EDC1}" type="doc">
      <dgm:prSet loTypeId="urn:microsoft.com/office/officeart/2005/8/layout/default" loCatId="list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06A94489-DC08-4E61-A0D7-A02FA22A9869}">
      <dgm:prSet phldrT="[Text]" phldr="0"/>
      <dgm:spPr/>
      <dgm:t>
        <a:bodyPr/>
        <a:lstStyle/>
        <a:p>
          <a:pPr rtl="0"/>
          <a:r>
            <a:rPr lang="en-US">
              <a:latin typeface="Corbel" panose="020B0503020204020204"/>
            </a:rPr>
            <a:t>1 Unit of Health (.5) and Personal Fitness (.5)</a:t>
          </a:r>
          <a:endParaRPr lang="en-US"/>
        </a:p>
      </dgm:t>
    </dgm:pt>
    <dgm:pt modelId="{E60F501D-B0A6-4773-807E-7CB9867976BB}" type="parTrans" cxnId="{73933749-A513-418C-888C-E1A8E5D0BE4F}">
      <dgm:prSet/>
      <dgm:spPr/>
      <dgm:t>
        <a:bodyPr/>
        <a:lstStyle/>
        <a:p>
          <a:endParaRPr lang="en-US"/>
        </a:p>
      </dgm:t>
    </dgm:pt>
    <dgm:pt modelId="{3C6424A3-8099-41BE-BDD7-E133FCF49DCB}" type="sibTrans" cxnId="{73933749-A513-418C-888C-E1A8E5D0BE4F}">
      <dgm:prSet/>
      <dgm:spPr/>
      <dgm:t>
        <a:bodyPr/>
        <a:lstStyle/>
        <a:p>
          <a:endParaRPr lang="en-US"/>
        </a:p>
      </dgm:t>
    </dgm:pt>
    <dgm:pt modelId="{A3083D1F-274D-4984-A250-2794BC285A9D}">
      <dgm:prSet phldrT="[Text]" phldr="0"/>
      <dgm:spPr/>
      <dgm:t>
        <a:bodyPr/>
        <a:lstStyle/>
        <a:p>
          <a:pPr algn="l">
            <a:lnSpc>
              <a:spcPct val="90000"/>
            </a:lnSpc>
          </a:pPr>
          <a:r>
            <a:rPr lang="en-US">
              <a:latin typeface="Corbel" panose="020B0503020204020204"/>
            </a:rPr>
            <a:t>World Language, Fine Arts and/or Career/Technical</a:t>
          </a:r>
          <a:endParaRPr lang="en-US"/>
        </a:p>
      </dgm:t>
    </dgm:pt>
    <dgm:pt modelId="{889BFB0F-3498-41DF-8A1A-0D4EB9EB6B44}" type="parTrans" cxnId="{415F85BB-D591-4C6A-9EE3-5114DE3665D0}">
      <dgm:prSet/>
      <dgm:spPr/>
      <dgm:t>
        <a:bodyPr/>
        <a:lstStyle/>
        <a:p>
          <a:endParaRPr lang="en-US"/>
        </a:p>
      </dgm:t>
    </dgm:pt>
    <dgm:pt modelId="{47C33FBD-ADE3-4196-AC95-10B2F7F92824}" type="sibTrans" cxnId="{415F85BB-D591-4C6A-9EE3-5114DE3665D0}">
      <dgm:prSet/>
      <dgm:spPr/>
      <dgm:t>
        <a:bodyPr/>
        <a:lstStyle/>
        <a:p>
          <a:endParaRPr lang="en-US"/>
        </a:p>
      </dgm:t>
    </dgm:pt>
    <dgm:pt modelId="{9F699F3B-0D04-4286-962A-2AE84A8FC942}">
      <dgm:prSet phldrT="[Text]" phldr="0"/>
      <dgm:spPr/>
      <dgm:t>
        <a:bodyPr/>
        <a:lstStyle/>
        <a:p>
          <a:pPr rtl="0"/>
          <a:r>
            <a:rPr lang="en-US">
              <a:latin typeface="Corbel" panose="020B0503020204020204"/>
            </a:rPr>
            <a:t>4 Units of miscellaneous electives</a:t>
          </a:r>
          <a:endParaRPr lang="en-US"/>
        </a:p>
      </dgm:t>
    </dgm:pt>
    <dgm:pt modelId="{64A913D3-0DE6-489B-B177-5D2B7B2FEBAB}" type="parTrans" cxnId="{F8BA0763-AED1-4DA4-BB64-AC6AB225B349}">
      <dgm:prSet/>
      <dgm:spPr/>
      <dgm:t>
        <a:bodyPr/>
        <a:lstStyle/>
        <a:p>
          <a:endParaRPr lang="en-US"/>
        </a:p>
      </dgm:t>
    </dgm:pt>
    <dgm:pt modelId="{1D32A826-62DE-4C0D-B419-EAF1019F0729}" type="sibTrans" cxnId="{F8BA0763-AED1-4DA4-BB64-AC6AB225B349}">
      <dgm:prSet/>
      <dgm:spPr/>
      <dgm:t>
        <a:bodyPr/>
        <a:lstStyle/>
        <a:p>
          <a:endParaRPr lang="en-US"/>
        </a:p>
      </dgm:t>
    </dgm:pt>
    <dgm:pt modelId="{EA1AF416-D387-4DC1-81CC-98DFB0B9D49B}">
      <dgm:prSet phldrT="[Text]" phldr="0"/>
      <dgm:spPr/>
      <dgm:t>
        <a:bodyPr/>
        <a:lstStyle/>
        <a:p>
          <a:pPr rtl="0"/>
          <a:r>
            <a:rPr lang="en-US">
              <a:latin typeface="Corbel" panose="020B0503020204020204"/>
            </a:rPr>
            <a:t>TAA provides potential .5 credit Pass or Fail grade</a:t>
          </a:r>
          <a:endParaRPr lang="en-US"/>
        </a:p>
      </dgm:t>
    </dgm:pt>
    <dgm:pt modelId="{82D2C716-AC09-485D-BFBA-3E4FC09EF096}" type="parTrans" cxnId="{697F9553-B80B-4084-8076-3B9CDA008569}">
      <dgm:prSet/>
      <dgm:spPr/>
      <dgm:t>
        <a:bodyPr/>
        <a:lstStyle/>
        <a:p>
          <a:endParaRPr lang="en-US"/>
        </a:p>
      </dgm:t>
    </dgm:pt>
    <dgm:pt modelId="{C4DC9FC0-3B00-45DE-A5BB-5ACEB39A390E}" type="sibTrans" cxnId="{697F9553-B80B-4084-8076-3B9CDA008569}">
      <dgm:prSet/>
      <dgm:spPr/>
      <dgm:t>
        <a:bodyPr/>
        <a:lstStyle/>
        <a:p>
          <a:endParaRPr lang="en-US"/>
        </a:p>
      </dgm:t>
    </dgm:pt>
    <dgm:pt modelId="{B8E46288-8766-4C3E-965A-0E8A67E6DD8C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>
              <a:latin typeface="Corbel" panose="020B0503020204020204"/>
            </a:rPr>
            <a:t>3 Units of required electives</a:t>
          </a:r>
        </a:p>
      </dgm:t>
    </dgm:pt>
    <dgm:pt modelId="{237EF51B-7834-48E5-BDAE-3CD8CBDC6D46}" type="parTrans" cxnId="{8EBFF54C-B1D8-48EC-8298-90471A4F926D}">
      <dgm:prSet/>
      <dgm:spPr/>
    </dgm:pt>
    <dgm:pt modelId="{EA48F4AC-6349-468A-B874-BB8D7F8D297D}" type="sibTrans" cxnId="{8EBFF54C-B1D8-48EC-8298-90471A4F926D}">
      <dgm:prSet/>
      <dgm:spPr/>
    </dgm:pt>
    <dgm:pt modelId="{AD876DE8-30E3-4265-9A4A-F29DF8753D48}" type="pres">
      <dgm:prSet presAssocID="{0F2ABA42-6D18-4C42-81F7-0E330323EDC1}" presName="diagram" presStyleCnt="0">
        <dgm:presLayoutVars>
          <dgm:dir/>
          <dgm:resizeHandles val="exact"/>
        </dgm:presLayoutVars>
      </dgm:prSet>
      <dgm:spPr/>
    </dgm:pt>
    <dgm:pt modelId="{B6C443CD-46FA-4E13-B348-88D38C08765F}" type="pres">
      <dgm:prSet presAssocID="{06A94489-DC08-4E61-A0D7-A02FA22A9869}" presName="node" presStyleLbl="node1" presStyleIdx="0" presStyleCnt="4">
        <dgm:presLayoutVars>
          <dgm:bulletEnabled val="1"/>
        </dgm:presLayoutVars>
      </dgm:prSet>
      <dgm:spPr/>
    </dgm:pt>
    <dgm:pt modelId="{CDD19AEB-54AE-4B1F-827A-93346B97D1AA}" type="pres">
      <dgm:prSet presAssocID="{3C6424A3-8099-41BE-BDD7-E133FCF49DCB}" presName="sibTrans" presStyleCnt="0"/>
      <dgm:spPr/>
    </dgm:pt>
    <dgm:pt modelId="{72623E2D-4B6B-4145-BE0A-31C4FEA1495E}" type="pres">
      <dgm:prSet presAssocID="{B8E46288-8766-4C3E-965A-0E8A67E6DD8C}" presName="node" presStyleLbl="node1" presStyleIdx="1" presStyleCnt="4">
        <dgm:presLayoutVars>
          <dgm:bulletEnabled val="1"/>
        </dgm:presLayoutVars>
      </dgm:prSet>
      <dgm:spPr/>
    </dgm:pt>
    <dgm:pt modelId="{B3497154-48D4-4A1D-88DD-4D55825A71B3}" type="pres">
      <dgm:prSet presAssocID="{EA48F4AC-6349-468A-B874-BB8D7F8D297D}" presName="sibTrans" presStyleCnt="0"/>
      <dgm:spPr/>
    </dgm:pt>
    <dgm:pt modelId="{ED5AF8BE-480A-4354-8073-89328D9DA995}" type="pres">
      <dgm:prSet presAssocID="{9F699F3B-0D04-4286-962A-2AE84A8FC942}" presName="node" presStyleLbl="node1" presStyleIdx="2" presStyleCnt="4">
        <dgm:presLayoutVars>
          <dgm:bulletEnabled val="1"/>
        </dgm:presLayoutVars>
      </dgm:prSet>
      <dgm:spPr/>
    </dgm:pt>
    <dgm:pt modelId="{8FB152A8-4964-44D2-A5F3-052ED31813A3}" type="pres">
      <dgm:prSet presAssocID="{1D32A826-62DE-4C0D-B419-EAF1019F0729}" presName="sibTrans" presStyleCnt="0"/>
      <dgm:spPr/>
    </dgm:pt>
    <dgm:pt modelId="{4172561D-F10B-4E1F-B7D3-5DA11EACC51A}" type="pres">
      <dgm:prSet presAssocID="{EA1AF416-D387-4DC1-81CC-98DFB0B9D49B}" presName="node" presStyleLbl="node1" presStyleIdx="3" presStyleCnt="4">
        <dgm:presLayoutVars>
          <dgm:bulletEnabled val="1"/>
        </dgm:presLayoutVars>
      </dgm:prSet>
      <dgm:spPr/>
    </dgm:pt>
  </dgm:ptLst>
  <dgm:cxnLst>
    <dgm:cxn modelId="{00E85324-7A1F-4D66-9766-5729787A3E59}" type="presOf" srcId="{B8E46288-8766-4C3E-965A-0E8A67E6DD8C}" destId="{72623E2D-4B6B-4145-BE0A-31C4FEA1495E}" srcOrd="0" destOrd="0" presId="urn:microsoft.com/office/officeart/2005/8/layout/default"/>
    <dgm:cxn modelId="{A3F45F3F-684F-45E3-A320-1A591E46FC8E}" type="presOf" srcId="{0F2ABA42-6D18-4C42-81F7-0E330323EDC1}" destId="{AD876DE8-30E3-4265-9A4A-F29DF8753D48}" srcOrd="0" destOrd="0" presId="urn:microsoft.com/office/officeart/2005/8/layout/default"/>
    <dgm:cxn modelId="{F8BA0763-AED1-4DA4-BB64-AC6AB225B349}" srcId="{0F2ABA42-6D18-4C42-81F7-0E330323EDC1}" destId="{9F699F3B-0D04-4286-962A-2AE84A8FC942}" srcOrd="2" destOrd="0" parTransId="{64A913D3-0DE6-489B-B177-5D2B7B2FEBAB}" sibTransId="{1D32A826-62DE-4C0D-B419-EAF1019F0729}"/>
    <dgm:cxn modelId="{62A2F244-FF6C-4F7C-AD0A-CA8954FE17DF}" type="presOf" srcId="{EA1AF416-D387-4DC1-81CC-98DFB0B9D49B}" destId="{4172561D-F10B-4E1F-B7D3-5DA11EACC51A}" srcOrd="0" destOrd="0" presId="urn:microsoft.com/office/officeart/2005/8/layout/default"/>
    <dgm:cxn modelId="{73933749-A513-418C-888C-E1A8E5D0BE4F}" srcId="{0F2ABA42-6D18-4C42-81F7-0E330323EDC1}" destId="{06A94489-DC08-4E61-A0D7-A02FA22A9869}" srcOrd="0" destOrd="0" parTransId="{E60F501D-B0A6-4773-807E-7CB9867976BB}" sibTransId="{3C6424A3-8099-41BE-BDD7-E133FCF49DCB}"/>
    <dgm:cxn modelId="{8EBFF54C-B1D8-48EC-8298-90471A4F926D}" srcId="{0F2ABA42-6D18-4C42-81F7-0E330323EDC1}" destId="{B8E46288-8766-4C3E-965A-0E8A67E6DD8C}" srcOrd="1" destOrd="0" parTransId="{237EF51B-7834-48E5-BDAE-3CD8CBDC6D46}" sibTransId="{EA48F4AC-6349-468A-B874-BB8D7F8D297D}"/>
    <dgm:cxn modelId="{697F9553-B80B-4084-8076-3B9CDA008569}" srcId="{0F2ABA42-6D18-4C42-81F7-0E330323EDC1}" destId="{EA1AF416-D387-4DC1-81CC-98DFB0B9D49B}" srcOrd="3" destOrd="0" parTransId="{82D2C716-AC09-485D-BFBA-3E4FC09EF096}" sibTransId="{C4DC9FC0-3B00-45DE-A5BB-5ACEB39A390E}"/>
    <dgm:cxn modelId="{F7CE3075-AE2A-4519-B484-E8B272278257}" type="presOf" srcId="{A3083D1F-274D-4984-A250-2794BC285A9D}" destId="{72623E2D-4B6B-4145-BE0A-31C4FEA1495E}" srcOrd="0" destOrd="1" presId="urn:microsoft.com/office/officeart/2005/8/layout/default"/>
    <dgm:cxn modelId="{B7071196-4D4E-4281-B8C8-05402109634D}" type="presOf" srcId="{06A94489-DC08-4E61-A0D7-A02FA22A9869}" destId="{B6C443CD-46FA-4E13-B348-88D38C08765F}" srcOrd="0" destOrd="0" presId="urn:microsoft.com/office/officeart/2005/8/layout/default"/>
    <dgm:cxn modelId="{415F85BB-D591-4C6A-9EE3-5114DE3665D0}" srcId="{B8E46288-8766-4C3E-965A-0E8A67E6DD8C}" destId="{A3083D1F-274D-4984-A250-2794BC285A9D}" srcOrd="0" destOrd="0" parTransId="{889BFB0F-3498-41DF-8A1A-0D4EB9EB6B44}" sibTransId="{47C33FBD-ADE3-4196-AC95-10B2F7F92824}"/>
    <dgm:cxn modelId="{845421C9-6AF4-40C5-8F02-43CD569E0D0A}" type="presOf" srcId="{9F699F3B-0D04-4286-962A-2AE84A8FC942}" destId="{ED5AF8BE-480A-4354-8073-89328D9DA995}" srcOrd="0" destOrd="0" presId="urn:microsoft.com/office/officeart/2005/8/layout/default"/>
    <dgm:cxn modelId="{4046C5B6-F90A-48A7-BD7E-5FD3D0ACED3A}" type="presParOf" srcId="{AD876DE8-30E3-4265-9A4A-F29DF8753D48}" destId="{B6C443CD-46FA-4E13-B348-88D38C08765F}" srcOrd="0" destOrd="0" presId="urn:microsoft.com/office/officeart/2005/8/layout/default"/>
    <dgm:cxn modelId="{A895BA9D-5043-4C38-BDC0-36A66504FFE0}" type="presParOf" srcId="{AD876DE8-30E3-4265-9A4A-F29DF8753D48}" destId="{CDD19AEB-54AE-4B1F-827A-93346B97D1AA}" srcOrd="1" destOrd="0" presId="urn:microsoft.com/office/officeart/2005/8/layout/default"/>
    <dgm:cxn modelId="{9D5205FF-474C-4657-A70C-7896EDC0D6DD}" type="presParOf" srcId="{AD876DE8-30E3-4265-9A4A-F29DF8753D48}" destId="{72623E2D-4B6B-4145-BE0A-31C4FEA1495E}" srcOrd="2" destOrd="0" presId="urn:microsoft.com/office/officeart/2005/8/layout/default"/>
    <dgm:cxn modelId="{70CABD9C-DDAE-4415-B49D-287F31916617}" type="presParOf" srcId="{AD876DE8-30E3-4265-9A4A-F29DF8753D48}" destId="{B3497154-48D4-4A1D-88DD-4D55825A71B3}" srcOrd="3" destOrd="0" presId="urn:microsoft.com/office/officeart/2005/8/layout/default"/>
    <dgm:cxn modelId="{EABC4090-76F1-4E3A-8271-BA3A2BB5CEFE}" type="presParOf" srcId="{AD876DE8-30E3-4265-9A4A-F29DF8753D48}" destId="{ED5AF8BE-480A-4354-8073-89328D9DA995}" srcOrd="4" destOrd="0" presId="urn:microsoft.com/office/officeart/2005/8/layout/default"/>
    <dgm:cxn modelId="{90E60BC7-FD5F-4224-9784-9DDC53BFD41A}" type="presParOf" srcId="{AD876DE8-30E3-4265-9A4A-F29DF8753D48}" destId="{8FB152A8-4964-44D2-A5F3-052ED31813A3}" srcOrd="5" destOrd="0" presId="urn:microsoft.com/office/officeart/2005/8/layout/default"/>
    <dgm:cxn modelId="{E4F13780-B288-4E52-9557-94C22AB7CE49}" type="presParOf" srcId="{AD876DE8-30E3-4265-9A4A-F29DF8753D48}" destId="{4172561D-F10B-4E1F-B7D3-5DA11EACC51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34BC2E-6C51-4DF6-BF27-ABD59676DB6D}">
      <dsp:nvSpPr>
        <dsp:cNvPr id="0" name=""/>
        <dsp:cNvSpPr/>
      </dsp:nvSpPr>
      <dsp:spPr>
        <a:xfrm>
          <a:off x="496" y="416529"/>
          <a:ext cx="1938262" cy="11629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4 Units of Literature </a:t>
          </a:r>
        </a:p>
      </dsp:txBody>
      <dsp:txXfrm>
        <a:off x="496" y="416529"/>
        <a:ext cx="1938262" cy="1162957"/>
      </dsp:txXfrm>
    </dsp:sp>
    <dsp:sp modelId="{2AA7D41A-7C52-4E37-B29F-045D395CDC8F}">
      <dsp:nvSpPr>
        <dsp:cNvPr id="0" name=""/>
        <dsp:cNvSpPr/>
      </dsp:nvSpPr>
      <dsp:spPr>
        <a:xfrm>
          <a:off x="2132586" y="416529"/>
          <a:ext cx="1938262" cy="11629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4 Units of Math</a:t>
          </a:r>
        </a:p>
      </dsp:txBody>
      <dsp:txXfrm>
        <a:off x="2132586" y="416529"/>
        <a:ext cx="1938262" cy="1162957"/>
      </dsp:txXfrm>
    </dsp:sp>
    <dsp:sp modelId="{4080AD2F-E3C9-4444-A8E3-DF52BBBD969F}">
      <dsp:nvSpPr>
        <dsp:cNvPr id="0" name=""/>
        <dsp:cNvSpPr/>
      </dsp:nvSpPr>
      <dsp:spPr>
        <a:xfrm>
          <a:off x="496" y="1773313"/>
          <a:ext cx="1938262" cy="11629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4 Units of Science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Must include Biology, Physical Science or Physics, and Earth, Environmental, or Chemistry</a:t>
          </a:r>
        </a:p>
      </dsp:txBody>
      <dsp:txXfrm>
        <a:off x="496" y="1773313"/>
        <a:ext cx="1938262" cy="1162957"/>
      </dsp:txXfrm>
    </dsp:sp>
    <dsp:sp modelId="{EF705FD6-3508-4337-A7B0-95317194A6E6}">
      <dsp:nvSpPr>
        <dsp:cNvPr id="0" name=""/>
        <dsp:cNvSpPr/>
      </dsp:nvSpPr>
      <dsp:spPr>
        <a:xfrm>
          <a:off x="2132586" y="1773313"/>
          <a:ext cx="1938262" cy="11629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3 Units of Social Studies</a:t>
          </a:r>
        </a:p>
      </dsp:txBody>
      <dsp:txXfrm>
        <a:off x="2132586" y="1773313"/>
        <a:ext cx="1938262" cy="1162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C443CD-46FA-4E13-B348-88D38C08765F}">
      <dsp:nvSpPr>
        <dsp:cNvPr id="0" name=""/>
        <dsp:cNvSpPr/>
      </dsp:nvSpPr>
      <dsp:spPr>
        <a:xfrm>
          <a:off x="558" y="414002"/>
          <a:ext cx="2176611" cy="130596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orbel" panose="020B0503020204020204"/>
            </a:rPr>
            <a:t>1 Unit of Health (.5) and Personal Fitness (.5)</a:t>
          </a:r>
          <a:endParaRPr lang="en-US" sz="1700" kern="1200"/>
        </a:p>
      </dsp:txBody>
      <dsp:txXfrm>
        <a:off x="558" y="414002"/>
        <a:ext cx="2176611" cy="1305966"/>
      </dsp:txXfrm>
    </dsp:sp>
    <dsp:sp modelId="{72623E2D-4B6B-4145-BE0A-31C4FEA1495E}">
      <dsp:nvSpPr>
        <dsp:cNvPr id="0" name=""/>
        <dsp:cNvSpPr/>
      </dsp:nvSpPr>
      <dsp:spPr>
        <a:xfrm>
          <a:off x="2394830" y="414002"/>
          <a:ext cx="2176611" cy="130596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orbel" panose="020B0503020204020204"/>
            </a:rPr>
            <a:t>3 Units of required electives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>
              <a:latin typeface="Corbel" panose="020B0503020204020204"/>
            </a:rPr>
            <a:t>World Language, Fine Arts and/or Career/Technical</a:t>
          </a:r>
          <a:endParaRPr lang="en-US" sz="1300" kern="1200"/>
        </a:p>
      </dsp:txBody>
      <dsp:txXfrm>
        <a:off x="2394830" y="414002"/>
        <a:ext cx="2176611" cy="1305966"/>
      </dsp:txXfrm>
    </dsp:sp>
    <dsp:sp modelId="{ED5AF8BE-480A-4354-8073-89328D9DA995}">
      <dsp:nvSpPr>
        <dsp:cNvPr id="0" name=""/>
        <dsp:cNvSpPr/>
      </dsp:nvSpPr>
      <dsp:spPr>
        <a:xfrm>
          <a:off x="558" y="1937630"/>
          <a:ext cx="2176611" cy="130596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orbel" panose="020B0503020204020204"/>
            </a:rPr>
            <a:t>4 Units of miscellaneous electives</a:t>
          </a:r>
          <a:endParaRPr lang="en-US" sz="1700" kern="1200"/>
        </a:p>
      </dsp:txBody>
      <dsp:txXfrm>
        <a:off x="558" y="1937630"/>
        <a:ext cx="2176611" cy="1305966"/>
      </dsp:txXfrm>
    </dsp:sp>
    <dsp:sp modelId="{4172561D-F10B-4E1F-B7D3-5DA11EACC51A}">
      <dsp:nvSpPr>
        <dsp:cNvPr id="0" name=""/>
        <dsp:cNvSpPr/>
      </dsp:nvSpPr>
      <dsp:spPr>
        <a:xfrm>
          <a:off x="2394830" y="1937630"/>
          <a:ext cx="2176611" cy="130596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Corbel" panose="020B0503020204020204"/>
            </a:rPr>
            <a:t>TAA provides potential .5 credit Pass or Fail grade</a:t>
          </a:r>
          <a:endParaRPr lang="en-US" sz="1700" kern="1200"/>
        </a:p>
      </dsp:txBody>
      <dsp:txXfrm>
        <a:off x="2394830" y="1937630"/>
        <a:ext cx="2176611" cy="1305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D12254D-5759-4EB3-BF8D-D68E90DC2D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1A69FF-7820-4FCC-B849-D3678A21A4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D95BA-7ABD-45D4-B691-9F58B13542F8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FAC37F-43E8-47E4-A8D1-19743C1136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D279E6-0ADC-4707-A0E5-8B8058228F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3308A-A8B4-43FF-8C57-7C15CEEAA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27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D14A6-BAC8-4A71-919C-314181CF34E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F9892-4FA8-4E47-8751-DA9332AF5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96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gacollege411.org/College_Planning/Prepare_for_College/Entrance_Requirements/USG_College_Entrance_Requirements/Freshman_Student/Accredited_High_School_Student/High_School_Curriculum_Requirements/Graduating_in_2012_or_Later.aspx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ecure.gacollege411.org/College_Planning/Prepare_for_College/Entrance_Requirements/USG_College_Entrance_Requirements/University_System_of_Georgia_s_Colleges_and_Universities.aspx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059181" y="8772669"/>
            <a:ext cx="3105348" cy="46180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3177" tIns="46589" rIns="93177" bIns="46589"/>
          <a:lstStyle/>
          <a:p>
            <a:fld id="{22E4D7DE-9ED7-4687-A1F8-FDA3B568A6AD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652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Specify which Lit, Math, and SS classes are required</a:t>
            </a:r>
          </a:p>
        </p:txBody>
      </p:sp>
    </p:spTree>
    <p:extLst>
      <p:ext uri="{BB962C8B-B14F-4D97-AF65-F5344CB8AC3E}">
        <p14:creationId xmlns:p14="http://schemas.microsoft.com/office/powerpoint/2010/main" val="902382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b="1" u="sng"/>
              <a:t>FRESHMAN INDEX NUMBER:</a:t>
            </a:r>
            <a:r>
              <a:rPr lang="en-US" b="1"/>
              <a:t>  </a:t>
            </a:r>
            <a:r>
              <a:rPr lang="en-US"/>
              <a:t>The University System of Georgia colleges and universities use a standardized calculation to determine appropriate college placement for students in the state of Georgia.  This is known as the Freshman Index Number.  The Freshman Index is calculated by combining the </a:t>
            </a:r>
            <a:r>
              <a:rPr lang="en-US" b="1" u="sng"/>
              <a:t>core</a:t>
            </a:r>
            <a:r>
              <a:rPr lang="en-US"/>
              <a:t> high school grade point average (GPA on a 4.0 scale) with the highest earned SAT or ACT test scores. The high school GPA is calculated from the grades earned in the 17 </a:t>
            </a:r>
            <a:r>
              <a:rPr lang="en-US">
                <a:hlinkClick r:id="rId3"/>
              </a:rPr>
              <a:t>Required High School Curriculum (RHSC)</a:t>
            </a:r>
            <a:r>
              <a:rPr lang="en-US"/>
              <a:t> courses for those students graduating 2012 or later.</a:t>
            </a:r>
          </a:p>
          <a:p>
            <a:r>
              <a:rPr lang="en-US"/>
              <a:t> </a:t>
            </a:r>
          </a:p>
          <a:p>
            <a:r>
              <a:rPr lang="en-US"/>
              <a:t>The following formulas are used to calculate a student's freshman index:</a:t>
            </a:r>
          </a:p>
          <a:p>
            <a:r>
              <a:rPr lang="en-US"/>
              <a:t> </a:t>
            </a:r>
          </a:p>
          <a:p>
            <a:r>
              <a:rPr lang="en-US" b="1"/>
              <a:t>Formula for SAT Test Takers</a:t>
            </a:r>
            <a:endParaRPr lang="en-US"/>
          </a:p>
          <a:p>
            <a:r>
              <a:rPr lang="en-US" b="1"/>
              <a:t>Freshman Index =</a:t>
            </a:r>
            <a:r>
              <a:rPr lang="en-US"/>
              <a:t> </a:t>
            </a:r>
            <a:br>
              <a:rPr lang="en-US"/>
            </a:br>
            <a:r>
              <a:rPr lang="en-US"/>
              <a:t>(500 x High School GPA)</a:t>
            </a:r>
            <a:br>
              <a:rPr lang="en-US"/>
            </a:br>
            <a:r>
              <a:rPr lang="en-US"/>
              <a:t>+ SAT Critical Reading + SAT Math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/>
              <a:t>Formula for ACT Test Takers</a:t>
            </a:r>
            <a:endParaRPr lang="en-US"/>
          </a:p>
          <a:p>
            <a:r>
              <a:rPr lang="en-US" b="1"/>
              <a:t>Freshman Index =</a:t>
            </a:r>
            <a:r>
              <a:rPr lang="en-US"/>
              <a:t> </a:t>
            </a:r>
            <a:br>
              <a:rPr lang="en-US"/>
            </a:br>
            <a:r>
              <a:rPr lang="en-US"/>
              <a:t>(500 x High School GPA)</a:t>
            </a:r>
            <a:br>
              <a:rPr lang="en-US"/>
            </a:br>
            <a:r>
              <a:rPr lang="en-US"/>
              <a:t>+ (ACT Composite score x 42) + 88</a:t>
            </a:r>
          </a:p>
          <a:p>
            <a:r>
              <a:rPr lang="en-US"/>
              <a:t> </a:t>
            </a:r>
          </a:p>
          <a:p>
            <a:r>
              <a:rPr lang="en-US" b="1"/>
              <a:t>Type of Institution</a:t>
            </a:r>
            <a:endParaRPr lang="en-US"/>
          </a:p>
          <a:p>
            <a:r>
              <a:rPr lang="en-US" b="1"/>
              <a:t>Minimum Freshman Index (FI)</a:t>
            </a:r>
            <a:endParaRPr lang="en-US"/>
          </a:p>
          <a:p>
            <a:r>
              <a:rPr lang="en-US" u="sng">
                <a:hlinkClick r:id="rId4"/>
              </a:rPr>
              <a:t>Research Institutions</a:t>
            </a:r>
            <a:endParaRPr lang="en-US"/>
          </a:p>
          <a:p>
            <a:r>
              <a:rPr lang="en-US"/>
              <a:t>Georgia Tech, UGA , GA State, Emory</a:t>
            </a:r>
          </a:p>
          <a:p>
            <a:r>
              <a:rPr lang="en-US"/>
              <a:t>2500</a:t>
            </a:r>
          </a:p>
          <a:p>
            <a:r>
              <a:rPr lang="en-US" u="sng">
                <a:hlinkClick r:id="rId4"/>
              </a:rPr>
              <a:t>Regional Universities</a:t>
            </a:r>
            <a:endParaRPr lang="en-US"/>
          </a:p>
          <a:p>
            <a:r>
              <a:rPr lang="en-US"/>
              <a:t>Georgia Southern, Valdosta State</a:t>
            </a:r>
          </a:p>
          <a:p>
            <a:r>
              <a:rPr lang="en-US"/>
              <a:t>2040</a:t>
            </a:r>
          </a:p>
          <a:p>
            <a:r>
              <a:rPr lang="en-US" u="sng">
                <a:hlinkClick r:id="rId4"/>
              </a:rPr>
              <a:t>State Universities</a:t>
            </a:r>
            <a:endParaRPr lang="en-US"/>
          </a:p>
          <a:p>
            <a:r>
              <a:rPr lang="en-US"/>
              <a:t>GCSU, KSU, SPSU, UWG, NGCSU</a:t>
            </a:r>
          </a:p>
          <a:p>
            <a:r>
              <a:rPr lang="en-US"/>
              <a:t>1940</a:t>
            </a:r>
          </a:p>
          <a:p>
            <a:r>
              <a:rPr lang="en-US" u="sng">
                <a:hlinkClick r:id="rId4"/>
              </a:rPr>
              <a:t>State Colleges</a:t>
            </a:r>
            <a:endParaRPr lang="en-US"/>
          </a:p>
          <a:p>
            <a:r>
              <a:rPr lang="en-US"/>
              <a:t>Gainesville State, Georgia Gwinnett College</a:t>
            </a:r>
          </a:p>
          <a:p>
            <a:r>
              <a:rPr lang="en-US"/>
              <a:t>1830</a:t>
            </a:r>
          </a:p>
          <a:p>
            <a:r>
              <a:rPr lang="en-US" u="sng">
                <a:hlinkClick r:id="rId4"/>
              </a:rPr>
              <a:t>Two-Year Colleges</a:t>
            </a:r>
            <a:endParaRPr lang="en-US"/>
          </a:p>
          <a:p>
            <a:r>
              <a:rPr lang="en-US"/>
              <a:t>No FI Requirement</a:t>
            </a:r>
          </a:p>
          <a:p>
            <a:r>
              <a:rPr lang="en-US"/>
              <a:t> </a:t>
            </a:r>
          </a:p>
          <a:p>
            <a:r>
              <a:rPr lang="en-US" b="1"/>
              <a:t> 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4FB3C1-D044-4C08-A50F-17AB6BF55BC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46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*East Wing tutoring services</a:t>
            </a:r>
          </a:p>
        </p:txBody>
      </p:sp>
    </p:spTree>
    <p:extLst>
      <p:ext uri="{BB962C8B-B14F-4D97-AF65-F5344CB8AC3E}">
        <p14:creationId xmlns:p14="http://schemas.microsoft.com/office/powerpoint/2010/main" val="2106664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4D99E-06C2-4ACA-84FC-8F6740F111C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45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4D99E-06C2-4ACA-84FC-8F6740F111C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29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4D99E-06C2-4ACA-84FC-8F6740F111C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34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4D99E-06C2-4ACA-84FC-8F6740F111C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3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56797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0667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75741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818CF2B-9954-660F-DC90-3C71AD230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1961" y="3374038"/>
            <a:ext cx="5810040" cy="3483963"/>
          </a:xfrm>
          <a:custGeom>
            <a:avLst/>
            <a:gdLst>
              <a:gd name="connsiteX0" fmla="*/ 2850823 w 5810040"/>
              <a:gd name="connsiteY0" fmla="*/ 209 h 3483963"/>
              <a:gd name="connsiteX1" fmla="*/ 4466116 w 5810040"/>
              <a:gd name="connsiteY1" fmla="*/ 613235 h 3483963"/>
              <a:gd name="connsiteX2" fmla="*/ 4816577 w 5810040"/>
              <a:gd name="connsiteY2" fmla="*/ 845572 h 3483963"/>
              <a:gd name="connsiteX3" fmla="*/ 5668539 w 5810040"/>
              <a:gd name="connsiteY3" fmla="*/ 1681636 h 3483963"/>
              <a:gd name="connsiteX4" fmla="*/ 5768074 w 5810040"/>
              <a:gd name="connsiteY4" fmla="*/ 1966105 h 3483963"/>
              <a:gd name="connsiteX5" fmla="*/ 5810040 w 5810040"/>
              <a:gd name="connsiteY5" fmla="*/ 2154042 h 3483963"/>
              <a:gd name="connsiteX6" fmla="*/ 5810040 w 5810040"/>
              <a:gd name="connsiteY6" fmla="*/ 3285715 h 3483963"/>
              <a:gd name="connsiteX7" fmla="*/ 5768053 w 5810040"/>
              <a:gd name="connsiteY7" fmla="*/ 3483963 h 3483963"/>
              <a:gd name="connsiteX8" fmla="*/ 3449 w 5810040"/>
              <a:gd name="connsiteY8" fmla="*/ 3483963 h 3483963"/>
              <a:gd name="connsiteX9" fmla="*/ 0 w 5810040"/>
              <a:gd name="connsiteY9" fmla="*/ 3364144 h 3483963"/>
              <a:gd name="connsiteX10" fmla="*/ 52711 w 5810040"/>
              <a:gd name="connsiteY10" fmla="*/ 2988522 h 3483963"/>
              <a:gd name="connsiteX11" fmla="*/ 570593 w 5810040"/>
              <a:gd name="connsiteY11" fmla="*/ 1833807 h 3483963"/>
              <a:gd name="connsiteX12" fmla="*/ 694028 w 5810040"/>
              <a:gd name="connsiteY12" fmla="*/ 1602864 h 3483963"/>
              <a:gd name="connsiteX13" fmla="*/ 1912097 w 5810040"/>
              <a:gd name="connsiteY13" fmla="*/ 193702 h 3483963"/>
              <a:gd name="connsiteX14" fmla="*/ 2850823 w 5810040"/>
              <a:gd name="connsiteY14" fmla="*/ 209 h 3483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810040" h="3483963">
                <a:moveTo>
                  <a:pt x="2850823" y="209"/>
                </a:moveTo>
                <a:cubicBezTo>
                  <a:pt x="3365864" y="7542"/>
                  <a:pt x="3882931" y="208367"/>
                  <a:pt x="4466116" y="613235"/>
                </a:cubicBezTo>
                <a:cubicBezTo>
                  <a:pt x="4588233" y="698029"/>
                  <a:pt x="4704329" y="773069"/>
                  <a:pt x="4816577" y="845572"/>
                </a:cubicBezTo>
                <a:cubicBezTo>
                  <a:pt x="5281873" y="1146248"/>
                  <a:pt x="5512386" y="1307343"/>
                  <a:pt x="5668539" y="1681636"/>
                </a:cubicBezTo>
                <a:cubicBezTo>
                  <a:pt x="5707301" y="1774548"/>
                  <a:pt x="5740487" y="1869430"/>
                  <a:pt x="5768074" y="1966105"/>
                </a:cubicBezTo>
                <a:lnTo>
                  <a:pt x="5810040" y="2154042"/>
                </a:lnTo>
                <a:lnTo>
                  <a:pt x="5810040" y="3285715"/>
                </a:lnTo>
                <a:lnTo>
                  <a:pt x="5768053" y="3483963"/>
                </a:lnTo>
                <a:lnTo>
                  <a:pt x="3449" y="3483963"/>
                </a:lnTo>
                <a:lnTo>
                  <a:pt x="0" y="3364144"/>
                </a:lnTo>
                <a:cubicBezTo>
                  <a:pt x="1816" y="3242634"/>
                  <a:pt x="19482" y="3118716"/>
                  <a:pt x="52711" y="2988522"/>
                </a:cubicBezTo>
                <a:cubicBezTo>
                  <a:pt x="145386" y="2625354"/>
                  <a:pt x="351891" y="2240869"/>
                  <a:pt x="570593" y="1833807"/>
                </a:cubicBezTo>
                <a:cubicBezTo>
                  <a:pt x="610966" y="1758766"/>
                  <a:pt x="652628" y="1681129"/>
                  <a:pt x="694028" y="1602864"/>
                </a:cubicBezTo>
                <a:cubicBezTo>
                  <a:pt x="1064636" y="902397"/>
                  <a:pt x="1349589" y="425830"/>
                  <a:pt x="1912097" y="193702"/>
                </a:cubicBezTo>
                <a:cubicBezTo>
                  <a:pt x="2233505" y="61067"/>
                  <a:pt x="2541799" y="-4191"/>
                  <a:pt x="2850823" y="209"/>
                </a:cubicBezTo>
                <a:close/>
              </a:path>
            </a:pathLst>
          </a:custGeom>
          <a:blipFill dpi="0" rotWithShape="1"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259330E-45A9-4294-A077-3852502CCB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038" y="442913"/>
            <a:ext cx="5143500" cy="2300299"/>
          </a:xfrm>
        </p:spPr>
        <p:txBody>
          <a:bodyPr anchor="b"/>
          <a:lstStyle/>
          <a:p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</a:rPr>
              <a:t>Click to add title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2C62FA-1489-8944-BFA6-37143436D1E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81037" y="2929358"/>
            <a:ext cx="5143500" cy="30348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92C5C6-6AF9-4248-B2DA-ACA4A1BD3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787255" y="-15240"/>
            <a:ext cx="3418080" cy="2896208"/>
          </a:xfrm>
          <a:custGeom>
            <a:avLst/>
            <a:gdLst>
              <a:gd name="connsiteX0" fmla="*/ 30625 w 3404592"/>
              <a:gd name="connsiteY0" fmla="*/ 0 h 2880968"/>
              <a:gd name="connsiteX1" fmla="*/ 3404591 w 3404592"/>
              <a:gd name="connsiteY1" fmla="*/ 0 h 2880968"/>
              <a:gd name="connsiteX2" fmla="*/ 3404592 w 3404592"/>
              <a:gd name="connsiteY2" fmla="*/ 2363677 h 2880968"/>
              <a:gd name="connsiteX3" fmla="*/ 3368234 w 3404592"/>
              <a:gd name="connsiteY3" fmla="*/ 2400463 h 2880968"/>
              <a:gd name="connsiteX4" fmla="*/ 2673169 w 3404592"/>
              <a:gd name="connsiteY4" fmla="*/ 2691710 h 2880968"/>
              <a:gd name="connsiteX5" fmla="*/ 2383908 w 3404592"/>
              <a:gd name="connsiteY5" fmla="*/ 2766733 h 2880968"/>
              <a:gd name="connsiteX6" fmla="*/ 580011 w 3404592"/>
              <a:gd name="connsiteY6" fmla="*/ 2455996 h 2880968"/>
              <a:gd name="connsiteX7" fmla="*/ 103935 w 3404592"/>
              <a:gd name="connsiteY7" fmla="*/ 1224395 h 2880968"/>
              <a:gd name="connsiteX8" fmla="*/ 76737 w 3404592"/>
              <a:gd name="connsiteY8" fmla="*/ 1040246 h 2880968"/>
              <a:gd name="connsiteX9" fmla="*/ 6986 w 3404592"/>
              <a:gd name="connsiteY9" fmla="*/ 142569 h 288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4592" h="2880968">
                <a:moveTo>
                  <a:pt x="30625" y="0"/>
                </a:moveTo>
                <a:lnTo>
                  <a:pt x="3404591" y="0"/>
                </a:lnTo>
                <a:lnTo>
                  <a:pt x="3404592" y="2363677"/>
                </a:lnTo>
                <a:lnTo>
                  <a:pt x="3368234" y="2400463"/>
                </a:lnTo>
                <a:cubicBezTo>
                  <a:pt x="3196560" y="2556781"/>
                  <a:pt x="3007578" y="2609148"/>
                  <a:pt x="2673169" y="2691710"/>
                </a:cubicBezTo>
                <a:cubicBezTo>
                  <a:pt x="2580978" y="2714454"/>
                  <a:pt x="2485617" y="2738008"/>
                  <a:pt x="2383908" y="2766733"/>
                </a:cubicBezTo>
                <a:cubicBezTo>
                  <a:pt x="1606788" y="2986132"/>
                  <a:pt x="1067300" y="2893177"/>
                  <a:pt x="580011" y="2455996"/>
                </a:cubicBezTo>
                <a:cubicBezTo>
                  <a:pt x="260201" y="2169073"/>
                  <a:pt x="183906" y="1782048"/>
                  <a:pt x="103935" y="1224395"/>
                </a:cubicBezTo>
                <a:cubicBezTo>
                  <a:pt x="95007" y="1162089"/>
                  <a:pt x="85753" y="1100145"/>
                  <a:pt x="76737" y="1040246"/>
                </a:cubicBezTo>
                <a:cubicBezTo>
                  <a:pt x="28042" y="715402"/>
                  <a:pt x="-17905" y="408591"/>
                  <a:pt x="6986" y="142569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A499CB4-9592-40E3-B804-ECCA6B240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11772" y="-15240"/>
            <a:ext cx="3593564" cy="3044504"/>
          </a:xfrm>
          <a:custGeom>
            <a:avLst/>
            <a:gdLst>
              <a:gd name="connsiteX0" fmla="*/ 19381 w 3580076"/>
              <a:gd name="connsiteY0" fmla="*/ 0 h 3029264"/>
              <a:gd name="connsiteX1" fmla="*/ 3580076 w 3580076"/>
              <a:gd name="connsiteY1" fmla="*/ 0 h 3029264"/>
              <a:gd name="connsiteX2" fmla="*/ 3580076 w 3580076"/>
              <a:gd name="connsiteY2" fmla="*/ 2559343 h 3029264"/>
              <a:gd name="connsiteX3" fmla="*/ 3556258 w 3580076"/>
              <a:gd name="connsiteY3" fmla="*/ 2578706 h 3029264"/>
              <a:gd name="connsiteX4" fmla="*/ 2887450 w 3580076"/>
              <a:gd name="connsiteY4" fmla="*/ 2826324 h 3029264"/>
              <a:gd name="connsiteX5" fmla="*/ 2575407 w 3580076"/>
              <a:gd name="connsiteY5" fmla="*/ 2906908 h 3029264"/>
              <a:gd name="connsiteX6" fmla="*/ 628491 w 3580076"/>
              <a:gd name="connsiteY6" fmla="*/ 2569492 h 3029264"/>
              <a:gd name="connsiteX7" fmla="*/ 113276 w 3580076"/>
              <a:gd name="connsiteY7" fmla="*/ 1240251 h 3029264"/>
              <a:gd name="connsiteX8" fmla="*/ 83702 w 3580076"/>
              <a:gd name="connsiteY8" fmla="*/ 1041556 h 3029264"/>
              <a:gd name="connsiteX9" fmla="*/ 7347 w 3580076"/>
              <a:gd name="connsiteY9" fmla="*/ 73049 h 302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0076" h="3029264">
                <a:moveTo>
                  <a:pt x="19381" y="0"/>
                </a:moveTo>
                <a:lnTo>
                  <a:pt x="3580076" y="0"/>
                </a:lnTo>
                <a:lnTo>
                  <a:pt x="3580076" y="2559343"/>
                </a:lnTo>
                <a:lnTo>
                  <a:pt x="3556258" y="2578706"/>
                </a:lnTo>
                <a:cubicBezTo>
                  <a:pt x="3390615" y="2698133"/>
                  <a:pt x="3196665" y="2750327"/>
                  <a:pt x="2887450" y="2826324"/>
                </a:cubicBezTo>
                <a:cubicBezTo>
                  <a:pt x="2787996" y="2850747"/>
                  <a:pt x="2685123" y="2876042"/>
                  <a:pt x="2575407" y="2906908"/>
                </a:cubicBezTo>
                <a:cubicBezTo>
                  <a:pt x="1737105" y="3142655"/>
                  <a:pt x="1154843" y="3041718"/>
                  <a:pt x="628491" y="2569492"/>
                </a:cubicBezTo>
                <a:cubicBezTo>
                  <a:pt x="283045" y="2259569"/>
                  <a:pt x="200247" y="1841949"/>
                  <a:pt x="113276" y="1240251"/>
                </a:cubicBezTo>
                <a:cubicBezTo>
                  <a:pt x="103566" y="1173024"/>
                  <a:pt x="93505" y="1106186"/>
                  <a:pt x="83702" y="1041556"/>
                </a:cubicBezTo>
                <a:cubicBezTo>
                  <a:pt x="30763" y="691052"/>
                  <a:pt x="-19190" y="360006"/>
                  <a:pt x="7347" y="73049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A06B29-0534-404B-BF1A-C3EBA8B3E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84771" y="3247617"/>
            <a:ext cx="6020564" cy="3631340"/>
          </a:xfrm>
          <a:custGeom>
            <a:avLst/>
            <a:gdLst>
              <a:gd name="connsiteX0" fmla="*/ 3008109 w 5959692"/>
              <a:gd name="connsiteY0" fmla="*/ 42 h 3560169"/>
              <a:gd name="connsiteX1" fmla="*/ 4702247 w 5959692"/>
              <a:gd name="connsiteY1" fmla="*/ 626282 h 3560169"/>
              <a:gd name="connsiteX2" fmla="*/ 5069411 w 5959692"/>
              <a:gd name="connsiteY2" fmla="*/ 865826 h 3560169"/>
              <a:gd name="connsiteX3" fmla="*/ 5895906 w 5959692"/>
              <a:gd name="connsiteY3" fmla="*/ 1594994 h 3560169"/>
              <a:gd name="connsiteX4" fmla="*/ 5959691 w 5959692"/>
              <a:gd name="connsiteY4" fmla="*/ 1728783 h 3560169"/>
              <a:gd name="connsiteX5" fmla="*/ 5959692 w 5959692"/>
              <a:gd name="connsiteY5" fmla="*/ 3560169 h 3560169"/>
              <a:gd name="connsiteX6" fmla="*/ 635 w 5959692"/>
              <a:gd name="connsiteY6" fmla="*/ 3560169 h 3560169"/>
              <a:gd name="connsiteX7" fmla="*/ 0 w 5959692"/>
              <a:gd name="connsiteY7" fmla="*/ 3534810 h 3560169"/>
              <a:gd name="connsiteX8" fmla="*/ 56896 w 5959692"/>
              <a:gd name="connsiteY8" fmla="*/ 3142342 h 3560169"/>
              <a:gd name="connsiteX9" fmla="*/ 605568 w 5959692"/>
              <a:gd name="connsiteY9" fmla="*/ 1932853 h 3560169"/>
              <a:gd name="connsiteX10" fmla="*/ 736162 w 5959692"/>
              <a:gd name="connsiteY10" fmla="*/ 1690788 h 3560169"/>
              <a:gd name="connsiteX11" fmla="*/ 2021319 w 5959692"/>
              <a:gd name="connsiteY11" fmla="*/ 209863 h 3560169"/>
              <a:gd name="connsiteX12" fmla="*/ 3008109 w 5959692"/>
              <a:gd name="connsiteY12" fmla="*/ 42 h 356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959692" h="3560169"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2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0AF802-8BEE-4DC7-8296-B52D4BE43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6294" y="3065460"/>
            <a:ext cx="6249041" cy="3813498"/>
          </a:xfrm>
          <a:custGeom>
            <a:avLst/>
            <a:gdLst>
              <a:gd name="connsiteX0" fmla="*/ 3215595 w 6141507"/>
              <a:gd name="connsiteY0" fmla="*/ 37 h 3752389"/>
              <a:gd name="connsiteX1" fmla="*/ 5025810 w 6141507"/>
              <a:gd name="connsiteY1" fmla="*/ 667544 h 3752389"/>
              <a:gd name="connsiteX2" fmla="*/ 5418068 w 6141507"/>
              <a:gd name="connsiteY2" fmla="*/ 923043 h 3752389"/>
              <a:gd name="connsiteX3" fmla="*/ 6130109 w 6141507"/>
              <a:gd name="connsiteY3" fmla="*/ 1458777 h 3752389"/>
              <a:gd name="connsiteX4" fmla="*/ 6141506 w 6141507"/>
              <a:gd name="connsiteY4" fmla="*/ 1473047 h 3752389"/>
              <a:gd name="connsiteX5" fmla="*/ 6141507 w 6141507"/>
              <a:gd name="connsiteY5" fmla="*/ 3752389 h 3752389"/>
              <a:gd name="connsiteX6" fmla="*/ 0 w 6141507"/>
              <a:gd name="connsiteY6" fmla="*/ 3752389 h 3752389"/>
              <a:gd name="connsiteX7" fmla="*/ 7127 w 6141507"/>
              <a:gd name="connsiteY7" fmla="*/ 3638865 h 3752389"/>
              <a:gd name="connsiteX8" fmla="*/ 59603 w 6141507"/>
              <a:gd name="connsiteY8" fmla="*/ 3356358 h 3752389"/>
              <a:gd name="connsiteX9" fmla="*/ 646726 w 6141507"/>
              <a:gd name="connsiteY9" fmla="*/ 2064848 h 3752389"/>
              <a:gd name="connsiteX10" fmla="*/ 786444 w 6141507"/>
              <a:gd name="connsiteY10" fmla="*/ 1806355 h 3752389"/>
              <a:gd name="connsiteX11" fmla="*/ 2160845 w 6141507"/>
              <a:gd name="connsiteY11" fmla="*/ 224629 h 3752389"/>
              <a:gd name="connsiteX12" fmla="*/ 3215595 w 6141507"/>
              <a:gd name="connsiteY12" fmla="*/ 37 h 3752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1507" h="3752389">
                <a:moveTo>
                  <a:pt x="3215595" y="37"/>
                </a:moveTo>
                <a:cubicBezTo>
                  <a:pt x="3793727" y="3265"/>
                  <a:pt x="4373168" y="222053"/>
                  <a:pt x="5025810" y="667544"/>
                </a:cubicBezTo>
                <a:cubicBezTo>
                  <a:pt x="5162471" y="760846"/>
                  <a:pt x="5292423" y="843339"/>
                  <a:pt x="5418068" y="923043"/>
                </a:cubicBezTo>
                <a:cubicBezTo>
                  <a:pt x="5743584" y="1129628"/>
                  <a:pt x="5966418" y="1276344"/>
                  <a:pt x="6130109" y="1458777"/>
                </a:cubicBezTo>
                <a:lnTo>
                  <a:pt x="6141506" y="1473047"/>
                </a:lnTo>
                <a:lnTo>
                  <a:pt x="6141507" y="3752389"/>
                </a:lnTo>
                <a:lnTo>
                  <a:pt x="0" y="3752389"/>
                </a:lnTo>
                <a:lnTo>
                  <a:pt x="7127" y="3638865"/>
                </a:lnTo>
                <a:cubicBezTo>
                  <a:pt x="16780" y="3547020"/>
                  <a:pt x="34303" y="3453276"/>
                  <a:pt x="59603" y="3356358"/>
                </a:cubicBezTo>
                <a:cubicBezTo>
                  <a:pt x="165452" y="2950843"/>
                  <a:pt x="399187" y="2520480"/>
                  <a:pt x="646726" y="2064848"/>
                </a:cubicBezTo>
                <a:cubicBezTo>
                  <a:pt x="692424" y="1980851"/>
                  <a:pt x="739580" y="1893951"/>
                  <a:pt x="786444" y="1806355"/>
                </a:cubicBezTo>
                <a:cubicBezTo>
                  <a:pt x="1205972" y="1022363"/>
                  <a:pt x="1528233" y="488656"/>
                  <a:pt x="2160845" y="224629"/>
                </a:cubicBezTo>
                <a:cubicBezTo>
                  <a:pt x="2522310" y="73767"/>
                  <a:pt x="2868717" y="-1899"/>
                  <a:pt x="3215595" y="37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59FA625-5F65-C0FD-B6ED-B869ABF21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97971" y="0"/>
            <a:ext cx="3293877" cy="2743212"/>
          </a:xfrm>
          <a:custGeom>
            <a:avLst/>
            <a:gdLst>
              <a:gd name="connsiteX0" fmla="*/ 37772 w 3293877"/>
              <a:gd name="connsiteY0" fmla="*/ 0 h 2743212"/>
              <a:gd name="connsiteX1" fmla="*/ 3293877 w 3293877"/>
              <a:gd name="connsiteY1" fmla="*/ 0 h 2743212"/>
              <a:gd name="connsiteX2" fmla="*/ 3293877 w 3293877"/>
              <a:gd name="connsiteY2" fmla="*/ 2133887 h 2743212"/>
              <a:gd name="connsiteX3" fmla="*/ 3222757 w 3293877"/>
              <a:gd name="connsiteY3" fmla="*/ 2223039 h 2743212"/>
              <a:gd name="connsiteX4" fmla="*/ 2503136 w 3293877"/>
              <a:gd name="connsiteY4" fmla="*/ 2565392 h 2743212"/>
              <a:gd name="connsiteX5" fmla="*/ 2232111 w 3293877"/>
              <a:gd name="connsiteY5" fmla="*/ 2635826 h 2743212"/>
              <a:gd name="connsiteX6" fmla="*/ 542319 w 3293877"/>
              <a:gd name="connsiteY6" fmla="*/ 2345567 h 2743212"/>
              <a:gd name="connsiteX7" fmla="*/ 96920 w 3293877"/>
              <a:gd name="connsiteY7" fmla="*/ 1191868 h 2743212"/>
              <a:gd name="connsiteX8" fmla="*/ 71529 w 3293877"/>
              <a:gd name="connsiteY8" fmla="*/ 1019346 h 2743212"/>
              <a:gd name="connsiteX9" fmla="*/ 6623 w 3293877"/>
              <a:gd name="connsiteY9" fmla="*/ 178315 h 2743212"/>
              <a:gd name="connsiteX10" fmla="*/ 34833 w 3293877"/>
              <a:gd name="connsiteY10" fmla="*/ 8680 h 274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93877" h="2743212">
                <a:moveTo>
                  <a:pt x="37772" y="0"/>
                </a:moveTo>
                <a:lnTo>
                  <a:pt x="3293877" y="0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  <a:blipFill dpi="0"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5455470-69E0-4C53-92B5-567520DB7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4016" y="1018170"/>
            <a:ext cx="2225720" cy="2117510"/>
          </a:xfrm>
          <a:custGeom>
            <a:avLst/>
            <a:gdLst>
              <a:gd name="connsiteX0" fmla="*/ 1393873 w 2791301"/>
              <a:gd name="connsiteY0" fmla="*/ 4 h 2663436"/>
              <a:gd name="connsiteX1" fmla="*/ 1544624 w 2791301"/>
              <a:gd name="connsiteY1" fmla="*/ 7531 h 2663436"/>
              <a:gd name="connsiteX2" fmla="*/ 2114171 w 2791301"/>
              <a:gd name="connsiteY2" fmla="*/ 174340 h 2663436"/>
              <a:gd name="connsiteX3" fmla="*/ 2558937 w 2791301"/>
              <a:gd name="connsiteY3" fmla="*/ 535959 h 2663436"/>
              <a:gd name="connsiteX4" fmla="*/ 2772402 w 2791301"/>
              <a:gd name="connsiteY4" fmla="*/ 994216 h 2663436"/>
              <a:gd name="connsiteX5" fmla="*/ 2756393 w 2791301"/>
              <a:gd name="connsiteY5" fmla="*/ 1480474 h 2663436"/>
              <a:gd name="connsiteX6" fmla="*/ 2344917 w 2791301"/>
              <a:gd name="connsiteY6" fmla="*/ 2236976 h 2663436"/>
              <a:gd name="connsiteX7" fmla="*/ 2117882 w 2791301"/>
              <a:gd name="connsiteY7" fmla="*/ 2465527 h 2663436"/>
              <a:gd name="connsiteX8" fmla="*/ 1689239 w 2791301"/>
              <a:gd name="connsiteY8" fmla="*/ 2658152 h 2663436"/>
              <a:gd name="connsiteX9" fmla="*/ 1113871 w 2791301"/>
              <a:gd name="connsiteY9" fmla="*/ 2614170 h 2663436"/>
              <a:gd name="connsiteX10" fmla="*/ 996462 w 2791301"/>
              <a:gd name="connsiteY10" fmla="*/ 2596447 h 2663436"/>
              <a:gd name="connsiteX11" fmla="*/ 225377 w 2791301"/>
              <a:gd name="connsiteY11" fmla="*/ 2279322 h 2663436"/>
              <a:gd name="connsiteX12" fmla="*/ 111893 w 2791301"/>
              <a:gd name="connsiteY12" fmla="*/ 1062629 h 2663436"/>
              <a:gd name="connsiteX13" fmla="*/ 174186 w 2791301"/>
              <a:gd name="connsiteY13" fmla="*/ 867095 h 2663436"/>
              <a:gd name="connsiteX14" fmla="*/ 446468 w 2791301"/>
              <a:gd name="connsiteY14" fmla="*/ 347405 h 2663436"/>
              <a:gd name="connsiteX15" fmla="*/ 957265 w 2791301"/>
              <a:gd name="connsiteY15" fmla="*/ 63425 h 2663436"/>
              <a:gd name="connsiteX16" fmla="*/ 1393873 w 2791301"/>
              <a:gd name="connsiteY16" fmla="*/ 4 h 266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91301" h="2663436">
                <a:moveTo>
                  <a:pt x="1393873" y="4"/>
                </a:moveTo>
                <a:cubicBezTo>
                  <a:pt x="1443777" y="115"/>
                  <a:pt x="1494056" y="2621"/>
                  <a:pt x="1544624" y="7531"/>
                </a:cubicBezTo>
                <a:cubicBezTo>
                  <a:pt x="1743470" y="26804"/>
                  <a:pt x="1940404" y="84446"/>
                  <a:pt x="2114171" y="174340"/>
                </a:cubicBezTo>
                <a:cubicBezTo>
                  <a:pt x="2292730" y="266553"/>
                  <a:pt x="2442405" y="388281"/>
                  <a:pt x="2558937" y="535959"/>
                </a:cubicBezTo>
                <a:cubicBezTo>
                  <a:pt x="2668833" y="675228"/>
                  <a:pt x="2740611" y="829411"/>
                  <a:pt x="2772402" y="994216"/>
                </a:cubicBezTo>
                <a:cubicBezTo>
                  <a:pt x="2802153" y="1148707"/>
                  <a:pt x="2796751" y="1312318"/>
                  <a:pt x="2756393" y="1480474"/>
                </a:cubicBezTo>
                <a:cubicBezTo>
                  <a:pt x="2694473" y="1738280"/>
                  <a:pt x="2551441" y="1999502"/>
                  <a:pt x="2344917" y="2236976"/>
                </a:cubicBezTo>
                <a:cubicBezTo>
                  <a:pt x="2276075" y="2316133"/>
                  <a:pt x="2200179" y="2392652"/>
                  <a:pt x="2117882" y="2465527"/>
                </a:cubicBezTo>
                <a:cubicBezTo>
                  <a:pt x="1986543" y="2581826"/>
                  <a:pt x="1854341" y="2641210"/>
                  <a:pt x="1689239" y="2658152"/>
                </a:cubicBezTo>
                <a:cubicBezTo>
                  <a:pt x="1516539" y="2675876"/>
                  <a:pt x="1320951" y="2645919"/>
                  <a:pt x="1113871" y="2614170"/>
                </a:cubicBezTo>
                <a:cubicBezTo>
                  <a:pt x="1075689" y="2608293"/>
                  <a:pt x="1036200" y="2602259"/>
                  <a:pt x="996462" y="2596447"/>
                </a:cubicBezTo>
                <a:cubicBezTo>
                  <a:pt x="640795" y="2544391"/>
                  <a:pt x="394957" y="2494225"/>
                  <a:pt x="225377" y="2279322"/>
                </a:cubicBezTo>
                <a:cubicBezTo>
                  <a:pt x="-33010" y="1951877"/>
                  <a:pt x="-66965" y="1588003"/>
                  <a:pt x="111893" y="1062629"/>
                </a:cubicBezTo>
                <a:cubicBezTo>
                  <a:pt x="135308" y="993869"/>
                  <a:pt x="155086" y="929410"/>
                  <a:pt x="174186" y="867095"/>
                </a:cubicBezTo>
                <a:cubicBezTo>
                  <a:pt x="253418" y="608767"/>
                  <a:pt x="298077" y="478805"/>
                  <a:pt x="446468" y="347405"/>
                </a:cubicBezTo>
                <a:cubicBezTo>
                  <a:pt x="593811" y="216935"/>
                  <a:pt x="765687" y="121414"/>
                  <a:pt x="957265" y="63425"/>
                </a:cubicBezTo>
                <a:cubicBezTo>
                  <a:pt x="1097834" y="20894"/>
                  <a:pt x="1244162" y="-329"/>
                  <a:pt x="1393873" y="4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EE10528-FE2A-6B18-A5A2-249E27A15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59351" y="933328"/>
            <a:ext cx="2395051" cy="2287194"/>
          </a:xfrm>
          <a:custGeom>
            <a:avLst/>
            <a:gdLst>
              <a:gd name="connsiteX0" fmla="*/ 1525339 w 3040473"/>
              <a:gd name="connsiteY0" fmla="*/ 5 h 2903550"/>
              <a:gd name="connsiteX1" fmla="*/ 1689388 w 3040473"/>
              <a:gd name="connsiteY1" fmla="*/ 7465 h 2903550"/>
              <a:gd name="connsiteX2" fmla="*/ 2308491 w 3040473"/>
              <a:gd name="connsiteY2" fmla="*/ 186546 h 2903550"/>
              <a:gd name="connsiteX3" fmla="*/ 2790810 w 3040473"/>
              <a:gd name="connsiteY3" fmla="*/ 578683 h 2903550"/>
              <a:gd name="connsiteX4" fmla="*/ 3020886 w 3040473"/>
              <a:gd name="connsiteY4" fmla="*/ 1077350 h 2903550"/>
              <a:gd name="connsiteX5" fmla="*/ 3001050 w 3040473"/>
              <a:gd name="connsiteY5" fmla="*/ 1607690 h 2903550"/>
              <a:gd name="connsiteX6" fmla="*/ 2549423 w 3040473"/>
              <a:gd name="connsiteY6" fmla="*/ 2434689 h 2903550"/>
              <a:gd name="connsiteX7" fmla="*/ 2301170 w 3040473"/>
              <a:gd name="connsiteY7" fmla="*/ 2685047 h 2903550"/>
              <a:gd name="connsiteX8" fmla="*/ 1833654 w 3040473"/>
              <a:gd name="connsiteY8" fmla="*/ 2897229 h 2903550"/>
              <a:gd name="connsiteX9" fmla="*/ 1207605 w 3040473"/>
              <a:gd name="connsiteY9" fmla="*/ 2852120 h 2903550"/>
              <a:gd name="connsiteX10" fmla="*/ 1079897 w 3040473"/>
              <a:gd name="connsiteY10" fmla="*/ 2833375 h 2903550"/>
              <a:gd name="connsiteX11" fmla="*/ 242172 w 3040473"/>
              <a:gd name="connsiteY11" fmla="*/ 2491376 h 2903550"/>
              <a:gd name="connsiteX12" fmla="*/ 124682 w 3040473"/>
              <a:gd name="connsiteY12" fmla="*/ 1165145 h 2903550"/>
              <a:gd name="connsiteX13" fmla="*/ 193455 w 3040473"/>
              <a:gd name="connsiteY13" fmla="*/ 951608 h 2903550"/>
              <a:gd name="connsiteX14" fmla="*/ 492401 w 3040473"/>
              <a:gd name="connsiteY14" fmla="*/ 383541 h 2903550"/>
              <a:gd name="connsiteX15" fmla="*/ 1049792 w 3040473"/>
              <a:gd name="connsiteY15" fmla="*/ 71329 h 2903550"/>
              <a:gd name="connsiteX16" fmla="*/ 1525339 w 3040473"/>
              <a:gd name="connsiteY16" fmla="*/ 5 h 29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40473" h="2903550">
                <a:moveTo>
                  <a:pt x="1525339" y="5"/>
                </a:moveTo>
                <a:cubicBezTo>
                  <a:pt x="1579656" y="-122"/>
                  <a:pt x="1634371" y="2362"/>
                  <a:pt x="1689388" y="7465"/>
                </a:cubicBezTo>
                <a:cubicBezTo>
                  <a:pt x="1905729" y="27497"/>
                  <a:pt x="2119799" y="89379"/>
                  <a:pt x="2308491" y="186546"/>
                </a:cubicBezTo>
                <a:cubicBezTo>
                  <a:pt x="2502388" y="286218"/>
                  <a:pt x="2664701" y="418219"/>
                  <a:pt x="2790810" y="578683"/>
                </a:cubicBezTo>
                <a:cubicBezTo>
                  <a:pt x="2909737" y="730010"/>
                  <a:pt x="2987100" y="897790"/>
                  <a:pt x="3020886" y="1077350"/>
                </a:cubicBezTo>
                <a:cubicBezTo>
                  <a:pt x="3052503" y="1245674"/>
                  <a:pt x="3045812" y="1424117"/>
                  <a:pt x="3001050" y="1607690"/>
                </a:cubicBezTo>
                <a:cubicBezTo>
                  <a:pt x="2932375" y="1889131"/>
                  <a:pt x="2775394" y="2174701"/>
                  <a:pt x="2549423" y="2434689"/>
                </a:cubicBezTo>
                <a:cubicBezTo>
                  <a:pt x="2474098" y="2521351"/>
                  <a:pt x="2391109" y="2605170"/>
                  <a:pt x="2301170" y="2685047"/>
                </a:cubicBezTo>
                <a:cubicBezTo>
                  <a:pt x="2157636" y="2812522"/>
                  <a:pt x="2013445" y="2877936"/>
                  <a:pt x="1833654" y="2897229"/>
                </a:cubicBezTo>
                <a:cubicBezTo>
                  <a:pt x="1645588" y="2917413"/>
                  <a:pt x="1432846" y="2885715"/>
                  <a:pt x="1207605" y="2852120"/>
                </a:cubicBezTo>
                <a:cubicBezTo>
                  <a:pt x="1166075" y="2845900"/>
                  <a:pt x="1123122" y="2839517"/>
                  <a:pt x="1079897" y="2833375"/>
                </a:cubicBezTo>
                <a:cubicBezTo>
                  <a:pt x="693025" y="2778372"/>
                  <a:pt x="425689" y="2724885"/>
                  <a:pt x="242172" y="2491376"/>
                </a:cubicBezTo>
                <a:cubicBezTo>
                  <a:pt x="-37449" y="2135581"/>
                  <a:pt x="-72603" y="1738947"/>
                  <a:pt x="124682" y="1165145"/>
                </a:cubicBezTo>
                <a:cubicBezTo>
                  <a:pt x="150509" y="1090046"/>
                  <a:pt x="172357" y="1019656"/>
                  <a:pt x="193455" y="951608"/>
                </a:cubicBezTo>
                <a:cubicBezTo>
                  <a:pt x="280976" y="669511"/>
                  <a:pt x="330232" y="527567"/>
                  <a:pt x="492401" y="383541"/>
                </a:cubicBezTo>
                <a:cubicBezTo>
                  <a:pt x="653425" y="240534"/>
                  <a:pt x="840979" y="135517"/>
                  <a:pt x="1049792" y="71329"/>
                </a:cubicBezTo>
                <a:cubicBezTo>
                  <a:pt x="1203007" y="24254"/>
                  <a:pt x="1362385" y="385"/>
                  <a:pt x="1525339" y="5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DDC9FB-2D2D-EC17-E3F8-653ACC33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1267" y="1131006"/>
            <a:ext cx="2031219" cy="1891838"/>
          </a:xfrm>
          <a:custGeom>
            <a:avLst/>
            <a:gdLst>
              <a:gd name="connsiteX0" fmla="*/ 1283956 w 2536609"/>
              <a:gd name="connsiteY0" fmla="*/ 129 h 2390777"/>
              <a:gd name="connsiteX1" fmla="*/ 1420555 w 2536609"/>
              <a:gd name="connsiteY1" fmla="*/ 4761 h 2390777"/>
              <a:gd name="connsiteX2" fmla="*/ 1934956 w 2536609"/>
              <a:gd name="connsiteY2" fmla="*/ 146592 h 2390777"/>
              <a:gd name="connsiteX3" fmla="*/ 2333843 w 2536609"/>
              <a:gd name="connsiteY3" fmla="*/ 465224 h 2390777"/>
              <a:gd name="connsiteX4" fmla="*/ 2521826 w 2536609"/>
              <a:gd name="connsiteY4" fmla="*/ 873957 h 2390777"/>
              <a:gd name="connsiteX5" fmla="*/ 2501395 w 2536609"/>
              <a:gd name="connsiteY5" fmla="*/ 1311092 h 2390777"/>
              <a:gd name="connsiteX6" fmla="*/ 2209320 w 2536609"/>
              <a:gd name="connsiteY6" fmla="*/ 1886897 h 2390777"/>
              <a:gd name="connsiteX7" fmla="*/ 1910451 w 2536609"/>
              <a:gd name="connsiteY7" fmla="*/ 2205196 h 2390777"/>
              <a:gd name="connsiteX8" fmla="*/ 1519442 w 2536609"/>
              <a:gd name="connsiteY8" fmla="*/ 2384330 h 2390777"/>
              <a:gd name="connsiteX9" fmla="*/ 998270 w 2536609"/>
              <a:gd name="connsiteY9" fmla="*/ 2352944 h 2390777"/>
              <a:gd name="connsiteX10" fmla="*/ 892026 w 2536609"/>
              <a:gd name="connsiteY10" fmla="*/ 2338680 h 2390777"/>
              <a:gd name="connsiteX11" fmla="*/ 196712 w 2536609"/>
              <a:gd name="connsiteY11" fmla="*/ 2064638 h 2390777"/>
              <a:gd name="connsiteX12" fmla="*/ 108612 w 2536609"/>
              <a:gd name="connsiteY12" fmla="*/ 973028 h 2390777"/>
              <a:gd name="connsiteX13" fmla="*/ 167473 w 2536609"/>
              <a:gd name="connsiteY13" fmla="*/ 796459 h 2390777"/>
              <a:gd name="connsiteX14" fmla="*/ 420683 w 2536609"/>
              <a:gd name="connsiteY14" fmla="*/ 325664 h 2390777"/>
              <a:gd name="connsiteX15" fmla="*/ 887296 w 2536609"/>
              <a:gd name="connsiteY15" fmla="*/ 63284 h 2390777"/>
              <a:gd name="connsiteX16" fmla="*/ 1283956 w 2536609"/>
              <a:gd name="connsiteY16" fmla="*/ 129 h 23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36609" h="2390777">
                <a:moveTo>
                  <a:pt x="1283956" y="129"/>
                </a:moveTo>
                <a:cubicBezTo>
                  <a:pt x="1329204" y="-477"/>
                  <a:pt x="1374764" y="1064"/>
                  <a:pt x="1420555" y="4761"/>
                </a:cubicBezTo>
                <a:cubicBezTo>
                  <a:pt x="1600623" y="19268"/>
                  <a:pt x="1778488" y="68277"/>
                  <a:pt x="1934956" y="146592"/>
                </a:cubicBezTo>
                <a:cubicBezTo>
                  <a:pt x="2095741" y="226922"/>
                  <a:pt x="2229975" y="334182"/>
                  <a:pt x="2333843" y="465224"/>
                </a:cubicBezTo>
                <a:cubicBezTo>
                  <a:pt x="2431797" y="588805"/>
                  <a:pt x="2495004" y="726327"/>
                  <a:pt x="2521826" y="873957"/>
                </a:cubicBezTo>
                <a:cubicBezTo>
                  <a:pt x="2546923" y="1012347"/>
                  <a:pt x="2540034" y="1159432"/>
                  <a:pt x="2501395" y="1311092"/>
                </a:cubicBezTo>
                <a:cubicBezTo>
                  <a:pt x="2451995" y="1504854"/>
                  <a:pt x="2351490" y="1701546"/>
                  <a:pt x="2209320" y="1886897"/>
                </a:cubicBezTo>
                <a:cubicBezTo>
                  <a:pt x="2124017" y="1998106"/>
                  <a:pt x="2023715" y="2105235"/>
                  <a:pt x="1910451" y="2205196"/>
                </a:cubicBezTo>
                <a:cubicBezTo>
                  <a:pt x="1789948" y="2311549"/>
                  <a:pt x="1669352" y="2366775"/>
                  <a:pt x="1519442" y="2384330"/>
                </a:cubicBezTo>
                <a:cubicBezTo>
                  <a:pt x="1362632" y="2402698"/>
                  <a:pt x="1185651" y="2378545"/>
                  <a:pt x="998270" y="2352944"/>
                </a:cubicBezTo>
                <a:cubicBezTo>
                  <a:pt x="963720" y="2348202"/>
                  <a:pt x="927987" y="2343340"/>
                  <a:pt x="892026" y="2338680"/>
                </a:cubicBezTo>
                <a:cubicBezTo>
                  <a:pt x="570163" y="2296934"/>
                  <a:pt x="347863" y="2255334"/>
                  <a:pt x="196712" y="2064638"/>
                </a:cubicBezTo>
                <a:cubicBezTo>
                  <a:pt x="-33594" y="1774076"/>
                  <a:pt x="-59958" y="1447611"/>
                  <a:pt x="108612" y="973028"/>
                </a:cubicBezTo>
                <a:cubicBezTo>
                  <a:pt x="130679" y="910916"/>
                  <a:pt x="149396" y="852719"/>
                  <a:pt x="167473" y="796459"/>
                </a:cubicBezTo>
                <a:cubicBezTo>
                  <a:pt x="242457" y="563228"/>
                  <a:pt x="284533" y="445824"/>
                  <a:pt x="420683" y="325664"/>
                </a:cubicBezTo>
                <a:cubicBezTo>
                  <a:pt x="555871" y="206352"/>
                  <a:pt x="712879" y="118097"/>
                  <a:pt x="887296" y="63284"/>
                </a:cubicBezTo>
                <a:cubicBezTo>
                  <a:pt x="1015273" y="23084"/>
                  <a:pt x="1148212" y="1947"/>
                  <a:pt x="1283956" y="12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9395833-3138-13F2-0A56-3FA6E8DA9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77111" y="1224492"/>
            <a:ext cx="1759531" cy="1704866"/>
          </a:xfrm>
          <a:custGeom>
            <a:avLst/>
            <a:gdLst>
              <a:gd name="connsiteX0" fmla="*/ 1130629 w 2233692"/>
              <a:gd name="connsiteY0" fmla="*/ 117 h 2164296"/>
              <a:gd name="connsiteX1" fmla="*/ 1250917 w 2233692"/>
              <a:gd name="connsiteY1" fmla="*/ 4310 h 2164296"/>
              <a:gd name="connsiteX2" fmla="*/ 1703887 w 2233692"/>
              <a:gd name="connsiteY2" fmla="*/ 132705 h 2164296"/>
              <a:gd name="connsiteX3" fmla="*/ 1898308 w 2233692"/>
              <a:gd name="connsiteY3" fmla="*/ 259714 h 2164296"/>
              <a:gd name="connsiteX4" fmla="*/ 2055139 w 2233692"/>
              <a:gd name="connsiteY4" fmla="*/ 421154 h 2164296"/>
              <a:gd name="connsiteX5" fmla="*/ 2220675 w 2233692"/>
              <a:gd name="connsiteY5" fmla="*/ 791167 h 2164296"/>
              <a:gd name="connsiteX6" fmla="*/ 2202684 w 2233692"/>
              <a:gd name="connsiteY6" fmla="*/ 1186890 h 2164296"/>
              <a:gd name="connsiteX7" fmla="*/ 1866035 w 2233692"/>
              <a:gd name="connsiteY7" fmla="*/ 1807489 h 2164296"/>
              <a:gd name="connsiteX8" fmla="*/ 1682309 w 2233692"/>
              <a:gd name="connsiteY8" fmla="*/ 1996296 h 2164296"/>
              <a:gd name="connsiteX9" fmla="*/ 1337994 w 2233692"/>
              <a:gd name="connsiteY9" fmla="*/ 2158461 h 2164296"/>
              <a:gd name="connsiteX10" fmla="*/ 879058 w 2233692"/>
              <a:gd name="connsiteY10" fmla="*/ 2130049 h 2164296"/>
              <a:gd name="connsiteX11" fmla="*/ 785502 w 2233692"/>
              <a:gd name="connsiteY11" fmla="*/ 2117135 h 2164296"/>
              <a:gd name="connsiteX12" fmla="*/ 173222 w 2233692"/>
              <a:gd name="connsiteY12" fmla="*/ 1869052 h 2164296"/>
              <a:gd name="connsiteX13" fmla="*/ 95641 w 2233692"/>
              <a:gd name="connsiteY13" fmla="*/ 880852 h 2164296"/>
              <a:gd name="connsiteX14" fmla="*/ 147474 w 2233692"/>
              <a:gd name="connsiteY14" fmla="*/ 721011 h 2164296"/>
              <a:gd name="connsiteX15" fmla="*/ 370446 w 2233692"/>
              <a:gd name="connsiteY15" fmla="*/ 294813 h 2164296"/>
              <a:gd name="connsiteX16" fmla="*/ 781337 w 2233692"/>
              <a:gd name="connsiteY16" fmla="*/ 57290 h 2164296"/>
              <a:gd name="connsiteX17" fmla="*/ 1130629 w 2233692"/>
              <a:gd name="connsiteY17" fmla="*/ 117 h 21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33692" h="2164296">
                <a:moveTo>
                  <a:pt x="1130629" y="117"/>
                </a:moveTo>
                <a:cubicBezTo>
                  <a:pt x="1170474" y="-432"/>
                  <a:pt x="1210592" y="963"/>
                  <a:pt x="1250917" y="4310"/>
                </a:cubicBezTo>
                <a:cubicBezTo>
                  <a:pt x="1409478" y="17443"/>
                  <a:pt x="1566106" y="61809"/>
                  <a:pt x="1703887" y="132705"/>
                </a:cubicBezTo>
                <a:cubicBezTo>
                  <a:pt x="1774679" y="169066"/>
                  <a:pt x="1839627" y="211520"/>
                  <a:pt x="1898308" y="259714"/>
                </a:cubicBezTo>
                <a:cubicBezTo>
                  <a:pt x="1956991" y="307906"/>
                  <a:pt x="2009409" y="361840"/>
                  <a:pt x="2055139" y="421154"/>
                </a:cubicBezTo>
                <a:cubicBezTo>
                  <a:pt x="2141397" y="533028"/>
                  <a:pt x="2197055" y="657522"/>
                  <a:pt x="2220675" y="791167"/>
                </a:cubicBezTo>
                <a:cubicBezTo>
                  <a:pt x="2242774" y="916448"/>
                  <a:pt x="2236710" y="1049596"/>
                  <a:pt x="2202684" y="1186890"/>
                </a:cubicBezTo>
                <a:cubicBezTo>
                  <a:pt x="2150482" y="1397381"/>
                  <a:pt x="2033479" y="1611687"/>
                  <a:pt x="1866035" y="1807489"/>
                </a:cubicBezTo>
                <a:cubicBezTo>
                  <a:pt x="1810219" y="1872757"/>
                  <a:pt x="1748801" y="1935968"/>
                  <a:pt x="1682309" y="1996296"/>
                </a:cubicBezTo>
                <a:cubicBezTo>
                  <a:pt x="1576194" y="2092574"/>
                  <a:pt x="1470001" y="2142568"/>
                  <a:pt x="1337994" y="2158461"/>
                </a:cubicBezTo>
                <a:cubicBezTo>
                  <a:pt x="1199910" y="2175087"/>
                  <a:pt x="1044062" y="2153223"/>
                  <a:pt x="879058" y="2130049"/>
                </a:cubicBezTo>
                <a:cubicBezTo>
                  <a:pt x="848634" y="2125754"/>
                  <a:pt x="817168" y="2121353"/>
                  <a:pt x="785502" y="2117135"/>
                </a:cubicBezTo>
                <a:cubicBezTo>
                  <a:pt x="502076" y="2079344"/>
                  <a:pt x="306322" y="2041683"/>
                  <a:pt x="173222" y="1869052"/>
                </a:cubicBezTo>
                <a:cubicBezTo>
                  <a:pt x="-29583" y="1606017"/>
                  <a:pt x="-52797" y="1310477"/>
                  <a:pt x="95641" y="880852"/>
                </a:cubicBezTo>
                <a:cubicBezTo>
                  <a:pt x="115073" y="824625"/>
                  <a:pt x="131555" y="771941"/>
                  <a:pt x="147474" y="721011"/>
                </a:cubicBezTo>
                <a:cubicBezTo>
                  <a:pt x="213503" y="509874"/>
                  <a:pt x="250554" y="403591"/>
                  <a:pt x="370446" y="294813"/>
                </a:cubicBezTo>
                <a:cubicBezTo>
                  <a:pt x="489490" y="186804"/>
                  <a:pt x="627749" y="106909"/>
                  <a:pt x="781337" y="57290"/>
                </a:cubicBezTo>
                <a:cubicBezTo>
                  <a:pt x="894032" y="20897"/>
                  <a:pt x="1011095" y="1762"/>
                  <a:pt x="1130629" y="117"/>
                </a:cubicBezTo>
                <a:close/>
              </a:path>
            </a:pathLst>
          </a:custGeom>
          <a:blipFill dpi="0" rotWithShape="1">
            <a:blip r:embed="rId5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4111C59-5CC2-B416-FC4B-92B87198C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9" y="6170491"/>
            <a:ext cx="240506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2/3/20XX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9A795D99-6218-9099-4FC3-AE053D9C9D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62313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/>
              <a:t>Presentation Title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12D38409-1BAF-438C-419F-EE23AAC3A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5900" y="6170490"/>
            <a:ext cx="2405062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8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2">
            <a:extLst>
              <a:ext uri="{FF2B5EF4-FFF2-40B4-BE49-F238E27FC236}">
                <a16:creationId xmlns:a16="http://schemas.microsoft.com/office/drawing/2014/main" id="{13E521F8-83B3-D46A-1B27-32CCFD64FE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038" y="1014288"/>
            <a:ext cx="4980672" cy="2267614"/>
          </a:xfrm>
        </p:spPr>
        <p:txBody>
          <a:bodyPr anchor="t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</a:rPr>
              <a:t>Click to add title</a:t>
            </a:r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7A1D8F1-CFCC-49C3-4874-06E9B176FF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81038" y="3499346"/>
            <a:ext cx="4980672" cy="2453700"/>
          </a:xfrm>
        </p:spPr>
        <p:txBody>
          <a:bodyPr>
            <a:no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342900" indent="-342900">
              <a:buFont typeface="+mj-lt"/>
              <a:buAutoNum type="alphaLcPeriod"/>
              <a:defRPr sz="1800"/>
            </a:lvl2pPr>
            <a:lvl3pPr marL="914400" indent="-342900">
              <a:buFont typeface="+mj-lt"/>
              <a:buAutoNum type="arabicParenR"/>
              <a:defRPr sz="1800"/>
            </a:lvl3pPr>
            <a:lvl4pPr marL="1371600" indent="-342900">
              <a:buFont typeface="+mj-lt"/>
              <a:buAutoNum type="alphaLcParenR"/>
              <a:defRPr sz="1800"/>
            </a:lvl4pPr>
            <a:lvl5pPr marL="1828800" indent="-342900">
              <a:buFont typeface="+mj-lt"/>
              <a:buAutoNum type="romanLcPeriod"/>
              <a:defRPr sz="18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E31E947A-6261-6154-651C-64D04F44207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859780" y="1014288"/>
            <a:ext cx="5651181" cy="4938758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85750" indent="-285750">
              <a:buFont typeface="Arial" panose="020B0604020202020204" pitchFamily="34" charset="0"/>
              <a:buChar char="•"/>
              <a:defRPr sz="1800"/>
            </a:lvl2pPr>
            <a:lvl3pPr marL="914400" indent="-285750">
              <a:buFont typeface="Meiryo" panose="020B0604030504040204" pitchFamily="34" charset="-128"/>
              <a:buChar char="–"/>
              <a:defRPr sz="1800"/>
            </a:lvl3pPr>
            <a:lvl4pPr marL="1371600" indent="-285750">
              <a:buFont typeface="Meiryo" panose="020B0604030504040204" pitchFamily="34" charset="-128"/>
              <a:buChar char="–"/>
              <a:defRPr sz="1800"/>
            </a:lvl4pPr>
            <a:lvl5pPr marL="1828800" indent="-285750">
              <a:buFont typeface="Meiryo" panose="020B0604030504040204" pitchFamily="34" charset="-128"/>
              <a:buChar char="–"/>
              <a:defRPr sz="18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F8EE83F-071C-ABC6-0507-321397495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7684585">
            <a:off x="10477325" y="-112329"/>
            <a:ext cx="888696" cy="845489"/>
          </a:xfrm>
          <a:custGeom>
            <a:avLst/>
            <a:gdLst>
              <a:gd name="connsiteX0" fmla="*/ 1393873 w 2791301"/>
              <a:gd name="connsiteY0" fmla="*/ 4 h 2663436"/>
              <a:gd name="connsiteX1" fmla="*/ 1544624 w 2791301"/>
              <a:gd name="connsiteY1" fmla="*/ 7531 h 2663436"/>
              <a:gd name="connsiteX2" fmla="*/ 2114171 w 2791301"/>
              <a:gd name="connsiteY2" fmla="*/ 174340 h 2663436"/>
              <a:gd name="connsiteX3" fmla="*/ 2558937 w 2791301"/>
              <a:gd name="connsiteY3" fmla="*/ 535959 h 2663436"/>
              <a:gd name="connsiteX4" fmla="*/ 2772402 w 2791301"/>
              <a:gd name="connsiteY4" fmla="*/ 994216 h 2663436"/>
              <a:gd name="connsiteX5" fmla="*/ 2756393 w 2791301"/>
              <a:gd name="connsiteY5" fmla="*/ 1480474 h 2663436"/>
              <a:gd name="connsiteX6" fmla="*/ 2344917 w 2791301"/>
              <a:gd name="connsiteY6" fmla="*/ 2236976 h 2663436"/>
              <a:gd name="connsiteX7" fmla="*/ 2117882 w 2791301"/>
              <a:gd name="connsiteY7" fmla="*/ 2465527 h 2663436"/>
              <a:gd name="connsiteX8" fmla="*/ 1689239 w 2791301"/>
              <a:gd name="connsiteY8" fmla="*/ 2658152 h 2663436"/>
              <a:gd name="connsiteX9" fmla="*/ 1113871 w 2791301"/>
              <a:gd name="connsiteY9" fmla="*/ 2614170 h 2663436"/>
              <a:gd name="connsiteX10" fmla="*/ 996462 w 2791301"/>
              <a:gd name="connsiteY10" fmla="*/ 2596447 h 2663436"/>
              <a:gd name="connsiteX11" fmla="*/ 225377 w 2791301"/>
              <a:gd name="connsiteY11" fmla="*/ 2279322 h 2663436"/>
              <a:gd name="connsiteX12" fmla="*/ 111893 w 2791301"/>
              <a:gd name="connsiteY12" fmla="*/ 1062629 h 2663436"/>
              <a:gd name="connsiteX13" fmla="*/ 174186 w 2791301"/>
              <a:gd name="connsiteY13" fmla="*/ 867095 h 2663436"/>
              <a:gd name="connsiteX14" fmla="*/ 446468 w 2791301"/>
              <a:gd name="connsiteY14" fmla="*/ 347405 h 2663436"/>
              <a:gd name="connsiteX15" fmla="*/ 957265 w 2791301"/>
              <a:gd name="connsiteY15" fmla="*/ 63425 h 2663436"/>
              <a:gd name="connsiteX16" fmla="*/ 1393873 w 2791301"/>
              <a:gd name="connsiteY16" fmla="*/ 4 h 266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91301" h="2663436">
                <a:moveTo>
                  <a:pt x="1393873" y="4"/>
                </a:moveTo>
                <a:cubicBezTo>
                  <a:pt x="1443777" y="115"/>
                  <a:pt x="1494056" y="2621"/>
                  <a:pt x="1544624" y="7531"/>
                </a:cubicBezTo>
                <a:cubicBezTo>
                  <a:pt x="1743470" y="26804"/>
                  <a:pt x="1940404" y="84446"/>
                  <a:pt x="2114171" y="174340"/>
                </a:cubicBezTo>
                <a:cubicBezTo>
                  <a:pt x="2292730" y="266553"/>
                  <a:pt x="2442405" y="388281"/>
                  <a:pt x="2558937" y="535959"/>
                </a:cubicBezTo>
                <a:cubicBezTo>
                  <a:pt x="2668833" y="675228"/>
                  <a:pt x="2740611" y="829411"/>
                  <a:pt x="2772402" y="994216"/>
                </a:cubicBezTo>
                <a:cubicBezTo>
                  <a:pt x="2802153" y="1148707"/>
                  <a:pt x="2796751" y="1312318"/>
                  <a:pt x="2756393" y="1480474"/>
                </a:cubicBezTo>
                <a:cubicBezTo>
                  <a:pt x="2694473" y="1738280"/>
                  <a:pt x="2551441" y="1999502"/>
                  <a:pt x="2344917" y="2236976"/>
                </a:cubicBezTo>
                <a:cubicBezTo>
                  <a:pt x="2276075" y="2316133"/>
                  <a:pt x="2200179" y="2392652"/>
                  <a:pt x="2117882" y="2465527"/>
                </a:cubicBezTo>
                <a:cubicBezTo>
                  <a:pt x="1986543" y="2581826"/>
                  <a:pt x="1854341" y="2641210"/>
                  <a:pt x="1689239" y="2658152"/>
                </a:cubicBezTo>
                <a:cubicBezTo>
                  <a:pt x="1516539" y="2675876"/>
                  <a:pt x="1320951" y="2645919"/>
                  <a:pt x="1113871" y="2614170"/>
                </a:cubicBezTo>
                <a:cubicBezTo>
                  <a:pt x="1075689" y="2608293"/>
                  <a:pt x="1036200" y="2602259"/>
                  <a:pt x="996462" y="2596447"/>
                </a:cubicBezTo>
                <a:cubicBezTo>
                  <a:pt x="640795" y="2544391"/>
                  <a:pt x="394957" y="2494225"/>
                  <a:pt x="225377" y="2279322"/>
                </a:cubicBezTo>
                <a:cubicBezTo>
                  <a:pt x="-33010" y="1951877"/>
                  <a:pt x="-66965" y="1588003"/>
                  <a:pt x="111893" y="1062629"/>
                </a:cubicBezTo>
                <a:cubicBezTo>
                  <a:pt x="135308" y="993869"/>
                  <a:pt x="155086" y="929410"/>
                  <a:pt x="174186" y="867095"/>
                </a:cubicBezTo>
                <a:cubicBezTo>
                  <a:pt x="253418" y="608767"/>
                  <a:pt x="298077" y="478805"/>
                  <a:pt x="446468" y="347405"/>
                </a:cubicBezTo>
                <a:cubicBezTo>
                  <a:pt x="593811" y="216935"/>
                  <a:pt x="765687" y="121414"/>
                  <a:pt x="957265" y="63425"/>
                </a:cubicBezTo>
                <a:cubicBezTo>
                  <a:pt x="1097834" y="20894"/>
                  <a:pt x="1244162" y="-329"/>
                  <a:pt x="1393873" y="4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C945BD7-A7FF-B8CB-BEE0-6B700765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7684585">
            <a:off x="10443520" y="-146205"/>
            <a:ext cx="956307" cy="913241"/>
          </a:xfrm>
          <a:custGeom>
            <a:avLst/>
            <a:gdLst>
              <a:gd name="connsiteX0" fmla="*/ 1525339 w 3040473"/>
              <a:gd name="connsiteY0" fmla="*/ 5 h 2903550"/>
              <a:gd name="connsiteX1" fmla="*/ 1689388 w 3040473"/>
              <a:gd name="connsiteY1" fmla="*/ 7465 h 2903550"/>
              <a:gd name="connsiteX2" fmla="*/ 2308491 w 3040473"/>
              <a:gd name="connsiteY2" fmla="*/ 186546 h 2903550"/>
              <a:gd name="connsiteX3" fmla="*/ 2790810 w 3040473"/>
              <a:gd name="connsiteY3" fmla="*/ 578683 h 2903550"/>
              <a:gd name="connsiteX4" fmla="*/ 3020886 w 3040473"/>
              <a:gd name="connsiteY4" fmla="*/ 1077350 h 2903550"/>
              <a:gd name="connsiteX5" fmla="*/ 3001050 w 3040473"/>
              <a:gd name="connsiteY5" fmla="*/ 1607690 h 2903550"/>
              <a:gd name="connsiteX6" fmla="*/ 2549423 w 3040473"/>
              <a:gd name="connsiteY6" fmla="*/ 2434689 h 2903550"/>
              <a:gd name="connsiteX7" fmla="*/ 2301170 w 3040473"/>
              <a:gd name="connsiteY7" fmla="*/ 2685047 h 2903550"/>
              <a:gd name="connsiteX8" fmla="*/ 1833654 w 3040473"/>
              <a:gd name="connsiteY8" fmla="*/ 2897229 h 2903550"/>
              <a:gd name="connsiteX9" fmla="*/ 1207605 w 3040473"/>
              <a:gd name="connsiteY9" fmla="*/ 2852120 h 2903550"/>
              <a:gd name="connsiteX10" fmla="*/ 1079897 w 3040473"/>
              <a:gd name="connsiteY10" fmla="*/ 2833375 h 2903550"/>
              <a:gd name="connsiteX11" fmla="*/ 242172 w 3040473"/>
              <a:gd name="connsiteY11" fmla="*/ 2491376 h 2903550"/>
              <a:gd name="connsiteX12" fmla="*/ 124682 w 3040473"/>
              <a:gd name="connsiteY12" fmla="*/ 1165145 h 2903550"/>
              <a:gd name="connsiteX13" fmla="*/ 193455 w 3040473"/>
              <a:gd name="connsiteY13" fmla="*/ 951608 h 2903550"/>
              <a:gd name="connsiteX14" fmla="*/ 492401 w 3040473"/>
              <a:gd name="connsiteY14" fmla="*/ 383541 h 2903550"/>
              <a:gd name="connsiteX15" fmla="*/ 1049792 w 3040473"/>
              <a:gd name="connsiteY15" fmla="*/ 71329 h 2903550"/>
              <a:gd name="connsiteX16" fmla="*/ 1525339 w 3040473"/>
              <a:gd name="connsiteY16" fmla="*/ 5 h 29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40473" h="2903550">
                <a:moveTo>
                  <a:pt x="1525339" y="5"/>
                </a:moveTo>
                <a:cubicBezTo>
                  <a:pt x="1579656" y="-122"/>
                  <a:pt x="1634371" y="2362"/>
                  <a:pt x="1689388" y="7465"/>
                </a:cubicBezTo>
                <a:cubicBezTo>
                  <a:pt x="1905729" y="27497"/>
                  <a:pt x="2119799" y="89379"/>
                  <a:pt x="2308491" y="186546"/>
                </a:cubicBezTo>
                <a:cubicBezTo>
                  <a:pt x="2502388" y="286218"/>
                  <a:pt x="2664701" y="418219"/>
                  <a:pt x="2790810" y="578683"/>
                </a:cubicBezTo>
                <a:cubicBezTo>
                  <a:pt x="2909737" y="730010"/>
                  <a:pt x="2987100" y="897790"/>
                  <a:pt x="3020886" y="1077350"/>
                </a:cubicBezTo>
                <a:cubicBezTo>
                  <a:pt x="3052503" y="1245674"/>
                  <a:pt x="3045812" y="1424117"/>
                  <a:pt x="3001050" y="1607690"/>
                </a:cubicBezTo>
                <a:cubicBezTo>
                  <a:pt x="2932375" y="1889131"/>
                  <a:pt x="2775394" y="2174701"/>
                  <a:pt x="2549423" y="2434689"/>
                </a:cubicBezTo>
                <a:cubicBezTo>
                  <a:pt x="2474098" y="2521351"/>
                  <a:pt x="2391109" y="2605170"/>
                  <a:pt x="2301170" y="2685047"/>
                </a:cubicBezTo>
                <a:cubicBezTo>
                  <a:pt x="2157636" y="2812522"/>
                  <a:pt x="2013445" y="2877936"/>
                  <a:pt x="1833654" y="2897229"/>
                </a:cubicBezTo>
                <a:cubicBezTo>
                  <a:pt x="1645588" y="2917413"/>
                  <a:pt x="1432846" y="2885715"/>
                  <a:pt x="1207605" y="2852120"/>
                </a:cubicBezTo>
                <a:cubicBezTo>
                  <a:pt x="1166075" y="2845900"/>
                  <a:pt x="1123122" y="2839517"/>
                  <a:pt x="1079897" y="2833375"/>
                </a:cubicBezTo>
                <a:cubicBezTo>
                  <a:pt x="693025" y="2778372"/>
                  <a:pt x="425689" y="2724885"/>
                  <a:pt x="242172" y="2491376"/>
                </a:cubicBezTo>
                <a:cubicBezTo>
                  <a:pt x="-37449" y="2135581"/>
                  <a:pt x="-72603" y="1738947"/>
                  <a:pt x="124682" y="1165145"/>
                </a:cubicBezTo>
                <a:cubicBezTo>
                  <a:pt x="150509" y="1090046"/>
                  <a:pt x="172357" y="1019656"/>
                  <a:pt x="193455" y="951608"/>
                </a:cubicBezTo>
                <a:cubicBezTo>
                  <a:pt x="280976" y="669511"/>
                  <a:pt x="330232" y="527567"/>
                  <a:pt x="492401" y="383541"/>
                </a:cubicBezTo>
                <a:cubicBezTo>
                  <a:pt x="653425" y="240534"/>
                  <a:pt x="840979" y="135517"/>
                  <a:pt x="1049792" y="71329"/>
                </a:cubicBezTo>
                <a:cubicBezTo>
                  <a:pt x="1203007" y="24254"/>
                  <a:pt x="1362385" y="385"/>
                  <a:pt x="1525339" y="5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618DFAC-77B9-BC08-65E0-69740384C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7684585">
            <a:off x="10516156" y="-67275"/>
            <a:ext cx="811034" cy="755381"/>
          </a:xfrm>
          <a:custGeom>
            <a:avLst/>
            <a:gdLst>
              <a:gd name="connsiteX0" fmla="*/ 1283956 w 2536609"/>
              <a:gd name="connsiteY0" fmla="*/ 129 h 2390777"/>
              <a:gd name="connsiteX1" fmla="*/ 1420555 w 2536609"/>
              <a:gd name="connsiteY1" fmla="*/ 4761 h 2390777"/>
              <a:gd name="connsiteX2" fmla="*/ 1934956 w 2536609"/>
              <a:gd name="connsiteY2" fmla="*/ 146592 h 2390777"/>
              <a:gd name="connsiteX3" fmla="*/ 2333843 w 2536609"/>
              <a:gd name="connsiteY3" fmla="*/ 465224 h 2390777"/>
              <a:gd name="connsiteX4" fmla="*/ 2521826 w 2536609"/>
              <a:gd name="connsiteY4" fmla="*/ 873957 h 2390777"/>
              <a:gd name="connsiteX5" fmla="*/ 2501395 w 2536609"/>
              <a:gd name="connsiteY5" fmla="*/ 1311092 h 2390777"/>
              <a:gd name="connsiteX6" fmla="*/ 2209320 w 2536609"/>
              <a:gd name="connsiteY6" fmla="*/ 1886897 h 2390777"/>
              <a:gd name="connsiteX7" fmla="*/ 1910451 w 2536609"/>
              <a:gd name="connsiteY7" fmla="*/ 2205196 h 2390777"/>
              <a:gd name="connsiteX8" fmla="*/ 1519442 w 2536609"/>
              <a:gd name="connsiteY8" fmla="*/ 2384330 h 2390777"/>
              <a:gd name="connsiteX9" fmla="*/ 998270 w 2536609"/>
              <a:gd name="connsiteY9" fmla="*/ 2352944 h 2390777"/>
              <a:gd name="connsiteX10" fmla="*/ 892026 w 2536609"/>
              <a:gd name="connsiteY10" fmla="*/ 2338680 h 2390777"/>
              <a:gd name="connsiteX11" fmla="*/ 196712 w 2536609"/>
              <a:gd name="connsiteY11" fmla="*/ 2064638 h 2390777"/>
              <a:gd name="connsiteX12" fmla="*/ 108612 w 2536609"/>
              <a:gd name="connsiteY12" fmla="*/ 973028 h 2390777"/>
              <a:gd name="connsiteX13" fmla="*/ 167473 w 2536609"/>
              <a:gd name="connsiteY13" fmla="*/ 796459 h 2390777"/>
              <a:gd name="connsiteX14" fmla="*/ 420683 w 2536609"/>
              <a:gd name="connsiteY14" fmla="*/ 325664 h 2390777"/>
              <a:gd name="connsiteX15" fmla="*/ 887296 w 2536609"/>
              <a:gd name="connsiteY15" fmla="*/ 63284 h 2390777"/>
              <a:gd name="connsiteX16" fmla="*/ 1283956 w 2536609"/>
              <a:gd name="connsiteY16" fmla="*/ 129 h 23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36609" h="2390777">
                <a:moveTo>
                  <a:pt x="1283956" y="129"/>
                </a:moveTo>
                <a:cubicBezTo>
                  <a:pt x="1329204" y="-477"/>
                  <a:pt x="1374764" y="1064"/>
                  <a:pt x="1420555" y="4761"/>
                </a:cubicBezTo>
                <a:cubicBezTo>
                  <a:pt x="1600623" y="19268"/>
                  <a:pt x="1778488" y="68277"/>
                  <a:pt x="1934956" y="146592"/>
                </a:cubicBezTo>
                <a:cubicBezTo>
                  <a:pt x="2095741" y="226922"/>
                  <a:pt x="2229975" y="334182"/>
                  <a:pt x="2333843" y="465224"/>
                </a:cubicBezTo>
                <a:cubicBezTo>
                  <a:pt x="2431797" y="588805"/>
                  <a:pt x="2495004" y="726327"/>
                  <a:pt x="2521826" y="873957"/>
                </a:cubicBezTo>
                <a:cubicBezTo>
                  <a:pt x="2546923" y="1012347"/>
                  <a:pt x="2540034" y="1159432"/>
                  <a:pt x="2501395" y="1311092"/>
                </a:cubicBezTo>
                <a:cubicBezTo>
                  <a:pt x="2451995" y="1504854"/>
                  <a:pt x="2351490" y="1701546"/>
                  <a:pt x="2209320" y="1886897"/>
                </a:cubicBezTo>
                <a:cubicBezTo>
                  <a:pt x="2124017" y="1998106"/>
                  <a:pt x="2023715" y="2105235"/>
                  <a:pt x="1910451" y="2205196"/>
                </a:cubicBezTo>
                <a:cubicBezTo>
                  <a:pt x="1789948" y="2311549"/>
                  <a:pt x="1669352" y="2366775"/>
                  <a:pt x="1519442" y="2384330"/>
                </a:cubicBezTo>
                <a:cubicBezTo>
                  <a:pt x="1362632" y="2402698"/>
                  <a:pt x="1185651" y="2378545"/>
                  <a:pt x="998270" y="2352944"/>
                </a:cubicBezTo>
                <a:cubicBezTo>
                  <a:pt x="963720" y="2348202"/>
                  <a:pt x="927987" y="2343340"/>
                  <a:pt x="892026" y="2338680"/>
                </a:cubicBezTo>
                <a:cubicBezTo>
                  <a:pt x="570163" y="2296934"/>
                  <a:pt x="347863" y="2255334"/>
                  <a:pt x="196712" y="2064638"/>
                </a:cubicBezTo>
                <a:cubicBezTo>
                  <a:pt x="-33594" y="1774076"/>
                  <a:pt x="-59958" y="1447611"/>
                  <a:pt x="108612" y="973028"/>
                </a:cubicBezTo>
                <a:cubicBezTo>
                  <a:pt x="130679" y="910916"/>
                  <a:pt x="149396" y="852719"/>
                  <a:pt x="167473" y="796459"/>
                </a:cubicBezTo>
                <a:cubicBezTo>
                  <a:pt x="242457" y="563228"/>
                  <a:pt x="284533" y="445824"/>
                  <a:pt x="420683" y="325664"/>
                </a:cubicBezTo>
                <a:cubicBezTo>
                  <a:pt x="555871" y="206352"/>
                  <a:pt x="712879" y="118097"/>
                  <a:pt x="887296" y="63284"/>
                </a:cubicBezTo>
                <a:cubicBezTo>
                  <a:pt x="1015273" y="23084"/>
                  <a:pt x="1148212" y="1947"/>
                  <a:pt x="1283956" y="12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8296844-8339-EDA7-19BF-2C357711C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7684585">
            <a:off x="10570396" y="-29948"/>
            <a:ext cx="702554" cy="680727"/>
          </a:xfrm>
          <a:custGeom>
            <a:avLst/>
            <a:gdLst>
              <a:gd name="connsiteX0" fmla="*/ 1130629 w 2233692"/>
              <a:gd name="connsiteY0" fmla="*/ 117 h 2164296"/>
              <a:gd name="connsiteX1" fmla="*/ 1250917 w 2233692"/>
              <a:gd name="connsiteY1" fmla="*/ 4310 h 2164296"/>
              <a:gd name="connsiteX2" fmla="*/ 1703887 w 2233692"/>
              <a:gd name="connsiteY2" fmla="*/ 132705 h 2164296"/>
              <a:gd name="connsiteX3" fmla="*/ 1898308 w 2233692"/>
              <a:gd name="connsiteY3" fmla="*/ 259714 h 2164296"/>
              <a:gd name="connsiteX4" fmla="*/ 2055139 w 2233692"/>
              <a:gd name="connsiteY4" fmla="*/ 421154 h 2164296"/>
              <a:gd name="connsiteX5" fmla="*/ 2220675 w 2233692"/>
              <a:gd name="connsiteY5" fmla="*/ 791167 h 2164296"/>
              <a:gd name="connsiteX6" fmla="*/ 2202684 w 2233692"/>
              <a:gd name="connsiteY6" fmla="*/ 1186890 h 2164296"/>
              <a:gd name="connsiteX7" fmla="*/ 1866035 w 2233692"/>
              <a:gd name="connsiteY7" fmla="*/ 1807489 h 2164296"/>
              <a:gd name="connsiteX8" fmla="*/ 1682309 w 2233692"/>
              <a:gd name="connsiteY8" fmla="*/ 1996296 h 2164296"/>
              <a:gd name="connsiteX9" fmla="*/ 1337994 w 2233692"/>
              <a:gd name="connsiteY9" fmla="*/ 2158461 h 2164296"/>
              <a:gd name="connsiteX10" fmla="*/ 879058 w 2233692"/>
              <a:gd name="connsiteY10" fmla="*/ 2130049 h 2164296"/>
              <a:gd name="connsiteX11" fmla="*/ 785502 w 2233692"/>
              <a:gd name="connsiteY11" fmla="*/ 2117135 h 2164296"/>
              <a:gd name="connsiteX12" fmla="*/ 173222 w 2233692"/>
              <a:gd name="connsiteY12" fmla="*/ 1869052 h 2164296"/>
              <a:gd name="connsiteX13" fmla="*/ 95641 w 2233692"/>
              <a:gd name="connsiteY13" fmla="*/ 880852 h 2164296"/>
              <a:gd name="connsiteX14" fmla="*/ 147474 w 2233692"/>
              <a:gd name="connsiteY14" fmla="*/ 721011 h 2164296"/>
              <a:gd name="connsiteX15" fmla="*/ 370446 w 2233692"/>
              <a:gd name="connsiteY15" fmla="*/ 294813 h 2164296"/>
              <a:gd name="connsiteX16" fmla="*/ 781337 w 2233692"/>
              <a:gd name="connsiteY16" fmla="*/ 57290 h 2164296"/>
              <a:gd name="connsiteX17" fmla="*/ 1130629 w 2233692"/>
              <a:gd name="connsiteY17" fmla="*/ 117 h 21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33692" h="2164296">
                <a:moveTo>
                  <a:pt x="1130629" y="117"/>
                </a:moveTo>
                <a:cubicBezTo>
                  <a:pt x="1170474" y="-432"/>
                  <a:pt x="1210592" y="963"/>
                  <a:pt x="1250917" y="4310"/>
                </a:cubicBezTo>
                <a:cubicBezTo>
                  <a:pt x="1409478" y="17443"/>
                  <a:pt x="1566106" y="61809"/>
                  <a:pt x="1703887" y="132705"/>
                </a:cubicBezTo>
                <a:cubicBezTo>
                  <a:pt x="1774679" y="169066"/>
                  <a:pt x="1839627" y="211520"/>
                  <a:pt x="1898308" y="259714"/>
                </a:cubicBezTo>
                <a:cubicBezTo>
                  <a:pt x="1956991" y="307906"/>
                  <a:pt x="2009409" y="361840"/>
                  <a:pt x="2055139" y="421154"/>
                </a:cubicBezTo>
                <a:cubicBezTo>
                  <a:pt x="2141397" y="533028"/>
                  <a:pt x="2197055" y="657522"/>
                  <a:pt x="2220675" y="791167"/>
                </a:cubicBezTo>
                <a:cubicBezTo>
                  <a:pt x="2242774" y="916448"/>
                  <a:pt x="2236710" y="1049596"/>
                  <a:pt x="2202684" y="1186890"/>
                </a:cubicBezTo>
                <a:cubicBezTo>
                  <a:pt x="2150482" y="1397381"/>
                  <a:pt x="2033479" y="1611687"/>
                  <a:pt x="1866035" y="1807489"/>
                </a:cubicBezTo>
                <a:cubicBezTo>
                  <a:pt x="1810219" y="1872757"/>
                  <a:pt x="1748801" y="1935968"/>
                  <a:pt x="1682309" y="1996296"/>
                </a:cubicBezTo>
                <a:cubicBezTo>
                  <a:pt x="1576194" y="2092574"/>
                  <a:pt x="1470001" y="2142568"/>
                  <a:pt x="1337994" y="2158461"/>
                </a:cubicBezTo>
                <a:cubicBezTo>
                  <a:pt x="1199910" y="2175087"/>
                  <a:pt x="1044062" y="2153223"/>
                  <a:pt x="879058" y="2130049"/>
                </a:cubicBezTo>
                <a:cubicBezTo>
                  <a:pt x="848634" y="2125754"/>
                  <a:pt x="817168" y="2121353"/>
                  <a:pt x="785502" y="2117135"/>
                </a:cubicBezTo>
                <a:cubicBezTo>
                  <a:pt x="502076" y="2079344"/>
                  <a:pt x="306322" y="2041683"/>
                  <a:pt x="173222" y="1869052"/>
                </a:cubicBezTo>
                <a:cubicBezTo>
                  <a:pt x="-29583" y="1606017"/>
                  <a:pt x="-52797" y="1310477"/>
                  <a:pt x="95641" y="880852"/>
                </a:cubicBezTo>
                <a:cubicBezTo>
                  <a:pt x="115073" y="824625"/>
                  <a:pt x="131555" y="771941"/>
                  <a:pt x="147474" y="721011"/>
                </a:cubicBezTo>
                <a:cubicBezTo>
                  <a:pt x="213503" y="509874"/>
                  <a:pt x="250554" y="403591"/>
                  <a:pt x="370446" y="294813"/>
                </a:cubicBezTo>
                <a:cubicBezTo>
                  <a:pt x="489490" y="186804"/>
                  <a:pt x="627749" y="106909"/>
                  <a:pt x="781337" y="57290"/>
                </a:cubicBezTo>
                <a:cubicBezTo>
                  <a:pt x="894032" y="20897"/>
                  <a:pt x="1011095" y="1762"/>
                  <a:pt x="1130629" y="117"/>
                </a:cubicBezTo>
                <a:close/>
              </a:path>
            </a:pathLst>
          </a:custGeom>
          <a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B07B07-F645-F92C-3826-8B5C34AB4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41628">
            <a:off x="11354252" y="431135"/>
            <a:ext cx="1212988" cy="1154015"/>
          </a:xfrm>
          <a:custGeom>
            <a:avLst/>
            <a:gdLst>
              <a:gd name="connsiteX0" fmla="*/ 1393873 w 2791301"/>
              <a:gd name="connsiteY0" fmla="*/ 4 h 2663436"/>
              <a:gd name="connsiteX1" fmla="*/ 1544624 w 2791301"/>
              <a:gd name="connsiteY1" fmla="*/ 7531 h 2663436"/>
              <a:gd name="connsiteX2" fmla="*/ 2114171 w 2791301"/>
              <a:gd name="connsiteY2" fmla="*/ 174340 h 2663436"/>
              <a:gd name="connsiteX3" fmla="*/ 2558937 w 2791301"/>
              <a:gd name="connsiteY3" fmla="*/ 535959 h 2663436"/>
              <a:gd name="connsiteX4" fmla="*/ 2772402 w 2791301"/>
              <a:gd name="connsiteY4" fmla="*/ 994216 h 2663436"/>
              <a:gd name="connsiteX5" fmla="*/ 2756393 w 2791301"/>
              <a:gd name="connsiteY5" fmla="*/ 1480474 h 2663436"/>
              <a:gd name="connsiteX6" fmla="*/ 2344917 w 2791301"/>
              <a:gd name="connsiteY6" fmla="*/ 2236976 h 2663436"/>
              <a:gd name="connsiteX7" fmla="*/ 2117882 w 2791301"/>
              <a:gd name="connsiteY7" fmla="*/ 2465527 h 2663436"/>
              <a:gd name="connsiteX8" fmla="*/ 1689239 w 2791301"/>
              <a:gd name="connsiteY8" fmla="*/ 2658152 h 2663436"/>
              <a:gd name="connsiteX9" fmla="*/ 1113871 w 2791301"/>
              <a:gd name="connsiteY9" fmla="*/ 2614170 h 2663436"/>
              <a:gd name="connsiteX10" fmla="*/ 996462 w 2791301"/>
              <a:gd name="connsiteY10" fmla="*/ 2596447 h 2663436"/>
              <a:gd name="connsiteX11" fmla="*/ 225377 w 2791301"/>
              <a:gd name="connsiteY11" fmla="*/ 2279322 h 2663436"/>
              <a:gd name="connsiteX12" fmla="*/ 111893 w 2791301"/>
              <a:gd name="connsiteY12" fmla="*/ 1062629 h 2663436"/>
              <a:gd name="connsiteX13" fmla="*/ 174186 w 2791301"/>
              <a:gd name="connsiteY13" fmla="*/ 867095 h 2663436"/>
              <a:gd name="connsiteX14" fmla="*/ 446468 w 2791301"/>
              <a:gd name="connsiteY14" fmla="*/ 347405 h 2663436"/>
              <a:gd name="connsiteX15" fmla="*/ 957265 w 2791301"/>
              <a:gd name="connsiteY15" fmla="*/ 63425 h 2663436"/>
              <a:gd name="connsiteX16" fmla="*/ 1393873 w 2791301"/>
              <a:gd name="connsiteY16" fmla="*/ 4 h 266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91301" h="2663436">
                <a:moveTo>
                  <a:pt x="1393873" y="4"/>
                </a:moveTo>
                <a:cubicBezTo>
                  <a:pt x="1443777" y="115"/>
                  <a:pt x="1494056" y="2621"/>
                  <a:pt x="1544624" y="7531"/>
                </a:cubicBezTo>
                <a:cubicBezTo>
                  <a:pt x="1743470" y="26804"/>
                  <a:pt x="1940404" y="84446"/>
                  <a:pt x="2114171" y="174340"/>
                </a:cubicBezTo>
                <a:cubicBezTo>
                  <a:pt x="2292730" y="266553"/>
                  <a:pt x="2442405" y="388281"/>
                  <a:pt x="2558937" y="535959"/>
                </a:cubicBezTo>
                <a:cubicBezTo>
                  <a:pt x="2668833" y="675228"/>
                  <a:pt x="2740611" y="829411"/>
                  <a:pt x="2772402" y="994216"/>
                </a:cubicBezTo>
                <a:cubicBezTo>
                  <a:pt x="2802153" y="1148707"/>
                  <a:pt x="2796751" y="1312318"/>
                  <a:pt x="2756393" y="1480474"/>
                </a:cubicBezTo>
                <a:cubicBezTo>
                  <a:pt x="2694473" y="1738280"/>
                  <a:pt x="2551441" y="1999502"/>
                  <a:pt x="2344917" y="2236976"/>
                </a:cubicBezTo>
                <a:cubicBezTo>
                  <a:pt x="2276075" y="2316133"/>
                  <a:pt x="2200179" y="2392652"/>
                  <a:pt x="2117882" y="2465527"/>
                </a:cubicBezTo>
                <a:cubicBezTo>
                  <a:pt x="1986543" y="2581826"/>
                  <a:pt x="1854341" y="2641210"/>
                  <a:pt x="1689239" y="2658152"/>
                </a:cubicBezTo>
                <a:cubicBezTo>
                  <a:pt x="1516539" y="2675876"/>
                  <a:pt x="1320951" y="2645919"/>
                  <a:pt x="1113871" y="2614170"/>
                </a:cubicBezTo>
                <a:cubicBezTo>
                  <a:pt x="1075689" y="2608293"/>
                  <a:pt x="1036200" y="2602259"/>
                  <a:pt x="996462" y="2596447"/>
                </a:cubicBezTo>
                <a:cubicBezTo>
                  <a:pt x="640795" y="2544391"/>
                  <a:pt x="394957" y="2494225"/>
                  <a:pt x="225377" y="2279322"/>
                </a:cubicBezTo>
                <a:cubicBezTo>
                  <a:pt x="-33010" y="1951877"/>
                  <a:pt x="-66965" y="1588003"/>
                  <a:pt x="111893" y="1062629"/>
                </a:cubicBezTo>
                <a:cubicBezTo>
                  <a:pt x="135308" y="993869"/>
                  <a:pt x="155086" y="929410"/>
                  <a:pt x="174186" y="867095"/>
                </a:cubicBezTo>
                <a:cubicBezTo>
                  <a:pt x="253418" y="608767"/>
                  <a:pt x="298077" y="478805"/>
                  <a:pt x="446468" y="347405"/>
                </a:cubicBezTo>
                <a:cubicBezTo>
                  <a:pt x="593811" y="216935"/>
                  <a:pt x="765687" y="121414"/>
                  <a:pt x="957265" y="63425"/>
                </a:cubicBezTo>
                <a:cubicBezTo>
                  <a:pt x="1097834" y="20894"/>
                  <a:pt x="1244162" y="-329"/>
                  <a:pt x="1393873" y="4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0D9CF31-0B63-851F-5AE7-DA8F6775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41628">
            <a:off x="11308110" y="384897"/>
            <a:ext cx="1305272" cy="1246491"/>
          </a:xfrm>
          <a:custGeom>
            <a:avLst/>
            <a:gdLst>
              <a:gd name="connsiteX0" fmla="*/ 1525339 w 3040473"/>
              <a:gd name="connsiteY0" fmla="*/ 5 h 2903550"/>
              <a:gd name="connsiteX1" fmla="*/ 1689388 w 3040473"/>
              <a:gd name="connsiteY1" fmla="*/ 7465 h 2903550"/>
              <a:gd name="connsiteX2" fmla="*/ 2308491 w 3040473"/>
              <a:gd name="connsiteY2" fmla="*/ 186546 h 2903550"/>
              <a:gd name="connsiteX3" fmla="*/ 2790810 w 3040473"/>
              <a:gd name="connsiteY3" fmla="*/ 578683 h 2903550"/>
              <a:gd name="connsiteX4" fmla="*/ 3020886 w 3040473"/>
              <a:gd name="connsiteY4" fmla="*/ 1077350 h 2903550"/>
              <a:gd name="connsiteX5" fmla="*/ 3001050 w 3040473"/>
              <a:gd name="connsiteY5" fmla="*/ 1607690 h 2903550"/>
              <a:gd name="connsiteX6" fmla="*/ 2549423 w 3040473"/>
              <a:gd name="connsiteY6" fmla="*/ 2434689 h 2903550"/>
              <a:gd name="connsiteX7" fmla="*/ 2301170 w 3040473"/>
              <a:gd name="connsiteY7" fmla="*/ 2685047 h 2903550"/>
              <a:gd name="connsiteX8" fmla="*/ 1833654 w 3040473"/>
              <a:gd name="connsiteY8" fmla="*/ 2897229 h 2903550"/>
              <a:gd name="connsiteX9" fmla="*/ 1207605 w 3040473"/>
              <a:gd name="connsiteY9" fmla="*/ 2852120 h 2903550"/>
              <a:gd name="connsiteX10" fmla="*/ 1079897 w 3040473"/>
              <a:gd name="connsiteY10" fmla="*/ 2833375 h 2903550"/>
              <a:gd name="connsiteX11" fmla="*/ 242172 w 3040473"/>
              <a:gd name="connsiteY11" fmla="*/ 2491376 h 2903550"/>
              <a:gd name="connsiteX12" fmla="*/ 124682 w 3040473"/>
              <a:gd name="connsiteY12" fmla="*/ 1165145 h 2903550"/>
              <a:gd name="connsiteX13" fmla="*/ 193455 w 3040473"/>
              <a:gd name="connsiteY13" fmla="*/ 951608 h 2903550"/>
              <a:gd name="connsiteX14" fmla="*/ 492401 w 3040473"/>
              <a:gd name="connsiteY14" fmla="*/ 383541 h 2903550"/>
              <a:gd name="connsiteX15" fmla="*/ 1049792 w 3040473"/>
              <a:gd name="connsiteY15" fmla="*/ 71329 h 2903550"/>
              <a:gd name="connsiteX16" fmla="*/ 1525339 w 3040473"/>
              <a:gd name="connsiteY16" fmla="*/ 5 h 29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40473" h="2903550">
                <a:moveTo>
                  <a:pt x="1525339" y="5"/>
                </a:moveTo>
                <a:cubicBezTo>
                  <a:pt x="1579656" y="-122"/>
                  <a:pt x="1634371" y="2362"/>
                  <a:pt x="1689388" y="7465"/>
                </a:cubicBezTo>
                <a:cubicBezTo>
                  <a:pt x="1905729" y="27497"/>
                  <a:pt x="2119799" y="89379"/>
                  <a:pt x="2308491" y="186546"/>
                </a:cubicBezTo>
                <a:cubicBezTo>
                  <a:pt x="2502388" y="286218"/>
                  <a:pt x="2664701" y="418219"/>
                  <a:pt x="2790810" y="578683"/>
                </a:cubicBezTo>
                <a:cubicBezTo>
                  <a:pt x="2909737" y="730010"/>
                  <a:pt x="2987100" y="897790"/>
                  <a:pt x="3020886" y="1077350"/>
                </a:cubicBezTo>
                <a:cubicBezTo>
                  <a:pt x="3052503" y="1245674"/>
                  <a:pt x="3045812" y="1424117"/>
                  <a:pt x="3001050" y="1607690"/>
                </a:cubicBezTo>
                <a:cubicBezTo>
                  <a:pt x="2932375" y="1889131"/>
                  <a:pt x="2775394" y="2174701"/>
                  <a:pt x="2549423" y="2434689"/>
                </a:cubicBezTo>
                <a:cubicBezTo>
                  <a:pt x="2474098" y="2521351"/>
                  <a:pt x="2391109" y="2605170"/>
                  <a:pt x="2301170" y="2685047"/>
                </a:cubicBezTo>
                <a:cubicBezTo>
                  <a:pt x="2157636" y="2812522"/>
                  <a:pt x="2013445" y="2877936"/>
                  <a:pt x="1833654" y="2897229"/>
                </a:cubicBezTo>
                <a:cubicBezTo>
                  <a:pt x="1645588" y="2917413"/>
                  <a:pt x="1432846" y="2885715"/>
                  <a:pt x="1207605" y="2852120"/>
                </a:cubicBezTo>
                <a:cubicBezTo>
                  <a:pt x="1166075" y="2845900"/>
                  <a:pt x="1123122" y="2839517"/>
                  <a:pt x="1079897" y="2833375"/>
                </a:cubicBezTo>
                <a:cubicBezTo>
                  <a:pt x="693025" y="2778372"/>
                  <a:pt x="425689" y="2724885"/>
                  <a:pt x="242172" y="2491376"/>
                </a:cubicBezTo>
                <a:cubicBezTo>
                  <a:pt x="-37449" y="2135581"/>
                  <a:pt x="-72603" y="1738947"/>
                  <a:pt x="124682" y="1165145"/>
                </a:cubicBezTo>
                <a:cubicBezTo>
                  <a:pt x="150509" y="1090046"/>
                  <a:pt x="172357" y="1019656"/>
                  <a:pt x="193455" y="951608"/>
                </a:cubicBezTo>
                <a:cubicBezTo>
                  <a:pt x="280976" y="669511"/>
                  <a:pt x="330232" y="527567"/>
                  <a:pt x="492401" y="383541"/>
                </a:cubicBezTo>
                <a:cubicBezTo>
                  <a:pt x="653425" y="240534"/>
                  <a:pt x="840979" y="135517"/>
                  <a:pt x="1049792" y="71329"/>
                </a:cubicBezTo>
                <a:cubicBezTo>
                  <a:pt x="1203007" y="24254"/>
                  <a:pt x="1362385" y="385"/>
                  <a:pt x="1525339" y="5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3FD6EFE-9F27-4298-EE90-5C5E6E955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41628">
            <a:off x="11407252" y="492629"/>
            <a:ext cx="1106988" cy="1031027"/>
          </a:xfrm>
          <a:custGeom>
            <a:avLst/>
            <a:gdLst>
              <a:gd name="connsiteX0" fmla="*/ 1283956 w 2536609"/>
              <a:gd name="connsiteY0" fmla="*/ 129 h 2390777"/>
              <a:gd name="connsiteX1" fmla="*/ 1420555 w 2536609"/>
              <a:gd name="connsiteY1" fmla="*/ 4761 h 2390777"/>
              <a:gd name="connsiteX2" fmla="*/ 1934956 w 2536609"/>
              <a:gd name="connsiteY2" fmla="*/ 146592 h 2390777"/>
              <a:gd name="connsiteX3" fmla="*/ 2333843 w 2536609"/>
              <a:gd name="connsiteY3" fmla="*/ 465224 h 2390777"/>
              <a:gd name="connsiteX4" fmla="*/ 2521826 w 2536609"/>
              <a:gd name="connsiteY4" fmla="*/ 873957 h 2390777"/>
              <a:gd name="connsiteX5" fmla="*/ 2501395 w 2536609"/>
              <a:gd name="connsiteY5" fmla="*/ 1311092 h 2390777"/>
              <a:gd name="connsiteX6" fmla="*/ 2209320 w 2536609"/>
              <a:gd name="connsiteY6" fmla="*/ 1886897 h 2390777"/>
              <a:gd name="connsiteX7" fmla="*/ 1910451 w 2536609"/>
              <a:gd name="connsiteY7" fmla="*/ 2205196 h 2390777"/>
              <a:gd name="connsiteX8" fmla="*/ 1519442 w 2536609"/>
              <a:gd name="connsiteY8" fmla="*/ 2384330 h 2390777"/>
              <a:gd name="connsiteX9" fmla="*/ 998270 w 2536609"/>
              <a:gd name="connsiteY9" fmla="*/ 2352944 h 2390777"/>
              <a:gd name="connsiteX10" fmla="*/ 892026 w 2536609"/>
              <a:gd name="connsiteY10" fmla="*/ 2338680 h 2390777"/>
              <a:gd name="connsiteX11" fmla="*/ 196712 w 2536609"/>
              <a:gd name="connsiteY11" fmla="*/ 2064638 h 2390777"/>
              <a:gd name="connsiteX12" fmla="*/ 108612 w 2536609"/>
              <a:gd name="connsiteY12" fmla="*/ 973028 h 2390777"/>
              <a:gd name="connsiteX13" fmla="*/ 167473 w 2536609"/>
              <a:gd name="connsiteY13" fmla="*/ 796459 h 2390777"/>
              <a:gd name="connsiteX14" fmla="*/ 420683 w 2536609"/>
              <a:gd name="connsiteY14" fmla="*/ 325664 h 2390777"/>
              <a:gd name="connsiteX15" fmla="*/ 887296 w 2536609"/>
              <a:gd name="connsiteY15" fmla="*/ 63284 h 2390777"/>
              <a:gd name="connsiteX16" fmla="*/ 1283956 w 2536609"/>
              <a:gd name="connsiteY16" fmla="*/ 129 h 23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36609" h="2390777">
                <a:moveTo>
                  <a:pt x="1283956" y="129"/>
                </a:moveTo>
                <a:cubicBezTo>
                  <a:pt x="1329204" y="-477"/>
                  <a:pt x="1374764" y="1064"/>
                  <a:pt x="1420555" y="4761"/>
                </a:cubicBezTo>
                <a:cubicBezTo>
                  <a:pt x="1600623" y="19268"/>
                  <a:pt x="1778488" y="68277"/>
                  <a:pt x="1934956" y="146592"/>
                </a:cubicBezTo>
                <a:cubicBezTo>
                  <a:pt x="2095741" y="226922"/>
                  <a:pt x="2229975" y="334182"/>
                  <a:pt x="2333843" y="465224"/>
                </a:cubicBezTo>
                <a:cubicBezTo>
                  <a:pt x="2431797" y="588805"/>
                  <a:pt x="2495004" y="726327"/>
                  <a:pt x="2521826" y="873957"/>
                </a:cubicBezTo>
                <a:cubicBezTo>
                  <a:pt x="2546923" y="1012347"/>
                  <a:pt x="2540034" y="1159432"/>
                  <a:pt x="2501395" y="1311092"/>
                </a:cubicBezTo>
                <a:cubicBezTo>
                  <a:pt x="2451995" y="1504854"/>
                  <a:pt x="2351490" y="1701546"/>
                  <a:pt x="2209320" y="1886897"/>
                </a:cubicBezTo>
                <a:cubicBezTo>
                  <a:pt x="2124017" y="1998106"/>
                  <a:pt x="2023715" y="2105235"/>
                  <a:pt x="1910451" y="2205196"/>
                </a:cubicBezTo>
                <a:cubicBezTo>
                  <a:pt x="1789948" y="2311549"/>
                  <a:pt x="1669352" y="2366775"/>
                  <a:pt x="1519442" y="2384330"/>
                </a:cubicBezTo>
                <a:cubicBezTo>
                  <a:pt x="1362632" y="2402698"/>
                  <a:pt x="1185651" y="2378545"/>
                  <a:pt x="998270" y="2352944"/>
                </a:cubicBezTo>
                <a:cubicBezTo>
                  <a:pt x="963720" y="2348202"/>
                  <a:pt x="927987" y="2343340"/>
                  <a:pt x="892026" y="2338680"/>
                </a:cubicBezTo>
                <a:cubicBezTo>
                  <a:pt x="570163" y="2296934"/>
                  <a:pt x="347863" y="2255334"/>
                  <a:pt x="196712" y="2064638"/>
                </a:cubicBezTo>
                <a:cubicBezTo>
                  <a:pt x="-33594" y="1774076"/>
                  <a:pt x="-59958" y="1447611"/>
                  <a:pt x="108612" y="973028"/>
                </a:cubicBezTo>
                <a:cubicBezTo>
                  <a:pt x="130679" y="910916"/>
                  <a:pt x="149396" y="852719"/>
                  <a:pt x="167473" y="796459"/>
                </a:cubicBezTo>
                <a:cubicBezTo>
                  <a:pt x="242457" y="563228"/>
                  <a:pt x="284533" y="445824"/>
                  <a:pt x="420683" y="325664"/>
                </a:cubicBezTo>
                <a:cubicBezTo>
                  <a:pt x="555871" y="206352"/>
                  <a:pt x="712879" y="118097"/>
                  <a:pt x="887296" y="63284"/>
                </a:cubicBezTo>
                <a:cubicBezTo>
                  <a:pt x="1015273" y="23084"/>
                  <a:pt x="1148212" y="1947"/>
                  <a:pt x="1283956" y="12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3965657-4507-63A6-DADF-85647E69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41628">
            <a:off x="11481286" y="543577"/>
            <a:ext cx="958921" cy="929130"/>
          </a:xfrm>
          <a:custGeom>
            <a:avLst/>
            <a:gdLst>
              <a:gd name="connsiteX0" fmla="*/ 1130629 w 2233692"/>
              <a:gd name="connsiteY0" fmla="*/ 117 h 2164296"/>
              <a:gd name="connsiteX1" fmla="*/ 1250917 w 2233692"/>
              <a:gd name="connsiteY1" fmla="*/ 4310 h 2164296"/>
              <a:gd name="connsiteX2" fmla="*/ 1703887 w 2233692"/>
              <a:gd name="connsiteY2" fmla="*/ 132705 h 2164296"/>
              <a:gd name="connsiteX3" fmla="*/ 1898308 w 2233692"/>
              <a:gd name="connsiteY3" fmla="*/ 259714 h 2164296"/>
              <a:gd name="connsiteX4" fmla="*/ 2055139 w 2233692"/>
              <a:gd name="connsiteY4" fmla="*/ 421154 h 2164296"/>
              <a:gd name="connsiteX5" fmla="*/ 2220675 w 2233692"/>
              <a:gd name="connsiteY5" fmla="*/ 791167 h 2164296"/>
              <a:gd name="connsiteX6" fmla="*/ 2202684 w 2233692"/>
              <a:gd name="connsiteY6" fmla="*/ 1186890 h 2164296"/>
              <a:gd name="connsiteX7" fmla="*/ 1866035 w 2233692"/>
              <a:gd name="connsiteY7" fmla="*/ 1807489 h 2164296"/>
              <a:gd name="connsiteX8" fmla="*/ 1682309 w 2233692"/>
              <a:gd name="connsiteY8" fmla="*/ 1996296 h 2164296"/>
              <a:gd name="connsiteX9" fmla="*/ 1337994 w 2233692"/>
              <a:gd name="connsiteY9" fmla="*/ 2158461 h 2164296"/>
              <a:gd name="connsiteX10" fmla="*/ 879058 w 2233692"/>
              <a:gd name="connsiteY10" fmla="*/ 2130049 h 2164296"/>
              <a:gd name="connsiteX11" fmla="*/ 785502 w 2233692"/>
              <a:gd name="connsiteY11" fmla="*/ 2117135 h 2164296"/>
              <a:gd name="connsiteX12" fmla="*/ 173222 w 2233692"/>
              <a:gd name="connsiteY12" fmla="*/ 1869052 h 2164296"/>
              <a:gd name="connsiteX13" fmla="*/ 95641 w 2233692"/>
              <a:gd name="connsiteY13" fmla="*/ 880852 h 2164296"/>
              <a:gd name="connsiteX14" fmla="*/ 147474 w 2233692"/>
              <a:gd name="connsiteY14" fmla="*/ 721011 h 2164296"/>
              <a:gd name="connsiteX15" fmla="*/ 370446 w 2233692"/>
              <a:gd name="connsiteY15" fmla="*/ 294813 h 2164296"/>
              <a:gd name="connsiteX16" fmla="*/ 781337 w 2233692"/>
              <a:gd name="connsiteY16" fmla="*/ 57290 h 2164296"/>
              <a:gd name="connsiteX17" fmla="*/ 1130629 w 2233692"/>
              <a:gd name="connsiteY17" fmla="*/ 117 h 21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33692" h="2164296">
                <a:moveTo>
                  <a:pt x="1130629" y="117"/>
                </a:moveTo>
                <a:cubicBezTo>
                  <a:pt x="1170474" y="-432"/>
                  <a:pt x="1210592" y="963"/>
                  <a:pt x="1250917" y="4310"/>
                </a:cubicBezTo>
                <a:cubicBezTo>
                  <a:pt x="1409478" y="17443"/>
                  <a:pt x="1566106" y="61809"/>
                  <a:pt x="1703887" y="132705"/>
                </a:cubicBezTo>
                <a:cubicBezTo>
                  <a:pt x="1774679" y="169066"/>
                  <a:pt x="1839627" y="211520"/>
                  <a:pt x="1898308" y="259714"/>
                </a:cubicBezTo>
                <a:cubicBezTo>
                  <a:pt x="1956991" y="307906"/>
                  <a:pt x="2009409" y="361840"/>
                  <a:pt x="2055139" y="421154"/>
                </a:cubicBezTo>
                <a:cubicBezTo>
                  <a:pt x="2141397" y="533028"/>
                  <a:pt x="2197055" y="657522"/>
                  <a:pt x="2220675" y="791167"/>
                </a:cubicBezTo>
                <a:cubicBezTo>
                  <a:pt x="2242774" y="916448"/>
                  <a:pt x="2236710" y="1049596"/>
                  <a:pt x="2202684" y="1186890"/>
                </a:cubicBezTo>
                <a:cubicBezTo>
                  <a:pt x="2150482" y="1397381"/>
                  <a:pt x="2033479" y="1611687"/>
                  <a:pt x="1866035" y="1807489"/>
                </a:cubicBezTo>
                <a:cubicBezTo>
                  <a:pt x="1810219" y="1872757"/>
                  <a:pt x="1748801" y="1935968"/>
                  <a:pt x="1682309" y="1996296"/>
                </a:cubicBezTo>
                <a:cubicBezTo>
                  <a:pt x="1576194" y="2092574"/>
                  <a:pt x="1470001" y="2142568"/>
                  <a:pt x="1337994" y="2158461"/>
                </a:cubicBezTo>
                <a:cubicBezTo>
                  <a:pt x="1199910" y="2175087"/>
                  <a:pt x="1044062" y="2153223"/>
                  <a:pt x="879058" y="2130049"/>
                </a:cubicBezTo>
                <a:cubicBezTo>
                  <a:pt x="848634" y="2125754"/>
                  <a:pt x="817168" y="2121353"/>
                  <a:pt x="785502" y="2117135"/>
                </a:cubicBezTo>
                <a:cubicBezTo>
                  <a:pt x="502076" y="2079344"/>
                  <a:pt x="306322" y="2041683"/>
                  <a:pt x="173222" y="1869052"/>
                </a:cubicBezTo>
                <a:cubicBezTo>
                  <a:pt x="-29583" y="1606017"/>
                  <a:pt x="-52797" y="1310477"/>
                  <a:pt x="95641" y="880852"/>
                </a:cubicBezTo>
                <a:cubicBezTo>
                  <a:pt x="115073" y="824625"/>
                  <a:pt x="131555" y="771941"/>
                  <a:pt x="147474" y="721011"/>
                </a:cubicBezTo>
                <a:cubicBezTo>
                  <a:pt x="213503" y="509874"/>
                  <a:pt x="250554" y="403591"/>
                  <a:pt x="370446" y="294813"/>
                </a:cubicBezTo>
                <a:cubicBezTo>
                  <a:pt x="489490" y="186804"/>
                  <a:pt x="627749" y="106909"/>
                  <a:pt x="781337" y="57290"/>
                </a:cubicBezTo>
                <a:cubicBezTo>
                  <a:pt x="894032" y="20897"/>
                  <a:pt x="1011095" y="1762"/>
                  <a:pt x="1130629" y="117"/>
                </a:cubicBezTo>
                <a:close/>
              </a:path>
            </a:pathLst>
          </a:custGeom>
          <a:blipFill>
            <a:blip r:embed="rId3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CC376E7-CED4-8E4E-6D65-A5F9C033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7684585">
            <a:off x="-437675" y="653223"/>
            <a:ext cx="888696" cy="845489"/>
          </a:xfrm>
          <a:custGeom>
            <a:avLst/>
            <a:gdLst>
              <a:gd name="connsiteX0" fmla="*/ 1393873 w 2791301"/>
              <a:gd name="connsiteY0" fmla="*/ 4 h 2663436"/>
              <a:gd name="connsiteX1" fmla="*/ 1544624 w 2791301"/>
              <a:gd name="connsiteY1" fmla="*/ 7531 h 2663436"/>
              <a:gd name="connsiteX2" fmla="*/ 2114171 w 2791301"/>
              <a:gd name="connsiteY2" fmla="*/ 174340 h 2663436"/>
              <a:gd name="connsiteX3" fmla="*/ 2558937 w 2791301"/>
              <a:gd name="connsiteY3" fmla="*/ 535959 h 2663436"/>
              <a:gd name="connsiteX4" fmla="*/ 2772402 w 2791301"/>
              <a:gd name="connsiteY4" fmla="*/ 994216 h 2663436"/>
              <a:gd name="connsiteX5" fmla="*/ 2756393 w 2791301"/>
              <a:gd name="connsiteY5" fmla="*/ 1480474 h 2663436"/>
              <a:gd name="connsiteX6" fmla="*/ 2344917 w 2791301"/>
              <a:gd name="connsiteY6" fmla="*/ 2236976 h 2663436"/>
              <a:gd name="connsiteX7" fmla="*/ 2117882 w 2791301"/>
              <a:gd name="connsiteY7" fmla="*/ 2465527 h 2663436"/>
              <a:gd name="connsiteX8" fmla="*/ 1689239 w 2791301"/>
              <a:gd name="connsiteY8" fmla="*/ 2658152 h 2663436"/>
              <a:gd name="connsiteX9" fmla="*/ 1113871 w 2791301"/>
              <a:gd name="connsiteY9" fmla="*/ 2614170 h 2663436"/>
              <a:gd name="connsiteX10" fmla="*/ 996462 w 2791301"/>
              <a:gd name="connsiteY10" fmla="*/ 2596447 h 2663436"/>
              <a:gd name="connsiteX11" fmla="*/ 225377 w 2791301"/>
              <a:gd name="connsiteY11" fmla="*/ 2279322 h 2663436"/>
              <a:gd name="connsiteX12" fmla="*/ 111893 w 2791301"/>
              <a:gd name="connsiteY12" fmla="*/ 1062629 h 2663436"/>
              <a:gd name="connsiteX13" fmla="*/ 174186 w 2791301"/>
              <a:gd name="connsiteY13" fmla="*/ 867095 h 2663436"/>
              <a:gd name="connsiteX14" fmla="*/ 446468 w 2791301"/>
              <a:gd name="connsiteY14" fmla="*/ 347405 h 2663436"/>
              <a:gd name="connsiteX15" fmla="*/ 957265 w 2791301"/>
              <a:gd name="connsiteY15" fmla="*/ 63425 h 2663436"/>
              <a:gd name="connsiteX16" fmla="*/ 1393873 w 2791301"/>
              <a:gd name="connsiteY16" fmla="*/ 4 h 266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91301" h="2663436">
                <a:moveTo>
                  <a:pt x="1393873" y="4"/>
                </a:moveTo>
                <a:cubicBezTo>
                  <a:pt x="1443777" y="115"/>
                  <a:pt x="1494056" y="2621"/>
                  <a:pt x="1544624" y="7531"/>
                </a:cubicBezTo>
                <a:cubicBezTo>
                  <a:pt x="1743470" y="26804"/>
                  <a:pt x="1940404" y="84446"/>
                  <a:pt x="2114171" y="174340"/>
                </a:cubicBezTo>
                <a:cubicBezTo>
                  <a:pt x="2292730" y="266553"/>
                  <a:pt x="2442405" y="388281"/>
                  <a:pt x="2558937" y="535959"/>
                </a:cubicBezTo>
                <a:cubicBezTo>
                  <a:pt x="2668833" y="675228"/>
                  <a:pt x="2740611" y="829411"/>
                  <a:pt x="2772402" y="994216"/>
                </a:cubicBezTo>
                <a:cubicBezTo>
                  <a:pt x="2802153" y="1148707"/>
                  <a:pt x="2796751" y="1312318"/>
                  <a:pt x="2756393" y="1480474"/>
                </a:cubicBezTo>
                <a:cubicBezTo>
                  <a:pt x="2694473" y="1738280"/>
                  <a:pt x="2551441" y="1999502"/>
                  <a:pt x="2344917" y="2236976"/>
                </a:cubicBezTo>
                <a:cubicBezTo>
                  <a:pt x="2276075" y="2316133"/>
                  <a:pt x="2200179" y="2392652"/>
                  <a:pt x="2117882" y="2465527"/>
                </a:cubicBezTo>
                <a:cubicBezTo>
                  <a:pt x="1986543" y="2581826"/>
                  <a:pt x="1854341" y="2641210"/>
                  <a:pt x="1689239" y="2658152"/>
                </a:cubicBezTo>
                <a:cubicBezTo>
                  <a:pt x="1516539" y="2675876"/>
                  <a:pt x="1320951" y="2645919"/>
                  <a:pt x="1113871" y="2614170"/>
                </a:cubicBezTo>
                <a:cubicBezTo>
                  <a:pt x="1075689" y="2608293"/>
                  <a:pt x="1036200" y="2602259"/>
                  <a:pt x="996462" y="2596447"/>
                </a:cubicBezTo>
                <a:cubicBezTo>
                  <a:pt x="640795" y="2544391"/>
                  <a:pt x="394957" y="2494225"/>
                  <a:pt x="225377" y="2279322"/>
                </a:cubicBezTo>
                <a:cubicBezTo>
                  <a:pt x="-33010" y="1951877"/>
                  <a:pt x="-66965" y="1588003"/>
                  <a:pt x="111893" y="1062629"/>
                </a:cubicBezTo>
                <a:cubicBezTo>
                  <a:pt x="135308" y="993869"/>
                  <a:pt x="155086" y="929410"/>
                  <a:pt x="174186" y="867095"/>
                </a:cubicBezTo>
                <a:cubicBezTo>
                  <a:pt x="253418" y="608767"/>
                  <a:pt x="298077" y="478805"/>
                  <a:pt x="446468" y="347405"/>
                </a:cubicBezTo>
                <a:cubicBezTo>
                  <a:pt x="593811" y="216935"/>
                  <a:pt x="765687" y="121414"/>
                  <a:pt x="957265" y="63425"/>
                </a:cubicBezTo>
                <a:cubicBezTo>
                  <a:pt x="1097834" y="20894"/>
                  <a:pt x="1244162" y="-329"/>
                  <a:pt x="1393873" y="4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D5B913C-C9F4-F4FA-638D-CDA51FF3F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7684585">
            <a:off x="-471480" y="619347"/>
            <a:ext cx="956307" cy="913241"/>
          </a:xfrm>
          <a:custGeom>
            <a:avLst/>
            <a:gdLst>
              <a:gd name="connsiteX0" fmla="*/ 1525339 w 3040473"/>
              <a:gd name="connsiteY0" fmla="*/ 5 h 2903550"/>
              <a:gd name="connsiteX1" fmla="*/ 1689388 w 3040473"/>
              <a:gd name="connsiteY1" fmla="*/ 7465 h 2903550"/>
              <a:gd name="connsiteX2" fmla="*/ 2308491 w 3040473"/>
              <a:gd name="connsiteY2" fmla="*/ 186546 h 2903550"/>
              <a:gd name="connsiteX3" fmla="*/ 2790810 w 3040473"/>
              <a:gd name="connsiteY3" fmla="*/ 578683 h 2903550"/>
              <a:gd name="connsiteX4" fmla="*/ 3020886 w 3040473"/>
              <a:gd name="connsiteY4" fmla="*/ 1077350 h 2903550"/>
              <a:gd name="connsiteX5" fmla="*/ 3001050 w 3040473"/>
              <a:gd name="connsiteY5" fmla="*/ 1607690 h 2903550"/>
              <a:gd name="connsiteX6" fmla="*/ 2549423 w 3040473"/>
              <a:gd name="connsiteY6" fmla="*/ 2434689 h 2903550"/>
              <a:gd name="connsiteX7" fmla="*/ 2301170 w 3040473"/>
              <a:gd name="connsiteY7" fmla="*/ 2685047 h 2903550"/>
              <a:gd name="connsiteX8" fmla="*/ 1833654 w 3040473"/>
              <a:gd name="connsiteY8" fmla="*/ 2897229 h 2903550"/>
              <a:gd name="connsiteX9" fmla="*/ 1207605 w 3040473"/>
              <a:gd name="connsiteY9" fmla="*/ 2852120 h 2903550"/>
              <a:gd name="connsiteX10" fmla="*/ 1079897 w 3040473"/>
              <a:gd name="connsiteY10" fmla="*/ 2833375 h 2903550"/>
              <a:gd name="connsiteX11" fmla="*/ 242172 w 3040473"/>
              <a:gd name="connsiteY11" fmla="*/ 2491376 h 2903550"/>
              <a:gd name="connsiteX12" fmla="*/ 124682 w 3040473"/>
              <a:gd name="connsiteY12" fmla="*/ 1165145 h 2903550"/>
              <a:gd name="connsiteX13" fmla="*/ 193455 w 3040473"/>
              <a:gd name="connsiteY13" fmla="*/ 951608 h 2903550"/>
              <a:gd name="connsiteX14" fmla="*/ 492401 w 3040473"/>
              <a:gd name="connsiteY14" fmla="*/ 383541 h 2903550"/>
              <a:gd name="connsiteX15" fmla="*/ 1049792 w 3040473"/>
              <a:gd name="connsiteY15" fmla="*/ 71329 h 2903550"/>
              <a:gd name="connsiteX16" fmla="*/ 1525339 w 3040473"/>
              <a:gd name="connsiteY16" fmla="*/ 5 h 29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40473" h="2903550">
                <a:moveTo>
                  <a:pt x="1525339" y="5"/>
                </a:moveTo>
                <a:cubicBezTo>
                  <a:pt x="1579656" y="-122"/>
                  <a:pt x="1634371" y="2362"/>
                  <a:pt x="1689388" y="7465"/>
                </a:cubicBezTo>
                <a:cubicBezTo>
                  <a:pt x="1905729" y="27497"/>
                  <a:pt x="2119799" y="89379"/>
                  <a:pt x="2308491" y="186546"/>
                </a:cubicBezTo>
                <a:cubicBezTo>
                  <a:pt x="2502388" y="286218"/>
                  <a:pt x="2664701" y="418219"/>
                  <a:pt x="2790810" y="578683"/>
                </a:cubicBezTo>
                <a:cubicBezTo>
                  <a:pt x="2909737" y="730010"/>
                  <a:pt x="2987100" y="897790"/>
                  <a:pt x="3020886" y="1077350"/>
                </a:cubicBezTo>
                <a:cubicBezTo>
                  <a:pt x="3052503" y="1245674"/>
                  <a:pt x="3045812" y="1424117"/>
                  <a:pt x="3001050" y="1607690"/>
                </a:cubicBezTo>
                <a:cubicBezTo>
                  <a:pt x="2932375" y="1889131"/>
                  <a:pt x="2775394" y="2174701"/>
                  <a:pt x="2549423" y="2434689"/>
                </a:cubicBezTo>
                <a:cubicBezTo>
                  <a:pt x="2474098" y="2521351"/>
                  <a:pt x="2391109" y="2605170"/>
                  <a:pt x="2301170" y="2685047"/>
                </a:cubicBezTo>
                <a:cubicBezTo>
                  <a:pt x="2157636" y="2812522"/>
                  <a:pt x="2013445" y="2877936"/>
                  <a:pt x="1833654" y="2897229"/>
                </a:cubicBezTo>
                <a:cubicBezTo>
                  <a:pt x="1645588" y="2917413"/>
                  <a:pt x="1432846" y="2885715"/>
                  <a:pt x="1207605" y="2852120"/>
                </a:cubicBezTo>
                <a:cubicBezTo>
                  <a:pt x="1166075" y="2845900"/>
                  <a:pt x="1123122" y="2839517"/>
                  <a:pt x="1079897" y="2833375"/>
                </a:cubicBezTo>
                <a:cubicBezTo>
                  <a:pt x="693025" y="2778372"/>
                  <a:pt x="425689" y="2724885"/>
                  <a:pt x="242172" y="2491376"/>
                </a:cubicBezTo>
                <a:cubicBezTo>
                  <a:pt x="-37449" y="2135581"/>
                  <a:pt x="-72603" y="1738947"/>
                  <a:pt x="124682" y="1165145"/>
                </a:cubicBezTo>
                <a:cubicBezTo>
                  <a:pt x="150509" y="1090046"/>
                  <a:pt x="172357" y="1019656"/>
                  <a:pt x="193455" y="951608"/>
                </a:cubicBezTo>
                <a:cubicBezTo>
                  <a:pt x="280976" y="669511"/>
                  <a:pt x="330232" y="527567"/>
                  <a:pt x="492401" y="383541"/>
                </a:cubicBezTo>
                <a:cubicBezTo>
                  <a:pt x="653425" y="240534"/>
                  <a:pt x="840979" y="135517"/>
                  <a:pt x="1049792" y="71329"/>
                </a:cubicBezTo>
                <a:cubicBezTo>
                  <a:pt x="1203007" y="24254"/>
                  <a:pt x="1362385" y="385"/>
                  <a:pt x="1525339" y="5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4C67F56-A32D-3E7A-E0B7-6A4B01FD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7684585">
            <a:off x="-398844" y="698277"/>
            <a:ext cx="811034" cy="755381"/>
          </a:xfrm>
          <a:custGeom>
            <a:avLst/>
            <a:gdLst>
              <a:gd name="connsiteX0" fmla="*/ 1283956 w 2536609"/>
              <a:gd name="connsiteY0" fmla="*/ 129 h 2390777"/>
              <a:gd name="connsiteX1" fmla="*/ 1420555 w 2536609"/>
              <a:gd name="connsiteY1" fmla="*/ 4761 h 2390777"/>
              <a:gd name="connsiteX2" fmla="*/ 1934956 w 2536609"/>
              <a:gd name="connsiteY2" fmla="*/ 146592 h 2390777"/>
              <a:gd name="connsiteX3" fmla="*/ 2333843 w 2536609"/>
              <a:gd name="connsiteY3" fmla="*/ 465224 h 2390777"/>
              <a:gd name="connsiteX4" fmla="*/ 2521826 w 2536609"/>
              <a:gd name="connsiteY4" fmla="*/ 873957 h 2390777"/>
              <a:gd name="connsiteX5" fmla="*/ 2501395 w 2536609"/>
              <a:gd name="connsiteY5" fmla="*/ 1311092 h 2390777"/>
              <a:gd name="connsiteX6" fmla="*/ 2209320 w 2536609"/>
              <a:gd name="connsiteY6" fmla="*/ 1886897 h 2390777"/>
              <a:gd name="connsiteX7" fmla="*/ 1910451 w 2536609"/>
              <a:gd name="connsiteY7" fmla="*/ 2205196 h 2390777"/>
              <a:gd name="connsiteX8" fmla="*/ 1519442 w 2536609"/>
              <a:gd name="connsiteY8" fmla="*/ 2384330 h 2390777"/>
              <a:gd name="connsiteX9" fmla="*/ 998270 w 2536609"/>
              <a:gd name="connsiteY9" fmla="*/ 2352944 h 2390777"/>
              <a:gd name="connsiteX10" fmla="*/ 892026 w 2536609"/>
              <a:gd name="connsiteY10" fmla="*/ 2338680 h 2390777"/>
              <a:gd name="connsiteX11" fmla="*/ 196712 w 2536609"/>
              <a:gd name="connsiteY11" fmla="*/ 2064638 h 2390777"/>
              <a:gd name="connsiteX12" fmla="*/ 108612 w 2536609"/>
              <a:gd name="connsiteY12" fmla="*/ 973028 h 2390777"/>
              <a:gd name="connsiteX13" fmla="*/ 167473 w 2536609"/>
              <a:gd name="connsiteY13" fmla="*/ 796459 h 2390777"/>
              <a:gd name="connsiteX14" fmla="*/ 420683 w 2536609"/>
              <a:gd name="connsiteY14" fmla="*/ 325664 h 2390777"/>
              <a:gd name="connsiteX15" fmla="*/ 887296 w 2536609"/>
              <a:gd name="connsiteY15" fmla="*/ 63284 h 2390777"/>
              <a:gd name="connsiteX16" fmla="*/ 1283956 w 2536609"/>
              <a:gd name="connsiteY16" fmla="*/ 129 h 23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36609" h="2390777">
                <a:moveTo>
                  <a:pt x="1283956" y="129"/>
                </a:moveTo>
                <a:cubicBezTo>
                  <a:pt x="1329204" y="-477"/>
                  <a:pt x="1374764" y="1064"/>
                  <a:pt x="1420555" y="4761"/>
                </a:cubicBezTo>
                <a:cubicBezTo>
                  <a:pt x="1600623" y="19268"/>
                  <a:pt x="1778488" y="68277"/>
                  <a:pt x="1934956" y="146592"/>
                </a:cubicBezTo>
                <a:cubicBezTo>
                  <a:pt x="2095741" y="226922"/>
                  <a:pt x="2229975" y="334182"/>
                  <a:pt x="2333843" y="465224"/>
                </a:cubicBezTo>
                <a:cubicBezTo>
                  <a:pt x="2431797" y="588805"/>
                  <a:pt x="2495004" y="726327"/>
                  <a:pt x="2521826" y="873957"/>
                </a:cubicBezTo>
                <a:cubicBezTo>
                  <a:pt x="2546923" y="1012347"/>
                  <a:pt x="2540034" y="1159432"/>
                  <a:pt x="2501395" y="1311092"/>
                </a:cubicBezTo>
                <a:cubicBezTo>
                  <a:pt x="2451995" y="1504854"/>
                  <a:pt x="2351490" y="1701546"/>
                  <a:pt x="2209320" y="1886897"/>
                </a:cubicBezTo>
                <a:cubicBezTo>
                  <a:pt x="2124017" y="1998106"/>
                  <a:pt x="2023715" y="2105235"/>
                  <a:pt x="1910451" y="2205196"/>
                </a:cubicBezTo>
                <a:cubicBezTo>
                  <a:pt x="1789948" y="2311549"/>
                  <a:pt x="1669352" y="2366775"/>
                  <a:pt x="1519442" y="2384330"/>
                </a:cubicBezTo>
                <a:cubicBezTo>
                  <a:pt x="1362632" y="2402698"/>
                  <a:pt x="1185651" y="2378545"/>
                  <a:pt x="998270" y="2352944"/>
                </a:cubicBezTo>
                <a:cubicBezTo>
                  <a:pt x="963720" y="2348202"/>
                  <a:pt x="927987" y="2343340"/>
                  <a:pt x="892026" y="2338680"/>
                </a:cubicBezTo>
                <a:cubicBezTo>
                  <a:pt x="570163" y="2296934"/>
                  <a:pt x="347863" y="2255334"/>
                  <a:pt x="196712" y="2064638"/>
                </a:cubicBezTo>
                <a:cubicBezTo>
                  <a:pt x="-33594" y="1774076"/>
                  <a:pt x="-59958" y="1447611"/>
                  <a:pt x="108612" y="973028"/>
                </a:cubicBezTo>
                <a:cubicBezTo>
                  <a:pt x="130679" y="910916"/>
                  <a:pt x="149396" y="852719"/>
                  <a:pt x="167473" y="796459"/>
                </a:cubicBezTo>
                <a:cubicBezTo>
                  <a:pt x="242457" y="563228"/>
                  <a:pt x="284533" y="445824"/>
                  <a:pt x="420683" y="325664"/>
                </a:cubicBezTo>
                <a:cubicBezTo>
                  <a:pt x="555871" y="206352"/>
                  <a:pt x="712879" y="118097"/>
                  <a:pt x="887296" y="63284"/>
                </a:cubicBezTo>
                <a:cubicBezTo>
                  <a:pt x="1015273" y="23084"/>
                  <a:pt x="1148212" y="1947"/>
                  <a:pt x="1283956" y="12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2B9A980-0889-05D0-3467-4F6C9F691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7684585">
            <a:off x="-344604" y="735604"/>
            <a:ext cx="702554" cy="680727"/>
          </a:xfrm>
          <a:custGeom>
            <a:avLst/>
            <a:gdLst>
              <a:gd name="connsiteX0" fmla="*/ 1130629 w 2233692"/>
              <a:gd name="connsiteY0" fmla="*/ 117 h 2164296"/>
              <a:gd name="connsiteX1" fmla="*/ 1250917 w 2233692"/>
              <a:gd name="connsiteY1" fmla="*/ 4310 h 2164296"/>
              <a:gd name="connsiteX2" fmla="*/ 1703887 w 2233692"/>
              <a:gd name="connsiteY2" fmla="*/ 132705 h 2164296"/>
              <a:gd name="connsiteX3" fmla="*/ 1898308 w 2233692"/>
              <a:gd name="connsiteY3" fmla="*/ 259714 h 2164296"/>
              <a:gd name="connsiteX4" fmla="*/ 2055139 w 2233692"/>
              <a:gd name="connsiteY4" fmla="*/ 421154 h 2164296"/>
              <a:gd name="connsiteX5" fmla="*/ 2220675 w 2233692"/>
              <a:gd name="connsiteY5" fmla="*/ 791167 h 2164296"/>
              <a:gd name="connsiteX6" fmla="*/ 2202684 w 2233692"/>
              <a:gd name="connsiteY6" fmla="*/ 1186890 h 2164296"/>
              <a:gd name="connsiteX7" fmla="*/ 1866035 w 2233692"/>
              <a:gd name="connsiteY7" fmla="*/ 1807489 h 2164296"/>
              <a:gd name="connsiteX8" fmla="*/ 1682309 w 2233692"/>
              <a:gd name="connsiteY8" fmla="*/ 1996296 h 2164296"/>
              <a:gd name="connsiteX9" fmla="*/ 1337994 w 2233692"/>
              <a:gd name="connsiteY9" fmla="*/ 2158461 h 2164296"/>
              <a:gd name="connsiteX10" fmla="*/ 879058 w 2233692"/>
              <a:gd name="connsiteY10" fmla="*/ 2130049 h 2164296"/>
              <a:gd name="connsiteX11" fmla="*/ 785502 w 2233692"/>
              <a:gd name="connsiteY11" fmla="*/ 2117135 h 2164296"/>
              <a:gd name="connsiteX12" fmla="*/ 173222 w 2233692"/>
              <a:gd name="connsiteY12" fmla="*/ 1869052 h 2164296"/>
              <a:gd name="connsiteX13" fmla="*/ 95641 w 2233692"/>
              <a:gd name="connsiteY13" fmla="*/ 880852 h 2164296"/>
              <a:gd name="connsiteX14" fmla="*/ 147474 w 2233692"/>
              <a:gd name="connsiteY14" fmla="*/ 721011 h 2164296"/>
              <a:gd name="connsiteX15" fmla="*/ 370446 w 2233692"/>
              <a:gd name="connsiteY15" fmla="*/ 294813 h 2164296"/>
              <a:gd name="connsiteX16" fmla="*/ 781337 w 2233692"/>
              <a:gd name="connsiteY16" fmla="*/ 57290 h 2164296"/>
              <a:gd name="connsiteX17" fmla="*/ 1130629 w 2233692"/>
              <a:gd name="connsiteY17" fmla="*/ 117 h 21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33692" h="2164296">
                <a:moveTo>
                  <a:pt x="1130629" y="117"/>
                </a:moveTo>
                <a:cubicBezTo>
                  <a:pt x="1170474" y="-432"/>
                  <a:pt x="1210592" y="963"/>
                  <a:pt x="1250917" y="4310"/>
                </a:cubicBezTo>
                <a:cubicBezTo>
                  <a:pt x="1409478" y="17443"/>
                  <a:pt x="1566106" y="61809"/>
                  <a:pt x="1703887" y="132705"/>
                </a:cubicBezTo>
                <a:cubicBezTo>
                  <a:pt x="1774679" y="169066"/>
                  <a:pt x="1839627" y="211520"/>
                  <a:pt x="1898308" y="259714"/>
                </a:cubicBezTo>
                <a:cubicBezTo>
                  <a:pt x="1956991" y="307906"/>
                  <a:pt x="2009409" y="361840"/>
                  <a:pt x="2055139" y="421154"/>
                </a:cubicBezTo>
                <a:cubicBezTo>
                  <a:pt x="2141397" y="533028"/>
                  <a:pt x="2197055" y="657522"/>
                  <a:pt x="2220675" y="791167"/>
                </a:cubicBezTo>
                <a:cubicBezTo>
                  <a:pt x="2242774" y="916448"/>
                  <a:pt x="2236710" y="1049596"/>
                  <a:pt x="2202684" y="1186890"/>
                </a:cubicBezTo>
                <a:cubicBezTo>
                  <a:pt x="2150482" y="1397381"/>
                  <a:pt x="2033479" y="1611687"/>
                  <a:pt x="1866035" y="1807489"/>
                </a:cubicBezTo>
                <a:cubicBezTo>
                  <a:pt x="1810219" y="1872757"/>
                  <a:pt x="1748801" y="1935968"/>
                  <a:pt x="1682309" y="1996296"/>
                </a:cubicBezTo>
                <a:cubicBezTo>
                  <a:pt x="1576194" y="2092574"/>
                  <a:pt x="1470001" y="2142568"/>
                  <a:pt x="1337994" y="2158461"/>
                </a:cubicBezTo>
                <a:cubicBezTo>
                  <a:pt x="1199910" y="2175087"/>
                  <a:pt x="1044062" y="2153223"/>
                  <a:pt x="879058" y="2130049"/>
                </a:cubicBezTo>
                <a:cubicBezTo>
                  <a:pt x="848634" y="2125754"/>
                  <a:pt x="817168" y="2121353"/>
                  <a:pt x="785502" y="2117135"/>
                </a:cubicBezTo>
                <a:cubicBezTo>
                  <a:pt x="502076" y="2079344"/>
                  <a:pt x="306322" y="2041683"/>
                  <a:pt x="173222" y="1869052"/>
                </a:cubicBezTo>
                <a:cubicBezTo>
                  <a:pt x="-29583" y="1606017"/>
                  <a:pt x="-52797" y="1310477"/>
                  <a:pt x="95641" y="880852"/>
                </a:cubicBezTo>
                <a:cubicBezTo>
                  <a:pt x="115073" y="824625"/>
                  <a:pt x="131555" y="771941"/>
                  <a:pt x="147474" y="721011"/>
                </a:cubicBezTo>
                <a:cubicBezTo>
                  <a:pt x="213503" y="509874"/>
                  <a:pt x="250554" y="403591"/>
                  <a:pt x="370446" y="294813"/>
                </a:cubicBezTo>
                <a:cubicBezTo>
                  <a:pt x="489490" y="186804"/>
                  <a:pt x="627749" y="106909"/>
                  <a:pt x="781337" y="57290"/>
                </a:cubicBezTo>
                <a:cubicBezTo>
                  <a:pt x="894032" y="20897"/>
                  <a:pt x="1011095" y="1762"/>
                  <a:pt x="1130629" y="117"/>
                </a:cubicBezTo>
                <a:close/>
              </a:path>
            </a:pathLst>
          </a:custGeom>
          <a:blipFill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Date Placeholder 3">
            <a:extLst>
              <a:ext uri="{FF2B5EF4-FFF2-40B4-BE49-F238E27FC236}">
                <a16:creationId xmlns:a16="http://schemas.microsoft.com/office/drawing/2014/main" id="{ACBE71E2-3146-CE7B-E143-C9A55ABDF2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9" y="6170491"/>
            <a:ext cx="240506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2/3/20XX</a:t>
            </a:r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87E67E76-FFB5-50C5-FF6A-E58B5C5E9C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62313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/>
              <a:t>Presentation Title</a:t>
            </a:r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98410436-9061-8BE1-1DB8-6FB3579570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105900" y="6170490"/>
            <a:ext cx="2405062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35E0A7A-102F-55C8-7283-8F09BF36C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41628">
            <a:off x="3504643" y="-541126"/>
            <a:ext cx="1212988" cy="1154015"/>
          </a:xfrm>
          <a:custGeom>
            <a:avLst/>
            <a:gdLst>
              <a:gd name="connsiteX0" fmla="*/ 1393873 w 2791301"/>
              <a:gd name="connsiteY0" fmla="*/ 4 h 2663436"/>
              <a:gd name="connsiteX1" fmla="*/ 1544624 w 2791301"/>
              <a:gd name="connsiteY1" fmla="*/ 7531 h 2663436"/>
              <a:gd name="connsiteX2" fmla="*/ 2114171 w 2791301"/>
              <a:gd name="connsiteY2" fmla="*/ 174340 h 2663436"/>
              <a:gd name="connsiteX3" fmla="*/ 2558937 w 2791301"/>
              <a:gd name="connsiteY3" fmla="*/ 535959 h 2663436"/>
              <a:gd name="connsiteX4" fmla="*/ 2772402 w 2791301"/>
              <a:gd name="connsiteY4" fmla="*/ 994216 h 2663436"/>
              <a:gd name="connsiteX5" fmla="*/ 2756393 w 2791301"/>
              <a:gd name="connsiteY5" fmla="*/ 1480474 h 2663436"/>
              <a:gd name="connsiteX6" fmla="*/ 2344917 w 2791301"/>
              <a:gd name="connsiteY6" fmla="*/ 2236976 h 2663436"/>
              <a:gd name="connsiteX7" fmla="*/ 2117882 w 2791301"/>
              <a:gd name="connsiteY7" fmla="*/ 2465527 h 2663436"/>
              <a:gd name="connsiteX8" fmla="*/ 1689239 w 2791301"/>
              <a:gd name="connsiteY8" fmla="*/ 2658152 h 2663436"/>
              <a:gd name="connsiteX9" fmla="*/ 1113871 w 2791301"/>
              <a:gd name="connsiteY9" fmla="*/ 2614170 h 2663436"/>
              <a:gd name="connsiteX10" fmla="*/ 996462 w 2791301"/>
              <a:gd name="connsiteY10" fmla="*/ 2596447 h 2663436"/>
              <a:gd name="connsiteX11" fmla="*/ 225377 w 2791301"/>
              <a:gd name="connsiteY11" fmla="*/ 2279322 h 2663436"/>
              <a:gd name="connsiteX12" fmla="*/ 111893 w 2791301"/>
              <a:gd name="connsiteY12" fmla="*/ 1062629 h 2663436"/>
              <a:gd name="connsiteX13" fmla="*/ 174186 w 2791301"/>
              <a:gd name="connsiteY13" fmla="*/ 867095 h 2663436"/>
              <a:gd name="connsiteX14" fmla="*/ 446468 w 2791301"/>
              <a:gd name="connsiteY14" fmla="*/ 347405 h 2663436"/>
              <a:gd name="connsiteX15" fmla="*/ 957265 w 2791301"/>
              <a:gd name="connsiteY15" fmla="*/ 63425 h 2663436"/>
              <a:gd name="connsiteX16" fmla="*/ 1393873 w 2791301"/>
              <a:gd name="connsiteY16" fmla="*/ 4 h 266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91301" h="2663436">
                <a:moveTo>
                  <a:pt x="1393873" y="4"/>
                </a:moveTo>
                <a:cubicBezTo>
                  <a:pt x="1443777" y="115"/>
                  <a:pt x="1494056" y="2621"/>
                  <a:pt x="1544624" y="7531"/>
                </a:cubicBezTo>
                <a:cubicBezTo>
                  <a:pt x="1743470" y="26804"/>
                  <a:pt x="1940404" y="84446"/>
                  <a:pt x="2114171" y="174340"/>
                </a:cubicBezTo>
                <a:cubicBezTo>
                  <a:pt x="2292730" y="266553"/>
                  <a:pt x="2442405" y="388281"/>
                  <a:pt x="2558937" y="535959"/>
                </a:cubicBezTo>
                <a:cubicBezTo>
                  <a:pt x="2668833" y="675228"/>
                  <a:pt x="2740611" y="829411"/>
                  <a:pt x="2772402" y="994216"/>
                </a:cubicBezTo>
                <a:cubicBezTo>
                  <a:pt x="2802153" y="1148707"/>
                  <a:pt x="2796751" y="1312318"/>
                  <a:pt x="2756393" y="1480474"/>
                </a:cubicBezTo>
                <a:cubicBezTo>
                  <a:pt x="2694473" y="1738280"/>
                  <a:pt x="2551441" y="1999502"/>
                  <a:pt x="2344917" y="2236976"/>
                </a:cubicBezTo>
                <a:cubicBezTo>
                  <a:pt x="2276075" y="2316133"/>
                  <a:pt x="2200179" y="2392652"/>
                  <a:pt x="2117882" y="2465527"/>
                </a:cubicBezTo>
                <a:cubicBezTo>
                  <a:pt x="1986543" y="2581826"/>
                  <a:pt x="1854341" y="2641210"/>
                  <a:pt x="1689239" y="2658152"/>
                </a:cubicBezTo>
                <a:cubicBezTo>
                  <a:pt x="1516539" y="2675876"/>
                  <a:pt x="1320951" y="2645919"/>
                  <a:pt x="1113871" y="2614170"/>
                </a:cubicBezTo>
                <a:cubicBezTo>
                  <a:pt x="1075689" y="2608293"/>
                  <a:pt x="1036200" y="2602259"/>
                  <a:pt x="996462" y="2596447"/>
                </a:cubicBezTo>
                <a:cubicBezTo>
                  <a:pt x="640795" y="2544391"/>
                  <a:pt x="394957" y="2494225"/>
                  <a:pt x="225377" y="2279322"/>
                </a:cubicBezTo>
                <a:cubicBezTo>
                  <a:pt x="-33010" y="1951877"/>
                  <a:pt x="-66965" y="1588003"/>
                  <a:pt x="111893" y="1062629"/>
                </a:cubicBezTo>
                <a:cubicBezTo>
                  <a:pt x="135308" y="993869"/>
                  <a:pt x="155086" y="929410"/>
                  <a:pt x="174186" y="867095"/>
                </a:cubicBezTo>
                <a:cubicBezTo>
                  <a:pt x="253418" y="608767"/>
                  <a:pt x="298077" y="478805"/>
                  <a:pt x="446468" y="347405"/>
                </a:cubicBezTo>
                <a:cubicBezTo>
                  <a:pt x="593811" y="216935"/>
                  <a:pt x="765687" y="121414"/>
                  <a:pt x="957265" y="63425"/>
                </a:cubicBezTo>
                <a:cubicBezTo>
                  <a:pt x="1097834" y="20894"/>
                  <a:pt x="1244162" y="-329"/>
                  <a:pt x="1393873" y="4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4B8D0F3-E033-9691-B7E1-8D5D45A71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41628">
            <a:off x="3458501" y="-587364"/>
            <a:ext cx="1305272" cy="1246491"/>
          </a:xfrm>
          <a:custGeom>
            <a:avLst/>
            <a:gdLst>
              <a:gd name="connsiteX0" fmla="*/ 1525339 w 3040473"/>
              <a:gd name="connsiteY0" fmla="*/ 5 h 2903550"/>
              <a:gd name="connsiteX1" fmla="*/ 1689388 w 3040473"/>
              <a:gd name="connsiteY1" fmla="*/ 7465 h 2903550"/>
              <a:gd name="connsiteX2" fmla="*/ 2308491 w 3040473"/>
              <a:gd name="connsiteY2" fmla="*/ 186546 h 2903550"/>
              <a:gd name="connsiteX3" fmla="*/ 2790810 w 3040473"/>
              <a:gd name="connsiteY3" fmla="*/ 578683 h 2903550"/>
              <a:gd name="connsiteX4" fmla="*/ 3020886 w 3040473"/>
              <a:gd name="connsiteY4" fmla="*/ 1077350 h 2903550"/>
              <a:gd name="connsiteX5" fmla="*/ 3001050 w 3040473"/>
              <a:gd name="connsiteY5" fmla="*/ 1607690 h 2903550"/>
              <a:gd name="connsiteX6" fmla="*/ 2549423 w 3040473"/>
              <a:gd name="connsiteY6" fmla="*/ 2434689 h 2903550"/>
              <a:gd name="connsiteX7" fmla="*/ 2301170 w 3040473"/>
              <a:gd name="connsiteY7" fmla="*/ 2685047 h 2903550"/>
              <a:gd name="connsiteX8" fmla="*/ 1833654 w 3040473"/>
              <a:gd name="connsiteY8" fmla="*/ 2897229 h 2903550"/>
              <a:gd name="connsiteX9" fmla="*/ 1207605 w 3040473"/>
              <a:gd name="connsiteY9" fmla="*/ 2852120 h 2903550"/>
              <a:gd name="connsiteX10" fmla="*/ 1079897 w 3040473"/>
              <a:gd name="connsiteY10" fmla="*/ 2833375 h 2903550"/>
              <a:gd name="connsiteX11" fmla="*/ 242172 w 3040473"/>
              <a:gd name="connsiteY11" fmla="*/ 2491376 h 2903550"/>
              <a:gd name="connsiteX12" fmla="*/ 124682 w 3040473"/>
              <a:gd name="connsiteY12" fmla="*/ 1165145 h 2903550"/>
              <a:gd name="connsiteX13" fmla="*/ 193455 w 3040473"/>
              <a:gd name="connsiteY13" fmla="*/ 951608 h 2903550"/>
              <a:gd name="connsiteX14" fmla="*/ 492401 w 3040473"/>
              <a:gd name="connsiteY14" fmla="*/ 383541 h 2903550"/>
              <a:gd name="connsiteX15" fmla="*/ 1049792 w 3040473"/>
              <a:gd name="connsiteY15" fmla="*/ 71329 h 2903550"/>
              <a:gd name="connsiteX16" fmla="*/ 1525339 w 3040473"/>
              <a:gd name="connsiteY16" fmla="*/ 5 h 29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40473" h="2903550">
                <a:moveTo>
                  <a:pt x="1525339" y="5"/>
                </a:moveTo>
                <a:cubicBezTo>
                  <a:pt x="1579656" y="-122"/>
                  <a:pt x="1634371" y="2362"/>
                  <a:pt x="1689388" y="7465"/>
                </a:cubicBezTo>
                <a:cubicBezTo>
                  <a:pt x="1905729" y="27497"/>
                  <a:pt x="2119799" y="89379"/>
                  <a:pt x="2308491" y="186546"/>
                </a:cubicBezTo>
                <a:cubicBezTo>
                  <a:pt x="2502388" y="286218"/>
                  <a:pt x="2664701" y="418219"/>
                  <a:pt x="2790810" y="578683"/>
                </a:cubicBezTo>
                <a:cubicBezTo>
                  <a:pt x="2909737" y="730010"/>
                  <a:pt x="2987100" y="897790"/>
                  <a:pt x="3020886" y="1077350"/>
                </a:cubicBezTo>
                <a:cubicBezTo>
                  <a:pt x="3052503" y="1245674"/>
                  <a:pt x="3045812" y="1424117"/>
                  <a:pt x="3001050" y="1607690"/>
                </a:cubicBezTo>
                <a:cubicBezTo>
                  <a:pt x="2932375" y="1889131"/>
                  <a:pt x="2775394" y="2174701"/>
                  <a:pt x="2549423" y="2434689"/>
                </a:cubicBezTo>
                <a:cubicBezTo>
                  <a:pt x="2474098" y="2521351"/>
                  <a:pt x="2391109" y="2605170"/>
                  <a:pt x="2301170" y="2685047"/>
                </a:cubicBezTo>
                <a:cubicBezTo>
                  <a:pt x="2157636" y="2812522"/>
                  <a:pt x="2013445" y="2877936"/>
                  <a:pt x="1833654" y="2897229"/>
                </a:cubicBezTo>
                <a:cubicBezTo>
                  <a:pt x="1645588" y="2917413"/>
                  <a:pt x="1432846" y="2885715"/>
                  <a:pt x="1207605" y="2852120"/>
                </a:cubicBezTo>
                <a:cubicBezTo>
                  <a:pt x="1166075" y="2845900"/>
                  <a:pt x="1123122" y="2839517"/>
                  <a:pt x="1079897" y="2833375"/>
                </a:cubicBezTo>
                <a:cubicBezTo>
                  <a:pt x="693025" y="2778372"/>
                  <a:pt x="425689" y="2724885"/>
                  <a:pt x="242172" y="2491376"/>
                </a:cubicBezTo>
                <a:cubicBezTo>
                  <a:pt x="-37449" y="2135581"/>
                  <a:pt x="-72603" y="1738947"/>
                  <a:pt x="124682" y="1165145"/>
                </a:cubicBezTo>
                <a:cubicBezTo>
                  <a:pt x="150509" y="1090046"/>
                  <a:pt x="172357" y="1019656"/>
                  <a:pt x="193455" y="951608"/>
                </a:cubicBezTo>
                <a:cubicBezTo>
                  <a:pt x="280976" y="669511"/>
                  <a:pt x="330232" y="527567"/>
                  <a:pt x="492401" y="383541"/>
                </a:cubicBezTo>
                <a:cubicBezTo>
                  <a:pt x="653425" y="240534"/>
                  <a:pt x="840979" y="135517"/>
                  <a:pt x="1049792" y="71329"/>
                </a:cubicBezTo>
                <a:cubicBezTo>
                  <a:pt x="1203007" y="24254"/>
                  <a:pt x="1362385" y="385"/>
                  <a:pt x="1525339" y="5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62131FA-FC90-4A47-187E-64BCE4438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41628">
            <a:off x="3557643" y="-479632"/>
            <a:ext cx="1106988" cy="1031027"/>
          </a:xfrm>
          <a:custGeom>
            <a:avLst/>
            <a:gdLst>
              <a:gd name="connsiteX0" fmla="*/ 1283956 w 2536609"/>
              <a:gd name="connsiteY0" fmla="*/ 129 h 2390777"/>
              <a:gd name="connsiteX1" fmla="*/ 1420555 w 2536609"/>
              <a:gd name="connsiteY1" fmla="*/ 4761 h 2390777"/>
              <a:gd name="connsiteX2" fmla="*/ 1934956 w 2536609"/>
              <a:gd name="connsiteY2" fmla="*/ 146592 h 2390777"/>
              <a:gd name="connsiteX3" fmla="*/ 2333843 w 2536609"/>
              <a:gd name="connsiteY3" fmla="*/ 465224 h 2390777"/>
              <a:gd name="connsiteX4" fmla="*/ 2521826 w 2536609"/>
              <a:gd name="connsiteY4" fmla="*/ 873957 h 2390777"/>
              <a:gd name="connsiteX5" fmla="*/ 2501395 w 2536609"/>
              <a:gd name="connsiteY5" fmla="*/ 1311092 h 2390777"/>
              <a:gd name="connsiteX6" fmla="*/ 2209320 w 2536609"/>
              <a:gd name="connsiteY6" fmla="*/ 1886897 h 2390777"/>
              <a:gd name="connsiteX7" fmla="*/ 1910451 w 2536609"/>
              <a:gd name="connsiteY7" fmla="*/ 2205196 h 2390777"/>
              <a:gd name="connsiteX8" fmla="*/ 1519442 w 2536609"/>
              <a:gd name="connsiteY8" fmla="*/ 2384330 h 2390777"/>
              <a:gd name="connsiteX9" fmla="*/ 998270 w 2536609"/>
              <a:gd name="connsiteY9" fmla="*/ 2352944 h 2390777"/>
              <a:gd name="connsiteX10" fmla="*/ 892026 w 2536609"/>
              <a:gd name="connsiteY10" fmla="*/ 2338680 h 2390777"/>
              <a:gd name="connsiteX11" fmla="*/ 196712 w 2536609"/>
              <a:gd name="connsiteY11" fmla="*/ 2064638 h 2390777"/>
              <a:gd name="connsiteX12" fmla="*/ 108612 w 2536609"/>
              <a:gd name="connsiteY12" fmla="*/ 973028 h 2390777"/>
              <a:gd name="connsiteX13" fmla="*/ 167473 w 2536609"/>
              <a:gd name="connsiteY13" fmla="*/ 796459 h 2390777"/>
              <a:gd name="connsiteX14" fmla="*/ 420683 w 2536609"/>
              <a:gd name="connsiteY14" fmla="*/ 325664 h 2390777"/>
              <a:gd name="connsiteX15" fmla="*/ 887296 w 2536609"/>
              <a:gd name="connsiteY15" fmla="*/ 63284 h 2390777"/>
              <a:gd name="connsiteX16" fmla="*/ 1283956 w 2536609"/>
              <a:gd name="connsiteY16" fmla="*/ 129 h 23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36609" h="2390777">
                <a:moveTo>
                  <a:pt x="1283956" y="129"/>
                </a:moveTo>
                <a:cubicBezTo>
                  <a:pt x="1329204" y="-477"/>
                  <a:pt x="1374764" y="1064"/>
                  <a:pt x="1420555" y="4761"/>
                </a:cubicBezTo>
                <a:cubicBezTo>
                  <a:pt x="1600623" y="19268"/>
                  <a:pt x="1778488" y="68277"/>
                  <a:pt x="1934956" y="146592"/>
                </a:cubicBezTo>
                <a:cubicBezTo>
                  <a:pt x="2095741" y="226922"/>
                  <a:pt x="2229975" y="334182"/>
                  <a:pt x="2333843" y="465224"/>
                </a:cubicBezTo>
                <a:cubicBezTo>
                  <a:pt x="2431797" y="588805"/>
                  <a:pt x="2495004" y="726327"/>
                  <a:pt x="2521826" y="873957"/>
                </a:cubicBezTo>
                <a:cubicBezTo>
                  <a:pt x="2546923" y="1012347"/>
                  <a:pt x="2540034" y="1159432"/>
                  <a:pt x="2501395" y="1311092"/>
                </a:cubicBezTo>
                <a:cubicBezTo>
                  <a:pt x="2451995" y="1504854"/>
                  <a:pt x="2351490" y="1701546"/>
                  <a:pt x="2209320" y="1886897"/>
                </a:cubicBezTo>
                <a:cubicBezTo>
                  <a:pt x="2124017" y="1998106"/>
                  <a:pt x="2023715" y="2105235"/>
                  <a:pt x="1910451" y="2205196"/>
                </a:cubicBezTo>
                <a:cubicBezTo>
                  <a:pt x="1789948" y="2311549"/>
                  <a:pt x="1669352" y="2366775"/>
                  <a:pt x="1519442" y="2384330"/>
                </a:cubicBezTo>
                <a:cubicBezTo>
                  <a:pt x="1362632" y="2402698"/>
                  <a:pt x="1185651" y="2378545"/>
                  <a:pt x="998270" y="2352944"/>
                </a:cubicBezTo>
                <a:cubicBezTo>
                  <a:pt x="963720" y="2348202"/>
                  <a:pt x="927987" y="2343340"/>
                  <a:pt x="892026" y="2338680"/>
                </a:cubicBezTo>
                <a:cubicBezTo>
                  <a:pt x="570163" y="2296934"/>
                  <a:pt x="347863" y="2255334"/>
                  <a:pt x="196712" y="2064638"/>
                </a:cubicBezTo>
                <a:cubicBezTo>
                  <a:pt x="-33594" y="1774076"/>
                  <a:pt x="-59958" y="1447611"/>
                  <a:pt x="108612" y="973028"/>
                </a:cubicBezTo>
                <a:cubicBezTo>
                  <a:pt x="130679" y="910916"/>
                  <a:pt x="149396" y="852719"/>
                  <a:pt x="167473" y="796459"/>
                </a:cubicBezTo>
                <a:cubicBezTo>
                  <a:pt x="242457" y="563228"/>
                  <a:pt x="284533" y="445824"/>
                  <a:pt x="420683" y="325664"/>
                </a:cubicBezTo>
                <a:cubicBezTo>
                  <a:pt x="555871" y="206352"/>
                  <a:pt x="712879" y="118097"/>
                  <a:pt x="887296" y="63284"/>
                </a:cubicBezTo>
                <a:cubicBezTo>
                  <a:pt x="1015273" y="23084"/>
                  <a:pt x="1148212" y="1947"/>
                  <a:pt x="1283956" y="12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B3416236-7985-B152-0924-0AC79CD10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41628">
            <a:off x="3631677" y="-428684"/>
            <a:ext cx="958921" cy="929130"/>
          </a:xfrm>
          <a:custGeom>
            <a:avLst/>
            <a:gdLst>
              <a:gd name="connsiteX0" fmla="*/ 1130629 w 2233692"/>
              <a:gd name="connsiteY0" fmla="*/ 117 h 2164296"/>
              <a:gd name="connsiteX1" fmla="*/ 1250917 w 2233692"/>
              <a:gd name="connsiteY1" fmla="*/ 4310 h 2164296"/>
              <a:gd name="connsiteX2" fmla="*/ 1703887 w 2233692"/>
              <a:gd name="connsiteY2" fmla="*/ 132705 h 2164296"/>
              <a:gd name="connsiteX3" fmla="*/ 1898308 w 2233692"/>
              <a:gd name="connsiteY3" fmla="*/ 259714 h 2164296"/>
              <a:gd name="connsiteX4" fmla="*/ 2055139 w 2233692"/>
              <a:gd name="connsiteY4" fmla="*/ 421154 h 2164296"/>
              <a:gd name="connsiteX5" fmla="*/ 2220675 w 2233692"/>
              <a:gd name="connsiteY5" fmla="*/ 791167 h 2164296"/>
              <a:gd name="connsiteX6" fmla="*/ 2202684 w 2233692"/>
              <a:gd name="connsiteY6" fmla="*/ 1186890 h 2164296"/>
              <a:gd name="connsiteX7" fmla="*/ 1866035 w 2233692"/>
              <a:gd name="connsiteY7" fmla="*/ 1807489 h 2164296"/>
              <a:gd name="connsiteX8" fmla="*/ 1682309 w 2233692"/>
              <a:gd name="connsiteY8" fmla="*/ 1996296 h 2164296"/>
              <a:gd name="connsiteX9" fmla="*/ 1337994 w 2233692"/>
              <a:gd name="connsiteY9" fmla="*/ 2158461 h 2164296"/>
              <a:gd name="connsiteX10" fmla="*/ 879058 w 2233692"/>
              <a:gd name="connsiteY10" fmla="*/ 2130049 h 2164296"/>
              <a:gd name="connsiteX11" fmla="*/ 785502 w 2233692"/>
              <a:gd name="connsiteY11" fmla="*/ 2117135 h 2164296"/>
              <a:gd name="connsiteX12" fmla="*/ 173222 w 2233692"/>
              <a:gd name="connsiteY12" fmla="*/ 1869052 h 2164296"/>
              <a:gd name="connsiteX13" fmla="*/ 95641 w 2233692"/>
              <a:gd name="connsiteY13" fmla="*/ 880852 h 2164296"/>
              <a:gd name="connsiteX14" fmla="*/ 147474 w 2233692"/>
              <a:gd name="connsiteY14" fmla="*/ 721011 h 2164296"/>
              <a:gd name="connsiteX15" fmla="*/ 370446 w 2233692"/>
              <a:gd name="connsiteY15" fmla="*/ 294813 h 2164296"/>
              <a:gd name="connsiteX16" fmla="*/ 781337 w 2233692"/>
              <a:gd name="connsiteY16" fmla="*/ 57290 h 2164296"/>
              <a:gd name="connsiteX17" fmla="*/ 1130629 w 2233692"/>
              <a:gd name="connsiteY17" fmla="*/ 117 h 21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33692" h="2164296">
                <a:moveTo>
                  <a:pt x="1130629" y="117"/>
                </a:moveTo>
                <a:cubicBezTo>
                  <a:pt x="1170474" y="-432"/>
                  <a:pt x="1210592" y="963"/>
                  <a:pt x="1250917" y="4310"/>
                </a:cubicBezTo>
                <a:cubicBezTo>
                  <a:pt x="1409478" y="17443"/>
                  <a:pt x="1566106" y="61809"/>
                  <a:pt x="1703887" y="132705"/>
                </a:cubicBezTo>
                <a:cubicBezTo>
                  <a:pt x="1774679" y="169066"/>
                  <a:pt x="1839627" y="211520"/>
                  <a:pt x="1898308" y="259714"/>
                </a:cubicBezTo>
                <a:cubicBezTo>
                  <a:pt x="1956991" y="307906"/>
                  <a:pt x="2009409" y="361840"/>
                  <a:pt x="2055139" y="421154"/>
                </a:cubicBezTo>
                <a:cubicBezTo>
                  <a:pt x="2141397" y="533028"/>
                  <a:pt x="2197055" y="657522"/>
                  <a:pt x="2220675" y="791167"/>
                </a:cubicBezTo>
                <a:cubicBezTo>
                  <a:pt x="2242774" y="916448"/>
                  <a:pt x="2236710" y="1049596"/>
                  <a:pt x="2202684" y="1186890"/>
                </a:cubicBezTo>
                <a:cubicBezTo>
                  <a:pt x="2150482" y="1397381"/>
                  <a:pt x="2033479" y="1611687"/>
                  <a:pt x="1866035" y="1807489"/>
                </a:cubicBezTo>
                <a:cubicBezTo>
                  <a:pt x="1810219" y="1872757"/>
                  <a:pt x="1748801" y="1935968"/>
                  <a:pt x="1682309" y="1996296"/>
                </a:cubicBezTo>
                <a:cubicBezTo>
                  <a:pt x="1576194" y="2092574"/>
                  <a:pt x="1470001" y="2142568"/>
                  <a:pt x="1337994" y="2158461"/>
                </a:cubicBezTo>
                <a:cubicBezTo>
                  <a:pt x="1199910" y="2175087"/>
                  <a:pt x="1044062" y="2153223"/>
                  <a:pt x="879058" y="2130049"/>
                </a:cubicBezTo>
                <a:cubicBezTo>
                  <a:pt x="848634" y="2125754"/>
                  <a:pt x="817168" y="2121353"/>
                  <a:pt x="785502" y="2117135"/>
                </a:cubicBezTo>
                <a:cubicBezTo>
                  <a:pt x="502076" y="2079344"/>
                  <a:pt x="306322" y="2041683"/>
                  <a:pt x="173222" y="1869052"/>
                </a:cubicBezTo>
                <a:cubicBezTo>
                  <a:pt x="-29583" y="1606017"/>
                  <a:pt x="-52797" y="1310477"/>
                  <a:pt x="95641" y="880852"/>
                </a:cubicBezTo>
                <a:cubicBezTo>
                  <a:pt x="115073" y="824625"/>
                  <a:pt x="131555" y="771941"/>
                  <a:pt x="147474" y="721011"/>
                </a:cubicBezTo>
                <a:cubicBezTo>
                  <a:pt x="213503" y="509874"/>
                  <a:pt x="250554" y="403591"/>
                  <a:pt x="370446" y="294813"/>
                </a:cubicBezTo>
                <a:cubicBezTo>
                  <a:pt x="489490" y="186804"/>
                  <a:pt x="627749" y="106909"/>
                  <a:pt x="781337" y="57290"/>
                </a:cubicBezTo>
                <a:cubicBezTo>
                  <a:pt x="894032" y="20897"/>
                  <a:pt x="1011095" y="1762"/>
                  <a:pt x="1130629" y="117"/>
                </a:cubicBezTo>
                <a:close/>
              </a:path>
            </a:pathLst>
          </a:custGeom>
          <a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48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4E3F24E-E096-FA5F-505F-0482258E6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9" y="6170491"/>
            <a:ext cx="240506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2/3/20XX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0BA1D06-6815-D580-A810-E262AAE052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62313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n-US"/>
              <a:t>Presentation Title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06889FD-F7D6-A52A-BAFB-793A0AA86C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5900" y="6170490"/>
            <a:ext cx="2405062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493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1272" userDrawn="1">
          <p15:clr>
            <a:srgbClr val="FBAE40"/>
          </p15:clr>
        </p15:guide>
        <p15:guide id="3" pos="2928" userDrawn="1">
          <p15:clr>
            <a:srgbClr val="FBAE40"/>
          </p15:clr>
        </p15:guide>
        <p15:guide id="4" pos="4584" userDrawn="1">
          <p15:clr>
            <a:srgbClr val="FBAE40"/>
          </p15:clr>
        </p15:guide>
        <p15:guide id="5" pos="626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73581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2/3/20XX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ctr"/>
            <a:r>
              <a:rPr lang="en-US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06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7597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315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0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69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72" userDrawn="1">
          <p15:clr>
            <a:srgbClr val="FBAE40"/>
          </p15:clr>
        </p15:guide>
        <p15:guide id="2" pos="2928" userDrawn="1">
          <p15:clr>
            <a:srgbClr val="FBAE40"/>
          </p15:clr>
        </p15:guide>
        <p15:guide id="3" pos="4584" userDrawn="1">
          <p15:clr>
            <a:srgbClr val="FBAE40"/>
          </p15:clr>
        </p15:guide>
        <p15:guide id="4" pos="626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6139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99075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835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27" r:id="rId1"/>
    <p:sldLayoutId id="2147484328" r:id="rId2"/>
    <p:sldLayoutId id="2147484329" r:id="rId3"/>
    <p:sldLayoutId id="2147484330" r:id="rId4"/>
    <p:sldLayoutId id="2147484331" r:id="rId5"/>
    <p:sldLayoutId id="2147484332" r:id="rId6"/>
    <p:sldLayoutId id="2147484333" r:id="rId7"/>
    <p:sldLayoutId id="2147484334" r:id="rId8"/>
    <p:sldLayoutId id="2147484335" r:id="rId9"/>
    <p:sldLayoutId id="2147484336" r:id="rId10"/>
    <p:sldLayoutId id="2147484337" r:id="rId11"/>
    <p:sldLayoutId id="2147484338" r:id="rId12"/>
    <p:sldLayoutId id="2147483810" r:id="rId13"/>
    <p:sldLayoutId id="2147483691" r:id="rId14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futures.org/hope-state-aid-programs/hope-zell-miller-scholarships/hope-scholarship/student-document-upload/" TargetMode="External"/><Relationship Id="rId2" Type="http://schemas.openxmlformats.org/officeDocument/2006/relationships/hyperlink" Target="https://www.gafutures.org/hope-state-aid-programs/hope-zell-miller-scholarships/hope-scholarship/application-and-deadlin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hs.cherokeek12.net/fs/resource-manager/view/cd8eec98-c94c-45a4-bd89-9cc08423ee6a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hs.cherokeek12.net/student-services" TargetMode="External"/><Relationship Id="rId4" Type="http://schemas.openxmlformats.org/officeDocument/2006/relationships/hyperlink" Target="https://ehs.cherokeek12.net/athletic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futures.org/hope-state-aid-programs/hope-zell-miller-scholarships/hope-scholarship/eligibility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g.edu/student_affairs/assets/student_affairs/documents/Staying_on_Course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A7695ED-335C-4D08-AA65-0EDC2730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657600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3794760"/>
            <a:ext cx="11471565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Class of 2030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524000" y="5566518"/>
            <a:ext cx="9144000" cy="838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</a:pPr>
            <a:r>
              <a:rPr kumimoji="0" lang="en-US" sz="2000">
                <a:solidFill>
                  <a:schemeClr val="tx1"/>
                </a:solidFill>
              </a:rPr>
              <a:t>Welcome to EHS!</a:t>
            </a:r>
            <a:endParaRPr lang="en-US" sz="200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7" b="35283"/>
          <a:stretch/>
        </p:blipFill>
        <p:spPr>
          <a:xfrm>
            <a:off x="20" y="10"/>
            <a:ext cx="12191980" cy="365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75804"/>
      </p:ext>
    </p:extLst>
  </p:cSld>
  <p:clrMapOvr>
    <a:masterClrMapping/>
  </p:clrMapOvr>
  <p:transition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71463" y="152400"/>
            <a:ext cx="11794330" cy="1356360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tx1"/>
                </a:solidFill>
              </a:rPr>
              <a:t>FOCUS On Your Future:</a:t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>Technical, 4-year College, Military, Work Force  </a:t>
            </a:r>
          </a:p>
        </p:txBody>
      </p:sp>
      <p:sp>
        <p:nvSpPr>
          <p:cNvPr id="47373" name="Rectangle 47372">
            <a:extLst>
              <a:ext uri="{FF2B5EF4-FFF2-40B4-BE49-F238E27FC236}">
                <a16:creationId xmlns:a16="http://schemas.microsoft.com/office/drawing/2014/main" id="{A2BC5902-8F61-6642-FB13-D2F6BB4B7CB0}"/>
              </a:ext>
            </a:extLst>
          </p:cNvPr>
          <p:cNvSpPr/>
          <p:nvPr/>
        </p:nvSpPr>
        <p:spPr>
          <a:xfrm>
            <a:off x="7603485" y="2556771"/>
            <a:ext cx="4464843" cy="18811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r>
              <a:rPr lang="en-US" sz="1800" b="1" i="0" u="none" strike="noStrike" baseline="0">
                <a:solidFill>
                  <a:schemeClr val="bg1"/>
                </a:solidFill>
                <a:latin typeface="Corbel"/>
                <a:ea typeface="Segoe UI"/>
                <a:cs typeface="Segoe UI"/>
              </a:rPr>
              <a:t>Technical College and 2 Year School:</a:t>
            </a:r>
            <a:r>
              <a:rPr lang="en-US" sz="1800" b="0" i="0">
                <a:solidFill>
                  <a:schemeClr val="bg1"/>
                </a:solidFill>
                <a:latin typeface="Corbel"/>
                <a:ea typeface="Segoe UI"/>
                <a:cs typeface="Segoe UI"/>
              </a:rPr>
              <a:t>​</a:t>
            </a:r>
          </a:p>
          <a:p>
            <a:pPr marL="285750" lvl="0" indent="-285750" algn="l" rtl="0">
              <a:buFont typeface="Arial,Sans-Serif"/>
              <a:buChar char="•"/>
            </a:pPr>
            <a:r>
              <a:rPr lang="en-US" sz="1400" b="0" i="0" u="none" strike="noStrike" baseline="0">
                <a:solidFill>
                  <a:schemeClr val="bg1"/>
                </a:solidFill>
                <a:latin typeface="Corbel"/>
                <a:ea typeface="Arial"/>
                <a:cs typeface="Arial"/>
              </a:rPr>
              <a:t>SAT/ACT not required. Use Accuplacer exam to determine placement</a:t>
            </a:r>
            <a:r>
              <a:rPr lang="en-US" sz="1400" b="0" i="0">
                <a:solidFill>
                  <a:schemeClr val="bg1"/>
                </a:solidFill>
                <a:latin typeface="Corbel"/>
                <a:ea typeface="Arial"/>
                <a:cs typeface="Arial"/>
              </a:rPr>
              <a:t>​</a:t>
            </a:r>
          </a:p>
          <a:p>
            <a:pPr marL="285750" lvl="0" indent="-285750" algn="l" rtl="0">
              <a:buFont typeface="Arial,Sans-Serif"/>
              <a:buChar char="•"/>
            </a:pPr>
            <a:r>
              <a:rPr lang="en-US" sz="1400" b="0" i="0" u="none" strike="noStrike" baseline="0">
                <a:solidFill>
                  <a:schemeClr val="bg1"/>
                </a:solidFill>
                <a:latin typeface="Corbel"/>
                <a:ea typeface="Arial"/>
                <a:cs typeface="Arial"/>
              </a:rPr>
              <a:t>Qualifies for HOPE Grant</a:t>
            </a:r>
            <a:r>
              <a:rPr lang="en-US" sz="1400" b="0" i="0">
                <a:solidFill>
                  <a:schemeClr val="bg1"/>
                </a:solidFill>
                <a:latin typeface="Corbel"/>
                <a:ea typeface="Arial"/>
                <a:cs typeface="Arial"/>
              </a:rPr>
              <a:t>​</a:t>
            </a:r>
          </a:p>
          <a:p>
            <a:pPr marL="285750" lvl="0" indent="-285750" algn="l" rtl="0">
              <a:buFont typeface="Arial,Sans-Serif"/>
              <a:buChar char="•"/>
            </a:pPr>
            <a:r>
              <a:rPr lang="en-US" sz="1400" b="0" i="0" u="none" strike="noStrike" baseline="0">
                <a:solidFill>
                  <a:schemeClr val="bg1"/>
                </a:solidFill>
                <a:latin typeface="Corbel"/>
                <a:ea typeface="Arial"/>
                <a:cs typeface="Arial"/>
              </a:rPr>
              <a:t>Chattahoochee Tech is nearby</a:t>
            </a:r>
            <a:r>
              <a:rPr lang="en-US" sz="1400" b="0" i="0">
                <a:solidFill>
                  <a:schemeClr val="bg1"/>
                </a:solidFill>
                <a:latin typeface="Corbel"/>
                <a:ea typeface="Arial"/>
                <a:cs typeface="Arial"/>
              </a:rPr>
              <a:t>​</a:t>
            </a:r>
          </a:p>
          <a:p>
            <a:pPr marL="285750" lvl="0" indent="-285750" algn="l" rtl="0">
              <a:buFont typeface="Arial,Sans-Serif"/>
              <a:buChar char="•"/>
            </a:pPr>
            <a:r>
              <a:rPr lang="en-US" sz="1400" b="0" i="0" u="none" strike="noStrike" baseline="0">
                <a:solidFill>
                  <a:schemeClr val="bg1"/>
                </a:solidFill>
                <a:latin typeface="Corbel"/>
                <a:ea typeface="Arial"/>
                <a:cs typeface="Arial"/>
              </a:rPr>
              <a:t>Nearby 2-year schools: Georgia Highlands &amp; GSU Perimeter College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7374" name="Rectangle 47373">
            <a:extLst>
              <a:ext uri="{FF2B5EF4-FFF2-40B4-BE49-F238E27FC236}">
                <a16:creationId xmlns:a16="http://schemas.microsoft.com/office/drawing/2014/main" id="{4CE86F2C-88C3-3A17-A757-B4965D976471}"/>
              </a:ext>
            </a:extLst>
          </p:cNvPr>
          <p:cNvSpPr/>
          <p:nvPr/>
        </p:nvSpPr>
        <p:spPr>
          <a:xfrm>
            <a:off x="4356535" y="4331569"/>
            <a:ext cx="3143249" cy="123824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r>
              <a:rPr lang="en-US" sz="1800" b="1" i="0" u="none" strike="noStrike" baseline="0">
                <a:solidFill>
                  <a:srgbClr val="2C2C2C"/>
                </a:solidFill>
                <a:latin typeface="Corbel"/>
                <a:ea typeface="Segoe UI"/>
                <a:cs typeface="Segoe UI"/>
              </a:rPr>
              <a:t>Work Force</a:t>
            </a:r>
            <a:r>
              <a:rPr lang="en-US" sz="1800" b="0" i="0">
                <a:solidFill>
                  <a:srgbClr val="FFFFFF"/>
                </a:solidFill>
                <a:latin typeface="Corbel"/>
                <a:ea typeface="Segoe UI"/>
                <a:cs typeface="Segoe UI"/>
              </a:rPr>
              <a:t>​</a:t>
            </a:r>
          </a:p>
          <a:p>
            <a:pPr marL="285750" lvl="0" indent="-285750" algn="l" rtl="0">
              <a:buFont typeface="Arial,Sans-Serif"/>
              <a:buChar char="•"/>
            </a:pPr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Arial"/>
                <a:cs typeface="Arial"/>
              </a:rPr>
              <a:t>Apprenticeship opportunities</a:t>
            </a:r>
            <a:r>
              <a:rPr lang="en-US" sz="1400" b="0" i="0">
                <a:solidFill>
                  <a:srgbClr val="FFFFFF"/>
                </a:solidFill>
                <a:latin typeface="Corbel"/>
                <a:ea typeface="Arial"/>
                <a:cs typeface="Arial"/>
              </a:rPr>
              <a:t>​</a:t>
            </a:r>
          </a:p>
          <a:p>
            <a:pPr marL="285750" lvl="0" indent="-285750" algn="l" rtl="0">
              <a:buFont typeface="Arial,Sans-Serif"/>
              <a:buChar char="•"/>
            </a:pPr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Arial"/>
                <a:cs typeface="Arial"/>
              </a:rPr>
              <a:t>Talk to your counselor, WBL teacher, or CTAE teacher</a:t>
            </a:r>
            <a:endParaRPr lang="en-US"/>
          </a:p>
        </p:txBody>
      </p:sp>
      <p:sp>
        <p:nvSpPr>
          <p:cNvPr id="47375" name="Rectangle 47374">
            <a:extLst>
              <a:ext uri="{FF2B5EF4-FFF2-40B4-BE49-F238E27FC236}">
                <a16:creationId xmlns:a16="http://schemas.microsoft.com/office/drawing/2014/main" id="{31FFC37B-CEB1-C61E-9F72-16B7315080F1}"/>
              </a:ext>
            </a:extLst>
          </p:cNvPr>
          <p:cNvSpPr/>
          <p:nvPr/>
        </p:nvSpPr>
        <p:spPr>
          <a:xfrm>
            <a:off x="4642668" y="1975286"/>
            <a:ext cx="2571749" cy="11549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r>
              <a:rPr lang="en-US" sz="1800" b="1" i="0" u="none" strike="noStrike" baseline="0">
                <a:solidFill>
                  <a:srgbClr val="2C2C2C"/>
                </a:solidFill>
                <a:latin typeface="Corbel"/>
                <a:ea typeface="Segoe UI"/>
                <a:cs typeface="Segoe UI"/>
              </a:rPr>
              <a:t>Military</a:t>
            </a:r>
            <a:r>
              <a:rPr lang="en-US" sz="1800" b="0" i="0">
                <a:solidFill>
                  <a:srgbClr val="FFFFFF"/>
                </a:solidFill>
                <a:latin typeface="Corbel"/>
                <a:ea typeface="Segoe UI"/>
                <a:cs typeface="Segoe UI"/>
              </a:rPr>
              <a:t>​</a:t>
            </a:r>
          </a:p>
          <a:p>
            <a:pPr marL="285750" lvl="0" indent="-285750" algn="l" rtl="0">
              <a:buFont typeface="Arial,Sans-Serif"/>
              <a:buChar char="•"/>
            </a:pPr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Arial"/>
                <a:cs typeface="Arial"/>
              </a:rPr>
              <a:t>Recruiters visit school</a:t>
            </a:r>
            <a:r>
              <a:rPr lang="en-US" sz="1400" b="0" i="0">
                <a:solidFill>
                  <a:srgbClr val="FFFFFF"/>
                </a:solidFill>
                <a:latin typeface="Corbel"/>
                <a:ea typeface="Arial"/>
                <a:cs typeface="Arial"/>
              </a:rPr>
              <a:t>​</a:t>
            </a:r>
          </a:p>
          <a:p>
            <a:pPr marL="285750" lvl="0" indent="-285750" algn="l" rtl="0">
              <a:buFont typeface="Arial,Sans-Serif"/>
              <a:buChar char="•"/>
            </a:pPr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Arial"/>
                <a:cs typeface="Arial"/>
              </a:rPr>
              <a:t>Take the ASVAB offered at EHS; Must Be 16</a:t>
            </a:r>
            <a:endParaRPr lang="en-US"/>
          </a:p>
        </p:txBody>
      </p:sp>
      <p:sp>
        <p:nvSpPr>
          <p:cNvPr id="47376" name="Rectangle 47375">
            <a:extLst>
              <a:ext uri="{FF2B5EF4-FFF2-40B4-BE49-F238E27FC236}">
                <a16:creationId xmlns:a16="http://schemas.microsoft.com/office/drawing/2014/main" id="{790D8808-D26D-8B07-C47C-4CEEF94BAB48}"/>
              </a:ext>
            </a:extLst>
          </p:cNvPr>
          <p:cNvSpPr/>
          <p:nvPr/>
        </p:nvSpPr>
        <p:spPr>
          <a:xfrm>
            <a:off x="125205" y="2178844"/>
            <a:ext cx="4131469" cy="30003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r>
              <a:rPr lang="en-US" sz="1800" b="1" i="0" u="none" strike="noStrike" baseline="0">
                <a:solidFill>
                  <a:srgbClr val="2C2C2C"/>
                </a:solidFill>
                <a:latin typeface="Corbel"/>
                <a:ea typeface="Segoe UI"/>
                <a:cs typeface="Segoe UI"/>
              </a:rPr>
              <a:t>4 Year College:</a:t>
            </a:r>
            <a:r>
              <a:rPr lang="en-US" sz="1800" b="0" i="0">
                <a:solidFill>
                  <a:srgbClr val="FFFFFF"/>
                </a:solidFill>
                <a:latin typeface="Corbel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Segoe UI"/>
                <a:cs typeface="Segoe UI"/>
              </a:rPr>
              <a:t>Each college determines their minimum entrance requirements; 2 Years of Language</a:t>
            </a:r>
            <a:r>
              <a:rPr lang="en-US" sz="1400" b="0" i="0">
                <a:solidFill>
                  <a:srgbClr val="FFFFFF"/>
                </a:solidFill>
                <a:latin typeface="Corbel"/>
                <a:ea typeface="Segoe UI"/>
                <a:cs typeface="Segoe UI"/>
              </a:rPr>
              <a:t>​</a:t>
            </a:r>
          </a:p>
          <a:p>
            <a:pPr marL="228600" lvl="0" indent="-228600" algn="l" rtl="0">
              <a:buFont typeface=""/>
              <a:buChar char="•"/>
            </a:pPr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Arial"/>
                <a:cs typeface="Arial"/>
              </a:rPr>
              <a:t>Minimum GPA</a:t>
            </a:r>
            <a:r>
              <a:rPr lang="en-US" sz="1400" b="0" i="0">
                <a:solidFill>
                  <a:srgbClr val="FFFFFF"/>
                </a:solidFill>
                <a:latin typeface="Corbel"/>
                <a:ea typeface="Arial"/>
                <a:cs typeface="Arial"/>
              </a:rPr>
              <a:t>​</a:t>
            </a:r>
          </a:p>
          <a:p>
            <a:pPr marL="228600" lvl="0" indent="-228600" algn="l" rtl="0">
              <a:buFont typeface=""/>
              <a:buChar char="•"/>
            </a:pPr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Arial"/>
                <a:cs typeface="Arial"/>
              </a:rPr>
              <a:t>ACT or SAT scores</a:t>
            </a:r>
            <a:r>
              <a:rPr lang="en-US" sz="1400" b="0" i="0">
                <a:solidFill>
                  <a:srgbClr val="FFFFFF"/>
                </a:solidFill>
                <a:latin typeface="Corbel"/>
                <a:ea typeface="Arial"/>
                <a:cs typeface="Arial"/>
              </a:rPr>
              <a:t>​</a:t>
            </a:r>
          </a:p>
          <a:p>
            <a:pPr algn="l" rtl="0"/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Segoe UI"/>
                <a:cs typeface="Segoe UI"/>
              </a:rPr>
              <a:t>Georgia 4-year colleges require:</a:t>
            </a:r>
            <a:r>
              <a:rPr lang="en-US" sz="1400" b="0" i="0">
                <a:solidFill>
                  <a:srgbClr val="FFFFFF"/>
                </a:solidFill>
                <a:latin typeface="Corbel"/>
                <a:ea typeface="Segoe UI"/>
                <a:cs typeface="Segoe UI"/>
              </a:rPr>
              <a:t>​</a:t>
            </a:r>
          </a:p>
          <a:p>
            <a:pPr marL="228600" lvl="1" indent="-228600" algn="l" rtl="0">
              <a:buFont typeface=""/>
              <a:buChar char="•"/>
            </a:pPr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Arial"/>
                <a:cs typeface="Arial"/>
              </a:rPr>
              <a:t>College Preparatory Curriculum requirements (2 years world language)</a:t>
            </a:r>
            <a:r>
              <a:rPr lang="en-US" sz="1400" b="0" i="0">
                <a:solidFill>
                  <a:srgbClr val="FFFFFF"/>
                </a:solidFill>
                <a:latin typeface="Corbel"/>
                <a:ea typeface="Arial"/>
                <a:cs typeface="Arial"/>
              </a:rPr>
              <a:t>​</a:t>
            </a:r>
          </a:p>
          <a:p>
            <a:pPr marL="228600" lvl="1" indent="-228600" algn="l" rtl="0">
              <a:buFont typeface=""/>
              <a:buChar char="•"/>
            </a:pPr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Arial"/>
                <a:cs typeface="Arial"/>
              </a:rPr>
              <a:t>Freshman Index requirement</a:t>
            </a:r>
            <a:r>
              <a:rPr lang="en-US" sz="1400" b="0" i="0">
                <a:solidFill>
                  <a:srgbClr val="FFFFFF"/>
                </a:solidFill>
                <a:latin typeface="Corbel"/>
                <a:ea typeface="Arial"/>
                <a:cs typeface="Arial"/>
              </a:rPr>
              <a:t>​</a:t>
            </a:r>
          </a:p>
          <a:p>
            <a:pPr marL="228600" lvl="1" indent="-228600" algn="l" rtl="0">
              <a:buFont typeface=""/>
              <a:buChar char="•"/>
            </a:pPr>
            <a:r>
              <a:rPr lang="en-US" sz="1400" b="0" i="0" u="none" strike="noStrike" baseline="0">
                <a:solidFill>
                  <a:srgbClr val="2C2C2C"/>
                </a:solidFill>
                <a:latin typeface="Corbel"/>
                <a:ea typeface="Arial"/>
                <a:cs typeface="Arial"/>
              </a:rPr>
              <a:t>Minimum results on Test Scores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058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2292096" y="585216"/>
            <a:ext cx="7290054" cy="1499616"/>
          </a:xfrm>
        </p:spPr>
        <p:txBody>
          <a:bodyPr>
            <a:normAutofit/>
          </a:bodyPr>
          <a:lstStyle/>
          <a:p>
            <a:r>
              <a:rPr lang="en-US" b="1"/>
              <a:t>HOPE and Zell Miller Scholarship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2411974" y="2298072"/>
            <a:ext cx="3018046" cy="290939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defTabSz="722376">
              <a:spcBef>
                <a:spcPts val="948"/>
              </a:spcBef>
              <a:spcAft>
                <a:spcPts val="158"/>
              </a:spcAft>
              <a:buNone/>
              <a:defRPr/>
            </a:pPr>
            <a:r>
              <a:rPr lang="en-US" sz="17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en-US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HOPE:</a:t>
            </a:r>
            <a:endParaRPr lang="en-US" sz="1700" kern="1200">
              <a:solidFill>
                <a:schemeClr val="bg1"/>
              </a:solidFill>
              <a:latin typeface="+mn-lt"/>
            </a:endParaRPr>
          </a:p>
          <a:p>
            <a:pPr marL="71755" indent="-71755" defTabSz="722376">
              <a:spcBef>
                <a:spcPts val="948"/>
              </a:spcBef>
              <a:spcAft>
                <a:spcPts val="158"/>
              </a:spcAft>
              <a:defRPr/>
            </a:pPr>
            <a:r>
              <a:rPr lang="en-US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3.0 Core GPA (AP classes weighted +.5 up to 4.0)</a:t>
            </a:r>
            <a:endParaRPr lang="en-US" sz="1700" kern="1200">
              <a:solidFill>
                <a:schemeClr val="bg1"/>
              </a:solidFill>
              <a:latin typeface="+mn-lt"/>
            </a:endParaRPr>
          </a:p>
          <a:p>
            <a:pPr marL="71755" indent="-71755" defTabSz="722376">
              <a:spcBef>
                <a:spcPts val="948"/>
              </a:spcBef>
              <a:spcAft>
                <a:spcPts val="158"/>
              </a:spcAft>
              <a:defRPr/>
            </a:pPr>
            <a:r>
              <a:rPr lang="en-US" sz="17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Students must maintain a 3.0 GPA in college</a:t>
            </a:r>
            <a:endParaRPr lang="en-US" sz="1700" kern="1200">
              <a:solidFill>
                <a:schemeClr val="bg1"/>
              </a:solidFill>
              <a:latin typeface="+mn-lt"/>
            </a:endParaRPr>
          </a:p>
          <a:p>
            <a:pPr marL="71755" indent="-71755" defTabSz="722376">
              <a:spcBef>
                <a:spcPts val="948"/>
              </a:spcBef>
              <a:spcAft>
                <a:spcPts val="158"/>
              </a:spcAft>
              <a:defRPr/>
            </a:pPr>
            <a:r>
              <a:rPr lang="en-US" sz="17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HOPE GPA IS NOT ROUNDED!  2.9999 is ineligible!!!</a:t>
            </a:r>
            <a:endParaRPr lang="en-US" sz="1700" b="1" kern="1200">
              <a:solidFill>
                <a:schemeClr val="bg1"/>
              </a:solidFill>
              <a:latin typeface="+mn-lt"/>
            </a:endParaRPr>
          </a:p>
          <a:p>
            <a:pPr marL="71755" indent="-71755" defTabSz="722376">
              <a:spcBef>
                <a:spcPts val="948"/>
              </a:spcBef>
              <a:spcAft>
                <a:spcPts val="158"/>
              </a:spcAft>
              <a:defRPr/>
            </a:pPr>
            <a:r>
              <a:rPr lang="en-US" sz="17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To apply for HOPE/Zell, FAFSA or GSFAPP</a:t>
            </a:r>
            <a:endParaRPr lang="en-US" sz="1700" b="1" kern="1200">
              <a:solidFill>
                <a:schemeClr val="bg1"/>
              </a:solidFill>
              <a:latin typeface="+mn-lt"/>
            </a:endParaRPr>
          </a:p>
          <a:p>
            <a:pPr marL="0" indent="0" defTabSz="722376">
              <a:spcBef>
                <a:spcPts val="948"/>
              </a:spcBef>
              <a:spcAft>
                <a:spcPts val="158"/>
              </a:spcAft>
              <a:buNone/>
              <a:defRPr/>
            </a:pPr>
            <a:r>
              <a:rPr lang="en-US" sz="1700" b="1" kern="1200"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*HOPE/Zell Application</a:t>
            </a:r>
            <a:r>
              <a:rPr lang="en-US" sz="1700" b="1" kern="1200">
                <a:latin typeface="+mn-lt"/>
                <a:ea typeface="+mn-ea"/>
                <a:cs typeface="+mn-cs"/>
              </a:rPr>
              <a:t> </a:t>
            </a:r>
            <a:endParaRPr lang="en-US" sz="1700" b="1" kern="1200">
              <a:latin typeface="+mn-lt"/>
            </a:endParaRPr>
          </a:p>
          <a:p>
            <a:pPr marL="71755" indent="-71755" defTabSz="722376">
              <a:spcBef>
                <a:spcPts val="948"/>
              </a:spcBef>
              <a:spcAft>
                <a:spcPts val="158"/>
              </a:spcAft>
              <a:defRPr/>
            </a:pPr>
            <a:endParaRPr lang="en-US" sz="1700" b="1" kern="1200">
              <a:solidFill>
                <a:schemeClr val="tx1"/>
              </a:solidFill>
              <a:latin typeface="+mn-lt"/>
            </a:endParaRPr>
          </a:p>
          <a:p>
            <a:pPr>
              <a:defRPr/>
            </a:pPr>
            <a:endParaRPr lang="en-US" sz="1700"/>
          </a:p>
        </p:txBody>
      </p:sp>
      <p:sp>
        <p:nvSpPr>
          <p:cNvPr id="2" name="Rectangle 1"/>
          <p:cNvSpPr/>
          <p:nvPr/>
        </p:nvSpPr>
        <p:spPr>
          <a:xfrm>
            <a:off x="5357587" y="2286000"/>
            <a:ext cx="4104542" cy="44682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361188">
              <a:spcAft>
                <a:spcPts val="600"/>
              </a:spcAft>
            </a:pPr>
            <a:r>
              <a:rPr lang="en-US" sz="185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en-US" sz="185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Zell Miller:</a:t>
            </a:r>
            <a:endParaRPr lang="en-US" sz="1850" kern="1200">
              <a:solidFill>
                <a:schemeClr val="bg1"/>
              </a:solidFill>
              <a:latin typeface="+mn-lt"/>
            </a:endParaRPr>
          </a:p>
          <a:p>
            <a:pPr marL="270510" indent="-270510" defTabSz="3611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5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3.7 Core GPA (add .5 weighting for AP courses up to 4.0)</a:t>
            </a:r>
            <a:endParaRPr lang="en-US" sz="1550" kern="1200">
              <a:solidFill>
                <a:schemeClr val="bg1"/>
              </a:solidFill>
              <a:latin typeface="+mn-lt"/>
            </a:endParaRPr>
          </a:p>
          <a:p>
            <a:pPr marL="270510" indent="-270510" defTabSz="3611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5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Students must maintain a 3.3 GPA in college</a:t>
            </a:r>
            <a:endParaRPr lang="en-US" sz="1550" kern="1200">
              <a:solidFill>
                <a:schemeClr val="bg1"/>
              </a:solidFill>
              <a:latin typeface="+mn-lt"/>
            </a:endParaRPr>
          </a:p>
          <a:p>
            <a:pPr marL="270510" indent="-270510" defTabSz="3611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5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Students who drop below the college 3.3 GPA can earn Regular HOPE if their college GPA remains above 3.0</a:t>
            </a:r>
            <a:endParaRPr lang="en-US" sz="1550" kern="1200">
              <a:solidFill>
                <a:schemeClr val="bg1"/>
              </a:solidFill>
              <a:latin typeface="+mn-lt"/>
            </a:endParaRPr>
          </a:p>
          <a:p>
            <a:pPr marL="270510" indent="-270510" defTabSz="3611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5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NOT ROUNDED:  3.6999 will receive HOPE, not Zell Miller</a:t>
            </a:r>
            <a:endParaRPr lang="en-US" sz="1550" b="1" kern="1200">
              <a:solidFill>
                <a:schemeClr val="bg1"/>
              </a:solidFill>
              <a:latin typeface="+mn-lt"/>
            </a:endParaRPr>
          </a:p>
          <a:p>
            <a:pPr marL="270510" indent="-270510" defTabSz="3611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5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You must submit your SAT or ACT scores to the GA Student Finance Commission for Zell</a:t>
            </a:r>
            <a:endParaRPr lang="en-US" sz="1550" b="1" kern="1200">
              <a:solidFill>
                <a:schemeClr val="bg1"/>
              </a:solidFill>
              <a:latin typeface="+mn-lt"/>
            </a:endParaRPr>
          </a:p>
          <a:p>
            <a:pPr defTabSz="361188">
              <a:spcAft>
                <a:spcPts val="600"/>
              </a:spcAft>
            </a:pPr>
            <a:endParaRPr lang="en-US" sz="1580" b="1" kern="1200">
              <a:solidFill>
                <a:schemeClr val="accent1"/>
              </a:solidFill>
              <a:latin typeface="+mn-lt"/>
              <a:ea typeface="+mn-ea"/>
              <a:cs typeface="+mn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defTabSz="361188">
              <a:spcAft>
                <a:spcPts val="600"/>
              </a:spcAft>
            </a:pPr>
            <a:r>
              <a:rPr lang="en-US" sz="1550" b="1" kern="1200">
                <a:solidFill>
                  <a:schemeClr val="accent1"/>
                </a:solidFill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*Test Score Submission Information </a:t>
            </a:r>
            <a:r>
              <a:rPr lang="en-US" sz="1550" b="1" kern="12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</a:t>
            </a:r>
            <a:endParaRPr lang="en-US" sz="1550" b="1" kern="1200">
              <a:solidFill>
                <a:schemeClr val="accent1"/>
              </a:solidFill>
              <a:latin typeface="+mn-lt"/>
            </a:endParaRPr>
          </a:p>
          <a:p>
            <a:pPr>
              <a:spcAft>
                <a:spcPts val="600"/>
              </a:spcAft>
            </a:pPr>
            <a:endParaRPr lang="en-US" sz="200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4107465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olf club and a ball on a tee">
            <a:extLst>
              <a:ext uri="{FF2B5EF4-FFF2-40B4-BE49-F238E27FC236}">
                <a16:creationId xmlns:a16="http://schemas.microsoft.com/office/drawing/2014/main" id="{7B22C455-752B-CF22-783B-BE12D1B8331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rcRect t="15294"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4F3C611-0CF5-45ED-9190-A7A9C19AC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86048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72F462-B395-D424-50F4-8DA851000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en-US"/>
              <a:t>Clubs and sports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BD34C-74B8-FFFC-0FC1-50F55F550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2062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>
                <a:solidFill>
                  <a:schemeClr val="bg2">
                    <a:lumMod val="20000"/>
                    <a:lumOff val="8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Etowah Clubs SY24-25</a:t>
            </a:r>
            <a:endParaRPr lang="en-US">
              <a:solidFill>
                <a:schemeClr val="bg2">
                  <a:lumMod val="20000"/>
                  <a:lumOff val="80000"/>
                </a:schemeClr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en-US">
                <a:solidFill>
                  <a:schemeClr val="bg2">
                    <a:lumMod val="20000"/>
                    <a:lumOff val="80000"/>
                  </a:schemeClr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https://ehs.cherokeek12.net/athletics</a:t>
            </a:r>
          </a:p>
          <a:p>
            <a:endParaRPr lang="en-US">
              <a:ea typeface="+mn-lt"/>
              <a:cs typeface="+mn-lt"/>
            </a:endParaRPr>
          </a:p>
          <a:p>
            <a:r>
              <a:rPr lang="en-US">
                <a:solidFill>
                  <a:schemeClr val="bg2">
                    <a:lumMod val="20000"/>
                    <a:lumOff val="80000"/>
                  </a:schemeClr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https://ehs.cherokeek12.net/student-services</a:t>
            </a:r>
          </a:p>
          <a:p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8214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951F4-3F12-4E18-826F-B25897909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Skills for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A61D0-E1B7-44D5-B93F-1F2A1A5EB51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Time management</a:t>
            </a:r>
          </a:p>
          <a:p>
            <a:r>
              <a:rPr lang="en-US"/>
              <a:t>Organization</a:t>
            </a:r>
          </a:p>
          <a:p>
            <a:r>
              <a:rPr lang="en-US"/>
              <a:t>Balance</a:t>
            </a:r>
          </a:p>
          <a:p>
            <a:r>
              <a:rPr lang="en-US"/>
              <a:t>Tutoring</a:t>
            </a:r>
          </a:p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3A5357-7C04-4896-B59E-90A0308159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Communicate with your teachers</a:t>
            </a:r>
          </a:p>
          <a:p>
            <a:r>
              <a:rPr lang="en-US"/>
              <a:t>Check your Canvas and Office 365 Email</a:t>
            </a:r>
          </a:p>
          <a:p>
            <a:r>
              <a:rPr lang="en-US"/>
              <a:t>Read school Eagles Mountain Messenger and Website</a:t>
            </a:r>
          </a:p>
        </p:txBody>
      </p:sp>
    </p:spTree>
    <p:extLst>
      <p:ext uri="{BB962C8B-B14F-4D97-AF65-F5344CB8AC3E}">
        <p14:creationId xmlns:p14="http://schemas.microsoft.com/office/powerpoint/2010/main" val="1995260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49D8DFA-139C-473F-838D-D33ABE885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FB321-A9BF-467D-90CC-B7D41C7D4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9th Grade Common FAQs</a:t>
            </a:r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F77C5-9F6B-451C-B03D-A5E55E0DAC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63671" y="838647"/>
            <a:ext cx="5823328" cy="51807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effectLst/>
              </a:rPr>
              <a:t>1. Is a world language required to graduate from high school?</a:t>
            </a:r>
            <a:endParaRPr lang="en-US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>
                <a:solidFill>
                  <a:schemeClr val="tx2"/>
                </a:solidFill>
                <a:effectLst/>
              </a:rPr>
              <a:t>No, a world language is not required to graduate from high school. Two consecutive years of a world language is a requirement to attend a 4-year college.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700">
              <a:solidFill>
                <a:schemeClr val="tx2"/>
              </a:solidFill>
              <a:effectLst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effectLst/>
              </a:rPr>
              <a:t>2. If a student takes a world language in middle school, does it count toward the 2 consecutive years of a world language required by 4-year colleges?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>
                <a:solidFill>
                  <a:schemeClr val="tx2"/>
                </a:solidFill>
                <a:effectLst/>
              </a:rPr>
              <a:t>Yes, Spanish 1 or any world language taken in middle school for high school credit does count toward the consecutive 2-year language requirement for college. A 3</a:t>
            </a:r>
            <a:r>
              <a:rPr lang="en-US" sz="1700" baseline="30000">
                <a:solidFill>
                  <a:schemeClr val="tx2"/>
                </a:solidFill>
                <a:effectLst/>
              </a:rPr>
              <a:t>rd</a:t>
            </a:r>
            <a:r>
              <a:rPr lang="en-US" sz="1700">
                <a:solidFill>
                  <a:schemeClr val="tx2"/>
                </a:solidFill>
                <a:effectLst/>
              </a:rPr>
              <a:t> year of a language is not required for the HOPE Scholarship. Other rigor courses are available to meet HOPE Rigor requirements.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u="sng">
                <a:solidFill>
                  <a:schemeClr val="tx2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https://www.gafutures.org/hope-state-aid-programs/hope-zell-miller-scholarships/hope-scholarship/eligibility/</a:t>
            </a:r>
            <a:r>
              <a:rPr lang="en-US" sz="1700">
                <a:solidFill>
                  <a:schemeClr val="tx2"/>
                </a:solidFill>
                <a:effectLst/>
              </a:rPr>
              <a:t>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700">
              <a:solidFill>
                <a:schemeClr val="tx2"/>
              </a:solidFill>
              <a:effectLst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effectLst/>
              </a:rPr>
              <a:t>3. If a student is in a language in 8</a:t>
            </a:r>
            <a:r>
              <a:rPr lang="en-US" sz="1700" baseline="30000">
                <a:effectLst/>
              </a:rPr>
              <a:t>th</a:t>
            </a:r>
            <a:r>
              <a:rPr lang="en-US" sz="1700">
                <a:effectLst/>
              </a:rPr>
              <a:t> grade, will they automatically be placed in the next level freshman year?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>
                <a:solidFill>
                  <a:schemeClr val="tx2"/>
                </a:solidFill>
                <a:effectLst/>
              </a:rPr>
              <a:t>Yes, the student will automatically roll into the next level of the language.</a:t>
            </a:r>
          </a:p>
          <a:p>
            <a:endParaRPr lang="en-US" sz="17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301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49D8DFA-139C-473F-838D-D33ABE885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FB321-A9BF-467D-90CC-B7D41C7D4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9th Grade Common FAQs</a:t>
            </a: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F77C5-9F6B-451C-B03D-A5E55E0DAC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63671" y="838647"/>
            <a:ext cx="5823328" cy="51807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4. </a:t>
            </a:r>
            <a:r>
              <a:rPr lang="en-US" sz="2000">
                <a:effectLst/>
              </a:rPr>
              <a:t>Is computer science considered a world language?</a:t>
            </a:r>
            <a:endParaRPr lang="en-US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>
                <a:solidFill>
                  <a:schemeClr val="tx2"/>
                </a:solidFill>
                <a:effectLst/>
              </a:rPr>
              <a:t>The University System of Georgia recognizes Computer Science as a world language.  Students must complete 2 courses from the Computer Science pathway. The introductory course – Introduction to Digital Technology/Introduction to Software is not included in these courses. They must be upper level courses beyond the introductory level. For more information, please visit: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>
                <a:solidFill>
                  <a:schemeClr val="tx2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https://www.usg.edu/student_affairs/assets/student_affairs/documents/Staying_on_Course.pdf</a:t>
            </a:r>
            <a:r>
              <a:rPr lang="en-US" sz="2000">
                <a:solidFill>
                  <a:schemeClr val="tx2"/>
                </a:solidFill>
                <a:effectLst/>
              </a:rPr>
              <a:t> </a:t>
            </a:r>
          </a:p>
          <a:p>
            <a:endParaRPr lang="en-US" sz="2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895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49D8DFA-139C-473F-838D-D33ABE885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FB321-A9BF-467D-90CC-B7D41C7D4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9th Grade Common FAQs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F77C5-9F6B-451C-B03D-A5E55E0DAC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63671" y="838647"/>
            <a:ext cx="5823328" cy="51807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5.  </a:t>
            </a:r>
            <a:r>
              <a:rPr lang="en-US" sz="1700">
                <a:effectLst/>
              </a:rPr>
              <a:t>When will my student have their schedule?</a:t>
            </a:r>
            <a:endParaRPr lang="en-US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>
                <a:solidFill>
                  <a:schemeClr val="tx2"/>
                </a:solidFill>
                <a:effectLst/>
              </a:rPr>
              <a:t>Schedules are usually emailed to students the week prior to school starting.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700">
              <a:solidFill>
                <a:schemeClr val="tx2"/>
              </a:solidFill>
              <a:effectLst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6. </a:t>
            </a:r>
            <a:r>
              <a:rPr lang="en-US" sz="1700">
                <a:effectLst/>
              </a:rPr>
              <a:t>Does my student have to stay in the same elective all year? </a:t>
            </a:r>
            <a:r>
              <a:rPr lang="en-US" sz="1700">
                <a:solidFill>
                  <a:schemeClr val="tx2"/>
                </a:solidFill>
                <a:effectLst/>
              </a:rPr>
              <a:t> Yes, with very few exceptions, once a selection is made, the student is committed for the year.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700">
              <a:solidFill>
                <a:schemeClr val="tx2"/>
              </a:solidFill>
              <a:effectLst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7. </a:t>
            </a:r>
            <a:r>
              <a:rPr lang="en-US" sz="1700">
                <a:effectLst/>
              </a:rPr>
              <a:t>Does my student have to complete a CTAE pathway?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>
                <a:solidFill>
                  <a:schemeClr val="tx2"/>
                </a:solidFill>
                <a:effectLst/>
              </a:rPr>
              <a:t>Completing a pathway is not a graduation requirement.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700">
              <a:solidFill>
                <a:schemeClr val="tx2"/>
              </a:solidFill>
              <a:effectLst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8. </a:t>
            </a:r>
            <a:r>
              <a:rPr lang="en-US" sz="1700">
                <a:effectLst/>
              </a:rPr>
              <a:t>Are elective choices guaranteed?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>
                <a:solidFill>
                  <a:schemeClr val="tx2"/>
                </a:solidFill>
                <a:effectLst/>
              </a:rPr>
              <a:t>No, students need to select up to 3 alternates in case their first choice is full.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700">
              <a:solidFill>
                <a:schemeClr val="tx2"/>
              </a:solidFill>
              <a:effectLst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9. </a:t>
            </a:r>
            <a:r>
              <a:rPr lang="en-US" sz="1700">
                <a:effectLst/>
              </a:rPr>
              <a:t>What AP (advanced placement – college level) courses are available to freshmen?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>
                <a:solidFill>
                  <a:schemeClr val="tx2"/>
                </a:solidFill>
                <a:effectLst/>
              </a:rPr>
              <a:t>AP Human Geography which is a social studies elective. Freshmen are invited to enroll in the course based on academic requirements. </a:t>
            </a:r>
          </a:p>
          <a:p>
            <a:endParaRPr lang="en-US" sz="17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911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49D8DFA-139C-473F-838D-D33ABE885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AFB321-A9BF-467D-90CC-B7D41C7D4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9th Grade Common FAQs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F77C5-9F6B-451C-B03D-A5E55E0DAC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63671" y="838647"/>
            <a:ext cx="5823328" cy="51807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10. </a:t>
            </a:r>
            <a:r>
              <a:rPr lang="en-US" sz="2000">
                <a:effectLst/>
              </a:rPr>
              <a:t>Should a student take Health/Personal Fitness over the summer?</a:t>
            </a:r>
            <a:endParaRPr lang="en-US"/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>
                <a:solidFill>
                  <a:schemeClr val="tx2"/>
                </a:solidFill>
                <a:effectLst/>
              </a:rPr>
              <a:t>Summer school information is not available yet. Freshmen will take English, Math, Science, Health/Personal Fitness, and 2 electives. Elective choices will determine the need to take summer school classes. An example – a freshman who would like to take band, language, and AP Human Geography. There is a cost to summer school. If a student takes 3 years of ROTC, they do not need to take health/personal fitness.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schemeClr val="tx2"/>
              </a:solidFill>
              <a:effectLst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11. </a:t>
            </a:r>
            <a:r>
              <a:rPr lang="en-US" sz="2000">
                <a:effectLst/>
              </a:rPr>
              <a:t>Can my student take weight training in place of personal fitness?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>
                <a:solidFill>
                  <a:schemeClr val="tx2"/>
                </a:solidFill>
                <a:effectLst/>
              </a:rPr>
              <a:t>No, the course must be personal fitness.</a:t>
            </a:r>
          </a:p>
          <a:p>
            <a:endParaRPr lang="en-US" sz="2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127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76341-2B49-003F-8FE6-C6F23AE7C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Rising 9</a:t>
            </a:r>
            <a:r>
              <a:rPr lang="en-US" baseline="30000" dirty="0"/>
              <a:t>th</a:t>
            </a:r>
            <a:r>
              <a:rPr lang="en-US" dirty="0"/>
              <a:t> grade </a:t>
            </a:r>
            <a:br>
              <a:rPr lang="en-US" dirty="0"/>
            </a:br>
            <a:r>
              <a:rPr lang="en-US" dirty="0"/>
              <a:t>elective fair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BF9F34-D0E0-E4B6-D69C-383780EE21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53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50" b="1">
                <a:solidFill>
                  <a:schemeClr val="tx1"/>
                </a:solidFill>
              </a:rPr>
              <a:t>Counseling Staff</a:t>
            </a:r>
          </a:p>
        </p:txBody>
      </p:sp>
      <p:pic>
        <p:nvPicPr>
          <p:cNvPr id="10" name="Content Placeholder 9" descr="A person smiling at camera&#10;&#10;Description automatically generated">
            <a:extLst>
              <a:ext uri="{FF2B5EF4-FFF2-40B4-BE49-F238E27FC236}">
                <a16:creationId xmlns:a16="http://schemas.microsoft.com/office/drawing/2014/main" id="{A4780F79-2D31-94B3-496C-F7DE7BB72B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23" y="3271101"/>
            <a:ext cx="1733718" cy="2136305"/>
          </a:xfrm>
        </p:spPr>
      </p:pic>
      <p:sp>
        <p:nvSpPr>
          <p:cNvPr id="13" name="TextBox 12"/>
          <p:cNvSpPr txBox="1"/>
          <p:nvPr/>
        </p:nvSpPr>
        <p:spPr>
          <a:xfrm>
            <a:off x="5205352" y="3343689"/>
            <a:ext cx="210312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srgbClr val="FFFFFE"/>
                </a:solidFill>
                <a:latin typeface="Arial"/>
                <a:cs typeface="Arial"/>
              </a:rPr>
              <a:t>Sharon Gustafson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E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FFFFFE"/>
                </a:solidFill>
                <a:latin typeface="Arial"/>
              </a:rPr>
              <a:t>Her-Mil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487" y="3343689"/>
            <a:ext cx="1887767" cy="6438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Whitney Morberg </a:t>
            </a:r>
            <a:r>
              <a:rPr lang="en-US" sz="1800" dirty="0">
                <a:solidFill>
                  <a:srgbClr val="FFFFFE"/>
                </a:solidFill>
                <a:latin typeface="Arial"/>
              </a:rPr>
              <a:t>A-Cre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09713" y="5467145"/>
            <a:ext cx="2111314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FFFFFE"/>
                </a:solidFill>
                <a:latin typeface="Arial"/>
              </a:rPr>
              <a:t>Alayna Petersen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E"/>
                </a:solidFill>
                <a:latin typeface="Arial"/>
              </a:rPr>
              <a:t>Cri</a:t>
            </a:r>
            <a:r>
              <a:rPr lang="en-US" sz="1800" dirty="0">
                <a:solidFill>
                  <a:srgbClr val="FFFFFE"/>
                </a:solidFill>
                <a:latin typeface="Arial"/>
              </a:rPr>
              <a:t>-Hen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B037E8D-68D7-37EC-456F-53EA55A27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708" y="1319547"/>
            <a:ext cx="1580408" cy="195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ABFE01-8EE8-4625-9E5A-B24B9BCA4E36}"/>
              </a:ext>
            </a:extLst>
          </p:cNvPr>
          <p:cNvSpPr txBox="1"/>
          <p:nvPr/>
        </p:nvSpPr>
        <p:spPr>
          <a:xfrm>
            <a:off x="7301769" y="5467145"/>
            <a:ext cx="222885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FFFFFE"/>
                </a:solidFill>
                <a:latin typeface="Arial"/>
              </a:rPr>
              <a:t>Travis Schmid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FFFFFE"/>
                </a:solidFill>
                <a:latin typeface="Arial"/>
              </a:rPr>
              <a:t>Mir-Ruz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6E806C-16F9-96F8-CD24-7F87D0F62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6017" y="1036948"/>
            <a:ext cx="1583837" cy="2234153"/>
          </a:xfrm>
          <a:prstGeom prst="rect">
            <a:avLst/>
          </a:prstGeom>
        </p:spPr>
      </p:pic>
      <p:pic>
        <p:nvPicPr>
          <p:cNvPr id="15" name="Content Placeholder 14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22D77CFB-971B-E5A2-6A79-222836FB8B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529597" y="1036947"/>
            <a:ext cx="1675615" cy="2234153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E297AA-3C7F-DC2D-8E72-7B1B6D61EB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9861" y="3269021"/>
            <a:ext cx="1603010" cy="21373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5C36A6-01EC-6FFB-6391-7ADBFA0D1670}"/>
              </a:ext>
            </a:extLst>
          </p:cNvPr>
          <p:cNvSpPr txBox="1"/>
          <p:nvPr/>
        </p:nvSpPr>
        <p:spPr>
          <a:xfrm>
            <a:off x="9681316" y="3332097"/>
            <a:ext cx="19978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Lauren Watkins 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Sab-Z</a:t>
            </a:r>
          </a:p>
        </p:txBody>
      </p:sp>
    </p:spTree>
    <p:extLst>
      <p:ext uri="{BB962C8B-B14F-4D97-AF65-F5344CB8AC3E}">
        <p14:creationId xmlns:p14="http://schemas.microsoft.com/office/powerpoint/2010/main" val="2006472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4DFDD-EC1B-5364-F580-599D39DF1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EHS </a:t>
            </a:r>
            <a:r>
              <a:rPr lang="en-US" err="1"/>
              <a:t>MAps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D361B8-7F81-80DA-A89B-AD0E8B0CCE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35C8A-3FFB-BE9A-2C11-15FA658736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0242D9-67AE-DD2F-545F-53F73D65397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A diagram of a school&#10;&#10;AI-generated content may be incorrect.">
            <a:extLst>
              <a:ext uri="{FF2B5EF4-FFF2-40B4-BE49-F238E27FC236}">
                <a16:creationId xmlns:a16="http://schemas.microsoft.com/office/drawing/2014/main" id="{260159B7-A2C2-0F04-77D9-5AA5A89F9E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90486" y="1783422"/>
            <a:ext cx="8277749" cy="4804448"/>
          </a:xfrm>
        </p:spPr>
      </p:pic>
    </p:spTree>
    <p:extLst>
      <p:ext uri="{BB962C8B-B14F-4D97-AF65-F5344CB8AC3E}">
        <p14:creationId xmlns:p14="http://schemas.microsoft.com/office/powerpoint/2010/main" val="274268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932" y="269244"/>
            <a:ext cx="9475595" cy="1056319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Requirements for 2030 Graduates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950042" y="1219200"/>
            <a:ext cx="4040188" cy="639762"/>
          </a:xfrm>
        </p:spPr>
        <p:txBody>
          <a:bodyPr>
            <a:normAutofit/>
          </a:bodyPr>
          <a:lstStyle/>
          <a:p>
            <a:r>
              <a:rPr lang="en-US" u="sng"/>
              <a:t>Core Course Requirements</a:t>
            </a:r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FB74037D-DAEB-C27E-7391-F30B8329124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54641628"/>
              </p:ext>
            </p:extLst>
          </p:nvPr>
        </p:nvGraphicFramePr>
        <p:xfrm>
          <a:off x="1104230" y="1709310"/>
          <a:ext cx="4071346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72201" y="1219200"/>
            <a:ext cx="4041775" cy="639762"/>
          </a:xfrm>
        </p:spPr>
        <p:txBody>
          <a:bodyPr>
            <a:normAutofit/>
          </a:bodyPr>
          <a:lstStyle/>
          <a:p>
            <a:r>
              <a:rPr lang="en-US" u="sng"/>
              <a:t>Elective Requirements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6096001" y="1600200"/>
            <a:ext cx="4041775" cy="3657600"/>
          </a:xfrm>
        </p:spPr>
        <p:txBody>
          <a:bodyPr anchor="ctr" anchorCtr="0">
            <a:norm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627314" y="5301050"/>
            <a:ext cx="7086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>
                <a:latin typeface="+mn-lt"/>
              </a:rPr>
              <a:t>23 total units are required for graduation</a:t>
            </a:r>
          </a:p>
          <a:p>
            <a:pPr algn="ctr"/>
            <a:r>
              <a:rPr lang="en-US" sz="2800">
                <a:latin typeface="+mn-lt"/>
              </a:rPr>
              <a:t>Honor Graduates: </a:t>
            </a:r>
            <a:r>
              <a:rPr lang="en-US" sz="2800" i="1">
                <a:latin typeface="+mn-lt"/>
              </a:rPr>
              <a:t>cumulative weighted NGA of 90 or above</a:t>
            </a:r>
            <a:endParaRPr lang="en-US" sz="2800" b="1" i="1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55" name="Diagram 54">
            <a:extLst>
              <a:ext uri="{FF2B5EF4-FFF2-40B4-BE49-F238E27FC236}">
                <a16:creationId xmlns:a16="http://schemas.microsoft.com/office/drawing/2014/main" id="{B355C22B-6A63-C3B0-FB3C-AC9521417E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2788388"/>
              </p:ext>
            </p:extLst>
          </p:nvPr>
        </p:nvGraphicFramePr>
        <p:xfrm>
          <a:off x="6298062" y="1647135"/>
          <a:ext cx="45720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93744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3CE82-1159-46B8-2ED9-DC4C94EE7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Schedule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991ACD-9299-0AA4-ADDA-60A5366480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27313" y="2024455"/>
            <a:ext cx="6512242" cy="4455011"/>
          </a:xfrm>
        </p:spPr>
      </p:pic>
    </p:spTree>
    <p:extLst>
      <p:ext uri="{BB962C8B-B14F-4D97-AF65-F5344CB8AC3E}">
        <p14:creationId xmlns:p14="http://schemas.microsoft.com/office/powerpoint/2010/main" val="3350627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87E73-B2CA-3DCF-1E3C-E2A796E2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Schedule #2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15E141E-E7ED-FB7B-9CB3-03D5D049B38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44993" y="2154154"/>
            <a:ext cx="6796722" cy="4419132"/>
          </a:xfrm>
        </p:spPr>
      </p:pic>
    </p:spTree>
    <p:extLst>
      <p:ext uri="{BB962C8B-B14F-4D97-AF65-F5344CB8AC3E}">
        <p14:creationId xmlns:p14="http://schemas.microsoft.com/office/powerpoint/2010/main" val="715352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B26E9-B553-BD3C-E2D9-022C1010C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Bell schedule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12059-463C-945C-4809-58B82724A4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schedule of a bell schedule&#10;&#10;AI-generated content may be incorrect.">
            <a:extLst>
              <a:ext uri="{FF2B5EF4-FFF2-40B4-BE49-F238E27FC236}">
                <a16:creationId xmlns:a16="http://schemas.microsoft.com/office/drawing/2014/main" id="{E1C2CF99-C434-FE5A-7B3C-B50803E977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2032" y="2859465"/>
            <a:ext cx="6096000" cy="323148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53D882-58E1-6812-23A3-E845D3F979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7D1C169A-ED52-1C6F-5AA9-75B681AADFE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31230" y="2860161"/>
            <a:ext cx="5902960" cy="3250406"/>
          </a:xfrm>
        </p:spPr>
      </p:pic>
    </p:spTree>
    <p:extLst>
      <p:ext uri="{BB962C8B-B14F-4D97-AF65-F5344CB8AC3E}">
        <p14:creationId xmlns:p14="http://schemas.microsoft.com/office/powerpoint/2010/main" val="28766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5FD40-8A03-294C-BB1B-A21C9D78E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296" y="975947"/>
            <a:ext cx="7543800" cy="672612"/>
          </a:xfrm>
        </p:spPr>
        <p:txBody>
          <a:bodyPr>
            <a:normAutofit/>
          </a:bodyPr>
          <a:lstStyle/>
          <a:p>
            <a:r>
              <a:rPr lang="en-US"/>
              <a:t>Sample Transcript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5EA1957-5696-43CE-DE6E-83239F2683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1752" y="1468315"/>
            <a:ext cx="4276725" cy="25146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01BD798-B3BE-2F7D-410F-A7351BD6E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898" y="3982915"/>
            <a:ext cx="10368434" cy="262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05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20CBD-AD09-CEEA-9608-5646D9B05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Transcript #2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B352E2-759B-F72C-2D2E-255F4D32F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412" y="1787843"/>
            <a:ext cx="5619442" cy="487551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63A9EA-3555-3986-C207-8E425BD21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928" y="3952374"/>
            <a:ext cx="1982805" cy="111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30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0FE38A-9F40-477F-8251-8026D8077432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AAA64C4C-1C1A-4AD5-A45E-ACC15888C1D7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136FBFD-CEAC-47B6-A2BE-91A1F1A46BB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8</TotalTime>
  <Words>1280</Words>
  <Application>Microsoft Office PowerPoint</Application>
  <PresentationFormat>Widescreen</PresentationFormat>
  <Paragraphs>153</Paragraphs>
  <Slides>18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Meiryo</vt:lpstr>
      <vt:lpstr>Arial</vt:lpstr>
      <vt:lpstr>Arial,Sans-Serif</vt:lpstr>
      <vt:lpstr>Calibri</vt:lpstr>
      <vt:lpstr>Corbel</vt:lpstr>
      <vt:lpstr>Wingdings</vt:lpstr>
      <vt:lpstr>Banded</vt:lpstr>
      <vt:lpstr>Class of 2030</vt:lpstr>
      <vt:lpstr>Counseling Staff</vt:lpstr>
      <vt:lpstr>EHS MAps</vt:lpstr>
      <vt:lpstr>Requirements for 2030 Graduates </vt:lpstr>
      <vt:lpstr>Sample Schedule </vt:lpstr>
      <vt:lpstr>Sample Schedule #2</vt:lpstr>
      <vt:lpstr>Bell schedule</vt:lpstr>
      <vt:lpstr>Sample Transcript</vt:lpstr>
      <vt:lpstr>Sample Transcript #2</vt:lpstr>
      <vt:lpstr>FOCUS On Your Future: Technical, 4-year College, Military, Work Force  </vt:lpstr>
      <vt:lpstr>HOPE and Zell Miller Scholarship</vt:lpstr>
      <vt:lpstr>Clubs and sports</vt:lpstr>
      <vt:lpstr>Skills for success</vt:lpstr>
      <vt:lpstr>9th Grade Common FAQs</vt:lpstr>
      <vt:lpstr>9th Grade Common FAQs</vt:lpstr>
      <vt:lpstr>9th Grade Common FAQs</vt:lpstr>
      <vt:lpstr>9th Grade Common FAQs</vt:lpstr>
      <vt:lpstr>Rising 9th grade  elective fair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of 2029</dc:title>
  <dc:creator>Whitney Morberg</dc:creator>
  <cp:lastModifiedBy>Whitney Morberg</cp:lastModifiedBy>
  <cp:revision>1</cp:revision>
  <cp:lastPrinted>2025-01-22T12:44:29Z</cp:lastPrinted>
  <dcterms:created xsi:type="dcterms:W3CDTF">2025-01-17T19:12:10Z</dcterms:created>
  <dcterms:modified xsi:type="dcterms:W3CDTF">2026-08-21T13:46:03Z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