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44" d="100"/>
          <a:sy n="44" d="100"/>
        </p:scale>
        <p:origin x="940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71BAE4-1CFA-D8D7-D366-C6AF1DAD0E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07D7A386-F681-677C-5B49-1E6C2CB018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286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1990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0</Words>
  <Application>Microsoft Office PowerPoint</Application>
  <PresentationFormat>Custom</PresentationFormat>
  <Paragraphs>0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Cozart, Dr David</dc:creator>
  <cp:lastModifiedBy>Cozart, Dr David</cp:lastModifiedBy>
  <cp:revision>3</cp:revision>
  <dcterms:created xsi:type="dcterms:W3CDTF">2006-08-16T00:00:00Z</dcterms:created>
  <dcterms:modified xsi:type="dcterms:W3CDTF">2026-08-21T13:10:40Z</dcterms:modified>
</cp:coreProperties>
</file>