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5143500" cx="9144000"/>
  <p:notesSz cx="6858000" cy="9144000"/>
  <p:embeddedFontLst>
    <p:embeddedFont>
      <p:font typeface="Playfair Display"/>
      <p:regular r:id="rId12"/>
      <p:bold r:id="rId13"/>
      <p:italic r:id="rId14"/>
      <p:boldItalic r:id="rId15"/>
    </p:embeddedFont>
    <p:embeddedFont>
      <p:font typeface="Montserrat"/>
      <p:regular r:id="rId16"/>
      <p:bold r:id="rId17"/>
      <p:italic r:id="rId18"/>
      <p:boldItalic r:id="rId19"/>
    </p:embeddedFont>
    <p:embeddedFont>
      <p:font typeface="Oswald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3C995E5-8508-4F8C-ABC7-837518245A02}">
  <a:tblStyle styleId="{C3C995E5-8508-4F8C-ABC7-837518245A0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swald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Oswald-bold.fntdata"/><Relationship Id="rId13" Type="http://schemas.openxmlformats.org/officeDocument/2006/relationships/font" Target="fonts/PlayfairDisplay-bold.fntdata"/><Relationship Id="rId12" Type="http://schemas.openxmlformats.org/officeDocument/2006/relationships/font" Target="fonts/PlayfairDisplay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PlayfairDisplay-boldItalic.fntdata"/><Relationship Id="rId14" Type="http://schemas.openxmlformats.org/officeDocument/2006/relationships/font" Target="fonts/PlayfairDisplay-italic.fntdata"/><Relationship Id="rId17" Type="http://schemas.openxmlformats.org/officeDocument/2006/relationships/font" Target="fonts/Montserrat-bold.fntdata"/><Relationship Id="rId16" Type="http://schemas.openxmlformats.org/officeDocument/2006/relationships/font" Target="fonts/Montserrat-regular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Montserrat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Montserrat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6d1767873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6d176787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6d1767873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f6d1767873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6d1767873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6d1767873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6d1767873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6d1767873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A84F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Life Skills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Mr. McCann &amp; Mrs. Alvarado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A84F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96025" y="82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100">
                <a:highlight>
                  <a:srgbClr val="93C47D"/>
                </a:highlight>
              </a:rPr>
              <a:t>Week 1</a:t>
            </a:r>
            <a:endParaRPr sz="4100">
              <a:highlight>
                <a:srgbClr val="93C47D"/>
              </a:highlight>
            </a:endParaRPr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4330450" y="229375"/>
            <a:ext cx="4554600" cy="35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-News 2 You-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Academic TEKS aligned Curriculum, including ELAR, Math, Science, Social Studies.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This week’s main topic is: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 txBox="1"/>
          <p:nvPr/>
        </p:nvSpPr>
        <p:spPr>
          <a:xfrm>
            <a:off x="4330450" y="3053750"/>
            <a:ext cx="44118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“2026 Chicago Air &amp; Water Show”</a:t>
            </a:r>
            <a:endParaRPr b="1" sz="36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aphicFrame>
        <p:nvGraphicFramePr>
          <p:cNvPr id="67" name="Google Shape;67;p14"/>
          <p:cNvGraphicFramePr/>
          <p:nvPr/>
        </p:nvGraphicFramePr>
        <p:xfrm>
          <a:off x="176150" y="795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{C3C995E5-8508-4F8C-ABC7-837518245A02}</a:tableStyleId>
              </a:tblPr>
              <a:tblGrid>
                <a:gridCol w="851400"/>
                <a:gridCol w="24194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Breakfast &amp; Morning Meeting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Centers Rotation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N2Y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Career Prep / Job Skills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Career Prep /Job Skills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Lunch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12:00 - 12:30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N2Y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7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Electives/Buddy PE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End of Day Procedures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8" name="Google Shape;68;p14"/>
          <p:cNvSpPr txBox="1"/>
          <p:nvPr/>
        </p:nvSpPr>
        <p:spPr>
          <a:xfrm>
            <a:off x="96025" y="4620600"/>
            <a:ext cx="4390800" cy="20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**Students schedules may differ if they have additional out classes from Buddy PE**</a:t>
            </a:r>
            <a:endParaRPr sz="12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A84F"/>
        </a:solidFill>
      </p:bgPr>
    </p:bg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96025" y="82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100">
                <a:highlight>
                  <a:srgbClr val="93C47D"/>
                </a:highlight>
              </a:rPr>
              <a:t>Week 2</a:t>
            </a:r>
            <a:endParaRPr sz="4100">
              <a:highlight>
                <a:srgbClr val="93C47D"/>
              </a:highlight>
            </a:endParaRPr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4330450" y="229375"/>
            <a:ext cx="4554600" cy="35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-News 2 You-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Academic TEKS aligned Curriculum, including ELAR, Math, Science, Social Studies.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This week’s main topic is: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5"/>
          <p:cNvSpPr txBox="1"/>
          <p:nvPr/>
        </p:nvSpPr>
        <p:spPr>
          <a:xfrm>
            <a:off x="4330450" y="3053750"/>
            <a:ext cx="44118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“New Roller Coasters”</a:t>
            </a:r>
            <a:endParaRPr b="1" sz="36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aphicFrame>
        <p:nvGraphicFramePr>
          <p:cNvPr id="76" name="Google Shape;76;p15"/>
          <p:cNvGraphicFramePr/>
          <p:nvPr/>
        </p:nvGraphicFramePr>
        <p:xfrm>
          <a:off x="176150" y="795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{C3C995E5-8508-4F8C-ABC7-837518245A02}</a:tableStyleId>
              </a:tblPr>
              <a:tblGrid>
                <a:gridCol w="851400"/>
                <a:gridCol w="24194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Breakfast &amp; Morning Meeting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Centers Rotation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N2Y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Career Prep / Job Skills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Career Prep /Job Skills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Lunch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12:00 - 12:30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N2Y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7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Electives/Buddy PE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End of Day Procedures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7" name="Google Shape;77;p15"/>
          <p:cNvSpPr txBox="1"/>
          <p:nvPr/>
        </p:nvSpPr>
        <p:spPr>
          <a:xfrm>
            <a:off x="96025" y="4620600"/>
            <a:ext cx="4390800" cy="20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**Students schedules may differ if they have additional out classes from Buddy PE**</a:t>
            </a:r>
            <a:endParaRPr sz="12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A84F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type="title"/>
          </p:nvPr>
        </p:nvSpPr>
        <p:spPr>
          <a:xfrm>
            <a:off x="96025" y="82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100">
                <a:highlight>
                  <a:srgbClr val="93C47D"/>
                </a:highlight>
              </a:rPr>
              <a:t>Week 3</a:t>
            </a:r>
            <a:endParaRPr sz="4100">
              <a:highlight>
                <a:srgbClr val="93C47D"/>
              </a:highlight>
            </a:endParaRPr>
          </a:p>
        </p:txBody>
      </p:sp>
      <p:sp>
        <p:nvSpPr>
          <p:cNvPr id="83" name="Google Shape;83;p16"/>
          <p:cNvSpPr txBox="1"/>
          <p:nvPr>
            <p:ph idx="1" type="body"/>
          </p:nvPr>
        </p:nvSpPr>
        <p:spPr>
          <a:xfrm>
            <a:off x="4330450" y="229375"/>
            <a:ext cx="4554600" cy="35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-News 2 You-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Academic TEKS aligned Curriculum, including ELAR, Math, Science, Social Studies.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This week’s main topic is: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6"/>
          <p:cNvSpPr txBox="1"/>
          <p:nvPr/>
        </p:nvSpPr>
        <p:spPr>
          <a:xfrm>
            <a:off x="4330450" y="3053750"/>
            <a:ext cx="4434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“Earth Guardians”</a:t>
            </a:r>
            <a:endParaRPr b="1" sz="36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aphicFrame>
        <p:nvGraphicFramePr>
          <p:cNvPr id="85" name="Google Shape;85;p16"/>
          <p:cNvGraphicFramePr/>
          <p:nvPr/>
        </p:nvGraphicFramePr>
        <p:xfrm>
          <a:off x="176150" y="795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{C3C995E5-8508-4F8C-ABC7-837518245A02}</a:tableStyleId>
              </a:tblPr>
              <a:tblGrid>
                <a:gridCol w="851400"/>
                <a:gridCol w="24194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Breakfast &amp; Morning Meeting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Centers Rotation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N2Y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Career Prep / Job Skills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Career Prep /Job Skills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Lunch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12:00 - 12:30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N2Y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7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Electives/Buddy PE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End of Day Procedures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6" name="Google Shape;86;p16"/>
          <p:cNvSpPr txBox="1"/>
          <p:nvPr/>
        </p:nvSpPr>
        <p:spPr>
          <a:xfrm>
            <a:off x="96025" y="4620600"/>
            <a:ext cx="4390800" cy="20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**Students schedules may differ if they have additional out classes from Buddy PE**</a:t>
            </a:r>
            <a:endParaRPr sz="12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A84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96025" y="82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100">
                <a:highlight>
                  <a:srgbClr val="93C47D"/>
                </a:highlight>
              </a:rPr>
              <a:t>Week 4</a:t>
            </a:r>
            <a:endParaRPr sz="4100">
              <a:highlight>
                <a:srgbClr val="93C47D"/>
              </a:highlight>
            </a:endParaRPr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4330450" y="229375"/>
            <a:ext cx="4554600" cy="356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-News 2 You-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Academic TEKS aligned Curriculum, including ELAR, Math, Science, Social Studies.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This week’s main topic is: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7"/>
          <p:cNvSpPr txBox="1"/>
          <p:nvPr/>
        </p:nvSpPr>
        <p:spPr>
          <a:xfrm>
            <a:off x="4330450" y="3053750"/>
            <a:ext cx="4434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“Passion Works Studio”</a:t>
            </a:r>
            <a:endParaRPr b="1" sz="36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aphicFrame>
        <p:nvGraphicFramePr>
          <p:cNvPr id="94" name="Google Shape;94;p17"/>
          <p:cNvGraphicFramePr/>
          <p:nvPr/>
        </p:nvGraphicFramePr>
        <p:xfrm>
          <a:off x="176150" y="795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{C3C995E5-8508-4F8C-ABC7-837518245A02}</a:tableStyleId>
              </a:tblPr>
              <a:tblGrid>
                <a:gridCol w="851400"/>
                <a:gridCol w="24194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Breakfast &amp; Morning Meeting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2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Centers Rotation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N2Y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4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Career Prep / Job Skills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Career Prep /Job Skills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Lunch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12:00 - 12:30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6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N2Y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7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Electives/Buddy PE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8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End of Day Procedures</a:t>
                      </a:r>
                      <a:endParaRPr/>
                    </a:p>
                  </a:txBody>
                  <a:tcPr marT="91425" marB="91425" marR="91425" marL="91425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5" name="Google Shape;95;p17"/>
          <p:cNvSpPr txBox="1"/>
          <p:nvPr/>
        </p:nvSpPr>
        <p:spPr>
          <a:xfrm>
            <a:off x="96025" y="4620600"/>
            <a:ext cx="4390800" cy="204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**Students schedules may differ if they have additional out classes from Buddy PE**</a:t>
            </a:r>
            <a:endParaRPr sz="12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