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notesMasterIdLst>
    <p:notesMasterId r:id="rId23"/>
  </p:notesMasterIdLst>
  <p:sldIdLst>
    <p:sldId id="256" r:id="rId4"/>
    <p:sldId id="257" r:id="rId5"/>
    <p:sldId id="258" r:id="rId6"/>
    <p:sldId id="260" r:id="rId7"/>
    <p:sldId id="261" r:id="rId8"/>
    <p:sldId id="277" r:id="rId9"/>
    <p:sldId id="278" r:id="rId10"/>
    <p:sldId id="279" r:id="rId11"/>
    <p:sldId id="280" r:id="rId12"/>
    <p:sldId id="294" r:id="rId13"/>
    <p:sldId id="281" r:id="rId14"/>
    <p:sldId id="282" r:id="rId15"/>
    <p:sldId id="283" r:id="rId16"/>
    <p:sldId id="295" r:id="rId17"/>
    <p:sldId id="289" r:id="rId18"/>
    <p:sldId id="290" r:id="rId19"/>
    <p:sldId id="293" r:id="rId20"/>
    <p:sldId id="292" r:id="rId21"/>
    <p:sldId id="29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D20765-9F9B-4989-BFF7-8645E6A4EE83}" v="5" dt="2026-08-06T20:40:42.4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24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racio Mercado" userId="S::hmercado@musd.net::9544f937-6630-4ae6-90b8-e24a2155d0fc" providerId="AD" clId="Web-{42978B16-8678-7DA6-7B18-BB76FA41B339}"/>
    <pc:docChg chg="modSld">
      <pc:chgData name="Horacio Mercado" userId="S::hmercado@musd.net::9544f937-6630-4ae6-90b8-e24a2155d0fc" providerId="AD" clId="Web-{42978B16-8678-7DA6-7B18-BB76FA41B339}" dt="2026-08-05T15:41:30.001" v="34" actId="20577"/>
      <pc:docMkLst>
        <pc:docMk/>
      </pc:docMkLst>
      <pc:sldChg chg="modSp">
        <pc:chgData name="Horacio Mercado" userId="S::hmercado@musd.net::9544f937-6630-4ae6-90b8-e24a2155d0fc" providerId="AD" clId="Web-{42978B16-8678-7DA6-7B18-BB76FA41B339}" dt="2026-08-05T15:41:30.001" v="34" actId="20577"/>
        <pc:sldMkLst>
          <pc:docMk/>
          <pc:sldMk cId="1193332298" sldId="290"/>
        </pc:sldMkLst>
        <pc:spChg chg="mod">
          <ac:chgData name="Horacio Mercado" userId="S::hmercado@musd.net::9544f937-6630-4ae6-90b8-e24a2155d0fc" providerId="AD" clId="Web-{42978B16-8678-7DA6-7B18-BB76FA41B339}" dt="2026-08-05T15:41:30.001" v="34" actId="20577"/>
          <ac:spMkLst>
            <pc:docMk/>
            <pc:sldMk cId="1193332298" sldId="290"/>
            <ac:spMk id="3" creationId="{1EEB8FA5-5CB8-708E-39D4-93509911BDAF}"/>
          </ac:spMkLst>
        </pc:spChg>
      </pc:sldChg>
    </pc:docChg>
  </pc:docChgLst>
  <pc:docChgLst>
    <pc:chgData name="Dennis Foster" userId="da43e8b5-f4c4-45bf-842d-f6ec85bffc9a" providerId="ADAL" clId="{D0457A17-C47C-4CF1-9AFF-336B1C9D2677}"/>
    <pc:docChg chg="custSel addSld delSld modSld sldOrd">
      <pc:chgData name="Dennis Foster" userId="da43e8b5-f4c4-45bf-842d-f6ec85bffc9a" providerId="ADAL" clId="{D0457A17-C47C-4CF1-9AFF-336B1C9D2677}" dt="2026-08-06T20:40:42.413" v="306"/>
      <pc:docMkLst>
        <pc:docMk/>
      </pc:docMkLst>
      <pc:sldChg chg="modSp mod">
        <pc:chgData name="Dennis Foster" userId="da43e8b5-f4c4-45bf-842d-f6ec85bffc9a" providerId="ADAL" clId="{D0457A17-C47C-4CF1-9AFF-336B1C9D2677}" dt="2026-08-05T19:54:15.356" v="2" actId="27636"/>
        <pc:sldMkLst>
          <pc:docMk/>
          <pc:sldMk cId="2030278356" sldId="282"/>
        </pc:sldMkLst>
        <pc:spChg chg="mod">
          <ac:chgData name="Dennis Foster" userId="da43e8b5-f4c4-45bf-842d-f6ec85bffc9a" providerId="ADAL" clId="{D0457A17-C47C-4CF1-9AFF-336B1C9D2677}" dt="2026-08-05T19:54:15.356" v="2" actId="27636"/>
          <ac:spMkLst>
            <pc:docMk/>
            <pc:sldMk cId="2030278356" sldId="282"/>
            <ac:spMk id="6" creationId="{C16A2FF7-57CD-4C6C-2CB3-7CAD2BC1C6A1}"/>
          </ac:spMkLst>
        </pc:spChg>
      </pc:sldChg>
      <pc:sldChg chg="del">
        <pc:chgData name="Dennis Foster" userId="da43e8b5-f4c4-45bf-842d-f6ec85bffc9a" providerId="ADAL" clId="{D0457A17-C47C-4CF1-9AFF-336B1C9D2677}" dt="2026-08-05T19:53:51.116" v="0" actId="2696"/>
        <pc:sldMkLst>
          <pc:docMk/>
          <pc:sldMk cId="1302742238" sldId="292"/>
        </pc:sldMkLst>
      </pc:sldChg>
      <pc:sldChg chg="add">
        <pc:chgData name="Dennis Foster" userId="da43e8b5-f4c4-45bf-842d-f6ec85bffc9a" providerId="ADAL" clId="{D0457A17-C47C-4CF1-9AFF-336B1C9D2677}" dt="2026-08-05T19:54:15.277" v="1"/>
        <pc:sldMkLst>
          <pc:docMk/>
          <pc:sldMk cId="2005554150" sldId="292"/>
        </pc:sldMkLst>
      </pc:sldChg>
      <pc:sldChg chg="addSp delSp modSp new mod setBg">
        <pc:chgData name="Dennis Foster" userId="da43e8b5-f4c4-45bf-842d-f6ec85bffc9a" providerId="ADAL" clId="{D0457A17-C47C-4CF1-9AFF-336B1C9D2677}" dt="2026-08-05T19:55:54.292" v="142" actId="26606"/>
        <pc:sldMkLst>
          <pc:docMk/>
          <pc:sldMk cId="1449549424" sldId="293"/>
        </pc:sldMkLst>
        <pc:spChg chg="mod">
          <ac:chgData name="Dennis Foster" userId="da43e8b5-f4c4-45bf-842d-f6ec85bffc9a" providerId="ADAL" clId="{D0457A17-C47C-4CF1-9AFF-336B1C9D2677}" dt="2026-08-05T19:55:54.292" v="142" actId="26606"/>
          <ac:spMkLst>
            <pc:docMk/>
            <pc:sldMk cId="1449549424" sldId="293"/>
            <ac:spMk id="2" creationId="{90AAAF88-2C96-DC23-678B-DFAC4F0D91C6}"/>
          </ac:spMkLst>
        </pc:spChg>
        <pc:spChg chg="del mod">
          <ac:chgData name="Dennis Foster" userId="da43e8b5-f4c4-45bf-842d-f6ec85bffc9a" providerId="ADAL" clId="{D0457A17-C47C-4CF1-9AFF-336B1C9D2677}" dt="2026-08-05T19:55:54.292" v="142" actId="26606"/>
          <ac:spMkLst>
            <pc:docMk/>
            <pc:sldMk cId="1449549424" sldId="293"/>
            <ac:spMk id="3" creationId="{B9E06E26-979F-3C44-9443-4A8585515215}"/>
          </ac:spMkLst>
        </pc:spChg>
        <pc:spChg chg="add">
          <ac:chgData name="Dennis Foster" userId="da43e8b5-f4c4-45bf-842d-f6ec85bffc9a" providerId="ADAL" clId="{D0457A17-C47C-4CF1-9AFF-336B1C9D2677}" dt="2026-08-05T19:55:54.292" v="142" actId="26606"/>
          <ac:spMkLst>
            <pc:docMk/>
            <pc:sldMk cId="1449549424" sldId="293"/>
            <ac:spMk id="10" creationId="{6A84B152-3496-4C52-AF08-97AFFC09DD2C}"/>
          </ac:spMkLst>
        </pc:spChg>
        <pc:spChg chg="add">
          <ac:chgData name="Dennis Foster" userId="da43e8b5-f4c4-45bf-842d-f6ec85bffc9a" providerId="ADAL" clId="{D0457A17-C47C-4CF1-9AFF-336B1C9D2677}" dt="2026-08-05T19:55:54.292" v="142" actId="26606"/>
          <ac:spMkLst>
            <pc:docMk/>
            <pc:sldMk cId="1449549424" sldId="293"/>
            <ac:spMk id="12" creationId="{6B2ADB95-0FA3-4BD7-A8AC-89D014A83E5B}"/>
          </ac:spMkLst>
        </pc:spChg>
        <pc:spChg chg="add">
          <ac:chgData name="Dennis Foster" userId="da43e8b5-f4c4-45bf-842d-f6ec85bffc9a" providerId="ADAL" clId="{D0457A17-C47C-4CF1-9AFF-336B1C9D2677}" dt="2026-08-05T19:55:54.292" v="142" actId="26606"/>
          <ac:spMkLst>
            <pc:docMk/>
            <pc:sldMk cId="1449549424" sldId="293"/>
            <ac:spMk id="14" creationId="{C924DBCE-E731-4B22-8181-A39C1D86276C}"/>
          </ac:spMkLst>
        </pc:spChg>
        <pc:spChg chg="add">
          <ac:chgData name="Dennis Foster" userId="da43e8b5-f4c4-45bf-842d-f6ec85bffc9a" providerId="ADAL" clId="{D0457A17-C47C-4CF1-9AFF-336B1C9D2677}" dt="2026-08-05T19:55:54.292" v="142" actId="26606"/>
          <ac:spMkLst>
            <pc:docMk/>
            <pc:sldMk cId="1449549424" sldId="293"/>
            <ac:spMk id="16" creationId="{4CBF9756-6AC8-4C65-84DF-56FBFFA1D873}"/>
          </ac:spMkLst>
        </pc:spChg>
        <pc:spChg chg="add">
          <ac:chgData name="Dennis Foster" userId="da43e8b5-f4c4-45bf-842d-f6ec85bffc9a" providerId="ADAL" clId="{D0457A17-C47C-4CF1-9AFF-336B1C9D2677}" dt="2026-08-05T19:55:54.292" v="142" actId="26606"/>
          <ac:spMkLst>
            <pc:docMk/>
            <pc:sldMk cId="1449549424" sldId="293"/>
            <ac:spMk id="18" creationId="{2D385988-EAAF-4C27-AF8A-2BFBECAF3D4F}"/>
          </ac:spMkLst>
        </pc:spChg>
        <pc:spChg chg="add">
          <ac:chgData name="Dennis Foster" userId="da43e8b5-f4c4-45bf-842d-f6ec85bffc9a" providerId="ADAL" clId="{D0457A17-C47C-4CF1-9AFF-336B1C9D2677}" dt="2026-08-05T19:55:54.292" v="142" actId="26606"/>
          <ac:spMkLst>
            <pc:docMk/>
            <pc:sldMk cId="1449549424" sldId="293"/>
            <ac:spMk id="22" creationId="{B621D332-7329-4994-8836-C429A51B7549}"/>
          </ac:spMkLst>
        </pc:spChg>
        <pc:spChg chg="add">
          <ac:chgData name="Dennis Foster" userId="da43e8b5-f4c4-45bf-842d-f6ec85bffc9a" providerId="ADAL" clId="{D0457A17-C47C-4CF1-9AFF-336B1C9D2677}" dt="2026-08-05T19:55:54.292" v="142" actId="26606"/>
          <ac:spMkLst>
            <pc:docMk/>
            <pc:sldMk cId="1449549424" sldId="293"/>
            <ac:spMk id="24" creationId="{2D20F754-35A9-4508-BE3C-C59996D1437B}"/>
          </ac:spMkLst>
        </pc:spChg>
        <pc:picChg chg="add">
          <ac:chgData name="Dennis Foster" userId="da43e8b5-f4c4-45bf-842d-f6ec85bffc9a" providerId="ADAL" clId="{D0457A17-C47C-4CF1-9AFF-336B1C9D2677}" dt="2026-08-05T19:55:54.292" v="142" actId="26606"/>
          <ac:picMkLst>
            <pc:docMk/>
            <pc:sldMk cId="1449549424" sldId="293"/>
            <ac:picMk id="6" creationId="{84E2632F-2307-F02E-5FB2-F92557D70E14}"/>
          </ac:picMkLst>
        </pc:picChg>
      </pc:sldChg>
      <pc:sldChg chg="addSp delSp modSp add del mod ord delDesignElem">
        <pc:chgData name="Dennis Foster" userId="da43e8b5-f4c4-45bf-842d-f6ec85bffc9a" providerId="ADAL" clId="{D0457A17-C47C-4CF1-9AFF-336B1C9D2677}" dt="2026-08-06T20:38:39.784" v="305" actId="20577"/>
        <pc:sldMkLst>
          <pc:docMk/>
          <pc:sldMk cId="3576129261" sldId="294"/>
        </pc:sldMkLst>
        <pc:spChg chg="mod">
          <ac:chgData name="Dennis Foster" userId="da43e8b5-f4c4-45bf-842d-f6ec85bffc9a" providerId="ADAL" clId="{D0457A17-C47C-4CF1-9AFF-336B1C9D2677}" dt="2026-08-06T20:33:16.063" v="205" actId="122"/>
          <ac:spMkLst>
            <pc:docMk/>
            <pc:sldMk cId="3576129261" sldId="294"/>
            <ac:spMk id="2" creationId="{00000000-0000-0000-0000-000000000000}"/>
          </ac:spMkLst>
        </pc:spChg>
        <pc:spChg chg="del">
          <ac:chgData name="Dennis Foster" userId="da43e8b5-f4c4-45bf-842d-f6ec85bffc9a" providerId="ADAL" clId="{D0457A17-C47C-4CF1-9AFF-336B1C9D2677}" dt="2026-08-06T20:32:29.261" v="147" actId="26606"/>
          <ac:spMkLst>
            <pc:docMk/>
            <pc:sldMk cId="3576129261" sldId="294"/>
            <ac:spMk id="9" creationId="{C4BA41F1-0A1F-4E66-A009-38FD1575F072}"/>
          </ac:spMkLst>
        </pc:spChg>
        <pc:spChg chg="del">
          <ac:chgData name="Dennis Foster" userId="da43e8b5-f4c4-45bf-842d-f6ec85bffc9a" providerId="ADAL" clId="{D0457A17-C47C-4CF1-9AFF-336B1C9D2677}" dt="2026-08-06T20:32:04.864" v="146"/>
          <ac:spMkLst>
            <pc:docMk/>
            <pc:sldMk cId="3576129261" sldId="294"/>
            <ac:spMk id="10" creationId="{00000000-0000-0000-0000-000000000000}"/>
          </ac:spMkLst>
        </pc:spChg>
        <pc:spChg chg="mod">
          <ac:chgData name="Dennis Foster" userId="da43e8b5-f4c4-45bf-842d-f6ec85bffc9a" providerId="ADAL" clId="{D0457A17-C47C-4CF1-9AFF-336B1C9D2677}" dt="2026-08-06T20:33:59.202" v="237" actId="20577"/>
          <ac:spMkLst>
            <pc:docMk/>
            <pc:sldMk cId="3576129261" sldId="294"/>
            <ac:spMk id="11" creationId="{A54F8AD1-3571-423E-9BD3-BF7A81D7781F}"/>
          </ac:spMkLst>
        </pc:spChg>
        <pc:spChg chg="del">
          <ac:chgData name="Dennis Foster" userId="da43e8b5-f4c4-45bf-842d-f6ec85bffc9a" providerId="ADAL" clId="{D0457A17-C47C-4CF1-9AFF-336B1C9D2677}" dt="2026-08-06T20:32:04.864" v="146"/>
          <ac:spMkLst>
            <pc:docMk/>
            <pc:sldMk cId="3576129261" sldId="294"/>
            <ac:spMk id="28" creationId="{00000000-0000-0000-0000-000000000000}"/>
          </ac:spMkLst>
        </pc:spChg>
        <pc:grpChg chg="del">
          <ac:chgData name="Dennis Foster" userId="da43e8b5-f4c4-45bf-842d-f6ec85bffc9a" providerId="ADAL" clId="{D0457A17-C47C-4CF1-9AFF-336B1C9D2677}" dt="2026-08-06T20:32:04.864" v="146"/>
          <ac:grpSpMkLst>
            <pc:docMk/>
            <pc:sldMk cId="3576129261" sldId="294"/>
            <ac:grpSpMk id="12" creationId="{00000000-0000-0000-0000-000000000000}"/>
          </ac:grpSpMkLst>
        </pc:grpChg>
        <pc:grpChg chg="del">
          <ac:chgData name="Dennis Foster" userId="da43e8b5-f4c4-45bf-842d-f6ec85bffc9a" providerId="ADAL" clId="{D0457A17-C47C-4CF1-9AFF-336B1C9D2677}" dt="2026-08-06T20:32:04.864" v="146"/>
          <ac:grpSpMkLst>
            <pc:docMk/>
            <pc:sldMk cId="3576129261" sldId="294"/>
            <ac:grpSpMk id="20" creationId="{00000000-0000-0000-0000-000000000000}"/>
          </ac:grpSpMkLst>
        </pc:grpChg>
        <pc:graphicFrameChg chg="add modGraphic">
          <ac:chgData name="Dennis Foster" userId="da43e8b5-f4c4-45bf-842d-f6ec85bffc9a" providerId="ADAL" clId="{D0457A17-C47C-4CF1-9AFF-336B1C9D2677}" dt="2026-08-06T20:38:39.784" v="305" actId="20577"/>
          <ac:graphicFrameMkLst>
            <pc:docMk/>
            <pc:sldMk cId="3576129261" sldId="294"/>
            <ac:graphicFrameMk id="13" creationId="{3AB1418B-98E6-09C4-7490-4C6AB6C823D1}"/>
          </ac:graphicFrameMkLst>
        </pc:graphicFrameChg>
        <pc:cxnChg chg="del">
          <ac:chgData name="Dennis Foster" userId="da43e8b5-f4c4-45bf-842d-f6ec85bffc9a" providerId="ADAL" clId="{D0457A17-C47C-4CF1-9AFF-336B1C9D2677}" dt="2026-08-06T20:32:04.864" v="146"/>
          <ac:cxnSpMkLst>
            <pc:docMk/>
            <pc:sldMk cId="3576129261" sldId="294"/>
            <ac:cxnSpMk id="18" creationId="{00000000-0000-0000-0000-000000000000}"/>
          </ac:cxnSpMkLst>
        </pc:cxnChg>
        <pc:cxnChg chg="del">
          <ac:chgData name="Dennis Foster" userId="da43e8b5-f4c4-45bf-842d-f6ec85bffc9a" providerId="ADAL" clId="{D0457A17-C47C-4CF1-9AFF-336B1C9D2677}" dt="2026-08-06T20:32:04.864" v="146"/>
          <ac:cxnSpMkLst>
            <pc:docMk/>
            <pc:sldMk cId="3576129261" sldId="294"/>
            <ac:cxnSpMk id="30" creationId="{00000000-0000-0000-0000-000000000000}"/>
          </ac:cxnSpMkLst>
        </pc:cxnChg>
      </pc:sldChg>
      <pc:sldChg chg="add">
        <pc:chgData name="Dennis Foster" userId="da43e8b5-f4c4-45bf-842d-f6ec85bffc9a" providerId="ADAL" clId="{D0457A17-C47C-4CF1-9AFF-336B1C9D2677}" dt="2026-08-06T20:40:42.413" v="306"/>
        <pc:sldMkLst>
          <pc:docMk/>
          <pc:sldMk cId="0" sldId="295"/>
        </pc:sldMkLst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svg"/><Relationship Id="rId1" Type="http://schemas.openxmlformats.org/officeDocument/2006/relationships/image" Target="../media/image36.svg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svg"/><Relationship Id="rId1" Type="http://schemas.openxmlformats.org/officeDocument/2006/relationships/image" Target="../media/image2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image" Target="../media/image26.svg"/><Relationship Id="rId6" Type="http://schemas.openxmlformats.org/officeDocument/2006/relationships/image" Target="../media/image31.svg"/><Relationship Id="rId5" Type="http://schemas.openxmlformats.org/officeDocument/2006/relationships/image" Target="../media/image30.svg"/><Relationship Id="rId4" Type="http://schemas.openxmlformats.org/officeDocument/2006/relationships/image" Target="../media/image2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svg"/><Relationship Id="rId1" Type="http://schemas.openxmlformats.org/officeDocument/2006/relationships/image" Target="../media/image36.svg"/><Relationship Id="rId6" Type="http://schemas.openxmlformats.org/officeDocument/2006/relationships/image" Target="../media/image41.svg"/><Relationship Id="rId5" Type="http://schemas.openxmlformats.org/officeDocument/2006/relationships/image" Target="../media/image40.svg"/><Relationship Id="rId4" Type="http://schemas.openxmlformats.org/officeDocument/2006/relationships/image" Target="../media/image3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B3FE43-5B7A-447F-8C73-A3513DE866F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499926-2B46-40B7-8020-332F3D8A946E}">
      <dgm:prSet/>
      <dgm:spPr/>
      <dgm:t>
        <a:bodyPr/>
        <a:lstStyle/>
        <a:p>
          <a:r>
            <a:rPr lang="en-US" dirty="0"/>
            <a:t>Each block</a:t>
          </a:r>
        </a:p>
      </dgm:t>
    </dgm:pt>
    <dgm:pt modelId="{348C1C78-F107-4645-844F-C7989F2E7AE6}" type="parTrans" cxnId="{D6629844-D51B-4E47-8A16-7DDE35AB3C15}">
      <dgm:prSet/>
      <dgm:spPr/>
      <dgm:t>
        <a:bodyPr/>
        <a:lstStyle/>
        <a:p>
          <a:endParaRPr lang="en-US"/>
        </a:p>
      </dgm:t>
    </dgm:pt>
    <dgm:pt modelId="{003B28A9-E032-4129-8E7C-5010DAE9E743}" type="sibTrans" cxnId="{D6629844-D51B-4E47-8A16-7DDE35AB3C15}">
      <dgm:prSet/>
      <dgm:spPr/>
      <dgm:t>
        <a:bodyPr/>
        <a:lstStyle/>
        <a:p>
          <a:endParaRPr lang="en-US"/>
        </a:p>
      </dgm:t>
    </dgm:pt>
    <dgm:pt modelId="{8BA5C43A-5377-4047-9B71-5E2ABA9795A9}">
      <dgm:prSet/>
      <dgm:spPr/>
      <dgm:t>
        <a:bodyPr/>
        <a:lstStyle/>
        <a:p>
          <a:r>
            <a:rPr lang="en-US" dirty="0"/>
            <a:t>5+ absences=    -1 credit</a:t>
          </a:r>
        </a:p>
      </dgm:t>
    </dgm:pt>
    <dgm:pt modelId="{AB245F40-3752-4E2E-ABA0-B81A50002046}" type="parTrans" cxnId="{D4A9C504-5E61-4B39-88D0-2C66449C06C1}">
      <dgm:prSet/>
      <dgm:spPr/>
      <dgm:t>
        <a:bodyPr/>
        <a:lstStyle/>
        <a:p>
          <a:endParaRPr lang="en-US"/>
        </a:p>
      </dgm:t>
    </dgm:pt>
    <dgm:pt modelId="{5685F784-6352-4EE2-9EB1-92D158DCD906}" type="sibTrans" cxnId="{D4A9C504-5E61-4B39-88D0-2C66449C06C1}">
      <dgm:prSet/>
      <dgm:spPr/>
      <dgm:t>
        <a:bodyPr/>
        <a:lstStyle/>
        <a:p>
          <a:endParaRPr lang="en-US"/>
        </a:p>
      </dgm:t>
    </dgm:pt>
    <dgm:pt modelId="{E88BD3F9-C527-427B-9E7A-E14FFAEF964B}">
      <dgm:prSet/>
      <dgm:spPr/>
      <dgm:t>
        <a:bodyPr/>
        <a:lstStyle/>
        <a:p>
          <a:r>
            <a:rPr lang="en-US" dirty="0"/>
            <a:t>Each class</a:t>
          </a:r>
        </a:p>
      </dgm:t>
    </dgm:pt>
    <dgm:pt modelId="{8EAC3668-3655-44A9-BD01-D23A83122349}" type="parTrans" cxnId="{EA38A6E7-2C1A-4EC3-B00F-BEA47B90A357}">
      <dgm:prSet/>
      <dgm:spPr/>
      <dgm:t>
        <a:bodyPr/>
        <a:lstStyle/>
        <a:p>
          <a:endParaRPr lang="en-US"/>
        </a:p>
      </dgm:t>
    </dgm:pt>
    <dgm:pt modelId="{4EF41BF1-C0DC-4AF5-B03E-B7E57CF94324}" type="sibTrans" cxnId="{EA38A6E7-2C1A-4EC3-B00F-BEA47B90A357}">
      <dgm:prSet/>
      <dgm:spPr/>
      <dgm:t>
        <a:bodyPr/>
        <a:lstStyle/>
        <a:p>
          <a:endParaRPr lang="en-US"/>
        </a:p>
      </dgm:t>
    </dgm:pt>
    <dgm:pt modelId="{35E15E31-E755-4C9A-8908-E7EB810B0742}">
      <dgm:prSet/>
      <dgm:spPr/>
      <dgm:t>
        <a:bodyPr/>
        <a:lstStyle/>
        <a:p>
          <a:r>
            <a:rPr lang="en-US" dirty="0"/>
            <a:t>5+ tardies=          -1/2 credit</a:t>
          </a:r>
        </a:p>
      </dgm:t>
    </dgm:pt>
    <dgm:pt modelId="{2386A71C-F4B8-4432-8A60-986554861864}" type="parTrans" cxnId="{58200C43-7AA2-4B64-BDF4-045BE2743678}">
      <dgm:prSet/>
      <dgm:spPr/>
      <dgm:t>
        <a:bodyPr/>
        <a:lstStyle/>
        <a:p>
          <a:endParaRPr lang="en-US"/>
        </a:p>
      </dgm:t>
    </dgm:pt>
    <dgm:pt modelId="{39BBCBFE-EF65-47F7-B0CD-23A08F12C582}" type="sibTrans" cxnId="{58200C43-7AA2-4B64-BDF4-045BE2743678}">
      <dgm:prSet/>
      <dgm:spPr/>
      <dgm:t>
        <a:bodyPr/>
        <a:lstStyle/>
        <a:p>
          <a:endParaRPr lang="en-US"/>
        </a:p>
      </dgm:t>
    </dgm:pt>
    <dgm:pt modelId="{EFC7BDCA-3BDA-4398-AFDF-32EF77B00C25}">
      <dgm:prSet/>
      <dgm:spPr/>
      <dgm:t>
        <a:bodyPr/>
        <a:lstStyle/>
        <a:p>
          <a:r>
            <a:rPr lang="en-US" dirty="0"/>
            <a:t>Each class</a:t>
          </a:r>
        </a:p>
      </dgm:t>
    </dgm:pt>
    <dgm:pt modelId="{657ED3E1-DC36-43BF-8A87-6EB256548A5B}" type="parTrans" cxnId="{1A4CC435-2795-4E86-AD95-15CA9997AFD2}">
      <dgm:prSet/>
      <dgm:spPr/>
      <dgm:t>
        <a:bodyPr/>
        <a:lstStyle/>
        <a:p>
          <a:endParaRPr lang="en-US"/>
        </a:p>
      </dgm:t>
    </dgm:pt>
    <dgm:pt modelId="{AACAE6FD-42DF-4D2E-8F94-14BEDCD94322}" type="sibTrans" cxnId="{1A4CC435-2795-4E86-AD95-15CA9997AFD2}">
      <dgm:prSet/>
      <dgm:spPr/>
      <dgm:t>
        <a:bodyPr/>
        <a:lstStyle/>
        <a:p>
          <a:endParaRPr lang="en-US"/>
        </a:p>
      </dgm:t>
    </dgm:pt>
    <dgm:pt modelId="{3D2957DC-4B64-42BB-83EB-98CB4EDD80E1}">
      <dgm:prSet/>
      <dgm:spPr/>
      <dgm:t>
        <a:bodyPr/>
        <a:lstStyle/>
        <a:p>
          <a:r>
            <a:rPr lang="en-US" dirty="0"/>
            <a:t>&lt;15 credits= Academic Probation</a:t>
          </a:r>
        </a:p>
      </dgm:t>
    </dgm:pt>
    <dgm:pt modelId="{7C0AE549-91AE-4BBE-A219-620631C8010A}" type="parTrans" cxnId="{6D85DB2E-C49E-4BEB-94C1-5DF7DFE53609}">
      <dgm:prSet/>
      <dgm:spPr/>
      <dgm:t>
        <a:bodyPr/>
        <a:lstStyle/>
        <a:p>
          <a:endParaRPr lang="en-US"/>
        </a:p>
      </dgm:t>
    </dgm:pt>
    <dgm:pt modelId="{FDED867E-287C-4D58-B16E-9F519E7C4F9D}" type="sibTrans" cxnId="{6D85DB2E-C49E-4BEB-94C1-5DF7DFE53609}">
      <dgm:prSet/>
      <dgm:spPr/>
      <dgm:t>
        <a:bodyPr/>
        <a:lstStyle/>
        <a:p>
          <a:endParaRPr lang="en-US"/>
        </a:p>
      </dgm:t>
    </dgm:pt>
    <dgm:pt modelId="{86E87099-548A-42E3-80F6-7691ACE4102F}" type="pres">
      <dgm:prSet presAssocID="{31B3FE43-5B7A-447F-8C73-A3513DE866FC}" presName="diagram" presStyleCnt="0">
        <dgm:presLayoutVars>
          <dgm:dir/>
          <dgm:resizeHandles val="exact"/>
        </dgm:presLayoutVars>
      </dgm:prSet>
      <dgm:spPr/>
    </dgm:pt>
    <dgm:pt modelId="{6223ACE6-F668-4C4B-9C27-AD02FAD8F3F3}" type="pres">
      <dgm:prSet presAssocID="{00499926-2B46-40B7-8020-332F3D8A946E}" presName="node" presStyleLbl="node1" presStyleIdx="0" presStyleCnt="6">
        <dgm:presLayoutVars>
          <dgm:bulletEnabled val="1"/>
        </dgm:presLayoutVars>
      </dgm:prSet>
      <dgm:spPr/>
    </dgm:pt>
    <dgm:pt modelId="{E9DD2BEE-FD41-4CD0-BAD7-51183BB10C5C}" type="pres">
      <dgm:prSet presAssocID="{003B28A9-E032-4129-8E7C-5010DAE9E743}" presName="sibTrans" presStyleCnt="0"/>
      <dgm:spPr/>
    </dgm:pt>
    <dgm:pt modelId="{430D1CCA-3F49-4C60-A582-3F07938C99E3}" type="pres">
      <dgm:prSet presAssocID="{8BA5C43A-5377-4047-9B71-5E2ABA9795A9}" presName="node" presStyleLbl="node1" presStyleIdx="1" presStyleCnt="6">
        <dgm:presLayoutVars>
          <dgm:bulletEnabled val="1"/>
        </dgm:presLayoutVars>
      </dgm:prSet>
      <dgm:spPr/>
    </dgm:pt>
    <dgm:pt modelId="{CB4404E1-4424-4504-88A4-76673943A45A}" type="pres">
      <dgm:prSet presAssocID="{5685F784-6352-4EE2-9EB1-92D158DCD906}" presName="sibTrans" presStyleCnt="0"/>
      <dgm:spPr/>
    </dgm:pt>
    <dgm:pt modelId="{DD088433-DF7A-4E8E-8FF8-629813D25316}" type="pres">
      <dgm:prSet presAssocID="{E88BD3F9-C527-427B-9E7A-E14FFAEF964B}" presName="node" presStyleLbl="node1" presStyleIdx="2" presStyleCnt="6">
        <dgm:presLayoutVars>
          <dgm:bulletEnabled val="1"/>
        </dgm:presLayoutVars>
      </dgm:prSet>
      <dgm:spPr/>
    </dgm:pt>
    <dgm:pt modelId="{4627B51B-2C5A-4786-9486-C5D437D78C17}" type="pres">
      <dgm:prSet presAssocID="{4EF41BF1-C0DC-4AF5-B03E-B7E57CF94324}" presName="sibTrans" presStyleCnt="0"/>
      <dgm:spPr/>
    </dgm:pt>
    <dgm:pt modelId="{5170B2FF-1571-4C62-9B43-4301F16E4699}" type="pres">
      <dgm:prSet presAssocID="{35E15E31-E755-4C9A-8908-E7EB810B0742}" presName="node" presStyleLbl="node1" presStyleIdx="3" presStyleCnt="6">
        <dgm:presLayoutVars>
          <dgm:bulletEnabled val="1"/>
        </dgm:presLayoutVars>
      </dgm:prSet>
      <dgm:spPr/>
    </dgm:pt>
    <dgm:pt modelId="{4844BD75-C2FB-42F6-A018-F2A3CCFA8A24}" type="pres">
      <dgm:prSet presAssocID="{39BBCBFE-EF65-47F7-B0CD-23A08F12C582}" presName="sibTrans" presStyleCnt="0"/>
      <dgm:spPr/>
    </dgm:pt>
    <dgm:pt modelId="{8D916C1D-E5E8-4E18-8D42-F7271CA8B897}" type="pres">
      <dgm:prSet presAssocID="{EFC7BDCA-3BDA-4398-AFDF-32EF77B00C25}" presName="node" presStyleLbl="node1" presStyleIdx="4" presStyleCnt="6">
        <dgm:presLayoutVars>
          <dgm:bulletEnabled val="1"/>
        </dgm:presLayoutVars>
      </dgm:prSet>
      <dgm:spPr/>
    </dgm:pt>
    <dgm:pt modelId="{2A86817E-031A-49C3-89C0-5A709D122417}" type="pres">
      <dgm:prSet presAssocID="{AACAE6FD-42DF-4D2E-8F94-14BEDCD94322}" presName="sibTrans" presStyleCnt="0"/>
      <dgm:spPr/>
    </dgm:pt>
    <dgm:pt modelId="{540AC077-BAA7-4E67-AE1C-404B4F42E5B5}" type="pres">
      <dgm:prSet presAssocID="{3D2957DC-4B64-42BB-83EB-98CB4EDD80E1}" presName="node" presStyleLbl="node1" presStyleIdx="5" presStyleCnt="6">
        <dgm:presLayoutVars>
          <dgm:bulletEnabled val="1"/>
        </dgm:presLayoutVars>
      </dgm:prSet>
      <dgm:spPr/>
    </dgm:pt>
  </dgm:ptLst>
  <dgm:cxnLst>
    <dgm:cxn modelId="{D4A9C504-5E61-4B39-88D0-2C66449C06C1}" srcId="{31B3FE43-5B7A-447F-8C73-A3513DE866FC}" destId="{8BA5C43A-5377-4047-9B71-5E2ABA9795A9}" srcOrd="1" destOrd="0" parTransId="{AB245F40-3752-4E2E-ABA0-B81A50002046}" sibTransId="{5685F784-6352-4EE2-9EB1-92D158DCD906}"/>
    <dgm:cxn modelId="{6D85DB2E-C49E-4BEB-94C1-5DF7DFE53609}" srcId="{31B3FE43-5B7A-447F-8C73-A3513DE866FC}" destId="{3D2957DC-4B64-42BB-83EB-98CB4EDD80E1}" srcOrd="5" destOrd="0" parTransId="{7C0AE549-91AE-4BBE-A219-620631C8010A}" sibTransId="{FDED867E-287C-4D58-B16E-9F519E7C4F9D}"/>
    <dgm:cxn modelId="{1A4CC435-2795-4E86-AD95-15CA9997AFD2}" srcId="{31B3FE43-5B7A-447F-8C73-A3513DE866FC}" destId="{EFC7BDCA-3BDA-4398-AFDF-32EF77B00C25}" srcOrd="4" destOrd="0" parTransId="{657ED3E1-DC36-43BF-8A87-6EB256548A5B}" sibTransId="{AACAE6FD-42DF-4D2E-8F94-14BEDCD94322}"/>
    <dgm:cxn modelId="{58200C43-7AA2-4B64-BDF4-045BE2743678}" srcId="{31B3FE43-5B7A-447F-8C73-A3513DE866FC}" destId="{35E15E31-E755-4C9A-8908-E7EB810B0742}" srcOrd="3" destOrd="0" parTransId="{2386A71C-F4B8-4432-8A60-986554861864}" sibTransId="{39BBCBFE-EF65-47F7-B0CD-23A08F12C582}"/>
    <dgm:cxn modelId="{D6629844-D51B-4E47-8A16-7DDE35AB3C15}" srcId="{31B3FE43-5B7A-447F-8C73-A3513DE866FC}" destId="{00499926-2B46-40B7-8020-332F3D8A946E}" srcOrd="0" destOrd="0" parTransId="{348C1C78-F107-4645-844F-C7989F2E7AE6}" sibTransId="{003B28A9-E032-4129-8E7C-5010DAE9E743}"/>
    <dgm:cxn modelId="{0E616B66-AA8A-4ADA-92BA-92D48E6F3CA1}" type="presOf" srcId="{E88BD3F9-C527-427B-9E7A-E14FFAEF964B}" destId="{DD088433-DF7A-4E8E-8FF8-629813D25316}" srcOrd="0" destOrd="0" presId="urn:microsoft.com/office/officeart/2005/8/layout/default"/>
    <dgm:cxn modelId="{4D36807D-6C06-4DAA-8929-2F1C9F519A7F}" type="presOf" srcId="{00499926-2B46-40B7-8020-332F3D8A946E}" destId="{6223ACE6-F668-4C4B-9C27-AD02FAD8F3F3}" srcOrd="0" destOrd="0" presId="urn:microsoft.com/office/officeart/2005/8/layout/default"/>
    <dgm:cxn modelId="{C07A88A0-4298-4C73-B37B-52BBFED56B22}" type="presOf" srcId="{8BA5C43A-5377-4047-9B71-5E2ABA9795A9}" destId="{430D1CCA-3F49-4C60-A582-3F07938C99E3}" srcOrd="0" destOrd="0" presId="urn:microsoft.com/office/officeart/2005/8/layout/default"/>
    <dgm:cxn modelId="{63B34FB0-C1A7-4897-AF43-5F75F6113402}" type="presOf" srcId="{3D2957DC-4B64-42BB-83EB-98CB4EDD80E1}" destId="{540AC077-BAA7-4E67-AE1C-404B4F42E5B5}" srcOrd="0" destOrd="0" presId="urn:microsoft.com/office/officeart/2005/8/layout/default"/>
    <dgm:cxn modelId="{521E39B8-3809-4E78-9A91-184BFA9CD7BF}" type="presOf" srcId="{EFC7BDCA-3BDA-4398-AFDF-32EF77B00C25}" destId="{8D916C1D-E5E8-4E18-8D42-F7271CA8B897}" srcOrd="0" destOrd="0" presId="urn:microsoft.com/office/officeart/2005/8/layout/default"/>
    <dgm:cxn modelId="{F47214CC-4D97-4771-82FE-61AED6493D47}" type="presOf" srcId="{35E15E31-E755-4C9A-8908-E7EB810B0742}" destId="{5170B2FF-1571-4C62-9B43-4301F16E4699}" srcOrd="0" destOrd="0" presId="urn:microsoft.com/office/officeart/2005/8/layout/default"/>
    <dgm:cxn modelId="{C09D01E5-D441-4ACC-81BD-1F419C97978E}" type="presOf" srcId="{31B3FE43-5B7A-447F-8C73-A3513DE866FC}" destId="{86E87099-548A-42E3-80F6-7691ACE4102F}" srcOrd="0" destOrd="0" presId="urn:microsoft.com/office/officeart/2005/8/layout/default"/>
    <dgm:cxn modelId="{EA38A6E7-2C1A-4EC3-B00F-BEA47B90A357}" srcId="{31B3FE43-5B7A-447F-8C73-A3513DE866FC}" destId="{E88BD3F9-C527-427B-9E7A-E14FFAEF964B}" srcOrd="2" destOrd="0" parTransId="{8EAC3668-3655-44A9-BD01-D23A83122349}" sibTransId="{4EF41BF1-C0DC-4AF5-B03E-B7E57CF94324}"/>
    <dgm:cxn modelId="{3FA973E2-E50C-405D-96C1-8FD8C8E562CD}" type="presParOf" srcId="{86E87099-548A-42E3-80F6-7691ACE4102F}" destId="{6223ACE6-F668-4C4B-9C27-AD02FAD8F3F3}" srcOrd="0" destOrd="0" presId="urn:microsoft.com/office/officeart/2005/8/layout/default"/>
    <dgm:cxn modelId="{BCA9BF00-D8CC-40AC-B631-2A75F1D3E7E0}" type="presParOf" srcId="{86E87099-548A-42E3-80F6-7691ACE4102F}" destId="{E9DD2BEE-FD41-4CD0-BAD7-51183BB10C5C}" srcOrd="1" destOrd="0" presId="urn:microsoft.com/office/officeart/2005/8/layout/default"/>
    <dgm:cxn modelId="{6CB4DECB-5232-42B7-A447-32232A832B35}" type="presParOf" srcId="{86E87099-548A-42E3-80F6-7691ACE4102F}" destId="{430D1CCA-3F49-4C60-A582-3F07938C99E3}" srcOrd="2" destOrd="0" presId="urn:microsoft.com/office/officeart/2005/8/layout/default"/>
    <dgm:cxn modelId="{B4BCBC85-A663-4D56-858B-95DF041A1CEE}" type="presParOf" srcId="{86E87099-548A-42E3-80F6-7691ACE4102F}" destId="{CB4404E1-4424-4504-88A4-76673943A45A}" srcOrd="3" destOrd="0" presId="urn:microsoft.com/office/officeart/2005/8/layout/default"/>
    <dgm:cxn modelId="{99B83E6C-5DCB-4FFE-AD95-35B39BC010D0}" type="presParOf" srcId="{86E87099-548A-42E3-80F6-7691ACE4102F}" destId="{DD088433-DF7A-4E8E-8FF8-629813D25316}" srcOrd="4" destOrd="0" presId="urn:microsoft.com/office/officeart/2005/8/layout/default"/>
    <dgm:cxn modelId="{EBE19961-602D-4C3F-8F85-BFA43F2AB091}" type="presParOf" srcId="{86E87099-548A-42E3-80F6-7691ACE4102F}" destId="{4627B51B-2C5A-4786-9486-C5D437D78C17}" srcOrd="5" destOrd="0" presId="urn:microsoft.com/office/officeart/2005/8/layout/default"/>
    <dgm:cxn modelId="{A2DF4AA0-C792-4509-BFDE-A745321B2D26}" type="presParOf" srcId="{86E87099-548A-42E3-80F6-7691ACE4102F}" destId="{5170B2FF-1571-4C62-9B43-4301F16E4699}" srcOrd="6" destOrd="0" presId="urn:microsoft.com/office/officeart/2005/8/layout/default"/>
    <dgm:cxn modelId="{C167FA5D-32DC-4E34-9351-9AF18CECECC0}" type="presParOf" srcId="{86E87099-548A-42E3-80F6-7691ACE4102F}" destId="{4844BD75-C2FB-42F6-A018-F2A3CCFA8A24}" srcOrd="7" destOrd="0" presId="urn:microsoft.com/office/officeart/2005/8/layout/default"/>
    <dgm:cxn modelId="{A958C27A-0E5F-4843-B317-371E3C5C2138}" type="presParOf" srcId="{86E87099-548A-42E3-80F6-7691ACE4102F}" destId="{8D916C1D-E5E8-4E18-8D42-F7271CA8B897}" srcOrd="8" destOrd="0" presId="urn:microsoft.com/office/officeart/2005/8/layout/default"/>
    <dgm:cxn modelId="{BE5C5546-183C-484C-AE12-0CFA1FB888CC}" type="presParOf" srcId="{86E87099-548A-42E3-80F6-7691ACE4102F}" destId="{2A86817E-031A-49C3-89C0-5A709D122417}" srcOrd="9" destOrd="0" presId="urn:microsoft.com/office/officeart/2005/8/layout/default"/>
    <dgm:cxn modelId="{1D962E6A-E62D-4561-86CB-97F7F7F9B651}" type="presParOf" srcId="{86E87099-548A-42E3-80F6-7691ACE4102F}" destId="{540AC077-BAA7-4E67-AE1C-404B4F42E5B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9C19AB-B876-4A78-9988-7508F30974E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923D31-4485-4B3D-B3BE-854703ECB14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Students who bring their mobile phones to school turn them into their 7</a:t>
          </a:r>
          <a:r>
            <a:rPr lang="en-US" baseline="30000"/>
            <a:t>th</a:t>
          </a:r>
          <a:r>
            <a:rPr lang="en-US"/>
            <a:t> period teacher prior to 1</a:t>
          </a:r>
          <a:r>
            <a:rPr lang="en-US" baseline="30000"/>
            <a:t>st</a:t>
          </a:r>
          <a:r>
            <a:rPr lang="en-US"/>
            <a:t> period</a:t>
          </a:r>
        </a:p>
      </dgm:t>
    </dgm:pt>
    <dgm:pt modelId="{CB870D21-D30B-41B9-94CD-A04BC5ED06BD}" type="parTrans" cxnId="{0D8FB657-BFF0-4F5A-828F-E0A073DA8E56}">
      <dgm:prSet/>
      <dgm:spPr/>
      <dgm:t>
        <a:bodyPr/>
        <a:lstStyle/>
        <a:p>
          <a:endParaRPr lang="en-US"/>
        </a:p>
      </dgm:t>
    </dgm:pt>
    <dgm:pt modelId="{0E8AF57D-0401-4F43-91ED-D8EF3E329BB6}" type="sibTrans" cxnId="{0D8FB657-BFF0-4F5A-828F-E0A073DA8E56}">
      <dgm:prSet/>
      <dgm:spPr/>
      <dgm:t>
        <a:bodyPr/>
        <a:lstStyle/>
        <a:p>
          <a:endParaRPr lang="en-US"/>
        </a:p>
      </dgm:t>
    </dgm:pt>
    <dgm:pt modelId="{229EE768-7D8F-400F-BFEE-2E7D263B22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Students pickup their laptop devices in their 7</a:t>
          </a:r>
          <a:r>
            <a:rPr lang="en-US" baseline="30000"/>
            <a:t>th</a:t>
          </a:r>
          <a:r>
            <a:rPr lang="en-US"/>
            <a:t> period class prior to 1</a:t>
          </a:r>
          <a:r>
            <a:rPr lang="en-US" baseline="30000"/>
            <a:t>st</a:t>
          </a:r>
          <a:r>
            <a:rPr lang="en-US"/>
            <a:t> period</a:t>
          </a:r>
        </a:p>
      </dgm:t>
    </dgm:pt>
    <dgm:pt modelId="{B0AAF126-0A3A-481B-AD89-765FE3E39005}" type="parTrans" cxnId="{05C9D24B-C354-4FDA-9622-FA5DD58457FF}">
      <dgm:prSet/>
      <dgm:spPr/>
      <dgm:t>
        <a:bodyPr/>
        <a:lstStyle/>
        <a:p>
          <a:endParaRPr lang="en-US"/>
        </a:p>
      </dgm:t>
    </dgm:pt>
    <dgm:pt modelId="{0A50F9CF-1C92-4585-A48C-896748BF5A03}" type="sibTrans" cxnId="{05C9D24B-C354-4FDA-9622-FA5DD58457FF}">
      <dgm:prSet/>
      <dgm:spPr/>
      <dgm:t>
        <a:bodyPr/>
        <a:lstStyle/>
        <a:p>
          <a:endParaRPr lang="en-US"/>
        </a:p>
      </dgm:t>
    </dgm:pt>
    <dgm:pt modelId="{4C493BC0-6DFD-4803-A82F-F585914EB88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Students turn in their devices at the end of 7</a:t>
          </a:r>
          <a:r>
            <a:rPr lang="en-US" baseline="30000"/>
            <a:t>th</a:t>
          </a:r>
          <a:r>
            <a:rPr lang="en-US"/>
            <a:t> period and have their mobile phones returned to them for dismissal</a:t>
          </a:r>
        </a:p>
      </dgm:t>
    </dgm:pt>
    <dgm:pt modelId="{3BCEC8F9-D18E-4747-B35B-56DC20DF7956}" type="parTrans" cxnId="{499AC737-6A36-4494-9DB2-6DCE24F65B4D}">
      <dgm:prSet/>
      <dgm:spPr/>
      <dgm:t>
        <a:bodyPr/>
        <a:lstStyle/>
        <a:p>
          <a:endParaRPr lang="en-US"/>
        </a:p>
      </dgm:t>
    </dgm:pt>
    <dgm:pt modelId="{C8ECF49C-0300-483E-928F-27902D96EF3F}" type="sibTrans" cxnId="{499AC737-6A36-4494-9DB2-6DCE24F65B4D}">
      <dgm:prSet/>
      <dgm:spPr/>
      <dgm:t>
        <a:bodyPr/>
        <a:lstStyle/>
        <a:p>
          <a:endParaRPr lang="en-US"/>
        </a:p>
      </dgm:t>
    </dgm:pt>
    <dgm:pt modelId="{6BF94265-4FFE-4BC3-909B-A5A8E6399A7F}" type="pres">
      <dgm:prSet presAssocID="{089C19AB-B876-4A78-9988-7508F30974E0}" presName="root" presStyleCnt="0">
        <dgm:presLayoutVars>
          <dgm:dir/>
          <dgm:resizeHandles val="exact"/>
        </dgm:presLayoutVars>
      </dgm:prSet>
      <dgm:spPr/>
    </dgm:pt>
    <dgm:pt modelId="{9BFBE4CF-4202-4C6C-AA5E-A845FCDCD39A}" type="pres">
      <dgm:prSet presAssocID="{13923D31-4485-4B3D-B3BE-854703ECB149}" presName="compNode" presStyleCnt="0"/>
      <dgm:spPr/>
    </dgm:pt>
    <dgm:pt modelId="{772CD3A7-291B-48ED-B43C-3473F53C0D8B}" type="pres">
      <dgm:prSet presAssocID="{13923D31-4485-4B3D-B3BE-854703ECB149}" presName="bgRect" presStyleLbl="bgShp" presStyleIdx="0" presStyleCnt="3"/>
      <dgm:spPr/>
    </dgm:pt>
    <dgm:pt modelId="{4A538412-5636-47D3-83D2-3FC2FB1A188D}" type="pres">
      <dgm:prSet presAssocID="{13923D31-4485-4B3D-B3BE-854703ECB149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C2FAB383-B936-4C96-938D-B06D80FDAA18}" type="pres">
      <dgm:prSet presAssocID="{13923D31-4485-4B3D-B3BE-854703ECB149}" presName="spaceRect" presStyleCnt="0"/>
      <dgm:spPr/>
    </dgm:pt>
    <dgm:pt modelId="{409D462F-84D9-47D7-A1D1-31D451A345FF}" type="pres">
      <dgm:prSet presAssocID="{13923D31-4485-4B3D-B3BE-854703ECB149}" presName="parTx" presStyleLbl="revTx" presStyleIdx="0" presStyleCnt="3">
        <dgm:presLayoutVars>
          <dgm:chMax val="0"/>
          <dgm:chPref val="0"/>
        </dgm:presLayoutVars>
      </dgm:prSet>
      <dgm:spPr/>
    </dgm:pt>
    <dgm:pt modelId="{982C5800-9811-4B95-B705-C88B3342CEBA}" type="pres">
      <dgm:prSet presAssocID="{0E8AF57D-0401-4F43-91ED-D8EF3E329BB6}" presName="sibTrans" presStyleCnt="0"/>
      <dgm:spPr/>
    </dgm:pt>
    <dgm:pt modelId="{9955FD28-9310-4E4A-A82B-1B3C123B4644}" type="pres">
      <dgm:prSet presAssocID="{229EE768-7D8F-400F-BFEE-2E7D263B2236}" presName="compNode" presStyleCnt="0"/>
      <dgm:spPr/>
    </dgm:pt>
    <dgm:pt modelId="{D90DB3B6-E47E-44BE-B59D-62716C2635DF}" type="pres">
      <dgm:prSet presAssocID="{229EE768-7D8F-400F-BFEE-2E7D263B2236}" presName="bgRect" presStyleLbl="bgShp" presStyleIdx="1" presStyleCnt="3"/>
      <dgm:spPr/>
    </dgm:pt>
    <dgm:pt modelId="{D0448739-AF44-46D3-A2FF-BE26B3C64081}" type="pres">
      <dgm:prSet presAssocID="{229EE768-7D8F-400F-BFEE-2E7D263B2236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aptop"/>
        </a:ext>
      </dgm:extLst>
    </dgm:pt>
    <dgm:pt modelId="{317BBDE9-F968-406C-9B74-88EF4651BE05}" type="pres">
      <dgm:prSet presAssocID="{229EE768-7D8F-400F-BFEE-2E7D263B2236}" presName="spaceRect" presStyleCnt="0"/>
      <dgm:spPr/>
    </dgm:pt>
    <dgm:pt modelId="{5AAF35A6-26EA-4462-8BEE-695DAFB27D24}" type="pres">
      <dgm:prSet presAssocID="{229EE768-7D8F-400F-BFEE-2E7D263B2236}" presName="parTx" presStyleLbl="revTx" presStyleIdx="1" presStyleCnt="3">
        <dgm:presLayoutVars>
          <dgm:chMax val="0"/>
          <dgm:chPref val="0"/>
        </dgm:presLayoutVars>
      </dgm:prSet>
      <dgm:spPr/>
    </dgm:pt>
    <dgm:pt modelId="{BB5B7530-BDCA-4480-908E-5F7C094B2B39}" type="pres">
      <dgm:prSet presAssocID="{0A50F9CF-1C92-4585-A48C-896748BF5A03}" presName="sibTrans" presStyleCnt="0"/>
      <dgm:spPr/>
    </dgm:pt>
    <dgm:pt modelId="{9139A0BA-ACF4-4753-94F0-18F8FE0EDAC3}" type="pres">
      <dgm:prSet presAssocID="{4C493BC0-6DFD-4803-A82F-F585914EB88B}" presName="compNode" presStyleCnt="0"/>
      <dgm:spPr/>
    </dgm:pt>
    <dgm:pt modelId="{EAD265F8-F16A-4EFD-B533-166B64C2A3B7}" type="pres">
      <dgm:prSet presAssocID="{4C493BC0-6DFD-4803-A82F-F585914EB88B}" presName="bgRect" presStyleLbl="bgShp" presStyleIdx="2" presStyleCnt="3"/>
      <dgm:spPr/>
    </dgm:pt>
    <dgm:pt modelId="{1B102F00-ED34-4DEA-B5F1-E6C44733D4B2}" type="pres">
      <dgm:prSet presAssocID="{4C493BC0-6DFD-4803-A82F-F585914EB88B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11C9732F-CD63-48A7-A0B9-E01F51D25AFF}" type="pres">
      <dgm:prSet presAssocID="{4C493BC0-6DFD-4803-A82F-F585914EB88B}" presName="spaceRect" presStyleCnt="0"/>
      <dgm:spPr/>
    </dgm:pt>
    <dgm:pt modelId="{22EF4585-D8FF-441D-82D6-D07CB1917D3E}" type="pres">
      <dgm:prSet presAssocID="{4C493BC0-6DFD-4803-A82F-F585914EB88B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5884000-C64F-4D8D-93E0-3C868A4DA46F}" type="presOf" srcId="{089C19AB-B876-4A78-9988-7508F30974E0}" destId="{6BF94265-4FFE-4BC3-909B-A5A8E6399A7F}" srcOrd="0" destOrd="0" presId="urn:microsoft.com/office/officeart/2018/2/layout/IconVerticalSolidList"/>
    <dgm:cxn modelId="{5018E331-0077-4DF7-96C4-CBD54F8F49DC}" type="presOf" srcId="{13923D31-4485-4B3D-B3BE-854703ECB149}" destId="{409D462F-84D9-47D7-A1D1-31D451A345FF}" srcOrd="0" destOrd="0" presId="urn:microsoft.com/office/officeart/2018/2/layout/IconVerticalSolidList"/>
    <dgm:cxn modelId="{499AC737-6A36-4494-9DB2-6DCE24F65B4D}" srcId="{089C19AB-B876-4A78-9988-7508F30974E0}" destId="{4C493BC0-6DFD-4803-A82F-F585914EB88B}" srcOrd="2" destOrd="0" parTransId="{3BCEC8F9-D18E-4747-B35B-56DC20DF7956}" sibTransId="{C8ECF49C-0300-483E-928F-27902D96EF3F}"/>
    <dgm:cxn modelId="{05C9D24B-C354-4FDA-9622-FA5DD58457FF}" srcId="{089C19AB-B876-4A78-9988-7508F30974E0}" destId="{229EE768-7D8F-400F-BFEE-2E7D263B2236}" srcOrd="1" destOrd="0" parTransId="{B0AAF126-0A3A-481B-AD89-765FE3E39005}" sibTransId="{0A50F9CF-1C92-4585-A48C-896748BF5A03}"/>
    <dgm:cxn modelId="{0D8FB657-BFF0-4F5A-828F-E0A073DA8E56}" srcId="{089C19AB-B876-4A78-9988-7508F30974E0}" destId="{13923D31-4485-4B3D-B3BE-854703ECB149}" srcOrd="0" destOrd="0" parTransId="{CB870D21-D30B-41B9-94CD-A04BC5ED06BD}" sibTransId="{0E8AF57D-0401-4F43-91ED-D8EF3E329BB6}"/>
    <dgm:cxn modelId="{6BBCA887-EC1F-4861-9EA9-221E09F2F847}" type="presOf" srcId="{4C493BC0-6DFD-4803-A82F-F585914EB88B}" destId="{22EF4585-D8FF-441D-82D6-D07CB1917D3E}" srcOrd="0" destOrd="0" presId="urn:microsoft.com/office/officeart/2018/2/layout/IconVerticalSolidList"/>
    <dgm:cxn modelId="{86F07998-8F8E-485E-8A43-AD40126DB4AA}" type="presOf" srcId="{229EE768-7D8F-400F-BFEE-2E7D263B2236}" destId="{5AAF35A6-26EA-4462-8BEE-695DAFB27D24}" srcOrd="0" destOrd="0" presId="urn:microsoft.com/office/officeart/2018/2/layout/IconVerticalSolidList"/>
    <dgm:cxn modelId="{B3261A21-24E2-4BEC-84CA-DD83485E10D4}" type="presParOf" srcId="{6BF94265-4FFE-4BC3-909B-A5A8E6399A7F}" destId="{9BFBE4CF-4202-4C6C-AA5E-A845FCDCD39A}" srcOrd="0" destOrd="0" presId="urn:microsoft.com/office/officeart/2018/2/layout/IconVerticalSolidList"/>
    <dgm:cxn modelId="{CD5AAF10-9483-4CED-BDE1-645DA3C5A834}" type="presParOf" srcId="{9BFBE4CF-4202-4C6C-AA5E-A845FCDCD39A}" destId="{772CD3A7-291B-48ED-B43C-3473F53C0D8B}" srcOrd="0" destOrd="0" presId="urn:microsoft.com/office/officeart/2018/2/layout/IconVerticalSolidList"/>
    <dgm:cxn modelId="{BE2C4B5B-6ED5-477E-AE1E-1DE51004BBA9}" type="presParOf" srcId="{9BFBE4CF-4202-4C6C-AA5E-A845FCDCD39A}" destId="{4A538412-5636-47D3-83D2-3FC2FB1A188D}" srcOrd="1" destOrd="0" presId="urn:microsoft.com/office/officeart/2018/2/layout/IconVerticalSolidList"/>
    <dgm:cxn modelId="{A78E9A87-4202-4162-BDE5-C21D18355BFE}" type="presParOf" srcId="{9BFBE4CF-4202-4C6C-AA5E-A845FCDCD39A}" destId="{C2FAB383-B936-4C96-938D-B06D80FDAA18}" srcOrd="2" destOrd="0" presId="urn:microsoft.com/office/officeart/2018/2/layout/IconVerticalSolidList"/>
    <dgm:cxn modelId="{8A82A3FF-BC54-40BC-BC3C-D81906C6243C}" type="presParOf" srcId="{9BFBE4CF-4202-4C6C-AA5E-A845FCDCD39A}" destId="{409D462F-84D9-47D7-A1D1-31D451A345FF}" srcOrd="3" destOrd="0" presId="urn:microsoft.com/office/officeart/2018/2/layout/IconVerticalSolidList"/>
    <dgm:cxn modelId="{E69A642A-7292-4536-A46A-FAE2C18EDB0D}" type="presParOf" srcId="{6BF94265-4FFE-4BC3-909B-A5A8E6399A7F}" destId="{982C5800-9811-4B95-B705-C88B3342CEBA}" srcOrd="1" destOrd="0" presId="urn:microsoft.com/office/officeart/2018/2/layout/IconVerticalSolidList"/>
    <dgm:cxn modelId="{0A83B9F7-46FC-4956-8CA2-EA007454C2AA}" type="presParOf" srcId="{6BF94265-4FFE-4BC3-909B-A5A8E6399A7F}" destId="{9955FD28-9310-4E4A-A82B-1B3C123B4644}" srcOrd="2" destOrd="0" presId="urn:microsoft.com/office/officeart/2018/2/layout/IconVerticalSolidList"/>
    <dgm:cxn modelId="{FB8078CD-9386-48E7-B5C7-CDFE5A53C390}" type="presParOf" srcId="{9955FD28-9310-4E4A-A82B-1B3C123B4644}" destId="{D90DB3B6-E47E-44BE-B59D-62716C2635DF}" srcOrd="0" destOrd="0" presId="urn:microsoft.com/office/officeart/2018/2/layout/IconVerticalSolidList"/>
    <dgm:cxn modelId="{FF558898-414C-46ED-A2D5-C31545E858B0}" type="presParOf" srcId="{9955FD28-9310-4E4A-A82B-1B3C123B4644}" destId="{D0448739-AF44-46D3-A2FF-BE26B3C64081}" srcOrd="1" destOrd="0" presId="urn:microsoft.com/office/officeart/2018/2/layout/IconVerticalSolidList"/>
    <dgm:cxn modelId="{FA077173-67BF-47C6-BDCC-D87B2516A9F6}" type="presParOf" srcId="{9955FD28-9310-4E4A-A82B-1B3C123B4644}" destId="{317BBDE9-F968-406C-9B74-88EF4651BE05}" srcOrd="2" destOrd="0" presId="urn:microsoft.com/office/officeart/2018/2/layout/IconVerticalSolidList"/>
    <dgm:cxn modelId="{730AD63C-2DE5-4AA3-9E82-F3522D003706}" type="presParOf" srcId="{9955FD28-9310-4E4A-A82B-1B3C123B4644}" destId="{5AAF35A6-26EA-4462-8BEE-695DAFB27D24}" srcOrd="3" destOrd="0" presId="urn:microsoft.com/office/officeart/2018/2/layout/IconVerticalSolidList"/>
    <dgm:cxn modelId="{D70C5860-68D2-4544-B81B-A4CE418F6CCE}" type="presParOf" srcId="{6BF94265-4FFE-4BC3-909B-A5A8E6399A7F}" destId="{BB5B7530-BDCA-4480-908E-5F7C094B2B39}" srcOrd="3" destOrd="0" presId="urn:microsoft.com/office/officeart/2018/2/layout/IconVerticalSolidList"/>
    <dgm:cxn modelId="{074F0E3B-D094-4086-A93C-A27EEE4A6696}" type="presParOf" srcId="{6BF94265-4FFE-4BC3-909B-A5A8E6399A7F}" destId="{9139A0BA-ACF4-4753-94F0-18F8FE0EDAC3}" srcOrd="4" destOrd="0" presId="urn:microsoft.com/office/officeart/2018/2/layout/IconVerticalSolidList"/>
    <dgm:cxn modelId="{6400E534-CCF7-42C6-A04A-9543A85CA289}" type="presParOf" srcId="{9139A0BA-ACF4-4753-94F0-18F8FE0EDAC3}" destId="{EAD265F8-F16A-4EFD-B533-166B64C2A3B7}" srcOrd="0" destOrd="0" presId="urn:microsoft.com/office/officeart/2018/2/layout/IconVerticalSolidList"/>
    <dgm:cxn modelId="{463DF1E5-A192-4716-914D-A67EFD8F8AAB}" type="presParOf" srcId="{9139A0BA-ACF4-4753-94F0-18F8FE0EDAC3}" destId="{1B102F00-ED34-4DEA-B5F1-E6C44733D4B2}" srcOrd="1" destOrd="0" presId="urn:microsoft.com/office/officeart/2018/2/layout/IconVerticalSolidList"/>
    <dgm:cxn modelId="{1AF2FBD7-CE92-45E6-9427-24F336CD07BE}" type="presParOf" srcId="{9139A0BA-ACF4-4753-94F0-18F8FE0EDAC3}" destId="{11C9732F-CD63-48A7-A0B9-E01F51D25AFF}" srcOrd="2" destOrd="0" presId="urn:microsoft.com/office/officeart/2018/2/layout/IconVerticalSolidList"/>
    <dgm:cxn modelId="{B2CD5D99-0AAB-4F89-93DD-3003C87CB4E9}" type="presParOf" srcId="{9139A0BA-ACF4-4753-94F0-18F8FE0EDAC3}" destId="{22EF4585-D8FF-441D-82D6-D07CB1917D3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0B6CD8-AEAD-444D-9C15-106196B70A10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0D484C11-8AF5-4395-A8AA-46877909CDBE}">
      <dgm:prSet/>
      <dgm:spPr/>
      <dgm:t>
        <a:bodyPr/>
        <a:lstStyle/>
        <a:p>
          <a:r>
            <a:rPr lang="en-US"/>
            <a:t>Busing from several locations throughout the city of Manteca</a:t>
          </a:r>
        </a:p>
      </dgm:t>
    </dgm:pt>
    <dgm:pt modelId="{BEB66A3E-9748-4414-8BF3-EEC6B99F614F}" type="parTrans" cxnId="{D50F4350-04FE-4837-82DA-FE6B4910BD68}">
      <dgm:prSet/>
      <dgm:spPr/>
      <dgm:t>
        <a:bodyPr/>
        <a:lstStyle/>
        <a:p>
          <a:endParaRPr lang="en-US"/>
        </a:p>
      </dgm:t>
    </dgm:pt>
    <dgm:pt modelId="{96F0FFE2-3C35-4789-AC79-194A737D2010}" type="sibTrans" cxnId="{D50F4350-04FE-4837-82DA-FE6B4910BD68}">
      <dgm:prSet/>
      <dgm:spPr/>
      <dgm:t>
        <a:bodyPr/>
        <a:lstStyle/>
        <a:p>
          <a:endParaRPr lang="en-US"/>
        </a:p>
      </dgm:t>
    </dgm:pt>
    <dgm:pt modelId="{5099B471-AC09-4A57-BB5E-E2F8341AAA4F}">
      <dgm:prSet/>
      <dgm:spPr/>
      <dgm:t>
        <a:bodyPr/>
        <a:lstStyle/>
        <a:p>
          <a:r>
            <a:rPr lang="en-US"/>
            <a:t>Schedule on next slide</a:t>
          </a:r>
        </a:p>
      </dgm:t>
    </dgm:pt>
    <dgm:pt modelId="{4721FBC1-E14C-495B-B29B-00DE86EEFE25}" type="parTrans" cxnId="{496F7326-311F-414B-8E92-944911482ECB}">
      <dgm:prSet/>
      <dgm:spPr/>
      <dgm:t>
        <a:bodyPr/>
        <a:lstStyle/>
        <a:p>
          <a:endParaRPr lang="en-US"/>
        </a:p>
      </dgm:t>
    </dgm:pt>
    <dgm:pt modelId="{F69553A4-F6FD-4356-8F90-28D750282D70}" type="sibTrans" cxnId="{496F7326-311F-414B-8E92-944911482ECB}">
      <dgm:prSet/>
      <dgm:spPr/>
      <dgm:t>
        <a:bodyPr/>
        <a:lstStyle/>
        <a:p>
          <a:endParaRPr lang="en-US"/>
        </a:p>
      </dgm:t>
    </dgm:pt>
    <dgm:pt modelId="{FA685903-03EC-4365-A794-52A958044611}">
      <dgm:prSet/>
      <dgm:spPr/>
      <dgm:t>
        <a:bodyPr/>
        <a:lstStyle/>
        <a:p>
          <a:r>
            <a:rPr lang="en-US"/>
            <a:t>Free breakfast and lunch for all students</a:t>
          </a:r>
        </a:p>
      </dgm:t>
    </dgm:pt>
    <dgm:pt modelId="{740A3383-21DD-4418-A3D6-14A5EC70B877}" type="parTrans" cxnId="{D44B6D6D-95C3-4125-9042-173B56C055AB}">
      <dgm:prSet/>
      <dgm:spPr/>
      <dgm:t>
        <a:bodyPr/>
        <a:lstStyle/>
        <a:p>
          <a:endParaRPr lang="en-US"/>
        </a:p>
      </dgm:t>
    </dgm:pt>
    <dgm:pt modelId="{609BFD90-F3F7-4149-878F-F12097A51451}" type="sibTrans" cxnId="{D44B6D6D-95C3-4125-9042-173B56C055AB}">
      <dgm:prSet/>
      <dgm:spPr/>
      <dgm:t>
        <a:bodyPr/>
        <a:lstStyle/>
        <a:p>
          <a:endParaRPr lang="en-US"/>
        </a:p>
      </dgm:t>
    </dgm:pt>
    <dgm:pt modelId="{F68532F8-4BBE-49B8-9DDC-68C9560F525A}">
      <dgm:prSet/>
      <dgm:spPr/>
      <dgm:t>
        <a:bodyPr/>
        <a:lstStyle/>
        <a:p>
          <a:r>
            <a:rPr lang="en-US"/>
            <a:t>Breakfast is 8:00 AM to 8:25 AM daily</a:t>
          </a:r>
        </a:p>
      </dgm:t>
    </dgm:pt>
    <dgm:pt modelId="{540823DC-77DC-46D5-B094-3CF4DC88412D}" type="parTrans" cxnId="{F5804F80-0A43-49DA-A3AB-26702D12ABCD}">
      <dgm:prSet/>
      <dgm:spPr/>
      <dgm:t>
        <a:bodyPr/>
        <a:lstStyle/>
        <a:p>
          <a:endParaRPr lang="en-US"/>
        </a:p>
      </dgm:t>
    </dgm:pt>
    <dgm:pt modelId="{0E3E065A-CFE5-49BA-94FB-E36517617CCB}" type="sibTrans" cxnId="{F5804F80-0A43-49DA-A3AB-26702D12ABCD}">
      <dgm:prSet/>
      <dgm:spPr/>
      <dgm:t>
        <a:bodyPr/>
        <a:lstStyle/>
        <a:p>
          <a:endParaRPr lang="en-US"/>
        </a:p>
      </dgm:t>
    </dgm:pt>
    <dgm:pt modelId="{D95C89BE-0CEF-4C1B-A5E9-A2F1ADD633ED}">
      <dgm:prSet/>
      <dgm:spPr/>
      <dgm:t>
        <a:bodyPr/>
        <a:lstStyle/>
        <a:p>
          <a:r>
            <a:rPr lang="en-US"/>
            <a:t>Lunch is 11:57 AM to 12:22 PM M/T/R/F</a:t>
          </a:r>
        </a:p>
      </dgm:t>
    </dgm:pt>
    <dgm:pt modelId="{703B2F2B-FF9B-49C2-B2A9-A9477AA119B2}" type="parTrans" cxnId="{ADCA952B-140A-4431-8208-4E724C6D23FB}">
      <dgm:prSet/>
      <dgm:spPr/>
      <dgm:t>
        <a:bodyPr/>
        <a:lstStyle/>
        <a:p>
          <a:endParaRPr lang="en-US"/>
        </a:p>
      </dgm:t>
    </dgm:pt>
    <dgm:pt modelId="{FF3E2548-A76A-42F8-BDBD-D2D8F4D61541}" type="sibTrans" cxnId="{ADCA952B-140A-4431-8208-4E724C6D23FB}">
      <dgm:prSet/>
      <dgm:spPr/>
      <dgm:t>
        <a:bodyPr/>
        <a:lstStyle/>
        <a:p>
          <a:endParaRPr lang="en-US"/>
        </a:p>
      </dgm:t>
    </dgm:pt>
    <dgm:pt modelId="{3670F5A2-90F4-418D-A4DD-DD53385167CA}">
      <dgm:prSet/>
      <dgm:spPr/>
      <dgm:t>
        <a:bodyPr/>
        <a:lstStyle/>
        <a:p>
          <a:r>
            <a:rPr lang="en-US"/>
            <a:t>Brunch is 10:39 AM to 10:55 AM W</a:t>
          </a:r>
        </a:p>
      </dgm:t>
    </dgm:pt>
    <dgm:pt modelId="{7C994626-0E0F-44E4-9BB9-D1331C32620A}" type="parTrans" cxnId="{2BF5386D-6C57-4CC1-9000-54F34AD9E65A}">
      <dgm:prSet/>
      <dgm:spPr/>
      <dgm:t>
        <a:bodyPr/>
        <a:lstStyle/>
        <a:p>
          <a:endParaRPr lang="en-US"/>
        </a:p>
      </dgm:t>
    </dgm:pt>
    <dgm:pt modelId="{D4F3D83A-6102-45C0-8DDB-89F0BB969463}" type="sibTrans" cxnId="{2BF5386D-6C57-4CC1-9000-54F34AD9E65A}">
      <dgm:prSet/>
      <dgm:spPr/>
      <dgm:t>
        <a:bodyPr/>
        <a:lstStyle/>
        <a:p>
          <a:endParaRPr lang="en-US"/>
        </a:p>
      </dgm:t>
    </dgm:pt>
    <dgm:pt modelId="{8D6DDDE4-56F0-434A-ABAD-B89F669E4A29}" type="pres">
      <dgm:prSet presAssocID="{060B6CD8-AEAD-444D-9C15-106196B70A10}" presName="root" presStyleCnt="0">
        <dgm:presLayoutVars>
          <dgm:dir/>
          <dgm:resizeHandles val="exact"/>
        </dgm:presLayoutVars>
      </dgm:prSet>
      <dgm:spPr/>
    </dgm:pt>
    <dgm:pt modelId="{83DF15FB-4ADE-4F9D-B290-AEA7B9F0116C}" type="pres">
      <dgm:prSet presAssocID="{0D484C11-8AF5-4395-A8AA-46877909CDBE}" presName="compNode" presStyleCnt="0"/>
      <dgm:spPr/>
    </dgm:pt>
    <dgm:pt modelId="{15F6C966-C3A9-412E-AF69-8E55710A9A10}" type="pres">
      <dgm:prSet presAssocID="{0D484C11-8AF5-4395-A8AA-46877909CDBE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91EBCC60-2F37-4945-B691-D2084D296598}" type="pres">
      <dgm:prSet presAssocID="{0D484C11-8AF5-4395-A8AA-46877909CDBE}" presName="spaceRect" presStyleCnt="0"/>
      <dgm:spPr/>
    </dgm:pt>
    <dgm:pt modelId="{79EC3579-2C3A-4ED7-BAFC-0E2846A85E5C}" type="pres">
      <dgm:prSet presAssocID="{0D484C11-8AF5-4395-A8AA-46877909CDBE}" presName="textRect" presStyleLbl="revTx" presStyleIdx="0" presStyleCnt="6">
        <dgm:presLayoutVars>
          <dgm:chMax val="1"/>
          <dgm:chPref val="1"/>
        </dgm:presLayoutVars>
      </dgm:prSet>
      <dgm:spPr/>
    </dgm:pt>
    <dgm:pt modelId="{6BBE10F4-4DF2-43FC-9469-E9CABE10F80A}" type="pres">
      <dgm:prSet presAssocID="{96F0FFE2-3C35-4789-AC79-194A737D2010}" presName="sibTrans" presStyleCnt="0"/>
      <dgm:spPr/>
    </dgm:pt>
    <dgm:pt modelId="{F23CFA82-C8D4-4E12-939E-58F3456EECCF}" type="pres">
      <dgm:prSet presAssocID="{5099B471-AC09-4A57-BB5E-E2F8341AAA4F}" presName="compNode" presStyleCnt="0"/>
      <dgm:spPr/>
    </dgm:pt>
    <dgm:pt modelId="{F4495E77-F3C0-492F-92E4-7D9548EB3FE8}" type="pres">
      <dgm:prSet presAssocID="{5099B471-AC09-4A57-BB5E-E2F8341AAA4F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431DCC31-AE56-417A-B5F8-1D8E550A0EEB}" type="pres">
      <dgm:prSet presAssocID="{5099B471-AC09-4A57-BB5E-E2F8341AAA4F}" presName="spaceRect" presStyleCnt="0"/>
      <dgm:spPr/>
    </dgm:pt>
    <dgm:pt modelId="{B2E3B8B2-C7CE-4A8C-9BF7-6BCEA9C71B31}" type="pres">
      <dgm:prSet presAssocID="{5099B471-AC09-4A57-BB5E-E2F8341AAA4F}" presName="textRect" presStyleLbl="revTx" presStyleIdx="1" presStyleCnt="6">
        <dgm:presLayoutVars>
          <dgm:chMax val="1"/>
          <dgm:chPref val="1"/>
        </dgm:presLayoutVars>
      </dgm:prSet>
      <dgm:spPr/>
    </dgm:pt>
    <dgm:pt modelId="{2B732853-6B24-4E51-AED5-DFAA24648962}" type="pres">
      <dgm:prSet presAssocID="{F69553A4-F6FD-4356-8F90-28D750282D70}" presName="sibTrans" presStyleCnt="0"/>
      <dgm:spPr/>
    </dgm:pt>
    <dgm:pt modelId="{92A1E06E-A526-4A1D-A9BA-A5027D3F3AF1}" type="pres">
      <dgm:prSet presAssocID="{FA685903-03EC-4365-A794-52A958044611}" presName="compNode" presStyleCnt="0"/>
      <dgm:spPr/>
    </dgm:pt>
    <dgm:pt modelId="{73D0CF6D-D55F-437B-8E85-DC2BBCB1F8CF}" type="pres">
      <dgm:prSet presAssocID="{FA685903-03EC-4365-A794-52A958044611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757434DE-C1D3-42F6-B808-E19C1C290CFF}" type="pres">
      <dgm:prSet presAssocID="{FA685903-03EC-4365-A794-52A958044611}" presName="spaceRect" presStyleCnt="0"/>
      <dgm:spPr/>
    </dgm:pt>
    <dgm:pt modelId="{83AD80B4-1649-4989-AEFB-2D162459E1CA}" type="pres">
      <dgm:prSet presAssocID="{FA685903-03EC-4365-A794-52A958044611}" presName="textRect" presStyleLbl="revTx" presStyleIdx="2" presStyleCnt="6">
        <dgm:presLayoutVars>
          <dgm:chMax val="1"/>
          <dgm:chPref val="1"/>
        </dgm:presLayoutVars>
      </dgm:prSet>
      <dgm:spPr/>
    </dgm:pt>
    <dgm:pt modelId="{6BA39214-86E5-4A22-BD41-24762B005CC5}" type="pres">
      <dgm:prSet presAssocID="{609BFD90-F3F7-4149-878F-F12097A51451}" presName="sibTrans" presStyleCnt="0"/>
      <dgm:spPr/>
    </dgm:pt>
    <dgm:pt modelId="{EF56404F-E5C6-4ADB-BEF3-BDC715D5489A}" type="pres">
      <dgm:prSet presAssocID="{F68532F8-4BBE-49B8-9DDC-68C9560F525A}" presName="compNode" presStyleCnt="0"/>
      <dgm:spPr/>
    </dgm:pt>
    <dgm:pt modelId="{6E9B089C-12EB-4988-AF75-740125C8DA14}" type="pres">
      <dgm:prSet presAssocID="{F68532F8-4BBE-49B8-9DDC-68C9560F525A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k"/>
        </a:ext>
      </dgm:extLst>
    </dgm:pt>
    <dgm:pt modelId="{98A6D5C1-D527-4056-94A2-A999E967B2C3}" type="pres">
      <dgm:prSet presAssocID="{F68532F8-4BBE-49B8-9DDC-68C9560F525A}" presName="spaceRect" presStyleCnt="0"/>
      <dgm:spPr/>
    </dgm:pt>
    <dgm:pt modelId="{B5964280-FC63-4866-840F-ADD70CDF9D0F}" type="pres">
      <dgm:prSet presAssocID="{F68532F8-4BBE-49B8-9DDC-68C9560F525A}" presName="textRect" presStyleLbl="revTx" presStyleIdx="3" presStyleCnt="6">
        <dgm:presLayoutVars>
          <dgm:chMax val="1"/>
          <dgm:chPref val="1"/>
        </dgm:presLayoutVars>
      </dgm:prSet>
      <dgm:spPr/>
    </dgm:pt>
    <dgm:pt modelId="{8D92C9CE-EDF7-4083-AC8A-A5BF0053E2DD}" type="pres">
      <dgm:prSet presAssocID="{0E3E065A-CFE5-49BA-94FB-E36517617CCB}" presName="sibTrans" presStyleCnt="0"/>
      <dgm:spPr/>
    </dgm:pt>
    <dgm:pt modelId="{26B64BB4-E879-4F9A-B351-A670CBA71AAC}" type="pres">
      <dgm:prSet presAssocID="{D95C89BE-0CEF-4C1B-A5E9-A2F1ADD633ED}" presName="compNode" presStyleCnt="0"/>
      <dgm:spPr/>
    </dgm:pt>
    <dgm:pt modelId="{5B1D7940-5FA0-40A3-BB29-971EBA958B1F}" type="pres">
      <dgm:prSet presAssocID="{D95C89BE-0CEF-4C1B-A5E9-A2F1ADD633ED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rger and Drink"/>
        </a:ext>
      </dgm:extLst>
    </dgm:pt>
    <dgm:pt modelId="{C9044091-231C-4A89-B561-A720603D137F}" type="pres">
      <dgm:prSet presAssocID="{D95C89BE-0CEF-4C1B-A5E9-A2F1ADD633ED}" presName="spaceRect" presStyleCnt="0"/>
      <dgm:spPr/>
    </dgm:pt>
    <dgm:pt modelId="{C333AAB3-3D0B-4DD5-A736-CA046370F001}" type="pres">
      <dgm:prSet presAssocID="{D95C89BE-0CEF-4C1B-A5E9-A2F1ADD633ED}" presName="textRect" presStyleLbl="revTx" presStyleIdx="4" presStyleCnt="6">
        <dgm:presLayoutVars>
          <dgm:chMax val="1"/>
          <dgm:chPref val="1"/>
        </dgm:presLayoutVars>
      </dgm:prSet>
      <dgm:spPr/>
    </dgm:pt>
    <dgm:pt modelId="{5C6E6E31-F3DB-4BF8-9D4E-BCEFCF245F22}" type="pres">
      <dgm:prSet presAssocID="{FF3E2548-A76A-42F8-BDBD-D2D8F4D61541}" presName="sibTrans" presStyleCnt="0"/>
      <dgm:spPr/>
    </dgm:pt>
    <dgm:pt modelId="{D6EABD7D-33B9-4AAB-8E6B-1783F6B7A9ED}" type="pres">
      <dgm:prSet presAssocID="{3670F5A2-90F4-418D-A4DD-DD53385167CA}" presName="compNode" presStyleCnt="0"/>
      <dgm:spPr/>
    </dgm:pt>
    <dgm:pt modelId="{9FDBE4E2-C27D-4A9D-9541-6295C3D919F3}" type="pres">
      <dgm:prSet presAssocID="{3670F5A2-90F4-418D-A4DD-DD53385167CA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gnal"/>
        </a:ext>
      </dgm:extLst>
    </dgm:pt>
    <dgm:pt modelId="{2173EC41-B834-45DA-AF1B-CD96DC4137D6}" type="pres">
      <dgm:prSet presAssocID="{3670F5A2-90F4-418D-A4DD-DD53385167CA}" presName="spaceRect" presStyleCnt="0"/>
      <dgm:spPr/>
    </dgm:pt>
    <dgm:pt modelId="{C57C22D1-85CB-4670-8BC1-734195201C09}" type="pres">
      <dgm:prSet presAssocID="{3670F5A2-90F4-418D-A4DD-DD53385167CA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5531B21F-5CA9-4B13-8B0A-85371CDB8FD8}" type="presOf" srcId="{5099B471-AC09-4A57-BB5E-E2F8341AAA4F}" destId="{B2E3B8B2-C7CE-4A8C-9BF7-6BCEA9C71B31}" srcOrd="0" destOrd="0" presId="urn:microsoft.com/office/officeart/2018/2/layout/IconLabelList"/>
    <dgm:cxn modelId="{496F7326-311F-414B-8E92-944911482ECB}" srcId="{060B6CD8-AEAD-444D-9C15-106196B70A10}" destId="{5099B471-AC09-4A57-BB5E-E2F8341AAA4F}" srcOrd="1" destOrd="0" parTransId="{4721FBC1-E14C-495B-B29B-00DE86EEFE25}" sibTransId="{F69553A4-F6FD-4356-8F90-28D750282D70}"/>
    <dgm:cxn modelId="{ADCA952B-140A-4431-8208-4E724C6D23FB}" srcId="{060B6CD8-AEAD-444D-9C15-106196B70A10}" destId="{D95C89BE-0CEF-4C1B-A5E9-A2F1ADD633ED}" srcOrd="4" destOrd="0" parTransId="{703B2F2B-FF9B-49C2-B2A9-A9477AA119B2}" sibTransId="{FF3E2548-A76A-42F8-BDBD-D2D8F4D61541}"/>
    <dgm:cxn modelId="{2BF5386D-6C57-4CC1-9000-54F34AD9E65A}" srcId="{060B6CD8-AEAD-444D-9C15-106196B70A10}" destId="{3670F5A2-90F4-418D-A4DD-DD53385167CA}" srcOrd="5" destOrd="0" parTransId="{7C994626-0E0F-44E4-9BB9-D1331C32620A}" sibTransId="{D4F3D83A-6102-45C0-8DDB-89F0BB969463}"/>
    <dgm:cxn modelId="{D44B6D6D-95C3-4125-9042-173B56C055AB}" srcId="{060B6CD8-AEAD-444D-9C15-106196B70A10}" destId="{FA685903-03EC-4365-A794-52A958044611}" srcOrd="2" destOrd="0" parTransId="{740A3383-21DD-4418-A3D6-14A5EC70B877}" sibTransId="{609BFD90-F3F7-4149-878F-F12097A51451}"/>
    <dgm:cxn modelId="{D50F4350-04FE-4837-82DA-FE6B4910BD68}" srcId="{060B6CD8-AEAD-444D-9C15-106196B70A10}" destId="{0D484C11-8AF5-4395-A8AA-46877909CDBE}" srcOrd="0" destOrd="0" parTransId="{BEB66A3E-9748-4414-8BF3-EEC6B99F614F}" sibTransId="{96F0FFE2-3C35-4789-AC79-194A737D2010}"/>
    <dgm:cxn modelId="{F5804F80-0A43-49DA-A3AB-26702D12ABCD}" srcId="{060B6CD8-AEAD-444D-9C15-106196B70A10}" destId="{F68532F8-4BBE-49B8-9DDC-68C9560F525A}" srcOrd="3" destOrd="0" parTransId="{540823DC-77DC-46D5-B094-3CF4DC88412D}" sibTransId="{0E3E065A-CFE5-49BA-94FB-E36517617CCB}"/>
    <dgm:cxn modelId="{FA1610A6-A81D-49A9-8BA3-8CB5506FE9FE}" type="presOf" srcId="{3670F5A2-90F4-418D-A4DD-DD53385167CA}" destId="{C57C22D1-85CB-4670-8BC1-734195201C09}" srcOrd="0" destOrd="0" presId="urn:microsoft.com/office/officeart/2018/2/layout/IconLabelList"/>
    <dgm:cxn modelId="{8FE67AA6-EBA2-47A5-B129-26FEBBF4BEED}" type="presOf" srcId="{D95C89BE-0CEF-4C1B-A5E9-A2F1ADD633ED}" destId="{C333AAB3-3D0B-4DD5-A736-CA046370F001}" srcOrd="0" destOrd="0" presId="urn:microsoft.com/office/officeart/2018/2/layout/IconLabelList"/>
    <dgm:cxn modelId="{22EC9FD6-0AEC-4725-B0B6-C4ADF1DF014B}" type="presOf" srcId="{060B6CD8-AEAD-444D-9C15-106196B70A10}" destId="{8D6DDDE4-56F0-434A-ABAD-B89F669E4A29}" srcOrd="0" destOrd="0" presId="urn:microsoft.com/office/officeart/2018/2/layout/IconLabelList"/>
    <dgm:cxn modelId="{2928D7D9-56CA-4CD3-B8CC-7D2644F82D91}" type="presOf" srcId="{0D484C11-8AF5-4395-A8AA-46877909CDBE}" destId="{79EC3579-2C3A-4ED7-BAFC-0E2846A85E5C}" srcOrd="0" destOrd="0" presId="urn:microsoft.com/office/officeart/2018/2/layout/IconLabelList"/>
    <dgm:cxn modelId="{7C6CBBDD-66EC-4F05-8D35-3A73F3561A77}" type="presOf" srcId="{FA685903-03EC-4365-A794-52A958044611}" destId="{83AD80B4-1649-4989-AEFB-2D162459E1CA}" srcOrd="0" destOrd="0" presId="urn:microsoft.com/office/officeart/2018/2/layout/IconLabelList"/>
    <dgm:cxn modelId="{58D0FDF7-4BE3-4435-8AF4-896DF1DE6835}" type="presOf" srcId="{F68532F8-4BBE-49B8-9DDC-68C9560F525A}" destId="{B5964280-FC63-4866-840F-ADD70CDF9D0F}" srcOrd="0" destOrd="0" presId="urn:microsoft.com/office/officeart/2018/2/layout/IconLabelList"/>
    <dgm:cxn modelId="{8E90E9AE-DC32-4261-BA6A-0507B88C419E}" type="presParOf" srcId="{8D6DDDE4-56F0-434A-ABAD-B89F669E4A29}" destId="{83DF15FB-4ADE-4F9D-B290-AEA7B9F0116C}" srcOrd="0" destOrd="0" presId="urn:microsoft.com/office/officeart/2018/2/layout/IconLabelList"/>
    <dgm:cxn modelId="{2F7BC44F-0C7D-4CD0-A415-34C60D3A78A4}" type="presParOf" srcId="{83DF15FB-4ADE-4F9D-B290-AEA7B9F0116C}" destId="{15F6C966-C3A9-412E-AF69-8E55710A9A10}" srcOrd="0" destOrd="0" presId="urn:microsoft.com/office/officeart/2018/2/layout/IconLabelList"/>
    <dgm:cxn modelId="{8C54CB11-0204-41D2-AC6E-A7371826996D}" type="presParOf" srcId="{83DF15FB-4ADE-4F9D-B290-AEA7B9F0116C}" destId="{91EBCC60-2F37-4945-B691-D2084D296598}" srcOrd="1" destOrd="0" presId="urn:microsoft.com/office/officeart/2018/2/layout/IconLabelList"/>
    <dgm:cxn modelId="{89123015-76A3-47DE-86E5-FD4D86A26A5D}" type="presParOf" srcId="{83DF15FB-4ADE-4F9D-B290-AEA7B9F0116C}" destId="{79EC3579-2C3A-4ED7-BAFC-0E2846A85E5C}" srcOrd="2" destOrd="0" presId="urn:microsoft.com/office/officeart/2018/2/layout/IconLabelList"/>
    <dgm:cxn modelId="{8E6543EA-5672-45C4-B76A-2556FAB271AB}" type="presParOf" srcId="{8D6DDDE4-56F0-434A-ABAD-B89F669E4A29}" destId="{6BBE10F4-4DF2-43FC-9469-E9CABE10F80A}" srcOrd="1" destOrd="0" presId="urn:microsoft.com/office/officeart/2018/2/layout/IconLabelList"/>
    <dgm:cxn modelId="{28119BBD-D664-4F1C-BBDD-292EF5D9A90A}" type="presParOf" srcId="{8D6DDDE4-56F0-434A-ABAD-B89F669E4A29}" destId="{F23CFA82-C8D4-4E12-939E-58F3456EECCF}" srcOrd="2" destOrd="0" presId="urn:microsoft.com/office/officeart/2018/2/layout/IconLabelList"/>
    <dgm:cxn modelId="{ADFE3F34-940D-4733-B52E-BDA45F03F5FB}" type="presParOf" srcId="{F23CFA82-C8D4-4E12-939E-58F3456EECCF}" destId="{F4495E77-F3C0-492F-92E4-7D9548EB3FE8}" srcOrd="0" destOrd="0" presId="urn:microsoft.com/office/officeart/2018/2/layout/IconLabelList"/>
    <dgm:cxn modelId="{66B5DDBA-2E13-488F-B586-E2645FACA990}" type="presParOf" srcId="{F23CFA82-C8D4-4E12-939E-58F3456EECCF}" destId="{431DCC31-AE56-417A-B5F8-1D8E550A0EEB}" srcOrd="1" destOrd="0" presId="urn:microsoft.com/office/officeart/2018/2/layout/IconLabelList"/>
    <dgm:cxn modelId="{889D76AD-03F5-4086-849A-77D8A152F449}" type="presParOf" srcId="{F23CFA82-C8D4-4E12-939E-58F3456EECCF}" destId="{B2E3B8B2-C7CE-4A8C-9BF7-6BCEA9C71B31}" srcOrd="2" destOrd="0" presId="urn:microsoft.com/office/officeart/2018/2/layout/IconLabelList"/>
    <dgm:cxn modelId="{4DDEBC8F-D07B-4A59-B967-878BE6638083}" type="presParOf" srcId="{8D6DDDE4-56F0-434A-ABAD-B89F669E4A29}" destId="{2B732853-6B24-4E51-AED5-DFAA24648962}" srcOrd="3" destOrd="0" presId="urn:microsoft.com/office/officeart/2018/2/layout/IconLabelList"/>
    <dgm:cxn modelId="{F4CE82BC-9BA6-40AA-BA8E-C7F30707189B}" type="presParOf" srcId="{8D6DDDE4-56F0-434A-ABAD-B89F669E4A29}" destId="{92A1E06E-A526-4A1D-A9BA-A5027D3F3AF1}" srcOrd="4" destOrd="0" presId="urn:microsoft.com/office/officeart/2018/2/layout/IconLabelList"/>
    <dgm:cxn modelId="{E0E6911E-6F39-4D08-8F06-FBF1B17E88A9}" type="presParOf" srcId="{92A1E06E-A526-4A1D-A9BA-A5027D3F3AF1}" destId="{73D0CF6D-D55F-437B-8E85-DC2BBCB1F8CF}" srcOrd="0" destOrd="0" presId="urn:microsoft.com/office/officeart/2018/2/layout/IconLabelList"/>
    <dgm:cxn modelId="{CED85F79-9C3B-494A-8D90-1E0445C6E66D}" type="presParOf" srcId="{92A1E06E-A526-4A1D-A9BA-A5027D3F3AF1}" destId="{757434DE-C1D3-42F6-B808-E19C1C290CFF}" srcOrd="1" destOrd="0" presId="urn:microsoft.com/office/officeart/2018/2/layout/IconLabelList"/>
    <dgm:cxn modelId="{A0717B00-4060-4C49-B9F9-46F0EF56A2F7}" type="presParOf" srcId="{92A1E06E-A526-4A1D-A9BA-A5027D3F3AF1}" destId="{83AD80B4-1649-4989-AEFB-2D162459E1CA}" srcOrd="2" destOrd="0" presId="urn:microsoft.com/office/officeart/2018/2/layout/IconLabelList"/>
    <dgm:cxn modelId="{2918C98D-2CE3-4AA2-A552-986AB7027CE9}" type="presParOf" srcId="{8D6DDDE4-56F0-434A-ABAD-B89F669E4A29}" destId="{6BA39214-86E5-4A22-BD41-24762B005CC5}" srcOrd="5" destOrd="0" presId="urn:microsoft.com/office/officeart/2018/2/layout/IconLabelList"/>
    <dgm:cxn modelId="{06E247DB-FD54-42EF-91E4-E50E117BFEC8}" type="presParOf" srcId="{8D6DDDE4-56F0-434A-ABAD-B89F669E4A29}" destId="{EF56404F-E5C6-4ADB-BEF3-BDC715D5489A}" srcOrd="6" destOrd="0" presId="urn:microsoft.com/office/officeart/2018/2/layout/IconLabelList"/>
    <dgm:cxn modelId="{EBB758F0-7F61-41E1-AFC7-3C291463D374}" type="presParOf" srcId="{EF56404F-E5C6-4ADB-BEF3-BDC715D5489A}" destId="{6E9B089C-12EB-4988-AF75-740125C8DA14}" srcOrd="0" destOrd="0" presId="urn:microsoft.com/office/officeart/2018/2/layout/IconLabelList"/>
    <dgm:cxn modelId="{489E9F1A-39B3-471D-A589-DD00AA6CAB86}" type="presParOf" srcId="{EF56404F-E5C6-4ADB-BEF3-BDC715D5489A}" destId="{98A6D5C1-D527-4056-94A2-A999E967B2C3}" srcOrd="1" destOrd="0" presId="urn:microsoft.com/office/officeart/2018/2/layout/IconLabelList"/>
    <dgm:cxn modelId="{CE65F14E-8817-40D2-B645-DB75CE953BA8}" type="presParOf" srcId="{EF56404F-E5C6-4ADB-BEF3-BDC715D5489A}" destId="{B5964280-FC63-4866-840F-ADD70CDF9D0F}" srcOrd="2" destOrd="0" presId="urn:microsoft.com/office/officeart/2018/2/layout/IconLabelList"/>
    <dgm:cxn modelId="{C07D1C34-C407-40A1-B01F-8AF7876749EA}" type="presParOf" srcId="{8D6DDDE4-56F0-434A-ABAD-B89F669E4A29}" destId="{8D92C9CE-EDF7-4083-AC8A-A5BF0053E2DD}" srcOrd="7" destOrd="0" presId="urn:microsoft.com/office/officeart/2018/2/layout/IconLabelList"/>
    <dgm:cxn modelId="{A9ED75F9-0336-4DCA-A883-0DA74BA88AF5}" type="presParOf" srcId="{8D6DDDE4-56F0-434A-ABAD-B89F669E4A29}" destId="{26B64BB4-E879-4F9A-B351-A670CBA71AAC}" srcOrd="8" destOrd="0" presId="urn:microsoft.com/office/officeart/2018/2/layout/IconLabelList"/>
    <dgm:cxn modelId="{A1A88924-F9BC-434C-9C97-4B5F53F4FDBE}" type="presParOf" srcId="{26B64BB4-E879-4F9A-B351-A670CBA71AAC}" destId="{5B1D7940-5FA0-40A3-BB29-971EBA958B1F}" srcOrd="0" destOrd="0" presId="urn:microsoft.com/office/officeart/2018/2/layout/IconLabelList"/>
    <dgm:cxn modelId="{9C6B46DC-B3BA-44A7-85E4-10DFD8834F71}" type="presParOf" srcId="{26B64BB4-E879-4F9A-B351-A670CBA71AAC}" destId="{C9044091-231C-4A89-B561-A720603D137F}" srcOrd="1" destOrd="0" presId="urn:microsoft.com/office/officeart/2018/2/layout/IconLabelList"/>
    <dgm:cxn modelId="{5C26FB45-7B18-4FDF-8D2C-A9C411425198}" type="presParOf" srcId="{26B64BB4-E879-4F9A-B351-A670CBA71AAC}" destId="{C333AAB3-3D0B-4DD5-A736-CA046370F001}" srcOrd="2" destOrd="0" presId="urn:microsoft.com/office/officeart/2018/2/layout/IconLabelList"/>
    <dgm:cxn modelId="{4F0D48D8-CF05-4078-8B77-55F78F55CFD9}" type="presParOf" srcId="{8D6DDDE4-56F0-434A-ABAD-B89F669E4A29}" destId="{5C6E6E31-F3DB-4BF8-9D4E-BCEFCF245F22}" srcOrd="9" destOrd="0" presId="urn:microsoft.com/office/officeart/2018/2/layout/IconLabelList"/>
    <dgm:cxn modelId="{B4ADDC02-4810-4917-8282-09BB6A27A328}" type="presParOf" srcId="{8D6DDDE4-56F0-434A-ABAD-B89F669E4A29}" destId="{D6EABD7D-33B9-4AAB-8E6B-1783F6B7A9ED}" srcOrd="10" destOrd="0" presId="urn:microsoft.com/office/officeart/2018/2/layout/IconLabelList"/>
    <dgm:cxn modelId="{A61023BC-ACE1-4BAF-A488-EEB2048A7A41}" type="presParOf" srcId="{D6EABD7D-33B9-4AAB-8E6B-1783F6B7A9ED}" destId="{9FDBE4E2-C27D-4A9D-9541-6295C3D919F3}" srcOrd="0" destOrd="0" presId="urn:microsoft.com/office/officeart/2018/2/layout/IconLabelList"/>
    <dgm:cxn modelId="{12B2F19F-0F9E-44BC-9609-E9A19B9A4009}" type="presParOf" srcId="{D6EABD7D-33B9-4AAB-8E6B-1783F6B7A9ED}" destId="{2173EC41-B834-45DA-AF1B-CD96DC4137D6}" srcOrd="1" destOrd="0" presId="urn:microsoft.com/office/officeart/2018/2/layout/IconLabelList"/>
    <dgm:cxn modelId="{DB9FE84E-860A-4E58-996B-938DADCC9495}" type="presParOf" srcId="{D6EABD7D-33B9-4AAB-8E6B-1783F6B7A9ED}" destId="{C57C22D1-85CB-4670-8BC1-734195201C0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278E2E-6515-4C1D-9803-079268E6D7EE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C7BA21D-6782-4F35-8599-D8E109512EF7}">
      <dgm:prSet/>
      <dgm:spPr/>
      <dgm:t>
        <a:bodyPr/>
        <a:lstStyle/>
        <a:p>
          <a:r>
            <a:rPr lang="en-US"/>
            <a:t>Soccer- Fall</a:t>
          </a:r>
        </a:p>
      </dgm:t>
    </dgm:pt>
    <dgm:pt modelId="{904D6FF1-8B19-4382-9871-98F846F35715}" type="parTrans" cxnId="{BBBE0081-B841-4560-B375-F20FAEA53FB3}">
      <dgm:prSet/>
      <dgm:spPr/>
      <dgm:t>
        <a:bodyPr/>
        <a:lstStyle/>
        <a:p>
          <a:endParaRPr lang="en-US"/>
        </a:p>
      </dgm:t>
    </dgm:pt>
    <dgm:pt modelId="{BAC240C0-FA83-4B54-8933-E3DD9C9FED3B}" type="sibTrans" cxnId="{BBBE0081-B841-4560-B375-F20FAEA53FB3}">
      <dgm:prSet/>
      <dgm:spPr/>
      <dgm:t>
        <a:bodyPr/>
        <a:lstStyle/>
        <a:p>
          <a:endParaRPr lang="en-US"/>
        </a:p>
      </dgm:t>
    </dgm:pt>
    <dgm:pt modelId="{D2AB4962-9862-46E3-A346-498903203D38}">
      <dgm:prSet/>
      <dgm:spPr/>
      <dgm:t>
        <a:bodyPr/>
        <a:lstStyle/>
        <a:p>
          <a:r>
            <a:rPr lang="en-US"/>
            <a:t>Football- Fall</a:t>
          </a:r>
        </a:p>
      </dgm:t>
    </dgm:pt>
    <dgm:pt modelId="{610EACF5-9376-4903-9706-AF4E4F0CF702}" type="parTrans" cxnId="{E3DAD9DF-E547-43B5-AB53-D14038738B1B}">
      <dgm:prSet/>
      <dgm:spPr/>
      <dgm:t>
        <a:bodyPr/>
        <a:lstStyle/>
        <a:p>
          <a:endParaRPr lang="en-US"/>
        </a:p>
      </dgm:t>
    </dgm:pt>
    <dgm:pt modelId="{EC046A88-F006-4943-A741-10684111A478}" type="sibTrans" cxnId="{E3DAD9DF-E547-43B5-AB53-D14038738B1B}">
      <dgm:prSet/>
      <dgm:spPr/>
      <dgm:t>
        <a:bodyPr/>
        <a:lstStyle/>
        <a:p>
          <a:endParaRPr lang="en-US"/>
        </a:p>
      </dgm:t>
    </dgm:pt>
    <dgm:pt modelId="{B270A062-31DF-4E9A-9F77-6A3063C652E9}">
      <dgm:prSet/>
      <dgm:spPr/>
      <dgm:t>
        <a:bodyPr/>
        <a:lstStyle/>
        <a:p>
          <a:r>
            <a:rPr lang="en-US"/>
            <a:t>Volleyball- Fall/Winter</a:t>
          </a:r>
        </a:p>
      </dgm:t>
    </dgm:pt>
    <dgm:pt modelId="{4736662E-7FF9-4AA0-9A3C-EF974C0BBDDD}" type="parTrans" cxnId="{AA8F4D54-1C39-4D28-AB07-34C10554D464}">
      <dgm:prSet/>
      <dgm:spPr/>
      <dgm:t>
        <a:bodyPr/>
        <a:lstStyle/>
        <a:p>
          <a:endParaRPr lang="en-US"/>
        </a:p>
      </dgm:t>
    </dgm:pt>
    <dgm:pt modelId="{4AF6BD52-36EE-46AB-8521-1A9F45E720E9}" type="sibTrans" cxnId="{AA8F4D54-1C39-4D28-AB07-34C10554D464}">
      <dgm:prSet/>
      <dgm:spPr/>
      <dgm:t>
        <a:bodyPr/>
        <a:lstStyle/>
        <a:p>
          <a:endParaRPr lang="en-US"/>
        </a:p>
      </dgm:t>
    </dgm:pt>
    <dgm:pt modelId="{AA4F2F4A-386B-41E4-B738-D539A57B68D9}">
      <dgm:prSet/>
      <dgm:spPr/>
      <dgm:t>
        <a:bodyPr/>
        <a:lstStyle/>
        <a:p>
          <a:r>
            <a:rPr lang="en-US"/>
            <a:t>Basketball- Winter</a:t>
          </a:r>
        </a:p>
      </dgm:t>
    </dgm:pt>
    <dgm:pt modelId="{DD91E587-D122-4373-877A-AE45A006619A}" type="parTrans" cxnId="{D3707A57-0911-4728-B21C-704834945BB1}">
      <dgm:prSet/>
      <dgm:spPr/>
      <dgm:t>
        <a:bodyPr/>
        <a:lstStyle/>
        <a:p>
          <a:endParaRPr lang="en-US"/>
        </a:p>
      </dgm:t>
    </dgm:pt>
    <dgm:pt modelId="{133232A5-F589-41FF-9BC0-F49BFBAC06BD}" type="sibTrans" cxnId="{D3707A57-0911-4728-B21C-704834945BB1}">
      <dgm:prSet/>
      <dgm:spPr/>
      <dgm:t>
        <a:bodyPr/>
        <a:lstStyle/>
        <a:p>
          <a:endParaRPr lang="en-US"/>
        </a:p>
      </dgm:t>
    </dgm:pt>
    <dgm:pt modelId="{36FFD942-3F1C-48FC-9D18-F6A56A050741}">
      <dgm:prSet/>
      <dgm:spPr/>
      <dgm:t>
        <a:bodyPr/>
        <a:lstStyle/>
        <a:p>
          <a:r>
            <a:rPr lang="en-US"/>
            <a:t>Softball- Spring</a:t>
          </a:r>
        </a:p>
      </dgm:t>
    </dgm:pt>
    <dgm:pt modelId="{E80D6325-BB93-44D4-A85C-0AD59217A201}" type="parTrans" cxnId="{4D1C7011-1C6C-45C3-A73C-D686A354F805}">
      <dgm:prSet/>
      <dgm:spPr/>
      <dgm:t>
        <a:bodyPr/>
        <a:lstStyle/>
        <a:p>
          <a:endParaRPr lang="en-US"/>
        </a:p>
      </dgm:t>
    </dgm:pt>
    <dgm:pt modelId="{EE47E6D4-A57A-48DD-818A-CC7AFFCC5B24}" type="sibTrans" cxnId="{4D1C7011-1C6C-45C3-A73C-D686A354F805}">
      <dgm:prSet/>
      <dgm:spPr/>
      <dgm:t>
        <a:bodyPr/>
        <a:lstStyle/>
        <a:p>
          <a:endParaRPr lang="en-US"/>
        </a:p>
      </dgm:t>
    </dgm:pt>
    <dgm:pt modelId="{355D1FFC-1A0A-4F91-B04D-A26A8687C842}">
      <dgm:prSet/>
      <dgm:spPr/>
      <dgm:t>
        <a:bodyPr/>
        <a:lstStyle/>
        <a:p>
          <a:r>
            <a:rPr lang="en-US"/>
            <a:t>Dodgeball- Spring</a:t>
          </a:r>
        </a:p>
      </dgm:t>
    </dgm:pt>
    <dgm:pt modelId="{6F89918B-8811-48AE-BDB8-2891D362B89E}" type="parTrans" cxnId="{0D11AA86-05F8-44C5-B81A-93975F9B2B3A}">
      <dgm:prSet/>
      <dgm:spPr/>
      <dgm:t>
        <a:bodyPr/>
        <a:lstStyle/>
        <a:p>
          <a:endParaRPr lang="en-US"/>
        </a:p>
      </dgm:t>
    </dgm:pt>
    <dgm:pt modelId="{F68F24EF-4F04-471C-A450-B25FD84248A0}" type="sibTrans" cxnId="{0D11AA86-05F8-44C5-B81A-93975F9B2B3A}">
      <dgm:prSet/>
      <dgm:spPr/>
      <dgm:t>
        <a:bodyPr/>
        <a:lstStyle/>
        <a:p>
          <a:endParaRPr lang="en-US"/>
        </a:p>
      </dgm:t>
    </dgm:pt>
    <dgm:pt modelId="{80999432-6052-4211-9116-1429224A1773}" type="pres">
      <dgm:prSet presAssocID="{F0278E2E-6515-4C1D-9803-079268E6D7EE}" presName="root" presStyleCnt="0">
        <dgm:presLayoutVars>
          <dgm:dir/>
          <dgm:resizeHandles val="exact"/>
        </dgm:presLayoutVars>
      </dgm:prSet>
      <dgm:spPr/>
    </dgm:pt>
    <dgm:pt modelId="{8D184B86-DB67-4768-B751-969174BF39F9}" type="pres">
      <dgm:prSet presAssocID="{1C7BA21D-6782-4F35-8599-D8E109512EF7}" presName="compNode" presStyleCnt="0"/>
      <dgm:spPr/>
    </dgm:pt>
    <dgm:pt modelId="{7C54E339-C136-411C-A131-C4D5CA3076DC}" type="pres">
      <dgm:prSet presAssocID="{1C7BA21D-6782-4F35-8599-D8E109512EF7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occer Player"/>
        </a:ext>
      </dgm:extLst>
    </dgm:pt>
    <dgm:pt modelId="{DD137412-0019-4A55-8E35-AE56FED2809A}" type="pres">
      <dgm:prSet presAssocID="{1C7BA21D-6782-4F35-8599-D8E109512EF7}" presName="spaceRect" presStyleCnt="0"/>
      <dgm:spPr/>
    </dgm:pt>
    <dgm:pt modelId="{3A99645C-1298-4B47-A776-6D64FEEDF191}" type="pres">
      <dgm:prSet presAssocID="{1C7BA21D-6782-4F35-8599-D8E109512EF7}" presName="textRect" presStyleLbl="revTx" presStyleIdx="0" presStyleCnt="6">
        <dgm:presLayoutVars>
          <dgm:chMax val="1"/>
          <dgm:chPref val="1"/>
        </dgm:presLayoutVars>
      </dgm:prSet>
      <dgm:spPr/>
    </dgm:pt>
    <dgm:pt modelId="{0E9EA082-96C2-484B-AFF1-B458FCAC2ED7}" type="pres">
      <dgm:prSet presAssocID="{BAC240C0-FA83-4B54-8933-E3DD9C9FED3B}" presName="sibTrans" presStyleCnt="0"/>
      <dgm:spPr/>
    </dgm:pt>
    <dgm:pt modelId="{4B640015-BBE8-4691-9785-08520DE8FFDF}" type="pres">
      <dgm:prSet presAssocID="{D2AB4962-9862-46E3-A346-498903203D38}" presName="compNode" presStyleCnt="0"/>
      <dgm:spPr/>
    </dgm:pt>
    <dgm:pt modelId="{43CA35F5-A233-402E-9596-749BC2A87BB8}" type="pres">
      <dgm:prSet presAssocID="{D2AB4962-9862-46E3-A346-498903203D38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gby"/>
        </a:ext>
      </dgm:extLst>
    </dgm:pt>
    <dgm:pt modelId="{537C3BC7-1C91-4177-AA1B-236684B0B084}" type="pres">
      <dgm:prSet presAssocID="{D2AB4962-9862-46E3-A346-498903203D38}" presName="spaceRect" presStyleCnt="0"/>
      <dgm:spPr/>
    </dgm:pt>
    <dgm:pt modelId="{C51781BE-1923-4E84-8E20-FEA3CC9527D2}" type="pres">
      <dgm:prSet presAssocID="{D2AB4962-9862-46E3-A346-498903203D38}" presName="textRect" presStyleLbl="revTx" presStyleIdx="1" presStyleCnt="6">
        <dgm:presLayoutVars>
          <dgm:chMax val="1"/>
          <dgm:chPref val="1"/>
        </dgm:presLayoutVars>
      </dgm:prSet>
      <dgm:spPr/>
    </dgm:pt>
    <dgm:pt modelId="{3F08EAC9-7371-46C3-BFA2-15C476D5B99E}" type="pres">
      <dgm:prSet presAssocID="{EC046A88-F006-4943-A741-10684111A478}" presName="sibTrans" presStyleCnt="0"/>
      <dgm:spPr/>
    </dgm:pt>
    <dgm:pt modelId="{DB8BF97E-79CA-4F6E-B77C-3028DF17F0A4}" type="pres">
      <dgm:prSet presAssocID="{B270A062-31DF-4E9A-9F77-6A3063C652E9}" presName="compNode" presStyleCnt="0"/>
      <dgm:spPr/>
    </dgm:pt>
    <dgm:pt modelId="{E14ECCE6-021D-4563-A083-EFB37C9B5454}" type="pres">
      <dgm:prSet presAssocID="{B270A062-31DF-4E9A-9F77-6A3063C652E9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lleyball"/>
        </a:ext>
      </dgm:extLst>
    </dgm:pt>
    <dgm:pt modelId="{D232BBAF-099A-48FA-AF4A-3F27A21C1063}" type="pres">
      <dgm:prSet presAssocID="{B270A062-31DF-4E9A-9F77-6A3063C652E9}" presName="spaceRect" presStyleCnt="0"/>
      <dgm:spPr/>
    </dgm:pt>
    <dgm:pt modelId="{8F2E4432-DB99-4A09-97DE-34AD50A7B8E6}" type="pres">
      <dgm:prSet presAssocID="{B270A062-31DF-4E9A-9F77-6A3063C652E9}" presName="textRect" presStyleLbl="revTx" presStyleIdx="2" presStyleCnt="6">
        <dgm:presLayoutVars>
          <dgm:chMax val="1"/>
          <dgm:chPref val="1"/>
        </dgm:presLayoutVars>
      </dgm:prSet>
      <dgm:spPr/>
    </dgm:pt>
    <dgm:pt modelId="{302D5206-0AF8-40E3-A33A-146859E9E5AC}" type="pres">
      <dgm:prSet presAssocID="{4AF6BD52-36EE-46AB-8521-1A9F45E720E9}" presName="sibTrans" presStyleCnt="0"/>
      <dgm:spPr/>
    </dgm:pt>
    <dgm:pt modelId="{0F2872BF-F619-42E3-945E-150F731274E6}" type="pres">
      <dgm:prSet presAssocID="{AA4F2F4A-386B-41E4-B738-D539A57B68D9}" presName="compNode" presStyleCnt="0"/>
      <dgm:spPr/>
    </dgm:pt>
    <dgm:pt modelId="{A4978CFF-50DE-425D-B7FC-7BC2B5CDE714}" type="pres">
      <dgm:prSet presAssocID="{AA4F2F4A-386B-41E4-B738-D539A57B68D9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sketball"/>
        </a:ext>
      </dgm:extLst>
    </dgm:pt>
    <dgm:pt modelId="{31E2D015-119F-4E3B-9E3B-831609DEBF17}" type="pres">
      <dgm:prSet presAssocID="{AA4F2F4A-386B-41E4-B738-D539A57B68D9}" presName="spaceRect" presStyleCnt="0"/>
      <dgm:spPr/>
    </dgm:pt>
    <dgm:pt modelId="{B8D14EDC-AD87-44A2-8D08-EB8C104E0BB9}" type="pres">
      <dgm:prSet presAssocID="{AA4F2F4A-386B-41E4-B738-D539A57B68D9}" presName="textRect" presStyleLbl="revTx" presStyleIdx="3" presStyleCnt="6">
        <dgm:presLayoutVars>
          <dgm:chMax val="1"/>
          <dgm:chPref val="1"/>
        </dgm:presLayoutVars>
      </dgm:prSet>
      <dgm:spPr/>
    </dgm:pt>
    <dgm:pt modelId="{4B4BF20E-024E-428A-984F-9413B103207F}" type="pres">
      <dgm:prSet presAssocID="{133232A5-F589-41FF-9BC0-F49BFBAC06BD}" presName="sibTrans" presStyleCnt="0"/>
      <dgm:spPr/>
    </dgm:pt>
    <dgm:pt modelId="{D0B7B773-BBA3-4C57-9B5B-73F349DC6930}" type="pres">
      <dgm:prSet presAssocID="{36FFD942-3F1C-48FC-9D18-F6A56A050741}" presName="compNode" presStyleCnt="0"/>
      <dgm:spPr/>
    </dgm:pt>
    <dgm:pt modelId="{7B8E7316-902B-4054-AB6A-C52DA235BFA7}" type="pres">
      <dgm:prSet presAssocID="{36FFD942-3F1C-48FC-9D18-F6A56A050741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ort Balls"/>
        </a:ext>
      </dgm:extLst>
    </dgm:pt>
    <dgm:pt modelId="{C438DFC0-7049-47CA-AF14-0366DAA196FB}" type="pres">
      <dgm:prSet presAssocID="{36FFD942-3F1C-48FC-9D18-F6A56A050741}" presName="spaceRect" presStyleCnt="0"/>
      <dgm:spPr/>
    </dgm:pt>
    <dgm:pt modelId="{9522A7C4-89A8-4126-88E8-A55322E85C89}" type="pres">
      <dgm:prSet presAssocID="{36FFD942-3F1C-48FC-9D18-F6A56A050741}" presName="textRect" presStyleLbl="revTx" presStyleIdx="4" presStyleCnt="6">
        <dgm:presLayoutVars>
          <dgm:chMax val="1"/>
          <dgm:chPref val="1"/>
        </dgm:presLayoutVars>
      </dgm:prSet>
      <dgm:spPr/>
    </dgm:pt>
    <dgm:pt modelId="{E9387C73-7433-47DD-85C5-3B91B6D93ABE}" type="pres">
      <dgm:prSet presAssocID="{EE47E6D4-A57A-48DD-818A-CC7AFFCC5B24}" presName="sibTrans" presStyleCnt="0"/>
      <dgm:spPr/>
    </dgm:pt>
    <dgm:pt modelId="{1D6FEF8E-6100-498F-90EC-C938C45D2B45}" type="pres">
      <dgm:prSet presAssocID="{355D1FFC-1A0A-4F91-B04D-A26A8687C842}" presName="compNode" presStyleCnt="0"/>
      <dgm:spPr/>
    </dgm:pt>
    <dgm:pt modelId="{A90A6554-E838-4AA8-8614-358159B5A1D7}" type="pres">
      <dgm:prSet presAssocID="{355D1FFC-1A0A-4F91-B04D-A26A8687C842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978F2FDA-7E0E-4E3A-BF3F-67FC91856421}" type="pres">
      <dgm:prSet presAssocID="{355D1FFC-1A0A-4F91-B04D-A26A8687C842}" presName="spaceRect" presStyleCnt="0"/>
      <dgm:spPr/>
    </dgm:pt>
    <dgm:pt modelId="{D0C96C6F-E566-4362-98FC-A4853FC52138}" type="pres">
      <dgm:prSet presAssocID="{355D1FFC-1A0A-4F91-B04D-A26A8687C842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7A51D105-ECFB-48C8-AD23-6FD4A222CA62}" type="presOf" srcId="{AA4F2F4A-386B-41E4-B738-D539A57B68D9}" destId="{B8D14EDC-AD87-44A2-8D08-EB8C104E0BB9}" srcOrd="0" destOrd="0" presId="urn:microsoft.com/office/officeart/2018/2/layout/IconLabelList"/>
    <dgm:cxn modelId="{4D1C7011-1C6C-45C3-A73C-D686A354F805}" srcId="{F0278E2E-6515-4C1D-9803-079268E6D7EE}" destId="{36FFD942-3F1C-48FC-9D18-F6A56A050741}" srcOrd="4" destOrd="0" parTransId="{E80D6325-BB93-44D4-A85C-0AD59217A201}" sibTransId="{EE47E6D4-A57A-48DD-818A-CC7AFFCC5B24}"/>
    <dgm:cxn modelId="{7890383F-FED9-4900-95FC-44FD58C3442E}" type="presOf" srcId="{B270A062-31DF-4E9A-9F77-6A3063C652E9}" destId="{8F2E4432-DB99-4A09-97DE-34AD50A7B8E6}" srcOrd="0" destOrd="0" presId="urn:microsoft.com/office/officeart/2018/2/layout/IconLabelList"/>
    <dgm:cxn modelId="{AA8F4D54-1C39-4D28-AB07-34C10554D464}" srcId="{F0278E2E-6515-4C1D-9803-079268E6D7EE}" destId="{B270A062-31DF-4E9A-9F77-6A3063C652E9}" srcOrd="2" destOrd="0" parTransId="{4736662E-7FF9-4AA0-9A3C-EF974C0BBDDD}" sibTransId="{4AF6BD52-36EE-46AB-8521-1A9F45E720E9}"/>
    <dgm:cxn modelId="{D3707A57-0911-4728-B21C-704834945BB1}" srcId="{F0278E2E-6515-4C1D-9803-079268E6D7EE}" destId="{AA4F2F4A-386B-41E4-B738-D539A57B68D9}" srcOrd="3" destOrd="0" parTransId="{DD91E587-D122-4373-877A-AE45A006619A}" sibTransId="{133232A5-F589-41FF-9BC0-F49BFBAC06BD}"/>
    <dgm:cxn modelId="{BBBE0081-B841-4560-B375-F20FAEA53FB3}" srcId="{F0278E2E-6515-4C1D-9803-079268E6D7EE}" destId="{1C7BA21D-6782-4F35-8599-D8E109512EF7}" srcOrd="0" destOrd="0" parTransId="{904D6FF1-8B19-4382-9871-98F846F35715}" sibTransId="{BAC240C0-FA83-4B54-8933-E3DD9C9FED3B}"/>
    <dgm:cxn modelId="{EC418984-4376-424A-9B9D-49085AF2411B}" type="presOf" srcId="{D2AB4962-9862-46E3-A346-498903203D38}" destId="{C51781BE-1923-4E84-8E20-FEA3CC9527D2}" srcOrd="0" destOrd="0" presId="urn:microsoft.com/office/officeart/2018/2/layout/IconLabelList"/>
    <dgm:cxn modelId="{0D11AA86-05F8-44C5-B81A-93975F9B2B3A}" srcId="{F0278E2E-6515-4C1D-9803-079268E6D7EE}" destId="{355D1FFC-1A0A-4F91-B04D-A26A8687C842}" srcOrd="5" destOrd="0" parTransId="{6F89918B-8811-48AE-BDB8-2891D362B89E}" sibTransId="{F68F24EF-4F04-471C-A450-B25FD84248A0}"/>
    <dgm:cxn modelId="{1F917DDE-AC81-44EB-985F-EBACCFE0EBFE}" type="presOf" srcId="{36FFD942-3F1C-48FC-9D18-F6A56A050741}" destId="{9522A7C4-89A8-4126-88E8-A55322E85C89}" srcOrd="0" destOrd="0" presId="urn:microsoft.com/office/officeart/2018/2/layout/IconLabelList"/>
    <dgm:cxn modelId="{E3DAD9DF-E547-43B5-AB53-D14038738B1B}" srcId="{F0278E2E-6515-4C1D-9803-079268E6D7EE}" destId="{D2AB4962-9862-46E3-A346-498903203D38}" srcOrd="1" destOrd="0" parTransId="{610EACF5-9376-4903-9706-AF4E4F0CF702}" sibTransId="{EC046A88-F006-4943-A741-10684111A478}"/>
    <dgm:cxn modelId="{2CC169E6-5A4A-4D37-A17E-6CB29865F756}" type="presOf" srcId="{F0278E2E-6515-4C1D-9803-079268E6D7EE}" destId="{80999432-6052-4211-9116-1429224A1773}" srcOrd="0" destOrd="0" presId="urn:microsoft.com/office/officeart/2018/2/layout/IconLabelList"/>
    <dgm:cxn modelId="{C9550EF7-22F6-4CF6-BE3F-73FE90D3FA40}" type="presOf" srcId="{1C7BA21D-6782-4F35-8599-D8E109512EF7}" destId="{3A99645C-1298-4B47-A776-6D64FEEDF191}" srcOrd="0" destOrd="0" presId="urn:microsoft.com/office/officeart/2018/2/layout/IconLabelList"/>
    <dgm:cxn modelId="{506A8CFB-D716-461D-92E8-80DBBD75C576}" type="presOf" srcId="{355D1FFC-1A0A-4F91-B04D-A26A8687C842}" destId="{D0C96C6F-E566-4362-98FC-A4853FC52138}" srcOrd="0" destOrd="0" presId="urn:microsoft.com/office/officeart/2018/2/layout/IconLabelList"/>
    <dgm:cxn modelId="{F9BD8FAB-03AB-4473-90A5-ACED783B5CC7}" type="presParOf" srcId="{80999432-6052-4211-9116-1429224A1773}" destId="{8D184B86-DB67-4768-B751-969174BF39F9}" srcOrd="0" destOrd="0" presId="urn:microsoft.com/office/officeart/2018/2/layout/IconLabelList"/>
    <dgm:cxn modelId="{9306806A-A4F7-4884-87DA-B8AC7A578DF0}" type="presParOf" srcId="{8D184B86-DB67-4768-B751-969174BF39F9}" destId="{7C54E339-C136-411C-A131-C4D5CA3076DC}" srcOrd="0" destOrd="0" presId="urn:microsoft.com/office/officeart/2018/2/layout/IconLabelList"/>
    <dgm:cxn modelId="{CF4D900D-7552-41FB-B80C-7593CA182BC4}" type="presParOf" srcId="{8D184B86-DB67-4768-B751-969174BF39F9}" destId="{DD137412-0019-4A55-8E35-AE56FED2809A}" srcOrd="1" destOrd="0" presId="urn:microsoft.com/office/officeart/2018/2/layout/IconLabelList"/>
    <dgm:cxn modelId="{98308DCF-E4CC-4B97-A24A-B3A41D2179B1}" type="presParOf" srcId="{8D184B86-DB67-4768-B751-969174BF39F9}" destId="{3A99645C-1298-4B47-A776-6D64FEEDF191}" srcOrd="2" destOrd="0" presId="urn:microsoft.com/office/officeart/2018/2/layout/IconLabelList"/>
    <dgm:cxn modelId="{384939EA-ADCC-4E23-8C38-52B9976C72C7}" type="presParOf" srcId="{80999432-6052-4211-9116-1429224A1773}" destId="{0E9EA082-96C2-484B-AFF1-B458FCAC2ED7}" srcOrd="1" destOrd="0" presId="urn:microsoft.com/office/officeart/2018/2/layout/IconLabelList"/>
    <dgm:cxn modelId="{BB45255F-1573-42A4-B57C-07A97A83BD26}" type="presParOf" srcId="{80999432-6052-4211-9116-1429224A1773}" destId="{4B640015-BBE8-4691-9785-08520DE8FFDF}" srcOrd="2" destOrd="0" presId="urn:microsoft.com/office/officeart/2018/2/layout/IconLabelList"/>
    <dgm:cxn modelId="{1ECEA9AD-F4DD-45BD-98EC-8A12336E1D19}" type="presParOf" srcId="{4B640015-BBE8-4691-9785-08520DE8FFDF}" destId="{43CA35F5-A233-402E-9596-749BC2A87BB8}" srcOrd="0" destOrd="0" presId="urn:microsoft.com/office/officeart/2018/2/layout/IconLabelList"/>
    <dgm:cxn modelId="{B8E3640A-FBB2-4657-8CBC-3749A3BC8DBB}" type="presParOf" srcId="{4B640015-BBE8-4691-9785-08520DE8FFDF}" destId="{537C3BC7-1C91-4177-AA1B-236684B0B084}" srcOrd="1" destOrd="0" presId="urn:microsoft.com/office/officeart/2018/2/layout/IconLabelList"/>
    <dgm:cxn modelId="{21335F9B-700B-4D0D-A580-7C4802AFD4FC}" type="presParOf" srcId="{4B640015-BBE8-4691-9785-08520DE8FFDF}" destId="{C51781BE-1923-4E84-8E20-FEA3CC9527D2}" srcOrd="2" destOrd="0" presId="urn:microsoft.com/office/officeart/2018/2/layout/IconLabelList"/>
    <dgm:cxn modelId="{8E5C205D-A47E-4ABF-94BE-FB55AA1098AE}" type="presParOf" srcId="{80999432-6052-4211-9116-1429224A1773}" destId="{3F08EAC9-7371-46C3-BFA2-15C476D5B99E}" srcOrd="3" destOrd="0" presId="urn:microsoft.com/office/officeart/2018/2/layout/IconLabelList"/>
    <dgm:cxn modelId="{2E4B43AF-6817-40B9-8112-10B76073FCEB}" type="presParOf" srcId="{80999432-6052-4211-9116-1429224A1773}" destId="{DB8BF97E-79CA-4F6E-B77C-3028DF17F0A4}" srcOrd="4" destOrd="0" presId="urn:microsoft.com/office/officeart/2018/2/layout/IconLabelList"/>
    <dgm:cxn modelId="{EBB4041D-9AFE-45E2-90BB-4BBF53E8AE5A}" type="presParOf" srcId="{DB8BF97E-79CA-4F6E-B77C-3028DF17F0A4}" destId="{E14ECCE6-021D-4563-A083-EFB37C9B5454}" srcOrd="0" destOrd="0" presId="urn:microsoft.com/office/officeart/2018/2/layout/IconLabelList"/>
    <dgm:cxn modelId="{1EB27E3E-C63A-4A1A-8E39-CC49FCA82E6D}" type="presParOf" srcId="{DB8BF97E-79CA-4F6E-B77C-3028DF17F0A4}" destId="{D232BBAF-099A-48FA-AF4A-3F27A21C1063}" srcOrd="1" destOrd="0" presId="urn:microsoft.com/office/officeart/2018/2/layout/IconLabelList"/>
    <dgm:cxn modelId="{F214FF5F-FD55-4948-BE37-6C7CA03753C5}" type="presParOf" srcId="{DB8BF97E-79CA-4F6E-B77C-3028DF17F0A4}" destId="{8F2E4432-DB99-4A09-97DE-34AD50A7B8E6}" srcOrd="2" destOrd="0" presId="urn:microsoft.com/office/officeart/2018/2/layout/IconLabelList"/>
    <dgm:cxn modelId="{89C53661-AEEA-49CB-91E1-79CE6EEE3D9C}" type="presParOf" srcId="{80999432-6052-4211-9116-1429224A1773}" destId="{302D5206-0AF8-40E3-A33A-146859E9E5AC}" srcOrd="5" destOrd="0" presId="urn:microsoft.com/office/officeart/2018/2/layout/IconLabelList"/>
    <dgm:cxn modelId="{51F111A8-B3CE-41E2-9681-E8C5B767F737}" type="presParOf" srcId="{80999432-6052-4211-9116-1429224A1773}" destId="{0F2872BF-F619-42E3-945E-150F731274E6}" srcOrd="6" destOrd="0" presId="urn:microsoft.com/office/officeart/2018/2/layout/IconLabelList"/>
    <dgm:cxn modelId="{DE7543E1-8CB0-4C49-ACC0-391CFC952581}" type="presParOf" srcId="{0F2872BF-F619-42E3-945E-150F731274E6}" destId="{A4978CFF-50DE-425D-B7FC-7BC2B5CDE714}" srcOrd="0" destOrd="0" presId="urn:microsoft.com/office/officeart/2018/2/layout/IconLabelList"/>
    <dgm:cxn modelId="{921732C8-A37B-48AF-98DD-E8409B3F6E55}" type="presParOf" srcId="{0F2872BF-F619-42E3-945E-150F731274E6}" destId="{31E2D015-119F-4E3B-9E3B-831609DEBF17}" srcOrd="1" destOrd="0" presId="urn:microsoft.com/office/officeart/2018/2/layout/IconLabelList"/>
    <dgm:cxn modelId="{66B0F3FB-9889-4BB7-8220-9FEEEAEC552D}" type="presParOf" srcId="{0F2872BF-F619-42E3-945E-150F731274E6}" destId="{B8D14EDC-AD87-44A2-8D08-EB8C104E0BB9}" srcOrd="2" destOrd="0" presId="urn:microsoft.com/office/officeart/2018/2/layout/IconLabelList"/>
    <dgm:cxn modelId="{92A77ACC-34DA-4BD4-B766-8EF2ACF6E65F}" type="presParOf" srcId="{80999432-6052-4211-9116-1429224A1773}" destId="{4B4BF20E-024E-428A-984F-9413B103207F}" srcOrd="7" destOrd="0" presId="urn:microsoft.com/office/officeart/2018/2/layout/IconLabelList"/>
    <dgm:cxn modelId="{907498EF-6E17-45F8-8B3E-60ECE03580D8}" type="presParOf" srcId="{80999432-6052-4211-9116-1429224A1773}" destId="{D0B7B773-BBA3-4C57-9B5B-73F349DC6930}" srcOrd="8" destOrd="0" presId="urn:microsoft.com/office/officeart/2018/2/layout/IconLabelList"/>
    <dgm:cxn modelId="{4B917F0F-B8D6-4C8E-A74B-7C9BD80C0C28}" type="presParOf" srcId="{D0B7B773-BBA3-4C57-9B5B-73F349DC6930}" destId="{7B8E7316-902B-4054-AB6A-C52DA235BFA7}" srcOrd="0" destOrd="0" presId="urn:microsoft.com/office/officeart/2018/2/layout/IconLabelList"/>
    <dgm:cxn modelId="{02F57B9B-EC72-4E1D-A98A-743F8B10E92B}" type="presParOf" srcId="{D0B7B773-BBA3-4C57-9B5B-73F349DC6930}" destId="{C438DFC0-7049-47CA-AF14-0366DAA196FB}" srcOrd="1" destOrd="0" presId="urn:microsoft.com/office/officeart/2018/2/layout/IconLabelList"/>
    <dgm:cxn modelId="{EE71F0D3-C70D-492E-8B39-9B961EC3D6EF}" type="presParOf" srcId="{D0B7B773-BBA3-4C57-9B5B-73F349DC6930}" destId="{9522A7C4-89A8-4126-88E8-A55322E85C89}" srcOrd="2" destOrd="0" presId="urn:microsoft.com/office/officeart/2018/2/layout/IconLabelList"/>
    <dgm:cxn modelId="{B56142AA-880E-49E4-AB41-9054E42C7D11}" type="presParOf" srcId="{80999432-6052-4211-9116-1429224A1773}" destId="{E9387C73-7433-47DD-85C5-3B91B6D93ABE}" srcOrd="9" destOrd="0" presId="urn:microsoft.com/office/officeart/2018/2/layout/IconLabelList"/>
    <dgm:cxn modelId="{6D0D535A-0DE2-4281-967D-14E33C508A62}" type="presParOf" srcId="{80999432-6052-4211-9116-1429224A1773}" destId="{1D6FEF8E-6100-498F-90EC-C938C45D2B45}" srcOrd="10" destOrd="0" presId="urn:microsoft.com/office/officeart/2018/2/layout/IconLabelList"/>
    <dgm:cxn modelId="{AAE812B8-493A-4BA2-9568-BF5788AACADF}" type="presParOf" srcId="{1D6FEF8E-6100-498F-90EC-C938C45D2B45}" destId="{A90A6554-E838-4AA8-8614-358159B5A1D7}" srcOrd="0" destOrd="0" presId="urn:microsoft.com/office/officeart/2018/2/layout/IconLabelList"/>
    <dgm:cxn modelId="{CE714412-6037-4044-A3FB-7401BA3744DD}" type="presParOf" srcId="{1D6FEF8E-6100-498F-90EC-C938C45D2B45}" destId="{978F2FDA-7E0E-4E3A-BF3F-67FC91856421}" srcOrd="1" destOrd="0" presId="urn:microsoft.com/office/officeart/2018/2/layout/IconLabelList"/>
    <dgm:cxn modelId="{B8CC146B-F0B9-4057-BAA2-8C59ABA83385}" type="presParOf" srcId="{1D6FEF8E-6100-498F-90EC-C938C45D2B45}" destId="{D0C96C6F-E566-4362-98FC-A4853FC52138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23ACE6-F668-4C4B-9C27-AD02FAD8F3F3}">
      <dsp:nvSpPr>
        <dsp:cNvPr id="0" name=""/>
        <dsp:cNvSpPr/>
      </dsp:nvSpPr>
      <dsp:spPr>
        <a:xfrm>
          <a:off x="60758" y="1967"/>
          <a:ext cx="2013968" cy="12083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Each block</a:t>
          </a:r>
        </a:p>
      </dsp:txBody>
      <dsp:txXfrm>
        <a:off x="60758" y="1967"/>
        <a:ext cx="2013968" cy="1208381"/>
      </dsp:txXfrm>
    </dsp:sp>
    <dsp:sp modelId="{430D1CCA-3F49-4C60-A582-3F07938C99E3}">
      <dsp:nvSpPr>
        <dsp:cNvPr id="0" name=""/>
        <dsp:cNvSpPr/>
      </dsp:nvSpPr>
      <dsp:spPr>
        <a:xfrm>
          <a:off x="2276124" y="1967"/>
          <a:ext cx="2013968" cy="12083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5+ absences=    -1 credit</a:t>
          </a:r>
        </a:p>
      </dsp:txBody>
      <dsp:txXfrm>
        <a:off x="2276124" y="1967"/>
        <a:ext cx="2013968" cy="1208381"/>
      </dsp:txXfrm>
    </dsp:sp>
    <dsp:sp modelId="{DD088433-DF7A-4E8E-8FF8-629813D25316}">
      <dsp:nvSpPr>
        <dsp:cNvPr id="0" name=""/>
        <dsp:cNvSpPr/>
      </dsp:nvSpPr>
      <dsp:spPr>
        <a:xfrm>
          <a:off x="60758" y="1411745"/>
          <a:ext cx="2013968" cy="12083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Each class</a:t>
          </a:r>
        </a:p>
      </dsp:txBody>
      <dsp:txXfrm>
        <a:off x="60758" y="1411745"/>
        <a:ext cx="2013968" cy="1208381"/>
      </dsp:txXfrm>
    </dsp:sp>
    <dsp:sp modelId="{5170B2FF-1571-4C62-9B43-4301F16E4699}">
      <dsp:nvSpPr>
        <dsp:cNvPr id="0" name=""/>
        <dsp:cNvSpPr/>
      </dsp:nvSpPr>
      <dsp:spPr>
        <a:xfrm>
          <a:off x="2276124" y="1411745"/>
          <a:ext cx="2013968" cy="12083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5+ tardies=          -1/2 credit</a:t>
          </a:r>
        </a:p>
      </dsp:txBody>
      <dsp:txXfrm>
        <a:off x="2276124" y="1411745"/>
        <a:ext cx="2013968" cy="1208381"/>
      </dsp:txXfrm>
    </dsp:sp>
    <dsp:sp modelId="{8D916C1D-E5E8-4E18-8D42-F7271CA8B897}">
      <dsp:nvSpPr>
        <dsp:cNvPr id="0" name=""/>
        <dsp:cNvSpPr/>
      </dsp:nvSpPr>
      <dsp:spPr>
        <a:xfrm>
          <a:off x="60758" y="2821523"/>
          <a:ext cx="2013968" cy="12083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Each class</a:t>
          </a:r>
        </a:p>
      </dsp:txBody>
      <dsp:txXfrm>
        <a:off x="60758" y="2821523"/>
        <a:ext cx="2013968" cy="1208381"/>
      </dsp:txXfrm>
    </dsp:sp>
    <dsp:sp modelId="{540AC077-BAA7-4E67-AE1C-404B4F42E5B5}">
      <dsp:nvSpPr>
        <dsp:cNvPr id="0" name=""/>
        <dsp:cNvSpPr/>
      </dsp:nvSpPr>
      <dsp:spPr>
        <a:xfrm>
          <a:off x="2276124" y="2821523"/>
          <a:ext cx="2013968" cy="120838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&lt;15 credits= Academic Probation</a:t>
          </a:r>
        </a:p>
      </dsp:txBody>
      <dsp:txXfrm>
        <a:off x="2276124" y="2821523"/>
        <a:ext cx="2013968" cy="12083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2CD3A7-291B-48ED-B43C-3473F53C0D8B}">
      <dsp:nvSpPr>
        <dsp:cNvPr id="0" name=""/>
        <dsp:cNvSpPr/>
      </dsp:nvSpPr>
      <dsp:spPr>
        <a:xfrm>
          <a:off x="0" y="531"/>
          <a:ext cx="5181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538412-5636-47D3-83D2-3FC2FB1A188D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9D462F-84D9-47D7-A1D1-31D451A345FF}">
      <dsp:nvSpPr>
        <dsp:cNvPr id="0" name=""/>
        <dsp:cNvSpPr/>
      </dsp:nvSpPr>
      <dsp:spPr>
        <a:xfrm>
          <a:off x="1435590" y="531"/>
          <a:ext cx="3746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Students who bring their mobile phones to school turn them into their 7</a:t>
          </a:r>
          <a:r>
            <a:rPr lang="en-US" sz="1600" kern="1200" baseline="30000"/>
            <a:t>th</a:t>
          </a:r>
          <a:r>
            <a:rPr lang="en-US" sz="1600" kern="1200"/>
            <a:t> period teacher prior to 1</a:t>
          </a:r>
          <a:r>
            <a:rPr lang="en-US" sz="1600" kern="1200" baseline="30000"/>
            <a:t>st</a:t>
          </a:r>
          <a:r>
            <a:rPr lang="en-US" sz="1600" kern="1200"/>
            <a:t> period</a:t>
          </a:r>
        </a:p>
      </dsp:txBody>
      <dsp:txXfrm>
        <a:off x="1435590" y="531"/>
        <a:ext cx="3746009" cy="1242935"/>
      </dsp:txXfrm>
    </dsp:sp>
    <dsp:sp modelId="{D90DB3B6-E47E-44BE-B59D-62716C2635DF}">
      <dsp:nvSpPr>
        <dsp:cNvPr id="0" name=""/>
        <dsp:cNvSpPr/>
      </dsp:nvSpPr>
      <dsp:spPr>
        <a:xfrm>
          <a:off x="0" y="1554201"/>
          <a:ext cx="5181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448739-AF44-46D3-A2FF-BE26B3C6408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AF35A6-26EA-4462-8BEE-695DAFB27D24}">
      <dsp:nvSpPr>
        <dsp:cNvPr id="0" name=""/>
        <dsp:cNvSpPr/>
      </dsp:nvSpPr>
      <dsp:spPr>
        <a:xfrm>
          <a:off x="1435590" y="1554201"/>
          <a:ext cx="3746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Students pickup their laptop devices in their 7</a:t>
          </a:r>
          <a:r>
            <a:rPr lang="en-US" sz="1600" kern="1200" baseline="30000"/>
            <a:t>th</a:t>
          </a:r>
          <a:r>
            <a:rPr lang="en-US" sz="1600" kern="1200"/>
            <a:t> period class prior to 1</a:t>
          </a:r>
          <a:r>
            <a:rPr lang="en-US" sz="1600" kern="1200" baseline="30000"/>
            <a:t>st</a:t>
          </a:r>
          <a:r>
            <a:rPr lang="en-US" sz="1600" kern="1200"/>
            <a:t> period</a:t>
          </a:r>
        </a:p>
      </dsp:txBody>
      <dsp:txXfrm>
        <a:off x="1435590" y="1554201"/>
        <a:ext cx="3746009" cy="1242935"/>
      </dsp:txXfrm>
    </dsp:sp>
    <dsp:sp modelId="{EAD265F8-F16A-4EFD-B533-166B64C2A3B7}">
      <dsp:nvSpPr>
        <dsp:cNvPr id="0" name=""/>
        <dsp:cNvSpPr/>
      </dsp:nvSpPr>
      <dsp:spPr>
        <a:xfrm>
          <a:off x="0" y="3107870"/>
          <a:ext cx="5181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102F00-ED34-4DEA-B5F1-E6C44733D4B2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EF4585-D8FF-441D-82D6-D07CB1917D3E}">
      <dsp:nvSpPr>
        <dsp:cNvPr id="0" name=""/>
        <dsp:cNvSpPr/>
      </dsp:nvSpPr>
      <dsp:spPr>
        <a:xfrm>
          <a:off x="1435590" y="3107870"/>
          <a:ext cx="3746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Students turn in their devices at the end of 7</a:t>
          </a:r>
          <a:r>
            <a:rPr lang="en-US" sz="1600" kern="1200" baseline="30000"/>
            <a:t>th</a:t>
          </a:r>
          <a:r>
            <a:rPr lang="en-US" sz="1600" kern="1200"/>
            <a:t> period and have their mobile phones returned to them for dismissal</a:t>
          </a:r>
        </a:p>
      </dsp:txBody>
      <dsp:txXfrm>
        <a:off x="1435590" y="3107870"/>
        <a:ext cx="3746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F6C966-C3A9-412E-AF69-8E55710A9A10}">
      <dsp:nvSpPr>
        <dsp:cNvPr id="0" name=""/>
        <dsp:cNvSpPr/>
      </dsp:nvSpPr>
      <dsp:spPr>
        <a:xfrm>
          <a:off x="421398" y="1395177"/>
          <a:ext cx="688183" cy="68818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EC3579-2C3A-4ED7-BAFC-0E2846A85E5C}">
      <dsp:nvSpPr>
        <dsp:cNvPr id="0" name=""/>
        <dsp:cNvSpPr/>
      </dsp:nvSpPr>
      <dsp:spPr>
        <a:xfrm>
          <a:off x="841" y="2344441"/>
          <a:ext cx="1529296" cy="611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Busing from several locations throughout the city of Manteca</a:t>
          </a:r>
        </a:p>
      </dsp:txBody>
      <dsp:txXfrm>
        <a:off x="841" y="2344441"/>
        <a:ext cx="1529296" cy="611718"/>
      </dsp:txXfrm>
    </dsp:sp>
    <dsp:sp modelId="{F4495E77-F3C0-492F-92E4-7D9548EB3FE8}">
      <dsp:nvSpPr>
        <dsp:cNvPr id="0" name=""/>
        <dsp:cNvSpPr/>
      </dsp:nvSpPr>
      <dsp:spPr>
        <a:xfrm>
          <a:off x="2218322" y="1395177"/>
          <a:ext cx="688183" cy="68818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E3B8B2-C7CE-4A8C-9BF7-6BCEA9C71B31}">
      <dsp:nvSpPr>
        <dsp:cNvPr id="0" name=""/>
        <dsp:cNvSpPr/>
      </dsp:nvSpPr>
      <dsp:spPr>
        <a:xfrm>
          <a:off x="1797765" y="2344441"/>
          <a:ext cx="1529296" cy="611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Schedule on next slide</a:t>
          </a:r>
        </a:p>
      </dsp:txBody>
      <dsp:txXfrm>
        <a:off x="1797765" y="2344441"/>
        <a:ext cx="1529296" cy="611718"/>
      </dsp:txXfrm>
    </dsp:sp>
    <dsp:sp modelId="{73D0CF6D-D55F-437B-8E85-DC2BBCB1F8CF}">
      <dsp:nvSpPr>
        <dsp:cNvPr id="0" name=""/>
        <dsp:cNvSpPr/>
      </dsp:nvSpPr>
      <dsp:spPr>
        <a:xfrm>
          <a:off x="4015246" y="1395177"/>
          <a:ext cx="688183" cy="68818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AD80B4-1649-4989-AEFB-2D162459E1CA}">
      <dsp:nvSpPr>
        <dsp:cNvPr id="0" name=""/>
        <dsp:cNvSpPr/>
      </dsp:nvSpPr>
      <dsp:spPr>
        <a:xfrm>
          <a:off x="3594689" y="2344441"/>
          <a:ext cx="1529296" cy="611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Free breakfast and lunch for all students</a:t>
          </a:r>
        </a:p>
      </dsp:txBody>
      <dsp:txXfrm>
        <a:off x="3594689" y="2344441"/>
        <a:ext cx="1529296" cy="611718"/>
      </dsp:txXfrm>
    </dsp:sp>
    <dsp:sp modelId="{6E9B089C-12EB-4988-AF75-740125C8DA14}">
      <dsp:nvSpPr>
        <dsp:cNvPr id="0" name=""/>
        <dsp:cNvSpPr/>
      </dsp:nvSpPr>
      <dsp:spPr>
        <a:xfrm>
          <a:off x="5812170" y="1395177"/>
          <a:ext cx="688183" cy="68818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64280-FC63-4866-840F-ADD70CDF9D0F}">
      <dsp:nvSpPr>
        <dsp:cNvPr id="0" name=""/>
        <dsp:cNvSpPr/>
      </dsp:nvSpPr>
      <dsp:spPr>
        <a:xfrm>
          <a:off x="5391613" y="2344441"/>
          <a:ext cx="1529296" cy="611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Breakfast is 8:00 AM to 8:25 AM daily</a:t>
          </a:r>
        </a:p>
      </dsp:txBody>
      <dsp:txXfrm>
        <a:off x="5391613" y="2344441"/>
        <a:ext cx="1529296" cy="611718"/>
      </dsp:txXfrm>
    </dsp:sp>
    <dsp:sp modelId="{5B1D7940-5FA0-40A3-BB29-971EBA958B1F}">
      <dsp:nvSpPr>
        <dsp:cNvPr id="0" name=""/>
        <dsp:cNvSpPr/>
      </dsp:nvSpPr>
      <dsp:spPr>
        <a:xfrm>
          <a:off x="7609093" y="1395177"/>
          <a:ext cx="688183" cy="68818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33AAB3-3D0B-4DD5-A736-CA046370F001}">
      <dsp:nvSpPr>
        <dsp:cNvPr id="0" name=""/>
        <dsp:cNvSpPr/>
      </dsp:nvSpPr>
      <dsp:spPr>
        <a:xfrm>
          <a:off x="7188537" y="2344441"/>
          <a:ext cx="1529296" cy="611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Lunch is 11:57 AM to 12:22 PM M/T/R/F</a:t>
          </a:r>
        </a:p>
      </dsp:txBody>
      <dsp:txXfrm>
        <a:off x="7188537" y="2344441"/>
        <a:ext cx="1529296" cy="611718"/>
      </dsp:txXfrm>
    </dsp:sp>
    <dsp:sp modelId="{9FDBE4E2-C27D-4A9D-9541-6295C3D919F3}">
      <dsp:nvSpPr>
        <dsp:cNvPr id="0" name=""/>
        <dsp:cNvSpPr/>
      </dsp:nvSpPr>
      <dsp:spPr>
        <a:xfrm>
          <a:off x="9406017" y="1395177"/>
          <a:ext cx="688183" cy="688183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7C22D1-85CB-4670-8BC1-734195201C09}">
      <dsp:nvSpPr>
        <dsp:cNvPr id="0" name=""/>
        <dsp:cNvSpPr/>
      </dsp:nvSpPr>
      <dsp:spPr>
        <a:xfrm>
          <a:off x="8985461" y="2344441"/>
          <a:ext cx="1529296" cy="611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Brunch is 10:39 AM to 10:55 AM W</a:t>
          </a:r>
        </a:p>
      </dsp:txBody>
      <dsp:txXfrm>
        <a:off x="8985461" y="2344441"/>
        <a:ext cx="1529296" cy="6117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4E339-C136-411C-A131-C4D5CA3076DC}">
      <dsp:nvSpPr>
        <dsp:cNvPr id="0" name=""/>
        <dsp:cNvSpPr/>
      </dsp:nvSpPr>
      <dsp:spPr>
        <a:xfrm>
          <a:off x="444922" y="346400"/>
          <a:ext cx="723779" cy="7237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99645C-1298-4B47-A776-6D64FEEDF191}">
      <dsp:nvSpPr>
        <dsp:cNvPr id="0" name=""/>
        <dsp:cNvSpPr/>
      </dsp:nvSpPr>
      <dsp:spPr>
        <a:xfrm>
          <a:off x="2613" y="1331259"/>
          <a:ext cx="1608398" cy="64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Soccer- Fall</a:t>
          </a:r>
        </a:p>
      </dsp:txBody>
      <dsp:txXfrm>
        <a:off x="2613" y="1331259"/>
        <a:ext cx="1608398" cy="643359"/>
      </dsp:txXfrm>
    </dsp:sp>
    <dsp:sp modelId="{43CA35F5-A233-402E-9596-749BC2A87BB8}">
      <dsp:nvSpPr>
        <dsp:cNvPr id="0" name=""/>
        <dsp:cNvSpPr/>
      </dsp:nvSpPr>
      <dsp:spPr>
        <a:xfrm>
          <a:off x="2334790" y="346400"/>
          <a:ext cx="723779" cy="7237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781BE-1923-4E84-8E20-FEA3CC9527D2}">
      <dsp:nvSpPr>
        <dsp:cNvPr id="0" name=""/>
        <dsp:cNvSpPr/>
      </dsp:nvSpPr>
      <dsp:spPr>
        <a:xfrm>
          <a:off x="1892481" y="1331259"/>
          <a:ext cx="1608398" cy="64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Football- Fall</a:t>
          </a:r>
        </a:p>
      </dsp:txBody>
      <dsp:txXfrm>
        <a:off x="1892481" y="1331259"/>
        <a:ext cx="1608398" cy="643359"/>
      </dsp:txXfrm>
    </dsp:sp>
    <dsp:sp modelId="{E14ECCE6-021D-4563-A083-EFB37C9B5454}">
      <dsp:nvSpPr>
        <dsp:cNvPr id="0" name=""/>
        <dsp:cNvSpPr/>
      </dsp:nvSpPr>
      <dsp:spPr>
        <a:xfrm>
          <a:off x="4224659" y="346400"/>
          <a:ext cx="723779" cy="7237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2E4432-DB99-4A09-97DE-34AD50A7B8E6}">
      <dsp:nvSpPr>
        <dsp:cNvPr id="0" name=""/>
        <dsp:cNvSpPr/>
      </dsp:nvSpPr>
      <dsp:spPr>
        <a:xfrm>
          <a:off x="3782349" y="1331259"/>
          <a:ext cx="1608398" cy="64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Volleyball- Fall/Winter</a:t>
          </a:r>
        </a:p>
      </dsp:txBody>
      <dsp:txXfrm>
        <a:off x="3782349" y="1331259"/>
        <a:ext cx="1608398" cy="643359"/>
      </dsp:txXfrm>
    </dsp:sp>
    <dsp:sp modelId="{A4978CFF-50DE-425D-B7FC-7BC2B5CDE714}">
      <dsp:nvSpPr>
        <dsp:cNvPr id="0" name=""/>
        <dsp:cNvSpPr/>
      </dsp:nvSpPr>
      <dsp:spPr>
        <a:xfrm>
          <a:off x="444922" y="2376718"/>
          <a:ext cx="723779" cy="7237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D14EDC-AD87-44A2-8D08-EB8C104E0BB9}">
      <dsp:nvSpPr>
        <dsp:cNvPr id="0" name=""/>
        <dsp:cNvSpPr/>
      </dsp:nvSpPr>
      <dsp:spPr>
        <a:xfrm>
          <a:off x="2613" y="3361578"/>
          <a:ext cx="1608398" cy="64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Basketball- Winter</a:t>
          </a:r>
        </a:p>
      </dsp:txBody>
      <dsp:txXfrm>
        <a:off x="2613" y="3361578"/>
        <a:ext cx="1608398" cy="643359"/>
      </dsp:txXfrm>
    </dsp:sp>
    <dsp:sp modelId="{7B8E7316-902B-4054-AB6A-C52DA235BFA7}">
      <dsp:nvSpPr>
        <dsp:cNvPr id="0" name=""/>
        <dsp:cNvSpPr/>
      </dsp:nvSpPr>
      <dsp:spPr>
        <a:xfrm>
          <a:off x="2334790" y="2376718"/>
          <a:ext cx="723779" cy="7237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22A7C4-89A8-4126-88E8-A55322E85C89}">
      <dsp:nvSpPr>
        <dsp:cNvPr id="0" name=""/>
        <dsp:cNvSpPr/>
      </dsp:nvSpPr>
      <dsp:spPr>
        <a:xfrm>
          <a:off x="1892481" y="3361578"/>
          <a:ext cx="1608398" cy="64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Softball- Spring</a:t>
          </a:r>
        </a:p>
      </dsp:txBody>
      <dsp:txXfrm>
        <a:off x="1892481" y="3361578"/>
        <a:ext cx="1608398" cy="643359"/>
      </dsp:txXfrm>
    </dsp:sp>
    <dsp:sp modelId="{A90A6554-E838-4AA8-8614-358159B5A1D7}">
      <dsp:nvSpPr>
        <dsp:cNvPr id="0" name=""/>
        <dsp:cNvSpPr/>
      </dsp:nvSpPr>
      <dsp:spPr>
        <a:xfrm>
          <a:off x="4224659" y="2376718"/>
          <a:ext cx="723779" cy="72377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C96C6F-E566-4362-98FC-A4853FC52138}">
      <dsp:nvSpPr>
        <dsp:cNvPr id="0" name=""/>
        <dsp:cNvSpPr/>
      </dsp:nvSpPr>
      <dsp:spPr>
        <a:xfrm>
          <a:off x="3782349" y="3361578"/>
          <a:ext cx="1608398" cy="64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Dodgeball- Spring</a:t>
          </a:r>
        </a:p>
      </dsp:txBody>
      <dsp:txXfrm>
        <a:off x="3782349" y="3361578"/>
        <a:ext cx="1608398" cy="643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FCBD0-3A96-4142-A23C-CB0F6E920AE8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CA8EB-615D-44E7-875E-84A68371DB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833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A43476-FB1A-42A8-8939-59E19349BD7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121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027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302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191F50-6E83-4205-86B7-63568D01DE8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302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140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EB8C-D89E-E95A-4DFD-8E1239B831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C2414E-B042-FD51-5617-10BF7EE35F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96916-A750-9467-C1AF-FE5599E91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A8F53-C703-59F8-7A8F-FFDC281A7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173C5-7A5F-39D9-5162-C7FB34D7A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09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42074-D26C-6767-51BE-03951B7EB3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5A9056-4217-2059-EBE8-1A1DD931B3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B2520C-DD49-A131-C8CA-04E4AD325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E6A71-B16A-BB71-BBE5-11C26FF0D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A1D0C-5DCF-1998-2F0E-2068B9435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3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D3AE4F6-6119-9180-9A4E-143472DDAD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B4609B-339C-408C-DA70-E6DC5093B1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85A57-7A2F-AAA4-8C6E-196C61229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90DD2-75BD-4ADE-E68C-E998246F3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38E78-F964-3CB7-B8DC-6977878BA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88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pic>
          <p:nvPicPr>
            <p:cNvPr id="7" name="Picture 6" descr="S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1800"/>
            </a:p>
          </p:txBody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25780"/>
              <a:ext cx="1664208" cy="612648"/>
            </a:xfrm>
            <a:prstGeom prst="rect">
              <a:avLst/>
            </a:prstGeom>
          </p:spPr>
        </p:pic>
        <p:pic>
          <p:nvPicPr>
            <p:cNvPr id="14" name="Picture 13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719572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2579" y="1811864"/>
            <a:ext cx="7078488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2579" y="3598328"/>
            <a:ext cx="7078488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7223" y="5054602"/>
            <a:ext cx="897701" cy="279400"/>
          </a:xfrm>
        </p:spPr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62579" y="5054602"/>
            <a:ext cx="5419813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89757" y="5054602"/>
            <a:ext cx="551311" cy="279400"/>
          </a:xfrm>
        </p:spPr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3101" y="3471329"/>
            <a:ext cx="681744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87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704622" y="2354670"/>
            <a:ext cx="879404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703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4620" y="1641413"/>
            <a:ext cx="8794045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4620" y="3734860"/>
            <a:ext cx="8794045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704622" y="3599392"/>
            <a:ext cx="879404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1308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704620" y="2356260"/>
            <a:ext cx="879404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155" y="915338"/>
            <a:ext cx="9064979" cy="13038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69155" y="2487168"/>
            <a:ext cx="445008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3536" y="2487168"/>
            <a:ext cx="445008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44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9157" y="2658533"/>
            <a:ext cx="4450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69157" y="3243262"/>
            <a:ext cx="445008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9109" y="2658533"/>
            <a:ext cx="4450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109" y="3243262"/>
            <a:ext cx="445008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704622" y="2354670"/>
            <a:ext cx="879404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5798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154" y="915338"/>
            <a:ext cx="9064980" cy="13038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704622" y="2354670"/>
            <a:ext cx="879404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884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37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153" y="1388534"/>
            <a:ext cx="3382397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3417" y="982133"/>
            <a:ext cx="514071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9153" y="3031065"/>
            <a:ext cx="3382397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704621" y="2912533"/>
            <a:ext cx="311145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52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C90F4-A116-77FE-E6A4-37D76772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A6F988-28F0-4633-BF42-9FDE15C3A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DE800-5783-642D-04B9-2AEB4698A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47CD5-7FB8-D959-DCF9-E1B0B0B3A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1B71E-3564-AE32-E789-5C44B628C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899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153" y="1883832"/>
            <a:ext cx="4842936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761" y="1032933"/>
            <a:ext cx="3905951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9154" y="3255432"/>
            <a:ext cx="4842935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85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155" y="4815415"/>
            <a:ext cx="9064979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8347" y="1032934"/>
            <a:ext cx="9455309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69155" y="5382153"/>
            <a:ext cx="9064979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447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155" y="906873"/>
            <a:ext cx="9064979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9154" y="4275666"/>
            <a:ext cx="9064981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04621" y="4140199"/>
            <a:ext cx="880856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70869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9111" y="982132"/>
            <a:ext cx="8533667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33600" y="3352800"/>
            <a:ext cx="7857064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9151" y="4343401"/>
            <a:ext cx="9064984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133293" y="905362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78005" y="2827870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704622" y="4140199"/>
            <a:ext cx="879404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53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159" y="3308581"/>
            <a:ext cx="9064971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9158" y="4777381"/>
            <a:ext cx="906497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805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79222" y="982132"/>
            <a:ext cx="8433557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569158" y="3639312"/>
            <a:ext cx="9064973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9154" y="4529667"/>
            <a:ext cx="9064981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170747" y="896895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199729" y="260772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704622" y="3429000"/>
            <a:ext cx="879404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85582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153" y="982132"/>
            <a:ext cx="9064979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3"/>
          </p:nvPr>
        </p:nvSpPr>
        <p:spPr>
          <a:xfrm>
            <a:off x="1569158" y="3566160"/>
            <a:ext cx="9064973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9155" y="4470401"/>
            <a:ext cx="9064979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04626" y="3429000"/>
            <a:ext cx="880856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3412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9154" y="2490136"/>
            <a:ext cx="9064981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704622" y="2354670"/>
            <a:ext cx="880856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2052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475556" y="906874"/>
            <a:ext cx="2158573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69157" y="906874"/>
            <a:ext cx="6554012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327349" y="906874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79188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8CE5-511A-44F4-990A-9419A05F5D9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6915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1BA6C-4E07-DE4D-4952-06F1F691A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8B980A-4D4C-7F8F-7865-7F96A1922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E6D22-3F40-E9D2-B941-583752A58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46ADE-BB43-08EA-EC90-8581B6F98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30973-27BB-0C11-F012-2E66B870F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22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EE353-7646-4151-99A6-B4A31AC8513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852798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E5A59-8CE6-48B0-A10D-54E428FEB2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11716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5B4AD-ACAA-48D7-B9B5-25753966353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186509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A76F8-5742-432E-A51D-913F2DA1A42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61544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5DB21-DC4D-4F35-8C0E-DE55600513B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514819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F2CD8-0002-4B5E-8381-17EE358371F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016712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67D3D-6094-4D9F-B5A8-B4323628246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77911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B364C-5E08-4037-B6DA-829B0A494CE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380470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05518-5FBF-4C91-8838-BC3C8BA51C7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247403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79715-BF1A-489F-B092-5C8F002160A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1796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ABCE7-AF13-E3CC-84E1-63F88467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DCC94-309A-1823-8F70-3B3CE6758B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FAD96B-354A-CE78-9E7F-4CB0CCCBE0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08EDA9-F1AF-2704-778B-BCDD3B4A0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BD7BF7-23AB-AF9D-18F9-A3B385FA4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93416-D30F-E777-4291-0100C90A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63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20983-ACDF-C9A6-2096-D733421FD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930FF2-D0B0-76B1-9202-E384FF9511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86BDB0-3D4C-47F6-93C0-D68E86A543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037733-504E-39BC-D860-EFA135DF33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A3DE02-B5C9-39B1-3260-06210ABFD2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9A77B0-9C2E-52CD-46BF-E6322676C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3EBAED-B52B-FBBB-B1CE-EF0495B81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E3107B-A708-E6B4-A5EC-B46ABB7BA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387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5D6B1-0B63-2F01-E62E-2188AA8CC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BA5E3F-6C5D-FD5B-088E-12D72A9B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918465-835B-2ED3-C643-FF3232E1E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E0243F-CFD6-8933-0EDC-75AD1DBBC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17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7B90D-A314-5BBC-D2B9-925AC27E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0963BF-47D9-8724-0CFD-B85E3FD69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11AE0-FD6A-45F5-1AB1-92713F95D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20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1D68E-8CF8-1B7E-2E9E-6300E7C40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883F2-4B03-610A-5CEE-2C2711FA4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C2902-F73C-608F-D49E-3636BB614C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982DE-9787-52AF-8F3D-A556F4860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AB76BB-9AFD-9DA0-CEF6-397C4805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53AD2-352F-6CBD-3ED6-6700F9C5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498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9F5B2-46ED-857D-44CC-B1C1690C4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80A937-5FDC-6842-C412-A78F0CCE34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F2B91C-F270-8E1E-90ED-A4967AF2C6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BD97D0-E4B4-630B-E82B-FF163B4E1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EF4D71-774E-F983-5E42-A77C0CF01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D45A91-ADD3-5BB3-0891-30EC96E7B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16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7E62AF-5F7E-5751-F562-1A5615427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617C7-4340-555A-532E-6429D69AE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F53C0-4458-1AC8-2AE4-A4DC7964FE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F167D4-CDA8-4A2F-82B8-FA9AC8B22B66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FB879B-BC34-7B6B-EDA4-0833B946CA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5B54DC-7F9B-E25D-E8F7-D9176CBBA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E1FE99-A879-4D9B-81C4-E5D9C8F372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1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"/>
            <a:ext cx="12192000" cy="6858001"/>
            <a:chOff x="0" y="0"/>
            <a:chExt cx="9144000" cy="6858001"/>
          </a:xfrm>
        </p:grpSpPr>
        <p:pic>
          <p:nvPicPr>
            <p:cNvPr id="8" name="Picture 7" descr="S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1800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39689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6211888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69155" y="915338"/>
            <a:ext cx="9064979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9154" y="2490136"/>
            <a:ext cx="9064981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75561" y="5960533"/>
            <a:ext cx="1531044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B359A99-F2AB-45E1-B297-E768112C4504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9154" y="5960533"/>
            <a:ext cx="680622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06788" y="5960533"/>
            <a:ext cx="52734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C286949-4F45-4A99-857B-3991041BAB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671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898F4AFA-06E5-4B70-87A2-86F24FF2A60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9209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4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s://openclipart.org/detail/28689/no-sign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5A979D0C-88CA-B044-3587-807901856D7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0" r="1" b="11406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C720C6F-33CB-8599-2A61-A42F2E132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/>
              <a:t>Calla High School</a:t>
            </a:r>
            <a:br>
              <a:rPr lang="en-US" sz="3700" b="1"/>
            </a:br>
            <a:r>
              <a:rPr lang="en-US" sz="3700" b="1"/>
              <a:t>Orientation</a:t>
            </a:r>
            <a:br>
              <a:rPr lang="en-US" sz="3700" b="1"/>
            </a:br>
            <a:endParaRPr lang="en-US" sz="370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6C036B9-05FD-F42E-FDF5-E35D801BA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 b="1"/>
              <a:t>Class Hours- M/T/R/F</a:t>
            </a:r>
          </a:p>
          <a:p>
            <a:pPr algn="ctr"/>
            <a:r>
              <a:rPr lang="en-US" sz="2000" b="1"/>
              <a:t>8:30 AM-1:55 PM</a:t>
            </a:r>
          </a:p>
          <a:p>
            <a:pPr algn="ctr"/>
            <a:r>
              <a:rPr lang="en-US" sz="2000" b="1"/>
              <a:t>W</a:t>
            </a:r>
          </a:p>
          <a:p>
            <a:pPr algn="ctr"/>
            <a:r>
              <a:rPr lang="en-US" sz="2000" b="1"/>
              <a:t>8:30 AM- Noon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/>
          </a:p>
          <a:p>
            <a:pPr algn="ctr"/>
            <a:r>
              <a:rPr lang="en-US" sz="2000" b="1"/>
              <a:t>Dennis L. Foster, CAA</a:t>
            </a:r>
          </a:p>
          <a:p>
            <a:pPr algn="ctr"/>
            <a:r>
              <a:rPr lang="en-US" sz="2000" b="1"/>
              <a:t>Principal</a:t>
            </a:r>
          </a:p>
        </p:txBody>
      </p:sp>
    </p:spTree>
    <p:extLst>
      <p:ext uri="{BB962C8B-B14F-4D97-AF65-F5344CB8AC3E}">
        <p14:creationId xmlns:p14="http://schemas.microsoft.com/office/powerpoint/2010/main" val="1572976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generated with high confidence">
            <a:extLst>
              <a:ext uri="{FF2B5EF4-FFF2-40B4-BE49-F238E27FC236}">
                <a16:creationId xmlns:a16="http://schemas.microsoft.com/office/drawing/2014/main" id="{211A56F7-E3A6-455B-A0EE-5E436773A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512" y="1828800"/>
            <a:ext cx="3261694" cy="3276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2004" y="628129"/>
            <a:ext cx="3767369" cy="132343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b="1" dirty="0"/>
              <a:t>Attendance Matters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F8AD1-3571-423E-9BD3-BF7A81D7781F}"/>
              </a:ext>
            </a:extLst>
          </p:cNvPr>
          <p:cNvSpPr txBox="1"/>
          <p:nvPr/>
        </p:nvSpPr>
        <p:spPr>
          <a:xfrm>
            <a:off x="6309828" y="1243682"/>
            <a:ext cx="4306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Calculations</a:t>
            </a:r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3AB1418B-98E6-09C4-7490-4C6AB6C823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5095279"/>
              </p:ext>
            </p:extLst>
          </p:nvPr>
        </p:nvGraphicFramePr>
        <p:xfrm>
          <a:off x="6265938" y="2021966"/>
          <a:ext cx="4350852" cy="4031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61292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6688E73-49B9-4052-A836-D248C825D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6AEE0C-07FE-4154-BC7C-2F20530B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 descr="Cartoon bee with pencil">
            <a:extLst>
              <a:ext uri="{FF2B5EF4-FFF2-40B4-BE49-F238E27FC236}">
                <a16:creationId xmlns:a16="http://schemas.microsoft.com/office/drawing/2014/main" id="{8BB3C630-C2EA-8B4F-2822-C51FD26A4A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05" r="-1" b="19541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D844A5B-A1D4-4EE4-9D45-F0B194841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5155263" cy="557189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Calla High School Culture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E7E173-0D28-FDD9-E80A-6A5B338E82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5375" y="557189"/>
            <a:ext cx="5158424" cy="5571899"/>
          </a:xfrm>
        </p:spPr>
        <p:txBody>
          <a:bodyPr anchor="ctr">
            <a:normAutofit/>
          </a:bodyPr>
          <a:lstStyle/>
          <a:p>
            <a:r>
              <a:rPr lang="en-US" sz="2000">
                <a:solidFill>
                  <a:srgbClr val="FFFFFF"/>
                </a:solidFill>
              </a:rPr>
              <a:t>WE ARE CALLA</a:t>
            </a:r>
          </a:p>
          <a:p>
            <a:r>
              <a:rPr lang="en-US" sz="2000">
                <a:solidFill>
                  <a:srgbClr val="FFFFFF"/>
                </a:solidFill>
              </a:rPr>
              <a:t>No clothing that displays and/or encourages the use of drugs, alcohol, and/or smoking</a:t>
            </a:r>
          </a:p>
          <a:p>
            <a:r>
              <a:rPr lang="en-US" sz="2000">
                <a:solidFill>
                  <a:srgbClr val="FFFFFF"/>
                </a:solidFill>
              </a:rPr>
              <a:t>Remainder of dress code is in accordance with MUSD policies, which include staff discretion- if found in violation, student will be asked to change clothes</a:t>
            </a:r>
          </a:p>
          <a:p>
            <a:r>
              <a:rPr lang="en-US" sz="2000">
                <a:solidFill>
                  <a:srgbClr val="FFFFFF"/>
                </a:solidFill>
              </a:rPr>
              <a:t>Closed campus- once students set foot on campus, they cannot leave and we allow no visitors</a:t>
            </a:r>
          </a:p>
          <a:p>
            <a:r>
              <a:rPr lang="en-US" sz="2000">
                <a:solidFill>
                  <a:srgbClr val="FFFFFF"/>
                </a:solidFill>
              </a:rPr>
              <a:t>Violations will result in progressive discipline</a:t>
            </a:r>
          </a:p>
          <a:p>
            <a:endParaRPr lang="en-U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677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4AA277-A250-15D6-A214-4AC26BC7E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Calla High School Mobile Phone Policy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6A2FF7-57CD-4C6C-2CB3-7CAD2BC1C6A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/>
              <a:t>Students are NOT allowed to have mobile phones during instructional time starting at 830a until the end of the school day either noon or 155p</a:t>
            </a:r>
          </a:p>
        </p:txBody>
      </p:sp>
      <p:graphicFrame>
        <p:nvGraphicFramePr>
          <p:cNvPr id="19" name="Content Placeholder 6">
            <a:extLst>
              <a:ext uri="{FF2B5EF4-FFF2-40B4-BE49-F238E27FC236}">
                <a16:creationId xmlns:a16="http://schemas.microsoft.com/office/drawing/2014/main" id="{2751857D-611F-FAD4-8728-356974FE9D8A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4F753E3-1B76-B34F-1394-A7042A165E11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8" y="63114"/>
            <a:ext cx="1683026" cy="162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C1AFF1-36A9-55E6-3F71-6F4A75FAE89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338" y="63114"/>
            <a:ext cx="1742661" cy="1627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0278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E38694-8DDE-9F5B-075A-FAA924C8956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0D51864-BF34-CCBD-A7F6-7F2A922F3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Good Start, Good Day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B7075F7B-F82C-9BB6-CD90-911701B30F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105800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81028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0FADEC3C-75C6-0E34-8BCE-5BFE2748F73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4884668" y="512385"/>
            <a:ext cx="2635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 b="1" u="sng" dirty="0">
                <a:solidFill>
                  <a:srgbClr val="000000"/>
                </a:solidFill>
              </a:rPr>
              <a:t>CALLA HIGH SCHOOL</a:t>
            </a: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7239000" y="5715000"/>
            <a:ext cx="8382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" b="1">
                <a:solidFill>
                  <a:srgbClr val="000000"/>
                </a:solidFill>
              </a:rPr>
              <a:t>STORAGE</a:t>
            </a:r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8153400" y="5486400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SL</a:t>
            </a:r>
          </a:p>
        </p:txBody>
      </p:sp>
      <p:sp>
        <p:nvSpPr>
          <p:cNvPr id="3078" name="Rectangle 8"/>
          <p:cNvSpPr>
            <a:spLocks noChangeArrowheads="1"/>
          </p:cNvSpPr>
          <p:nvPr/>
        </p:nvSpPr>
        <p:spPr bwMode="auto">
          <a:xfrm>
            <a:off x="8839200" y="5334000"/>
            <a:ext cx="6096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" b="1">
                <a:solidFill>
                  <a:srgbClr val="000000"/>
                </a:solidFill>
              </a:rPr>
              <a:t>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" b="1">
                <a:solidFill>
                  <a:srgbClr val="000000"/>
                </a:solidFill>
              </a:rPr>
              <a:t>OFFICE</a:t>
            </a:r>
          </a:p>
        </p:txBody>
      </p:sp>
      <p:sp>
        <p:nvSpPr>
          <p:cNvPr id="3079" name="Rectangle 9"/>
          <p:cNvSpPr>
            <a:spLocks noChangeArrowheads="1"/>
          </p:cNvSpPr>
          <p:nvPr/>
        </p:nvSpPr>
        <p:spPr bwMode="auto">
          <a:xfrm>
            <a:off x="8839200" y="4876800"/>
            <a:ext cx="609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3080" name="Rectangle 10"/>
          <p:cNvSpPr>
            <a:spLocks noChangeArrowheads="1"/>
          </p:cNvSpPr>
          <p:nvPr/>
        </p:nvSpPr>
        <p:spPr bwMode="auto">
          <a:xfrm>
            <a:off x="8839200" y="45720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D</a:t>
            </a:r>
          </a:p>
        </p:txBody>
      </p:sp>
      <p:sp>
        <p:nvSpPr>
          <p:cNvPr id="3081" name="Rectangle 12"/>
          <p:cNvSpPr>
            <a:spLocks noChangeArrowheads="1"/>
          </p:cNvSpPr>
          <p:nvPr/>
        </p:nvSpPr>
        <p:spPr bwMode="auto">
          <a:xfrm>
            <a:off x="9067800" y="4114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SS</a:t>
            </a:r>
          </a:p>
        </p:txBody>
      </p:sp>
      <p:sp>
        <p:nvSpPr>
          <p:cNvPr id="3082" name="Rectangle 13"/>
          <p:cNvSpPr>
            <a:spLocks noChangeArrowheads="1"/>
          </p:cNvSpPr>
          <p:nvPr/>
        </p:nvSpPr>
        <p:spPr bwMode="auto">
          <a:xfrm>
            <a:off x="8686800" y="3581400"/>
            <a:ext cx="990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083" name="Rectangle 14"/>
          <p:cNvSpPr>
            <a:spLocks noChangeArrowheads="1"/>
          </p:cNvSpPr>
          <p:nvPr/>
        </p:nvSpPr>
        <p:spPr bwMode="auto">
          <a:xfrm>
            <a:off x="9677400" y="3581400"/>
            <a:ext cx="381000" cy="914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3084" name="Rectangle 15"/>
          <p:cNvSpPr>
            <a:spLocks noChangeArrowheads="1"/>
          </p:cNvSpPr>
          <p:nvPr/>
        </p:nvSpPr>
        <p:spPr bwMode="auto">
          <a:xfrm>
            <a:off x="9677400" y="4495800"/>
            <a:ext cx="228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3085" name="Rectangle 16"/>
          <p:cNvSpPr>
            <a:spLocks noChangeArrowheads="1"/>
          </p:cNvSpPr>
          <p:nvPr/>
        </p:nvSpPr>
        <p:spPr bwMode="auto">
          <a:xfrm>
            <a:off x="9906000" y="4495800"/>
            <a:ext cx="1524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086" name="Rectangle 17"/>
          <p:cNvSpPr>
            <a:spLocks noChangeArrowheads="1"/>
          </p:cNvSpPr>
          <p:nvPr/>
        </p:nvSpPr>
        <p:spPr bwMode="auto">
          <a:xfrm>
            <a:off x="9677400" y="4953000"/>
            <a:ext cx="3810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3087" name="Line 18"/>
          <p:cNvSpPr>
            <a:spLocks noChangeShapeType="1"/>
          </p:cNvSpPr>
          <p:nvPr/>
        </p:nvSpPr>
        <p:spPr bwMode="auto">
          <a:xfrm flipV="1">
            <a:off x="9448800" y="4038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088" name="AutoShape 21"/>
          <p:cNvSpPr>
            <a:spLocks noChangeArrowheads="1"/>
          </p:cNvSpPr>
          <p:nvPr/>
        </p:nvSpPr>
        <p:spPr bwMode="auto">
          <a:xfrm>
            <a:off x="9448801" y="5486400"/>
            <a:ext cx="365125" cy="457200"/>
          </a:xfrm>
          <a:prstGeom prst="rtTriangl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3089" name="Rectangle 22"/>
          <p:cNvSpPr>
            <a:spLocks noChangeArrowheads="1"/>
          </p:cNvSpPr>
          <p:nvPr/>
        </p:nvSpPr>
        <p:spPr bwMode="auto">
          <a:xfrm>
            <a:off x="7696200" y="3048000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3090" name="Rectangle 23"/>
          <p:cNvSpPr>
            <a:spLocks noChangeArrowheads="1"/>
          </p:cNvSpPr>
          <p:nvPr/>
        </p:nvSpPr>
        <p:spPr bwMode="auto">
          <a:xfrm>
            <a:off x="6629400" y="1371600"/>
            <a:ext cx="685800" cy="1295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" b="1">
                <a:solidFill>
                  <a:srgbClr val="000000"/>
                </a:solidFill>
              </a:rPr>
              <a:t>CAFETERIA</a:t>
            </a:r>
          </a:p>
        </p:txBody>
      </p:sp>
      <p:sp>
        <p:nvSpPr>
          <p:cNvPr id="3091" name="Rectangle 24"/>
          <p:cNvSpPr>
            <a:spLocks noChangeArrowheads="1"/>
          </p:cNvSpPr>
          <p:nvPr/>
        </p:nvSpPr>
        <p:spPr bwMode="auto">
          <a:xfrm>
            <a:off x="7696200" y="2438400"/>
            <a:ext cx="7620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3092" name="Rectangle 39"/>
          <p:cNvSpPr>
            <a:spLocks noChangeArrowheads="1"/>
          </p:cNvSpPr>
          <p:nvPr/>
        </p:nvSpPr>
        <p:spPr bwMode="auto">
          <a:xfrm rot="-5400000">
            <a:off x="7353300" y="2628900"/>
            <a:ext cx="533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" b="1">
                <a:solidFill>
                  <a:srgbClr val="000000"/>
                </a:solidFill>
              </a:rPr>
              <a:t>BOYS R.</a:t>
            </a:r>
          </a:p>
        </p:txBody>
      </p:sp>
      <p:sp>
        <p:nvSpPr>
          <p:cNvPr id="3093" name="Rectangle 40"/>
          <p:cNvSpPr>
            <a:spLocks noChangeArrowheads="1"/>
          </p:cNvSpPr>
          <p:nvPr/>
        </p:nvSpPr>
        <p:spPr bwMode="auto">
          <a:xfrm rot="-5400000">
            <a:off x="7353300" y="3238500"/>
            <a:ext cx="533400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" b="1">
                <a:solidFill>
                  <a:srgbClr val="000000"/>
                </a:solidFill>
              </a:rPr>
              <a:t>GIRLS R.</a:t>
            </a:r>
          </a:p>
        </p:txBody>
      </p:sp>
      <p:sp>
        <p:nvSpPr>
          <p:cNvPr id="3094" name="Rectangle 44"/>
          <p:cNvSpPr>
            <a:spLocks noChangeArrowheads="1"/>
          </p:cNvSpPr>
          <p:nvPr/>
        </p:nvSpPr>
        <p:spPr bwMode="auto">
          <a:xfrm>
            <a:off x="5867400" y="2057400"/>
            <a:ext cx="533400" cy="685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15</a:t>
            </a:r>
          </a:p>
        </p:txBody>
      </p:sp>
      <p:sp>
        <p:nvSpPr>
          <p:cNvPr id="3095" name="Rectangle 45"/>
          <p:cNvSpPr>
            <a:spLocks noChangeArrowheads="1"/>
          </p:cNvSpPr>
          <p:nvPr/>
        </p:nvSpPr>
        <p:spPr bwMode="auto">
          <a:xfrm>
            <a:off x="5715000" y="2971800"/>
            <a:ext cx="685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14</a:t>
            </a:r>
          </a:p>
        </p:txBody>
      </p:sp>
      <p:sp>
        <p:nvSpPr>
          <p:cNvPr id="3096" name="Rectangle 46"/>
          <p:cNvSpPr>
            <a:spLocks noChangeArrowheads="1"/>
          </p:cNvSpPr>
          <p:nvPr/>
        </p:nvSpPr>
        <p:spPr bwMode="auto">
          <a:xfrm>
            <a:off x="4953000" y="3733800"/>
            <a:ext cx="685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13</a:t>
            </a:r>
          </a:p>
        </p:txBody>
      </p:sp>
      <p:sp>
        <p:nvSpPr>
          <p:cNvPr id="3097" name="Rectangle 47"/>
          <p:cNvSpPr>
            <a:spLocks noChangeArrowheads="1"/>
          </p:cNvSpPr>
          <p:nvPr/>
        </p:nvSpPr>
        <p:spPr bwMode="auto">
          <a:xfrm>
            <a:off x="4953000" y="4191000"/>
            <a:ext cx="685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12</a:t>
            </a:r>
          </a:p>
        </p:txBody>
      </p:sp>
      <p:sp>
        <p:nvSpPr>
          <p:cNvPr id="3098" name="Rectangle 48"/>
          <p:cNvSpPr>
            <a:spLocks noChangeArrowheads="1"/>
          </p:cNvSpPr>
          <p:nvPr/>
        </p:nvSpPr>
        <p:spPr bwMode="auto">
          <a:xfrm>
            <a:off x="5486400" y="48006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11</a:t>
            </a:r>
          </a:p>
        </p:txBody>
      </p:sp>
      <p:sp>
        <p:nvSpPr>
          <p:cNvPr id="3099" name="Rectangle 49"/>
          <p:cNvSpPr>
            <a:spLocks noChangeArrowheads="1"/>
          </p:cNvSpPr>
          <p:nvPr/>
        </p:nvSpPr>
        <p:spPr bwMode="auto">
          <a:xfrm>
            <a:off x="6019800" y="4800600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8</a:t>
            </a:r>
          </a:p>
        </p:txBody>
      </p:sp>
      <p:sp>
        <p:nvSpPr>
          <p:cNvPr id="3100" name="Rectangle 50"/>
          <p:cNvSpPr>
            <a:spLocks noChangeArrowheads="1"/>
          </p:cNvSpPr>
          <p:nvPr/>
        </p:nvSpPr>
        <p:spPr bwMode="auto">
          <a:xfrm>
            <a:off x="6629400" y="4572000"/>
            <a:ext cx="685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3101" name="Rectangle 51"/>
          <p:cNvSpPr>
            <a:spLocks noChangeArrowheads="1"/>
          </p:cNvSpPr>
          <p:nvPr/>
        </p:nvSpPr>
        <p:spPr bwMode="auto">
          <a:xfrm>
            <a:off x="6629400" y="5029200"/>
            <a:ext cx="685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800">
                <a:solidFill>
                  <a:srgbClr val="000000"/>
                </a:solidFill>
              </a:rPr>
              <a:t>9</a:t>
            </a:r>
          </a:p>
        </p:txBody>
      </p:sp>
      <p:sp>
        <p:nvSpPr>
          <p:cNvPr id="3102" name="AutoShape 55"/>
          <p:cNvSpPr>
            <a:spLocks noChangeArrowheads="1"/>
          </p:cNvSpPr>
          <p:nvPr/>
        </p:nvSpPr>
        <p:spPr bwMode="auto">
          <a:xfrm rot="-1687715">
            <a:off x="9829800" y="5638800"/>
            <a:ext cx="304800" cy="304800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" b="1">
                <a:solidFill>
                  <a:srgbClr val="000000"/>
                </a:solidFill>
              </a:rPr>
              <a:t>C</a:t>
            </a:r>
          </a:p>
        </p:txBody>
      </p:sp>
      <p:sp>
        <p:nvSpPr>
          <p:cNvPr id="3103" name="Line 56"/>
          <p:cNvSpPr>
            <a:spLocks noChangeShapeType="1"/>
          </p:cNvSpPr>
          <p:nvPr/>
        </p:nvSpPr>
        <p:spPr bwMode="auto">
          <a:xfrm flipV="1">
            <a:off x="9296400" y="12192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104" name="Line 57"/>
          <p:cNvSpPr>
            <a:spLocks noChangeShapeType="1"/>
          </p:cNvSpPr>
          <p:nvPr/>
        </p:nvSpPr>
        <p:spPr bwMode="auto">
          <a:xfrm>
            <a:off x="8839200" y="17526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105" name="Text Box 58"/>
          <p:cNvSpPr txBox="1">
            <a:spLocks noChangeArrowheads="1"/>
          </p:cNvSpPr>
          <p:nvPr/>
        </p:nvSpPr>
        <p:spPr bwMode="auto">
          <a:xfrm>
            <a:off x="8610600" y="1600201"/>
            <a:ext cx="268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000" b="1">
                <a:solidFill>
                  <a:srgbClr val="000000"/>
                </a:solidFill>
              </a:rPr>
              <a:t>E</a:t>
            </a:r>
          </a:p>
        </p:txBody>
      </p:sp>
      <p:sp>
        <p:nvSpPr>
          <p:cNvPr id="3106" name="Text Box 59"/>
          <p:cNvSpPr txBox="1">
            <a:spLocks noChangeArrowheads="1"/>
          </p:cNvSpPr>
          <p:nvPr/>
        </p:nvSpPr>
        <p:spPr bwMode="auto">
          <a:xfrm>
            <a:off x="9753600" y="1600201"/>
            <a:ext cx="304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000" b="1">
                <a:solidFill>
                  <a:srgbClr val="000000"/>
                </a:solidFill>
              </a:rPr>
              <a:t>W</a:t>
            </a:r>
          </a:p>
        </p:txBody>
      </p:sp>
      <p:sp>
        <p:nvSpPr>
          <p:cNvPr id="3107" name="Text Box 60"/>
          <p:cNvSpPr txBox="1">
            <a:spLocks noChangeArrowheads="1"/>
          </p:cNvSpPr>
          <p:nvPr/>
        </p:nvSpPr>
        <p:spPr bwMode="auto">
          <a:xfrm>
            <a:off x="9144000" y="914401"/>
            <a:ext cx="2682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000" b="1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3108" name="Text Box 61"/>
          <p:cNvSpPr txBox="1">
            <a:spLocks noChangeArrowheads="1"/>
          </p:cNvSpPr>
          <p:nvPr/>
        </p:nvSpPr>
        <p:spPr bwMode="auto">
          <a:xfrm>
            <a:off x="9144001" y="2286001"/>
            <a:ext cx="2762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1000" b="1"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3109" name="Text Box 62"/>
          <p:cNvSpPr txBox="1">
            <a:spLocks noChangeArrowheads="1"/>
          </p:cNvSpPr>
          <p:nvPr/>
        </p:nvSpPr>
        <p:spPr bwMode="auto">
          <a:xfrm>
            <a:off x="8747126" y="3055938"/>
            <a:ext cx="1160463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800" b="1">
                <a:solidFill>
                  <a:srgbClr val="000000"/>
                </a:solidFill>
              </a:rPr>
              <a:t>STUDENT PARKING</a:t>
            </a:r>
          </a:p>
        </p:txBody>
      </p:sp>
      <p:sp>
        <p:nvSpPr>
          <p:cNvPr id="3110" name="Line 63"/>
          <p:cNvSpPr>
            <a:spLocks noChangeShapeType="1"/>
          </p:cNvSpPr>
          <p:nvPr/>
        </p:nvSpPr>
        <p:spPr bwMode="auto">
          <a:xfrm>
            <a:off x="96774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111" name="Line 64"/>
          <p:cNvSpPr>
            <a:spLocks noChangeShapeType="1"/>
          </p:cNvSpPr>
          <p:nvPr/>
        </p:nvSpPr>
        <p:spPr bwMode="auto">
          <a:xfrm>
            <a:off x="10058400" y="5562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112" name="Line 65"/>
          <p:cNvSpPr>
            <a:spLocks noChangeShapeType="1"/>
          </p:cNvSpPr>
          <p:nvPr/>
        </p:nvSpPr>
        <p:spPr bwMode="auto">
          <a:xfrm>
            <a:off x="10058400" y="55626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CA41E6-D23E-9200-10D9-25A219D7CE9D}"/>
              </a:ext>
            </a:extLst>
          </p:cNvPr>
          <p:cNvSpPr txBox="1"/>
          <p:nvPr/>
        </p:nvSpPr>
        <p:spPr>
          <a:xfrm>
            <a:off x="4953001" y="1333500"/>
            <a:ext cx="714179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DCC45E-5BB8-EF93-13C0-9786E264B123}"/>
              </a:ext>
            </a:extLst>
          </p:cNvPr>
          <p:cNvSpPr txBox="1"/>
          <p:nvPr/>
        </p:nvSpPr>
        <p:spPr>
          <a:xfrm>
            <a:off x="5715000" y="1333500"/>
            <a:ext cx="80982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D0A772-FBEE-9151-2038-B6F07E7399A0}"/>
              </a:ext>
            </a:extLst>
          </p:cNvPr>
          <p:cNvSpPr txBox="1"/>
          <p:nvPr/>
        </p:nvSpPr>
        <p:spPr>
          <a:xfrm>
            <a:off x="7519918" y="1371600"/>
            <a:ext cx="93828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14D339-DDA8-0299-0777-1A2B7A723CE5}"/>
              </a:ext>
            </a:extLst>
          </p:cNvPr>
          <p:cNvSpPr txBox="1"/>
          <p:nvPr/>
        </p:nvSpPr>
        <p:spPr>
          <a:xfrm>
            <a:off x="8686800" y="2552825"/>
            <a:ext cx="13716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6115CB-7A9B-6AEC-BED2-77B3E14EA8EA}"/>
              </a:ext>
            </a:extLst>
          </p:cNvPr>
          <p:cNvSpPr txBox="1"/>
          <p:nvPr/>
        </p:nvSpPr>
        <p:spPr>
          <a:xfrm>
            <a:off x="4953000" y="4724400"/>
            <a:ext cx="4572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8628C3-F218-50BF-F7B9-77E79485A8FD}"/>
              </a:ext>
            </a:extLst>
          </p:cNvPr>
          <p:cNvSpPr txBox="1"/>
          <p:nvPr/>
        </p:nvSpPr>
        <p:spPr>
          <a:xfrm>
            <a:off x="5410200" y="5524499"/>
            <a:ext cx="175260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1C763C-37B5-0A1F-8395-3CA970BBF01A}"/>
              </a:ext>
            </a:extLst>
          </p:cNvPr>
          <p:cNvSpPr txBox="1"/>
          <p:nvPr/>
        </p:nvSpPr>
        <p:spPr>
          <a:xfrm>
            <a:off x="2438400" y="1295400"/>
            <a:ext cx="2209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334FE3-4174-46F4-8161-5B559A350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999" b="-1"/>
          <a:stretch/>
        </p:blipFill>
        <p:spPr>
          <a:xfrm>
            <a:off x="1524020" y="10"/>
            <a:ext cx="9143980" cy="6857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71755A9-1F3C-48FC-B62A-3591041E7950}"/>
              </a:ext>
            </a:extLst>
          </p:cNvPr>
          <p:cNvSpPr txBox="1"/>
          <p:nvPr/>
        </p:nvSpPr>
        <p:spPr>
          <a:xfrm>
            <a:off x="3192302" y="1113698"/>
            <a:ext cx="6172200" cy="2345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457200">
              <a:spcBef>
                <a:spcPct val="0"/>
              </a:spcBef>
              <a:spcAft>
                <a:spcPts val="600"/>
              </a:spcAft>
            </a:pPr>
            <a:endParaRPr lang="en-US" sz="6300" b="1">
              <a:ln w="3175" cmpd="sng">
                <a:noFill/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777400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6CF2A2B-0745-440C-9224-C5C6A0A42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BE6D6B-84C9-4D2B-97EB-773B7369E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People at the meeting desk">
            <a:extLst>
              <a:ext uri="{FF2B5EF4-FFF2-40B4-BE49-F238E27FC236}">
                <a16:creationId xmlns:a16="http://schemas.microsoft.com/office/drawing/2014/main" id="{722F5864-CDCB-FC96-7B7D-365608F6369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754EE1-3BD9-3B10-7712-78E0A15DF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8181" y="728906"/>
            <a:ext cx="9792471" cy="205703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Counseling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B8FA5-5CB8-708E-39D4-93509911B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8181" y="2957665"/>
            <a:ext cx="9792471" cy="317142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900">
                <a:solidFill>
                  <a:srgbClr val="FFFFFF"/>
                </a:solidFill>
              </a:rPr>
              <a:t>Academic counseling</a:t>
            </a:r>
          </a:p>
          <a:p>
            <a:r>
              <a:rPr lang="en-US" sz="1900">
                <a:solidFill>
                  <a:srgbClr val="FFFFFF"/>
                </a:solidFill>
              </a:rPr>
              <a:t>School- based intervention mental health services</a:t>
            </a:r>
          </a:p>
          <a:p>
            <a:r>
              <a:rPr lang="en-US" sz="1900">
                <a:solidFill>
                  <a:srgbClr val="FFFFFF"/>
                </a:solidFill>
              </a:rPr>
              <a:t>Post high school guidance</a:t>
            </a:r>
          </a:p>
          <a:p>
            <a:r>
              <a:rPr lang="en-US" sz="1900">
                <a:solidFill>
                  <a:srgbClr val="FFFFFF"/>
                </a:solidFill>
              </a:rPr>
              <a:t>Work permits</a:t>
            </a:r>
          </a:p>
          <a:p>
            <a:r>
              <a:rPr lang="en-US" sz="1900">
                <a:solidFill>
                  <a:srgbClr val="FFFFFF"/>
                </a:solidFill>
              </a:rPr>
              <a:t>Financial aid applications</a:t>
            </a:r>
          </a:p>
          <a:p>
            <a:r>
              <a:rPr lang="en-US" sz="1900">
                <a:solidFill>
                  <a:srgbClr val="FFFFFF"/>
                </a:solidFill>
              </a:rPr>
              <a:t>Scholarship applications</a:t>
            </a:r>
          </a:p>
          <a:p>
            <a:r>
              <a:rPr lang="en-US" sz="1900">
                <a:solidFill>
                  <a:srgbClr val="FFFFFF"/>
                </a:solidFill>
              </a:rPr>
              <a:t>College/University/Trade School /Military/Work force Support</a:t>
            </a:r>
          </a:p>
          <a:p>
            <a:pPr marL="0" indent="0">
              <a:buNone/>
            </a:pPr>
            <a:endParaRPr lang="en-US" sz="19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332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AAAF88-2C96-DC23-678B-DFAC4F0D9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393360" cy="1325563"/>
          </a:xfrm>
        </p:spPr>
        <p:txBody>
          <a:bodyPr>
            <a:normAutofit/>
          </a:bodyPr>
          <a:lstStyle/>
          <a:p>
            <a:r>
              <a:rPr lang="en-US"/>
              <a:t>Sports	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E2632F-2307-F02E-5FB2-F92557D70E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86" r="19763" b="-2"/>
          <a:stretch>
            <a:fillRect/>
          </a:stretch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32F5906-C89C-AD3D-68E7-869BE53D5A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425958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9549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0AC964-12E0-34CC-50AB-EB3C6B12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Instagram Link for Leadership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C60906-B5CF-77F8-CFE8-B556E74F39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492" y="673352"/>
            <a:ext cx="5536001" cy="545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554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Different colored question marks">
            <a:extLst>
              <a:ext uri="{FF2B5EF4-FFF2-40B4-BE49-F238E27FC236}">
                <a16:creationId xmlns:a16="http://schemas.microsoft.com/office/drawing/2014/main" id="{2CDCD8C3-0EFC-653C-A756-B060F05AE18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F079FE9-7181-45BB-DFC1-FDA168BEE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QUESTIONS AND COMMENTS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B26C6A1-79E2-5A1D-BCC8-B6D882A7B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5411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White Jigsaw puzzle on yellow color background">
            <a:extLst>
              <a:ext uri="{FF2B5EF4-FFF2-40B4-BE49-F238E27FC236}">
                <a16:creationId xmlns:a16="http://schemas.microsoft.com/office/drawing/2014/main" id="{02166CD9-71AE-7833-C905-C51466647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9" r="-1" b="-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65D22B-AB1C-903A-0999-59BCAE421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How to succeed at Calla?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6A6F6-B536-BCB5-CF7E-C7B97FCF9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/>
              <a:t>Attend school every day on time and stay the whole day</a:t>
            </a:r>
          </a:p>
          <a:p>
            <a:r>
              <a:rPr lang="en-US" sz="2000"/>
              <a:t>Complete ALL assignments in EACH class</a:t>
            </a:r>
          </a:p>
          <a:p>
            <a:r>
              <a:rPr lang="en-US" sz="2000"/>
              <a:t>Participate in non-academic activities- Leadership events, sports, clubs, Prom</a:t>
            </a:r>
          </a:p>
          <a:p>
            <a:r>
              <a:rPr lang="en-US" sz="2000"/>
              <a:t>Be willing to ask for help</a:t>
            </a:r>
          </a:p>
          <a:p>
            <a:r>
              <a:rPr lang="en-US" sz="2000"/>
              <a:t>Take advantage of this opportunity</a:t>
            </a:r>
          </a:p>
        </p:txBody>
      </p:sp>
    </p:spTree>
    <p:extLst>
      <p:ext uri="{BB962C8B-B14F-4D97-AF65-F5344CB8AC3E}">
        <p14:creationId xmlns:p14="http://schemas.microsoft.com/office/powerpoint/2010/main" val="3278872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6688E73-49B9-4052-A836-D248C825D7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6AEE0C-07FE-4154-BC7C-2F20530BC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Blue arrow amid grey arrows">
            <a:extLst>
              <a:ext uri="{FF2B5EF4-FFF2-40B4-BE49-F238E27FC236}">
                <a16:creationId xmlns:a16="http://schemas.microsoft.com/office/drawing/2014/main" id="{FD17C651-7540-5386-7904-2CBAA4B1EA0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7" b="14363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AEBEA1-3CBF-06C6-8A1B-04026D8E7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7189"/>
            <a:ext cx="5155263" cy="557189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Calla High School Academic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2B4E9-15BA-DB2C-F30B-304D8444D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5375" y="557189"/>
            <a:ext cx="5158424" cy="5571899"/>
          </a:xfrm>
        </p:spPr>
        <p:txBody>
          <a:bodyPr anchor="ctr">
            <a:normAutofit/>
          </a:bodyPr>
          <a:lstStyle/>
          <a:p>
            <a:pPr marL="457200" lvl="1" indent="0">
              <a:buNone/>
            </a:pPr>
            <a:r>
              <a:rPr lang="en-US" altLang="en-US" sz="2000" b="1">
                <a:solidFill>
                  <a:srgbClr val="FFFFFF"/>
                </a:solidFill>
              </a:rPr>
              <a:t>Fall		Block  1, 2, 3		</a:t>
            </a:r>
          </a:p>
          <a:p>
            <a:pPr marL="457200" lvl="1" indent="0">
              <a:buNone/>
            </a:pPr>
            <a:r>
              <a:rPr lang="en-US" altLang="en-US" sz="2000" b="1">
                <a:solidFill>
                  <a:srgbClr val="FFFFFF"/>
                </a:solidFill>
              </a:rPr>
              <a:t>Spring	Block  4, 5, 6</a:t>
            </a:r>
          </a:p>
          <a:p>
            <a:endParaRPr lang="en-US" altLang="en-US" sz="2000" b="1">
              <a:solidFill>
                <a:srgbClr val="FFFFFF"/>
              </a:solidFill>
            </a:endParaRPr>
          </a:p>
          <a:p>
            <a:pPr marL="342900" indent="-342900"/>
            <a:r>
              <a:rPr lang="en-US" altLang="en-US" sz="2000" b="1">
                <a:solidFill>
                  <a:srgbClr val="FFFFFF"/>
                </a:solidFill>
              </a:rPr>
              <a:t>Six week grading term (Blocks)</a:t>
            </a:r>
          </a:p>
          <a:p>
            <a:pPr marL="342900" indent="-342900"/>
            <a:r>
              <a:rPr lang="en-US" altLang="en-US" sz="2000" b="1">
                <a:solidFill>
                  <a:srgbClr val="FFFFFF"/>
                </a:solidFill>
              </a:rPr>
              <a:t>6 academic classes daily </a:t>
            </a:r>
          </a:p>
          <a:p>
            <a:pPr marL="342900" indent="-342900"/>
            <a:r>
              <a:rPr lang="en-US" altLang="en-US" sz="2000" b="1">
                <a:solidFill>
                  <a:srgbClr val="FFFFFF"/>
                </a:solidFill>
              </a:rPr>
              <a:t>45 min academic classes</a:t>
            </a:r>
          </a:p>
          <a:p>
            <a:pPr marL="342900" indent="-342900"/>
            <a:r>
              <a:rPr lang="en-US" altLang="en-US" sz="2000" b="1">
                <a:solidFill>
                  <a:srgbClr val="FFFFFF"/>
                </a:solidFill>
              </a:rPr>
              <a:t>20 min Directed Studies</a:t>
            </a:r>
          </a:p>
          <a:p>
            <a:pPr marL="342900" indent="-342900"/>
            <a:r>
              <a:rPr lang="en-US" altLang="en-US" sz="2000" b="1">
                <a:solidFill>
                  <a:srgbClr val="FFFFFF"/>
                </a:solidFill>
              </a:rPr>
              <a:t>Lunch-11:57 AM-12:22 PM M/T/R/F</a:t>
            </a:r>
          </a:p>
          <a:p>
            <a:pPr marL="342900" indent="-342900"/>
            <a:r>
              <a:rPr lang="en-US" altLang="en-US" sz="2000" b="1">
                <a:solidFill>
                  <a:srgbClr val="FFFFFF"/>
                </a:solidFill>
              </a:rPr>
              <a:t>Brunch 10:39 AM- 10:55 AM W</a:t>
            </a:r>
          </a:p>
          <a:p>
            <a:pPr marL="342900" indent="-342900"/>
            <a:r>
              <a:rPr lang="en-US" altLang="en-US" sz="2000" b="1">
                <a:solidFill>
                  <a:srgbClr val="FFFFFF"/>
                </a:solidFill>
              </a:rPr>
              <a:t>No homework</a:t>
            </a:r>
          </a:p>
          <a:p>
            <a:endParaRPr lang="en-U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767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7C3DB6CE-B855-4AD2-8FB5-3C271542C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6751BF-287C-20A7-6BE9-A3A7403510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3" b="977"/>
          <a:stretch>
            <a:fillRect/>
          </a:stretch>
        </p:blipFill>
        <p:spPr>
          <a:xfrm>
            <a:off x="-24" y="-3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9EAF94-60D6-1D45-76F3-6894DE411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3157"/>
            <a:ext cx="4797354" cy="310303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Calla High School </a:t>
            </a:r>
            <a:b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Graduation Requirements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A87DAA-7541-BED0-1733-44F5AF445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543"/>
          <a:stretch>
            <a:fillRect/>
          </a:stretch>
        </p:blipFill>
        <p:spPr>
          <a:xfrm>
            <a:off x="5710839" y="10"/>
            <a:ext cx="6481158" cy="4216177"/>
          </a:xfrm>
          <a:custGeom>
            <a:avLst/>
            <a:gdLst/>
            <a:ahLst/>
            <a:cxnLst/>
            <a:rect l="l" t="t" r="r" b="b"/>
            <a:pathLst>
              <a:path w="6481158" h="4216187">
                <a:moveTo>
                  <a:pt x="159680" y="0"/>
                </a:moveTo>
                <a:lnTo>
                  <a:pt x="6481158" y="0"/>
                </a:lnTo>
                <a:lnTo>
                  <a:pt x="6481158" y="4216187"/>
                </a:lnTo>
                <a:lnTo>
                  <a:pt x="629980" y="4216187"/>
                </a:lnTo>
                <a:lnTo>
                  <a:pt x="640174" y="4153970"/>
                </a:lnTo>
                <a:cubicBezTo>
                  <a:pt x="646054" y="4115040"/>
                  <a:pt x="652738" y="4076730"/>
                  <a:pt x="663954" y="4042035"/>
                </a:cubicBezTo>
                <a:lnTo>
                  <a:pt x="674575" y="4017890"/>
                </a:lnTo>
                <a:lnTo>
                  <a:pt x="542646" y="3860429"/>
                </a:lnTo>
                <a:cubicBezTo>
                  <a:pt x="583801" y="3777846"/>
                  <a:pt x="628876" y="3834526"/>
                  <a:pt x="664457" y="3800021"/>
                </a:cubicBezTo>
                <a:cubicBezTo>
                  <a:pt x="663366" y="3791627"/>
                  <a:pt x="663436" y="3781009"/>
                  <a:pt x="662932" y="3771718"/>
                </a:cubicBezTo>
                <a:lnTo>
                  <a:pt x="659568" y="3757935"/>
                </a:lnTo>
                <a:lnTo>
                  <a:pt x="653777" y="3747325"/>
                </a:lnTo>
                <a:lnTo>
                  <a:pt x="610074" y="3705028"/>
                </a:lnTo>
                <a:cubicBezTo>
                  <a:pt x="514097" y="3608961"/>
                  <a:pt x="528640" y="3588143"/>
                  <a:pt x="655821" y="3445525"/>
                </a:cubicBezTo>
                <a:cubicBezTo>
                  <a:pt x="668503" y="3431228"/>
                  <a:pt x="677664" y="3418102"/>
                  <a:pt x="683811" y="3405686"/>
                </a:cubicBezTo>
                <a:lnTo>
                  <a:pt x="687152" y="3393684"/>
                </a:lnTo>
                <a:lnTo>
                  <a:pt x="681564" y="3363918"/>
                </a:lnTo>
                <a:lnTo>
                  <a:pt x="658589" y="3279721"/>
                </a:lnTo>
                <a:lnTo>
                  <a:pt x="655534" y="3274732"/>
                </a:lnTo>
                <a:cubicBezTo>
                  <a:pt x="645154" y="3256804"/>
                  <a:pt x="636025" y="3236251"/>
                  <a:pt x="633009" y="3204655"/>
                </a:cubicBezTo>
                <a:lnTo>
                  <a:pt x="633086" y="3198166"/>
                </a:lnTo>
                <a:lnTo>
                  <a:pt x="627259" y="3181568"/>
                </a:lnTo>
                <a:cubicBezTo>
                  <a:pt x="591590" y="3088781"/>
                  <a:pt x="548194" y="3020054"/>
                  <a:pt x="504281" y="3024678"/>
                </a:cubicBezTo>
                <a:cubicBezTo>
                  <a:pt x="548490" y="2798901"/>
                  <a:pt x="548490" y="2798901"/>
                  <a:pt x="381209" y="2810127"/>
                </a:cubicBezTo>
                <a:cubicBezTo>
                  <a:pt x="440862" y="2658988"/>
                  <a:pt x="439766" y="2624324"/>
                  <a:pt x="360893" y="2596949"/>
                </a:cubicBezTo>
                <a:cubicBezTo>
                  <a:pt x="284957" y="2570407"/>
                  <a:pt x="201795" y="2575904"/>
                  <a:pt x="130872" y="2524080"/>
                </a:cubicBezTo>
                <a:cubicBezTo>
                  <a:pt x="188851" y="2335317"/>
                  <a:pt x="200302" y="2130710"/>
                  <a:pt x="328878" y="2014028"/>
                </a:cubicBezTo>
                <a:cubicBezTo>
                  <a:pt x="349137" y="1995898"/>
                  <a:pt x="361422" y="1940125"/>
                  <a:pt x="347033" y="1914129"/>
                </a:cubicBezTo>
                <a:cubicBezTo>
                  <a:pt x="295996" y="1817105"/>
                  <a:pt x="357685" y="1592503"/>
                  <a:pt x="208894" y="1606217"/>
                </a:cubicBezTo>
                <a:cubicBezTo>
                  <a:pt x="190525" y="1607581"/>
                  <a:pt x="173015" y="1590108"/>
                  <a:pt x="186488" y="1556554"/>
                </a:cubicBezTo>
                <a:cubicBezTo>
                  <a:pt x="232768" y="1442049"/>
                  <a:pt x="172886" y="1463610"/>
                  <a:pt x="135933" y="1459414"/>
                </a:cubicBezTo>
                <a:cubicBezTo>
                  <a:pt x="91212" y="1454776"/>
                  <a:pt x="42622" y="1511622"/>
                  <a:pt x="0" y="1466109"/>
                </a:cubicBezTo>
                <a:cubicBezTo>
                  <a:pt x="7764" y="1405223"/>
                  <a:pt x="43366" y="1397333"/>
                  <a:pt x="67782" y="1372761"/>
                </a:cubicBezTo>
                <a:cubicBezTo>
                  <a:pt x="139132" y="1300280"/>
                  <a:pt x="196704" y="1221065"/>
                  <a:pt x="195632" y="1080052"/>
                </a:cubicBezTo>
                <a:cubicBezTo>
                  <a:pt x="194930" y="966113"/>
                  <a:pt x="199455" y="864105"/>
                  <a:pt x="97391" y="854014"/>
                </a:cubicBezTo>
                <a:cubicBezTo>
                  <a:pt x="81355" y="852486"/>
                  <a:pt x="72717" y="839840"/>
                  <a:pt x="69223" y="821285"/>
                </a:cubicBezTo>
                <a:cubicBezTo>
                  <a:pt x="80177" y="799992"/>
                  <a:pt x="90624" y="778040"/>
                  <a:pt x="103649" y="760897"/>
                </a:cubicBezTo>
                <a:cubicBezTo>
                  <a:pt x="147404" y="704450"/>
                  <a:pt x="160670" y="633687"/>
                  <a:pt x="171912" y="560313"/>
                </a:cubicBezTo>
                <a:cubicBezTo>
                  <a:pt x="179151" y="513531"/>
                  <a:pt x="187860" y="467166"/>
                  <a:pt x="206354" y="423850"/>
                </a:cubicBezTo>
                <a:cubicBezTo>
                  <a:pt x="217619" y="397046"/>
                  <a:pt x="231961" y="375704"/>
                  <a:pt x="250397" y="361124"/>
                </a:cubicBezTo>
                <a:cubicBezTo>
                  <a:pt x="266451" y="347903"/>
                  <a:pt x="270868" y="334407"/>
                  <a:pt x="259101" y="314763"/>
                </a:cubicBezTo>
                <a:cubicBezTo>
                  <a:pt x="225826" y="258432"/>
                  <a:pt x="211109" y="191375"/>
                  <a:pt x="229198" y="104693"/>
                </a:cubicBezTo>
                <a:cubicBezTo>
                  <a:pt x="234668" y="78523"/>
                  <a:pt x="229657" y="58007"/>
                  <a:pt x="214459" y="52392"/>
                </a:cubicBezTo>
                <a:cubicBezTo>
                  <a:pt x="198643" y="46345"/>
                  <a:pt x="185640" y="36363"/>
                  <a:pt x="174580" y="23688"/>
                </a:cubicBezTo>
                <a:close/>
              </a:path>
            </a:pathLst>
          </a:cu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299063-7B8B-2E88-90EE-6D3DB1109C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7450"/>
          <a:stretch>
            <a:fillRect/>
          </a:stretch>
        </p:blipFill>
        <p:spPr>
          <a:xfrm>
            <a:off x="5078138" y="4323898"/>
            <a:ext cx="4101827" cy="2534102"/>
          </a:xfrm>
          <a:custGeom>
            <a:avLst/>
            <a:gdLst/>
            <a:ahLst/>
            <a:cxnLst/>
            <a:rect l="l" t="t" r="r" b="b"/>
            <a:pathLst>
              <a:path w="4101827" h="2534102">
                <a:moveTo>
                  <a:pt x="1237396" y="0"/>
                </a:moveTo>
                <a:lnTo>
                  <a:pt x="4101827" y="0"/>
                </a:lnTo>
                <a:lnTo>
                  <a:pt x="4101827" y="2534102"/>
                </a:lnTo>
                <a:lnTo>
                  <a:pt x="0" y="2534102"/>
                </a:lnTo>
                <a:lnTo>
                  <a:pt x="21866" y="2503631"/>
                </a:lnTo>
                <a:cubicBezTo>
                  <a:pt x="198424" y="2253521"/>
                  <a:pt x="293791" y="2086461"/>
                  <a:pt x="295356" y="2078512"/>
                </a:cubicBezTo>
                <a:cubicBezTo>
                  <a:pt x="324070" y="1929470"/>
                  <a:pt x="404358" y="1848602"/>
                  <a:pt x="476494" y="1754977"/>
                </a:cubicBezTo>
                <a:cubicBezTo>
                  <a:pt x="539304" y="1672931"/>
                  <a:pt x="606320" y="1585980"/>
                  <a:pt x="629662" y="1466193"/>
                </a:cubicBezTo>
                <a:cubicBezTo>
                  <a:pt x="660486" y="1307325"/>
                  <a:pt x="563420" y="1455147"/>
                  <a:pt x="542839" y="1401940"/>
                </a:cubicBezTo>
                <a:cubicBezTo>
                  <a:pt x="578841" y="1314777"/>
                  <a:pt x="636193" y="1228627"/>
                  <a:pt x="649254" y="1136180"/>
                </a:cubicBezTo>
                <a:cubicBezTo>
                  <a:pt x="695846" y="801928"/>
                  <a:pt x="810580" y="538800"/>
                  <a:pt x="987553" y="313308"/>
                </a:cubicBezTo>
                <a:cubicBezTo>
                  <a:pt x="1038303" y="248170"/>
                  <a:pt x="1069946" y="145770"/>
                  <a:pt x="1141096" y="112922"/>
                </a:cubicBezTo>
                <a:cubicBezTo>
                  <a:pt x="1175680" y="97203"/>
                  <a:pt x="1199891" y="73126"/>
                  <a:pt x="1217455" y="43683"/>
                </a:cubicBezTo>
                <a:close/>
              </a:path>
            </a:pathLst>
          </a:cu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B54EC-D58C-54AF-5B9E-5BDAEE9BF7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4385734"/>
            <a:ext cx="4797354" cy="1481799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2953122-0BC9-680E-8D85-EB5E83F81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07" r="3317"/>
          <a:stretch>
            <a:fillRect/>
          </a:stretch>
        </p:blipFill>
        <p:spPr>
          <a:xfrm>
            <a:off x="9307676" y="4323902"/>
            <a:ext cx="2884327" cy="2534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05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ChangeArrowheads="1"/>
          </p:cNvSpPr>
          <p:nvPr/>
        </p:nvSpPr>
        <p:spPr bwMode="auto">
          <a:xfrm>
            <a:off x="1524001" y="142505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>
              <a:solidFill>
                <a:prstClr val="black"/>
              </a:solidFill>
              <a:latin typeface="Garamond" panose="02020404030301010803"/>
            </a:endParaRPr>
          </a:p>
        </p:txBody>
      </p:sp>
      <p:sp>
        <p:nvSpPr>
          <p:cNvPr id="22533" name="WordArt 5"/>
          <p:cNvSpPr>
            <a:spLocks noChangeArrowheads="1" noChangeShapeType="1" noTextEdit="1"/>
          </p:cNvSpPr>
          <p:nvPr/>
        </p:nvSpPr>
        <p:spPr bwMode="auto">
          <a:xfrm>
            <a:off x="4495800" y="381000"/>
            <a:ext cx="3276600" cy="457200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9900FF"/>
            </a:outerShdw>
          </a:effectLst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 eaLnBrk="0" hangingPunct="0">
              <a:defRPr/>
            </a:pPr>
            <a:endParaRPr lang="en-US" sz="3600" kern="10">
              <a:ln w="9525">
                <a:round/>
                <a:headEnd/>
                <a:tailEnd/>
              </a:ln>
              <a:gradFill rotWithShape="0">
                <a:gsLst>
                  <a:gs pos="0">
                    <a:srgbClr val="000000"/>
                  </a:gs>
                  <a:gs pos="100000">
                    <a:srgbClr val="FFFFFF"/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  <p:graphicFrame>
        <p:nvGraphicFramePr>
          <p:cNvPr id="22693" name="Group 165"/>
          <p:cNvGraphicFramePr>
            <a:graphicFrameLocks noGrp="1"/>
          </p:cNvGraphicFramePr>
          <p:nvPr/>
        </p:nvGraphicFramePr>
        <p:xfrm>
          <a:off x="1828801" y="40758"/>
          <a:ext cx="8534398" cy="7300874"/>
        </p:xfrm>
        <a:graphic>
          <a:graphicData uri="http://schemas.openxmlformats.org/drawingml/2006/table">
            <a:tbl>
              <a:tblPr/>
              <a:tblGrid>
                <a:gridCol w="2621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00160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Subjects</a:t>
                      </a: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Graduation Requirements-225</a:t>
                      </a:r>
                      <a:endParaRPr kumimoji="0" lang="en-US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0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English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credits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8925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88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Mathematics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credits (10 in Alg 1)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8925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53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Social Science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credits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US His, World His and </a:t>
                      </a:r>
                      <a:r>
                        <a:rPr kumimoji="0" lang="en-US" sz="2000" b="1" i="0" u="none" strike="noStrike" cap="none" normalizeH="0" baseline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Gov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/Econ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8925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28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Science 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credits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Life and Physical Science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8925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475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Fine Art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Electives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Health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credits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 credits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credits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credits</a:t>
                      </a: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88925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0520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                                     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638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139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638" algn="l"/>
                        </a:tabLst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</a:t>
                      </a: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4940"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5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14" marB="4571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331" name="Rectangle 160"/>
          <p:cNvSpPr>
            <a:spLocks noChangeArrowheads="1"/>
          </p:cNvSpPr>
          <p:nvPr/>
        </p:nvSpPr>
        <p:spPr bwMode="auto">
          <a:xfrm>
            <a:off x="1524001" y="506360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  <a:latin typeface="Garamond" panose="02020404030301010803"/>
            </a:endParaRPr>
          </a:p>
        </p:txBody>
      </p:sp>
    </p:spTree>
    <p:extLst>
      <p:ext uri="{BB962C8B-B14F-4D97-AF65-F5344CB8AC3E}">
        <p14:creationId xmlns:p14="http://schemas.microsoft.com/office/powerpoint/2010/main" val="711222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94519"/>
            <a:ext cx="8229600" cy="944562"/>
          </a:xfrm>
        </p:spPr>
        <p:txBody>
          <a:bodyPr/>
          <a:lstStyle/>
          <a:p>
            <a:r>
              <a:rPr lang="en-US" b="1"/>
              <a:t>Potential Yearly Credits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66800"/>
            <a:ext cx="8382000" cy="51054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3000" b="1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3000" b="1">
                <a:solidFill>
                  <a:srgbClr val="002060"/>
                </a:solidFill>
              </a:rPr>
              <a:t>	    Terms-</a:t>
            </a:r>
            <a:r>
              <a:rPr lang="en-US" sz="2800" b="1">
                <a:solidFill>
                  <a:srgbClr val="002060"/>
                </a:solidFill>
              </a:rPr>
              <a:t>grading terms     </a:t>
            </a:r>
            <a:r>
              <a:rPr lang="en-US" sz="3000" b="1">
                <a:solidFill>
                  <a:srgbClr val="002060"/>
                </a:solidFill>
              </a:rPr>
              <a:t>Block-</a:t>
            </a:r>
            <a:r>
              <a:rPr lang="en-US" sz="2800" b="1">
                <a:solidFill>
                  <a:srgbClr val="002060"/>
                </a:solidFill>
              </a:rPr>
              <a:t>six weeks</a:t>
            </a:r>
            <a:endParaRPr lang="en-US" sz="4600" b="1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b="1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2500" b="1">
                <a:solidFill>
                  <a:srgbClr val="002060"/>
                </a:solidFill>
              </a:rPr>
              <a:t>		Block 1</a:t>
            </a:r>
            <a:r>
              <a:rPr lang="en-US" sz="2500">
                <a:solidFill>
                  <a:srgbClr val="002060"/>
                </a:solidFill>
              </a:rPr>
              <a:t>	 	20 credits        	</a:t>
            </a:r>
            <a:r>
              <a:rPr lang="en-US" sz="2500" b="1">
                <a:solidFill>
                  <a:srgbClr val="002060"/>
                </a:solidFill>
              </a:rPr>
              <a:t>1</a:t>
            </a:r>
            <a:r>
              <a:rPr lang="en-US" sz="2500" b="1" baseline="30000">
                <a:solidFill>
                  <a:srgbClr val="002060"/>
                </a:solidFill>
              </a:rPr>
              <a:t>st</a:t>
            </a:r>
            <a:r>
              <a:rPr lang="en-US" sz="2500" b="1">
                <a:solidFill>
                  <a:srgbClr val="002060"/>
                </a:solidFill>
              </a:rPr>
              <a:t> period</a:t>
            </a:r>
            <a:r>
              <a:rPr lang="en-US" sz="2500">
                <a:solidFill>
                  <a:srgbClr val="002060"/>
                </a:solidFill>
              </a:rPr>
              <a:t>	3 credits </a:t>
            </a:r>
          </a:p>
          <a:p>
            <a:pPr marL="0" indent="0">
              <a:buNone/>
            </a:pPr>
            <a:r>
              <a:rPr lang="en-US" sz="2500" b="1">
                <a:solidFill>
                  <a:srgbClr val="002060"/>
                </a:solidFill>
              </a:rPr>
              <a:t>		Block 2	</a:t>
            </a:r>
            <a:r>
              <a:rPr lang="en-US" sz="2500">
                <a:solidFill>
                  <a:srgbClr val="002060"/>
                </a:solidFill>
              </a:rPr>
              <a:t>20 credits 		</a:t>
            </a:r>
            <a:r>
              <a:rPr lang="en-US" sz="2500" b="1">
                <a:solidFill>
                  <a:srgbClr val="002060"/>
                </a:solidFill>
              </a:rPr>
              <a:t>2</a:t>
            </a:r>
            <a:r>
              <a:rPr lang="en-US" sz="2500" b="1" baseline="30000">
                <a:solidFill>
                  <a:srgbClr val="002060"/>
                </a:solidFill>
              </a:rPr>
              <a:t>nd</a:t>
            </a:r>
            <a:r>
              <a:rPr lang="en-US" sz="2500" b="1">
                <a:solidFill>
                  <a:srgbClr val="002060"/>
                </a:solidFill>
              </a:rPr>
              <a:t> period</a:t>
            </a:r>
            <a:r>
              <a:rPr lang="en-US" sz="2500">
                <a:solidFill>
                  <a:srgbClr val="002060"/>
                </a:solidFill>
              </a:rPr>
              <a:t>	3 credits</a:t>
            </a:r>
          </a:p>
          <a:p>
            <a:pPr marL="0" indent="0">
              <a:buNone/>
            </a:pPr>
            <a:r>
              <a:rPr lang="en-US" sz="2500" b="1">
                <a:solidFill>
                  <a:srgbClr val="002060"/>
                </a:solidFill>
              </a:rPr>
              <a:t>		Block 3</a:t>
            </a:r>
            <a:r>
              <a:rPr lang="en-US" sz="2500">
                <a:solidFill>
                  <a:srgbClr val="002060"/>
                </a:solidFill>
              </a:rPr>
              <a:t>	20 credits 		</a:t>
            </a:r>
            <a:r>
              <a:rPr lang="en-US" sz="2500" b="1">
                <a:solidFill>
                  <a:srgbClr val="002060"/>
                </a:solidFill>
              </a:rPr>
              <a:t>3</a:t>
            </a:r>
            <a:r>
              <a:rPr lang="en-US" sz="2500" b="1" baseline="30000">
                <a:solidFill>
                  <a:srgbClr val="002060"/>
                </a:solidFill>
              </a:rPr>
              <a:t>rd</a:t>
            </a:r>
            <a:r>
              <a:rPr lang="en-US" sz="2500" b="1">
                <a:solidFill>
                  <a:srgbClr val="002060"/>
                </a:solidFill>
              </a:rPr>
              <a:t> period</a:t>
            </a:r>
            <a:r>
              <a:rPr lang="en-US" sz="2500">
                <a:solidFill>
                  <a:srgbClr val="002060"/>
                </a:solidFill>
              </a:rPr>
              <a:t>	2 credits (DS class)</a:t>
            </a:r>
          </a:p>
          <a:p>
            <a:pPr marL="0" indent="0">
              <a:buNone/>
            </a:pPr>
            <a:r>
              <a:rPr lang="en-US" sz="2500" b="1">
                <a:solidFill>
                  <a:srgbClr val="002060"/>
                </a:solidFill>
              </a:rPr>
              <a:t>		Block 4</a:t>
            </a:r>
            <a:r>
              <a:rPr lang="en-US" sz="2500">
                <a:solidFill>
                  <a:srgbClr val="002060"/>
                </a:solidFill>
              </a:rPr>
              <a:t>	20 credits 		</a:t>
            </a:r>
            <a:r>
              <a:rPr lang="en-US" sz="2500" b="1">
                <a:solidFill>
                  <a:srgbClr val="002060"/>
                </a:solidFill>
              </a:rPr>
              <a:t>4</a:t>
            </a:r>
            <a:r>
              <a:rPr lang="en-US" sz="2500" b="1" baseline="30000">
                <a:solidFill>
                  <a:srgbClr val="002060"/>
                </a:solidFill>
              </a:rPr>
              <a:t>th</a:t>
            </a:r>
            <a:r>
              <a:rPr lang="en-US" sz="2500" b="1">
                <a:solidFill>
                  <a:srgbClr val="002060"/>
                </a:solidFill>
              </a:rPr>
              <a:t>  period</a:t>
            </a:r>
            <a:r>
              <a:rPr lang="en-US" sz="2500">
                <a:solidFill>
                  <a:srgbClr val="002060"/>
                </a:solidFill>
              </a:rPr>
              <a:t>	3 credits</a:t>
            </a:r>
          </a:p>
          <a:p>
            <a:pPr marL="0" indent="0">
              <a:buNone/>
            </a:pPr>
            <a:r>
              <a:rPr lang="en-US" sz="2500" b="1">
                <a:solidFill>
                  <a:srgbClr val="002060"/>
                </a:solidFill>
              </a:rPr>
              <a:t>		Block 5</a:t>
            </a:r>
            <a:r>
              <a:rPr lang="en-US" sz="2500">
                <a:solidFill>
                  <a:srgbClr val="002060"/>
                </a:solidFill>
              </a:rPr>
              <a:t>	20 credits		</a:t>
            </a:r>
            <a:r>
              <a:rPr lang="en-US" sz="2500" b="1">
                <a:solidFill>
                  <a:srgbClr val="002060"/>
                </a:solidFill>
              </a:rPr>
              <a:t>5</a:t>
            </a:r>
            <a:r>
              <a:rPr lang="en-US" sz="2500" b="1" baseline="30000">
                <a:solidFill>
                  <a:srgbClr val="002060"/>
                </a:solidFill>
              </a:rPr>
              <a:t>th</a:t>
            </a:r>
            <a:r>
              <a:rPr lang="en-US" sz="2500" b="1">
                <a:solidFill>
                  <a:srgbClr val="002060"/>
                </a:solidFill>
              </a:rPr>
              <a:t> period</a:t>
            </a:r>
            <a:r>
              <a:rPr lang="en-US" sz="2500">
                <a:solidFill>
                  <a:srgbClr val="002060"/>
                </a:solidFill>
              </a:rPr>
              <a:t>	3 credits</a:t>
            </a:r>
          </a:p>
          <a:p>
            <a:pPr marL="0" indent="0">
              <a:buNone/>
            </a:pPr>
            <a:r>
              <a:rPr lang="en-US" sz="2500" b="1">
                <a:solidFill>
                  <a:srgbClr val="002060"/>
                </a:solidFill>
              </a:rPr>
              <a:t>		Block 6	</a:t>
            </a:r>
            <a:r>
              <a:rPr lang="en-US" sz="2500" u="sng">
                <a:solidFill>
                  <a:srgbClr val="002060"/>
                </a:solidFill>
              </a:rPr>
              <a:t>20 credits</a:t>
            </a:r>
            <a:r>
              <a:rPr lang="en-US" sz="2500">
                <a:solidFill>
                  <a:srgbClr val="002060"/>
                </a:solidFill>
              </a:rPr>
              <a:t>         	</a:t>
            </a:r>
            <a:r>
              <a:rPr lang="en-US" sz="2500" b="1">
                <a:solidFill>
                  <a:srgbClr val="002060"/>
                </a:solidFill>
              </a:rPr>
              <a:t>6th period  </a:t>
            </a:r>
            <a:r>
              <a:rPr lang="en-US" sz="2500">
                <a:solidFill>
                  <a:srgbClr val="002060"/>
                </a:solidFill>
              </a:rPr>
              <a:t>3 credits</a:t>
            </a:r>
          </a:p>
          <a:p>
            <a:pPr marL="0" indent="0">
              <a:buNone/>
            </a:pPr>
            <a:r>
              <a:rPr lang="en-US" sz="2500" b="1">
                <a:solidFill>
                  <a:srgbClr val="002060"/>
                </a:solidFill>
              </a:rPr>
              <a:t>				     120 total		7th period  </a:t>
            </a:r>
            <a:r>
              <a:rPr lang="en-US" sz="2500" u="sng">
                <a:solidFill>
                  <a:srgbClr val="002060"/>
                </a:solidFill>
              </a:rPr>
              <a:t>3 credits</a:t>
            </a:r>
          </a:p>
          <a:p>
            <a:pPr marL="0" indent="0">
              <a:buNone/>
            </a:pPr>
            <a:r>
              <a:rPr lang="en-US" sz="2500"/>
              <a:t>											       </a:t>
            </a:r>
            <a:r>
              <a:rPr lang="en-US" sz="2500" b="1">
                <a:solidFill>
                  <a:srgbClr val="002060"/>
                </a:solidFill>
              </a:rPr>
              <a:t>20 total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42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People and arrows">
            <a:extLst>
              <a:ext uri="{FF2B5EF4-FFF2-40B4-BE49-F238E27FC236}">
                <a16:creationId xmlns:a16="http://schemas.microsoft.com/office/drawing/2014/main" id="{F1098CE7-BE03-3E09-0A99-604680D4B8D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0" r="3660" b="-1"/>
          <a:stretch>
            <a:fillRect/>
          </a:stretch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2066A1-C5EB-C5B9-C3B8-47C7A3979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Where can you go from here?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F4C15-6E1A-5FE8-E5C3-5C3D35307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Correct answer is: ANYWHERE!</a:t>
            </a:r>
          </a:p>
          <a:p>
            <a:pPr marL="0" indent="0">
              <a:buNone/>
            </a:pPr>
            <a:endParaRPr lang="en-US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Options include:</a:t>
            </a:r>
          </a:p>
          <a:p>
            <a:r>
              <a:rPr lang="en-US">
                <a:solidFill>
                  <a:srgbClr val="FFFFFF"/>
                </a:solidFill>
              </a:rPr>
              <a:t>Community College or Trade School (typically two year programs)</a:t>
            </a:r>
          </a:p>
          <a:p>
            <a:r>
              <a:rPr lang="en-US">
                <a:solidFill>
                  <a:srgbClr val="FFFFFF"/>
                </a:solidFill>
              </a:rPr>
              <a:t>College or University after lower division classes are completed</a:t>
            </a:r>
          </a:p>
          <a:p>
            <a:pPr marL="0" indent="0">
              <a:buNone/>
            </a:pPr>
            <a:endParaRPr lang="en-US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>
                <a:solidFill>
                  <a:srgbClr val="FFFFFF"/>
                </a:solidFill>
              </a:rPr>
              <a:t>Your diploma from Calla is NOW fully WASC accredited, so it is equivalent to a comprehensive high school diploma!</a:t>
            </a:r>
          </a:p>
        </p:txBody>
      </p:sp>
    </p:spTree>
    <p:extLst>
      <p:ext uri="{BB962C8B-B14F-4D97-AF65-F5344CB8AC3E}">
        <p14:creationId xmlns:p14="http://schemas.microsoft.com/office/powerpoint/2010/main" val="3709649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A1029C-9922-5149-FE18-4CDE98DA0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en-US"/>
              <a:t>Return to </a:t>
            </a:r>
            <a:br>
              <a:rPr lang="en-US"/>
            </a:br>
            <a:r>
              <a:rPr lang="en-US"/>
              <a:t>Home High School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D9DFA3-1F42-6C60-D0C7-C2DFF9C58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1395"/>
            <a:ext cx="4114801" cy="3465568"/>
          </a:xfrm>
        </p:spPr>
        <p:txBody>
          <a:bodyPr>
            <a:normAutofit/>
          </a:bodyPr>
          <a:lstStyle/>
          <a:p>
            <a:r>
              <a:rPr lang="en-US" sz="2000"/>
              <a:t>Request through counselor</a:t>
            </a:r>
          </a:p>
          <a:p>
            <a:r>
              <a:rPr lang="en-US" sz="2000"/>
              <a:t>Requests taken only for August or January</a:t>
            </a:r>
          </a:p>
          <a:p>
            <a:r>
              <a:rPr lang="en-US" sz="2000"/>
              <a:t>Must be making satisfactory progress on attendance, credits and behavior</a:t>
            </a:r>
          </a:p>
          <a:p>
            <a:r>
              <a:rPr lang="en-US" sz="2000"/>
              <a:t>Counselor may recommend or decline</a:t>
            </a:r>
          </a:p>
          <a:p>
            <a:r>
              <a:rPr lang="en-US" sz="2000"/>
              <a:t>Goal is high school diploma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48D65D-4C64-AD5A-869A-03065A812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06" b="-4"/>
          <a:stretch>
            <a:fillRect/>
          </a:stretch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9" name="Picture 8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38020B17-AFF6-B594-B7F1-EDA337F8B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0" r="2589" b="1"/>
          <a:stretch>
            <a:fillRect/>
          </a:stretch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5" name="Picture 4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D7BCA25B-51EE-3415-3CCE-F62EFD5BA7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6" r="3" b="18337"/>
          <a:stretch>
            <a:fillRect/>
          </a:stretch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61211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95199994-21AE-49A2-BA0D-12E295989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8194094-68FB-7720-AC5B-339684781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9570" y="530578"/>
            <a:ext cx="4771178" cy="11601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400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Attendance Policy</a:t>
            </a:r>
          </a:p>
        </p:txBody>
      </p:sp>
      <p:pic>
        <p:nvPicPr>
          <p:cNvPr id="8" name="Picture Placeholder 7" descr="Yellow school bus moving fast">
            <a:extLst>
              <a:ext uri="{FF2B5EF4-FFF2-40B4-BE49-F238E27FC236}">
                <a16:creationId xmlns:a16="http://schemas.microsoft.com/office/drawing/2014/main" id="{ABC65B57-F767-28FF-0E53-7106A738243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5" r="9915"/>
          <a:stretch>
            <a:fillRect/>
          </a:stretch>
        </p:blipFill>
        <p:spPr>
          <a:xfrm>
            <a:off x="838199" y="1226538"/>
            <a:ext cx="5440195" cy="4292034"/>
          </a:xfrm>
          <a:custGeom>
            <a:avLst/>
            <a:gdLst/>
            <a:ahLst/>
            <a:cxnLst/>
            <a:rect l="l" t="t" r="r" b="b"/>
            <a:pathLst>
              <a:path w="4643496" h="5550370">
                <a:moveTo>
                  <a:pt x="81586" y="0"/>
                </a:moveTo>
                <a:lnTo>
                  <a:pt x="4561910" y="0"/>
                </a:lnTo>
                <a:cubicBezTo>
                  <a:pt x="4606969" y="0"/>
                  <a:pt x="4643496" y="36527"/>
                  <a:pt x="4643496" y="81586"/>
                </a:cubicBezTo>
                <a:lnTo>
                  <a:pt x="4643496" y="5468784"/>
                </a:lnTo>
                <a:cubicBezTo>
                  <a:pt x="4643496" y="5513843"/>
                  <a:pt x="4606969" y="5550370"/>
                  <a:pt x="4561910" y="5550370"/>
                </a:cubicBezTo>
                <a:lnTo>
                  <a:pt x="81586" y="5550370"/>
                </a:lnTo>
                <a:cubicBezTo>
                  <a:pt x="36527" y="5550370"/>
                  <a:pt x="0" y="5513843"/>
                  <a:pt x="0" y="5468784"/>
                </a:cubicBezTo>
                <a:lnTo>
                  <a:pt x="0" y="81586"/>
                </a:lnTo>
                <a:cubicBezTo>
                  <a:pt x="0" y="36527"/>
                  <a:pt x="36527" y="0"/>
                  <a:pt x="81586" y="0"/>
                </a:cubicBezTo>
                <a:close/>
              </a:path>
            </a:pathLst>
          </a:custGeom>
        </p:spPr>
      </p:pic>
      <p:sp>
        <p:nvSpPr>
          <p:cNvPr id="15" name="Arc 14">
            <a:extLst>
              <a:ext uri="{FF2B5EF4-FFF2-40B4-BE49-F238E27FC236}">
                <a16:creationId xmlns:a16="http://schemas.microsoft.com/office/drawing/2014/main" id="{A2C34835-4F79-4934-B151-D68E79764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69068">
            <a:off x="8717845" y="3339275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0A77370-13C7-5346-0174-5F4450AFF3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69570" y="1825625"/>
            <a:ext cx="4771178" cy="4388908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 b="1"/>
              <a:t>SHOW UP TO SCHOOL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/>
              <a:t>Court dates and/or doctor appointments with documentation are the only excused absences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/>
              <a:t>Documentation needs to be provided within 7 calendar days- NO EXCEPTIONS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/>
              <a:t>Parents/Guardians should still call into office to document the absence for the particular day/time</a:t>
            </a:r>
          </a:p>
        </p:txBody>
      </p:sp>
    </p:spTree>
    <p:extLst>
      <p:ext uri="{BB962C8B-B14F-4D97-AF65-F5344CB8AC3E}">
        <p14:creationId xmlns:p14="http://schemas.microsoft.com/office/powerpoint/2010/main" val="245320412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802</Words>
  <Application>Microsoft Office PowerPoint</Application>
  <PresentationFormat>Widescreen</PresentationFormat>
  <Paragraphs>161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Garamond</vt:lpstr>
      <vt:lpstr>Times New Roman</vt:lpstr>
      <vt:lpstr>Office Theme</vt:lpstr>
      <vt:lpstr>Organic</vt:lpstr>
      <vt:lpstr>Default Design</vt:lpstr>
      <vt:lpstr>Calla High School Orientation </vt:lpstr>
      <vt:lpstr>How to succeed at Calla?</vt:lpstr>
      <vt:lpstr>Calla High School Academic Structure</vt:lpstr>
      <vt:lpstr>Calla High School  Graduation Requirements</vt:lpstr>
      <vt:lpstr>PowerPoint Presentation</vt:lpstr>
      <vt:lpstr>Potential Yearly Credits </vt:lpstr>
      <vt:lpstr>Where can you go from here?</vt:lpstr>
      <vt:lpstr>Return to  Home High School</vt:lpstr>
      <vt:lpstr>Attendance Policy</vt:lpstr>
      <vt:lpstr>Attendance Matters</vt:lpstr>
      <vt:lpstr>Calla High School Culture</vt:lpstr>
      <vt:lpstr>Calla High School Mobile Phone Policy</vt:lpstr>
      <vt:lpstr>Good Start, Good Day</vt:lpstr>
      <vt:lpstr>PowerPoint Presentation</vt:lpstr>
      <vt:lpstr>PowerPoint Presentation</vt:lpstr>
      <vt:lpstr>Counseling </vt:lpstr>
      <vt:lpstr>Sports </vt:lpstr>
      <vt:lpstr>Instagram Link for Leadership</vt:lpstr>
      <vt:lpstr>QUESTIONS AND COMMENTS</vt:lpstr>
    </vt:vector>
  </TitlesOfParts>
  <Company>Manteca Unified School District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Dennis Foster</dc:creator>
  <cp:lastModifiedBy>Dennis Foster</cp:lastModifiedBy>
  <cp:revision>1</cp:revision>
  <dcterms:created xsi:type="dcterms:W3CDTF">2026-08-04T19:35:03Z</dcterms:created>
  <dcterms:modified xsi:type="dcterms:W3CDTF">2026-08-06T20:40:51Z</dcterms:modified>
</cp:coreProperties>
</file>