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51" r:id="rId1"/>
  </p:sldMasterIdLst>
  <p:notesMasterIdLst>
    <p:notesMasterId r:id="rId60"/>
  </p:notesMasterIdLst>
  <p:handoutMasterIdLst>
    <p:handoutMasterId r:id="rId61"/>
  </p:handoutMasterIdLst>
  <p:sldIdLst>
    <p:sldId id="256" r:id="rId2"/>
    <p:sldId id="263" r:id="rId3"/>
    <p:sldId id="307" r:id="rId4"/>
    <p:sldId id="338" r:id="rId5"/>
    <p:sldId id="339" r:id="rId6"/>
    <p:sldId id="354" r:id="rId7"/>
    <p:sldId id="373" r:id="rId8"/>
    <p:sldId id="397" r:id="rId9"/>
    <p:sldId id="398" r:id="rId10"/>
    <p:sldId id="399" r:id="rId11"/>
    <p:sldId id="264" r:id="rId12"/>
    <p:sldId id="355" r:id="rId13"/>
    <p:sldId id="389" r:id="rId14"/>
    <p:sldId id="356" r:id="rId15"/>
    <p:sldId id="395" r:id="rId16"/>
    <p:sldId id="357" r:id="rId17"/>
    <p:sldId id="379" r:id="rId18"/>
    <p:sldId id="359" r:id="rId19"/>
    <p:sldId id="360" r:id="rId20"/>
    <p:sldId id="366" r:id="rId21"/>
    <p:sldId id="380" r:id="rId22"/>
    <p:sldId id="367" r:id="rId23"/>
    <p:sldId id="382" r:id="rId24"/>
    <p:sldId id="381" r:id="rId25"/>
    <p:sldId id="368" r:id="rId26"/>
    <p:sldId id="384" r:id="rId27"/>
    <p:sldId id="385" r:id="rId28"/>
    <p:sldId id="391" r:id="rId29"/>
    <p:sldId id="392" r:id="rId30"/>
    <p:sldId id="393" r:id="rId31"/>
    <p:sldId id="394" r:id="rId32"/>
    <p:sldId id="361" r:id="rId33"/>
    <p:sldId id="267" r:id="rId34"/>
    <p:sldId id="268" r:id="rId35"/>
    <p:sldId id="274" r:id="rId36"/>
    <p:sldId id="275" r:id="rId37"/>
    <p:sldId id="276" r:id="rId38"/>
    <p:sldId id="277" r:id="rId39"/>
    <p:sldId id="278" r:id="rId40"/>
    <p:sldId id="295" r:id="rId41"/>
    <p:sldId id="297" r:id="rId42"/>
    <p:sldId id="376" r:id="rId43"/>
    <p:sldId id="377" r:id="rId44"/>
    <p:sldId id="374" r:id="rId45"/>
    <p:sldId id="362" r:id="rId46"/>
    <p:sldId id="363" r:id="rId47"/>
    <p:sldId id="371" r:id="rId48"/>
    <p:sldId id="364" r:id="rId49"/>
    <p:sldId id="365" r:id="rId50"/>
    <p:sldId id="370" r:id="rId51"/>
    <p:sldId id="375" r:id="rId52"/>
    <p:sldId id="341" r:id="rId53"/>
    <p:sldId id="342" r:id="rId54"/>
    <p:sldId id="343" r:id="rId55"/>
    <p:sldId id="348" r:id="rId56"/>
    <p:sldId id="350" r:id="rId57"/>
    <p:sldId id="372" r:id="rId58"/>
    <p:sldId id="396" r:id="rId59"/>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D4E66A-366F-4DC0-BD0F-B96A39E997CA}" v="55" dt="2026-07-31T19:58:51.7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9" d="100"/>
          <a:sy n="99" d="100"/>
        </p:scale>
        <p:origin x="108" y="210"/>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microsoft.com/office/2016/11/relationships/changesInfo" Target="changesInfos/changesInfo1.xml"/><Relationship Id="rId5" Type="http://schemas.openxmlformats.org/officeDocument/2006/relationships/slide" Target="slides/slide4.xml"/><Relationship Id="rId61" Type="http://schemas.openxmlformats.org/officeDocument/2006/relationships/handoutMaster" Target="handoutMasters/handout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mer, Brittany" userId="fe715f73-7921-4f73-8af2-bd6bc91219af" providerId="ADAL" clId="{5C337473-90EC-4A4F-BF48-40A69A55BA52}"/>
    <pc:docChg chg="undo custSel addSld delSld modSld sldOrd">
      <pc:chgData name="Elmer, Brittany" userId="fe715f73-7921-4f73-8af2-bd6bc91219af" providerId="ADAL" clId="{5C337473-90EC-4A4F-BF48-40A69A55BA52}" dt="2026-07-31T20:13:33.456" v="4718" actId="6549"/>
      <pc:docMkLst>
        <pc:docMk/>
      </pc:docMkLst>
      <pc:sldChg chg="modSp mod">
        <pc:chgData name="Elmer, Brittany" userId="fe715f73-7921-4f73-8af2-bd6bc91219af" providerId="ADAL" clId="{5C337473-90EC-4A4F-BF48-40A69A55BA52}" dt="2026-07-31T14:12:41.990" v="2457" actId="20577"/>
        <pc:sldMkLst>
          <pc:docMk/>
          <pc:sldMk cId="970004914" sldId="256"/>
        </pc:sldMkLst>
        <pc:spChg chg="mod">
          <ac:chgData name="Elmer, Brittany" userId="fe715f73-7921-4f73-8af2-bd6bc91219af" providerId="ADAL" clId="{5C337473-90EC-4A4F-BF48-40A69A55BA52}" dt="2026-07-31T14:12:41.990" v="2457" actId="20577"/>
          <ac:spMkLst>
            <pc:docMk/>
            <pc:sldMk cId="970004914" sldId="256"/>
            <ac:spMk id="2" creationId="{00000000-0000-0000-0000-000000000000}"/>
          </ac:spMkLst>
        </pc:spChg>
        <pc:picChg chg="mod">
          <ac:chgData name="Elmer, Brittany" userId="fe715f73-7921-4f73-8af2-bd6bc91219af" providerId="ADAL" clId="{5C337473-90EC-4A4F-BF48-40A69A55BA52}" dt="2026-07-31T14:12:34.623" v="2446" actId="1076"/>
          <ac:picMkLst>
            <pc:docMk/>
            <pc:sldMk cId="970004914" sldId="256"/>
            <ac:picMk id="4" creationId="{43A69636-AE90-0BA7-EEE6-FE1AA247D502}"/>
          </ac:picMkLst>
        </pc:picChg>
      </pc:sldChg>
      <pc:sldChg chg="modSp mod">
        <pc:chgData name="Elmer, Brittany" userId="fe715f73-7921-4f73-8af2-bd6bc91219af" providerId="ADAL" clId="{5C337473-90EC-4A4F-BF48-40A69A55BA52}" dt="2026-07-31T20:11:10.622" v="4689" actId="20577"/>
        <pc:sldMkLst>
          <pc:docMk/>
          <pc:sldMk cId="448684046" sldId="263"/>
        </pc:sldMkLst>
        <pc:spChg chg="mod">
          <ac:chgData name="Elmer, Brittany" userId="fe715f73-7921-4f73-8af2-bd6bc91219af" providerId="ADAL" clId="{5C337473-90EC-4A4F-BF48-40A69A55BA52}" dt="2026-07-31T20:11:10.622" v="4689" actId="20577"/>
          <ac:spMkLst>
            <pc:docMk/>
            <pc:sldMk cId="448684046" sldId="263"/>
            <ac:spMk id="3" creationId="{00000000-0000-0000-0000-000000000000}"/>
          </ac:spMkLst>
        </pc:spChg>
      </pc:sldChg>
      <pc:sldChg chg="del">
        <pc:chgData name="Elmer, Brittany" userId="fe715f73-7921-4f73-8af2-bd6bc91219af" providerId="ADAL" clId="{5C337473-90EC-4A4F-BF48-40A69A55BA52}" dt="2026-07-31T14:08:01.758" v="2395" actId="2696"/>
        <pc:sldMkLst>
          <pc:docMk/>
          <pc:sldMk cId="1161372650" sldId="272"/>
        </pc:sldMkLst>
      </pc:sldChg>
      <pc:sldChg chg="modSp mod">
        <pc:chgData name="Elmer, Brittany" userId="fe715f73-7921-4f73-8af2-bd6bc91219af" providerId="ADAL" clId="{5C337473-90EC-4A4F-BF48-40A69A55BA52}" dt="2026-07-31T20:13:33.456" v="4718" actId="6549"/>
        <pc:sldMkLst>
          <pc:docMk/>
          <pc:sldMk cId="2389020000" sldId="295"/>
        </pc:sldMkLst>
        <pc:spChg chg="mod">
          <ac:chgData name="Elmer, Brittany" userId="fe715f73-7921-4f73-8af2-bd6bc91219af" providerId="ADAL" clId="{5C337473-90EC-4A4F-BF48-40A69A55BA52}" dt="2026-07-31T20:13:33.456" v="4718" actId="6549"/>
          <ac:spMkLst>
            <pc:docMk/>
            <pc:sldMk cId="2389020000" sldId="295"/>
            <ac:spMk id="3" creationId="{00000000-0000-0000-0000-000000000000}"/>
          </ac:spMkLst>
        </pc:spChg>
      </pc:sldChg>
      <pc:sldChg chg="modSp mod">
        <pc:chgData name="Elmer, Brittany" userId="fe715f73-7921-4f73-8af2-bd6bc91219af" providerId="ADAL" clId="{5C337473-90EC-4A4F-BF48-40A69A55BA52}" dt="2026-07-31T20:12:49.857" v="4706" actId="20577"/>
        <pc:sldMkLst>
          <pc:docMk/>
          <pc:sldMk cId="1420296044" sldId="297"/>
        </pc:sldMkLst>
        <pc:spChg chg="mod">
          <ac:chgData name="Elmer, Brittany" userId="fe715f73-7921-4f73-8af2-bd6bc91219af" providerId="ADAL" clId="{5C337473-90EC-4A4F-BF48-40A69A55BA52}" dt="2026-07-31T20:12:49.857" v="4706" actId="20577"/>
          <ac:spMkLst>
            <pc:docMk/>
            <pc:sldMk cId="1420296044" sldId="297"/>
            <ac:spMk id="3" creationId="{00000000-0000-0000-0000-000000000000}"/>
          </ac:spMkLst>
        </pc:spChg>
      </pc:sldChg>
      <pc:sldChg chg="addSp delSp modSp mod">
        <pc:chgData name="Elmer, Brittany" userId="fe715f73-7921-4f73-8af2-bd6bc91219af" providerId="ADAL" clId="{5C337473-90EC-4A4F-BF48-40A69A55BA52}" dt="2026-07-31T14:04:08.136" v="2383" actId="20577"/>
        <pc:sldMkLst>
          <pc:docMk/>
          <pc:sldMk cId="1920901313" sldId="307"/>
        </pc:sldMkLst>
        <pc:spChg chg="mod">
          <ac:chgData name="Elmer, Brittany" userId="fe715f73-7921-4f73-8af2-bd6bc91219af" providerId="ADAL" clId="{5C337473-90EC-4A4F-BF48-40A69A55BA52}" dt="2026-07-31T14:01:29.002" v="2280" actId="26606"/>
          <ac:spMkLst>
            <pc:docMk/>
            <pc:sldMk cId="1920901313" sldId="307"/>
            <ac:spMk id="2" creationId="{00000000-0000-0000-0000-000000000000}"/>
          </ac:spMkLst>
        </pc:spChg>
        <pc:spChg chg="add mod">
          <ac:chgData name="Elmer, Brittany" userId="fe715f73-7921-4f73-8af2-bd6bc91219af" providerId="ADAL" clId="{5C337473-90EC-4A4F-BF48-40A69A55BA52}" dt="2026-07-31T14:01:33.819" v="2281"/>
          <ac:spMkLst>
            <pc:docMk/>
            <pc:sldMk cId="1920901313" sldId="307"/>
            <ac:spMk id="4" creationId="{E5323D09-E58B-5EDF-8B1C-E4B2BC279626}"/>
          </ac:spMkLst>
        </pc:spChg>
        <pc:spChg chg="add mod">
          <ac:chgData name="Elmer, Brittany" userId="fe715f73-7921-4f73-8af2-bd6bc91219af" providerId="ADAL" clId="{5C337473-90EC-4A4F-BF48-40A69A55BA52}" dt="2026-07-31T14:02:16.506" v="2299" actId="20577"/>
          <ac:spMkLst>
            <pc:docMk/>
            <pc:sldMk cId="1920901313" sldId="307"/>
            <ac:spMk id="5" creationId="{7CD003A9-06D3-49D0-C668-4468891F38B6}"/>
          </ac:spMkLst>
        </pc:spChg>
        <pc:spChg chg="add mod">
          <ac:chgData name="Elmer, Brittany" userId="fe715f73-7921-4f73-8af2-bd6bc91219af" providerId="ADAL" clId="{5C337473-90EC-4A4F-BF48-40A69A55BA52}" dt="2026-07-31T14:01:45.863" v="2283"/>
          <ac:spMkLst>
            <pc:docMk/>
            <pc:sldMk cId="1920901313" sldId="307"/>
            <ac:spMk id="7" creationId="{1DE70D12-2950-7469-EEA9-DB885DCF711D}"/>
          </ac:spMkLst>
        </pc:spChg>
        <pc:spChg chg="add mod">
          <ac:chgData name="Elmer, Brittany" userId="fe715f73-7921-4f73-8af2-bd6bc91219af" providerId="ADAL" clId="{5C337473-90EC-4A4F-BF48-40A69A55BA52}" dt="2026-07-31T14:01:45.863" v="2283"/>
          <ac:spMkLst>
            <pc:docMk/>
            <pc:sldMk cId="1920901313" sldId="307"/>
            <ac:spMk id="8" creationId="{594FFF81-D2C6-263B-7094-73142B6063BB}"/>
          </ac:spMkLst>
        </pc:spChg>
        <pc:spChg chg="del">
          <ac:chgData name="Elmer, Brittany" userId="fe715f73-7921-4f73-8af2-bd6bc91219af" providerId="ADAL" clId="{5C337473-90EC-4A4F-BF48-40A69A55BA52}" dt="2026-07-31T14:01:29.002" v="2280" actId="26606"/>
          <ac:spMkLst>
            <pc:docMk/>
            <pc:sldMk cId="1920901313" sldId="307"/>
            <ac:spMk id="16" creationId="{FC695245-44E3-4A14-900A-D06036644A4E}"/>
          </ac:spMkLst>
        </pc:spChg>
        <pc:spChg chg="add">
          <ac:chgData name="Elmer, Brittany" userId="fe715f73-7921-4f73-8af2-bd6bc91219af" providerId="ADAL" clId="{5C337473-90EC-4A4F-BF48-40A69A55BA52}" dt="2026-07-31T14:01:29.002" v="2280" actId="26606"/>
          <ac:spMkLst>
            <pc:docMk/>
            <pc:sldMk cId="1920901313" sldId="307"/>
            <ac:spMk id="21" creationId="{8880BE9B-2849-495A-AB0E-E80D71B324A8}"/>
          </ac:spMkLst>
        </pc:spChg>
        <pc:grpChg chg="add mod">
          <ac:chgData name="Elmer, Brittany" userId="fe715f73-7921-4f73-8af2-bd6bc91219af" providerId="ADAL" clId="{5C337473-90EC-4A4F-BF48-40A69A55BA52}" dt="2026-07-31T14:01:37.547" v="2282" actId="1076"/>
          <ac:grpSpMkLst>
            <pc:docMk/>
            <pc:sldMk cId="1920901313" sldId="307"/>
            <ac:grpSpMk id="3" creationId="{A0FCED7E-BE99-E530-ADD7-475E4D06BAD8}"/>
          </ac:grpSpMkLst>
        </pc:grpChg>
        <pc:grpChg chg="add mod">
          <ac:chgData name="Elmer, Brittany" userId="fe715f73-7921-4f73-8af2-bd6bc91219af" providerId="ADAL" clId="{5C337473-90EC-4A4F-BF48-40A69A55BA52}" dt="2026-07-31T14:01:56.982" v="2284" actId="1076"/>
          <ac:grpSpMkLst>
            <pc:docMk/>
            <pc:sldMk cId="1920901313" sldId="307"/>
            <ac:grpSpMk id="6" creationId="{AE203CC3-8875-5473-A81F-917C665CD594}"/>
          </ac:grpSpMkLst>
        </pc:grpChg>
        <pc:graphicFrameChg chg="mod modGraphic">
          <ac:chgData name="Elmer, Brittany" userId="fe715f73-7921-4f73-8af2-bd6bc91219af" providerId="ADAL" clId="{5C337473-90EC-4A4F-BF48-40A69A55BA52}" dt="2026-07-31T14:04:08.136" v="2383" actId="20577"/>
          <ac:graphicFrameMkLst>
            <pc:docMk/>
            <pc:sldMk cId="1920901313" sldId="307"/>
            <ac:graphicFrameMk id="12" creationId="{4D017993-FC39-4556-8D48-24FC4E6EC918}"/>
          </ac:graphicFrameMkLst>
        </pc:graphicFrameChg>
      </pc:sldChg>
      <pc:sldChg chg="modSp mod">
        <pc:chgData name="Elmer, Brittany" userId="fe715f73-7921-4f73-8af2-bd6bc91219af" providerId="ADAL" clId="{5C337473-90EC-4A4F-BF48-40A69A55BA52}" dt="2026-07-31T15:57:33.573" v="2508" actId="20577"/>
        <pc:sldMkLst>
          <pc:docMk/>
          <pc:sldMk cId="2571474115" sldId="339"/>
        </pc:sldMkLst>
        <pc:spChg chg="mod">
          <ac:chgData name="Elmer, Brittany" userId="fe715f73-7921-4f73-8af2-bd6bc91219af" providerId="ADAL" clId="{5C337473-90EC-4A4F-BF48-40A69A55BA52}" dt="2026-07-31T15:57:33.573" v="2508" actId="20577"/>
          <ac:spMkLst>
            <pc:docMk/>
            <pc:sldMk cId="2571474115" sldId="339"/>
            <ac:spMk id="5" creationId="{D9E33B5F-4936-46D9-AB11-E5C57DC16C28}"/>
          </ac:spMkLst>
        </pc:spChg>
      </pc:sldChg>
      <pc:sldChg chg="addSp delSp modSp mod">
        <pc:chgData name="Elmer, Brittany" userId="fe715f73-7921-4f73-8af2-bd6bc91219af" providerId="ADAL" clId="{5C337473-90EC-4A4F-BF48-40A69A55BA52}" dt="2026-07-31T20:01:06.789" v="4680" actId="26606"/>
        <pc:sldMkLst>
          <pc:docMk/>
          <pc:sldMk cId="3578069105" sldId="341"/>
        </pc:sldMkLst>
        <pc:spChg chg="mod">
          <ac:chgData name="Elmer, Brittany" userId="fe715f73-7921-4f73-8af2-bd6bc91219af" providerId="ADAL" clId="{5C337473-90EC-4A4F-BF48-40A69A55BA52}" dt="2026-07-31T20:01:06.789" v="4680" actId="26606"/>
          <ac:spMkLst>
            <pc:docMk/>
            <pc:sldMk cId="3578069105" sldId="341"/>
            <ac:spMk id="2" creationId="{DEB5CAB4-2346-4ADB-89F0-4FEE65CC550A}"/>
          </ac:spMkLst>
        </pc:spChg>
        <pc:spChg chg="del">
          <ac:chgData name="Elmer, Brittany" userId="fe715f73-7921-4f73-8af2-bd6bc91219af" providerId="ADAL" clId="{5C337473-90EC-4A4F-BF48-40A69A55BA52}" dt="2026-07-31T20:01:06.789" v="4680" actId="26606"/>
          <ac:spMkLst>
            <pc:docMk/>
            <pc:sldMk cId="3578069105" sldId="341"/>
            <ac:spMk id="7" creationId="{BE194971-2F2D-44B0-8AE6-FF2DCCEE0A96}"/>
          </ac:spMkLst>
        </pc:spChg>
        <pc:spChg chg="del">
          <ac:chgData name="Elmer, Brittany" userId="fe715f73-7921-4f73-8af2-bd6bc91219af" providerId="ADAL" clId="{5C337473-90EC-4A4F-BF48-40A69A55BA52}" dt="2026-07-31T20:01:06.789" v="4680" actId="26606"/>
          <ac:spMkLst>
            <pc:docMk/>
            <pc:sldMk cId="3578069105" sldId="341"/>
            <ac:spMk id="9" creationId="{1FF9A61E-EB11-4C46-82E1-3E00A3B4B4D6}"/>
          </ac:spMkLst>
        </pc:spChg>
        <pc:spChg chg="del">
          <ac:chgData name="Elmer, Brittany" userId="fe715f73-7921-4f73-8af2-bd6bc91219af" providerId="ADAL" clId="{5C337473-90EC-4A4F-BF48-40A69A55BA52}" dt="2026-07-31T20:01:06.789" v="4680" actId="26606"/>
          <ac:spMkLst>
            <pc:docMk/>
            <pc:sldMk cId="3578069105" sldId="341"/>
            <ac:spMk id="13" creationId="{4BA0C938-1486-4635-9F6C-44D521FA6A4E}"/>
          </ac:spMkLst>
        </pc:spChg>
        <pc:spChg chg="del">
          <ac:chgData name="Elmer, Brittany" userId="fe715f73-7921-4f73-8af2-bd6bc91219af" providerId="ADAL" clId="{5C337473-90EC-4A4F-BF48-40A69A55BA52}" dt="2026-07-31T20:01:06.789" v="4680" actId="26606"/>
          <ac:spMkLst>
            <pc:docMk/>
            <pc:sldMk cId="3578069105" sldId="341"/>
            <ac:spMk id="15" creationId="{942A7ABB-6A86-4A02-A072-FA82CDCE533C}"/>
          </ac:spMkLst>
        </pc:spChg>
        <pc:spChg chg="add">
          <ac:chgData name="Elmer, Brittany" userId="fe715f73-7921-4f73-8af2-bd6bc91219af" providerId="ADAL" clId="{5C337473-90EC-4A4F-BF48-40A69A55BA52}" dt="2026-07-31T20:01:06.789" v="4680" actId="26606"/>
          <ac:spMkLst>
            <pc:docMk/>
            <pc:sldMk cId="3578069105" sldId="341"/>
            <ac:spMk id="22" creationId="{31E7C082-5B81-400A-A1DE-7CA9F26ED812}"/>
          </ac:spMkLst>
        </pc:spChg>
        <pc:spChg chg="add">
          <ac:chgData name="Elmer, Brittany" userId="fe715f73-7921-4f73-8af2-bd6bc91219af" providerId="ADAL" clId="{5C337473-90EC-4A4F-BF48-40A69A55BA52}" dt="2026-07-31T20:01:06.789" v="4680" actId="26606"/>
          <ac:spMkLst>
            <pc:docMk/>
            <pc:sldMk cId="3578069105" sldId="341"/>
            <ac:spMk id="26" creationId="{6A5AB136-1321-47B3-8AF9-A8140222B1ED}"/>
          </ac:spMkLst>
        </pc:spChg>
        <pc:spChg chg="add">
          <ac:chgData name="Elmer, Brittany" userId="fe715f73-7921-4f73-8af2-bd6bc91219af" providerId="ADAL" clId="{5C337473-90EC-4A4F-BF48-40A69A55BA52}" dt="2026-07-31T20:01:06.789" v="4680" actId="26606"/>
          <ac:spMkLst>
            <pc:docMk/>
            <pc:sldMk cId="3578069105" sldId="341"/>
            <ac:spMk id="28" creationId="{3A29AB2E-91A6-4F11-8765-A410A0139EB7}"/>
          </ac:spMkLst>
        </pc:spChg>
        <pc:cxnChg chg="del">
          <ac:chgData name="Elmer, Brittany" userId="fe715f73-7921-4f73-8af2-bd6bc91219af" providerId="ADAL" clId="{5C337473-90EC-4A4F-BF48-40A69A55BA52}" dt="2026-07-31T20:01:06.789" v="4680" actId="26606"/>
          <ac:cxnSpMkLst>
            <pc:docMk/>
            <pc:sldMk cId="3578069105" sldId="341"/>
            <ac:cxnSpMk id="17" creationId="{B6916720-6D22-4D4B-BC19-23008C7DD487}"/>
          </ac:cxnSpMkLst>
        </pc:cxnChg>
        <pc:cxnChg chg="add">
          <ac:chgData name="Elmer, Brittany" userId="fe715f73-7921-4f73-8af2-bd6bc91219af" providerId="ADAL" clId="{5C337473-90EC-4A4F-BF48-40A69A55BA52}" dt="2026-07-31T20:01:06.789" v="4680" actId="26606"/>
          <ac:cxnSpMkLst>
            <pc:docMk/>
            <pc:sldMk cId="3578069105" sldId="341"/>
            <ac:cxnSpMk id="24" creationId="{08D54232-CDE1-4B53-B430-AB82206F6B55}"/>
          </ac:cxnSpMkLst>
        </pc:cxnChg>
      </pc:sldChg>
      <pc:sldChg chg="modSp mod">
        <pc:chgData name="Elmer, Brittany" userId="fe715f73-7921-4f73-8af2-bd6bc91219af" providerId="ADAL" clId="{5C337473-90EC-4A4F-BF48-40A69A55BA52}" dt="2026-07-31T18:10:08.756" v="2586" actId="6549"/>
        <pc:sldMkLst>
          <pc:docMk/>
          <pc:sldMk cId="3204107061" sldId="342"/>
        </pc:sldMkLst>
        <pc:spChg chg="mod">
          <ac:chgData name="Elmer, Brittany" userId="fe715f73-7921-4f73-8af2-bd6bc91219af" providerId="ADAL" clId="{5C337473-90EC-4A4F-BF48-40A69A55BA52}" dt="2026-07-31T14:11:11.068" v="2417" actId="20577"/>
          <ac:spMkLst>
            <pc:docMk/>
            <pc:sldMk cId="3204107061" sldId="342"/>
            <ac:spMk id="4" creationId="{9AE969E0-5922-4592-B603-7E46E3182D68}"/>
          </ac:spMkLst>
        </pc:spChg>
        <pc:spChg chg="mod">
          <ac:chgData name="Elmer, Brittany" userId="fe715f73-7921-4f73-8af2-bd6bc91219af" providerId="ADAL" clId="{5C337473-90EC-4A4F-BF48-40A69A55BA52}" dt="2026-07-31T18:10:08.756" v="2586" actId="6549"/>
          <ac:spMkLst>
            <pc:docMk/>
            <pc:sldMk cId="3204107061" sldId="342"/>
            <ac:spMk id="5" creationId="{AD82DDA9-FB81-4FD6-8DAA-9D747E3E74A4}"/>
          </ac:spMkLst>
        </pc:spChg>
      </pc:sldChg>
      <pc:sldChg chg="modSp mod">
        <pc:chgData name="Elmer, Brittany" userId="fe715f73-7921-4f73-8af2-bd6bc91219af" providerId="ADAL" clId="{5C337473-90EC-4A4F-BF48-40A69A55BA52}" dt="2026-07-31T18:25:09.499" v="2650" actId="20577"/>
        <pc:sldMkLst>
          <pc:docMk/>
          <pc:sldMk cId="1564457256" sldId="343"/>
        </pc:sldMkLst>
        <pc:spChg chg="mod">
          <ac:chgData name="Elmer, Brittany" userId="fe715f73-7921-4f73-8af2-bd6bc91219af" providerId="ADAL" clId="{5C337473-90EC-4A4F-BF48-40A69A55BA52}" dt="2026-07-31T14:11:24.389" v="2426" actId="20577"/>
          <ac:spMkLst>
            <pc:docMk/>
            <pc:sldMk cId="1564457256" sldId="343"/>
            <ac:spMk id="2" creationId="{F1423B65-3240-404C-8331-F34BBAE2D6F3}"/>
          </ac:spMkLst>
        </pc:spChg>
        <pc:spChg chg="mod">
          <ac:chgData name="Elmer, Brittany" userId="fe715f73-7921-4f73-8af2-bd6bc91219af" providerId="ADAL" clId="{5C337473-90EC-4A4F-BF48-40A69A55BA52}" dt="2026-07-31T18:25:09.499" v="2650" actId="20577"/>
          <ac:spMkLst>
            <pc:docMk/>
            <pc:sldMk cId="1564457256" sldId="343"/>
            <ac:spMk id="3" creationId="{C8B24E3F-7C61-4FAA-8EB9-FADB9F9E1F1B}"/>
          </ac:spMkLst>
        </pc:spChg>
      </pc:sldChg>
      <pc:sldChg chg="modSp mod">
        <pc:chgData name="Elmer, Brittany" userId="fe715f73-7921-4f73-8af2-bd6bc91219af" providerId="ADAL" clId="{5C337473-90EC-4A4F-BF48-40A69A55BA52}" dt="2026-07-31T18:24:35.039" v="2621" actId="6549"/>
        <pc:sldMkLst>
          <pc:docMk/>
          <pc:sldMk cId="967835867" sldId="348"/>
        </pc:sldMkLst>
        <pc:spChg chg="mod">
          <ac:chgData name="Elmer, Brittany" userId="fe715f73-7921-4f73-8af2-bd6bc91219af" providerId="ADAL" clId="{5C337473-90EC-4A4F-BF48-40A69A55BA52}" dt="2026-07-31T18:24:35.039" v="2621" actId="6549"/>
          <ac:spMkLst>
            <pc:docMk/>
            <pc:sldMk cId="967835867" sldId="348"/>
            <ac:spMk id="3" creationId="{969082A7-DFD0-443D-9ED5-F20AE2131033}"/>
          </ac:spMkLst>
        </pc:spChg>
      </pc:sldChg>
      <pc:sldChg chg="addSp delSp modSp mod">
        <pc:chgData name="Elmer, Brittany" userId="fe715f73-7921-4f73-8af2-bd6bc91219af" providerId="ADAL" clId="{5C337473-90EC-4A4F-BF48-40A69A55BA52}" dt="2026-07-31T18:18:36.706" v="2617" actId="20577"/>
        <pc:sldMkLst>
          <pc:docMk/>
          <pc:sldMk cId="3689328126" sldId="350"/>
        </pc:sldMkLst>
        <pc:spChg chg="mod">
          <ac:chgData name="Elmer, Brittany" userId="fe715f73-7921-4f73-8af2-bd6bc91219af" providerId="ADAL" clId="{5C337473-90EC-4A4F-BF48-40A69A55BA52}" dt="2026-07-31T18:18:36.706" v="2617" actId="20577"/>
          <ac:spMkLst>
            <pc:docMk/>
            <pc:sldMk cId="3689328126" sldId="350"/>
            <ac:spMk id="2" creationId="{7022FAE4-CB1B-48C9-A8EE-9B94406F6E1A}"/>
          </ac:spMkLst>
        </pc:spChg>
        <pc:spChg chg="add del mod">
          <ac:chgData name="Elmer, Brittany" userId="fe715f73-7921-4f73-8af2-bd6bc91219af" providerId="ADAL" clId="{5C337473-90EC-4A4F-BF48-40A69A55BA52}" dt="2026-07-31T18:17:56.339" v="2598" actId="478"/>
          <ac:spMkLst>
            <pc:docMk/>
            <pc:sldMk cId="3689328126" sldId="350"/>
            <ac:spMk id="4" creationId="{4BB5412B-8A46-87C9-43E4-FAE1A57268CD}"/>
          </ac:spMkLst>
        </pc:spChg>
        <pc:spChg chg="add del mod">
          <ac:chgData name="Elmer, Brittany" userId="fe715f73-7921-4f73-8af2-bd6bc91219af" providerId="ADAL" clId="{5C337473-90EC-4A4F-BF48-40A69A55BA52}" dt="2026-07-31T18:18:00.039" v="2600" actId="478"/>
          <ac:spMkLst>
            <pc:docMk/>
            <pc:sldMk cId="3689328126" sldId="350"/>
            <ac:spMk id="7" creationId="{51A36351-450D-D658-8717-59F342023AA8}"/>
          </ac:spMkLst>
        </pc:spChg>
        <pc:graphicFrameChg chg="add del mod modGraphic">
          <ac:chgData name="Elmer, Brittany" userId="fe715f73-7921-4f73-8af2-bd6bc91219af" providerId="ADAL" clId="{5C337473-90EC-4A4F-BF48-40A69A55BA52}" dt="2026-07-31T18:18:30.541" v="2609" actId="14100"/>
          <ac:graphicFrameMkLst>
            <pc:docMk/>
            <pc:sldMk cId="3689328126" sldId="350"/>
            <ac:graphicFrameMk id="5" creationId="{050758C6-8519-1413-EA9E-2D0DE3E7A7BC}"/>
          </ac:graphicFrameMkLst>
        </pc:graphicFrameChg>
      </pc:sldChg>
      <pc:sldChg chg="del">
        <pc:chgData name="Elmer, Brittany" userId="fe715f73-7921-4f73-8af2-bd6bc91219af" providerId="ADAL" clId="{5C337473-90EC-4A4F-BF48-40A69A55BA52}" dt="2026-07-30T19:21:52.730" v="104" actId="2696"/>
        <pc:sldMkLst>
          <pc:docMk/>
          <pc:sldMk cId="1900851076" sldId="352"/>
        </pc:sldMkLst>
      </pc:sldChg>
      <pc:sldChg chg="addSp delSp modSp mod setBg setClrOvrMap">
        <pc:chgData name="Elmer, Brittany" userId="fe715f73-7921-4f73-8af2-bd6bc91219af" providerId="ADAL" clId="{5C337473-90EC-4A4F-BF48-40A69A55BA52}" dt="2026-07-31T14:13:24.584" v="2458" actId="26606"/>
        <pc:sldMkLst>
          <pc:docMk/>
          <pc:sldMk cId="1483751292" sldId="354"/>
        </pc:sldMkLst>
        <pc:spChg chg="mod">
          <ac:chgData name="Elmer, Brittany" userId="fe715f73-7921-4f73-8af2-bd6bc91219af" providerId="ADAL" clId="{5C337473-90EC-4A4F-BF48-40A69A55BA52}" dt="2026-07-31T14:13:24.584" v="2458" actId="26606"/>
          <ac:spMkLst>
            <pc:docMk/>
            <pc:sldMk cId="1483751292" sldId="354"/>
            <ac:spMk id="2" creationId="{B37DBB49-5E2A-0F0C-8B7D-AA01FDAC6FF0}"/>
          </ac:spMkLst>
        </pc:spChg>
        <pc:spChg chg="del">
          <ac:chgData name="Elmer, Brittany" userId="fe715f73-7921-4f73-8af2-bd6bc91219af" providerId="ADAL" clId="{5C337473-90EC-4A4F-BF48-40A69A55BA52}" dt="2026-07-31T14:13:24.584" v="2458" actId="26606"/>
          <ac:spMkLst>
            <pc:docMk/>
            <pc:sldMk cId="1483751292" sldId="354"/>
            <ac:spMk id="8" creationId="{B5068B1C-1A28-475A-A0E0-4C23200D8201}"/>
          </ac:spMkLst>
        </pc:spChg>
        <pc:spChg chg="del">
          <ac:chgData name="Elmer, Brittany" userId="fe715f73-7921-4f73-8af2-bd6bc91219af" providerId="ADAL" clId="{5C337473-90EC-4A4F-BF48-40A69A55BA52}" dt="2026-07-31T14:13:24.584" v="2458" actId="26606"/>
          <ac:spMkLst>
            <pc:docMk/>
            <pc:sldMk cId="1483751292" sldId="354"/>
            <ac:spMk id="10" creationId="{6D428773-F789-43B7-B5FD-AE49E5BD2E79}"/>
          </ac:spMkLst>
        </pc:spChg>
        <pc:spChg chg="mod">
          <ac:chgData name="Elmer, Brittany" userId="fe715f73-7921-4f73-8af2-bd6bc91219af" providerId="ADAL" clId="{5C337473-90EC-4A4F-BF48-40A69A55BA52}" dt="2026-07-31T14:13:24.584" v="2458" actId="26606"/>
          <ac:spMkLst>
            <pc:docMk/>
            <pc:sldMk cId="1483751292" sldId="354"/>
            <ac:spMk id="13" creationId="{C8BAEB5D-5DA2-2F8D-851E-005197D9881E}"/>
          </ac:spMkLst>
        </pc:spChg>
        <pc:spChg chg="add">
          <ac:chgData name="Elmer, Brittany" userId="fe715f73-7921-4f73-8af2-bd6bc91219af" providerId="ADAL" clId="{5C337473-90EC-4A4F-BF48-40A69A55BA52}" dt="2026-07-31T14:13:24.584" v="2458" actId="26606"/>
          <ac:spMkLst>
            <pc:docMk/>
            <pc:sldMk cId="1483751292" sldId="354"/>
            <ac:spMk id="18" creationId="{39E4C68A-A4A9-48A4-9FF2-D2896B1EA01F}"/>
          </ac:spMkLst>
        </pc:spChg>
        <pc:spChg chg="add">
          <ac:chgData name="Elmer, Brittany" userId="fe715f73-7921-4f73-8af2-bd6bc91219af" providerId="ADAL" clId="{5C337473-90EC-4A4F-BF48-40A69A55BA52}" dt="2026-07-31T14:13:24.584" v="2458" actId="26606"/>
          <ac:spMkLst>
            <pc:docMk/>
            <pc:sldMk cId="1483751292" sldId="354"/>
            <ac:spMk id="20" creationId="{E2B9AEA5-52CB-49A6-AF8A-33502F291B91}"/>
          </ac:spMkLst>
        </pc:spChg>
      </pc:sldChg>
      <pc:sldChg chg="modSp mod">
        <pc:chgData name="Elmer, Brittany" userId="fe715f73-7921-4f73-8af2-bd6bc91219af" providerId="ADAL" clId="{5C337473-90EC-4A4F-BF48-40A69A55BA52}" dt="2026-07-30T20:24:01.826" v="1510" actId="20577"/>
        <pc:sldMkLst>
          <pc:docMk/>
          <pc:sldMk cId="1653514470" sldId="355"/>
        </pc:sldMkLst>
        <pc:spChg chg="mod">
          <ac:chgData name="Elmer, Brittany" userId="fe715f73-7921-4f73-8af2-bd6bc91219af" providerId="ADAL" clId="{5C337473-90EC-4A4F-BF48-40A69A55BA52}" dt="2026-07-30T20:24:01.826" v="1510" actId="20577"/>
          <ac:spMkLst>
            <pc:docMk/>
            <pc:sldMk cId="1653514470" sldId="355"/>
            <ac:spMk id="3" creationId="{7870965D-49E8-5881-FEA4-A9C68022381A}"/>
          </ac:spMkLst>
        </pc:spChg>
      </pc:sldChg>
      <pc:sldChg chg="modSp mod">
        <pc:chgData name="Elmer, Brittany" userId="fe715f73-7921-4f73-8af2-bd6bc91219af" providerId="ADAL" clId="{5C337473-90EC-4A4F-BF48-40A69A55BA52}" dt="2026-07-31T14:06:27.808" v="2388" actId="27636"/>
        <pc:sldMkLst>
          <pc:docMk/>
          <pc:sldMk cId="1506180471" sldId="356"/>
        </pc:sldMkLst>
        <pc:spChg chg="mod">
          <ac:chgData name="Elmer, Brittany" userId="fe715f73-7921-4f73-8af2-bd6bc91219af" providerId="ADAL" clId="{5C337473-90EC-4A4F-BF48-40A69A55BA52}" dt="2026-07-31T14:06:27.808" v="2388" actId="27636"/>
          <ac:spMkLst>
            <pc:docMk/>
            <pc:sldMk cId="1506180471" sldId="356"/>
            <ac:spMk id="3" creationId="{566AA11E-163F-A82B-F1F7-81E59AB7C77A}"/>
          </ac:spMkLst>
        </pc:spChg>
      </pc:sldChg>
      <pc:sldChg chg="modSp mod">
        <pc:chgData name="Elmer, Brittany" userId="fe715f73-7921-4f73-8af2-bd6bc91219af" providerId="ADAL" clId="{5C337473-90EC-4A4F-BF48-40A69A55BA52}" dt="2026-07-30T19:39:21.526" v="567" actId="14100"/>
        <pc:sldMkLst>
          <pc:docMk/>
          <pc:sldMk cId="402354967" sldId="357"/>
        </pc:sldMkLst>
        <pc:spChg chg="mod">
          <ac:chgData name="Elmer, Brittany" userId="fe715f73-7921-4f73-8af2-bd6bc91219af" providerId="ADAL" clId="{5C337473-90EC-4A4F-BF48-40A69A55BA52}" dt="2026-07-30T19:39:21.526" v="567" actId="14100"/>
          <ac:spMkLst>
            <pc:docMk/>
            <pc:sldMk cId="402354967" sldId="357"/>
            <ac:spMk id="3" creationId="{372EDAB4-5A31-6AD1-E762-48568D01C442}"/>
          </ac:spMkLst>
        </pc:spChg>
      </pc:sldChg>
      <pc:sldChg chg="addSp delSp modSp del mod">
        <pc:chgData name="Elmer, Brittany" userId="fe715f73-7921-4f73-8af2-bd6bc91219af" providerId="ADAL" clId="{5C337473-90EC-4A4F-BF48-40A69A55BA52}" dt="2026-07-30T19:42:43.743" v="586" actId="2696"/>
        <pc:sldMkLst>
          <pc:docMk/>
          <pc:sldMk cId="2333782546" sldId="358"/>
        </pc:sldMkLst>
        <pc:spChg chg="mod">
          <ac:chgData name="Elmer, Brittany" userId="fe715f73-7921-4f73-8af2-bd6bc91219af" providerId="ADAL" clId="{5C337473-90EC-4A4F-BF48-40A69A55BA52}" dt="2026-07-30T19:25:58.293" v="439" actId="27636"/>
          <ac:spMkLst>
            <pc:docMk/>
            <pc:sldMk cId="2333782546" sldId="358"/>
            <ac:spMk id="3" creationId="{FDA29480-7286-085F-6DE1-3D3B908BE86A}"/>
          </ac:spMkLst>
        </pc:spChg>
        <pc:spChg chg="add del">
          <ac:chgData name="Elmer, Brittany" userId="fe715f73-7921-4f73-8af2-bd6bc91219af" providerId="ADAL" clId="{5C337473-90EC-4A4F-BF48-40A69A55BA52}" dt="2026-07-30T19:41:26.313" v="570" actId="478"/>
          <ac:spMkLst>
            <pc:docMk/>
            <pc:sldMk cId="2333782546" sldId="358"/>
            <ac:spMk id="5" creationId="{E9CA82B5-E981-21B9-2320-2A3106A01C63}"/>
          </ac:spMkLst>
        </pc:spChg>
        <pc:spChg chg="add del">
          <ac:chgData name="Elmer, Brittany" userId="fe715f73-7921-4f73-8af2-bd6bc91219af" providerId="ADAL" clId="{5C337473-90EC-4A4F-BF48-40A69A55BA52}" dt="2026-07-30T19:42:39.776" v="585" actId="22"/>
          <ac:spMkLst>
            <pc:docMk/>
            <pc:sldMk cId="2333782546" sldId="358"/>
            <ac:spMk id="7" creationId="{5ECA4030-DB93-AEB7-0284-770B7F6B86EF}"/>
          </ac:spMkLst>
        </pc:spChg>
      </pc:sldChg>
      <pc:sldChg chg="modSp mod">
        <pc:chgData name="Elmer, Brittany" userId="fe715f73-7921-4f73-8af2-bd6bc91219af" providerId="ADAL" clId="{5C337473-90EC-4A4F-BF48-40A69A55BA52}" dt="2026-07-30T19:43:11.926" v="598" actId="20577"/>
        <pc:sldMkLst>
          <pc:docMk/>
          <pc:sldMk cId="4035980557" sldId="359"/>
        </pc:sldMkLst>
        <pc:spChg chg="mod">
          <ac:chgData name="Elmer, Brittany" userId="fe715f73-7921-4f73-8af2-bd6bc91219af" providerId="ADAL" clId="{5C337473-90EC-4A4F-BF48-40A69A55BA52}" dt="2026-07-30T19:43:11.926" v="598" actId="20577"/>
          <ac:spMkLst>
            <pc:docMk/>
            <pc:sldMk cId="4035980557" sldId="359"/>
            <ac:spMk id="3" creationId="{2C42E0F7-2B5F-307C-4495-7EC4C60D086D}"/>
          </ac:spMkLst>
        </pc:spChg>
      </pc:sldChg>
      <pc:sldChg chg="modSp mod">
        <pc:chgData name="Elmer, Brittany" userId="fe715f73-7921-4f73-8af2-bd6bc91219af" providerId="ADAL" clId="{5C337473-90EC-4A4F-BF48-40A69A55BA52}" dt="2026-07-30T19:48:27.359" v="612" actId="20577"/>
        <pc:sldMkLst>
          <pc:docMk/>
          <pc:sldMk cId="810527389" sldId="360"/>
        </pc:sldMkLst>
        <pc:spChg chg="mod">
          <ac:chgData name="Elmer, Brittany" userId="fe715f73-7921-4f73-8af2-bd6bc91219af" providerId="ADAL" clId="{5C337473-90EC-4A4F-BF48-40A69A55BA52}" dt="2026-07-30T19:48:27.359" v="612" actId="20577"/>
          <ac:spMkLst>
            <pc:docMk/>
            <pc:sldMk cId="810527389" sldId="360"/>
            <ac:spMk id="3" creationId="{65AA1F63-6A3F-9C18-D8AA-59C284643241}"/>
          </ac:spMkLst>
        </pc:spChg>
      </pc:sldChg>
      <pc:sldChg chg="modSp mod">
        <pc:chgData name="Elmer, Brittany" userId="fe715f73-7921-4f73-8af2-bd6bc91219af" providerId="ADAL" clId="{5C337473-90EC-4A4F-BF48-40A69A55BA52}" dt="2026-07-31T14:09:21.980" v="2397" actId="2711"/>
        <pc:sldMkLst>
          <pc:docMk/>
          <pc:sldMk cId="1471584271" sldId="362"/>
        </pc:sldMkLst>
        <pc:spChg chg="mod">
          <ac:chgData name="Elmer, Brittany" userId="fe715f73-7921-4f73-8af2-bd6bc91219af" providerId="ADAL" clId="{5C337473-90EC-4A4F-BF48-40A69A55BA52}" dt="2026-07-31T14:09:21.980" v="2397" actId="2711"/>
          <ac:spMkLst>
            <pc:docMk/>
            <pc:sldMk cId="1471584271" sldId="362"/>
            <ac:spMk id="3" creationId="{A29FEE18-39B6-76BB-EFC7-6713AB606C76}"/>
          </ac:spMkLst>
        </pc:spChg>
      </pc:sldChg>
      <pc:sldChg chg="modSp mod">
        <pc:chgData name="Elmer, Brittany" userId="fe715f73-7921-4f73-8af2-bd6bc91219af" providerId="ADAL" clId="{5C337473-90EC-4A4F-BF48-40A69A55BA52}" dt="2026-07-31T14:09:34.073" v="2398" actId="2711"/>
        <pc:sldMkLst>
          <pc:docMk/>
          <pc:sldMk cId="1071871464" sldId="363"/>
        </pc:sldMkLst>
        <pc:spChg chg="mod">
          <ac:chgData name="Elmer, Brittany" userId="fe715f73-7921-4f73-8af2-bd6bc91219af" providerId="ADAL" clId="{5C337473-90EC-4A4F-BF48-40A69A55BA52}" dt="2026-07-31T14:09:34.073" v="2398" actId="2711"/>
          <ac:spMkLst>
            <pc:docMk/>
            <pc:sldMk cId="1071871464" sldId="363"/>
            <ac:spMk id="3" creationId="{1F6D444E-557E-7D35-57BA-2F000BEBF69A}"/>
          </ac:spMkLst>
        </pc:spChg>
      </pc:sldChg>
      <pc:sldChg chg="modSp mod">
        <pc:chgData name="Elmer, Brittany" userId="fe715f73-7921-4f73-8af2-bd6bc91219af" providerId="ADAL" clId="{5C337473-90EC-4A4F-BF48-40A69A55BA52}" dt="2026-07-31T14:09:42.056" v="2399" actId="2711"/>
        <pc:sldMkLst>
          <pc:docMk/>
          <pc:sldMk cId="3104305163" sldId="364"/>
        </pc:sldMkLst>
        <pc:spChg chg="mod">
          <ac:chgData name="Elmer, Brittany" userId="fe715f73-7921-4f73-8af2-bd6bc91219af" providerId="ADAL" clId="{5C337473-90EC-4A4F-BF48-40A69A55BA52}" dt="2026-07-31T14:09:42.056" v="2399" actId="2711"/>
          <ac:spMkLst>
            <pc:docMk/>
            <pc:sldMk cId="3104305163" sldId="364"/>
            <ac:spMk id="3" creationId="{2C64F85A-FE46-AD4E-81AE-61295DBBEB3F}"/>
          </ac:spMkLst>
        </pc:spChg>
      </pc:sldChg>
      <pc:sldChg chg="modSp mod">
        <pc:chgData name="Elmer, Brittany" userId="fe715f73-7921-4f73-8af2-bd6bc91219af" providerId="ADAL" clId="{5C337473-90EC-4A4F-BF48-40A69A55BA52}" dt="2026-07-31T14:09:51.134" v="2400" actId="2711"/>
        <pc:sldMkLst>
          <pc:docMk/>
          <pc:sldMk cId="4055072644" sldId="365"/>
        </pc:sldMkLst>
        <pc:spChg chg="mod">
          <ac:chgData name="Elmer, Brittany" userId="fe715f73-7921-4f73-8af2-bd6bc91219af" providerId="ADAL" clId="{5C337473-90EC-4A4F-BF48-40A69A55BA52}" dt="2026-07-31T14:09:51.134" v="2400" actId="2711"/>
          <ac:spMkLst>
            <pc:docMk/>
            <pc:sldMk cId="4055072644" sldId="365"/>
            <ac:spMk id="3" creationId="{5F0B79E4-C62C-2267-F5B0-D4D65531A4B6}"/>
          </ac:spMkLst>
        </pc:spChg>
      </pc:sldChg>
      <pc:sldChg chg="modSp mod">
        <pc:chgData name="Elmer, Brittany" userId="fe715f73-7921-4f73-8af2-bd6bc91219af" providerId="ADAL" clId="{5C337473-90EC-4A4F-BF48-40A69A55BA52}" dt="2026-07-30T19:48:57.639" v="626" actId="20577"/>
        <pc:sldMkLst>
          <pc:docMk/>
          <pc:sldMk cId="758663686" sldId="366"/>
        </pc:sldMkLst>
        <pc:spChg chg="mod">
          <ac:chgData name="Elmer, Brittany" userId="fe715f73-7921-4f73-8af2-bd6bc91219af" providerId="ADAL" clId="{5C337473-90EC-4A4F-BF48-40A69A55BA52}" dt="2026-07-30T19:48:57.639" v="626" actId="20577"/>
          <ac:spMkLst>
            <pc:docMk/>
            <pc:sldMk cId="758663686" sldId="366"/>
            <ac:spMk id="3" creationId="{FE81008D-787B-B377-B94E-B0086EFBAE3E}"/>
          </ac:spMkLst>
        </pc:spChg>
      </pc:sldChg>
      <pc:sldChg chg="modSp mod">
        <pc:chgData name="Elmer, Brittany" userId="fe715f73-7921-4f73-8af2-bd6bc91219af" providerId="ADAL" clId="{5C337473-90EC-4A4F-BF48-40A69A55BA52}" dt="2026-07-30T19:51:24.993" v="650" actId="20577"/>
        <pc:sldMkLst>
          <pc:docMk/>
          <pc:sldMk cId="1111645805" sldId="367"/>
        </pc:sldMkLst>
        <pc:spChg chg="mod">
          <ac:chgData name="Elmer, Brittany" userId="fe715f73-7921-4f73-8af2-bd6bc91219af" providerId="ADAL" clId="{5C337473-90EC-4A4F-BF48-40A69A55BA52}" dt="2026-07-30T19:51:24.993" v="650" actId="20577"/>
          <ac:spMkLst>
            <pc:docMk/>
            <pc:sldMk cId="1111645805" sldId="367"/>
            <ac:spMk id="3" creationId="{22473EA0-7B6A-1424-870B-EE592AA55550}"/>
          </ac:spMkLst>
        </pc:spChg>
      </pc:sldChg>
      <pc:sldChg chg="addSp delSp modSp mod ord setBg">
        <pc:chgData name="Elmer, Brittany" userId="fe715f73-7921-4f73-8af2-bd6bc91219af" providerId="ADAL" clId="{5C337473-90EC-4A4F-BF48-40A69A55BA52}" dt="2026-07-31T19:59:49.014" v="4672" actId="26606"/>
        <pc:sldMkLst>
          <pc:docMk/>
          <pc:sldMk cId="809443472" sldId="368"/>
        </pc:sldMkLst>
        <pc:spChg chg="mod">
          <ac:chgData name="Elmer, Brittany" userId="fe715f73-7921-4f73-8af2-bd6bc91219af" providerId="ADAL" clId="{5C337473-90EC-4A4F-BF48-40A69A55BA52}" dt="2026-07-31T19:59:49.014" v="4672" actId="26606"/>
          <ac:spMkLst>
            <pc:docMk/>
            <pc:sldMk cId="809443472" sldId="368"/>
            <ac:spMk id="2" creationId="{BC75DCB2-1670-BCA2-750C-4759F1BB689E}"/>
          </ac:spMkLst>
        </pc:spChg>
        <pc:spChg chg="add del mod">
          <ac:chgData name="Elmer, Brittany" userId="fe715f73-7921-4f73-8af2-bd6bc91219af" providerId="ADAL" clId="{5C337473-90EC-4A4F-BF48-40A69A55BA52}" dt="2026-07-31T19:59:49.014" v="4672" actId="26606"/>
          <ac:spMkLst>
            <pc:docMk/>
            <pc:sldMk cId="809443472" sldId="368"/>
            <ac:spMk id="3" creationId="{94988CD7-FE7D-ABA4-2D4B-F8924BAE4E96}"/>
          </ac:spMkLst>
        </pc:spChg>
        <pc:spChg chg="add">
          <ac:chgData name="Elmer, Brittany" userId="fe715f73-7921-4f73-8af2-bd6bc91219af" providerId="ADAL" clId="{5C337473-90EC-4A4F-BF48-40A69A55BA52}" dt="2026-07-31T19:59:49.014" v="4672" actId="26606"/>
          <ac:spMkLst>
            <pc:docMk/>
            <pc:sldMk cId="809443472" sldId="368"/>
            <ac:spMk id="8" creationId="{B0890400-BB8B-4A44-AB63-65C7CA223EBA}"/>
          </ac:spMkLst>
        </pc:spChg>
        <pc:graphicFrameChg chg="add mod modGraphic">
          <ac:chgData name="Elmer, Brittany" userId="fe715f73-7921-4f73-8af2-bd6bc91219af" providerId="ADAL" clId="{5C337473-90EC-4A4F-BF48-40A69A55BA52}" dt="2026-07-31T19:58:51.767" v="4647"/>
          <ac:graphicFrameMkLst>
            <pc:docMk/>
            <pc:sldMk cId="809443472" sldId="368"/>
            <ac:graphicFrameMk id="4" creationId="{9BB6D4BE-1B54-3677-8104-0FBC80AC37E2}"/>
          </ac:graphicFrameMkLst>
        </pc:graphicFrameChg>
        <pc:cxnChg chg="add">
          <ac:chgData name="Elmer, Brittany" userId="fe715f73-7921-4f73-8af2-bd6bc91219af" providerId="ADAL" clId="{5C337473-90EC-4A4F-BF48-40A69A55BA52}" dt="2026-07-31T19:59:49.014" v="4672" actId="26606"/>
          <ac:cxnSpMkLst>
            <pc:docMk/>
            <pc:sldMk cId="809443472" sldId="368"/>
            <ac:cxnSpMk id="10" creationId="{4D39B797-CDC6-4529-8A36-9CBFC9816337}"/>
          </ac:cxnSpMkLst>
        </pc:cxnChg>
      </pc:sldChg>
      <pc:sldChg chg="del">
        <pc:chgData name="Elmer, Brittany" userId="fe715f73-7921-4f73-8af2-bd6bc91219af" providerId="ADAL" clId="{5C337473-90EC-4A4F-BF48-40A69A55BA52}" dt="2026-07-30T19:26:24.534" v="449" actId="2696"/>
        <pc:sldMkLst>
          <pc:docMk/>
          <pc:sldMk cId="3283177312" sldId="369"/>
        </pc:sldMkLst>
      </pc:sldChg>
      <pc:sldChg chg="modSp mod">
        <pc:chgData name="Elmer, Brittany" userId="fe715f73-7921-4f73-8af2-bd6bc91219af" providerId="ADAL" clId="{5C337473-90EC-4A4F-BF48-40A69A55BA52}" dt="2026-07-31T14:09:59.723" v="2401" actId="2711"/>
        <pc:sldMkLst>
          <pc:docMk/>
          <pc:sldMk cId="1048976305" sldId="370"/>
        </pc:sldMkLst>
        <pc:spChg chg="mod">
          <ac:chgData name="Elmer, Brittany" userId="fe715f73-7921-4f73-8af2-bd6bc91219af" providerId="ADAL" clId="{5C337473-90EC-4A4F-BF48-40A69A55BA52}" dt="2026-07-31T14:09:59.723" v="2401" actId="2711"/>
          <ac:spMkLst>
            <pc:docMk/>
            <pc:sldMk cId="1048976305" sldId="370"/>
            <ac:spMk id="3" creationId="{118D2EF6-70AF-6591-CA6C-394C7FC653DE}"/>
          </ac:spMkLst>
        </pc:spChg>
      </pc:sldChg>
      <pc:sldChg chg="ord">
        <pc:chgData name="Elmer, Brittany" userId="fe715f73-7921-4f73-8af2-bd6bc91219af" providerId="ADAL" clId="{5C337473-90EC-4A4F-BF48-40A69A55BA52}" dt="2026-07-31T14:10:09.497" v="2403"/>
        <pc:sldMkLst>
          <pc:docMk/>
          <pc:sldMk cId="1282951172" sldId="371"/>
        </pc:sldMkLst>
      </pc:sldChg>
      <pc:sldChg chg="modSp mod">
        <pc:chgData name="Elmer, Brittany" userId="fe715f73-7921-4f73-8af2-bd6bc91219af" providerId="ADAL" clId="{5C337473-90EC-4A4F-BF48-40A69A55BA52}" dt="2026-07-31T19:02:05.973" v="2714" actId="6549"/>
        <pc:sldMkLst>
          <pc:docMk/>
          <pc:sldMk cId="998021008" sldId="373"/>
        </pc:sldMkLst>
        <pc:spChg chg="mod">
          <ac:chgData name="Elmer, Brittany" userId="fe715f73-7921-4f73-8af2-bd6bc91219af" providerId="ADAL" clId="{5C337473-90EC-4A4F-BF48-40A69A55BA52}" dt="2026-07-31T19:02:05.973" v="2714" actId="6549"/>
          <ac:spMkLst>
            <pc:docMk/>
            <pc:sldMk cId="998021008" sldId="373"/>
            <ac:spMk id="2" creationId="{E62759DF-B6DC-C64F-7B70-F432DF0B945F}"/>
          </ac:spMkLst>
        </pc:spChg>
        <pc:spChg chg="mod">
          <ac:chgData name="Elmer, Brittany" userId="fe715f73-7921-4f73-8af2-bd6bc91219af" providerId="ADAL" clId="{5C337473-90EC-4A4F-BF48-40A69A55BA52}" dt="2026-07-31T19:01:49.863" v="2713" actId="20577"/>
          <ac:spMkLst>
            <pc:docMk/>
            <pc:sldMk cId="998021008" sldId="373"/>
            <ac:spMk id="3" creationId="{0C231D04-17C6-CB85-2CF0-B1E096DF5E1F}"/>
          </ac:spMkLst>
        </pc:spChg>
      </pc:sldChg>
      <pc:sldChg chg="modSp mod">
        <pc:chgData name="Elmer, Brittany" userId="fe715f73-7921-4f73-8af2-bd6bc91219af" providerId="ADAL" clId="{5C337473-90EC-4A4F-BF48-40A69A55BA52}" dt="2026-07-31T14:10:45.240" v="2408" actId="20577"/>
        <pc:sldMkLst>
          <pc:docMk/>
          <pc:sldMk cId="1107378374" sldId="375"/>
        </pc:sldMkLst>
        <pc:spChg chg="mod">
          <ac:chgData name="Elmer, Brittany" userId="fe715f73-7921-4f73-8af2-bd6bc91219af" providerId="ADAL" clId="{5C337473-90EC-4A4F-BF48-40A69A55BA52}" dt="2026-07-31T14:10:45.240" v="2408" actId="20577"/>
          <ac:spMkLst>
            <pc:docMk/>
            <pc:sldMk cId="1107378374" sldId="375"/>
            <ac:spMk id="3" creationId="{6C55B540-2D7F-B350-C750-FD3D5082701A}"/>
          </ac:spMkLst>
        </pc:spChg>
      </pc:sldChg>
      <pc:sldChg chg="modSp del mod">
        <pc:chgData name="Elmer, Brittany" userId="fe715f73-7921-4f73-8af2-bd6bc91219af" providerId="ADAL" clId="{5C337473-90EC-4A4F-BF48-40A69A55BA52}" dt="2026-07-30T19:59:12.959" v="655" actId="2696"/>
        <pc:sldMkLst>
          <pc:docMk/>
          <pc:sldMk cId="4203728683" sldId="378"/>
        </pc:sldMkLst>
        <pc:spChg chg="mod">
          <ac:chgData name="Elmer, Brittany" userId="fe715f73-7921-4f73-8af2-bd6bc91219af" providerId="ADAL" clId="{5C337473-90EC-4A4F-BF48-40A69A55BA52}" dt="2026-07-30T19:26:28.474" v="450" actId="6549"/>
          <ac:spMkLst>
            <pc:docMk/>
            <pc:sldMk cId="4203728683" sldId="378"/>
            <ac:spMk id="3" creationId="{9E064281-8725-B6EC-88DC-F9B8BE2C770D}"/>
          </ac:spMkLst>
        </pc:spChg>
      </pc:sldChg>
      <pc:sldChg chg="modSp add mod">
        <pc:chgData name="Elmer, Brittany" userId="fe715f73-7921-4f73-8af2-bd6bc91219af" providerId="ADAL" clId="{5C337473-90EC-4A4F-BF48-40A69A55BA52}" dt="2026-07-30T19:41:54.259" v="582" actId="20577"/>
        <pc:sldMkLst>
          <pc:docMk/>
          <pc:sldMk cId="1401712317" sldId="379"/>
        </pc:sldMkLst>
        <pc:spChg chg="mod">
          <ac:chgData name="Elmer, Brittany" userId="fe715f73-7921-4f73-8af2-bd6bc91219af" providerId="ADAL" clId="{5C337473-90EC-4A4F-BF48-40A69A55BA52}" dt="2026-07-30T19:41:54.259" v="582" actId="20577"/>
          <ac:spMkLst>
            <pc:docMk/>
            <pc:sldMk cId="1401712317" sldId="379"/>
            <ac:spMk id="3" creationId="{A52AB539-37E3-8DF8-63AA-D6AA84BDB503}"/>
          </ac:spMkLst>
        </pc:spChg>
      </pc:sldChg>
      <pc:sldChg chg="modSp add mod">
        <pc:chgData name="Elmer, Brittany" userId="fe715f73-7921-4f73-8af2-bd6bc91219af" providerId="ADAL" clId="{5C337473-90EC-4A4F-BF48-40A69A55BA52}" dt="2026-07-30T19:51:04.642" v="641" actId="20577"/>
        <pc:sldMkLst>
          <pc:docMk/>
          <pc:sldMk cId="807092685" sldId="380"/>
        </pc:sldMkLst>
        <pc:spChg chg="mod">
          <ac:chgData name="Elmer, Brittany" userId="fe715f73-7921-4f73-8af2-bd6bc91219af" providerId="ADAL" clId="{5C337473-90EC-4A4F-BF48-40A69A55BA52}" dt="2026-07-30T19:51:04.642" v="641" actId="20577"/>
          <ac:spMkLst>
            <pc:docMk/>
            <pc:sldMk cId="807092685" sldId="380"/>
            <ac:spMk id="3" creationId="{FC94B8D5-B87B-EAB9-7C5E-EBF9B3133B67}"/>
          </ac:spMkLst>
        </pc:spChg>
      </pc:sldChg>
      <pc:sldChg chg="delSp modSp add mod ord setBg delDesignElem">
        <pc:chgData name="Elmer, Brittany" userId="fe715f73-7921-4f73-8af2-bd6bc91219af" providerId="ADAL" clId="{5C337473-90EC-4A4F-BF48-40A69A55BA52}" dt="2026-07-30T20:02:47.333" v="695" actId="20577"/>
        <pc:sldMkLst>
          <pc:docMk/>
          <pc:sldMk cId="3093440687" sldId="381"/>
        </pc:sldMkLst>
        <pc:spChg chg="mod">
          <ac:chgData name="Elmer, Brittany" userId="fe715f73-7921-4f73-8af2-bd6bc91219af" providerId="ADAL" clId="{5C337473-90EC-4A4F-BF48-40A69A55BA52}" dt="2026-07-30T20:02:47.333" v="695" actId="20577"/>
          <ac:spMkLst>
            <pc:docMk/>
            <pc:sldMk cId="3093440687" sldId="381"/>
            <ac:spMk id="2" creationId="{8FFD6935-AE07-09D6-8067-5CAEA2E93A23}"/>
          </ac:spMkLst>
        </pc:spChg>
        <pc:spChg chg="del">
          <ac:chgData name="Elmer, Brittany" userId="fe715f73-7921-4f73-8af2-bd6bc91219af" providerId="ADAL" clId="{5C337473-90EC-4A4F-BF48-40A69A55BA52}" dt="2026-07-30T20:02:35.381" v="657"/>
          <ac:spMkLst>
            <pc:docMk/>
            <pc:sldMk cId="3093440687" sldId="381"/>
            <ac:spMk id="7" creationId="{089CBFB2-2EC9-F2C7-C9FF-51566C0EB860}"/>
          </ac:spMkLst>
        </pc:spChg>
        <pc:spChg chg="del">
          <ac:chgData name="Elmer, Brittany" userId="fe715f73-7921-4f73-8af2-bd6bc91219af" providerId="ADAL" clId="{5C337473-90EC-4A4F-BF48-40A69A55BA52}" dt="2026-07-30T20:02:35.381" v="657"/>
          <ac:spMkLst>
            <pc:docMk/>
            <pc:sldMk cId="3093440687" sldId="381"/>
            <ac:spMk id="11" creationId="{ED0A4276-50AE-542D-881D-68CB92309615}"/>
          </ac:spMkLst>
        </pc:spChg>
        <pc:spChg chg="del">
          <ac:chgData name="Elmer, Brittany" userId="fe715f73-7921-4f73-8af2-bd6bc91219af" providerId="ADAL" clId="{5C337473-90EC-4A4F-BF48-40A69A55BA52}" dt="2026-07-30T20:02:35.381" v="657"/>
          <ac:spMkLst>
            <pc:docMk/>
            <pc:sldMk cId="3093440687" sldId="381"/>
            <ac:spMk id="13" creationId="{546A4B6A-A42E-F830-0B45-5C694624D189}"/>
          </ac:spMkLst>
        </pc:spChg>
        <pc:cxnChg chg="del">
          <ac:chgData name="Elmer, Brittany" userId="fe715f73-7921-4f73-8af2-bd6bc91219af" providerId="ADAL" clId="{5C337473-90EC-4A4F-BF48-40A69A55BA52}" dt="2026-07-30T20:02:35.381" v="657"/>
          <ac:cxnSpMkLst>
            <pc:docMk/>
            <pc:sldMk cId="3093440687" sldId="381"/>
            <ac:cxnSpMk id="9" creationId="{CFF36558-AA12-9538-84F2-C97E57CCB744}"/>
          </ac:cxnSpMkLst>
        </pc:cxnChg>
        <pc:cxnChg chg="del">
          <ac:chgData name="Elmer, Brittany" userId="fe715f73-7921-4f73-8af2-bd6bc91219af" providerId="ADAL" clId="{5C337473-90EC-4A4F-BF48-40A69A55BA52}" dt="2026-07-30T20:02:35.381" v="657"/>
          <ac:cxnSpMkLst>
            <pc:docMk/>
            <pc:sldMk cId="3093440687" sldId="381"/>
            <ac:cxnSpMk id="15" creationId="{518B23B8-B82E-3CD4-54F4-427C325974D4}"/>
          </ac:cxnSpMkLst>
        </pc:cxnChg>
      </pc:sldChg>
      <pc:sldChg chg="add">
        <pc:chgData name="Elmer, Brittany" userId="fe715f73-7921-4f73-8af2-bd6bc91219af" providerId="ADAL" clId="{5C337473-90EC-4A4F-BF48-40A69A55BA52}" dt="2026-07-30T20:02:55.343" v="696" actId="2890"/>
        <pc:sldMkLst>
          <pc:docMk/>
          <pc:sldMk cId="1878009604" sldId="382"/>
        </pc:sldMkLst>
      </pc:sldChg>
      <pc:sldChg chg="modSp add del mod">
        <pc:chgData name="Elmer, Brittany" userId="fe715f73-7921-4f73-8af2-bd6bc91219af" providerId="ADAL" clId="{5C337473-90EC-4A4F-BF48-40A69A55BA52}" dt="2026-07-31T20:00:00.706" v="4673" actId="2696"/>
        <pc:sldMkLst>
          <pc:docMk/>
          <pc:sldMk cId="1253142376" sldId="383"/>
        </pc:sldMkLst>
        <pc:spChg chg="mod">
          <ac:chgData name="Elmer, Brittany" userId="fe715f73-7921-4f73-8af2-bd6bc91219af" providerId="ADAL" clId="{5C337473-90EC-4A4F-BF48-40A69A55BA52}" dt="2026-07-30T20:11:16.225" v="1426" actId="20577"/>
          <ac:spMkLst>
            <pc:docMk/>
            <pc:sldMk cId="1253142376" sldId="383"/>
            <ac:spMk id="3" creationId="{279E4687-A66C-2BB7-EE7D-205DE67F879D}"/>
          </ac:spMkLst>
        </pc:spChg>
      </pc:sldChg>
      <pc:sldChg chg="addSp modSp add mod ord modClrScheme chgLayout">
        <pc:chgData name="Elmer, Brittany" userId="fe715f73-7921-4f73-8af2-bd6bc91219af" providerId="ADAL" clId="{5C337473-90EC-4A4F-BF48-40A69A55BA52}" dt="2026-07-30T20:36:38.015" v="2113" actId="20577"/>
        <pc:sldMkLst>
          <pc:docMk/>
          <pc:sldMk cId="2203118896" sldId="384"/>
        </pc:sldMkLst>
        <pc:spChg chg="mod ord">
          <ac:chgData name="Elmer, Brittany" userId="fe715f73-7921-4f73-8af2-bd6bc91219af" providerId="ADAL" clId="{5C337473-90EC-4A4F-BF48-40A69A55BA52}" dt="2026-07-30T20:36:38.015" v="2113" actId="20577"/>
          <ac:spMkLst>
            <pc:docMk/>
            <pc:sldMk cId="2203118896" sldId="384"/>
            <ac:spMk id="2" creationId="{0EB3A0F2-032C-905E-C2E2-5985EDF83DC1}"/>
          </ac:spMkLst>
        </pc:spChg>
        <pc:spChg chg="add mod ord">
          <ac:chgData name="Elmer, Brittany" userId="fe715f73-7921-4f73-8af2-bd6bc91219af" providerId="ADAL" clId="{5C337473-90EC-4A4F-BF48-40A69A55BA52}" dt="2026-07-30T20:36:23.882" v="2094"/>
          <ac:spMkLst>
            <pc:docMk/>
            <pc:sldMk cId="2203118896" sldId="384"/>
            <ac:spMk id="3" creationId="{7AE38605-0452-166C-F296-C443E47F8782}"/>
          </ac:spMkLst>
        </pc:spChg>
      </pc:sldChg>
      <pc:sldChg chg="addSp delSp modSp add mod ord modClrScheme chgLayout">
        <pc:chgData name="Elmer, Brittany" userId="fe715f73-7921-4f73-8af2-bd6bc91219af" providerId="ADAL" clId="{5C337473-90EC-4A4F-BF48-40A69A55BA52}" dt="2026-07-31T14:07:08.294" v="2390" actId="14100"/>
        <pc:sldMkLst>
          <pc:docMk/>
          <pc:sldMk cId="1247964081" sldId="385"/>
        </pc:sldMkLst>
        <pc:spChg chg="del mod">
          <ac:chgData name="Elmer, Brittany" userId="fe715f73-7921-4f73-8af2-bd6bc91219af" providerId="ADAL" clId="{5C337473-90EC-4A4F-BF48-40A69A55BA52}" dt="2026-07-30T20:36:46.980" v="2116" actId="478"/>
          <ac:spMkLst>
            <pc:docMk/>
            <pc:sldMk cId="1247964081" sldId="385"/>
            <ac:spMk id="2" creationId="{9B4FA1C0-3057-2B1F-FC52-C9E81F85D740}"/>
          </ac:spMkLst>
        </pc:spChg>
        <pc:spChg chg="add del mod">
          <ac:chgData name="Elmer, Brittany" userId="fe715f73-7921-4f73-8af2-bd6bc91219af" providerId="ADAL" clId="{5C337473-90EC-4A4F-BF48-40A69A55BA52}" dt="2026-07-30T20:34:46.109" v="2050" actId="22"/>
          <ac:spMkLst>
            <pc:docMk/>
            <pc:sldMk cId="1247964081" sldId="385"/>
            <ac:spMk id="3" creationId="{09CF44CE-C6D3-BC4B-DFC4-8F7C76A77E5A}"/>
          </ac:spMkLst>
        </pc:spChg>
        <pc:spChg chg="add del mod">
          <ac:chgData name="Elmer, Brittany" userId="fe715f73-7921-4f73-8af2-bd6bc91219af" providerId="ADAL" clId="{5C337473-90EC-4A4F-BF48-40A69A55BA52}" dt="2026-07-30T20:34:21.378" v="2049" actId="478"/>
          <ac:spMkLst>
            <pc:docMk/>
            <pc:sldMk cId="1247964081" sldId="385"/>
            <ac:spMk id="6" creationId="{8DAA3ED6-9E0E-3325-B116-1CB4BF654533}"/>
          </ac:spMkLst>
        </pc:spChg>
        <pc:graphicFrameChg chg="add mod">
          <ac:chgData name="Elmer, Brittany" userId="fe715f73-7921-4f73-8af2-bd6bc91219af" providerId="ADAL" clId="{5C337473-90EC-4A4F-BF48-40A69A55BA52}" dt="2026-07-30T20:34:16.743" v="2047"/>
          <ac:graphicFrameMkLst>
            <pc:docMk/>
            <pc:sldMk cId="1247964081" sldId="385"/>
            <ac:graphicFrameMk id="4" creationId="{AD9F34E6-1EE8-3CC1-95E7-ADA5842BB5FC}"/>
          </ac:graphicFrameMkLst>
        </pc:graphicFrameChg>
        <pc:picChg chg="add mod ord">
          <ac:chgData name="Elmer, Brittany" userId="fe715f73-7921-4f73-8af2-bd6bc91219af" providerId="ADAL" clId="{5C337473-90EC-4A4F-BF48-40A69A55BA52}" dt="2026-07-31T14:07:08.294" v="2390" actId="14100"/>
          <ac:picMkLst>
            <pc:docMk/>
            <pc:sldMk cId="1247964081" sldId="385"/>
            <ac:picMk id="8" creationId="{D3799F13-9B1B-D705-1AA0-8CCBDA148F7D}"/>
          </ac:picMkLst>
        </pc:picChg>
      </pc:sldChg>
      <pc:sldChg chg="add del">
        <pc:chgData name="Elmer, Brittany" userId="fe715f73-7921-4f73-8af2-bd6bc91219af" providerId="ADAL" clId="{5C337473-90EC-4A4F-BF48-40A69A55BA52}" dt="2026-07-31T14:00:48.748" v="2276" actId="2696"/>
        <pc:sldMkLst>
          <pc:docMk/>
          <pc:sldMk cId="2955420115" sldId="386"/>
        </pc:sldMkLst>
      </pc:sldChg>
      <pc:sldChg chg="add del">
        <pc:chgData name="Elmer, Brittany" userId="fe715f73-7921-4f73-8af2-bd6bc91219af" providerId="ADAL" clId="{5C337473-90EC-4A4F-BF48-40A69A55BA52}" dt="2026-07-31T14:00:51.061" v="2277" actId="2696"/>
        <pc:sldMkLst>
          <pc:docMk/>
          <pc:sldMk cId="2228810947" sldId="387"/>
        </pc:sldMkLst>
      </pc:sldChg>
      <pc:sldChg chg="add del">
        <pc:chgData name="Elmer, Brittany" userId="fe715f73-7921-4f73-8af2-bd6bc91219af" providerId="ADAL" clId="{5C337473-90EC-4A4F-BF48-40A69A55BA52}" dt="2026-07-31T14:00:53.690" v="2278" actId="2696"/>
        <pc:sldMkLst>
          <pc:docMk/>
          <pc:sldMk cId="1943895279" sldId="388"/>
        </pc:sldMkLst>
      </pc:sldChg>
      <pc:sldChg chg="addSp delSp modSp new mod setBg">
        <pc:chgData name="Elmer, Brittany" userId="fe715f73-7921-4f73-8af2-bd6bc91219af" providerId="ADAL" clId="{5C337473-90EC-4A4F-BF48-40A69A55BA52}" dt="2026-07-30T20:26:31.704" v="1862" actId="20577"/>
        <pc:sldMkLst>
          <pc:docMk/>
          <pc:sldMk cId="2469124107" sldId="389"/>
        </pc:sldMkLst>
        <pc:spChg chg="mod">
          <ac:chgData name="Elmer, Brittany" userId="fe715f73-7921-4f73-8af2-bd6bc91219af" providerId="ADAL" clId="{5C337473-90EC-4A4F-BF48-40A69A55BA52}" dt="2026-07-30T20:25:25.045" v="1549" actId="27636"/>
          <ac:spMkLst>
            <pc:docMk/>
            <pc:sldMk cId="2469124107" sldId="389"/>
            <ac:spMk id="2" creationId="{DE1DD959-E022-5534-B673-F9A51C3E0C11}"/>
          </ac:spMkLst>
        </pc:spChg>
        <pc:spChg chg="del">
          <ac:chgData name="Elmer, Brittany" userId="fe715f73-7921-4f73-8af2-bd6bc91219af" providerId="ADAL" clId="{5C337473-90EC-4A4F-BF48-40A69A55BA52}" dt="2026-07-30T20:24:20.643" v="1512" actId="22"/>
          <ac:spMkLst>
            <pc:docMk/>
            <pc:sldMk cId="2469124107" sldId="389"/>
            <ac:spMk id="3" creationId="{BD52C594-277A-AB6A-5041-F86231470EBC}"/>
          </ac:spMkLst>
        </pc:spChg>
        <pc:spChg chg="add mod">
          <ac:chgData name="Elmer, Brittany" userId="fe715f73-7921-4f73-8af2-bd6bc91219af" providerId="ADAL" clId="{5C337473-90EC-4A4F-BF48-40A69A55BA52}" dt="2026-07-30T20:26:31.704" v="1862" actId="20577"/>
          <ac:spMkLst>
            <pc:docMk/>
            <pc:sldMk cId="2469124107" sldId="389"/>
            <ac:spMk id="9" creationId="{812B47A6-E567-52C3-9570-9FD887EA8C24}"/>
          </ac:spMkLst>
        </pc:spChg>
        <pc:spChg chg="add">
          <ac:chgData name="Elmer, Brittany" userId="fe715f73-7921-4f73-8af2-bd6bc91219af" providerId="ADAL" clId="{5C337473-90EC-4A4F-BF48-40A69A55BA52}" dt="2026-07-30T20:24:27.942" v="1513" actId="26606"/>
          <ac:spMkLst>
            <pc:docMk/>
            <pc:sldMk cId="2469124107" sldId="389"/>
            <ac:spMk id="12" creationId="{81CE8CA9-D6D2-4C46-8070-9566F894E53E}"/>
          </ac:spMkLst>
        </pc:spChg>
        <pc:picChg chg="add mod ord">
          <ac:chgData name="Elmer, Brittany" userId="fe715f73-7921-4f73-8af2-bd6bc91219af" providerId="ADAL" clId="{5C337473-90EC-4A4F-BF48-40A69A55BA52}" dt="2026-07-30T20:24:27.942" v="1513" actId="26606"/>
          <ac:picMkLst>
            <pc:docMk/>
            <pc:sldMk cId="2469124107" sldId="389"/>
            <ac:picMk id="5" creationId="{B418612E-B105-5B0B-CC49-98D4B695BAB7}"/>
          </ac:picMkLst>
        </pc:picChg>
        <pc:cxnChg chg="add">
          <ac:chgData name="Elmer, Brittany" userId="fe715f73-7921-4f73-8af2-bd6bc91219af" providerId="ADAL" clId="{5C337473-90EC-4A4F-BF48-40A69A55BA52}" dt="2026-07-30T20:24:27.942" v="1513" actId="26606"/>
          <ac:cxnSpMkLst>
            <pc:docMk/>
            <pc:sldMk cId="2469124107" sldId="389"/>
            <ac:cxnSpMk id="14" creationId="{72B31CF5-BEC2-457D-A52F-6A5CCB066FEC}"/>
          </ac:cxnSpMkLst>
        </pc:cxnChg>
      </pc:sldChg>
      <pc:sldChg chg="modSp add del mod">
        <pc:chgData name="Elmer, Brittany" userId="fe715f73-7921-4f73-8af2-bd6bc91219af" providerId="ADAL" clId="{5C337473-90EC-4A4F-BF48-40A69A55BA52}" dt="2026-07-31T14:00:36.657" v="2275" actId="2696"/>
        <pc:sldMkLst>
          <pc:docMk/>
          <pc:sldMk cId="3911618154" sldId="390"/>
        </pc:sldMkLst>
        <pc:spChg chg="mod">
          <ac:chgData name="Elmer, Brittany" userId="fe715f73-7921-4f73-8af2-bd6bc91219af" providerId="ADAL" clId="{5C337473-90EC-4A4F-BF48-40A69A55BA52}" dt="2026-07-30T20:35:30.643" v="2057" actId="27636"/>
          <ac:spMkLst>
            <pc:docMk/>
            <pc:sldMk cId="3911618154" sldId="390"/>
            <ac:spMk id="2" creationId="{71646A75-6675-08E6-80D5-3F122517AA1B}"/>
          </ac:spMkLst>
        </pc:spChg>
        <pc:picChg chg="mod">
          <ac:chgData name="Elmer, Brittany" userId="fe715f73-7921-4f73-8af2-bd6bc91219af" providerId="ADAL" clId="{5C337473-90EC-4A4F-BF48-40A69A55BA52}" dt="2026-07-30T20:35:13.943" v="2053" actId="1076"/>
          <ac:picMkLst>
            <pc:docMk/>
            <pc:sldMk cId="3911618154" sldId="390"/>
            <ac:picMk id="8" creationId="{16083370-7E2E-C975-80E6-50A677646145}"/>
          </ac:picMkLst>
        </pc:picChg>
      </pc:sldChg>
      <pc:sldChg chg="addSp delSp modSp add mod">
        <pc:chgData name="Elmer, Brittany" userId="fe715f73-7921-4f73-8af2-bd6bc91219af" providerId="ADAL" clId="{5C337473-90EC-4A4F-BF48-40A69A55BA52}" dt="2026-07-31T14:07:21.959" v="2394" actId="14100"/>
        <pc:sldMkLst>
          <pc:docMk/>
          <pc:sldMk cId="2959321008" sldId="391"/>
        </pc:sldMkLst>
        <pc:picChg chg="add mod">
          <ac:chgData name="Elmer, Brittany" userId="fe715f73-7921-4f73-8af2-bd6bc91219af" providerId="ADAL" clId="{5C337473-90EC-4A4F-BF48-40A69A55BA52}" dt="2026-07-31T14:07:21.959" v="2394" actId="14100"/>
          <ac:picMkLst>
            <pc:docMk/>
            <pc:sldMk cId="2959321008" sldId="391"/>
            <ac:picMk id="3" creationId="{1FF1CFE5-1A1E-AFD1-AA58-20547BDDD0DE}"/>
          </ac:picMkLst>
        </pc:picChg>
        <pc:picChg chg="del">
          <ac:chgData name="Elmer, Brittany" userId="fe715f73-7921-4f73-8af2-bd6bc91219af" providerId="ADAL" clId="{5C337473-90EC-4A4F-BF48-40A69A55BA52}" dt="2026-07-30T20:37:08.262" v="2121" actId="478"/>
          <ac:picMkLst>
            <pc:docMk/>
            <pc:sldMk cId="2959321008" sldId="391"/>
            <ac:picMk id="8" creationId="{8EB82042-7FA0-DF63-03A8-42C8B4DEEB7E}"/>
          </ac:picMkLst>
        </pc:picChg>
      </pc:sldChg>
      <pc:sldChg chg="addSp delSp modSp add mod setBg modClrScheme addAnim chgLayout">
        <pc:chgData name="Elmer, Brittany" userId="fe715f73-7921-4f73-8af2-bd6bc91219af" providerId="ADAL" clId="{5C337473-90EC-4A4F-BF48-40A69A55BA52}" dt="2026-07-31T20:00:13.939" v="4675"/>
        <pc:sldMkLst>
          <pc:docMk/>
          <pc:sldMk cId="1760372232" sldId="392"/>
        </pc:sldMkLst>
        <pc:spChg chg="add mod">
          <ac:chgData name="Elmer, Brittany" userId="fe715f73-7921-4f73-8af2-bd6bc91219af" providerId="ADAL" clId="{5C337473-90EC-4A4F-BF48-40A69A55BA52}" dt="2026-07-31T20:00:13.939" v="4674" actId="26606"/>
          <ac:spMkLst>
            <pc:docMk/>
            <pc:sldMk cId="1760372232" sldId="392"/>
            <ac:spMk id="2" creationId="{6C4C0CC5-CB40-8961-8B55-47BEF93F3172}"/>
          </ac:spMkLst>
        </pc:spChg>
        <pc:spChg chg="add">
          <ac:chgData name="Elmer, Brittany" userId="fe715f73-7921-4f73-8af2-bd6bc91219af" providerId="ADAL" clId="{5C337473-90EC-4A4F-BF48-40A69A55BA52}" dt="2026-07-31T20:00:13.939" v="4674" actId="26606"/>
          <ac:spMkLst>
            <pc:docMk/>
            <pc:sldMk cId="1760372232" sldId="392"/>
            <ac:spMk id="4" creationId="{31E7C082-5B81-400A-A1DE-7CA9F26ED812}"/>
          </ac:spMkLst>
        </pc:spChg>
        <pc:spChg chg="add del">
          <ac:chgData name="Elmer, Brittany" userId="fe715f73-7921-4f73-8af2-bd6bc91219af" providerId="ADAL" clId="{5C337473-90EC-4A4F-BF48-40A69A55BA52}" dt="2026-07-30T20:39:46.892" v="2201" actId="22"/>
          <ac:spMkLst>
            <pc:docMk/>
            <pc:sldMk cId="1760372232" sldId="392"/>
            <ac:spMk id="5" creationId="{D6FD842E-197A-DC53-BBE4-28CA071D6925}"/>
          </ac:spMkLst>
        </pc:spChg>
        <pc:spChg chg="add del mod">
          <ac:chgData name="Elmer, Brittany" userId="fe715f73-7921-4f73-8af2-bd6bc91219af" providerId="ADAL" clId="{5C337473-90EC-4A4F-BF48-40A69A55BA52}" dt="2026-07-31T13:59:57.848" v="2253" actId="478"/>
          <ac:spMkLst>
            <pc:docMk/>
            <pc:sldMk cId="1760372232" sldId="392"/>
            <ac:spMk id="7" creationId="{04A7F06E-C5C3-B16A-5266-A5DE7EEE15F7}"/>
          </ac:spMkLst>
        </pc:spChg>
        <pc:spChg chg="add">
          <ac:chgData name="Elmer, Brittany" userId="fe715f73-7921-4f73-8af2-bd6bc91219af" providerId="ADAL" clId="{5C337473-90EC-4A4F-BF48-40A69A55BA52}" dt="2026-07-31T20:00:13.939" v="4674" actId="26606"/>
          <ac:spMkLst>
            <pc:docMk/>
            <pc:sldMk cId="1760372232" sldId="392"/>
            <ac:spMk id="11" creationId="{9238970C-19DE-438D-80D2-5CF9690551E8}"/>
          </ac:spMkLst>
        </pc:spChg>
        <pc:spChg chg="add">
          <ac:chgData name="Elmer, Brittany" userId="fe715f73-7921-4f73-8af2-bd6bc91219af" providerId="ADAL" clId="{5C337473-90EC-4A4F-BF48-40A69A55BA52}" dt="2026-07-31T20:00:13.939" v="4674" actId="26606"/>
          <ac:spMkLst>
            <pc:docMk/>
            <pc:sldMk cId="1760372232" sldId="392"/>
            <ac:spMk id="13" creationId="{E4B1E3F6-167B-40F3-B303-9A931BAB971B}"/>
          </ac:spMkLst>
        </pc:spChg>
        <pc:picChg chg="del">
          <ac:chgData name="Elmer, Brittany" userId="fe715f73-7921-4f73-8af2-bd6bc91219af" providerId="ADAL" clId="{5C337473-90EC-4A4F-BF48-40A69A55BA52}" dt="2026-07-30T20:37:38.097" v="2126" actId="478"/>
          <ac:picMkLst>
            <pc:docMk/>
            <pc:sldMk cId="1760372232" sldId="392"/>
            <ac:picMk id="3" creationId="{A3CC4613-1922-BDF5-9086-CC3376DA9D3B}"/>
          </ac:picMkLst>
        </pc:picChg>
        <pc:cxnChg chg="add">
          <ac:chgData name="Elmer, Brittany" userId="fe715f73-7921-4f73-8af2-bd6bc91219af" providerId="ADAL" clId="{5C337473-90EC-4A4F-BF48-40A69A55BA52}" dt="2026-07-31T20:00:13.939" v="4674" actId="26606"/>
          <ac:cxnSpMkLst>
            <pc:docMk/>
            <pc:sldMk cId="1760372232" sldId="392"/>
            <ac:cxnSpMk id="9" creationId="{08D54232-CDE1-4B53-B430-AB82206F6B55}"/>
          </ac:cxnSpMkLst>
        </pc:cxnChg>
        <pc:cxnChg chg="add">
          <ac:chgData name="Elmer, Brittany" userId="fe715f73-7921-4f73-8af2-bd6bc91219af" providerId="ADAL" clId="{5C337473-90EC-4A4F-BF48-40A69A55BA52}" dt="2026-07-31T20:00:13.939" v="4674" actId="26606"/>
          <ac:cxnSpMkLst>
            <pc:docMk/>
            <pc:sldMk cId="1760372232" sldId="392"/>
            <ac:cxnSpMk id="15" creationId="{40465A9A-0B0E-4D7B-8150-D098AC71B379}"/>
          </ac:cxnSpMkLst>
        </pc:cxnChg>
      </pc:sldChg>
      <pc:sldChg chg="addSp delSp modSp add mod setBg addAnim">
        <pc:chgData name="Elmer, Brittany" userId="fe715f73-7921-4f73-8af2-bd6bc91219af" providerId="ADAL" clId="{5C337473-90EC-4A4F-BF48-40A69A55BA52}" dt="2026-07-31T20:00:17.805" v="4677"/>
        <pc:sldMkLst>
          <pc:docMk/>
          <pc:sldMk cId="1519802588" sldId="393"/>
        </pc:sldMkLst>
        <pc:spChg chg="mod">
          <ac:chgData name="Elmer, Brittany" userId="fe715f73-7921-4f73-8af2-bd6bc91219af" providerId="ADAL" clId="{5C337473-90EC-4A4F-BF48-40A69A55BA52}" dt="2026-07-31T20:00:17.805" v="4676" actId="26606"/>
          <ac:spMkLst>
            <pc:docMk/>
            <pc:sldMk cId="1519802588" sldId="393"/>
            <ac:spMk id="2" creationId="{98597384-F051-73C6-971D-AC9F73694032}"/>
          </ac:spMkLst>
        </pc:spChg>
        <pc:spChg chg="add">
          <ac:chgData name="Elmer, Brittany" userId="fe715f73-7921-4f73-8af2-bd6bc91219af" providerId="ADAL" clId="{5C337473-90EC-4A4F-BF48-40A69A55BA52}" dt="2026-07-31T20:00:17.805" v="4676" actId="26606"/>
          <ac:spMkLst>
            <pc:docMk/>
            <pc:sldMk cId="1519802588" sldId="393"/>
            <ac:spMk id="4" creationId="{31E7C082-5B81-400A-A1DE-7CA9F26ED812}"/>
          </ac:spMkLst>
        </pc:spChg>
        <pc:spChg chg="del mod">
          <ac:chgData name="Elmer, Brittany" userId="fe715f73-7921-4f73-8af2-bd6bc91219af" providerId="ADAL" clId="{5C337473-90EC-4A4F-BF48-40A69A55BA52}" dt="2026-07-30T20:51:03.742" v="2251"/>
          <ac:spMkLst>
            <pc:docMk/>
            <pc:sldMk cId="1519802588" sldId="393"/>
            <ac:spMk id="7" creationId="{D790A0C7-F1E7-FD7D-5DD0-C7F9155764A6}"/>
          </ac:spMkLst>
        </pc:spChg>
        <pc:spChg chg="add">
          <ac:chgData name="Elmer, Brittany" userId="fe715f73-7921-4f73-8af2-bd6bc91219af" providerId="ADAL" clId="{5C337473-90EC-4A4F-BF48-40A69A55BA52}" dt="2026-07-31T20:00:17.805" v="4676" actId="26606"/>
          <ac:spMkLst>
            <pc:docMk/>
            <pc:sldMk cId="1519802588" sldId="393"/>
            <ac:spMk id="11" creationId="{9238970C-19DE-438D-80D2-5CF9690551E8}"/>
          </ac:spMkLst>
        </pc:spChg>
        <pc:spChg chg="add">
          <ac:chgData name="Elmer, Brittany" userId="fe715f73-7921-4f73-8af2-bd6bc91219af" providerId="ADAL" clId="{5C337473-90EC-4A4F-BF48-40A69A55BA52}" dt="2026-07-31T20:00:17.805" v="4676" actId="26606"/>
          <ac:spMkLst>
            <pc:docMk/>
            <pc:sldMk cId="1519802588" sldId="393"/>
            <ac:spMk id="13" creationId="{E4B1E3F6-167B-40F3-B303-9A931BAB971B}"/>
          </ac:spMkLst>
        </pc:spChg>
        <pc:cxnChg chg="add">
          <ac:chgData name="Elmer, Brittany" userId="fe715f73-7921-4f73-8af2-bd6bc91219af" providerId="ADAL" clId="{5C337473-90EC-4A4F-BF48-40A69A55BA52}" dt="2026-07-31T20:00:17.805" v="4676" actId="26606"/>
          <ac:cxnSpMkLst>
            <pc:docMk/>
            <pc:sldMk cId="1519802588" sldId="393"/>
            <ac:cxnSpMk id="9" creationId="{08D54232-CDE1-4B53-B430-AB82206F6B55}"/>
          </ac:cxnSpMkLst>
        </pc:cxnChg>
        <pc:cxnChg chg="add">
          <ac:chgData name="Elmer, Brittany" userId="fe715f73-7921-4f73-8af2-bd6bc91219af" providerId="ADAL" clId="{5C337473-90EC-4A4F-BF48-40A69A55BA52}" dt="2026-07-31T20:00:17.805" v="4676" actId="26606"/>
          <ac:cxnSpMkLst>
            <pc:docMk/>
            <pc:sldMk cId="1519802588" sldId="393"/>
            <ac:cxnSpMk id="15" creationId="{40465A9A-0B0E-4D7B-8150-D098AC71B379}"/>
          </ac:cxnSpMkLst>
        </pc:cxnChg>
      </pc:sldChg>
      <pc:sldChg chg="addSp modSp add mod setBg addAnim">
        <pc:chgData name="Elmer, Brittany" userId="fe715f73-7921-4f73-8af2-bd6bc91219af" providerId="ADAL" clId="{5C337473-90EC-4A4F-BF48-40A69A55BA52}" dt="2026-07-31T20:00:21.305" v="4679"/>
        <pc:sldMkLst>
          <pc:docMk/>
          <pc:sldMk cId="2289155360" sldId="394"/>
        </pc:sldMkLst>
        <pc:spChg chg="mod">
          <ac:chgData name="Elmer, Brittany" userId="fe715f73-7921-4f73-8af2-bd6bc91219af" providerId="ADAL" clId="{5C337473-90EC-4A4F-BF48-40A69A55BA52}" dt="2026-07-31T20:00:21.305" v="4678" actId="26606"/>
          <ac:spMkLst>
            <pc:docMk/>
            <pc:sldMk cId="2289155360" sldId="394"/>
            <ac:spMk id="2" creationId="{62154520-A859-59E6-4385-011F606D82EE}"/>
          </ac:spMkLst>
        </pc:spChg>
        <pc:spChg chg="add">
          <ac:chgData name="Elmer, Brittany" userId="fe715f73-7921-4f73-8af2-bd6bc91219af" providerId="ADAL" clId="{5C337473-90EC-4A4F-BF48-40A69A55BA52}" dt="2026-07-31T20:00:21.305" v="4678" actId="26606"/>
          <ac:spMkLst>
            <pc:docMk/>
            <pc:sldMk cId="2289155360" sldId="394"/>
            <ac:spMk id="7" creationId="{31E7C082-5B81-400A-A1DE-7CA9F26ED812}"/>
          </ac:spMkLst>
        </pc:spChg>
        <pc:spChg chg="add">
          <ac:chgData name="Elmer, Brittany" userId="fe715f73-7921-4f73-8af2-bd6bc91219af" providerId="ADAL" clId="{5C337473-90EC-4A4F-BF48-40A69A55BA52}" dt="2026-07-31T20:00:21.305" v="4678" actId="26606"/>
          <ac:spMkLst>
            <pc:docMk/>
            <pc:sldMk cId="2289155360" sldId="394"/>
            <ac:spMk id="11" creationId="{9238970C-19DE-438D-80D2-5CF9690551E8}"/>
          </ac:spMkLst>
        </pc:spChg>
        <pc:spChg chg="add">
          <ac:chgData name="Elmer, Brittany" userId="fe715f73-7921-4f73-8af2-bd6bc91219af" providerId="ADAL" clId="{5C337473-90EC-4A4F-BF48-40A69A55BA52}" dt="2026-07-31T20:00:21.305" v="4678" actId="26606"/>
          <ac:spMkLst>
            <pc:docMk/>
            <pc:sldMk cId="2289155360" sldId="394"/>
            <ac:spMk id="13" creationId="{E4B1E3F6-167B-40F3-B303-9A931BAB971B}"/>
          </ac:spMkLst>
        </pc:spChg>
        <pc:cxnChg chg="add">
          <ac:chgData name="Elmer, Brittany" userId="fe715f73-7921-4f73-8af2-bd6bc91219af" providerId="ADAL" clId="{5C337473-90EC-4A4F-BF48-40A69A55BA52}" dt="2026-07-31T20:00:21.305" v="4678" actId="26606"/>
          <ac:cxnSpMkLst>
            <pc:docMk/>
            <pc:sldMk cId="2289155360" sldId="394"/>
            <ac:cxnSpMk id="9" creationId="{08D54232-CDE1-4B53-B430-AB82206F6B55}"/>
          </ac:cxnSpMkLst>
        </pc:cxnChg>
        <pc:cxnChg chg="add">
          <ac:chgData name="Elmer, Brittany" userId="fe715f73-7921-4f73-8af2-bd6bc91219af" providerId="ADAL" clId="{5C337473-90EC-4A4F-BF48-40A69A55BA52}" dt="2026-07-31T20:00:21.305" v="4678" actId="26606"/>
          <ac:cxnSpMkLst>
            <pc:docMk/>
            <pc:sldMk cId="2289155360" sldId="394"/>
            <ac:cxnSpMk id="15" creationId="{40465A9A-0B0E-4D7B-8150-D098AC71B379}"/>
          </ac:cxnSpMkLst>
        </pc:cxnChg>
      </pc:sldChg>
      <pc:sldChg chg="modSp add mod">
        <pc:chgData name="Elmer, Brittany" userId="fe715f73-7921-4f73-8af2-bd6bc91219af" providerId="ADAL" clId="{5C337473-90EC-4A4F-BF48-40A69A55BA52}" dt="2026-07-31T14:06:23.223" v="2386" actId="27636"/>
        <pc:sldMkLst>
          <pc:docMk/>
          <pc:sldMk cId="2366223555" sldId="395"/>
        </pc:sldMkLst>
        <pc:spChg chg="mod">
          <ac:chgData name="Elmer, Brittany" userId="fe715f73-7921-4f73-8af2-bd6bc91219af" providerId="ADAL" clId="{5C337473-90EC-4A4F-BF48-40A69A55BA52}" dt="2026-07-31T14:06:23.223" v="2386" actId="27636"/>
          <ac:spMkLst>
            <pc:docMk/>
            <pc:sldMk cId="2366223555" sldId="395"/>
            <ac:spMk id="3" creationId="{46E8C57D-8049-21BE-B13F-09615A171B97}"/>
          </ac:spMkLst>
        </pc:spChg>
      </pc:sldChg>
      <pc:sldChg chg="addSp delSp modSp new mod setBg">
        <pc:chgData name="Elmer, Brittany" userId="fe715f73-7921-4f73-8af2-bd6bc91219af" providerId="ADAL" clId="{5C337473-90EC-4A4F-BF48-40A69A55BA52}" dt="2026-07-31T20:01:39.689" v="4681" actId="26606"/>
        <pc:sldMkLst>
          <pc:docMk/>
          <pc:sldMk cId="2276424191" sldId="396"/>
        </pc:sldMkLst>
        <pc:spChg chg="mod">
          <ac:chgData name="Elmer, Brittany" userId="fe715f73-7921-4f73-8af2-bd6bc91219af" providerId="ADAL" clId="{5C337473-90EC-4A4F-BF48-40A69A55BA52}" dt="2026-07-31T20:01:39.689" v="4681" actId="26606"/>
          <ac:spMkLst>
            <pc:docMk/>
            <pc:sldMk cId="2276424191" sldId="396"/>
            <ac:spMk id="2" creationId="{8F61AF9F-DEA0-88BB-E86E-F4E6CBAE5692}"/>
          </ac:spMkLst>
        </pc:spChg>
        <pc:spChg chg="mod">
          <ac:chgData name="Elmer, Brittany" userId="fe715f73-7921-4f73-8af2-bd6bc91219af" providerId="ADAL" clId="{5C337473-90EC-4A4F-BF48-40A69A55BA52}" dt="2026-07-31T20:01:39.689" v="4681" actId="26606"/>
          <ac:spMkLst>
            <pc:docMk/>
            <pc:sldMk cId="2276424191" sldId="396"/>
            <ac:spMk id="3" creationId="{08E2100B-198D-3A81-CEF3-7B25B97505C9}"/>
          </ac:spMkLst>
        </pc:spChg>
        <pc:spChg chg="add del">
          <ac:chgData name="Elmer, Brittany" userId="fe715f73-7921-4f73-8af2-bd6bc91219af" providerId="ADAL" clId="{5C337473-90EC-4A4F-BF48-40A69A55BA52}" dt="2026-07-31T20:01:39.689" v="4681" actId="26606"/>
          <ac:spMkLst>
            <pc:docMk/>
            <pc:sldMk cId="2276424191" sldId="396"/>
            <ac:spMk id="8" creationId="{DAA7C513-277B-4325-9779-116946C0D319}"/>
          </ac:spMkLst>
        </pc:spChg>
        <pc:spChg chg="add del">
          <ac:chgData name="Elmer, Brittany" userId="fe715f73-7921-4f73-8af2-bd6bc91219af" providerId="ADAL" clId="{5C337473-90EC-4A4F-BF48-40A69A55BA52}" dt="2026-07-31T20:01:39.689" v="4681" actId="26606"/>
          <ac:spMkLst>
            <pc:docMk/>
            <pc:sldMk cId="2276424191" sldId="396"/>
            <ac:spMk id="10" creationId="{A20F6923-DC2F-4143-ACA0-519D0FE6C7E7}"/>
          </ac:spMkLst>
        </pc:spChg>
        <pc:spChg chg="add del">
          <ac:chgData name="Elmer, Brittany" userId="fe715f73-7921-4f73-8af2-bd6bc91219af" providerId="ADAL" clId="{5C337473-90EC-4A4F-BF48-40A69A55BA52}" dt="2026-07-31T20:01:39.689" v="4681" actId="26606"/>
          <ac:spMkLst>
            <pc:docMk/>
            <pc:sldMk cId="2276424191" sldId="396"/>
            <ac:spMk id="12" creationId="{8319B32C-704E-4A0B-BD7B-186B70511A5B}"/>
          </ac:spMkLst>
        </pc:spChg>
        <pc:spChg chg="add">
          <ac:chgData name="Elmer, Brittany" userId="fe715f73-7921-4f73-8af2-bd6bc91219af" providerId="ADAL" clId="{5C337473-90EC-4A4F-BF48-40A69A55BA52}" dt="2026-07-31T20:01:39.689" v="4681" actId="26606"/>
          <ac:spMkLst>
            <pc:docMk/>
            <pc:sldMk cId="2276424191" sldId="396"/>
            <ac:spMk id="17" creationId="{B0890400-BB8B-4A44-AB63-65C7CA223EBA}"/>
          </ac:spMkLst>
        </pc:spChg>
        <pc:cxnChg chg="add">
          <ac:chgData name="Elmer, Brittany" userId="fe715f73-7921-4f73-8af2-bd6bc91219af" providerId="ADAL" clId="{5C337473-90EC-4A4F-BF48-40A69A55BA52}" dt="2026-07-31T20:01:39.689" v="4681" actId="26606"/>
          <ac:cxnSpMkLst>
            <pc:docMk/>
            <pc:sldMk cId="2276424191" sldId="396"/>
            <ac:cxnSpMk id="19" creationId="{4D39B797-CDC6-4529-8A36-9CBFC9816337}"/>
          </ac:cxnSpMkLst>
        </pc:cxnChg>
      </pc:sldChg>
      <pc:sldChg chg="addSp delSp modSp add mod">
        <pc:chgData name="Elmer, Brittany" userId="fe715f73-7921-4f73-8af2-bd6bc91219af" providerId="ADAL" clId="{5C337473-90EC-4A4F-BF48-40A69A55BA52}" dt="2026-07-31T19:03:55.663" v="2749" actId="26606"/>
        <pc:sldMkLst>
          <pc:docMk/>
          <pc:sldMk cId="177457002" sldId="397"/>
        </pc:sldMkLst>
        <pc:spChg chg="mod">
          <ac:chgData name="Elmer, Brittany" userId="fe715f73-7921-4f73-8af2-bd6bc91219af" providerId="ADAL" clId="{5C337473-90EC-4A4F-BF48-40A69A55BA52}" dt="2026-07-31T19:03:55.663" v="2749" actId="26606"/>
          <ac:spMkLst>
            <pc:docMk/>
            <pc:sldMk cId="177457002" sldId="397"/>
            <ac:spMk id="2" creationId="{31E2CAAA-545C-D540-6C93-299555306E07}"/>
          </ac:spMkLst>
        </pc:spChg>
        <pc:spChg chg="mod">
          <ac:chgData name="Elmer, Brittany" userId="fe715f73-7921-4f73-8af2-bd6bc91219af" providerId="ADAL" clId="{5C337473-90EC-4A4F-BF48-40A69A55BA52}" dt="2026-07-31T19:03:17.426" v="2743" actId="26606"/>
          <ac:spMkLst>
            <pc:docMk/>
            <pc:sldMk cId="177457002" sldId="397"/>
            <ac:spMk id="3" creationId="{AF05398A-5846-74AA-CD6C-00BB6BBA3D0C}"/>
          </ac:spMkLst>
        </pc:spChg>
        <pc:spChg chg="add del">
          <ac:chgData name="Elmer, Brittany" userId="fe715f73-7921-4f73-8af2-bd6bc91219af" providerId="ADAL" clId="{5C337473-90EC-4A4F-BF48-40A69A55BA52}" dt="2026-07-31T19:02:45.950" v="2734" actId="26606"/>
          <ac:spMkLst>
            <pc:docMk/>
            <pc:sldMk cId="177457002" sldId="397"/>
            <ac:spMk id="17" creationId="{50F3C459-6E0E-2091-43B4-2C0226E194C2}"/>
          </ac:spMkLst>
        </pc:spChg>
        <pc:spChg chg="add del">
          <ac:chgData name="Elmer, Brittany" userId="fe715f73-7921-4f73-8af2-bd6bc91219af" providerId="ADAL" clId="{5C337473-90EC-4A4F-BF48-40A69A55BA52}" dt="2026-07-31T19:02:52.064" v="2735" actId="26606"/>
          <ac:spMkLst>
            <pc:docMk/>
            <pc:sldMk cId="177457002" sldId="397"/>
            <ac:spMk id="22" creationId="{C51136FD-BBB2-4EB4-A240-3E21EECF7365}"/>
          </ac:spMkLst>
        </pc:spChg>
        <pc:spChg chg="add del">
          <ac:chgData name="Elmer, Brittany" userId="fe715f73-7921-4f73-8af2-bd6bc91219af" providerId="ADAL" clId="{5C337473-90EC-4A4F-BF48-40A69A55BA52}" dt="2026-07-31T19:03:17.426" v="2744" actId="26606"/>
          <ac:spMkLst>
            <pc:docMk/>
            <pc:sldMk cId="177457002" sldId="397"/>
            <ac:spMk id="29" creationId="{C51136FD-BBB2-4EB4-A240-3E21EECF7365}"/>
          </ac:spMkLst>
        </pc:spChg>
        <pc:spChg chg="add del">
          <ac:chgData name="Elmer, Brittany" userId="fe715f73-7921-4f73-8af2-bd6bc91219af" providerId="ADAL" clId="{5C337473-90EC-4A4F-BF48-40A69A55BA52}" dt="2026-07-31T19:03:55.663" v="2749" actId="26606"/>
          <ac:spMkLst>
            <pc:docMk/>
            <pc:sldMk cId="177457002" sldId="397"/>
            <ac:spMk id="33" creationId="{81CE8CA9-D6D2-4C46-8070-9566F894E53E}"/>
          </ac:spMkLst>
        </pc:spChg>
        <pc:spChg chg="add del">
          <ac:chgData name="Elmer, Brittany" userId="fe715f73-7921-4f73-8af2-bd6bc91219af" providerId="ADAL" clId="{5C337473-90EC-4A4F-BF48-40A69A55BA52}" dt="2026-07-31T19:03:15.329" v="2741" actId="26606"/>
          <ac:spMkLst>
            <pc:docMk/>
            <pc:sldMk cId="177457002" sldId="397"/>
            <ac:spMk id="36" creationId="{81CE8CA9-D6D2-4C46-8070-9566F894E53E}"/>
          </ac:spMkLst>
        </pc:spChg>
        <pc:spChg chg="add">
          <ac:chgData name="Elmer, Brittany" userId="fe715f73-7921-4f73-8af2-bd6bc91219af" providerId="ADAL" clId="{5C337473-90EC-4A4F-BF48-40A69A55BA52}" dt="2026-07-31T19:03:55.663" v="2749" actId="26606"/>
          <ac:spMkLst>
            <pc:docMk/>
            <pc:sldMk cId="177457002" sldId="397"/>
            <ac:spMk id="39" creationId="{C51136FD-BBB2-4EB4-A240-3E21EECF7365}"/>
          </ac:spMkLst>
        </pc:spChg>
        <pc:picChg chg="add del mod">
          <ac:chgData name="Elmer, Brittany" userId="fe715f73-7921-4f73-8af2-bd6bc91219af" providerId="ADAL" clId="{5C337473-90EC-4A4F-BF48-40A69A55BA52}" dt="2026-07-31T19:03:06.391" v="2737" actId="478"/>
          <ac:picMkLst>
            <pc:docMk/>
            <pc:sldMk cId="177457002" sldId="397"/>
            <ac:picMk id="5" creationId="{AB3CF16A-1993-7873-85B7-3B79EA63B1DE}"/>
          </ac:picMkLst>
        </pc:picChg>
        <pc:picChg chg="add mod">
          <ac:chgData name="Elmer, Brittany" userId="fe715f73-7921-4f73-8af2-bd6bc91219af" providerId="ADAL" clId="{5C337473-90EC-4A4F-BF48-40A69A55BA52}" dt="2026-07-31T19:03:55.663" v="2749" actId="26606"/>
          <ac:picMkLst>
            <pc:docMk/>
            <pc:sldMk cId="177457002" sldId="397"/>
            <ac:picMk id="7" creationId="{7917CC01-2498-975B-B759-87F51CFE08C7}"/>
          </ac:picMkLst>
        </pc:picChg>
        <pc:cxnChg chg="add del">
          <ac:chgData name="Elmer, Brittany" userId="fe715f73-7921-4f73-8af2-bd6bc91219af" providerId="ADAL" clId="{5C337473-90EC-4A4F-BF48-40A69A55BA52}" dt="2026-07-31T19:02:52.064" v="2735" actId="26606"/>
          <ac:cxnSpMkLst>
            <pc:docMk/>
            <pc:sldMk cId="177457002" sldId="397"/>
            <ac:cxnSpMk id="24" creationId="{C6826B28-36B0-4CC1-8EC8-EF9B88B3564A}"/>
          </ac:cxnSpMkLst>
        </pc:cxnChg>
        <pc:cxnChg chg="add del">
          <ac:chgData name="Elmer, Brittany" userId="fe715f73-7921-4f73-8af2-bd6bc91219af" providerId="ADAL" clId="{5C337473-90EC-4A4F-BF48-40A69A55BA52}" dt="2026-07-31T19:03:17.426" v="2744" actId="26606"/>
          <ac:cxnSpMkLst>
            <pc:docMk/>
            <pc:sldMk cId="177457002" sldId="397"/>
            <ac:cxnSpMk id="31" creationId="{C6826B28-36B0-4CC1-8EC8-EF9B88B3564A}"/>
          </ac:cxnSpMkLst>
        </pc:cxnChg>
        <pc:cxnChg chg="add del">
          <ac:chgData name="Elmer, Brittany" userId="fe715f73-7921-4f73-8af2-bd6bc91219af" providerId="ADAL" clId="{5C337473-90EC-4A4F-BF48-40A69A55BA52}" dt="2026-07-31T19:03:55.663" v="2749" actId="26606"/>
          <ac:cxnSpMkLst>
            <pc:docMk/>
            <pc:sldMk cId="177457002" sldId="397"/>
            <ac:cxnSpMk id="34" creationId="{72B31CF5-BEC2-457D-A52F-6A5CCB066FEC}"/>
          </ac:cxnSpMkLst>
        </pc:cxnChg>
        <pc:cxnChg chg="add del">
          <ac:chgData name="Elmer, Brittany" userId="fe715f73-7921-4f73-8af2-bd6bc91219af" providerId="ADAL" clId="{5C337473-90EC-4A4F-BF48-40A69A55BA52}" dt="2026-07-31T19:03:15.329" v="2741" actId="26606"/>
          <ac:cxnSpMkLst>
            <pc:docMk/>
            <pc:sldMk cId="177457002" sldId="397"/>
            <ac:cxnSpMk id="38" creationId="{72B31CF5-BEC2-457D-A52F-6A5CCB066FEC}"/>
          </ac:cxnSpMkLst>
        </pc:cxnChg>
        <pc:cxnChg chg="add">
          <ac:chgData name="Elmer, Brittany" userId="fe715f73-7921-4f73-8af2-bd6bc91219af" providerId="ADAL" clId="{5C337473-90EC-4A4F-BF48-40A69A55BA52}" dt="2026-07-31T19:03:55.663" v="2749" actId="26606"/>
          <ac:cxnSpMkLst>
            <pc:docMk/>
            <pc:sldMk cId="177457002" sldId="397"/>
            <ac:cxnSpMk id="41" creationId="{C6826B28-36B0-4CC1-8EC8-EF9B88B3564A}"/>
          </ac:cxnSpMkLst>
        </pc:cxnChg>
      </pc:sldChg>
      <pc:sldChg chg="addSp delSp modSp add mod delDesignElem chgLayout">
        <pc:chgData name="Elmer, Brittany" userId="fe715f73-7921-4f73-8af2-bd6bc91219af" providerId="ADAL" clId="{5C337473-90EC-4A4F-BF48-40A69A55BA52}" dt="2026-07-31T19:45:16.789" v="3286" actId="20577"/>
        <pc:sldMkLst>
          <pc:docMk/>
          <pc:sldMk cId="2335821336" sldId="398"/>
        </pc:sldMkLst>
        <pc:spChg chg="mod ord">
          <ac:chgData name="Elmer, Brittany" userId="fe715f73-7921-4f73-8af2-bd6bc91219af" providerId="ADAL" clId="{5C337473-90EC-4A4F-BF48-40A69A55BA52}" dt="2026-07-31T19:44:45.539" v="3173" actId="20577"/>
          <ac:spMkLst>
            <pc:docMk/>
            <pc:sldMk cId="2335821336" sldId="398"/>
            <ac:spMk id="2" creationId="{22A96D6B-6D02-3167-DE0E-6B4A9BFAF68F}"/>
          </ac:spMkLst>
        </pc:spChg>
        <pc:spChg chg="mod ord">
          <ac:chgData name="Elmer, Brittany" userId="fe715f73-7921-4f73-8af2-bd6bc91219af" providerId="ADAL" clId="{5C337473-90EC-4A4F-BF48-40A69A55BA52}" dt="2026-07-31T19:45:16.789" v="3286" actId="20577"/>
          <ac:spMkLst>
            <pc:docMk/>
            <pc:sldMk cId="2335821336" sldId="398"/>
            <ac:spMk id="3" creationId="{876F1418-4089-DD7C-1746-0E3DE3930FBF}"/>
          </ac:spMkLst>
        </pc:spChg>
        <pc:spChg chg="add del">
          <ac:chgData name="Elmer, Brittany" userId="fe715f73-7921-4f73-8af2-bd6bc91219af" providerId="ADAL" clId="{5C337473-90EC-4A4F-BF48-40A69A55BA52}" dt="2026-07-31T19:40:07.323" v="2893" actId="478"/>
          <ac:spMkLst>
            <pc:docMk/>
            <pc:sldMk cId="2335821336" sldId="398"/>
            <ac:spMk id="5" creationId="{8FF9BC97-766C-7522-B344-F7C51A1A9681}"/>
          </ac:spMkLst>
        </pc:spChg>
        <pc:spChg chg="add">
          <ac:chgData name="Elmer, Brittany" userId="fe715f73-7921-4f73-8af2-bd6bc91219af" providerId="ADAL" clId="{5C337473-90EC-4A4F-BF48-40A69A55BA52}" dt="2026-07-31T19:44:36.522" v="3165" actId="26606"/>
          <ac:spMkLst>
            <pc:docMk/>
            <pc:sldMk cId="2335821336" sldId="398"/>
            <ac:spMk id="8" creationId="{39E4C68A-A4A9-48A4-9FF2-D2896B1EA01F}"/>
          </ac:spMkLst>
        </pc:spChg>
        <pc:spChg chg="add">
          <ac:chgData name="Elmer, Brittany" userId="fe715f73-7921-4f73-8af2-bd6bc91219af" providerId="ADAL" clId="{5C337473-90EC-4A4F-BF48-40A69A55BA52}" dt="2026-07-31T19:44:36.522" v="3165" actId="26606"/>
          <ac:spMkLst>
            <pc:docMk/>
            <pc:sldMk cId="2335821336" sldId="398"/>
            <ac:spMk id="10" creationId="{E2B9AEA5-52CB-49A6-AF8A-33502F291B91}"/>
          </ac:spMkLst>
        </pc:spChg>
        <pc:spChg chg="del">
          <ac:chgData name="Elmer, Brittany" userId="fe715f73-7921-4f73-8af2-bd6bc91219af" providerId="ADAL" clId="{5C337473-90EC-4A4F-BF48-40A69A55BA52}" dt="2026-07-31T19:05:49.472" v="2770" actId="700"/>
          <ac:spMkLst>
            <pc:docMk/>
            <pc:sldMk cId="2335821336" sldId="398"/>
            <ac:spMk id="39" creationId="{D371978E-CD3A-12C2-3E56-ACB10F099FFC}"/>
          </ac:spMkLst>
        </pc:spChg>
        <pc:picChg chg="del">
          <ac:chgData name="Elmer, Brittany" userId="fe715f73-7921-4f73-8af2-bd6bc91219af" providerId="ADAL" clId="{5C337473-90EC-4A4F-BF48-40A69A55BA52}" dt="2026-07-31T19:04:29.956" v="2768" actId="478"/>
          <ac:picMkLst>
            <pc:docMk/>
            <pc:sldMk cId="2335821336" sldId="398"/>
            <ac:picMk id="7" creationId="{0AA619E5-607B-9E8F-E194-C3FA9B72AB7D}"/>
          </ac:picMkLst>
        </pc:picChg>
        <pc:cxnChg chg="del">
          <ac:chgData name="Elmer, Brittany" userId="fe715f73-7921-4f73-8af2-bd6bc91219af" providerId="ADAL" clId="{5C337473-90EC-4A4F-BF48-40A69A55BA52}" dt="2026-07-31T19:05:49.472" v="2770" actId="700"/>
          <ac:cxnSpMkLst>
            <pc:docMk/>
            <pc:sldMk cId="2335821336" sldId="398"/>
            <ac:cxnSpMk id="41" creationId="{1CCC8588-75A6-FA2B-3BD5-A0808C6B3F94}"/>
          </ac:cxnSpMkLst>
        </pc:cxnChg>
      </pc:sldChg>
      <pc:sldChg chg="addSp delSp modSp new mod setBg">
        <pc:chgData name="Elmer, Brittany" userId="fe715f73-7921-4f73-8af2-bd6bc91219af" providerId="ADAL" clId="{5C337473-90EC-4A4F-BF48-40A69A55BA52}" dt="2026-07-31T19:51:24.628" v="4395" actId="26606"/>
        <pc:sldMkLst>
          <pc:docMk/>
          <pc:sldMk cId="2577445891" sldId="399"/>
        </pc:sldMkLst>
        <pc:spChg chg="mod">
          <ac:chgData name="Elmer, Brittany" userId="fe715f73-7921-4f73-8af2-bd6bc91219af" providerId="ADAL" clId="{5C337473-90EC-4A4F-BF48-40A69A55BA52}" dt="2026-07-31T19:51:24.628" v="4395" actId="26606"/>
          <ac:spMkLst>
            <pc:docMk/>
            <pc:sldMk cId="2577445891" sldId="399"/>
            <ac:spMk id="2" creationId="{48D8B617-C920-1B1C-5769-9B0D6528C7AA}"/>
          </ac:spMkLst>
        </pc:spChg>
        <pc:spChg chg="add del mod">
          <ac:chgData name="Elmer, Brittany" userId="fe715f73-7921-4f73-8af2-bd6bc91219af" providerId="ADAL" clId="{5C337473-90EC-4A4F-BF48-40A69A55BA52}" dt="2026-07-31T19:48:53.155" v="3986" actId="26606"/>
          <ac:spMkLst>
            <pc:docMk/>
            <pc:sldMk cId="2577445891" sldId="399"/>
            <ac:spMk id="3" creationId="{2623E45B-63D8-9FF0-A1F5-3D09BE39B0A0}"/>
          </ac:spMkLst>
        </pc:spChg>
        <pc:spChg chg="add mod">
          <ac:chgData name="Elmer, Brittany" userId="fe715f73-7921-4f73-8af2-bd6bc91219af" providerId="ADAL" clId="{5C337473-90EC-4A4F-BF48-40A69A55BA52}" dt="2026-07-31T19:51:24.628" v="4395" actId="26606"/>
          <ac:spMkLst>
            <pc:docMk/>
            <pc:sldMk cId="2577445891" sldId="399"/>
            <ac:spMk id="7" creationId="{2623E45B-63D8-9FF0-A1F5-3D09BE39B0A0}"/>
          </ac:spMkLst>
        </pc:spChg>
        <pc:spChg chg="add del">
          <ac:chgData name="Elmer, Brittany" userId="fe715f73-7921-4f73-8af2-bd6bc91219af" providerId="ADAL" clId="{5C337473-90EC-4A4F-BF48-40A69A55BA52}" dt="2026-07-31T19:51:24.628" v="4395" actId="26606"/>
          <ac:spMkLst>
            <pc:docMk/>
            <pc:sldMk cId="2577445891" sldId="399"/>
            <ac:spMk id="8" creationId="{39E4C68A-A4A9-48A4-9FF2-D2896B1EA01F}"/>
          </ac:spMkLst>
        </pc:spChg>
        <pc:spChg chg="add del">
          <ac:chgData name="Elmer, Brittany" userId="fe715f73-7921-4f73-8af2-bd6bc91219af" providerId="ADAL" clId="{5C337473-90EC-4A4F-BF48-40A69A55BA52}" dt="2026-07-31T19:51:24.628" v="4395" actId="26606"/>
          <ac:spMkLst>
            <pc:docMk/>
            <pc:sldMk cId="2577445891" sldId="399"/>
            <ac:spMk id="10" creationId="{E2B9AEA5-52CB-49A6-AF8A-33502F291B91}"/>
          </ac:spMkLst>
        </pc:spChg>
        <pc:spChg chg="add">
          <ac:chgData name="Elmer, Brittany" userId="fe715f73-7921-4f73-8af2-bd6bc91219af" providerId="ADAL" clId="{5C337473-90EC-4A4F-BF48-40A69A55BA52}" dt="2026-07-31T19:51:24.628" v="4395" actId="26606"/>
          <ac:spMkLst>
            <pc:docMk/>
            <pc:sldMk cId="2577445891" sldId="399"/>
            <ac:spMk id="15" creationId="{B0890400-BB8B-4A44-AB63-65C7CA223EBA}"/>
          </ac:spMkLst>
        </pc:spChg>
        <pc:graphicFrameChg chg="add del mod">
          <ac:chgData name="Elmer, Brittany" userId="fe715f73-7921-4f73-8af2-bd6bc91219af" providerId="ADAL" clId="{5C337473-90EC-4A4F-BF48-40A69A55BA52}" dt="2026-07-31T19:39:56.856" v="2892" actId="478"/>
          <ac:graphicFrameMkLst>
            <pc:docMk/>
            <pc:sldMk cId="2577445891" sldId="399"/>
            <ac:graphicFrameMk id="4" creationId="{8A874DBE-EBDF-B02F-CBAA-56BF8BA81AD1}"/>
          </ac:graphicFrameMkLst>
        </pc:graphicFrameChg>
        <pc:graphicFrameChg chg="add del">
          <ac:chgData name="Elmer, Brittany" userId="fe715f73-7921-4f73-8af2-bd6bc91219af" providerId="ADAL" clId="{5C337473-90EC-4A4F-BF48-40A69A55BA52}" dt="2026-07-31T19:48:53.146" v="3985" actId="26606"/>
          <ac:graphicFrameMkLst>
            <pc:docMk/>
            <pc:sldMk cId="2577445891" sldId="399"/>
            <ac:graphicFrameMk id="5" creationId="{5BD206C2-8A31-06CA-05D8-E0BCF3E2776F}"/>
          </ac:graphicFrameMkLst>
        </pc:graphicFrameChg>
        <pc:cxnChg chg="add">
          <ac:chgData name="Elmer, Brittany" userId="fe715f73-7921-4f73-8af2-bd6bc91219af" providerId="ADAL" clId="{5C337473-90EC-4A4F-BF48-40A69A55BA52}" dt="2026-07-31T19:51:24.628" v="4395" actId="26606"/>
          <ac:cxnSpMkLst>
            <pc:docMk/>
            <pc:sldMk cId="2577445891" sldId="399"/>
            <ac:cxnSpMk id="17" creationId="{4D39B797-CDC6-4529-8A36-9CBFC9816337}"/>
          </ac:cxnSpMkLst>
        </pc:cxnChg>
      </pc:sldChg>
    </pc:docChg>
  </pc:docChgLst>
</pc:chgInfo>
</file>

<file path=ppt/diagrams/_rels/data1.xml.rels><?xml version="1.0" encoding="UTF-8" standalone="yes"?>
<Relationships xmlns="http://schemas.openxmlformats.org/package/2006/relationships"><Relationship Id="rId1" Type="http://schemas.openxmlformats.org/officeDocument/2006/relationships/hyperlink" Target="mailto:Ruth.Robertson@cpsb.org"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mailto:Ruth.Robertson@cpsb.org"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6288C5-F385-4670-91D4-B259BDFD9C1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88CEC437-B2B9-4B13-9A1E-A886188103DF}">
      <dgm:prSet/>
      <dgm:spPr/>
      <dgm:t>
        <a:bodyPr/>
        <a:lstStyle/>
        <a:p>
          <a:pPr rtl="0"/>
          <a:r>
            <a:rPr lang="en-US" dirty="0" err="1">
              <a:latin typeface="Tw Cen MT Condensed" panose="020B0606020104020203"/>
            </a:rPr>
            <a:t>Johnethia</a:t>
          </a:r>
          <a:r>
            <a:rPr lang="en-US" dirty="0">
              <a:latin typeface="Tw Cen MT Condensed" panose="020B0606020104020203"/>
            </a:rPr>
            <a:t> Bellard</a:t>
          </a:r>
          <a:endParaRPr lang="en-US" dirty="0"/>
        </a:p>
      </dgm:t>
    </dgm:pt>
    <dgm:pt modelId="{516D8D82-E3FD-4997-B568-F6C56EFE9569}" type="parTrans" cxnId="{CF72970F-40DD-4935-939B-F69E819E3AD8}">
      <dgm:prSet/>
      <dgm:spPr/>
      <dgm:t>
        <a:bodyPr/>
        <a:lstStyle/>
        <a:p>
          <a:endParaRPr lang="en-US"/>
        </a:p>
      </dgm:t>
    </dgm:pt>
    <dgm:pt modelId="{664B2846-A748-41D7-8676-2F3B0E8802AE}" type="sibTrans" cxnId="{CF72970F-40DD-4935-939B-F69E819E3AD8}">
      <dgm:prSet/>
      <dgm:spPr/>
      <dgm:t>
        <a:bodyPr/>
        <a:lstStyle/>
        <a:p>
          <a:endParaRPr lang="en-US"/>
        </a:p>
      </dgm:t>
    </dgm:pt>
    <dgm:pt modelId="{1CF076BF-FA26-484A-8049-2DC01E6221AB}">
      <dgm:prSet/>
      <dgm:spPr/>
      <dgm:t>
        <a:bodyPr/>
        <a:lstStyle/>
        <a:p>
          <a:pPr rtl="0"/>
          <a:r>
            <a:rPr lang="en-US" dirty="0"/>
            <a:t>Shelly Dilks</a:t>
          </a:r>
        </a:p>
      </dgm:t>
    </dgm:pt>
    <dgm:pt modelId="{9E2C4189-9988-4F90-8641-684FDEDDF6FB}" type="parTrans" cxnId="{D074B7C1-A61C-492D-86C9-A2B961A08E14}">
      <dgm:prSet/>
      <dgm:spPr/>
      <dgm:t>
        <a:bodyPr/>
        <a:lstStyle/>
        <a:p>
          <a:endParaRPr lang="en-US"/>
        </a:p>
      </dgm:t>
    </dgm:pt>
    <dgm:pt modelId="{FA0B78C4-AE58-444B-B7CF-7D01C0DA9950}" type="sibTrans" cxnId="{D074B7C1-A61C-492D-86C9-A2B961A08E14}">
      <dgm:prSet/>
      <dgm:spPr/>
      <dgm:t>
        <a:bodyPr/>
        <a:lstStyle/>
        <a:p>
          <a:endParaRPr lang="en-US"/>
        </a:p>
      </dgm:t>
    </dgm:pt>
    <dgm:pt modelId="{B7B558A0-C700-4E3E-8945-026841B33637}">
      <dgm:prSet phldr="0"/>
      <dgm:spPr/>
      <dgm:t>
        <a:bodyPr/>
        <a:lstStyle/>
        <a:p>
          <a:pPr rtl="0"/>
          <a:r>
            <a:rPr lang="en-US" dirty="0">
              <a:latin typeface="Tw Cen MT Condensed" panose="020B0606020104020203"/>
            </a:rPr>
            <a:t>Federal Programs Coordinator</a:t>
          </a:r>
        </a:p>
      </dgm:t>
    </dgm:pt>
    <dgm:pt modelId="{4F1CB9AB-FD99-4A60-A8E3-CC869405B7EA}" type="parTrans" cxnId="{D723AC1F-31B6-4B1F-B9AB-2BC391F9AE1E}">
      <dgm:prSet/>
      <dgm:spPr/>
      <dgm:t>
        <a:bodyPr/>
        <a:lstStyle/>
        <a:p>
          <a:endParaRPr lang="en-US"/>
        </a:p>
      </dgm:t>
    </dgm:pt>
    <dgm:pt modelId="{8714C6EE-49C0-4002-8BC3-7DD201E8157D}" type="sibTrans" cxnId="{D723AC1F-31B6-4B1F-B9AB-2BC391F9AE1E}">
      <dgm:prSet/>
      <dgm:spPr/>
      <dgm:t>
        <a:bodyPr/>
        <a:lstStyle/>
        <a:p>
          <a:endParaRPr lang="en-US"/>
        </a:p>
      </dgm:t>
    </dgm:pt>
    <dgm:pt modelId="{88E62627-87BB-4B58-A937-C4EC546999A5}">
      <dgm:prSet phldr="0"/>
      <dgm:spPr/>
      <dgm:t>
        <a:bodyPr/>
        <a:lstStyle/>
        <a:p>
          <a:r>
            <a:rPr lang="en-US" dirty="0">
              <a:latin typeface="Tw Cen MT Condensed" panose="020B0606020104020203"/>
              <a:hlinkClick xmlns:r="http://schemas.openxmlformats.org/officeDocument/2006/relationships" r:id="rId1"/>
            </a:rPr>
            <a:t>Johnethia.Bellard@cpsb.org</a:t>
          </a:r>
        </a:p>
      </dgm:t>
    </dgm:pt>
    <dgm:pt modelId="{FEFED42E-3564-484C-BD0B-25068263385A}" type="parTrans" cxnId="{E308E887-6346-4D55-BD80-800C7E0A266B}">
      <dgm:prSet/>
      <dgm:spPr/>
      <dgm:t>
        <a:bodyPr/>
        <a:lstStyle/>
        <a:p>
          <a:endParaRPr lang="en-US"/>
        </a:p>
      </dgm:t>
    </dgm:pt>
    <dgm:pt modelId="{30E981D2-F101-4D08-8BC2-8582753BE914}" type="sibTrans" cxnId="{E308E887-6346-4D55-BD80-800C7E0A266B}">
      <dgm:prSet/>
      <dgm:spPr/>
      <dgm:t>
        <a:bodyPr/>
        <a:lstStyle/>
        <a:p>
          <a:endParaRPr lang="en-US"/>
        </a:p>
      </dgm:t>
    </dgm:pt>
    <dgm:pt modelId="{8EF790BB-C911-4DBB-A12F-F303BBF870E2}">
      <dgm:prSet phldr="0"/>
      <dgm:spPr/>
      <dgm:t>
        <a:bodyPr/>
        <a:lstStyle/>
        <a:p>
          <a:pPr rtl="0"/>
          <a:endParaRPr lang="en-US" dirty="0">
            <a:latin typeface="Tw Cen MT Condensed" panose="020B0606020104020203"/>
          </a:endParaRPr>
        </a:p>
      </dgm:t>
    </dgm:pt>
    <dgm:pt modelId="{F79A01F8-D775-4400-83D4-5AFA288109DC}" type="parTrans" cxnId="{D94A6764-930D-4EAF-AD2E-2C0A33CF3B90}">
      <dgm:prSet/>
      <dgm:spPr/>
      <dgm:t>
        <a:bodyPr/>
        <a:lstStyle/>
        <a:p>
          <a:endParaRPr lang="en-US"/>
        </a:p>
      </dgm:t>
    </dgm:pt>
    <dgm:pt modelId="{F680B569-FCD3-4316-AA21-77801F17B38D}" type="sibTrans" cxnId="{D94A6764-930D-4EAF-AD2E-2C0A33CF3B90}">
      <dgm:prSet/>
      <dgm:spPr/>
      <dgm:t>
        <a:bodyPr/>
        <a:lstStyle/>
        <a:p>
          <a:endParaRPr lang="en-US"/>
        </a:p>
      </dgm:t>
    </dgm:pt>
    <dgm:pt modelId="{8EE20626-3FF9-4C13-A2FC-DC63ED2E8B14}">
      <dgm:prSet/>
      <dgm:spPr/>
      <dgm:t>
        <a:bodyPr/>
        <a:lstStyle/>
        <a:p>
          <a:pPr rtl="0"/>
          <a:r>
            <a:rPr lang="en-US" dirty="0">
              <a:latin typeface="Tw Cen MT Condensed" panose="020B0606020104020203"/>
            </a:rPr>
            <a:t>Solutions EAP </a:t>
          </a:r>
        </a:p>
      </dgm:t>
    </dgm:pt>
    <dgm:pt modelId="{8251F12E-71B6-499D-86EE-67F0D2AB497D}" type="parTrans" cxnId="{4457240B-F44E-4C37-AE8B-83D4FFC8D1D8}">
      <dgm:prSet/>
      <dgm:spPr/>
      <dgm:t>
        <a:bodyPr/>
        <a:lstStyle/>
        <a:p>
          <a:endParaRPr lang="en-US"/>
        </a:p>
      </dgm:t>
    </dgm:pt>
    <dgm:pt modelId="{9335E76C-CAAB-42C6-BECE-F926E9273129}" type="sibTrans" cxnId="{4457240B-F44E-4C37-AE8B-83D4FFC8D1D8}">
      <dgm:prSet/>
      <dgm:spPr/>
      <dgm:t>
        <a:bodyPr/>
        <a:lstStyle/>
        <a:p>
          <a:endParaRPr lang="en-US"/>
        </a:p>
      </dgm:t>
    </dgm:pt>
    <dgm:pt modelId="{8497D40E-08E2-45BF-A4A7-F4D4160925EB}">
      <dgm:prSet/>
      <dgm:spPr/>
      <dgm:t>
        <a:bodyPr/>
        <a:lstStyle/>
        <a:p>
          <a:pPr rtl="0"/>
          <a:r>
            <a:rPr lang="en-US" dirty="0">
              <a:latin typeface="Tw Cen MT Condensed" panose="020B0606020104020203"/>
              <a:hlinkClick xmlns:r="http://schemas.openxmlformats.org/officeDocument/2006/relationships" r:id="rId1"/>
            </a:rPr>
            <a:t>Shelly@solutions-eap.org</a:t>
          </a:r>
        </a:p>
      </dgm:t>
    </dgm:pt>
    <dgm:pt modelId="{07B7AAFB-FE4B-49E6-B863-423C784F7387}" type="parTrans" cxnId="{348E7F33-B064-42F4-B9F2-584E295D839F}">
      <dgm:prSet/>
      <dgm:spPr/>
      <dgm:t>
        <a:bodyPr/>
        <a:lstStyle/>
        <a:p>
          <a:endParaRPr lang="en-US"/>
        </a:p>
      </dgm:t>
    </dgm:pt>
    <dgm:pt modelId="{A50FDF8B-3A0F-45A6-BBF5-E1865FEA4999}" type="sibTrans" cxnId="{348E7F33-B064-42F4-B9F2-584E295D839F}">
      <dgm:prSet/>
      <dgm:spPr/>
      <dgm:t>
        <a:bodyPr/>
        <a:lstStyle/>
        <a:p>
          <a:endParaRPr lang="en-US"/>
        </a:p>
      </dgm:t>
    </dgm:pt>
    <dgm:pt modelId="{841B2935-5027-477D-85CD-0771CD7D5D6F}" type="pres">
      <dgm:prSet presAssocID="{B36288C5-F385-4670-91D4-B259BDFD9C1E}" presName="Name0" presStyleCnt="0">
        <dgm:presLayoutVars>
          <dgm:dir/>
          <dgm:animLvl val="lvl"/>
          <dgm:resizeHandles val="exact"/>
        </dgm:presLayoutVars>
      </dgm:prSet>
      <dgm:spPr/>
    </dgm:pt>
    <dgm:pt modelId="{A40BBD1C-243D-4AB9-8DA6-D52FB57378B3}" type="pres">
      <dgm:prSet presAssocID="{88CEC437-B2B9-4B13-9A1E-A886188103DF}" presName="linNode" presStyleCnt="0"/>
      <dgm:spPr/>
    </dgm:pt>
    <dgm:pt modelId="{5B8BCF95-7C8E-4B18-9CF3-B61B12174F71}" type="pres">
      <dgm:prSet presAssocID="{88CEC437-B2B9-4B13-9A1E-A886188103DF}" presName="parentText" presStyleLbl="node1" presStyleIdx="0" presStyleCnt="2">
        <dgm:presLayoutVars>
          <dgm:chMax val="1"/>
          <dgm:bulletEnabled val="1"/>
        </dgm:presLayoutVars>
      </dgm:prSet>
      <dgm:spPr/>
    </dgm:pt>
    <dgm:pt modelId="{3782D84E-A67C-41B2-8F73-18BB35054146}" type="pres">
      <dgm:prSet presAssocID="{88CEC437-B2B9-4B13-9A1E-A886188103DF}" presName="descendantText" presStyleLbl="alignAccFollowNode1" presStyleIdx="0" presStyleCnt="2">
        <dgm:presLayoutVars>
          <dgm:bulletEnabled val="1"/>
        </dgm:presLayoutVars>
      </dgm:prSet>
      <dgm:spPr/>
    </dgm:pt>
    <dgm:pt modelId="{5CE9B291-622F-44CF-92E2-61002BFF91FC}" type="pres">
      <dgm:prSet presAssocID="{664B2846-A748-41D7-8676-2F3B0E8802AE}" presName="sp" presStyleCnt="0"/>
      <dgm:spPr/>
    </dgm:pt>
    <dgm:pt modelId="{CBD9748A-C918-467E-9D31-91FE6988F4E9}" type="pres">
      <dgm:prSet presAssocID="{1CF076BF-FA26-484A-8049-2DC01E6221AB}" presName="linNode" presStyleCnt="0"/>
      <dgm:spPr/>
    </dgm:pt>
    <dgm:pt modelId="{77D33F0A-C329-4139-93AF-BF3FBD393567}" type="pres">
      <dgm:prSet presAssocID="{1CF076BF-FA26-484A-8049-2DC01E6221AB}" presName="parentText" presStyleLbl="node1" presStyleIdx="1" presStyleCnt="2">
        <dgm:presLayoutVars>
          <dgm:chMax val="1"/>
          <dgm:bulletEnabled val="1"/>
        </dgm:presLayoutVars>
      </dgm:prSet>
      <dgm:spPr/>
    </dgm:pt>
    <dgm:pt modelId="{E9565B20-32D2-45AA-A838-4875C94B90E7}" type="pres">
      <dgm:prSet presAssocID="{1CF076BF-FA26-484A-8049-2DC01E6221AB}" presName="descendantText" presStyleLbl="alignAccFollowNode1" presStyleIdx="1" presStyleCnt="2">
        <dgm:presLayoutVars>
          <dgm:bulletEnabled val="1"/>
        </dgm:presLayoutVars>
      </dgm:prSet>
      <dgm:spPr/>
    </dgm:pt>
  </dgm:ptLst>
  <dgm:cxnLst>
    <dgm:cxn modelId="{4457240B-F44E-4C37-AE8B-83D4FFC8D1D8}" srcId="{1CF076BF-FA26-484A-8049-2DC01E6221AB}" destId="{8EE20626-3FF9-4C13-A2FC-DC63ED2E8B14}" srcOrd="1" destOrd="0" parTransId="{8251F12E-71B6-499D-86EE-67F0D2AB497D}" sibTransId="{9335E76C-CAAB-42C6-BECE-F926E9273129}"/>
    <dgm:cxn modelId="{CF72970F-40DD-4935-939B-F69E819E3AD8}" srcId="{B36288C5-F385-4670-91D4-B259BDFD9C1E}" destId="{88CEC437-B2B9-4B13-9A1E-A886188103DF}" srcOrd="0" destOrd="0" parTransId="{516D8D82-E3FD-4997-B568-F6C56EFE9569}" sibTransId="{664B2846-A748-41D7-8676-2F3B0E8802AE}"/>
    <dgm:cxn modelId="{A36CCB1A-EDEF-4D8F-B599-4C781768D74B}" type="presOf" srcId="{B36288C5-F385-4670-91D4-B259BDFD9C1E}" destId="{841B2935-5027-477D-85CD-0771CD7D5D6F}" srcOrd="0" destOrd="0" presId="urn:microsoft.com/office/officeart/2005/8/layout/vList5"/>
    <dgm:cxn modelId="{D723AC1F-31B6-4B1F-B9AB-2BC391F9AE1E}" srcId="{88CEC437-B2B9-4B13-9A1E-A886188103DF}" destId="{B7B558A0-C700-4E3E-8945-026841B33637}" srcOrd="0" destOrd="0" parTransId="{4F1CB9AB-FD99-4A60-A8E3-CC869405B7EA}" sibTransId="{8714C6EE-49C0-4002-8BC3-7DD201E8157D}"/>
    <dgm:cxn modelId="{11036E24-DB6F-4024-9C59-5E85E8CB37BC}" type="presOf" srcId="{88E62627-87BB-4B58-A937-C4EC546999A5}" destId="{3782D84E-A67C-41B2-8F73-18BB35054146}" srcOrd="0" destOrd="1" presId="urn:microsoft.com/office/officeart/2005/8/layout/vList5"/>
    <dgm:cxn modelId="{348E7F33-B064-42F4-B9F2-584E295D839F}" srcId="{1CF076BF-FA26-484A-8049-2DC01E6221AB}" destId="{8497D40E-08E2-45BF-A4A7-F4D4160925EB}" srcOrd="2" destOrd="0" parTransId="{07B7AAFB-FE4B-49E6-B863-423C784F7387}" sibTransId="{A50FDF8B-3A0F-45A6-BBF5-E1865FEA4999}"/>
    <dgm:cxn modelId="{6D5C3E5E-502E-4A4A-B6BD-DD9545F3C942}" type="presOf" srcId="{B7B558A0-C700-4E3E-8945-026841B33637}" destId="{3782D84E-A67C-41B2-8F73-18BB35054146}" srcOrd="0" destOrd="0" presId="urn:microsoft.com/office/officeart/2005/8/layout/vList5"/>
    <dgm:cxn modelId="{D94A6764-930D-4EAF-AD2E-2C0A33CF3B90}" srcId="{1CF076BF-FA26-484A-8049-2DC01E6221AB}" destId="{8EF790BB-C911-4DBB-A12F-F303BBF870E2}" srcOrd="0" destOrd="0" parTransId="{F79A01F8-D775-4400-83D4-5AFA288109DC}" sibTransId="{F680B569-FCD3-4316-AA21-77801F17B38D}"/>
    <dgm:cxn modelId="{F3739766-B567-4D11-AA30-F0DE29AC2BA8}" type="presOf" srcId="{8EE20626-3FF9-4C13-A2FC-DC63ED2E8B14}" destId="{E9565B20-32D2-45AA-A838-4875C94B90E7}" srcOrd="0" destOrd="1" presId="urn:microsoft.com/office/officeart/2005/8/layout/vList5"/>
    <dgm:cxn modelId="{EB9AFE56-3087-4BB5-AA34-5A4F16BEE1AD}" type="presOf" srcId="{88CEC437-B2B9-4B13-9A1E-A886188103DF}" destId="{5B8BCF95-7C8E-4B18-9CF3-B61B12174F71}" srcOrd="0" destOrd="0" presId="urn:microsoft.com/office/officeart/2005/8/layout/vList5"/>
    <dgm:cxn modelId="{E308E887-6346-4D55-BD80-800C7E0A266B}" srcId="{88CEC437-B2B9-4B13-9A1E-A886188103DF}" destId="{88E62627-87BB-4B58-A937-C4EC546999A5}" srcOrd="1" destOrd="0" parTransId="{FEFED42E-3564-484C-BD0B-25068263385A}" sibTransId="{30E981D2-F101-4D08-8BC2-8582753BE914}"/>
    <dgm:cxn modelId="{01870A9C-A25B-4B50-8496-D9D1D043437E}" type="presOf" srcId="{8EF790BB-C911-4DBB-A12F-F303BBF870E2}" destId="{E9565B20-32D2-45AA-A838-4875C94B90E7}" srcOrd="0" destOrd="0" presId="urn:microsoft.com/office/officeart/2005/8/layout/vList5"/>
    <dgm:cxn modelId="{3D58F7BB-3858-4895-99D0-BDD6D5CA76A1}" type="presOf" srcId="{1CF076BF-FA26-484A-8049-2DC01E6221AB}" destId="{77D33F0A-C329-4139-93AF-BF3FBD393567}" srcOrd="0" destOrd="0" presId="urn:microsoft.com/office/officeart/2005/8/layout/vList5"/>
    <dgm:cxn modelId="{D074B7C1-A61C-492D-86C9-A2B961A08E14}" srcId="{B36288C5-F385-4670-91D4-B259BDFD9C1E}" destId="{1CF076BF-FA26-484A-8049-2DC01E6221AB}" srcOrd="1" destOrd="0" parTransId="{9E2C4189-9988-4F90-8641-684FDEDDF6FB}" sibTransId="{FA0B78C4-AE58-444B-B7CF-7D01C0DA9950}"/>
    <dgm:cxn modelId="{58710FCC-4879-418B-979F-35CDA24EB868}" type="presOf" srcId="{8497D40E-08E2-45BF-A4A7-F4D4160925EB}" destId="{E9565B20-32D2-45AA-A838-4875C94B90E7}" srcOrd="0" destOrd="2" presId="urn:microsoft.com/office/officeart/2005/8/layout/vList5"/>
    <dgm:cxn modelId="{F35FE892-D66C-449F-824A-2086FEF563E9}" type="presParOf" srcId="{841B2935-5027-477D-85CD-0771CD7D5D6F}" destId="{A40BBD1C-243D-4AB9-8DA6-D52FB57378B3}" srcOrd="0" destOrd="0" presId="urn:microsoft.com/office/officeart/2005/8/layout/vList5"/>
    <dgm:cxn modelId="{0371F112-E107-41C1-B7F1-FEA005DA9A63}" type="presParOf" srcId="{A40BBD1C-243D-4AB9-8DA6-D52FB57378B3}" destId="{5B8BCF95-7C8E-4B18-9CF3-B61B12174F71}" srcOrd="0" destOrd="0" presId="urn:microsoft.com/office/officeart/2005/8/layout/vList5"/>
    <dgm:cxn modelId="{0950BA02-33D5-4E71-A0A8-5D58892E4504}" type="presParOf" srcId="{A40BBD1C-243D-4AB9-8DA6-D52FB57378B3}" destId="{3782D84E-A67C-41B2-8F73-18BB35054146}" srcOrd="1" destOrd="0" presId="urn:microsoft.com/office/officeart/2005/8/layout/vList5"/>
    <dgm:cxn modelId="{3173D925-B0B0-4FA0-85A2-A61FA7F685D3}" type="presParOf" srcId="{841B2935-5027-477D-85CD-0771CD7D5D6F}" destId="{5CE9B291-622F-44CF-92E2-61002BFF91FC}" srcOrd="1" destOrd="0" presId="urn:microsoft.com/office/officeart/2005/8/layout/vList5"/>
    <dgm:cxn modelId="{2E7DCD3C-594D-4ED9-AB1B-43F6C6EE952D}" type="presParOf" srcId="{841B2935-5027-477D-85CD-0771CD7D5D6F}" destId="{CBD9748A-C918-467E-9D31-91FE6988F4E9}" srcOrd="2" destOrd="0" presId="urn:microsoft.com/office/officeart/2005/8/layout/vList5"/>
    <dgm:cxn modelId="{9A0ED189-365B-4902-971C-26DDB2D633F4}" type="presParOf" srcId="{CBD9748A-C918-467E-9D31-91FE6988F4E9}" destId="{77D33F0A-C329-4139-93AF-BF3FBD393567}" srcOrd="0" destOrd="0" presId="urn:microsoft.com/office/officeart/2005/8/layout/vList5"/>
    <dgm:cxn modelId="{417C2901-1B1D-43AE-A103-EB70A70FD1FD}" type="presParOf" srcId="{CBD9748A-C918-467E-9D31-91FE6988F4E9}" destId="{E9565B20-32D2-45AA-A838-4875C94B90E7}"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D33A77D-FB6D-48DD-94FA-0F7F02C0B981}" type="doc">
      <dgm:prSet loTypeId="urn:microsoft.com/office/officeart/2005/8/layout/vList2" loCatId="list" qsTypeId="urn:microsoft.com/office/officeart/2005/8/quickstyle/simple2" qsCatId="simple" csTypeId="urn:microsoft.com/office/officeart/2005/8/colors/colorful1" csCatId="colorful" phldr="1"/>
      <dgm:spPr/>
      <dgm:t>
        <a:bodyPr/>
        <a:lstStyle/>
        <a:p>
          <a:endParaRPr lang="en-US"/>
        </a:p>
      </dgm:t>
    </dgm:pt>
    <dgm:pt modelId="{C30D72BE-EAB7-42E2-8F1A-16E667F1D3E2}">
      <dgm:prSet/>
      <dgm:spPr/>
      <dgm:t>
        <a:bodyPr/>
        <a:lstStyle/>
        <a:p>
          <a:pPr rtl="0"/>
          <a:r>
            <a:rPr lang="en-US" dirty="0"/>
            <a:t>1.</a:t>
          </a:r>
          <a:r>
            <a:rPr lang="en-US" dirty="0">
              <a:latin typeface="Tw Cen MT Condensed" panose="020B0606020104020203"/>
            </a:rPr>
            <a:t> </a:t>
          </a:r>
          <a:r>
            <a:rPr lang="en-US" dirty="0"/>
            <a:t> Salary Information</a:t>
          </a:r>
          <a:r>
            <a:rPr lang="en-US" dirty="0">
              <a:latin typeface="Tw Cen MT Condensed" panose="020B0606020104020203"/>
            </a:rPr>
            <a:t> </a:t>
          </a:r>
        </a:p>
        <a:p>
          <a:pPr rtl="0"/>
          <a:endParaRPr lang="en-US" dirty="0"/>
        </a:p>
      </dgm:t>
    </dgm:pt>
    <dgm:pt modelId="{5EFE0A46-8E4A-46C6-9466-28094A10CC28}" type="parTrans" cxnId="{2A864B25-76DB-4802-99E8-2E9322C0DB6F}">
      <dgm:prSet/>
      <dgm:spPr/>
      <dgm:t>
        <a:bodyPr/>
        <a:lstStyle/>
        <a:p>
          <a:endParaRPr lang="en-US"/>
        </a:p>
      </dgm:t>
    </dgm:pt>
    <dgm:pt modelId="{124AEA1C-B4C5-4897-83F5-BE0099619E2A}" type="sibTrans" cxnId="{2A864B25-76DB-4802-99E8-2E9322C0DB6F}">
      <dgm:prSet/>
      <dgm:spPr/>
      <dgm:t>
        <a:bodyPr/>
        <a:lstStyle/>
        <a:p>
          <a:endParaRPr lang="en-US"/>
        </a:p>
      </dgm:t>
    </dgm:pt>
    <dgm:pt modelId="{9DDC6CC5-9FE0-4089-A644-DB1B9207658B}">
      <dgm:prSet/>
      <dgm:spPr/>
      <dgm:t>
        <a:bodyPr/>
        <a:lstStyle/>
        <a:p>
          <a:pPr rtl="0"/>
          <a:r>
            <a:rPr lang="en-US"/>
            <a:t>2.</a:t>
          </a:r>
          <a:r>
            <a:rPr lang="en-US">
              <a:latin typeface="Tw Cen MT Condensed" panose="020B0606020104020203"/>
            </a:rPr>
            <a:t> </a:t>
          </a:r>
          <a:r>
            <a:rPr lang="en-US"/>
            <a:t> Site Information Form</a:t>
          </a:r>
          <a:endParaRPr lang="en-US">
            <a:latin typeface="Tw Cen MT Condensed" panose="020B0606020104020203"/>
          </a:endParaRPr>
        </a:p>
      </dgm:t>
    </dgm:pt>
    <dgm:pt modelId="{378AB9BE-451D-4A67-8449-812941DECD47}" type="parTrans" cxnId="{7460303D-A5AF-41F6-857D-8CA39A7853AE}">
      <dgm:prSet/>
      <dgm:spPr/>
      <dgm:t>
        <a:bodyPr/>
        <a:lstStyle/>
        <a:p>
          <a:endParaRPr lang="en-US"/>
        </a:p>
      </dgm:t>
    </dgm:pt>
    <dgm:pt modelId="{58F4B6A6-FF26-4632-8028-DC513BA87D8C}" type="sibTrans" cxnId="{7460303D-A5AF-41F6-857D-8CA39A7853AE}">
      <dgm:prSet/>
      <dgm:spPr/>
      <dgm:t>
        <a:bodyPr/>
        <a:lstStyle/>
        <a:p>
          <a:endParaRPr lang="en-US"/>
        </a:p>
      </dgm:t>
    </dgm:pt>
    <dgm:pt modelId="{EE0EB76E-D835-458D-BE94-32AB97F1187B}">
      <dgm:prSet/>
      <dgm:spPr/>
      <dgm:t>
        <a:bodyPr/>
        <a:lstStyle/>
        <a:p>
          <a:pPr rtl="0"/>
          <a:r>
            <a:rPr lang="en-US"/>
            <a:t>3.</a:t>
          </a:r>
          <a:r>
            <a:rPr lang="en-US">
              <a:latin typeface="Tw Cen MT Condensed" panose="020B0606020104020203"/>
            </a:rPr>
            <a:t> </a:t>
          </a:r>
          <a:r>
            <a:rPr lang="en-US"/>
            <a:t> Emergency Plan (complete plan except for student information sheets)</a:t>
          </a:r>
          <a:endParaRPr lang="en-US">
            <a:latin typeface="Tw Cen MT Condensed" panose="020B0606020104020203"/>
          </a:endParaRPr>
        </a:p>
      </dgm:t>
    </dgm:pt>
    <dgm:pt modelId="{285F14EE-190F-4338-BA87-AB8482161CF3}" type="parTrans" cxnId="{3EABF173-8241-49F3-883E-4E014169A5E5}">
      <dgm:prSet/>
      <dgm:spPr/>
      <dgm:t>
        <a:bodyPr/>
        <a:lstStyle/>
        <a:p>
          <a:endParaRPr lang="en-US"/>
        </a:p>
      </dgm:t>
    </dgm:pt>
    <dgm:pt modelId="{E168A7BA-CA95-4B32-8843-72F73718D010}" type="sibTrans" cxnId="{3EABF173-8241-49F3-883E-4E014169A5E5}">
      <dgm:prSet/>
      <dgm:spPr/>
      <dgm:t>
        <a:bodyPr/>
        <a:lstStyle/>
        <a:p>
          <a:endParaRPr lang="en-US"/>
        </a:p>
      </dgm:t>
    </dgm:pt>
    <dgm:pt modelId="{D592EE3E-A61A-4E1B-A542-3D529DE3A24C}">
      <dgm:prSet/>
      <dgm:spPr/>
      <dgm:t>
        <a:bodyPr/>
        <a:lstStyle/>
        <a:p>
          <a:r>
            <a:rPr lang="en-US"/>
            <a:t>4.  Emergency Plan Acknowledgement</a:t>
          </a:r>
        </a:p>
      </dgm:t>
    </dgm:pt>
    <dgm:pt modelId="{67ABC812-2C85-4455-BDAD-CB81CDF4A085}" type="parTrans" cxnId="{4868253B-7D74-459E-B62C-06194333DC34}">
      <dgm:prSet/>
      <dgm:spPr/>
      <dgm:t>
        <a:bodyPr/>
        <a:lstStyle/>
        <a:p>
          <a:endParaRPr lang="en-US"/>
        </a:p>
      </dgm:t>
    </dgm:pt>
    <dgm:pt modelId="{E6C78F12-321C-4482-A896-293FF17FAAC1}" type="sibTrans" cxnId="{4868253B-7D74-459E-B62C-06194333DC34}">
      <dgm:prSet/>
      <dgm:spPr/>
      <dgm:t>
        <a:bodyPr/>
        <a:lstStyle/>
        <a:p>
          <a:endParaRPr lang="en-US"/>
        </a:p>
      </dgm:t>
    </dgm:pt>
    <dgm:pt modelId="{D2E8DD56-E264-4758-BF8B-17EF1D1BF5D1}">
      <dgm:prSet/>
      <dgm:spPr/>
      <dgm:t>
        <a:bodyPr/>
        <a:lstStyle/>
        <a:p>
          <a:r>
            <a:rPr lang="en-US"/>
            <a:t>5.  Staff in-service agenda/sign-in sheet (There is no link for this.  You create your own.)</a:t>
          </a:r>
        </a:p>
      </dgm:t>
    </dgm:pt>
    <dgm:pt modelId="{FCA35E29-9F3C-482D-BFF4-6893FCFABE7D}" type="parTrans" cxnId="{1BD0654F-68FC-4BF3-AD2A-B765501DAC85}">
      <dgm:prSet/>
      <dgm:spPr/>
      <dgm:t>
        <a:bodyPr/>
        <a:lstStyle/>
        <a:p>
          <a:endParaRPr lang="en-US"/>
        </a:p>
      </dgm:t>
    </dgm:pt>
    <dgm:pt modelId="{CB36ACD3-90DD-4D5E-BDB9-B21BF9131CEF}" type="sibTrans" cxnId="{1BD0654F-68FC-4BF3-AD2A-B765501DAC85}">
      <dgm:prSet/>
      <dgm:spPr/>
      <dgm:t>
        <a:bodyPr/>
        <a:lstStyle/>
        <a:p>
          <a:endParaRPr lang="en-US"/>
        </a:p>
      </dgm:t>
    </dgm:pt>
    <dgm:pt modelId="{5572C3F5-7ABF-4B7A-8A31-4556F2581150}">
      <dgm:prSet/>
      <dgm:spPr/>
      <dgm:t>
        <a:bodyPr/>
        <a:lstStyle/>
        <a:p>
          <a:r>
            <a:rPr lang="en-US"/>
            <a:t>6.  Policies and Procedures Manual Sign off sheet (for Site Director and Bookkeeper)</a:t>
          </a:r>
        </a:p>
      </dgm:t>
    </dgm:pt>
    <dgm:pt modelId="{8A697AB3-672A-4F06-8FC5-A968A636142D}" type="parTrans" cxnId="{28790DB7-0F94-4467-9529-0EA5A82E06D2}">
      <dgm:prSet/>
      <dgm:spPr/>
      <dgm:t>
        <a:bodyPr/>
        <a:lstStyle/>
        <a:p>
          <a:endParaRPr lang="en-US"/>
        </a:p>
      </dgm:t>
    </dgm:pt>
    <dgm:pt modelId="{B00F76F0-5787-451D-B8C6-A1FB2C453781}" type="sibTrans" cxnId="{28790DB7-0F94-4467-9529-0EA5A82E06D2}">
      <dgm:prSet/>
      <dgm:spPr/>
      <dgm:t>
        <a:bodyPr/>
        <a:lstStyle/>
        <a:p>
          <a:endParaRPr lang="en-US"/>
        </a:p>
      </dgm:t>
    </dgm:pt>
    <dgm:pt modelId="{0A12870B-7861-4760-B98B-6E0C3830E879}">
      <dgm:prSet phldr="0"/>
      <dgm:spPr/>
      <dgm:t>
        <a:bodyPr/>
        <a:lstStyle/>
        <a:p>
          <a:endParaRPr lang="en-US" dirty="0">
            <a:latin typeface="Tw Cen MT Condensed" panose="020B0606020104020203"/>
          </a:endParaRPr>
        </a:p>
      </dgm:t>
    </dgm:pt>
    <dgm:pt modelId="{C627DB11-E8F2-4284-BEC0-A34C7361C2CE}" type="parTrans" cxnId="{6BFDF7EC-CE20-4034-B66F-F3041E105F52}">
      <dgm:prSet/>
      <dgm:spPr/>
      <dgm:t>
        <a:bodyPr/>
        <a:lstStyle/>
        <a:p>
          <a:endParaRPr lang="en-US"/>
        </a:p>
      </dgm:t>
    </dgm:pt>
    <dgm:pt modelId="{075D29CC-5B8D-4952-93EF-FE9E91F8322A}" type="sibTrans" cxnId="{6BFDF7EC-CE20-4034-B66F-F3041E105F52}">
      <dgm:prSet/>
      <dgm:spPr/>
      <dgm:t>
        <a:bodyPr/>
        <a:lstStyle/>
        <a:p>
          <a:endParaRPr lang="en-US"/>
        </a:p>
      </dgm:t>
    </dgm:pt>
    <dgm:pt modelId="{6CF3FBE5-9E4E-460C-9D99-63D5798E8896}">
      <dgm:prSet phldr="0"/>
      <dgm:spPr/>
      <dgm:t>
        <a:bodyPr/>
        <a:lstStyle/>
        <a:p>
          <a:endParaRPr lang="en-US" dirty="0"/>
        </a:p>
      </dgm:t>
    </dgm:pt>
    <dgm:pt modelId="{CC562F37-8E7E-4FD4-9AC7-0457572CB00A}" type="parTrans" cxnId="{CDD4A6EC-4763-4A5A-981D-CBA0D88B65E6}">
      <dgm:prSet/>
      <dgm:spPr/>
      <dgm:t>
        <a:bodyPr/>
        <a:lstStyle/>
        <a:p>
          <a:endParaRPr lang="en-US"/>
        </a:p>
      </dgm:t>
    </dgm:pt>
    <dgm:pt modelId="{757712D0-6DE1-4A11-92A8-3002B9161E57}" type="sibTrans" cxnId="{CDD4A6EC-4763-4A5A-981D-CBA0D88B65E6}">
      <dgm:prSet/>
      <dgm:spPr/>
      <dgm:t>
        <a:bodyPr/>
        <a:lstStyle/>
        <a:p>
          <a:endParaRPr lang="en-US"/>
        </a:p>
      </dgm:t>
    </dgm:pt>
    <dgm:pt modelId="{4A4A2974-5101-4339-B23E-642B79555333}">
      <dgm:prSet phldr="0"/>
      <dgm:spPr/>
      <dgm:t>
        <a:bodyPr/>
        <a:lstStyle/>
        <a:p>
          <a:endParaRPr lang="en-US" dirty="0"/>
        </a:p>
      </dgm:t>
    </dgm:pt>
    <dgm:pt modelId="{453089C7-6BA8-4D56-A796-3A507A448D6C}" type="parTrans" cxnId="{1D8E9738-B623-4818-A73A-A7AA8D9B9748}">
      <dgm:prSet/>
      <dgm:spPr/>
      <dgm:t>
        <a:bodyPr/>
        <a:lstStyle/>
        <a:p>
          <a:endParaRPr lang="en-US"/>
        </a:p>
      </dgm:t>
    </dgm:pt>
    <dgm:pt modelId="{EB8E3C9A-C21A-4E8C-976A-A1D295C02BF3}" type="sibTrans" cxnId="{1D8E9738-B623-4818-A73A-A7AA8D9B9748}">
      <dgm:prSet/>
      <dgm:spPr/>
      <dgm:t>
        <a:bodyPr/>
        <a:lstStyle/>
        <a:p>
          <a:endParaRPr lang="en-US"/>
        </a:p>
      </dgm:t>
    </dgm:pt>
    <dgm:pt modelId="{809FEEA4-96B0-4580-B869-C0E290E7BABB}">
      <dgm:prSet phldr="0"/>
      <dgm:spPr/>
      <dgm:t>
        <a:bodyPr/>
        <a:lstStyle/>
        <a:p>
          <a:endParaRPr lang="en-US" dirty="0">
            <a:latin typeface="Tw Cen MT Condensed" panose="020B0606020104020203"/>
          </a:endParaRPr>
        </a:p>
      </dgm:t>
    </dgm:pt>
    <dgm:pt modelId="{0FAEAA5C-3D10-4843-8397-D67979CB94EB}" type="parTrans" cxnId="{917311F1-6B01-4D52-BD54-D4EABAAB65DB}">
      <dgm:prSet/>
      <dgm:spPr/>
      <dgm:t>
        <a:bodyPr/>
        <a:lstStyle/>
        <a:p>
          <a:endParaRPr lang="en-US"/>
        </a:p>
      </dgm:t>
    </dgm:pt>
    <dgm:pt modelId="{BF3632D5-919C-40B0-AD16-D057D6C49492}" type="sibTrans" cxnId="{917311F1-6B01-4D52-BD54-D4EABAAB65DB}">
      <dgm:prSet/>
      <dgm:spPr/>
      <dgm:t>
        <a:bodyPr/>
        <a:lstStyle/>
        <a:p>
          <a:endParaRPr lang="en-US"/>
        </a:p>
      </dgm:t>
    </dgm:pt>
    <dgm:pt modelId="{38D68BE0-2E0F-4A25-B2A3-FA2043F6E331}">
      <dgm:prSet phldr="0"/>
      <dgm:spPr/>
      <dgm:t>
        <a:bodyPr/>
        <a:lstStyle/>
        <a:p>
          <a:endParaRPr lang="en-US" dirty="0">
            <a:latin typeface="Tw Cen MT Condensed" panose="020B0606020104020203"/>
          </a:endParaRPr>
        </a:p>
      </dgm:t>
    </dgm:pt>
    <dgm:pt modelId="{43422D9A-E4F1-4D69-B85F-09BDD520AAC4}" type="parTrans" cxnId="{EB8A88A6-88B8-4EAF-B841-826DDB6158C8}">
      <dgm:prSet/>
      <dgm:spPr/>
      <dgm:t>
        <a:bodyPr/>
        <a:lstStyle/>
        <a:p>
          <a:endParaRPr lang="en-US"/>
        </a:p>
      </dgm:t>
    </dgm:pt>
    <dgm:pt modelId="{7A582270-3C2A-4BF8-AB41-E7A8C52A3B0F}" type="sibTrans" cxnId="{EB8A88A6-88B8-4EAF-B841-826DDB6158C8}">
      <dgm:prSet/>
      <dgm:spPr/>
      <dgm:t>
        <a:bodyPr/>
        <a:lstStyle/>
        <a:p>
          <a:endParaRPr lang="en-US"/>
        </a:p>
      </dgm:t>
    </dgm:pt>
    <dgm:pt modelId="{AC9AD07D-A7E1-4DEA-9857-A888B550CFED}" type="pres">
      <dgm:prSet presAssocID="{DD33A77D-FB6D-48DD-94FA-0F7F02C0B981}" presName="linear" presStyleCnt="0">
        <dgm:presLayoutVars>
          <dgm:animLvl val="lvl"/>
          <dgm:resizeHandles val="exact"/>
        </dgm:presLayoutVars>
      </dgm:prSet>
      <dgm:spPr/>
    </dgm:pt>
    <dgm:pt modelId="{B5A2DB88-F796-4869-AEC5-7B367C954154}" type="pres">
      <dgm:prSet presAssocID="{C30D72BE-EAB7-42E2-8F1A-16E667F1D3E2}" presName="parentText" presStyleLbl="node1" presStyleIdx="0" presStyleCnt="6" custLinFactNeighborX="-826" custLinFactNeighborY="82826">
        <dgm:presLayoutVars>
          <dgm:chMax val="0"/>
          <dgm:bulletEnabled val="1"/>
        </dgm:presLayoutVars>
      </dgm:prSet>
      <dgm:spPr/>
    </dgm:pt>
    <dgm:pt modelId="{81713B34-7764-4499-BDAA-E1483A94B556}" type="pres">
      <dgm:prSet presAssocID="{C30D72BE-EAB7-42E2-8F1A-16E667F1D3E2}" presName="childText" presStyleLbl="revTx" presStyleIdx="0" presStyleCnt="5">
        <dgm:presLayoutVars>
          <dgm:bulletEnabled val="1"/>
        </dgm:presLayoutVars>
      </dgm:prSet>
      <dgm:spPr/>
    </dgm:pt>
    <dgm:pt modelId="{5C7C7FC7-67A0-4758-A3F2-7C25C23D8BBA}" type="pres">
      <dgm:prSet presAssocID="{9DDC6CC5-9FE0-4089-A644-DB1B9207658B}" presName="parentText" presStyleLbl="node1" presStyleIdx="1" presStyleCnt="6">
        <dgm:presLayoutVars>
          <dgm:chMax val="0"/>
          <dgm:bulletEnabled val="1"/>
        </dgm:presLayoutVars>
      </dgm:prSet>
      <dgm:spPr/>
    </dgm:pt>
    <dgm:pt modelId="{01D7DE13-40F1-4C74-9CD5-8104AFAB488E}" type="pres">
      <dgm:prSet presAssocID="{9DDC6CC5-9FE0-4089-A644-DB1B9207658B}" presName="childText" presStyleLbl="revTx" presStyleIdx="1" presStyleCnt="5">
        <dgm:presLayoutVars>
          <dgm:bulletEnabled val="1"/>
        </dgm:presLayoutVars>
      </dgm:prSet>
      <dgm:spPr/>
    </dgm:pt>
    <dgm:pt modelId="{874BC4A9-E42D-4FD3-A7F7-C77DD9E8D96E}" type="pres">
      <dgm:prSet presAssocID="{EE0EB76E-D835-458D-BE94-32AB97F1187B}" presName="parentText" presStyleLbl="node1" presStyleIdx="2" presStyleCnt="6">
        <dgm:presLayoutVars>
          <dgm:chMax val="0"/>
          <dgm:bulletEnabled val="1"/>
        </dgm:presLayoutVars>
      </dgm:prSet>
      <dgm:spPr/>
    </dgm:pt>
    <dgm:pt modelId="{257B6CB3-9AB4-400A-A147-50FCCF4321E4}" type="pres">
      <dgm:prSet presAssocID="{EE0EB76E-D835-458D-BE94-32AB97F1187B}" presName="childText" presStyleLbl="revTx" presStyleIdx="2" presStyleCnt="5">
        <dgm:presLayoutVars>
          <dgm:bulletEnabled val="1"/>
        </dgm:presLayoutVars>
      </dgm:prSet>
      <dgm:spPr/>
    </dgm:pt>
    <dgm:pt modelId="{590293D9-A159-4A4D-AC3B-E9E3560AFE12}" type="pres">
      <dgm:prSet presAssocID="{D592EE3E-A61A-4E1B-A542-3D529DE3A24C}" presName="parentText" presStyleLbl="node1" presStyleIdx="3" presStyleCnt="6">
        <dgm:presLayoutVars>
          <dgm:chMax val="0"/>
          <dgm:bulletEnabled val="1"/>
        </dgm:presLayoutVars>
      </dgm:prSet>
      <dgm:spPr/>
    </dgm:pt>
    <dgm:pt modelId="{05254AB9-1BD5-4227-867B-15E6232C1E76}" type="pres">
      <dgm:prSet presAssocID="{D592EE3E-A61A-4E1B-A542-3D529DE3A24C}" presName="childText" presStyleLbl="revTx" presStyleIdx="3" presStyleCnt="5">
        <dgm:presLayoutVars>
          <dgm:bulletEnabled val="1"/>
        </dgm:presLayoutVars>
      </dgm:prSet>
      <dgm:spPr/>
    </dgm:pt>
    <dgm:pt modelId="{A1008DEF-5EE2-4711-A7B1-7B595982200E}" type="pres">
      <dgm:prSet presAssocID="{D2E8DD56-E264-4758-BF8B-17EF1D1BF5D1}" presName="parentText" presStyleLbl="node1" presStyleIdx="4" presStyleCnt="6">
        <dgm:presLayoutVars>
          <dgm:chMax val="0"/>
          <dgm:bulletEnabled val="1"/>
        </dgm:presLayoutVars>
      </dgm:prSet>
      <dgm:spPr/>
    </dgm:pt>
    <dgm:pt modelId="{E2609C3D-3A43-4858-AD0A-D8E67330AD0B}" type="pres">
      <dgm:prSet presAssocID="{CB36ACD3-90DD-4D5E-BDB9-B21BF9131CEF}" presName="spacer" presStyleCnt="0"/>
      <dgm:spPr/>
    </dgm:pt>
    <dgm:pt modelId="{F842FFE7-7687-4ABD-A810-89C454372A1D}" type="pres">
      <dgm:prSet presAssocID="{5572C3F5-7ABF-4B7A-8A31-4556F2581150}" presName="parentText" presStyleLbl="node1" presStyleIdx="5" presStyleCnt="6">
        <dgm:presLayoutVars>
          <dgm:chMax val="0"/>
          <dgm:bulletEnabled val="1"/>
        </dgm:presLayoutVars>
      </dgm:prSet>
      <dgm:spPr/>
    </dgm:pt>
    <dgm:pt modelId="{7B8491D4-AD1A-4927-AF9A-2C5237EF1186}" type="pres">
      <dgm:prSet presAssocID="{5572C3F5-7ABF-4B7A-8A31-4556F2581150}" presName="childText" presStyleLbl="revTx" presStyleIdx="4" presStyleCnt="5">
        <dgm:presLayoutVars>
          <dgm:bulletEnabled val="1"/>
        </dgm:presLayoutVars>
      </dgm:prSet>
      <dgm:spPr/>
    </dgm:pt>
  </dgm:ptLst>
  <dgm:cxnLst>
    <dgm:cxn modelId="{A4179B1B-5B27-4D30-B911-5CE8AAE64ED3}" type="presOf" srcId="{DD33A77D-FB6D-48DD-94FA-0F7F02C0B981}" destId="{AC9AD07D-A7E1-4DEA-9857-A888B550CFED}" srcOrd="0" destOrd="0" presId="urn:microsoft.com/office/officeart/2005/8/layout/vList2"/>
    <dgm:cxn modelId="{2A864B25-76DB-4802-99E8-2E9322C0DB6F}" srcId="{DD33A77D-FB6D-48DD-94FA-0F7F02C0B981}" destId="{C30D72BE-EAB7-42E2-8F1A-16E667F1D3E2}" srcOrd="0" destOrd="0" parTransId="{5EFE0A46-8E4A-46C6-9466-28094A10CC28}" sibTransId="{124AEA1C-B4C5-4897-83F5-BE0099619E2A}"/>
    <dgm:cxn modelId="{75BD6127-D076-40D9-B35D-FE73B19FBE9A}" type="presOf" srcId="{4A4A2974-5101-4339-B23E-642B79555333}" destId="{257B6CB3-9AB4-400A-A147-50FCCF4321E4}" srcOrd="0" destOrd="0" presId="urn:microsoft.com/office/officeart/2005/8/layout/vList2"/>
    <dgm:cxn modelId="{1D8E9738-B623-4818-A73A-A7AA8D9B9748}" srcId="{EE0EB76E-D835-458D-BE94-32AB97F1187B}" destId="{4A4A2974-5101-4339-B23E-642B79555333}" srcOrd="0" destOrd="0" parTransId="{453089C7-6BA8-4D56-A796-3A507A448D6C}" sibTransId="{EB8E3C9A-C21A-4E8C-976A-A1D295C02BF3}"/>
    <dgm:cxn modelId="{4868253B-7D74-459E-B62C-06194333DC34}" srcId="{DD33A77D-FB6D-48DD-94FA-0F7F02C0B981}" destId="{D592EE3E-A61A-4E1B-A542-3D529DE3A24C}" srcOrd="3" destOrd="0" parTransId="{67ABC812-2C85-4455-BDAD-CB81CDF4A085}" sibTransId="{E6C78F12-321C-4482-A896-293FF17FAAC1}"/>
    <dgm:cxn modelId="{7460303D-A5AF-41F6-857D-8CA39A7853AE}" srcId="{DD33A77D-FB6D-48DD-94FA-0F7F02C0B981}" destId="{9DDC6CC5-9FE0-4089-A644-DB1B9207658B}" srcOrd="1" destOrd="0" parTransId="{378AB9BE-451D-4A67-8449-812941DECD47}" sibTransId="{58F4B6A6-FF26-4632-8028-DC513BA87D8C}"/>
    <dgm:cxn modelId="{EA16573F-42EF-49C1-A959-6BC7D83397F8}" type="presOf" srcId="{C30D72BE-EAB7-42E2-8F1A-16E667F1D3E2}" destId="{B5A2DB88-F796-4869-AEC5-7B367C954154}" srcOrd="0" destOrd="0" presId="urn:microsoft.com/office/officeart/2005/8/layout/vList2"/>
    <dgm:cxn modelId="{1BD0654F-68FC-4BF3-AD2A-B765501DAC85}" srcId="{DD33A77D-FB6D-48DD-94FA-0F7F02C0B981}" destId="{D2E8DD56-E264-4758-BF8B-17EF1D1BF5D1}" srcOrd="4" destOrd="0" parTransId="{FCA35E29-9F3C-482D-BFF4-6893FCFABE7D}" sibTransId="{CB36ACD3-90DD-4D5E-BDB9-B21BF9131CEF}"/>
    <dgm:cxn modelId="{3EABF173-8241-49F3-883E-4E014169A5E5}" srcId="{DD33A77D-FB6D-48DD-94FA-0F7F02C0B981}" destId="{EE0EB76E-D835-458D-BE94-32AB97F1187B}" srcOrd="2" destOrd="0" parTransId="{285F14EE-190F-4338-BA87-AB8482161CF3}" sibTransId="{E168A7BA-CA95-4B32-8843-72F73718D010}"/>
    <dgm:cxn modelId="{8CB5F188-80BC-4D4A-9C79-5C270B924C92}" type="presOf" srcId="{EE0EB76E-D835-458D-BE94-32AB97F1187B}" destId="{874BC4A9-E42D-4FD3-A7F7-C77DD9E8D96E}" srcOrd="0" destOrd="0" presId="urn:microsoft.com/office/officeart/2005/8/layout/vList2"/>
    <dgm:cxn modelId="{7F6C55A1-68A7-43CD-BE78-4C2D2059A3DA}" type="presOf" srcId="{9DDC6CC5-9FE0-4089-A644-DB1B9207658B}" destId="{5C7C7FC7-67A0-4758-A3F2-7C25C23D8BBA}" srcOrd="0" destOrd="0" presId="urn:microsoft.com/office/officeart/2005/8/layout/vList2"/>
    <dgm:cxn modelId="{EB8A88A6-88B8-4EAF-B841-826DDB6158C8}" srcId="{5572C3F5-7ABF-4B7A-8A31-4556F2581150}" destId="{38D68BE0-2E0F-4A25-B2A3-FA2043F6E331}" srcOrd="0" destOrd="0" parTransId="{43422D9A-E4F1-4D69-B85F-09BDD520AAC4}" sibTransId="{7A582270-3C2A-4BF8-AB41-E7A8C52A3B0F}"/>
    <dgm:cxn modelId="{A5B43EB4-D4B1-4926-9BA9-F25FD6AE86D7}" type="presOf" srcId="{38D68BE0-2E0F-4A25-B2A3-FA2043F6E331}" destId="{7B8491D4-AD1A-4927-AF9A-2C5237EF1186}" srcOrd="0" destOrd="0" presId="urn:microsoft.com/office/officeart/2005/8/layout/vList2"/>
    <dgm:cxn modelId="{28790DB7-0F94-4467-9529-0EA5A82E06D2}" srcId="{DD33A77D-FB6D-48DD-94FA-0F7F02C0B981}" destId="{5572C3F5-7ABF-4B7A-8A31-4556F2581150}" srcOrd="5" destOrd="0" parTransId="{8A697AB3-672A-4F06-8FC5-A968A636142D}" sibTransId="{B00F76F0-5787-451D-B8C6-A1FB2C453781}"/>
    <dgm:cxn modelId="{83F30AC4-5426-4C6E-BA9B-453563AECA60}" type="presOf" srcId="{D2E8DD56-E264-4758-BF8B-17EF1D1BF5D1}" destId="{A1008DEF-5EE2-4711-A7B1-7B595982200E}" srcOrd="0" destOrd="0" presId="urn:microsoft.com/office/officeart/2005/8/layout/vList2"/>
    <dgm:cxn modelId="{DA96BDD6-DFA4-446C-BC90-1553043C9BCD}" type="presOf" srcId="{D592EE3E-A61A-4E1B-A542-3D529DE3A24C}" destId="{590293D9-A159-4A4D-AC3B-E9E3560AFE12}" srcOrd="0" destOrd="0" presId="urn:microsoft.com/office/officeart/2005/8/layout/vList2"/>
    <dgm:cxn modelId="{6458A1E4-731E-4A76-94E2-AEEF0068DD60}" type="presOf" srcId="{6CF3FBE5-9E4E-460C-9D99-63D5798E8896}" destId="{01D7DE13-40F1-4C74-9CD5-8104AFAB488E}" srcOrd="0" destOrd="0" presId="urn:microsoft.com/office/officeart/2005/8/layout/vList2"/>
    <dgm:cxn modelId="{57CAAFEB-B436-4151-8722-8B4B43C6C3E7}" type="presOf" srcId="{809FEEA4-96B0-4580-B869-C0E290E7BABB}" destId="{05254AB9-1BD5-4227-867B-15E6232C1E76}" srcOrd="0" destOrd="0" presId="urn:microsoft.com/office/officeart/2005/8/layout/vList2"/>
    <dgm:cxn modelId="{CDD4A6EC-4763-4A5A-981D-CBA0D88B65E6}" srcId="{9DDC6CC5-9FE0-4089-A644-DB1B9207658B}" destId="{6CF3FBE5-9E4E-460C-9D99-63D5798E8896}" srcOrd="0" destOrd="0" parTransId="{CC562F37-8E7E-4FD4-9AC7-0457572CB00A}" sibTransId="{757712D0-6DE1-4A11-92A8-3002B9161E57}"/>
    <dgm:cxn modelId="{6BFDF7EC-CE20-4034-B66F-F3041E105F52}" srcId="{C30D72BE-EAB7-42E2-8F1A-16E667F1D3E2}" destId="{0A12870B-7861-4760-B98B-6E0C3830E879}" srcOrd="0" destOrd="0" parTransId="{C627DB11-E8F2-4284-BEC0-A34C7361C2CE}" sibTransId="{075D29CC-5B8D-4952-93EF-FE9E91F8322A}"/>
    <dgm:cxn modelId="{14CB9BF0-1A95-47F7-87A5-85D12433E986}" type="presOf" srcId="{0A12870B-7861-4760-B98B-6E0C3830E879}" destId="{81713B34-7764-4499-BDAA-E1483A94B556}" srcOrd="0" destOrd="0" presId="urn:microsoft.com/office/officeart/2005/8/layout/vList2"/>
    <dgm:cxn modelId="{917311F1-6B01-4D52-BD54-D4EABAAB65DB}" srcId="{D592EE3E-A61A-4E1B-A542-3D529DE3A24C}" destId="{809FEEA4-96B0-4580-B869-C0E290E7BABB}" srcOrd="0" destOrd="0" parTransId="{0FAEAA5C-3D10-4843-8397-D67979CB94EB}" sibTransId="{BF3632D5-919C-40B0-AD16-D057D6C49492}"/>
    <dgm:cxn modelId="{88A8D6FC-829F-4CAB-9E86-B0C5998FD3E9}" type="presOf" srcId="{5572C3F5-7ABF-4B7A-8A31-4556F2581150}" destId="{F842FFE7-7687-4ABD-A810-89C454372A1D}" srcOrd="0" destOrd="0" presId="urn:microsoft.com/office/officeart/2005/8/layout/vList2"/>
    <dgm:cxn modelId="{86F70193-9E91-487B-973D-D7553F844197}" type="presParOf" srcId="{AC9AD07D-A7E1-4DEA-9857-A888B550CFED}" destId="{B5A2DB88-F796-4869-AEC5-7B367C954154}" srcOrd="0" destOrd="0" presId="urn:microsoft.com/office/officeart/2005/8/layout/vList2"/>
    <dgm:cxn modelId="{82A184BB-6F4F-42D0-B9FD-5357AF5A8DFB}" type="presParOf" srcId="{AC9AD07D-A7E1-4DEA-9857-A888B550CFED}" destId="{81713B34-7764-4499-BDAA-E1483A94B556}" srcOrd="1" destOrd="0" presId="urn:microsoft.com/office/officeart/2005/8/layout/vList2"/>
    <dgm:cxn modelId="{4EB75A7C-305F-4B93-84E6-67234FF676BB}" type="presParOf" srcId="{AC9AD07D-A7E1-4DEA-9857-A888B550CFED}" destId="{5C7C7FC7-67A0-4758-A3F2-7C25C23D8BBA}" srcOrd="2" destOrd="0" presId="urn:microsoft.com/office/officeart/2005/8/layout/vList2"/>
    <dgm:cxn modelId="{4C278EDB-E5B0-4FA2-B5C6-67170A012989}" type="presParOf" srcId="{AC9AD07D-A7E1-4DEA-9857-A888B550CFED}" destId="{01D7DE13-40F1-4C74-9CD5-8104AFAB488E}" srcOrd="3" destOrd="0" presId="urn:microsoft.com/office/officeart/2005/8/layout/vList2"/>
    <dgm:cxn modelId="{D97A49FA-EF90-44B0-991D-B8AE9A5412CA}" type="presParOf" srcId="{AC9AD07D-A7E1-4DEA-9857-A888B550CFED}" destId="{874BC4A9-E42D-4FD3-A7F7-C77DD9E8D96E}" srcOrd="4" destOrd="0" presId="urn:microsoft.com/office/officeart/2005/8/layout/vList2"/>
    <dgm:cxn modelId="{8F1912FA-1D54-4AE5-A76C-2152294FA3DD}" type="presParOf" srcId="{AC9AD07D-A7E1-4DEA-9857-A888B550CFED}" destId="{257B6CB3-9AB4-400A-A147-50FCCF4321E4}" srcOrd="5" destOrd="0" presId="urn:microsoft.com/office/officeart/2005/8/layout/vList2"/>
    <dgm:cxn modelId="{C3131E48-AC75-4E0C-98DA-F12006F55630}" type="presParOf" srcId="{AC9AD07D-A7E1-4DEA-9857-A888B550CFED}" destId="{590293D9-A159-4A4D-AC3B-E9E3560AFE12}" srcOrd="6" destOrd="0" presId="urn:microsoft.com/office/officeart/2005/8/layout/vList2"/>
    <dgm:cxn modelId="{461B98EA-8ED9-44E5-A917-0083A99A9917}" type="presParOf" srcId="{AC9AD07D-A7E1-4DEA-9857-A888B550CFED}" destId="{05254AB9-1BD5-4227-867B-15E6232C1E76}" srcOrd="7" destOrd="0" presId="urn:microsoft.com/office/officeart/2005/8/layout/vList2"/>
    <dgm:cxn modelId="{D564E6F7-1729-4327-A4A4-0204FF6F7B3B}" type="presParOf" srcId="{AC9AD07D-A7E1-4DEA-9857-A888B550CFED}" destId="{A1008DEF-5EE2-4711-A7B1-7B595982200E}" srcOrd="8" destOrd="0" presId="urn:microsoft.com/office/officeart/2005/8/layout/vList2"/>
    <dgm:cxn modelId="{B7956ED3-C3BE-48AE-9BB3-B9424886C6E9}" type="presParOf" srcId="{AC9AD07D-A7E1-4DEA-9857-A888B550CFED}" destId="{E2609C3D-3A43-4858-AD0A-D8E67330AD0B}" srcOrd="9" destOrd="0" presId="urn:microsoft.com/office/officeart/2005/8/layout/vList2"/>
    <dgm:cxn modelId="{58B06589-1E89-472C-9F56-DB209CFEE488}" type="presParOf" srcId="{AC9AD07D-A7E1-4DEA-9857-A888B550CFED}" destId="{F842FFE7-7687-4ABD-A810-89C454372A1D}" srcOrd="10" destOrd="0" presId="urn:microsoft.com/office/officeart/2005/8/layout/vList2"/>
    <dgm:cxn modelId="{33125452-DF2E-4029-8D19-6C3444B1B051}" type="presParOf" srcId="{AC9AD07D-A7E1-4DEA-9857-A888B550CFED}" destId="{7B8491D4-AD1A-4927-AF9A-2C5237EF1186}" srcOrd="1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82D84E-A67C-41B2-8F73-18BB35054146}">
      <dsp:nvSpPr>
        <dsp:cNvPr id="0" name=""/>
        <dsp:cNvSpPr/>
      </dsp:nvSpPr>
      <dsp:spPr>
        <a:xfrm rot="5400000">
          <a:off x="4146319" y="-1381620"/>
          <a:ext cx="1461469" cy="4590168"/>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55245" rIns="110490" bIns="55245" numCol="1" spcCol="1270" anchor="ctr" anchorCtr="0">
          <a:noAutofit/>
        </a:bodyPr>
        <a:lstStyle/>
        <a:p>
          <a:pPr marL="285750" lvl="1" indent="-285750" algn="l" defTabSz="1289050" rtl="0">
            <a:lnSpc>
              <a:spcPct val="90000"/>
            </a:lnSpc>
            <a:spcBef>
              <a:spcPct val="0"/>
            </a:spcBef>
            <a:spcAft>
              <a:spcPct val="15000"/>
            </a:spcAft>
            <a:buChar char="•"/>
          </a:pPr>
          <a:r>
            <a:rPr lang="en-US" sz="2900" kern="1200" dirty="0">
              <a:latin typeface="Tw Cen MT Condensed" panose="020B0606020104020203"/>
            </a:rPr>
            <a:t>Federal Programs Coordinator</a:t>
          </a:r>
        </a:p>
        <a:p>
          <a:pPr marL="285750" lvl="1" indent="-285750" algn="l" defTabSz="1289050">
            <a:lnSpc>
              <a:spcPct val="90000"/>
            </a:lnSpc>
            <a:spcBef>
              <a:spcPct val="0"/>
            </a:spcBef>
            <a:spcAft>
              <a:spcPct val="15000"/>
            </a:spcAft>
            <a:buChar char="•"/>
          </a:pPr>
          <a:r>
            <a:rPr lang="en-US" sz="2900" kern="1200" dirty="0">
              <a:latin typeface="Tw Cen MT Condensed" panose="020B0606020104020203"/>
              <a:hlinkClick xmlns:r="http://schemas.openxmlformats.org/officeDocument/2006/relationships" r:id="rId1"/>
            </a:rPr>
            <a:t>Johnethia.Bellard@cpsb.org</a:t>
          </a:r>
        </a:p>
      </dsp:txBody>
      <dsp:txXfrm rot="-5400000">
        <a:off x="2581970" y="254072"/>
        <a:ext cx="4518825" cy="1318783"/>
      </dsp:txXfrm>
    </dsp:sp>
    <dsp:sp modelId="{5B8BCF95-7C8E-4B18-9CF3-B61B12174F71}">
      <dsp:nvSpPr>
        <dsp:cNvPr id="0" name=""/>
        <dsp:cNvSpPr/>
      </dsp:nvSpPr>
      <dsp:spPr>
        <a:xfrm>
          <a:off x="0" y="45"/>
          <a:ext cx="2581969" cy="1826836"/>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99060" rIns="198120" bIns="99060" numCol="1" spcCol="1270" anchor="ctr" anchorCtr="0">
          <a:noAutofit/>
        </a:bodyPr>
        <a:lstStyle/>
        <a:p>
          <a:pPr marL="0" lvl="0" indent="0" algn="ctr" defTabSz="2311400" rtl="0">
            <a:lnSpc>
              <a:spcPct val="90000"/>
            </a:lnSpc>
            <a:spcBef>
              <a:spcPct val="0"/>
            </a:spcBef>
            <a:spcAft>
              <a:spcPct val="35000"/>
            </a:spcAft>
            <a:buNone/>
          </a:pPr>
          <a:r>
            <a:rPr lang="en-US" sz="5200" kern="1200" dirty="0" err="1">
              <a:latin typeface="Tw Cen MT Condensed" panose="020B0606020104020203"/>
            </a:rPr>
            <a:t>Johnethia</a:t>
          </a:r>
          <a:r>
            <a:rPr lang="en-US" sz="5200" kern="1200" dirty="0">
              <a:latin typeface="Tw Cen MT Condensed" panose="020B0606020104020203"/>
            </a:rPr>
            <a:t> Bellard</a:t>
          </a:r>
          <a:endParaRPr lang="en-US" sz="5200" kern="1200" dirty="0"/>
        </a:p>
      </dsp:txBody>
      <dsp:txXfrm>
        <a:off x="89179" y="89224"/>
        <a:ext cx="2403611" cy="1648478"/>
      </dsp:txXfrm>
    </dsp:sp>
    <dsp:sp modelId="{E9565B20-32D2-45AA-A838-4875C94B90E7}">
      <dsp:nvSpPr>
        <dsp:cNvPr id="0" name=""/>
        <dsp:cNvSpPr/>
      </dsp:nvSpPr>
      <dsp:spPr>
        <a:xfrm rot="5400000">
          <a:off x="4146319" y="536558"/>
          <a:ext cx="1461469" cy="4590168"/>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55245" rIns="110490" bIns="55245" numCol="1" spcCol="1270" anchor="ctr" anchorCtr="0">
          <a:noAutofit/>
        </a:bodyPr>
        <a:lstStyle/>
        <a:p>
          <a:pPr marL="285750" lvl="1" indent="-285750" algn="l" defTabSz="1289050" rtl="0">
            <a:lnSpc>
              <a:spcPct val="90000"/>
            </a:lnSpc>
            <a:spcBef>
              <a:spcPct val="0"/>
            </a:spcBef>
            <a:spcAft>
              <a:spcPct val="15000"/>
            </a:spcAft>
            <a:buChar char="•"/>
          </a:pPr>
          <a:endParaRPr lang="en-US" sz="2900" kern="1200" dirty="0">
            <a:latin typeface="Tw Cen MT Condensed" panose="020B0606020104020203"/>
          </a:endParaRPr>
        </a:p>
        <a:p>
          <a:pPr marL="285750" lvl="1" indent="-285750" algn="l" defTabSz="1289050" rtl="0">
            <a:lnSpc>
              <a:spcPct val="90000"/>
            </a:lnSpc>
            <a:spcBef>
              <a:spcPct val="0"/>
            </a:spcBef>
            <a:spcAft>
              <a:spcPct val="15000"/>
            </a:spcAft>
            <a:buChar char="•"/>
          </a:pPr>
          <a:r>
            <a:rPr lang="en-US" sz="2900" kern="1200" dirty="0">
              <a:latin typeface="Tw Cen MT Condensed" panose="020B0606020104020203"/>
            </a:rPr>
            <a:t>Solutions EAP </a:t>
          </a:r>
        </a:p>
        <a:p>
          <a:pPr marL="285750" lvl="1" indent="-285750" algn="l" defTabSz="1289050" rtl="0">
            <a:lnSpc>
              <a:spcPct val="90000"/>
            </a:lnSpc>
            <a:spcBef>
              <a:spcPct val="0"/>
            </a:spcBef>
            <a:spcAft>
              <a:spcPct val="15000"/>
            </a:spcAft>
            <a:buChar char="•"/>
          </a:pPr>
          <a:r>
            <a:rPr lang="en-US" sz="2900" kern="1200" dirty="0">
              <a:latin typeface="Tw Cen MT Condensed" panose="020B0606020104020203"/>
              <a:hlinkClick xmlns:r="http://schemas.openxmlformats.org/officeDocument/2006/relationships" r:id="rId1"/>
            </a:rPr>
            <a:t>Shelly@solutions-eap.org</a:t>
          </a:r>
        </a:p>
      </dsp:txBody>
      <dsp:txXfrm rot="-5400000">
        <a:off x="2581970" y="2172251"/>
        <a:ext cx="4518825" cy="1318783"/>
      </dsp:txXfrm>
    </dsp:sp>
    <dsp:sp modelId="{77D33F0A-C329-4139-93AF-BF3FBD393567}">
      <dsp:nvSpPr>
        <dsp:cNvPr id="0" name=""/>
        <dsp:cNvSpPr/>
      </dsp:nvSpPr>
      <dsp:spPr>
        <a:xfrm>
          <a:off x="0" y="1918224"/>
          <a:ext cx="2581969" cy="1826836"/>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99060" rIns="198120" bIns="99060" numCol="1" spcCol="1270" anchor="ctr" anchorCtr="0">
          <a:noAutofit/>
        </a:bodyPr>
        <a:lstStyle/>
        <a:p>
          <a:pPr marL="0" lvl="0" indent="0" algn="ctr" defTabSz="2311400" rtl="0">
            <a:lnSpc>
              <a:spcPct val="90000"/>
            </a:lnSpc>
            <a:spcBef>
              <a:spcPct val="0"/>
            </a:spcBef>
            <a:spcAft>
              <a:spcPct val="35000"/>
            </a:spcAft>
            <a:buNone/>
          </a:pPr>
          <a:r>
            <a:rPr lang="en-US" sz="5200" kern="1200" dirty="0"/>
            <a:t>Shelly Dilks</a:t>
          </a:r>
        </a:p>
      </dsp:txBody>
      <dsp:txXfrm>
        <a:off x="89179" y="2007403"/>
        <a:ext cx="2403611" cy="16484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A2DB88-F796-4869-AEC5-7B367C954154}">
      <dsp:nvSpPr>
        <dsp:cNvPr id="0" name=""/>
        <dsp:cNvSpPr/>
      </dsp:nvSpPr>
      <dsp:spPr>
        <a:xfrm>
          <a:off x="0" y="226414"/>
          <a:ext cx="11429995" cy="58968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en-US" sz="1400" kern="1200" dirty="0"/>
            <a:t>1.</a:t>
          </a:r>
          <a:r>
            <a:rPr lang="en-US" sz="1400" kern="1200" dirty="0">
              <a:latin typeface="Tw Cen MT Condensed" panose="020B0606020104020203"/>
            </a:rPr>
            <a:t> </a:t>
          </a:r>
          <a:r>
            <a:rPr lang="en-US" sz="1400" kern="1200" dirty="0"/>
            <a:t> Salary Information</a:t>
          </a:r>
          <a:r>
            <a:rPr lang="en-US" sz="1400" kern="1200" dirty="0">
              <a:latin typeface="Tw Cen MT Condensed" panose="020B0606020104020203"/>
            </a:rPr>
            <a:t> </a:t>
          </a:r>
        </a:p>
        <a:p>
          <a:pPr marL="0" lvl="0" indent="0" algn="l" defTabSz="622300" rtl="0">
            <a:lnSpc>
              <a:spcPct val="90000"/>
            </a:lnSpc>
            <a:spcBef>
              <a:spcPct val="0"/>
            </a:spcBef>
            <a:spcAft>
              <a:spcPct val="35000"/>
            </a:spcAft>
            <a:buNone/>
          </a:pPr>
          <a:endParaRPr lang="en-US" sz="1400" kern="1200" dirty="0"/>
        </a:p>
      </dsp:txBody>
      <dsp:txXfrm>
        <a:off x="28786" y="255200"/>
        <a:ext cx="11372423" cy="532108"/>
      </dsp:txXfrm>
    </dsp:sp>
    <dsp:sp modelId="{81713B34-7764-4499-BDAA-E1483A94B556}">
      <dsp:nvSpPr>
        <dsp:cNvPr id="0" name=""/>
        <dsp:cNvSpPr/>
      </dsp:nvSpPr>
      <dsp:spPr>
        <a:xfrm>
          <a:off x="0" y="624070"/>
          <a:ext cx="11429995" cy="231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2902" tIns="17780" rIns="99568" bIns="17780" numCol="1" spcCol="1270" anchor="t" anchorCtr="0">
          <a:noAutofit/>
        </a:bodyPr>
        <a:lstStyle/>
        <a:p>
          <a:pPr marL="57150" lvl="1" indent="-57150" algn="l" defTabSz="488950">
            <a:lnSpc>
              <a:spcPct val="90000"/>
            </a:lnSpc>
            <a:spcBef>
              <a:spcPct val="0"/>
            </a:spcBef>
            <a:spcAft>
              <a:spcPct val="20000"/>
            </a:spcAft>
            <a:buChar char="•"/>
          </a:pPr>
          <a:endParaRPr lang="en-US" sz="1100" kern="1200" dirty="0">
            <a:latin typeface="Tw Cen MT Condensed" panose="020B0606020104020203"/>
          </a:endParaRPr>
        </a:p>
      </dsp:txBody>
      <dsp:txXfrm>
        <a:off x="0" y="624070"/>
        <a:ext cx="11429995" cy="231840"/>
      </dsp:txXfrm>
    </dsp:sp>
    <dsp:sp modelId="{5C7C7FC7-67A0-4758-A3F2-7C25C23D8BBA}">
      <dsp:nvSpPr>
        <dsp:cNvPr id="0" name=""/>
        <dsp:cNvSpPr/>
      </dsp:nvSpPr>
      <dsp:spPr>
        <a:xfrm>
          <a:off x="0" y="855910"/>
          <a:ext cx="11429995" cy="58968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en-US" sz="1400" kern="1200"/>
            <a:t>2.</a:t>
          </a:r>
          <a:r>
            <a:rPr lang="en-US" sz="1400" kern="1200">
              <a:latin typeface="Tw Cen MT Condensed" panose="020B0606020104020203"/>
            </a:rPr>
            <a:t> </a:t>
          </a:r>
          <a:r>
            <a:rPr lang="en-US" sz="1400" kern="1200"/>
            <a:t> Site Information Form</a:t>
          </a:r>
          <a:endParaRPr lang="en-US" sz="1400" kern="1200">
            <a:latin typeface="Tw Cen MT Condensed" panose="020B0606020104020203"/>
          </a:endParaRPr>
        </a:p>
      </dsp:txBody>
      <dsp:txXfrm>
        <a:off x="28786" y="884696"/>
        <a:ext cx="11372423" cy="532108"/>
      </dsp:txXfrm>
    </dsp:sp>
    <dsp:sp modelId="{01D7DE13-40F1-4C74-9CD5-8104AFAB488E}">
      <dsp:nvSpPr>
        <dsp:cNvPr id="0" name=""/>
        <dsp:cNvSpPr/>
      </dsp:nvSpPr>
      <dsp:spPr>
        <a:xfrm>
          <a:off x="0" y="1445590"/>
          <a:ext cx="11429995" cy="231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2902" tIns="17780" rIns="99568" bIns="17780" numCol="1" spcCol="1270" anchor="t" anchorCtr="0">
          <a:noAutofit/>
        </a:bodyPr>
        <a:lstStyle/>
        <a:p>
          <a:pPr marL="57150" lvl="1" indent="-57150" algn="l" defTabSz="488950">
            <a:lnSpc>
              <a:spcPct val="90000"/>
            </a:lnSpc>
            <a:spcBef>
              <a:spcPct val="0"/>
            </a:spcBef>
            <a:spcAft>
              <a:spcPct val="20000"/>
            </a:spcAft>
            <a:buChar char="•"/>
          </a:pPr>
          <a:endParaRPr lang="en-US" sz="1100" kern="1200" dirty="0"/>
        </a:p>
      </dsp:txBody>
      <dsp:txXfrm>
        <a:off x="0" y="1445590"/>
        <a:ext cx="11429995" cy="231840"/>
      </dsp:txXfrm>
    </dsp:sp>
    <dsp:sp modelId="{874BC4A9-E42D-4FD3-A7F7-C77DD9E8D96E}">
      <dsp:nvSpPr>
        <dsp:cNvPr id="0" name=""/>
        <dsp:cNvSpPr/>
      </dsp:nvSpPr>
      <dsp:spPr>
        <a:xfrm>
          <a:off x="0" y="1677430"/>
          <a:ext cx="11429995" cy="58968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en-US" sz="1400" kern="1200"/>
            <a:t>3.</a:t>
          </a:r>
          <a:r>
            <a:rPr lang="en-US" sz="1400" kern="1200">
              <a:latin typeface="Tw Cen MT Condensed" panose="020B0606020104020203"/>
            </a:rPr>
            <a:t> </a:t>
          </a:r>
          <a:r>
            <a:rPr lang="en-US" sz="1400" kern="1200"/>
            <a:t> Emergency Plan (complete plan except for student information sheets)</a:t>
          </a:r>
          <a:endParaRPr lang="en-US" sz="1400" kern="1200">
            <a:latin typeface="Tw Cen MT Condensed" panose="020B0606020104020203"/>
          </a:endParaRPr>
        </a:p>
      </dsp:txBody>
      <dsp:txXfrm>
        <a:off x="28786" y="1706216"/>
        <a:ext cx="11372423" cy="532108"/>
      </dsp:txXfrm>
    </dsp:sp>
    <dsp:sp modelId="{257B6CB3-9AB4-400A-A147-50FCCF4321E4}">
      <dsp:nvSpPr>
        <dsp:cNvPr id="0" name=""/>
        <dsp:cNvSpPr/>
      </dsp:nvSpPr>
      <dsp:spPr>
        <a:xfrm>
          <a:off x="0" y="2267110"/>
          <a:ext cx="11429995" cy="231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2902" tIns="17780" rIns="99568" bIns="17780" numCol="1" spcCol="1270" anchor="t" anchorCtr="0">
          <a:noAutofit/>
        </a:bodyPr>
        <a:lstStyle/>
        <a:p>
          <a:pPr marL="57150" lvl="1" indent="-57150" algn="l" defTabSz="488950">
            <a:lnSpc>
              <a:spcPct val="90000"/>
            </a:lnSpc>
            <a:spcBef>
              <a:spcPct val="0"/>
            </a:spcBef>
            <a:spcAft>
              <a:spcPct val="20000"/>
            </a:spcAft>
            <a:buChar char="•"/>
          </a:pPr>
          <a:endParaRPr lang="en-US" sz="1100" kern="1200" dirty="0"/>
        </a:p>
      </dsp:txBody>
      <dsp:txXfrm>
        <a:off x="0" y="2267110"/>
        <a:ext cx="11429995" cy="231840"/>
      </dsp:txXfrm>
    </dsp:sp>
    <dsp:sp modelId="{590293D9-A159-4A4D-AC3B-E9E3560AFE12}">
      <dsp:nvSpPr>
        <dsp:cNvPr id="0" name=""/>
        <dsp:cNvSpPr/>
      </dsp:nvSpPr>
      <dsp:spPr>
        <a:xfrm>
          <a:off x="0" y="2498950"/>
          <a:ext cx="11429995" cy="58968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4.  Emergency Plan Acknowledgement</a:t>
          </a:r>
        </a:p>
      </dsp:txBody>
      <dsp:txXfrm>
        <a:off x="28786" y="2527736"/>
        <a:ext cx="11372423" cy="532108"/>
      </dsp:txXfrm>
    </dsp:sp>
    <dsp:sp modelId="{05254AB9-1BD5-4227-867B-15E6232C1E76}">
      <dsp:nvSpPr>
        <dsp:cNvPr id="0" name=""/>
        <dsp:cNvSpPr/>
      </dsp:nvSpPr>
      <dsp:spPr>
        <a:xfrm>
          <a:off x="0" y="3088630"/>
          <a:ext cx="11429995" cy="231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2902" tIns="17780" rIns="99568" bIns="17780" numCol="1" spcCol="1270" anchor="t" anchorCtr="0">
          <a:noAutofit/>
        </a:bodyPr>
        <a:lstStyle/>
        <a:p>
          <a:pPr marL="57150" lvl="1" indent="-57150" algn="l" defTabSz="488950">
            <a:lnSpc>
              <a:spcPct val="90000"/>
            </a:lnSpc>
            <a:spcBef>
              <a:spcPct val="0"/>
            </a:spcBef>
            <a:spcAft>
              <a:spcPct val="20000"/>
            </a:spcAft>
            <a:buChar char="•"/>
          </a:pPr>
          <a:endParaRPr lang="en-US" sz="1100" kern="1200" dirty="0">
            <a:latin typeface="Tw Cen MT Condensed" panose="020B0606020104020203"/>
          </a:endParaRPr>
        </a:p>
      </dsp:txBody>
      <dsp:txXfrm>
        <a:off x="0" y="3088630"/>
        <a:ext cx="11429995" cy="231840"/>
      </dsp:txXfrm>
    </dsp:sp>
    <dsp:sp modelId="{A1008DEF-5EE2-4711-A7B1-7B595982200E}">
      <dsp:nvSpPr>
        <dsp:cNvPr id="0" name=""/>
        <dsp:cNvSpPr/>
      </dsp:nvSpPr>
      <dsp:spPr>
        <a:xfrm>
          <a:off x="0" y="3320470"/>
          <a:ext cx="11429995" cy="589680"/>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5.  Staff in-service agenda/sign-in sheet (There is no link for this.  You create your own.)</a:t>
          </a:r>
        </a:p>
      </dsp:txBody>
      <dsp:txXfrm>
        <a:off x="28786" y="3349256"/>
        <a:ext cx="11372423" cy="532108"/>
      </dsp:txXfrm>
    </dsp:sp>
    <dsp:sp modelId="{F842FFE7-7687-4ABD-A810-89C454372A1D}">
      <dsp:nvSpPr>
        <dsp:cNvPr id="0" name=""/>
        <dsp:cNvSpPr/>
      </dsp:nvSpPr>
      <dsp:spPr>
        <a:xfrm>
          <a:off x="0" y="3950470"/>
          <a:ext cx="11429995" cy="58968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6.  Policies and Procedures Manual Sign off sheet (for Site Director and Bookkeeper)</a:t>
          </a:r>
        </a:p>
      </dsp:txBody>
      <dsp:txXfrm>
        <a:off x="28786" y="3979256"/>
        <a:ext cx="11372423" cy="532108"/>
      </dsp:txXfrm>
    </dsp:sp>
    <dsp:sp modelId="{7B8491D4-AD1A-4927-AF9A-2C5237EF1186}">
      <dsp:nvSpPr>
        <dsp:cNvPr id="0" name=""/>
        <dsp:cNvSpPr/>
      </dsp:nvSpPr>
      <dsp:spPr>
        <a:xfrm>
          <a:off x="0" y="4540150"/>
          <a:ext cx="11429995" cy="231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2902" tIns="17780" rIns="99568" bIns="17780" numCol="1" spcCol="1270" anchor="t" anchorCtr="0">
          <a:noAutofit/>
        </a:bodyPr>
        <a:lstStyle/>
        <a:p>
          <a:pPr marL="57150" lvl="1" indent="-57150" algn="l" defTabSz="488950">
            <a:lnSpc>
              <a:spcPct val="90000"/>
            </a:lnSpc>
            <a:spcBef>
              <a:spcPct val="0"/>
            </a:spcBef>
            <a:spcAft>
              <a:spcPct val="20000"/>
            </a:spcAft>
            <a:buChar char="•"/>
          </a:pPr>
          <a:endParaRPr lang="en-US" sz="1100" kern="1200" dirty="0">
            <a:latin typeface="Tw Cen MT Condensed" panose="020B0606020104020203"/>
          </a:endParaRPr>
        </a:p>
      </dsp:txBody>
      <dsp:txXfrm>
        <a:off x="0" y="4540150"/>
        <a:ext cx="11429995" cy="23184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F72D2AD4-6A71-4F9D-8141-02FB25F75E23}" type="slidenum">
              <a:rPr lang="en-US" smtClean="0"/>
              <a:t>‹#›</a:t>
            </a:fld>
            <a:endParaRPr lang="en-US"/>
          </a:p>
        </p:txBody>
      </p:sp>
    </p:spTree>
    <p:extLst>
      <p:ext uri="{BB962C8B-B14F-4D97-AF65-F5344CB8AC3E}">
        <p14:creationId xmlns:p14="http://schemas.microsoft.com/office/powerpoint/2010/main" val="18032189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6C80988B-863B-4E8F-8AD5-82C4DC002D0F}" type="datetimeFigureOut">
              <a:rPr lang="en-US" smtClean="0"/>
              <a:t>7/30/2026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A931876A-E0F6-4163-8B6D-563F99588ED1}" type="slidenum">
              <a:rPr lang="en-US" smtClean="0"/>
              <a:t>‹#›</a:t>
            </a:fld>
            <a:endParaRPr lang="en-US"/>
          </a:p>
        </p:txBody>
      </p:sp>
    </p:spTree>
    <p:extLst>
      <p:ext uri="{BB962C8B-B14F-4D97-AF65-F5344CB8AC3E}">
        <p14:creationId xmlns:p14="http://schemas.microsoft.com/office/powerpoint/2010/main" val="683346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1</a:t>
            </a:fld>
            <a:endParaRPr lang="en-US"/>
          </a:p>
        </p:txBody>
      </p:sp>
    </p:spTree>
    <p:extLst>
      <p:ext uri="{BB962C8B-B14F-4D97-AF65-F5344CB8AC3E}">
        <p14:creationId xmlns:p14="http://schemas.microsoft.com/office/powerpoint/2010/main" val="21377432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10</a:t>
            </a:fld>
            <a:endParaRPr lang="en-US"/>
          </a:p>
        </p:txBody>
      </p:sp>
    </p:spTree>
    <p:extLst>
      <p:ext uri="{BB962C8B-B14F-4D97-AF65-F5344CB8AC3E}">
        <p14:creationId xmlns:p14="http://schemas.microsoft.com/office/powerpoint/2010/main" val="19721960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11</a:t>
            </a:fld>
            <a:endParaRPr lang="en-US"/>
          </a:p>
        </p:txBody>
      </p:sp>
    </p:spTree>
    <p:extLst>
      <p:ext uri="{BB962C8B-B14F-4D97-AF65-F5344CB8AC3E}">
        <p14:creationId xmlns:p14="http://schemas.microsoft.com/office/powerpoint/2010/main" val="1236882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12</a:t>
            </a:fld>
            <a:endParaRPr lang="en-US"/>
          </a:p>
        </p:txBody>
      </p:sp>
    </p:spTree>
    <p:extLst>
      <p:ext uri="{BB962C8B-B14F-4D97-AF65-F5344CB8AC3E}">
        <p14:creationId xmlns:p14="http://schemas.microsoft.com/office/powerpoint/2010/main" val="21612370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13</a:t>
            </a:fld>
            <a:endParaRPr lang="en-US"/>
          </a:p>
        </p:txBody>
      </p:sp>
    </p:spTree>
    <p:extLst>
      <p:ext uri="{BB962C8B-B14F-4D97-AF65-F5344CB8AC3E}">
        <p14:creationId xmlns:p14="http://schemas.microsoft.com/office/powerpoint/2010/main" val="37095737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14</a:t>
            </a:fld>
            <a:endParaRPr lang="en-US"/>
          </a:p>
        </p:txBody>
      </p:sp>
    </p:spTree>
    <p:extLst>
      <p:ext uri="{BB962C8B-B14F-4D97-AF65-F5344CB8AC3E}">
        <p14:creationId xmlns:p14="http://schemas.microsoft.com/office/powerpoint/2010/main" val="15344905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15</a:t>
            </a:fld>
            <a:endParaRPr lang="en-US"/>
          </a:p>
        </p:txBody>
      </p:sp>
    </p:spTree>
    <p:extLst>
      <p:ext uri="{BB962C8B-B14F-4D97-AF65-F5344CB8AC3E}">
        <p14:creationId xmlns:p14="http://schemas.microsoft.com/office/powerpoint/2010/main" val="19153653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16</a:t>
            </a:fld>
            <a:endParaRPr lang="en-US"/>
          </a:p>
        </p:txBody>
      </p:sp>
    </p:spTree>
    <p:extLst>
      <p:ext uri="{BB962C8B-B14F-4D97-AF65-F5344CB8AC3E}">
        <p14:creationId xmlns:p14="http://schemas.microsoft.com/office/powerpoint/2010/main" val="32950880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17</a:t>
            </a:fld>
            <a:endParaRPr lang="en-US"/>
          </a:p>
        </p:txBody>
      </p:sp>
    </p:spTree>
    <p:extLst>
      <p:ext uri="{BB962C8B-B14F-4D97-AF65-F5344CB8AC3E}">
        <p14:creationId xmlns:p14="http://schemas.microsoft.com/office/powerpoint/2010/main" val="35065560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18</a:t>
            </a:fld>
            <a:endParaRPr lang="en-US"/>
          </a:p>
        </p:txBody>
      </p:sp>
    </p:spTree>
    <p:extLst>
      <p:ext uri="{BB962C8B-B14F-4D97-AF65-F5344CB8AC3E}">
        <p14:creationId xmlns:p14="http://schemas.microsoft.com/office/powerpoint/2010/main" val="13075485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19</a:t>
            </a:fld>
            <a:endParaRPr lang="en-US"/>
          </a:p>
        </p:txBody>
      </p:sp>
    </p:spTree>
    <p:extLst>
      <p:ext uri="{BB962C8B-B14F-4D97-AF65-F5344CB8AC3E}">
        <p14:creationId xmlns:p14="http://schemas.microsoft.com/office/powerpoint/2010/main" val="41378837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2</a:t>
            </a:fld>
            <a:endParaRPr lang="en-US"/>
          </a:p>
        </p:txBody>
      </p:sp>
    </p:spTree>
    <p:extLst>
      <p:ext uri="{BB962C8B-B14F-4D97-AF65-F5344CB8AC3E}">
        <p14:creationId xmlns:p14="http://schemas.microsoft.com/office/powerpoint/2010/main" val="16519607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20</a:t>
            </a:fld>
            <a:endParaRPr lang="en-US"/>
          </a:p>
        </p:txBody>
      </p:sp>
    </p:spTree>
    <p:extLst>
      <p:ext uri="{BB962C8B-B14F-4D97-AF65-F5344CB8AC3E}">
        <p14:creationId xmlns:p14="http://schemas.microsoft.com/office/powerpoint/2010/main" val="1527799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21</a:t>
            </a:fld>
            <a:endParaRPr lang="en-US"/>
          </a:p>
        </p:txBody>
      </p:sp>
    </p:spTree>
    <p:extLst>
      <p:ext uri="{BB962C8B-B14F-4D97-AF65-F5344CB8AC3E}">
        <p14:creationId xmlns:p14="http://schemas.microsoft.com/office/powerpoint/2010/main" val="27166734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22</a:t>
            </a:fld>
            <a:endParaRPr lang="en-US"/>
          </a:p>
        </p:txBody>
      </p:sp>
    </p:spTree>
    <p:extLst>
      <p:ext uri="{BB962C8B-B14F-4D97-AF65-F5344CB8AC3E}">
        <p14:creationId xmlns:p14="http://schemas.microsoft.com/office/powerpoint/2010/main" val="25720501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23</a:t>
            </a:fld>
            <a:endParaRPr lang="en-US"/>
          </a:p>
        </p:txBody>
      </p:sp>
    </p:spTree>
    <p:extLst>
      <p:ext uri="{BB962C8B-B14F-4D97-AF65-F5344CB8AC3E}">
        <p14:creationId xmlns:p14="http://schemas.microsoft.com/office/powerpoint/2010/main" val="3658425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5C386B-F7B7-A119-3F52-C4153AF9A0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51B48A-C2B0-8F2F-A303-EF67B7CEB3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474507-236E-8FD2-D191-C0DE90B4158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8B97F64-EB17-0991-22DB-F447DCE0F3DF}"/>
              </a:ext>
            </a:extLst>
          </p:cNvPr>
          <p:cNvSpPr>
            <a:spLocks noGrp="1"/>
          </p:cNvSpPr>
          <p:nvPr>
            <p:ph type="sldNum" sz="quarter" idx="5"/>
          </p:nvPr>
        </p:nvSpPr>
        <p:spPr/>
        <p:txBody>
          <a:bodyPr/>
          <a:lstStyle/>
          <a:p>
            <a:fld id="{A931876A-E0F6-4163-8B6D-563F99588ED1}" type="slidenum">
              <a:rPr lang="en-US" smtClean="0"/>
              <a:t>24</a:t>
            </a:fld>
            <a:endParaRPr lang="en-US"/>
          </a:p>
        </p:txBody>
      </p:sp>
    </p:spTree>
    <p:extLst>
      <p:ext uri="{BB962C8B-B14F-4D97-AF65-F5344CB8AC3E}">
        <p14:creationId xmlns:p14="http://schemas.microsoft.com/office/powerpoint/2010/main" val="28151397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25</a:t>
            </a:fld>
            <a:endParaRPr lang="en-US"/>
          </a:p>
        </p:txBody>
      </p:sp>
    </p:spTree>
    <p:extLst>
      <p:ext uri="{BB962C8B-B14F-4D97-AF65-F5344CB8AC3E}">
        <p14:creationId xmlns:p14="http://schemas.microsoft.com/office/powerpoint/2010/main" val="15735396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8577D-7373-1D06-8442-28F3C0B0FF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752AC1-8B16-09E5-6C1B-3733AABF3F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FD9078-548E-5075-A8DC-031A097C5F1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B00B7A-390F-841E-5D28-25471BB090AC}"/>
              </a:ext>
            </a:extLst>
          </p:cNvPr>
          <p:cNvSpPr>
            <a:spLocks noGrp="1"/>
          </p:cNvSpPr>
          <p:nvPr>
            <p:ph type="sldNum" sz="quarter" idx="5"/>
          </p:nvPr>
        </p:nvSpPr>
        <p:spPr/>
        <p:txBody>
          <a:bodyPr/>
          <a:lstStyle/>
          <a:p>
            <a:fld id="{A931876A-E0F6-4163-8B6D-563F99588ED1}" type="slidenum">
              <a:rPr lang="en-US" smtClean="0"/>
              <a:t>26</a:t>
            </a:fld>
            <a:endParaRPr lang="en-US"/>
          </a:p>
        </p:txBody>
      </p:sp>
    </p:spTree>
    <p:extLst>
      <p:ext uri="{BB962C8B-B14F-4D97-AF65-F5344CB8AC3E}">
        <p14:creationId xmlns:p14="http://schemas.microsoft.com/office/powerpoint/2010/main" val="23778939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27</a:t>
            </a:fld>
            <a:endParaRPr lang="en-US"/>
          </a:p>
        </p:txBody>
      </p:sp>
    </p:spTree>
    <p:extLst>
      <p:ext uri="{BB962C8B-B14F-4D97-AF65-F5344CB8AC3E}">
        <p14:creationId xmlns:p14="http://schemas.microsoft.com/office/powerpoint/2010/main" val="13094992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28</a:t>
            </a:fld>
            <a:endParaRPr lang="en-US"/>
          </a:p>
        </p:txBody>
      </p:sp>
    </p:spTree>
    <p:extLst>
      <p:ext uri="{BB962C8B-B14F-4D97-AF65-F5344CB8AC3E}">
        <p14:creationId xmlns:p14="http://schemas.microsoft.com/office/powerpoint/2010/main" val="13151205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29</a:t>
            </a:fld>
            <a:endParaRPr lang="en-US"/>
          </a:p>
        </p:txBody>
      </p:sp>
    </p:spTree>
    <p:extLst>
      <p:ext uri="{BB962C8B-B14F-4D97-AF65-F5344CB8AC3E}">
        <p14:creationId xmlns:p14="http://schemas.microsoft.com/office/powerpoint/2010/main" val="14342608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3</a:t>
            </a:fld>
            <a:endParaRPr lang="en-US"/>
          </a:p>
        </p:txBody>
      </p:sp>
    </p:spTree>
    <p:extLst>
      <p:ext uri="{BB962C8B-B14F-4D97-AF65-F5344CB8AC3E}">
        <p14:creationId xmlns:p14="http://schemas.microsoft.com/office/powerpoint/2010/main" val="5525732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30</a:t>
            </a:fld>
            <a:endParaRPr lang="en-US"/>
          </a:p>
        </p:txBody>
      </p:sp>
    </p:spTree>
    <p:extLst>
      <p:ext uri="{BB962C8B-B14F-4D97-AF65-F5344CB8AC3E}">
        <p14:creationId xmlns:p14="http://schemas.microsoft.com/office/powerpoint/2010/main" val="1379229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31</a:t>
            </a:fld>
            <a:endParaRPr lang="en-US"/>
          </a:p>
        </p:txBody>
      </p:sp>
    </p:spTree>
    <p:extLst>
      <p:ext uri="{BB962C8B-B14F-4D97-AF65-F5344CB8AC3E}">
        <p14:creationId xmlns:p14="http://schemas.microsoft.com/office/powerpoint/2010/main" val="9818074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32</a:t>
            </a:fld>
            <a:endParaRPr lang="en-US"/>
          </a:p>
        </p:txBody>
      </p:sp>
    </p:spTree>
    <p:extLst>
      <p:ext uri="{BB962C8B-B14F-4D97-AF65-F5344CB8AC3E}">
        <p14:creationId xmlns:p14="http://schemas.microsoft.com/office/powerpoint/2010/main" val="8462303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33</a:t>
            </a:fld>
            <a:endParaRPr lang="en-US"/>
          </a:p>
        </p:txBody>
      </p:sp>
    </p:spTree>
    <p:extLst>
      <p:ext uri="{BB962C8B-B14F-4D97-AF65-F5344CB8AC3E}">
        <p14:creationId xmlns:p14="http://schemas.microsoft.com/office/powerpoint/2010/main" val="27321021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34</a:t>
            </a:fld>
            <a:endParaRPr lang="en-US"/>
          </a:p>
        </p:txBody>
      </p:sp>
    </p:spTree>
    <p:extLst>
      <p:ext uri="{BB962C8B-B14F-4D97-AF65-F5344CB8AC3E}">
        <p14:creationId xmlns:p14="http://schemas.microsoft.com/office/powerpoint/2010/main" val="13127764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35</a:t>
            </a:fld>
            <a:endParaRPr lang="en-US"/>
          </a:p>
        </p:txBody>
      </p:sp>
    </p:spTree>
    <p:extLst>
      <p:ext uri="{BB962C8B-B14F-4D97-AF65-F5344CB8AC3E}">
        <p14:creationId xmlns:p14="http://schemas.microsoft.com/office/powerpoint/2010/main" val="36853807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36</a:t>
            </a:fld>
            <a:endParaRPr lang="en-US"/>
          </a:p>
        </p:txBody>
      </p:sp>
    </p:spTree>
    <p:extLst>
      <p:ext uri="{BB962C8B-B14F-4D97-AF65-F5344CB8AC3E}">
        <p14:creationId xmlns:p14="http://schemas.microsoft.com/office/powerpoint/2010/main" val="2320727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37</a:t>
            </a:fld>
            <a:endParaRPr lang="en-US"/>
          </a:p>
        </p:txBody>
      </p:sp>
    </p:spTree>
    <p:extLst>
      <p:ext uri="{BB962C8B-B14F-4D97-AF65-F5344CB8AC3E}">
        <p14:creationId xmlns:p14="http://schemas.microsoft.com/office/powerpoint/2010/main" val="22045209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38</a:t>
            </a:fld>
            <a:endParaRPr lang="en-US"/>
          </a:p>
        </p:txBody>
      </p:sp>
    </p:spTree>
    <p:extLst>
      <p:ext uri="{BB962C8B-B14F-4D97-AF65-F5344CB8AC3E}">
        <p14:creationId xmlns:p14="http://schemas.microsoft.com/office/powerpoint/2010/main" val="14470090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39</a:t>
            </a:fld>
            <a:endParaRPr lang="en-US"/>
          </a:p>
        </p:txBody>
      </p:sp>
    </p:spTree>
    <p:extLst>
      <p:ext uri="{BB962C8B-B14F-4D97-AF65-F5344CB8AC3E}">
        <p14:creationId xmlns:p14="http://schemas.microsoft.com/office/powerpoint/2010/main" val="3620706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4</a:t>
            </a:fld>
            <a:endParaRPr lang="en-US"/>
          </a:p>
        </p:txBody>
      </p:sp>
    </p:spTree>
    <p:extLst>
      <p:ext uri="{BB962C8B-B14F-4D97-AF65-F5344CB8AC3E}">
        <p14:creationId xmlns:p14="http://schemas.microsoft.com/office/powerpoint/2010/main" val="58629937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40</a:t>
            </a:fld>
            <a:endParaRPr lang="en-US"/>
          </a:p>
        </p:txBody>
      </p:sp>
    </p:spTree>
    <p:extLst>
      <p:ext uri="{BB962C8B-B14F-4D97-AF65-F5344CB8AC3E}">
        <p14:creationId xmlns:p14="http://schemas.microsoft.com/office/powerpoint/2010/main" val="136532970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41</a:t>
            </a:fld>
            <a:endParaRPr lang="en-US"/>
          </a:p>
        </p:txBody>
      </p:sp>
    </p:spTree>
    <p:extLst>
      <p:ext uri="{BB962C8B-B14F-4D97-AF65-F5344CB8AC3E}">
        <p14:creationId xmlns:p14="http://schemas.microsoft.com/office/powerpoint/2010/main" val="416782466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42</a:t>
            </a:fld>
            <a:endParaRPr lang="en-US"/>
          </a:p>
        </p:txBody>
      </p:sp>
    </p:spTree>
    <p:extLst>
      <p:ext uri="{BB962C8B-B14F-4D97-AF65-F5344CB8AC3E}">
        <p14:creationId xmlns:p14="http://schemas.microsoft.com/office/powerpoint/2010/main" val="329635546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43</a:t>
            </a:fld>
            <a:endParaRPr lang="en-US"/>
          </a:p>
        </p:txBody>
      </p:sp>
    </p:spTree>
    <p:extLst>
      <p:ext uri="{BB962C8B-B14F-4D97-AF65-F5344CB8AC3E}">
        <p14:creationId xmlns:p14="http://schemas.microsoft.com/office/powerpoint/2010/main" val="213049807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44</a:t>
            </a:fld>
            <a:endParaRPr lang="en-US"/>
          </a:p>
        </p:txBody>
      </p:sp>
    </p:spTree>
    <p:extLst>
      <p:ext uri="{BB962C8B-B14F-4D97-AF65-F5344CB8AC3E}">
        <p14:creationId xmlns:p14="http://schemas.microsoft.com/office/powerpoint/2010/main" val="3004809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45</a:t>
            </a:fld>
            <a:endParaRPr lang="en-US"/>
          </a:p>
        </p:txBody>
      </p:sp>
    </p:spTree>
    <p:extLst>
      <p:ext uri="{BB962C8B-B14F-4D97-AF65-F5344CB8AC3E}">
        <p14:creationId xmlns:p14="http://schemas.microsoft.com/office/powerpoint/2010/main" val="427518826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46</a:t>
            </a:fld>
            <a:endParaRPr lang="en-US"/>
          </a:p>
        </p:txBody>
      </p:sp>
    </p:spTree>
    <p:extLst>
      <p:ext uri="{BB962C8B-B14F-4D97-AF65-F5344CB8AC3E}">
        <p14:creationId xmlns:p14="http://schemas.microsoft.com/office/powerpoint/2010/main" val="112482490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47</a:t>
            </a:fld>
            <a:endParaRPr lang="en-US"/>
          </a:p>
        </p:txBody>
      </p:sp>
    </p:spTree>
    <p:extLst>
      <p:ext uri="{BB962C8B-B14F-4D97-AF65-F5344CB8AC3E}">
        <p14:creationId xmlns:p14="http://schemas.microsoft.com/office/powerpoint/2010/main" val="1332990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48</a:t>
            </a:fld>
            <a:endParaRPr lang="en-US"/>
          </a:p>
        </p:txBody>
      </p:sp>
    </p:spTree>
    <p:extLst>
      <p:ext uri="{BB962C8B-B14F-4D97-AF65-F5344CB8AC3E}">
        <p14:creationId xmlns:p14="http://schemas.microsoft.com/office/powerpoint/2010/main" val="98143722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49</a:t>
            </a:fld>
            <a:endParaRPr lang="en-US"/>
          </a:p>
        </p:txBody>
      </p:sp>
    </p:spTree>
    <p:extLst>
      <p:ext uri="{BB962C8B-B14F-4D97-AF65-F5344CB8AC3E}">
        <p14:creationId xmlns:p14="http://schemas.microsoft.com/office/powerpoint/2010/main" val="23813653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5</a:t>
            </a:fld>
            <a:endParaRPr lang="en-US"/>
          </a:p>
        </p:txBody>
      </p:sp>
    </p:spTree>
    <p:extLst>
      <p:ext uri="{BB962C8B-B14F-4D97-AF65-F5344CB8AC3E}">
        <p14:creationId xmlns:p14="http://schemas.microsoft.com/office/powerpoint/2010/main" val="110159822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50</a:t>
            </a:fld>
            <a:endParaRPr lang="en-US"/>
          </a:p>
        </p:txBody>
      </p:sp>
    </p:spTree>
    <p:extLst>
      <p:ext uri="{BB962C8B-B14F-4D97-AF65-F5344CB8AC3E}">
        <p14:creationId xmlns:p14="http://schemas.microsoft.com/office/powerpoint/2010/main" val="323682792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51</a:t>
            </a:fld>
            <a:endParaRPr lang="en-US"/>
          </a:p>
        </p:txBody>
      </p:sp>
    </p:spTree>
    <p:extLst>
      <p:ext uri="{BB962C8B-B14F-4D97-AF65-F5344CB8AC3E}">
        <p14:creationId xmlns:p14="http://schemas.microsoft.com/office/powerpoint/2010/main" val="251867240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52</a:t>
            </a:fld>
            <a:endParaRPr lang="en-US"/>
          </a:p>
        </p:txBody>
      </p:sp>
    </p:spTree>
    <p:extLst>
      <p:ext uri="{BB962C8B-B14F-4D97-AF65-F5344CB8AC3E}">
        <p14:creationId xmlns:p14="http://schemas.microsoft.com/office/powerpoint/2010/main" val="244764717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53</a:t>
            </a:fld>
            <a:endParaRPr lang="en-US"/>
          </a:p>
        </p:txBody>
      </p:sp>
    </p:spTree>
    <p:extLst>
      <p:ext uri="{BB962C8B-B14F-4D97-AF65-F5344CB8AC3E}">
        <p14:creationId xmlns:p14="http://schemas.microsoft.com/office/powerpoint/2010/main" val="69535698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54</a:t>
            </a:fld>
            <a:endParaRPr lang="en-US"/>
          </a:p>
        </p:txBody>
      </p:sp>
    </p:spTree>
    <p:extLst>
      <p:ext uri="{BB962C8B-B14F-4D97-AF65-F5344CB8AC3E}">
        <p14:creationId xmlns:p14="http://schemas.microsoft.com/office/powerpoint/2010/main" val="319060450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55</a:t>
            </a:fld>
            <a:endParaRPr lang="en-US"/>
          </a:p>
        </p:txBody>
      </p:sp>
    </p:spTree>
    <p:extLst>
      <p:ext uri="{BB962C8B-B14F-4D97-AF65-F5344CB8AC3E}">
        <p14:creationId xmlns:p14="http://schemas.microsoft.com/office/powerpoint/2010/main" val="277644638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56</a:t>
            </a:fld>
            <a:endParaRPr lang="en-US"/>
          </a:p>
        </p:txBody>
      </p:sp>
    </p:spTree>
    <p:extLst>
      <p:ext uri="{BB962C8B-B14F-4D97-AF65-F5344CB8AC3E}">
        <p14:creationId xmlns:p14="http://schemas.microsoft.com/office/powerpoint/2010/main" val="257834282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57</a:t>
            </a:fld>
            <a:endParaRPr lang="en-US"/>
          </a:p>
        </p:txBody>
      </p:sp>
    </p:spTree>
    <p:extLst>
      <p:ext uri="{BB962C8B-B14F-4D97-AF65-F5344CB8AC3E}">
        <p14:creationId xmlns:p14="http://schemas.microsoft.com/office/powerpoint/2010/main" val="102695894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58</a:t>
            </a:fld>
            <a:endParaRPr lang="en-US"/>
          </a:p>
        </p:txBody>
      </p:sp>
    </p:spTree>
    <p:extLst>
      <p:ext uri="{BB962C8B-B14F-4D97-AF65-F5344CB8AC3E}">
        <p14:creationId xmlns:p14="http://schemas.microsoft.com/office/powerpoint/2010/main" val="39570700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6</a:t>
            </a:fld>
            <a:endParaRPr lang="en-US"/>
          </a:p>
        </p:txBody>
      </p:sp>
    </p:spTree>
    <p:extLst>
      <p:ext uri="{BB962C8B-B14F-4D97-AF65-F5344CB8AC3E}">
        <p14:creationId xmlns:p14="http://schemas.microsoft.com/office/powerpoint/2010/main" val="66994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7</a:t>
            </a:fld>
            <a:endParaRPr lang="en-US"/>
          </a:p>
        </p:txBody>
      </p:sp>
    </p:spTree>
    <p:extLst>
      <p:ext uri="{BB962C8B-B14F-4D97-AF65-F5344CB8AC3E}">
        <p14:creationId xmlns:p14="http://schemas.microsoft.com/office/powerpoint/2010/main" val="24099662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8</a:t>
            </a:fld>
            <a:endParaRPr lang="en-US"/>
          </a:p>
        </p:txBody>
      </p:sp>
    </p:spTree>
    <p:extLst>
      <p:ext uri="{BB962C8B-B14F-4D97-AF65-F5344CB8AC3E}">
        <p14:creationId xmlns:p14="http://schemas.microsoft.com/office/powerpoint/2010/main" val="31428685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31876A-E0F6-4163-8B6D-563F99588ED1}" type="slidenum">
              <a:rPr lang="en-US" smtClean="0"/>
              <a:t>9</a:t>
            </a:fld>
            <a:endParaRPr lang="en-US"/>
          </a:p>
        </p:txBody>
      </p:sp>
    </p:spTree>
    <p:extLst>
      <p:ext uri="{BB962C8B-B14F-4D97-AF65-F5344CB8AC3E}">
        <p14:creationId xmlns:p14="http://schemas.microsoft.com/office/powerpoint/2010/main" val="18930441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0000"/>
                    <a:lumOff val="10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p>
        </p:txBody>
      </p:sp>
      <p:sp>
        <p:nvSpPr>
          <p:cNvPr id="4" name="Date Placeholder 3"/>
          <p:cNvSpPr>
            <a:spLocks noGrp="1"/>
          </p:cNvSpPr>
          <p:nvPr>
            <p:ph type="dt" sz="half" idx="10"/>
          </p:nvPr>
        </p:nvSpPr>
        <p:spPr/>
        <p:txBody>
          <a:bodyPr/>
          <a:lstStyle>
            <a:lvl1pPr algn="l">
              <a:defRPr/>
            </a:lvl1pPr>
          </a:lstStyle>
          <a:p>
            <a:fld id="{B61BEF0D-F0BB-DE4B-95CE-6DB70DBA9567}" type="datetimeFigureOut">
              <a:rPr lang="en-US" smtClean="0"/>
              <a:pPr/>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cxnSp>
        <p:nvCxnSpPr>
          <p:cNvPr id="8" name="Straight Connector 7"/>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08374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smtClean="0"/>
              <a:pPr/>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996187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628900" cy="5410200"/>
          </a:xfrm>
        </p:spPr>
        <p:txBody>
          <a:bodyPr vert="eaVert" lIns="45720" tIns="91440" rIns="45720" bIns="91440"/>
          <a:lstStyle/>
          <a:p>
            <a:r>
              <a:rPr lang="en-US"/>
              <a:t>Click to edit Master title style</a:t>
            </a:r>
          </a:p>
        </p:txBody>
      </p:sp>
      <p:sp>
        <p:nvSpPr>
          <p:cNvPr id="3" name="Vertical Text Placeholder 2"/>
          <p:cNvSpPr>
            <a:spLocks noGrp="1"/>
          </p:cNvSpPr>
          <p:nvPr>
            <p:ph type="body" orient="vert" idx="1"/>
          </p:nvPr>
        </p:nvSpPr>
        <p:spPr>
          <a:xfrm>
            <a:off x="990600"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smtClean="0"/>
              <a:pPr/>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610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smtClean="0"/>
              <a:pPr/>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954529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1"/>
            <a:ext cx="12192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cxnSp>
        <p:nvCxnSpPr>
          <p:cNvPr id="8" name="Straight Connector 7"/>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4971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p>
        </p:txBody>
      </p:sp>
      <p:sp>
        <p:nvSpPr>
          <p:cNvPr id="3" name="Content Placeholder 2"/>
          <p:cNvSpPr>
            <a:spLocks noGrp="1"/>
          </p:cNvSpPr>
          <p:nvPr>
            <p:ph sz="half" idx="1"/>
          </p:nvPr>
        </p:nvSpPr>
        <p:spPr>
          <a:xfrm>
            <a:off x="1024128"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61BEF0D-F0BB-DE4B-95CE-6DB70DBA9567}" type="datetimeFigureOut">
              <a:rPr lang="en-US" smtClean="0"/>
              <a:pPr/>
              <a:t>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186045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en-US"/>
              <a:t>Click to edit Master title style</a:t>
            </a:r>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2">
                    <a:lumMod val="7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lIns="45720" rIns="4572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2">
                    <a:lumMod val="75000"/>
                  </a:scheme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89320" y="2967788"/>
            <a:ext cx="4754880" cy="3341572"/>
          </a:xfrm>
        </p:spPr>
        <p:txBody>
          <a:bodyPr lIns="45720" rIns="4572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1BEF0D-F0BB-DE4B-95CE-6DB70DBA9567}" type="datetimeFigureOut">
              <a:rPr lang="en-US" smtClean="0"/>
              <a:pPr/>
              <a:t>7/30/2026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01133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smtClean="0"/>
              <a:pPr/>
              <a:t>7/30/2026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751893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7/30/2026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4267103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4192822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cxnSp>
        <p:nvCxnSpPr>
          <p:cNvPr id="9" name="Straight Connector 8"/>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0529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B61BEF0D-F0BB-DE4B-95CE-6DB70DBA9567}" type="datetimeFigureOut">
              <a:rPr lang="en-US" smtClean="0"/>
              <a:pPr/>
              <a:t>7/30/2026</a:t>
            </a:fld>
            <a:endParaRPr lang="en-US"/>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0000"/>
                    <a:lumOff val="10000"/>
                  </a:schemeClr>
                </a:solidFill>
                <a:latin typeface="+mj-lt"/>
              </a:defRPr>
            </a:lvl1pPr>
          </a:lstStyle>
          <a:p>
            <a:endParaRPr lang="en-US"/>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D57F1E4F-1CFF-5643-939E-217C01CDF565}" type="slidenum">
              <a:rPr lang="en-US" smtClean="0"/>
              <a:pPr/>
              <a:t>‹#›</a:t>
            </a:fld>
            <a:endParaRPr lang="en-US"/>
          </a:p>
        </p:txBody>
      </p:sp>
      <p:cxnSp>
        <p:nvCxnSpPr>
          <p:cNvPr id="7" name="Straight Connector 6"/>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2405733"/>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Lst>
  <p:txStyles>
    <p:titleStyle>
      <a:lvl1pPr algn="l" defTabSz="914400" rtl="0" eaLnBrk="1" latinLnBrk="0" hangingPunct="1">
        <a:lnSpc>
          <a:spcPct val="80000"/>
        </a:lnSpc>
        <a:spcBef>
          <a:spcPct val="0"/>
        </a:spcBef>
        <a:buNone/>
        <a:defRPr sz="5000" kern="1200" cap="all" spc="100" baseline="0">
          <a:solidFill>
            <a:schemeClr val="tx1">
              <a:lumMod val="90000"/>
              <a:lumOff val="10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creativecommons.org/licenses/by-nc/3.0/" TargetMode="External"/><Relationship Id="rId4" Type="http://schemas.openxmlformats.org/officeDocument/2006/relationships/hyperlink" Target="https://www.pngall.com/welcome-word-png/"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hyperlink" Target="mailto:Jay.Bergeron@cpsb.org"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43A69636-AE90-0BA7-EEE6-FE1AA247D502}"/>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420" t="23103" r="8671"/>
          <a:stretch/>
        </p:blipFill>
        <p:spPr>
          <a:xfrm>
            <a:off x="548660" y="10"/>
            <a:ext cx="12191980" cy="6857990"/>
          </a:xfrm>
          <a:prstGeom prst="rect">
            <a:avLst/>
          </a:prstGeom>
        </p:spPr>
      </p:pic>
      <p:sp>
        <p:nvSpPr>
          <p:cNvPr id="57" name="Rectangle 52">
            <a:extLst>
              <a:ext uri="{FF2B5EF4-FFF2-40B4-BE49-F238E27FC236}">
                <a16:creationId xmlns:a16="http://schemas.microsoft.com/office/drawing/2014/main" id="{65DD4B2F-1C7E-407F-B344-CC8C18789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59968"/>
            <a:ext cx="12192000" cy="2298032"/>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57200" y="4960137"/>
            <a:ext cx="7772400" cy="1463040"/>
          </a:xfrm>
        </p:spPr>
        <p:txBody>
          <a:bodyPr>
            <a:normAutofit/>
          </a:bodyPr>
          <a:lstStyle/>
          <a:p>
            <a:r>
              <a:rPr lang="en-US" dirty="0"/>
              <a:t>                                   2026-2027</a:t>
            </a:r>
          </a:p>
        </p:txBody>
      </p:sp>
      <p:sp>
        <p:nvSpPr>
          <p:cNvPr id="3" name="Subtitle 2"/>
          <p:cNvSpPr>
            <a:spLocks noGrp="1"/>
          </p:cNvSpPr>
          <p:nvPr>
            <p:ph type="subTitle" idx="1"/>
          </p:nvPr>
        </p:nvSpPr>
        <p:spPr>
          <a:xfrm>
            <a:off x="8610600" y="4960137"/>
            <a:ext cx="3397468" cy="1463040"/>
          </a:xfrm>
        </p:spPr>
        <p:txBody>
          <a:bodyPr>
            <a:noAutofit/>
          </a:bodyPr>
          <a:lstStyle/>
          <a:p>
            <a:r>
              <a:rPr lang="en-US" sz="3200" b="1"/>
              <a:t>Extended Day Program In-service</a:t>
            </a:r>
          </a:p>
        </p:txBody>
      </p:sp>
      <p:cxnSp>
        <p:nvCxnSpPr>
          <p:cNvPr id="58" name="Straight Connector 54">
            <a:extLst>
              <a:ext uri="{FF2B5EF4-FFF2-40B4-BE49-F238E27FC236}">
                <a16:creationId xmlns:a16="http://schemas.microsoft.com/office/drawing/2014/main" id="{BDC89D4E-94EA-4E1D-96A9-1C6319577D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2">
                <a:alpha val="8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97A0E8C-7DA2-ED2C-6982-FC7AFC41BE03}"/>
              </a:ext>
            </a:extLst>
          </p:cNvPr>
          <p:cNvSpPr txBox="1"/>
          <p:nvPr/>
        </p:nvSpPr>
        <p:spPr>
          <a:xfrm>
            <a:off x="9913812" y="6657945"/>
            <a:ext cx="2278188" cy="200055"/>
          </a:xfrm>
          <a:prstGeom prst="rect">
            <a:avLst/>
          </a:prstGeom>
          <a:solidFill>
            <a:srgbClr val="000000"/>
          </a:solidFill>
        </p:spPr>
        <p:txBody>
          <a:bodyPr wrap="none">
            <a:spAutoFit/>
          </a:bodyPr>
          <a:lstStyle/>
          <a:p>
            <a:pPr algn="r">
              <a:spcAft>
                <a:spcPts val="600"/>
              </a:spcAft>
            </a:pPr>
            <a:r>
              <a:rPr lang="en-US" sz="700">
                <a:solidFill>
                  <a:srgbClr val="FFFFFF"/>
                </a:solidFill>
                <a:hlinkClick r:id="rId4">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a:extLst>
                    <a:ext uri="{A12FA001-AC4F-418D-AE19-62706E023703}">
                      <ahyp:hlinkClr xmlns:ahyp="http://schemas.microsoft.com/office/drawing/2018/hyperlinkcolor" val="tx"/>
                    </a:ext>
                  </a:extLst>
                </a:hlinkClick>
              </a:rPr>
              <a:t>CC BY-NC</a:t>
            </a:r>
            <a:r>
              <a:rPr lang="en-US" sz="700">
                <a:solidFill>
                  <a:srgbClr val="FFFFFF"/>
                </a:solidFill>
              </a:rPr>
              <a:t>.</a:t>
            </a:r>
          </a:p>
        </p:txBody>
      </p:sp>
    </p:spTree>
    <p:extLst>
      <p:ext uri="{BB962C8B-B14F-4D97-AF65-F5344CB8AC3E}">
        <p14:creationId xmlns:p14="http://schemas.microsoft.com/office/powerpoint/2010/main" val="970004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B0890400-BB8B-4A44-AB63-65C7CA223E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D8B617-C920-1B1C-5769-9B0D6528C7AA}"/>
              </a:ext>
            </a:extLst>
          </p:cNvPr>
          <p:cNvSpPr>
            <a:spLocks noGrp="1"/>
          </p:cNvSpPr>
          <p:nvPr>
            <p:ph type="title"/>
          </p:nvPr>
        </p:nvSpPr>
        <p:spPr>
          <a:xfrm>
            <a:off x="964788" y="804333"/>
            <a:ext cx="3391900" cy="5249334"/>
          </a:xfrm>
        </p:spPr>
        <p:txBody>
          <a:bodyPr>
            <a:normAutofit/>
          </a:bodyPr>
          <a:lstStyle/>
          <a:p>
            <a:pPr algn="r"/>
            <a:r>
              <a:rPr lang="en-US"/>
              <a:t>2026-2027 edp salary schedules</a:t>
            </a:r>
          </a:p>
        </p:txBody>
      </p:sp>
      <p:cxnSp>
        <p:nvCxnSpPr>
          <p:cNvPr id="17" name="Straight Connector 16">
            <a:extLst>
              <a:ext uri="{FF2B5EF4-FFF2-40B4-BE49-F238E27FC236}">
                <a16:creationId xmlns:a16="http://schemas.microsoft.com/office/drawing/2014/main" id="{4D39B797-CDC6-4529-8A36-9CBFC98163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77597" y="1600200"/>
            <a:ext cx="0" cy="3657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2623E45B-63D8-9FF0-A1F5-3D09BE39B0A0}"/>
              </a:ext>
            </a:extLst>
          </p:cNvPr>
          <p:cNvSpPr>
            <a:spLocks noGrp="1"/>
          </p:cNvSpPr>
          <p:nvPr>
            <p:ph idx="1"/>
          </p:nvPr>
        </p:nvSpPr>
        <p:spPr>
          <a:xfrm>
            <a:off x="4999330" y="804333"/>
            <a:ext cx="6257721" cy="5249334"/>
          </a:xfrm>
        </p:spPr>
        <p:txBody>
          <a:bodyPr anchor="ctr">
            <a:normAutofit/>
          </a:bodyPr>
          <a:lstStyle/>
          <a:p>
            <a:r>
              <a:rPr lang="en-US" sz="2000"/>
              <a:t>The 2026-2027 EDP Salary Schedules are in your folder.</a:t>
            </a:r>
          </a:p>
          <a:p>
            <a:r>
              <a:rPr lang="en-US" sz="2000"/>
              <a:t>These salary schedules will take effect the Monday of the first week of school (8/10).</a:t>
            </a:r>
          </a:p>
          <a:p>
            <a:r>
              <a:rPr lang="en-US" sz="2000"/>
              <a:t>Tier levels are determined by your prior year revenue. </a:t>
            </a:r>
          </a:p>
          <a:p>
            <a:r>
              <a:rPr lang="en-US" sz="2000"/>
              <a:t>To find out, you can print a Total Summary Primary Accounts Only report for the date rate 7/1/2025-6/30/2026.  The total payments amount will determine what Tier level you fall into.</a:t>
            </a:r>
          </a:p>
          <a:p>
            <a:r>
              <a:rPr lang="en-US" sz="2000"/>
              <a:t>Employees that were hired prior to 3/1/2026 are eligible for an experience level increase this school year.  Employees hired after this date will receive the experience level increase next school year.</a:t>
            </a:r>
          </a:p>
          <a:p>
            <a:r>
              <a:rPr lang="en-US" sz="2000"/>
              <a:t>The support staff pay rate has increased to $10.50 </a:t>
            </a:r>
          </a:p>
          <a:p>
            <a:r>
              <a:rPr lang="en-US" sz="2000"/>
              <a:t>(Support staff rate increases coincide with tuition increases.)</a:t>
            </a:r>
          </a:p>
        </p:txBody>
      </p:sp>
    </p:spTree>
    <p:extLst>
      <p:ext uri="{BB962C8B-B14F-4D97-AF65-F5344CB8AC3E}">
        <p14:creationId xmlns:p14="http://schemas.microsoft.com/office/powerpoint/2010/main" val="25774458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1E7C082-5B81-400A-A1DE-7CA9F26ED8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9" name="Straight Connector 8">
            <a:extLst>
              <a:ext uri="{FF2B5EF4-FFF2-40B4-BE49-F238E27FC236}">
                <a16:creationId xmlns:a16="http://schemas.microsoft.com/office/drawing/2014/main" id="{08D54232-CDE1-4B53-B430-AB82206F6B5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9238970C-19DE-438D-80D2-5CF9690551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4B1E3F6-167B-40F3-B303-9A931BAB97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928" y="484632"/>
            <a:ext cx="11244036" cy="58809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365356" y="810275"/>
            <a:ext cx="7020747" cy="5229630"/>
          </a:xfrm>
        </p:spPr>
        <p:txBody>
          <a:bodyPr vert="horz" lIns="91440" tIns="45720" rIns="91440" bIns="45720" rtlCol="0" anchor="ctr">
            <a:normAutofit/>
          </a:bodyPr>
          <a:lstStyle/>
          <a:p>
            <a:pPr algn="l"/>
            <a:r>
              <a:rPr lang="en-US" sz="6600">
                <a:solidFill>
                  <a:srgbClr val="FFFFFF"/>
                </a:solidFill>
              </a:rPr>
              <a:t>Policy revisions</a:t>
            </a:r>
          </a:p>
        </p:txBody>
      </p:sp>
      <p:cxnSp>
        <p:nvCxnSpPr>
          <p:cNvPr id="15" name="Straight Connector 14">
            <a:extLst>
              <a:ext uri="{FF2B5EF4-FFF2-40B4-BE49-F238E27FC236}">
                <a16:creationId xmlns:a16="http://schemas.microsoft.com/office/drawing/2014/main" id="{40465A9A-0B0E-4D7B-8150-D098AC71B3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9935" y="1596290"/>
            <a:ext cx="0" cy="3657600"/>
          </a:xfrm>
          <a:prstGeom prst="line">
            <a:avLst/>
          </a:prstGeom>
          <a:ln w="19050">
            <a:solidFill>
              <a:srgbClr val="FFFFFF">
                <a:alpha val="7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8388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40045-8C4E-2644-5225-7889EA30647E}"/>
              </a:ext>
            </a:extLst>
          </p:cNvPr>
          <p:cNvSpPr>
            <a:spLocks noGrp="1"/>
          </p:cNvSpPr>
          <p:nvPr>
            <p:ph type="title"/>
          </p:nvPr>
        </p:nvSpPr>
        <p:spPr/>
        <p:txBody>
          <a:bodyPr/>
          <a:lstStyle/>
          <a:p>
            <a:r>
              <a:rPr lang="en-US" dirty="0"/>
              <a:t>Policy manual additions</a:t>
            </a:r>
          </a:p>
        </p:txBody>
      </p:sp>
      <p:sp>
        <p:nvSpPr>
          <p:cNvPr id="3" name="Content Placeholder 2">
            <a:extLst>
              <a:ext uri="{FF2B5EF4-FFF2-40B4-BE49-F238E27FC236}">
                <a16:creationId xmlns:a16="http://schemas.microsoft.com/office/drawing/2014/main" id="{7870965D-49E8-5881-FEA4-A9C68022381A}"/>
              </a:ext>
            </a:extLst>
          </p:cNvPr>
          <p:cNvSpPr>
            <a:spLocks noGrp="1"/>
          </p:cNvSpPr>
          <p:nvPr>
            <p:ph idx="1"/>
          </p:nvPr>
        </p:nvSpPr>
        <p:spPr/>
        <p:txBody>
          <a:bodyPr vert="horz" lIns="45720" tIns="45720" rIns="45720" bIns="45720" rtlCol="0" anchor="t">
            <a:normAutofit/>
          </a:bodyPr>
          <a:lstStyle/>
          <a:p>
            <a:r>
              <a:rPr lang="en-US" dirty="0"/>
              <a:t>Phone and Communication Requirements (p. 3)</a:t>
            </a:r>
          </a:p>
          <a:p>
            <a:r>
              <a:rPr lang="en-US" dirty="0"/>
              <a:t>All programs must coordinate with the CPSB Technology Department to implement a parent communication system that will function as the primary source of communication for notifying parents of updates, reminders, closures, and other pertinent information.</a:t>
            </a:r>
          </a:p>
          <a:p>
            <a:endParaRPr lang="en-US" dirty="0"/>
          </a:p>
          <a:p>
            <a:endParaRPr lang="en-US" dirty="0"/>
          </a:p>
          <a:p>
            <a:endParaRPr lang="en-US" dirty="0"/>
          </a:p>
          <a:p>
            <a:pPr marL="0" indent="0">
              <a:buNone/>
            </a:pPr>
            <a:endParaRPr lang="en-US" dirty="0"/>
          </a:p>
          <a:p>
            <a:endParaRPr lang="en-US" dirty="0"/>
          </a:p>
        </p:txBody>
      </p:sp>
    </p:spTree>
    <p:extLst>
      <p:ext uri="{BB962C8B-B14F-4D97-AF65-F5344CB8AC3E}">
        <p14:creationId xmlns:p14="http://schemas.microsoft.com/office/powerpoint/2010/main" val="16535144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1CE8CA9-D6D2-4C46-8070-9566F894E5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1DD959-E022-5534-B673-F9A51C3E0C11}"/>
              </a:ext>
            </a:extLst>
          </p:cNvPr>
          <p:cNvSpPr>
            <a:spLocks noGrp="1"/>
          </p:cNvSpPr>
          <p:nvPr>
            <p:ph type="title"/>
          </p:nvPr>
        </p:nvSpPr>
        <p:spPr>
          <a:xfrm>
            <a:off x="1024129" y="585216"/>
            <a:ext cx="3779085" cy="1499616"/>
          </a:xfrm>
        </p:spPr>
        <p:txBody>
          <a:bodyPr>
            <a:normAutofit fontScale="90000"/>
          </a:bodyPr>
          <a:lstStyle/>
          <a:p>
            <a:r>
              <a:rPr lang="en-US" sz="4400" dirty="0" err="1">
                <a:solidFill>
                  <a:schemeClr val="tx1"/>
                </a:solidFill>
              </a:rPr>
              <a:t>Finalsite</a:t>
            </a:r>
            <a:r>
              <a:rPr lang="en-US" sz="4400" dirty="0">
                <a:solidFill>
                  <a:schemeClr val="tx1"/>
                </a:solidFill>
              </a:rPr>
              <a:t> Messages </a:t>
            </a:r>
            <a:r>
              <a:rPr lang="en-US" sz="4400" dirty="0" err="1">
                <a:solidFill>
                  <a:schemeClr val="tx1"/>
                </a:solidFill>
              </a:rPr>
              <a:t>xr</a:t>
            </a:r>
            <a:r>
              <a:rPr lang="en-US" sz="4400" dirty="0">
                <a:solidFill>
                  <a:schemeClr val="tx1"/>
                </a:solidFill>
              </a:rPr>
              <a:t> enterprises</a:t>
            </a:r>
          </a:p>
        </p:txBody>
      </p:sp>
      <p:cxnSp>
        <p:nvCxnSpPr>
          <p:cNvPr id="14" name="Straight Connector 13">
            <a:extLst>
              <a:ext uri="{FF2B5EF4-FFF2-40B4-BE49-F238E27FC236}">
                <a16:creationId xmlns:a16="http://schemas.microsoft.com/office/drawing/2014/main" id="{72B31CF5-BEC2-457D-A52F-6A5CCB066FE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9" name="Content Placeholder 8">
            <a:extLst>
              <a:ext uri="{FF2B5EF4-FFF2-40B4-BE49-F238E27FC236}">
                <a16:creationId xmlns:a16="http://schemas.microsoft.com/office/drawing/2014/main" id="{812B47A6-E567-52C3-9570-9FD887EA8C24}"/>
              </a:ext>
            </a:extLst>
          </p:cNvPr>
          <p:cNvSpPr>
            <a:spLocks noGrp="1"/>
          </p:cNvSpPr>
          <p:nvPr>
            <p:ph idx="1"/>
          </p:nvPr>
        </p:nvSpPr>
        <p:spPr>
          <a:xfrm>
            <a:off x="1024129" y="2286000"/>
            <a:ext cx="3791711" cy="3931920"/>
          </a:xfrm>
        </p:spPr>
        <p:txBody>
          <a:bodyPr>
            <a:normAutofit/>
          </a:bodyPr>
          <a:lstStyle/>
          <a:p>
            <a:r>
              <a:rPr lang="en-US" dirty="0">
                <a:solidFill>
                  <a:srgbClr val="FFFFFF"/>
                </a:solidFill>
              </a:rPr>
              <a:t>Submit a ticket with the CPSB Technology Department whenever you are ready to get started.</a:t>
            </a:r>
          </a:p>
        </p:txBody>
      </p:sp>
      <p:pic>
        <p:nvPicPr>
          <p:cNvPr id="5" name="Content Placeholder 4">
            <a:extLst>
              <a:ext uri="{FF2B5EF4-FFF2-40B4-BE49-F238E27FC236}">
                <a16:creationId xmlns:a16="http://schemas.microsoft.com/office/drawing/2014/main" id="{B418612E-B105-5B0B-CC49-98D4B695BAB7}"/>
              </a:ext>
            </a:extLst>
          </p:cNvPr>
          <p:cNvPicPr>
            <a:picLocks noChangeAspect="1"/>
          </p:cNvPicPr>
          <p:nvPr/>
        </p:nvPicPr>
        <p:blipFill>
          <a:blip r:embed="rId3"/>
          <a:stretch>
            <a:fillRect/>
          </a:stretch>
        </p:blipFill>
        <p:spPr>
          <a:xfrm>
            <a:off x="6096000" y="939736"/>
            <a:ext cx="5455921" cy="4978527"/>
          </a:xfrm>
          <a:prstGeom prst="rect">
            <a:avLst/>
          </a:prstGeom>
        </p:spPr>
      </p:pic>
    </p:spTree>
    <p:extLst>
      <p:ext uri="{BB962C8B-B14F-4D97-AF65-F5344CB8AC3E}">
        <p14:creationId xmlns:p14="http://schemas.microsoft.com/office/powerpoint/2010/main" val="24691241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809A8-818F-8E67-FF63-2D69569B4AFB}"/>
              </a:ext>
            </a:extLst>
          </p:cNvPr>
          <p:cNvSpPr>
            <a:spLocks noGrp="1"/>
          </p:cNvSpPr>
          <p:nvPr>
            <p:ph type="title"/>
          </p:nvPr>
        </p:nvSpPr>
        <p:spPr/>
        <p:txBody>
          <a:bodyPr/>
          <a:lstStyle/>
          <a:p>
            <a:r>
              <a:rPr lang="en-US" dirty="0"/>
              <a:t>Policy manual revisions</a:t>
            </a:r>
          </a:p>
        </p:txBody>
      </p:sp>
      <p:sp>
        <p:nvSpPr>
          <p:cNvPr id="3" name="Content Placeholder 2">
            <a:extLst>
              <a:ext uri="{FF2B5EF4-FFF2-40B4-BE49-F238E27FC236}">
                <a16:creationId xmlns:a16="http://schemas.microsoft.com/office/drawing/2014/main" id="{566AA11E-163F-A82B-F1F7-81E59AB7C77A}"/>
              </a:ext>
            </a:extLst>
          </p:cNvPr>
          <p:cNvSpPr>
            <a:spLocks noGrp="1"/>
          </p:cNvSpPr>
          <p:nvPr>
            <p:ph idx="1"/>
          </p:nvPr>
        </p:nvSpPr>
        <p:spPr>
          <a:xfrm>
            <a:off x="320040" y="1708728"/>
            <a:ext cx="11603736" cy="4877722"/>
          </a:xfrm>
        </p:spPr>
        <p:txBody>
          <a:bodyPr vert="horz" lIns="45720" tIns="45720" rIns="45720" bIns="45720" rtlCol="0" anchor="t">
            <a:normAutofit lnSpcReduction="10000"/>
          </a:bodyPr>
          <a:lstStyle/>
          <a:p>
            <a:r>
              <a:rPr lang="en-US" b="1" dirty="0"/>
              <a:t>Delinquent Extended Day Balances (p.8)</a:t>
            </a:r>
            <a:endParaRPr lang="en-US" dirty="0"/>
          </a:p>
          <a:p>
            <a:r>
              <a:rPr lang="en-US" dirty="0"/>
              <a:t>Extended Day Program fees are required to be paid in advance, and account balances should remain current at all times. To ensure consistent collection efforts, the following collection procedures must be followed for delinquent accounts:</a:t>
            </a:r>
          </a:p>
          <a:p>
            <a:pPr lvl="0"/>
            <a:r>
              <a:rPr lang="en-US" u="sng" dirty="0"/>
              <a:t>30 Days Past Due</a:t>
            </a:r>
            <a:r>
              <a:rPr lang="en-US" dirty="0"/>
              <a:t> (all delinquent balances): The site must contact the parent or guardian by phone and issue a statement reflecting balance due on account.</a:t>
            </a:r>
          </a:p>
          <a:p>
            <a:pPr lvl="0"/>
            <a:r>
              <a:rPr lang="en-US" u="sng" dirty="0"/>
              <a:t>60 Days Past Due</a:t>
            </a:r>
            <a:r>
              <a:rPr lang="en-US" dirty="0"/>
              <a:t> (balances of $50 or more): A Delinquent Account Notice (Appendix A12) must be sent to the parent or guardian via certified mail.</a:t>
            </a:r>
          </a:p>
          <a:p>
            <a:pPr lvl="0"/>
            <a:r>
              <a:rPr lang="en-US" u="sng" dirty="0"/>
              <a:t>90 Days Past Due</a:t>
            </a:r>
            <a:r>
              <a:rPr lang="en-US" dirty="0"/>
              <a:t> (all delinquent balances): The outstanding balance must be added to </a:t>
            </a:r>
            <a:r>
              <a:rPr lang="en-US" dirty="0" err="1"/>
              <a:t>JCampus</a:t>
            </a:r>
            <a:r>
              <a:rPr lang="en-US" dirty="0"/>
              <a:t>, and the account must be flagged in ProCare.</a:t>
            </a:r>
          </a:p>
          <a:p>
            <a:pPr lvl="0"/>
            <a:r>
              <a:rPr lang="en-US" u="sng" dirty="0"/>
              <a:t>120 Days Past Due</a:t>
            </a:r>
            <a:r>
              <a:rPr lang="en-US" dirty="0"/>
              <a:t> (balances of $50 or more): The account must be referred to the School Board Attorney for collection efforts. The referral packet must include a copy of the Customer Statement and the certified letter previously sent to the parent or guardian. A sample attorney referral letter and attorney contact information are provided in Appendix A13.</a:t>
            </a:r>
          </a:p>
          <a:p>
            <a:endParaRPr lang="en-US" dirty="0"/>
          </a:p>
        </p:txBody>
      </p:sp>
    </p:spTree>
    <p:extLst>
      <p:ext uri="{BB962C8B-B14F-4D97-AF65-F5344CB8AC3E}">
        <p14:creationId xmlns:p14="http://schemas.microsoft.com/office/powerpoint/2010/main" val="15061804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6C4B6-8AA4-D36A-F912-68A3856B5E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E730C7-DDF6-29DB-08D1-A4E2B65A7BBC}"/>
              </a:ext>
            </a:extLst>
          </p:cNvPr>
          <p:cNvSpPr>
            <a:spLocks noGrp="1"/>
          </p:cNvSpPr>
          <p:nvPr>
            <p:ph type="title"/>
          </p:nvPr>
        </p:nvSpPr>
        <p:spPr/>
        <p:txBody>
          <a:bodyPr/>
          <a:lstStyle/>
          <a:p>
            <a:r>
              <a:rPr lang="en-US" dirty="0"/>
              <a:t>Policy manual revisions</a:t>
            </a:r>
          </a:p>
        </p:txBody>
      </p:sp>
      <p:sp>
        <p:nvSpPr>
          <p:cNvPr id="3" name="Content Placeholder 2">
            <a:extLst>
              <a:ext uri="{FF2B5EF4-FFF2-40B4-BE49-F238E27FC236}">
                <a16:creationId xmlns:a16="http://schemas.microsoft.com/office/drawing/2014/main" id="{46E8C57D-8049-21BE-B13F-09615A171B97}"/>
              </a:ext>
            </a:extLst>
          </p:cNvPr>
          <p:cNvSpPr>
            <a:spLocks noGrp="1"/>
          </p:cNvSpPr>
          <p:nvPr>
            <p:ph idx="1"/>
          </p:nvPr>
        </p:nvSpPr>
        <p:spPr>
          <a:xfrm>
            <a:off x="320040" y="1708728"/>
            <a:ext cx="11603736" cy="4877722"/>
          </a:xfrm>
        </p:spPr>
        <p:txBody>
          <a:bodyPr vert="horz" lIns="45720" tIns="45720" rIns="45720" bIns="45720" rtlCol="0" anchor="t">
            <a:normAutofit fontScale="92500"/>
          </a:bodyPr>
          <a:lstStyle/>
          <a:p>
            <a:r>
              <a:rPr lang="en-US" b="1" dirty="0"/>
              <a:t>Delinquent Extended Day Balances (p.8)</a:t>
            </a:r>
            <a:endParaRPr lang="en-US" dirty="0"/>
          </a:p>
          <a:p>
            <a:r>
              <a:rPr lang="en-US" dirty="0"/>
              <a:t>All accounts with balances of $50 or more must be included on the Financial Statement Collections Checklist to verify that required collection procedures have been completed.  For students who are no longer enrolled at the school, an account may be written off as bad debt in ProCare only after all required collection procedures, including referral to the School Board Attorney, have been completed. Any write-off must have the principal's written approval, and the approval documentation must be maintained on file and submitted with the financial statement for the month in which the write-off is recorded. Written-off accounts must remain flagged in ProCare, and the balance must remain outstanding in </a:t>
            </a:r>
            <a:r>
              <a:rPr lang="en-US" dirty="0" err="1"/>
              <a:t>JCampus</a:t>
            </a:r>
            <a:r>
              <a:rPr lang="en-US" dirty="0"/>
              <a:t>.  </a:t>
            </a:r>
          </a:p>
          <a:p>
            <a:r>
              <a:rPr lang="en-US" dirty="0"/>
              <a:t>If a family subsequently seeks to re-enroll in the Extended Day Program, any bad debt write-off must be voided, and the full outstanding balance must be paid before registration is permitted. Upon payment, the account status in </a:t>
            </a:r>
            <a:r>
              <a:rPr lang="en-US" dirty="0" err="1"/>
              <a:t>JCampus</a:t>
            </a:r>
            <a:r>
              <a:rPr lang="en-US" dirty="0"/>
              <a:t> must be updated to reflect the balance as paid, and any applicable ProCare flags must be removed.  </a:t>
            </a:r>
          </a:p>
          <a:p>
            <a:r>
              <a:rPr lang="en-US" dirty="0"/>
              <a:t>Students with a delinquent Extended Day balance from a prior school year are not eligible to enroll in the summer program or the subsequent school year until the outstanding Extended Day balance has been paid in full.</a:t>
            </a:r>
          </a:p>
          <a:p>
            <a:endParaRPr lang="en-US" dirty="0"/>
          </a:p>
        </p:txBody>
      </p:sp>
    </p:spTree>
    <p:extLst>
      <p:ext uri="{BB962C8B-B14F-4D97-AF65-F5344CB8AC3E}">
        <p14:creationId xmlns:p14="http://schemas.microsoft.com/office/powerpoint/2010/main" val="23662235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2609B-B66A-3DC7-9E6A-B2331EE18EFA}"/>
              </a:ext>
            </a:extLst>
          </p:cNvPr>
          <p:cNvSpPr>
            <a:spLocks noGrp="1"/>
          </p:cNvSpPr>
          <p:nvPr>
            <p:ph type="title"/>
          </p:nvPr>
        </p:nvSpPr>
        <p:spPr/>
        <p:txBody>
          <a:bodyPr/>
          <a:lstStyle/>
          <a:p>
            <a:r>
              <a:rPr lang="en-US"/>
              <a:t>Policy manual revisions</a:t>
            </a:r>
          </a:p>
        </p:txBody>
      </p:sp>
      <p:sp>
        <p:nvSpPr>
          <p:cNvPr id="3" name="Content Placeholder 2">
            <a:extLst>
              <a:ext uri="{FF2B5EF4-FFF2-40B4-BE49-F238E27FC236}">
                <a16:creationId xmlns:a16="http://schemas.microsoft.com/office/drawing/2014/main" id="{372EDAB4-5A31-6AD1-E762-48568D01C442}"/>
              </a:ext>
            </a:extLst>
          </p:cNvPr>
          <p:cNvSpPr>
            <a:spLocks noGrp="1"/>
          </p:cNvSpPr>
          <p:nvPr>
            <p:ph idx="1"/>
          </p:nvPr>
        </p:nvSpPr>
        <p:spPr>
          <a:xfrm>
            <a:off x="1024128" y="1892808"/>
            <a:ext cx="9720071" cy="4416552"/>
          </a:xfrm>
        </p:spPr>
        <p:txBody>
          <a:bodyPr vert="horz" lIns="45720" tIns="45720" rIns="45720" bIns="45720" rtlCol="0" anchor="t">
            <a:normAutofit/>
          </a:bodyPr>
          <a:lstStyle/>
          <a:p>
            <a:r>
              <a:rPr lang="en-US" b="1" dirty="0"/>
              <a:t>Conduct Policy and Discipline Procedures (p. 12)</a:t>
            </a:r>
          </a:p>
          <a:p>
            <a:r>
              <a:rPr lang="en-US" dirty="0"/>
              <a:t>To maintain a positive and respectful environment for children and staff, parents and guardians are expected to conduct themselves in a courteous and professional manner at all times.  Disrespectful, aggressive, or inappropriate behavior by a parent or guardian—including verbal abuse, threats, intimidation, or refusal to follow program procedures—may result in dismissal from the Extended Day Program.  The safety and well-being of students and staff is our highest priority, and the program reserves the right to take immediate action when necessary.  These policies are established to assure a safe, secure, and orderly atmosphere and are established in the best interest of all children. Participants are required to observe conduct regulations at all times.</a:t>
            </a:r>
          </a:p>
          <a:p>
            <a:endParaRPr lang="en-US" b="1" dirty="0"/>
          </a:p>
        </p:txBody>
      </p:sp>
    </p:spTree>
    <p:extLst>
      <p:ext uri="{BB962C8B-B14F-4D97-AF65-F5344CB8AC3E}">
        <p14:creationId xmlns:p14="http://schemas.microsoft.com/office/powerpoint/2010/main" val="4023549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576C7-C8DA-74AB-7599-ED5BE72B54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D8465E-ABA1-B5B8-F88D-534517E20349}"/>
              </a:ext>
            </a:extLst>
          </p:cNvPr>
          <p:cNvSpPr>
            <a:spLocks noGrp="1"/>
          </p:cNvSpPr>
          <p:nvPr>
            <p:ph type="title"/>
          </p:nvPr>
        </p:nvSpPr>
        <p:spPr/>
        <p:txBody>
          <a:bodyPr/>
          <a:lstStyle/>
          <a:p>
            <a:r>
              <a:rPr lang="en-US"/>
              <a:t>Policy manual revisions</a:t>
            </a:r>
          </a:p>
        </p:txBody>
      </p:sp>
      <p:sp>
        <p:nvSpPr>
          <p:cNvPr id="3" name="Content Placeholder 2">
            <a:extLst>
              <a:ext uri="{FF2B5EF4-FFF2-40B4-BE49-F238E27FC236}">
                <a16:creationId xmlns:a16="http://schemas.microsoft.com/office/drawing/2014/main" id="{A52AB539-37E3-8DF8-63AA-D6AA84BDB503}"/>
              </a:ext>
            </a:extLst>
          </p:cNvPr>
          <p:cNvSpPr>
            <a:spLocks noGrp="1"/>
          </p:cNvSpPr>
          <p:nvPr>
            <p:ph idx="1"/>
          </p:nvPr>
        </p:nvSpPr>
        <p:spPr>
          <a:xfrm>
            <a:off x="1024128" y="1892808"/>
            <a:ext cx="9720071" cy="4416552"/>
          </a:xfrm>
        </p:spPr>
        <p:txBody>
          <a:bodyPr vert="horz" lIns="45720" tIns="45720" rIns="45720" bIns="45720" rtlCol="0" anchor="t">
            <a:normAutofit/>
          </a:bodyPr>
          <a:lstStyle/>
          <a:p>
            <a:r>
              <a:rPr lang="en-US" b="1" dirty="0"/>
              <a:t>Emergency Dismissal and School Closing (p. 15)</a:t>
            </a:r>
            <a:endParaRPr lang="en-US" dirty="0"/>
          </a:p>
          <a:p>
            <a:r>
              <a:rPr lang="en-US" dirty="0"/>
              <a:t>During the year it may become necessary to dismiss students early or close schools and Extended Day Programs due to an emergency. The primary concern will be to ensure safety for all students. Each Site Director will have on file a plan for emergency situations, including those which may occur during non-school hours/days. The plan shall be approved by the Principal. If Calcasieu Parish Schools are closed due to an emergency, there will not be before or after-school care. In situations where an emergency affects a specific Extended Day Program site, the decision to close that program will be at the discretion of the Principal based on the circumstances and safety considerations.  Emergency information on file for each child should be accurate and current. Revisions should be made as information changes.</a:t>
            </a:r>
          </a:p>
          <a:p>
            <a:endParaRPr lang="en-US" b="1" dirty="0"/>
          </a:p>
        </p:txBody>
      </p:sp>
    </p:spTree>
    <p:extLst>
      <p:ext uri="{BB962C8B-B14F-4D97-AF65-F5344CB8AC3E}">
        <p14:creationId xmlns:p14="http://schemas.microsoft.com/office/powerpoint/2010/main" val="14017123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458CA-C835-5E46-921C-86C88DD44CBF}"/>
              </a:ext>
            </a:extLst>
          </p:cNvPr>
          <p:cNvSpPr>
            <a:spLocks noGrp="1"/>
          </p:cNvSpPr>
          <p:nvPr>
            <p:ph type="title"/>
          </p:nvPr>
        </p:nvSpPr>
        <p:spPr/>
        <p:txBody>
          <a:bodyPr/>
          <a:lstStyle/>
          <a:p>
            <a:r>
              <a:rPr lang="en-US"/>
              <a:t>Policy manual revisions</a:t>
            </a:r>
          </a:p>
        </p:txBody>
      </p:sp>
      <p:sp>
        <p:nvSpPr>
          <p:cNvPr id="3" name="Content Placeholder 2">
            <a:extLst>
              <a:ext uri="{FF2B5EF4-FFF2-40B4-BE49-F238E27FC236}">
                <a16:creationId xmlns:a16="http://schemas.microsoft.com/office/drawing/2014/main" id="{2C42E0F7-2B5F-307C-4495-7EC4C60D086D}"/>
              </a:ext>
            </a:extLst>
          </p:cNvPr>
          <p:cNvSpPr>
            <a:spLocks noGrp="1"/>
          </p:cNvSpPr>
          <p:nvPr>
            <p:ph idx="1"/>
          </p:nvPr>
        </p:nvSpPr>
        <p:spPr>
          <a:xfrm>
            <a:off x="1024128" y="1720273"/>
            <a:ext cx="9720071" cy="4589087"/>
          </a:xfrm>
        </p:spPr>
        <p:txBody>
          <a:bodyPr vert="horz" lIns="45720" tIns="45720" rIns="45720" bIns="45720" rtlCol="0" anchor="t">
            <a:normAutofit/>
          </a:bodyPr>
          <a:lstStyle/>
          <a:p>
            <a:r>
              <a:rPr lang="en-US" b="1" dirty="0"/>
              <a:t>Summer Program Phone and Communication Requirements (p. 19)</a:t>
            </a:r>
          </a:p>
          <a:p>
            <a:r>
              <a:rPr lang="en-US" dirty="0"/>
              <a:t>All programs must coordinate with the CPSB Technology Department to implement a parent communication system that will function as the primary source of communication for notifying parents of updates, reminders, closures, and other pertinent information.</a:t>
            </a:r>
          </a:p>
          <a:p>
            <a:r>
              <a:rPr lang="en-US" b="1" dirty="0">
                <a:highlight>
                  <a:srgbClr val="FFFF00"/>
                </a:highlight>
              </a:rPr>
              <a:t> </a:t>
            </a:r>
            <a:endParaRPr lang="en-US" dirty="0">
              <a:highlight>
                <a:srgbClr val="FFFF00"/>
              </a:highlight>
            </a:endParaRPr>
          </a:p>
          <a:p>
            <a:endParaRPr lang="en-US" dirty="0">
              <a:highlight>
                <a:srgbClr val="FFFF00"/>
              </a:highlight>
            </a:endParaRPr>
          </a:p>
        </p:txBody>
      </p:sp>
    </p:spTree>
    <p:extLst>
      <p:ext uri="{BB962C8B-B14F-4D97-AF65-F5344CB8AC3E}">
        <p14:creationId xmlns:p14="http://schemas.microsoft.com/office/powerpoint/2010/main" val="40359805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C327C-0181-58CF-4D32-FC1E42116606}"/>
              </a:ext>
            </a:extLst>
          </p:cNvPr>
          <p:cNvSpPr>
            <a:spLocks noGrp="1"/>
          </p:cNvSpPr>
          <p:nvPr>
            <p:ph type="title"/>
          </p:nvPr>
        </p:nvSpPr>
        <p:spPr/>
        <p:txBody>
          <a:bodyPr/>
          <a:lstStyle/>
          <a:p>
            <a:r>
              <a:rPr lang="en-US"/>
              <a:t>Policy manual revisions</a:t>
            </a:r>
          </a:p>
        </p:txBody>
      </p:sp>
      <p:sp>
        <p:nvSpPr>
          <p:cNvPr id="3" name="Content Placeholder 2">
            <a:extLst>
              <a:ext uri="{FF2B5EF4-FFF2-40B4-BE49-F238E27FC236}">
                <a16:creationId xmlns:a16="http://schemas.microsoft.com/office/drawing/2014/main" id="{65AA1F63-6A3F-9C18-D8AA-59C284643241}"/>
              </a:ext>
            </a:extLst>
          </p:cNvPr>
          <p:cNvSpPr>
            <a:spLocks noGrp="1"/>
          </p:cNvSpPr>
          <p:nvPr>
            <p:ph idx="1"/>
          </p:nvPr>
        </p:nvSpPr>
        <p:spPr>
          <a:xfrm>
            <a:off x="608492" y="1604819"/>
            <a:ext cx="11093979" cy="4923904"/>
          </a:xfrm>
        </p:spPr>
        <p:txBody>
          <a:bodyPr vert="horz" lIns="45720" tIns="45720" rIns="45720" bIns="45720" rtlCol="0" anchor="t">
            <a:normAutofit/>
          </a:bodyPr>
          <a:lstStyle/>
          <a:p>
            <a:r>
              <a:rPr lang="en-US" b="1" u="sng" dirty="0"/>
              <a:t>Emergency Dismissal and School Closing </a:t>
            </a:r>
            <a:r>
              <a:rPr lang="en-US" b="1" dirty="0"/>
              <a:t> (p. 20)</a:t>
            </a:r>
            <a:endParaRPr lang="en-US" dirty="0"/>
          </a:p>
          <a:p>
            <a:r>
              <a:rPr lang="en-US" dirty="0"/>
              <a:t>During the summer, it may become necessary to dismiss students early, cancel activities, including scheduled field trips, or close the program due to inclement weather, facility issues, transportation concerns, or other emergencies. If an emergency affects a specific summer program site, the decision to modify operations or close that site will be at the discretion of the Principal based on the circumstances and safety considerations. For scheduled field trips, the Principal, in collaboration with the Transportation Department, will determine whether a trip should proceed, be delayed, rescheduled, or canceled. If Calcasieu Parish School Board facilities are closed for any reason, all summer programs will also be closed. Emergency information on file for each child should be accurate and current. Parents/guardians are responsible for updating this information with the program as changes occur.</a:t>
            </a:r>
          </a:p>
          <a:p>
            <a:endParaRPr lang="en-US" dirty="0"/>
          </a:p>
        </p:txBody>
      </p:sp>
    </p:spTree>
    <p:extLst>
      <p:ext uri="{BB962C8B-B14F-4D97-AF65-F5344CB8AC3E}">
        <p14:creationId xmlns:p14="http://schemas.microsoft.com/office/powerpoint/2010/main" val="810527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8018272" cy="1499616"/>
          </a:xfrm>
        </p:spPr>
        <p:txBody>
          <a:bodyPr>
            <a:normAutofit/>
          </a:bodyPr>
          <a:lstStyle/>
          <a:p>
            <a:r>
              <a:rPr lang="en-US"/>
              <a:t>AGENDA</a:t>
            </a:r>
          </a:p>
        </p:txBody>
      </p:sp>
      <p:sp>
        <p:nvSpPr>
          <p:cNvPr id="3" name="Content Placeholder 2"/>
          <p:cNvSpPr>
            <a:spLocks noGrp="1"/>
          </p:cNvSpPr>
          <p:nvPr>
            <p:ph idx="1"/>
          </p:nvPr>
        </p:nvSpPr>
        <p:spPr>
          <a:xfrm>
            <a:off x="1024128" y="1819656"/>
            <a:ext cx="8018271" cy="4372822"/>
          </a:xfrm>
        </p:spPr>
        <p:txBody>
          <a:bodyPr vert="horz" lIns="45720" tIns="45720" rIns="45720" bIns="45720" rtlCol="0" anchor="t">
            <a:normAutofit fontScale="92500" lnSpcReduction="20000"/>
          </a:bodyPr>
          <a:lstStyle/>
          <a:p>
            <a:pPr>
              <a:buFont typeface="Wingdings" panose="020B0602020104020603" pitchFamily="34" charset="0"/>
              <a:buChar char="Ø"/>
            </a:pPr>
            <a:r>
              <a:rPr lang="en-US" dirty="0"/>
              <a:t>Guest Speakers</a:t>
            </a:r>
          </a:p>
          <a:p>
            <a:pPr>
              <a:buFont typeface="Wingdings" panose="05000000000000000000" pitchFamily="2" charset="2"/>
              <a:buChar char="Ø"/>
            </a:pPr>
            <a:r>
              <a:rPr lang="en-US" dirty="0"/>
              <a:t>Important Dates</a:t>
            </a:r>
          </a:p>
          <a:p>
            <a:pPr>
              <a:buFont typeface="Wingdings" panose="05000000000000000000" pitchFamily="2" charset="2"/>
              <a:buChar char="Ø"/>
            </a:pPr>
            <a:r>
              <a:rPr lang="en-US" dirty="0"/>
              <a:t>Training</a:t>
            </a:r>
          </a:p>
          <a:p>
            <a:pPr>
              <a:buFont typeface="Wingdings" panose="05000000000000000000" pitchFamily="2" charset="2"/>
              <a:buChar char="Ø"/>
            </a:pPr>
            <a:r>
              <a:rPr lang="en-US" dirty="0"/>
              <a:t>Fee Schedule &amp; Fee Policies</a:t>
            </a:r>
          </a:p>
          <a:p>
            <a:pPr>
              <a:buFont typeface="Wingdings" panose="05000000000000000000" pitchFamily="2" charset="2"/>
              <a:buChar char="Ø"/>
            </a:pPr>
            <a:r>
              <a:rPr lang="en-US" dirty="0"/>
              <a:t>Salary Schedules</a:t>
            </a:r>
          </a:p>
          <a:p>
            <a:pPr>
              <a:buFont typeface="Wingdings" panose="05000000000000000000" pitchFamily="2" charset="2"/>
              <a:buChar char="Ø"/>
            </a:pPr>
            <a:r>
              <a:rPr lang="en-US" dirty="0"/>
              <a:t>Policy Revisions</a:t>
            </a:r>
          </a:p>
          <a:p>
            <a:pPr>
              <a:buFont typeface="Wingdings" panose="05000000000000000000" pitchFamily="2" charset="2"/>
              <a:buChar char="Ø"/>
            </a:pPr>
            <a:r>
              <a:rPr lang="en-US" dirty="0"/>
              <a:t>Financial Statement Changes</a:t>
            </a:r>
          </a:p>
          <a:p>
            <a:pPr>
              <a:buFont typeface="Wingdings" panose="05000000000000000000" pitchFamily="2" charset="2"/>
              <a:buChar char="Ø"/>
            </a:pPr>
            <a:r>
              <a:rPr lang="en-US" dirty="0"/>
              <a:t>2025-2026 School Year Survey Discussion</a:t>
            </a:r>
          </a:p>
          <a:p>
            <a:pPr>
              <a:buFont typeface="Wingdings" panose="05000000000000000000" pitchFamily="2" charset="2"/>
              <a:buChar char="Ø"/>
            </a:pPr>
            <a:r>
              <a:rPr lang="en-US" dirty="0"/>
              <a:t>Policy Reminders</a:t>
            </a:r>
          </a:p>
          <a:p>
            <a:pPr marL="91440" lvl="1" indent="-91440">
              <a:spcBef>
                <a:spcPts val="1200"/>
              </a:spcBef>
              <a:spcAft>
                <a:spcPts val="200"/>
              </a:spcAft>
              <a:buSzPct val="100000"/>
              <a:buFont typeface="Wingdings" panose="05000000000000000000" pitchFamily="2" charset="2"/>
              <a:buChar char="Ø"/>
            </a:pPr>
            <a:r>
              <a:rPr lang="en-US" sz="2200" dirty="0"/>
              <a:t>Links</a:t>
            </a:r>
          </a:p>
          <a:p>
            <a:pPr marL="91440" lvl="1" indent="-91440">
              <a:spcBef>
                <a:spcPts val="1200"/>
              </a:spcBef>
              <a:spcAft>
                <a:spcPts val="200"/>
              </a:spcAft>
              <a:buSzPct val="100000"/>
              <a:buFont typeface="Wingdings" panose="05000000000000000000" pitchFamily="2" charset="2"/>
              <a:buChar char="Ø"/>
            </a:pPr>
            <a:r>
              <a:rPr lang="en-US" sz="2200" dirty="0"/>
              <a:t>Q&amp;A</a:t>
            </a:r>
            <a:endParaRPr lang="en-US" dirty="0"/>
          </a:p>
        </p:txBody>
      </p:sp>
      <p:sp>
        <p:nvSpPr>
          <p:cNvPr id="30" name="Rectangle 29">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325601"/>
            <a:ext cx="2286920" cy="390807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4394539"/>
            <a:ext cx="2286920" cy="2029724"/>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486840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7E626-E288-92F2-BBC3-DCE141A5A3B7}"/>
              </a:ext>
            </a:extLst>
          </p:cNvPr>
          <p:cNvSpPr>
            <a:spLocks noGrp="1"/>
          </p:cNvSpPr>
          <p:nvPr>
            <p:ph type="title"/>
          </p:nvPr>
        </p:nvSpPr>
        <p:spPr/>
        <p:txBody>
          <a:bodyPr/>
          <a:lstStyle/>
          <a:p>
            <a:r>
              <a:rPr lang="en-US"/>
              <a:t>Policy manual revisions</a:t>
            </a:r>
          </a:p>
        </p:txBody>
      </p:sp>
      <p:sp>
        <p:nvSpPr>
          <p:cNvPr id="3" name="Content Placeholder 2">
            <a:extLst>
              <a:ext uri="{FF2B5EF4-FFF2-40B4-BE49-F238E27FC236}">
                <a16:creationId xmlns:a16="http://schemas.microsoft.com/office/drawing/2014/main" id="{FE81008D-787B-B377-B94E-B0086EFBAE3E}"/>
              </a:ext>
            </a:extLst>
          </p:cNvPr>
          <p:cNvSpPr>
            <a:spLocks noGrp="1"/>
          </p:cNvSpPr>
          <p:nvPr>
            <p:ph idx="1"/>
          </p:nvPr>
        </p:nvSpPr>
        <p:spPr>
          <a:xfrm>
            <a:off x="1024128" y="1593273"/>
            <a:ext cx="9720071" cy="5108632"/>
          </a:xfrm>
        </p:spPr>
        <p:txBody>
          <a:bodyPr vert="horz" lIns="45720" tIns="45720" rIns="45720" bIns="45720" rtlCol="0" anchor="t">
            <a:normAutofit lnSpcReduction="10000"/>
          </a:bodyPr>
          <a:lstStyle/>
          <a:p>
            <a:r>
              <a:rPr lang="en-US" b="1" dirty="0"/>
              <a:t>Activity and Field Trip Collection and Documentation Procedures (p. 23)</a:t>
            </a:r>
            <a:endParaRPr lang="en-US" dirty="0"/>
          </a:p>
          <a:p>
            <a:r>
              <a:rPr lang="en-US" dirty="0"/>
              <a:t>Parents/guardians should send payment for field trips or fee-based activities in a sealed envelope clearly labeled with the child’s name on the day of the event or activity. Payments should be submitted in the exact amount required, as staff may not be able to provide change. Fees should not be collected in advance. In accordance with Calcasieu Parish School Board policy, money should never be stored at the school overnight.</a:t>
            </a:r>
          </a:p>
          <a:p>
            <a:r>
              <a:rPr lang="en-US" dirty="0"/>
              <a:t>Prior to the activity, staff should verify the exact cost per child. Only the actual cost of the field trip or activity may be collected. For field trips, schools are not billed by the Transportation Department for fuel expenses; therefore, no additional amount may be charged for transportation or fuel costs.</a:t>
            </a:r>
          </a:p>
          <a:p>
            <a:r>
              <a:rPr lang="en-US" dirty="0"/>
              <a:t>For any field trip, special event, or on-site activity involving the collection of money (such as snow cones, ice cream, special presentations, performances, or similar activities), a Reconciliation Form and Participation Roster must be completed and maintained on file. Documentation supporting the total cost of the activity, including a receipt, must be attached.</a:t>
            </a:r>
          </a:p>
          <a:p>
            <a:endParaRPr lang="en-US" dirty="0"/>
          </a:p>
        </p:txBody>
      </p:sp>
    </p:spTree>
    <p:extLst>
      <p:ext uri="{BB962C8B-B14F-4D97-AF65-F5344CB8AC3E}">
        <p14:creationId xmlns:p14="http://schemas.microsoft.com/office/powerpoint/2010/main" val="7586636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6D95A-3610-C9D6-12CD-4EB638A04C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78CFE8-3722-E81C-AA32-2633D2F4875F}"/>
              </a:ext>
            </a:extLst>
          </p:cNvPr>
          <p:cNvSpPr>
            <a:spLocks noGrp="1"/>
          </p:cNvSpPr>
          <p:nvPr>
            <p:ph type="title"/>
          </p:nvPr>
        </p:nvSpPr>
        <p:spPr/>
        <p:txBody>
          <a:bodyPr/>
          <a:lstStyle/>
          <a:p>
            <a:r>
              <a:rPr lang="en-US"/>
              <a:t>Policy manual revisions</a:t>
            </a:r>
          </a:p>
        </p:txBody>
      </p:sp>
      <p:sp>
        <p:nvSpPr>
          <p:cNvPr id="3" name="Content Placeholder 2">
            <a:extLst>
              <a:ext uri="{FF2B5EF4-FFF2-40B4-BE49-F238E27FC236}">
                <a16:creationId xmlns:a16="http://schemas.microsoft.com/office/drawing/2014/main" id="{FC94B8D5-B87B-EAB9-7C5E-EBF9B3133B67}"/>
              </a:ext>
            </a:extLst>
          </p:cNvPr>
          <p:cNvSpPr>
            <a:spLocks noGrp="1"/>
          </p:cNvSpPr>
          <p:nvPr>
            <p:ph idx="1"/>
          </p:nvPr>
        </p:nvSpPr>
        <p:spPr>
          <a:xfrm>
            <a:off x="1024128" y="1593273"/>
            <a:ext cx="9720071" cy="5108632"/>
          </a:xfrm>
        </p:spPr>
        <p:txBody>
          <a:bodyPr vert="horz" lIns="45720" tIns="45720" rIns="45720" bIns="45720" rtlCol="0" anchor="t">
            <a:normAutofit fontScale="92500" lnSpcReduction="20000"/>
          </a:bodyPr>
          <a:lstStyle/>
          <a:p>
            <a:r>
              <a:rPr lang="en-US" b="1" dirty="0"/>
              <a:t>Activity and Field Trip Reconciliation Form (p. 23)</a:t>
            </a:r>
            <a:endParaRPr lang="en-US" dirty="0"/>
          </a:p>
          <a:p>
            <a:r>
              <a:rPr lang="en-US" dirty="0"/>
              <a:t>An Extended Day Program Activity and Field Trip Reconciliation Form (see Appendix B4) must be completed for any field trip or activity in which money is collected. The form must include:</a:t>
            </a:r>
          </a:p>
          <a:p>
            <a:pPr lvl="0"/>
            <a:r>
              <a:rPr lang="en-US" dirty="0"/>
              <a:t>The number of children participating</a:t>
            </a:r>
          </a:p>
          <a:p>
            <a:pPr lvl="0"/>
            <a:r>
              <a:rPr lang="en-US" dirty="0"/>
              <a:t>The amount collected per child</a:t>
            </a:r>
          </a:p>
          <a:p>
            <a:pPr lvl="0"/>
            <a:r>
              <a:rPr lang="en-US" dirty="0"/>
              <a:t>The total amount collected</a:t>
            </a:r>
          </a:p>
          <a:p>
            <a:pPr lvl="0"/>
            <a:r>
              <a:rPr lang="en-US" dirty="0"/>
              <a:t>The total cost of the activity or field trip</a:t>
            </a:r>
          </a:p>
          <a:p>
            <a:r>
              <a:rPr lang="en-US" dirty="0"/>
              <a:t> </a:t>
            </a:r>
          </a:p>
          <a:p>
            <a:r>
              <a:rPr lang="en-US" dirty="0"/>
              <a:t>Any difference between the amount collected and the total cost must be documented on the Reconciliation Form, along with an explanation for the variance. A receipt from the vendor, venue, or activity provider must be attached to the Reconciliation Form and should verify:</a:t>
            </a:r>
          </a:p>
          <a:p>
            <a:pPr lvl="0"/>
            <a:r>
              <a:rPr lang="en-US" dirty="0"/>
              <a:t>The number of children who participated</a:t>
            </a:r>
          </a:p>
          <a:p>
            <a:pPr lvl="0"/>
            <a:r>
              <a:rPr lang="en-US" dirty="0"/>
              <a:t>The cost per child, if applicable</a:t>
            </a:r>
          </a:p>
          <a:p>
            <a:pPr lvl="0"/>
            <a:r>
              <a:rPr lang="en-US" dirty="0"/>
              <a:t>The total cost of the activity or field trip</a:t>
            </a:r>
          </a:p>
          <a:p>
            <a:endParaRPr lang="en-US" dirty="0"/>
          </a:p>
        </p:txBody>
      </p:sp>
    </p:spTree>
    <p:extLst>
      <p:ext uri="{BB962C8B-B14F-4D97-AF65-F5344CB8AC3E}">
        <p14:creationId xmlns:p14="http://schemas.microsoft.com/office/powerpoint/2010/main" val="8070926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61B47-5693-EDB7-B22F-4D62A31D1141}"/>
              </a:ext>
            </a:extLst>
          </p:cNvPr>
          <p:cNvSpPr>
            <a:spLocks noGrp="1"/>
          </p:cNvSpPr>
          <p:nvPr>
            <p:ph type="title"/>
          </p:nvPr>
        </p:nvSpPr>
        <p:spPr/>
        <p:txBody>
          <a:bodyPr/>
          <a:lstStyle/>
          <a:p>
            <a:r>
              <a:rPr lang="en-US"/>
              <a:t>Policy manual revisions</a:t>
            </a:r>
          </a:p>
        </p:txBody>
      </p:sp>
      <p:sp>
        <p:nvSpPr>
          <p:cNvPr id="3" name="Content Placeholder 2">
            <a:extLst>
              <a:ext uri="{FF2B5EF4-FFF2-40B4-BE49-F238E27FC236}">
                <a16:creationId xmlns:a16="http://schemas.microsoft.com/office/drawing/2014/main" id="{22473EA0-7B6A-1424-870B-EE592AA55550}"/>
              </a:ext>
            </a:extLst>
          </p:cNvPr>
          <p:cNvSpPr>
            <a:spLocks noGrp="1"/>
          </p:cNvSpPr>
          <p:nvPr>
            <p:ph idx="1"/>
          </p:nvPr>
        </p:nvSpPr>
        <p:spPr/>
        <p:txBody>
          <a:bodyPr vert="horz" lIns="45720" tIns="45720" rIns="45720" bIns="45720" rtlCol="0" anchor="t">
            <a:noAutofit/>
          </a:bodyPr>
          <a:lstStyle/>
          <a:p>
            <a:r>
              <a:rPr lang="en-US" b="1" dirty="0"/>
              <a:t>Activity and Field Trip Participation Roster (p. 24)</a:t>
            </a:r>
            <a:endParaRPr lang="en-US" dirty="0"/>
          </a:p>
          <a:p>
            <a:r>
              <a:rPr lang="en-US" dirty="0"/>
              <a:t>An Extended Day Program Activity and Field Trip Participation Roster (see Appendix B5) must be completed for all field trips and activities. The roster should include the names of all participating children. For any field trip or activity in which money is collected, the roster must be attached to the corresponding Reconciliation Form and retained on file for audit and recordkeeping purposes.</a:t>
            </a:r>
          </a:p>
          <a:p>
            <a:endParaRPr lang="en-US" dirty="0"/>
          </a:p>
        </p:txBody>
      </p:sp>
    </p:spTree>
    <p:extLst>
      <p:ext uri="{BB962C8B-B14F-4D97-AF65-F5344CB8AC3E}">
        <p14:creationId xmlns:p14="http://schemas.microsoft.com/office/powerpoint/2010/main" val="11116458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0A164-D467-AFE1-B1F9-6DD6295B63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CE1900-B190-1F13-D0C0-9E634468178F}"/>
              </a:ext>
            </a:extLst>
          </p:cNvPr>
          <p:cNvSpPr>
            <a:spLocks noGrp="1"/>
          </p:cNvSpPr>
          <p:nvPr>
            <p:ph type="title"/>
          </p:nvPr>
        </p:nvSpPr>
        <p:spPr/>
        <p:txBody>
          <a:bodyPr/>
          <a:lstStyle/>
          <a:p>
            <a:r>
              <a:rPr lang="en-US"/>
              <a:t>Policy manual revisions</a:t>
            </a:r>
          </a:p>
        </p:txBody>
      </p:sp>
      <p:sp>
        <p:nvSpPr>
          <p:cNvPr id="3" name="Content Placeholder 2">
            <a:extLst>
              <a:ext uri="{FF2B5EF4-FFF2-40B4-BE49-F238E27FC236}">
                <a16:creationId xmlns:a16="http://schemas.microsoft.com/office/drawing/2014/main" id="{93FEA8B9-E5DB-61FD-FF73-1151E77F90E3}"/>
              </a:ext>
            </a:extLst>
          </p:cNvPr>
          <p:cNvSpPr>
            <a:spLocks noGrp="1"/>
          </p:cNvSpPr>
          <p:nvPr>
            <p:ph idx="1"/>
          </p:nvPr>
        </p:nvSpPr>
        <p:spPr>
          <a:xfrm>
            <a:off x="1024128" y="2286000"/>
            <a:ext cx="9720071" cy="4277360"/>
          </a:xfrm>
        </p:spPr>
        <p:txBody>
          <a:bodyPr vert="horz" lIns="45720" tIns="45720" rIns="45720" bIns="45720" rtlCol="0" anchor="t">
            <a:normAutofit/>
          </a:bodyPr>
          <a:lstStyle/>
          <a:p>
            <a:r>
              <a:rPr lang="en-US" b="1" dirty="0"/>
              <a:t>Receipt Procedures (Continued)</a:t>
            </a:r>
            <a:endParaRPr lang="en-US" dirty="0"/>
          </a:p>
          <a:p>
            <a:r>
              <a:rPr lang="en-US" dirty="0"/>
              <a:t>If the Extended Day employee that prepared the Extended Day Daily Receipt Record gives the money to another individual to make the deposit, then the person that is given the money should count the money upon receipt while in the presence of the person that prepared the form to verify that the amount counted agrees with amounts listed on the form.  Upon verification, this person should record the “Amount Counted” and sign his/her name as “Verified by” on the Extended Day Daily Receipt Record. </a:t>
            </a:r>
            <a:r>
              <a:rPr lang="en-US" dirty="0">
                <a:solidFill>
                  <a:schemeClr val="accent3">
                    <a:lumMod val="75000"/>
                  </a:schemeClr>
                </a:solidFill>
              </a:rPr>
              <a:t>All money on hand must be secured in a lockbox or locked cabinet and safeguarded at all times. </a:t>
            </a:r>
            <a:r>
              <a:rPr lang="en-US" u="sng" dirty="0"/>
              <a:t>All money collected must be deposited daily. Money should never remain in the school overnight.</a:t>
            </a:r>
            <a:endParaRPr lang="en-US" dirty="0"/>
          </a:p>
          <a:p>
            <a:endParaRPr lang="en-US" dirty="0"/>
          </a:p>
        </p:txBody>
      </p:sp>
    </p:spTree>
    <p:extLst>
      <p:ext uri="{BB962C8B-B14F-4D97-AF65-F5344CB8AC3E}">
        <p14:creationId xmlns:p14="http://schemas.microsoft.com/office/powerpoint/2010/main" val="18780096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DAB7A-7A7D-B7B3-B6A0-8B80748111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FD6935-AE07-09D6-8067-5CAEA2E93A23}"/>
              </a:ext>
            </a:extLst>
          </p:cNvPr>
          <p:cNvSpPr>
            <a:spLocks noGrp="1"/>
          </p:cNvSpPr>
          <p:nvPr>
            <p:ph type="title"/>
          </p:nvPr>
        </p:nvSpPr>
        <p:spPr>
          <a:xfrm>
            <a:off x="4365356" y="810275"/>
            <a:ext cx="7020747" cy="5229630"/>
          </a:xfrm>
        </p:spPr>
        <p:txBody>
          <a:bodyPr vert="horz" lIns="91440" tIns="45720" rIns="91440" bIns="45720" rtlCol="0" anchor="ctr">
            <a:normAutofit/>
          </a:bodyPr>
          <a:lstStyle/>
          <a:p>
            <a:pPr algn="l"/>
            <a:r>
              <a:rPr lang="en-US" sz="6600" dirty="0">
                <a:solidFill>
                  <a:srgbClr val="FFFFFF"/>
                </a:solidFill>
              </a:rPr>
              <a:t>Financial statement changes</a:t>
            </a:r>
          </a:p>
        </p:txBody>
      </p:sp>
    </p:spTree>
    <p:extLst>
      <p:ext uri="{BB962C8B-B14F-4D97-AF65-F5344CB8AC3E}">
        <p14:creationId xmlns:p14="http://schemas.microsoft.com/office/powerpoint/2010/main" val="30934406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0890400-BB8B-4A44-AB63-65C7CA223E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5DCB2-1670-BCA2-750C-4759F1BB689E}"/>
              </a:ext>
            </a:extLst>
          </p:cNvPr>
          <p:cNvSpPr>
            <a:spLocks noGrp="1"/>
          </p:cNvSpPr>
          <p:nvPr>
            <p:ph type="title"/>
          </p:nvPr>
        </p:nvSpPr>
        <p:spPr>
          <a:xfrm>
            <a:off x="964788" y="804333"/>
            <a:ext cx="3391900" cy="5249334"/>
          </a:xfrm>
        </p:spPr>
        <p:txBody>
          <a:bodyPr>
            <a:normAutofit/>
          </a:bodyPr>
          <a:lstStyle/>
          <a:p>
            <a:pPr algn="r"/>
            <a:r>
              <a:rPr lang="en-US" dirty="0"/>
              <a:t>Financial statement changes</a:t>
            </a:r>
            <a:endParaRPr lang="en-US"/>
          </a:p>
        </p:txBody>
      </p:sp>
      <p:cxnSp>
        <p:nvCxnSpPr>
          <p:cNvPr id="10" name="Straight Connector 9">
            <a:extLst>
              <a:ext uri="{FF2B5EF4-FFF2-40B4-BE49-F238E27FC236}">
                <a16:creationId xmlns:a16="http://schemas.microsoft.com/office/drawing/2014/main" id="{4D39B797-CDC6-4529-8A36-9CBFC98163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77597" y="1600200"/>
            <a:ext cx="0" cy="3657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4988CD7-FE7D-ABA4-2D4B-F8924BAE4E96}"/>
              </a:ext>
            </a:extLst>
          </p:cNvPr>
          <p:cNvSpPr>
            <a:spLocks noGrp="1"/>
          </p:cNvSpPr>
          <p:nvPr>
            <p:ph idx="1"/>
          </p:nvPr>
        </p:nvSpPr>
        <p:spPr>
          <a:xfrm>
            <a:off x="4999330" y="804333"/>
            <a:ext cx="6257721" cy="5249334"/>
          </a:xfrm>
        </p:spPr>
        <p:txBody>
          <a:bodyPr vert="horz" lIns="45720" tIns="45720" rIns="45720" bIns="45720" rtlCol="0" anchor="ctr">
            <a:normAutofit/>
          </a:bodyPr>
          <a:lstStyle/>
          <a:p>
            <a:r>
              <a:rPr lang="en-US" dirty="0"/>
              <a:t>A copy of the Financial Statement Coversheet and related checklists is included in your folder.</a:t>
            </a:r>
          </a:p>
          <a:p>
            <a:r>
              <a:rPr lang="en-US" dirty="0"/>
              <a:t>The Financial Statement Coversheet has not changed. However, updates have been made to the Financial Statement Checklist, and the Bank Reconciliation Checklist has been discontinued.</a:t>
            </a:r>
          </a:p>
          <a:p>
            <a:r>
              <a:rPr lang="en-US" dirty="0"/>
              <a:t>Beginning this year, you will submit the following documents:</a:t>
            </a:r>
          </a:p>
          <a:p>
            <a:r>
              <a:rPr lang="en-US" dirty="0"/>
              <a:t>1. Financial Statement Coversheet</a:t>
            </a:r>
          </a:p>
          <a:p>
            <a:r>
              <a:rPr lang="en-US" dirty="0"/>
              <a:t>2. Financial Statement Checklist (revised)</a:t>
            </a:r>
          </a:p>
          <a:p>
            <a:r>
              <a:rPr lang="en-US" dirty="0"/>
              <a:t>3. Financial Statement Collections Checklist (new)</a:t>
            </a:r>
          </a:p>
          <a:p>
            <a:r>
              <a:rPr lang="en-US" dirty="0"/>
              <a:t>(The Bank Reconciliation Checklist is no longer required and should not be submitted.)</a:t>
            </a:r>
          </a:p>
        </p:txBody>
      </p:sp>
    </p:spTree>
    <p:extLst>
      <p:ext uri="{BB962C8B-B14F-4D97-AF65-F5344CB8AC3E}">
        <p14:creationId xmlns:p14="http://schemas.microsoft.com/office/powerpoint/2010/main" val="8094434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7D40A-CA16-3CE7-8F7E-C6CAABC386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B3A0F2-032C-905E-C2E2-5985EDF83DC1}"/>
              </a:ext>
            </a:extLst>
          </p:cNvPr>
          <p:cNvSpPr>
            <a:spLocks noGrp="1"/>
          </p:cNvSpPr>
          <p:nvPr>
            <p:ph type="ctrTitle"/>
          </p:nvPr>
        </p:nvSpPr>
        <p:spPr/>
        <p:txBody>
          <a:bodyPr vert="horz" lIns="91440" tIns="45720" rIns="91440" bIns="45720" rtlCol="0" anchor="ctr">
            <a:normAutofit fontScale="90000"/>
          </a:bodyPr>
          <a:lstStyle/>
          <a:p>
            <a:pPr algn="l"/>
            <a:r>
              <a:rPr lang="en-US" sz="6600" dirty="0">
                <a:solidFill>
                  <a:schemeClr val="accent3">
                    <a:lumMod val="75000"/>
                  </a:schemeClr>
                </a:solidFill>
              </a:rPr>
              <a:t>EDP survey discussion</a:t>
            </a:r>
            <a:r>
              <a:rPr lang="en-US" sz="6600" dirty="0">
                <a:solidFill>
                  <a:srgbClr val="FFFFFF"/>
                </a:solidFill>
              </a:rPr>
              <a:t> topics</a:t>
            </a:r>
          </a:p>
        </p:txBody>
      </p:sp>
      <p:sp>
        <p:nvSpPr>
          <p:cNvPr id="3" name="Subtitle 2">
            <a:extLst>
              <a:ext uri="{FF2B5EF4-FFF2-40B4-BE49-F238E27FC236}">
                <a16:creationId xmlns:a16="http://schemas.microsoft.com/office/drawing/2014/main" id="{7AE38605-0452-166C-F296-C443E47F8782}"/>
              </a:ext>
            </a:extLst>
          </p:cNvPr>
          <p:cNvSpPr>
            <a:spLocks noGrp="1"/>
          </p:cNvSpPr>
          <p:nvPr>
            <p:ph type="subTitle" idx="1"/>
          </p:nvPr>
        </p:nvSpPr>
        <p:spPr/>
        <p:txBody>
          <a:bodyPr/>
          <a:lstStyle/>
          <a:p>
            <a:r>
              <a:rPr lang="en-US" dirty="0"/>
              <a:t>There were 207 responses submitted to our surveys sent at the end of the 2025-2026 school year.</a:t>
            </a:r>
          </a:p>
        </p:txBody>
      </p:sp>
    </p:spTree>
    <p:extLst>
      <p:ext uri="{BB962C8B-B14F-4D97-AF65-F5344CB8AC3E}">
        <p14:creationId xmlns:p14="http://schemas.microsoft.com/office/powerpoint/2010/main" val="22031188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648529-5017-257F-4C38-005A823F090C}"/>
            </a:ext>
          </a:extLst>
        </p:cNvPr>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D3799F13-9B1B-D705-1AA0-8CCBDA148F7D}"/>
              </a:ext>
            </a:extLst>
          </p:cNvPr>
          <p:cNvPicPr>
            <a:picLocks noGrp="1" noChangeAspect="1"/>
          </p:cNvPicPr>
          <p:nvPr>
            <p:ph idx="4294967295"/>
          </p:nvPr>
        </p:nvPicPr>
        <p:blipFill>
          <a:blip r:embed="rId3"/>
          <a:stretch>
            <a:fillRect/>
          </a:stretch>
        </p:blipFill>
        <p:spPr>
          <a:xfrm>
            <a:off x="572022" y="905256"/>
            <a:ext cx="11055596" cy="4096512"/>
          </a:xfrm>
          <a:prstGeom prst="rect">
            <a:avLst/>
          </a:prstGeom>
        </p:spPr>
      </p:pic>
    </p:spTree>
    <p:extLst>
      <p:ext uri="{BB962C8B-B14F-4D97-AF65-F5344CB8AC3E}">
        <p14:creationId xmlns:p14="http://schemas.microsoft.com/office/powerpoint/2010/main" val="12479640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E1456-1C53-B63D-580E-C1E8F9E0856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FF1CFE5-1A1E-AFD1-AA58-20547BDDD0DE}"/>
              </a:ext>
            </a:extLst>
          </p:cNvPr>
          <p:cNvPicPr>
            <a:picLocks noChangeAspect="1"/>
          </p:cNvPicPr>
          <p:nvPr/>
        </p:nvPicPr>
        <p:blipFill>
          <a:blip r:embed="rId3"/>
          <a:stretch>
            <a:fillRect/>
          </a:stretch>
        </p:blipFill>
        <p:spPr>
          <a:xfrm>
            <a:off x="494317" y="1235403"/>
            <a:ext cx="11203365" cy="4342437"/>
          </a:xfrm>
          <a:prstGeom prst="rect">
            <a:avLst/>
          </a:prstGeom>
        </p:spPr>
      </p:pic>
    </p:spTree>
    <p:extLst>
      <p:ext uri="{BB962C8B-B14F-4D97-AF65-F5344CB8AC3E}">
        <p14:creationId xmlns:p14="http://schemas.microsoft.com/office/powerpoint/2010/main" val="29593210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9C73C90-DE99-AE50-3B34-9A4E3763D76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1E7C082-5B81-400A-A1DE-7CA9F26ED8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9" name="Straight Connector 8">
            <a:extLst>
              <a:ext uri="{FF2B5EF4-FFF2-40B4-BE49-F238E27FC236}">
                <a16:creationId xmlns:a16="http://schemas.microsoft.com/office/drawing/2014/main" id="{08D54232-CDE1-4B53-B430-AB82206F6B5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9238970C-19DE-438D-80D2-5CF9690551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4B1E3F6-167B-40F3-B303-9A931BAB97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928" y="484632"/>
            <a:ext cx="11244036" cy="58809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4C0CC5-CB40-8961-8B55-47BEF93F3172}"/>
              </a:ext>
            </a:extLst>
          </p:cNvPr>
          <p:cNvSpPr>
            <a:spLocks noGrp="1"/>
          </p:cNvSpPr>
          <p:nvPr>
            <p:ph type="title"/>
          </p:nvPr>
        </p:nvSpPr>
        <p:spPr>
          <a:xfrm>
            <a:off x="4365356" y="810275"/>
            <a:ext cx="7020747" cy="5229630"/>
          </a:xfrm>
        </p:spPr>
        <p:txBody>
          <a:bodyPr vert="horz" lIns="91440" tIns="45720" rIns="91440" bIns="45720" rtlCol="0" anchor="ctr">
            <a:normAutofit/>
          </a:bodyPr>
          <a:lstStyle/>
          <a:p>
            <a:r>
              <a:rPr lang="en-US" sz="6600" spc="200">
                <a:solidFill>
                  <a:srgbClr val="FFFFFF"/>
                </a:solidFill>
              </a:rPr>
              <a:t>What do you feel is working well in the extended day program?</a:t>
            </a:r>
          </a:p>
        </p:txBody>
      </p:sp>
      <p:cxnSp>
        <p:nvCxnSpPr>
          <p:cNvPr id="15" name="Straight Connector 14">
            <a:extLst>
              <a:ext uri="{FF2B5EF4-FFF2-40B4-BE49-F238E27FC236}">
                <a16:creationId xmlns:a16="http://schemas.microsoft.com/office/drawing/2014/main" id="{40465A9A-0B0E-4D7B-8150-D098AC71B3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9935" y="1596290"/>
            <a:ext cx="0" cy="3657600"/>
          </a:xfrm>
          <a:prstGeom prst="line">
            <a:avLst/>
          </a:prstGeom>
          <a:ln w="19050">
            <a:solidFill>
              <a:srgbClr val="FFFFFF">
                <a:alpha val="7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0372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8880BE9B-2849-495A-AB0E-E80D71B32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9936"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10039" y="640080"/>
            <a:ext cx="3429855" cy="5613236"/>
          </a:xfrm>
        </p:spPr>
        <p:txBody>
          <a:bodyPr anchor="ctr">
            <a:normAutofit/>
          </a:bodyPr>
          <a:lstStyle/>
          <a:p>
            <a:r>
              <a:rPr lang="en-US">
                <a:solidFill>
                  <a:srgbClr val="FFFFFF"/>
                </a:solidFill>
              </a:rPr>
              <a:t>Guest speakers</a:t>
            </a:r>
          </a:p>
        </p:txBody>
      </p:sp>
      <p:graphicFrame>
        <p:nvGraphicFramePr>
          <p:cNvPr id="12" name="Content Placeholder 2">
            <a:extLst>
              <a:ext uri="{FF2B5EF4-FFF2-40B4-BE49-F238E27FC236}">
                <a16:creationId xmlns:a16="http://schemas.microsoft.com/office/drawing/2014/main" id="{4D017993-FC39-4556-8D48-24FC4E6EC918}"/>
              </a:ext>
            </a:extLst>
          </p:cNvPr>
          <p:cNvGraphicFramePr>
            <a:graphicFrameLocks noGrp="1"/>
          </p:cNvGraphicFramePr>
          <p:nvPr>
            <p:ph idx="1"/>
            <p:extLst>
              <p:ext uri="{D42A27DB-BD31-4B8C-83A1-F6EECF244321}">
                <p14:modId xmlns:p14="http://schemas.microsoft.com/office/powerpoint/2010/main" val="3627882909"/>
              </p:ext>
            </p:extLst>
          </p:nvPr>
        </p:nvGraphicFramePr>
        <p:xfrm>
          <a:off x="4699818" y="640080"/>
          <a:ext cx="7172138" cy="37451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3" name="Group 2">
            <a:extLst>
              <a:ext uri="{FF2B5EF4-FFF2-40B4-BE49-F238E27FC236}">
                <a16:creationId xmlns:a16="http://schemas.microsoft.com/office/drawing/2014/main" id="{A0FCED7E-BE99-E530-ADD7-475E4D06BAD8}"/>
              </a:ext>
            </a:extLst>
          </p:cNvPr>
          <p:cNvGrpSpPr/>
          <p:nvPr/>
        </p:nvGrpSpPr>
        <p:grpSpPr>
          <a:xfrm>
            <a:off x="4699818" y="4825645"/>
            <a:ext cx="2581969" cy="1826836"/>
            <a:chOff x="0" y="1918224"/>
            <a:chExt cx="2581969" cy="1826836"/>
          </a:xfrm>
        </p:grpSpPr>
        <p:sp>
          <p:nvSpPr>
            <p:cNvPr id="4" name="Rectangle: Rounded Corners 3">
              <a:extLst>
                <a:ext uri="{FF2B5EF4-FFF2-40B4-BE49-F238E27FC236}">
                  <a16:creationId xmlns:a16="http://schemas.microsoft.com/office/drawing/2014/main" id="{E5323D09-E58B-5EDF-8B1C-E4B2BC279626}"/>
                </a:ext>
              </a:extLst>
            </p:cNvPr>
            <p:cNvSpPr/>
            <p:nvPr/>
          </p:nvSpPr>
          <p:spPr>
            <a:xfrm>
              <a:off x="0" y="1918224"/>
              <a:ext cx="2581969" cy="182683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5" name="Rectangle: Rounded Corners 4">
              <a:extLst>
                <a:ext uri="{FF2B5EF4-FFF2-40B4-BE49-F238E27FC236}">
                  <a16:creationId xmlns:a16="http://schemas.microsoft.com/office/drawing/2014/main" id="{7CD003A9-06D3-49D0-C668-4468891F38B6}"/>
                </a:ext>
              </a:extLst>
            </p:cNvPr>
            <p:cNvSpPr txBox="1"/>
            <p:nvPr/>
          </p:nvSpPr>
          <p:spPr>
            <a:xfrm>
              <a:off x="89179" y="2007403"/>
              <a:ext cx="2403611" cy="16484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86690" tIns="93345" rIns="186690" bIns="93345" numCol="1" spcCol="1270" anchor="ctr" anchorCtr="0">
              <a:noAutofit/>
            </a:bodyPr>
            <a:lstStyle/>
            <a:p>
              <a:pPr marL="0" lvl="0" indent="0" algn="ctr" defTabSz="2178050" rtl="0">
                <a:lnSpc>
                  <a:spcPct val="90000"/>
                </a:lnSpc>
                <a:spcBef>
                  <a:spcPct val="0"/>
                </a:spcBef>
                <a:spcAft>
                  <a:spcPct val="35000"/>
                </a:spcAft>
                <a:buNone/>
              </a:pPr>
              <a:endParaRPr lang="en-US" sz="4900" kern="1200" dirty="0">
                <a:latin typeface="Tw Cen MT Condensed" panose="020B0606020104020203"/>
              </a:endParaRPr>
            </a:p>
            <a:p>
              <a:pPr marL="0" lvl="0" indent="0" algn="ctr" defTabSz="2178050" rtl="0">
                <a:lnSpc>
                  <a:spcPct val="90000"/>
                </a:lnSpc>
                <a:spcBef>
                  <a:spcPct val="0"/>
                </a:spcBef>
                <a:spcAft>
                  <a:spcPct val="35000"/>
                </a:spcAft>
                <a:buNone/>
              </a:pPr>
              <a:r>
                <a:rPr lang="en-US" sz="4900" kern="1200" dirty="0">
                  <a:latin typeface="Tw Cen MT Condensed" panose="020B0606020104020203"/>
                </a:rPr>
                <a:t>Jay Bergeron</a:t>
              </a:r>
            </a:p>
            <a:p>
              <a:pPr marL="0" lvl="0" indent="0" algn="ctr" defTabSz="2178050" rtl="0">
                <a:lnSpc>
                  <a:spcPct val="90000"/>
                </a:lnSpc>
                <a:spcBef>
                  <a:spcPct val="0"/>
                </a:spcBef>
                <a:spcAft>
                  <a:spcPct val="35000"/>
                </a:spcAft>
                <a:buNone/>
              </a:pPr>
              <a:endParaRPr lang="en-US" sz="4900" kern="1200" dirty="0"/>
            </a:p>
          </p:txBody>
        </p:sp>
      </p:grpSp>
      <p:grpSp>
        <p:nvGrpSpPr>
          <p:cNvPr id="6" name="Group 5">
            <a:extLst>
              <a:ext uri="{FF2B5EF4-FFF2-40B4-BE49-F238E27FC236}">
                <a16:creationId xmlns:a16="http://schemas.microsoft.com/office/drawing/2014/main" id="{AE203CC3-8875-5473-A81F-917C665CD594}"/>
              </a:ext>
            </a:extLst>
          </p:cNvPr>
          <p:cNvGrpSpPr/>
          <p:nvPr/>
        </p:nvGrpSpPr>
        <p:grpSpPr>
          <a:xfrm>
            <a:off x="7291793" y="5008328"/>
            <a:ext cx="4590168" cy="1461469"/>
            <a:chOff x="2581970" y="2100907"/>
            <a:chExt cx="4590168" cy="1461469"/>
          </a:xfrm>
        </p:grpSpPr>
        <p:sp>
          <p:nvSpPr>
            <p:cNvPr id="7" name="Rectangle: Top Corners Rounded 6">
              <a:extLst>
                <a:ext uri="{FF2B5EF4-FFF2-40B4-BE49-F238E27FC236}">
                  <a16:creationId xmlns:a16="http://schemas.microsoft.com/office/drawing/2014/main" id="{1DE70D12-2950-7469-EEA9-DB885DCF711D}"/>
                </a:ext>
              </a:extLst>
            </p:cNvPr>
            <p:cNvSpPr/>
            <p:nvPr/>
          </p:nvSpPr>
          <p:spPr>
            <a:xfrm rot="5400000">
              <a:off x="4146319" y="536558"/>
              <a:ext cx="1461469" cy="4590168"/>
            </a:xfrm>
            <a:prstGeom prst="round2Same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8" name="Rectangle: Top Corners Rounded 4">
              <a:extLst>
                <a:ext uri="{FF2B5EF4-FFF2-40B4-BE49-F238E27FC236}">
                  <a16:creationId xmlns:a16="http://schemas.microsoft.com/office/drawing/2014/main" id="{594FFF81-D2C6-263B-7094-73142B6063BB}"/>
                </a:ext>
              </a:extLst>
            </p:cNvPr>
            <p:cNvSpPr txBox="1"/>
            <p:nvPr/>
          </p:nvSpPr>
          <p:spPr>
            <a:xfrm>
              <a:off x="2581970" y="2172251"/>
              <a:ext cx="4518825" cy="131878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33350" tIns="66675" rIns="133350" bIns="66675" numCol="1" spcCol="1270" anchor="ctr" anchorCtr="0">
              <a:noAutofit/>
            </a:bodyPr>
            <a:lstStyle/>
            <a:p>
              <a:pPr marL="285750" lvl="1" indent="-285750" algn="l" defTabSz="1555750" rtl="0">
                <a:lnSpc>
                  <a:spcPct val="90000"/>
                </a:lnSpc>
                <a:spcBef>
                  <a:spcPct val="0"/>
                </a:spcBef>
                <a:spcAft>
                  <a:spcPct val="15000"/>
                </a:spcAft>
                <a:buChar char="•"/>
              </a:pPr>
              <a:r>
                <a:rPr lang="en-US" sz="3500" kern="1200" dirty="0">
                  <a:latin typeface="Tw Cen MT Condensed" panose="020B0606020104020203"/>
                </a:rPr>
                <a:t>Risk Manager</a:t>
              </a:r>
            </a:p>
            <a:p>
              <a:pPr marL="285750" lvl="1" indent="-285750" algn="l" defTabSz="1555750">
                <a:lnSpc>
                  <a:spcPct val="90000"/>
                </a:lnSpc>
                <a:spcBef>
                  <a:spcPct val="0"/>
                </a:spcBef>
                <a:spcAft>
                  <a:spcPct val="15000"/>
                </a:spcAft>
                <a:buChar char="•"/>
              </a:pPr>
              <a:r>
                <a:rPr lang="en-US" sz="3500" kern="1200" dirty="0">
                  <a:latin typeface="Tw Cen MT Condensed" panose="020B0606020104020203"/>
                  <a:hlinkClick r:id="rId8"/>
                </a:rPr>
                <a:t>Jay.Bergeron@cpsb.org</a:t>
              </a:r>
            </a:p>
          </p:txBody>
        </p:sp>
      </p:grpSp>
    </p:spTree>
    <p:extLst>
      <p:ext uri="{BB962C8B-B14F-4D97-AF65-F5344CB8AC3E}">
        <p14:creationId xmlns:p14="http://schemas.microsoft.com/office/powerpoint/2010/main" val="19209013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BB574CD-199E-87EE-F6ED-D4E9D14293A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1E7C082-5B81-400A-A1DE-7CA9F26ED8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9" name="Straight Connector 8">
            <a:extLst>
              <a:ext uri="{FF2B5EF4-FFF2-40B4-BE49-F238E27FC236}">
                <a16:creationId xmlns:a16="http://schemas.microsoft.com/office/drawing/2014/main" id="{08D54232-CDE1-4B53-B430-AB82206F6B5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9238970C-19DE-438D-80D2-5CF9690551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4B1E3F6-167B-40F3-B303-9A931BAB97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928" y="484632"/>
            <a:ext cx="11244036" cy="58809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597384-F051-73C6-971D-AC9F73694032}"/>
              </a:ext>
            </a:extLst>
          </p:cNvPr>
          <p:cNvSpPr>
            <a:spLocks noGrp="1"/>
          </p:cNvSpPr>
          <p:nvPr>
            <p:ph type="title"/>
          </p:nvPr>
        </p:nvSpPr>
        <p:spPr>
          <a:xfrm>
            <a:off x="4365356" y="810275"/>
            <a:ext cx="7020747" cy="5229630"/>
          </a:xfrm>
        </p:spPr>
        <p:txBody>
          <a:bodyPr vert="horz" lIns="91440" tIns="45720" rIns="91440" bIns="45720" rtlCol="0" anchor="ctr">
            <a:normAutofit/>
          </a:bodyPr>
          <a:lstStyle/>
          <a:p>
            <a:r>
              <a:rPr lang="en-US" sz="6600" spc="200">
                <a:solidFill>
                  <a:srgbClr val="FFFFFF"/>
                </a:solidFill>
              </a:rPr>
              <a:t>What improvements would you like to see?</a:t>
            </a:r>
          </a:p>
        </p:txBody>
      </p:sp>
      <p:cxnSp>
        <p:nvCxnSpPr>
          <p:cNvPr id="15" name="Straight Connector 14">
            <a:extLst>
              <a:ext uri="{FF2B5EF4-FFF2-40B4-BE49-F238E27FC236}">
                <a16:creationId xmlns:a16="http://schemas.microsoft.com/office/drawing/2014/main" id="{40465A9A-0B0E-4D7B-8150-D098AC71B3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9935" y="1596290"/>
            <a:ext cx="0" cy="3657600"/>
          </a:xfrm>
          <a:prstGeom prst="line">
            <a:avLst/>
          </a:prstGeom>
          <a:ln w="19050">
            <a:solidFill>
              <a:srgbClr val="FFFFFF">
                <a:alpha val="7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9802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FEE2610-E229-91FA-0524-69984E32383C}"/>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31E7C082-5B81-400A-A1DE-7CA9F26ED8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9" name="Straight Connector 8">
            <a:extLst>
              <a:ext uri="{FF2B5EF4-FFF2-40B4-BE49-F238E27FC236}">
                <a16:creationId xmlns:a16="http://schemas.microsoft.com/office/drawing/2014/main" id="{08D54232-CDE1-4B53-B430-AB82206F6B5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9238970C-19DE-438D-80D2-5CF9690551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4B1E3F6-167B-40F3-B303-9A931BAB97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928" y="484632"/>
            <a:ext cx="11244036" cy="58809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2154520-A859-59E6-4385-011F606D82EE}"/>
              </a:ext>
            </a:extLst>
          </p:cNvPr>
          <p:cNvSpPr>
            <a:spLocks noGrp="1"/>
          </p:cNvSpPr>
          <p:nvPr>
            <p:ph type="title"/>
          </p:nvPr>
        </p:nvSpPr>
        <p:spPr>
          <a:xfrm>
            <a:off x="4365356" y="810275"/>
            <a:ext cx="7020747" cy="5229630"/>
          </a:xfrm>
        </p:spPr>
        <p:txBody>
          <a:bodyPr vert="horz" lIns="91440" tIns="45720" rIns="91440" bIns="45720" rtlCol="0" anchor="ctr">
            <a:normAutofit/>
          </a:bodyPr>
          <a:lstStyle/>
          <a:p>
            <a:r>
              <a:rPr lang="en-US" sz="6600" spc="200">
                <a:solidFill>
                  <a:srgbClr val="FFFFFF"/>
                </a:solidFill>
              </a:rPr>
              <a:t>Additional Comments?</a:t>
            </a:r>
          </a:p>
        </p:txBody>
      </p:sp>
      <p:cxnSp>
        <p:nvCxnSpPr>
          <p:cNvPr id="15" name="Straight Connector 14">
            <a:extLst>
              <a:ext uri="{FF2B5EF4-FFF2-40B4-BE49-F238E27FC236}">
                <a16:creationId xmlns:a16="http://schemas.microsoft.com/office/drawing/2014/main" id="{40465A9A-0B0E-4D7B-8150-D098AC71B3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9935" y="1596290"/>
            <a:ext cx="0" cy="3657600"/>
          </a:xfrm>
          <a:prstGeom prst="line">
            <a:avLst/>
          </a:prstGeom>
          <a:ln w="19050">
            <a:solidFill>
              <a:srgbClr val="FFFFFF">
                <a:alpha val="7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9155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D12A5BA-B063-4B33-AB08-86CF7D23F6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2" name="Straight Connector 11">
            <a:extLst>
              <a:ext uri="{FF2B5EF4-FFF2-40B4-BE49-F238E27FC236}">
                <a16:creationId xmlns:a16="http://schemas.microsoft.com/office/drawing/2014/main" id="{07DFAF29-6BD8-4A93-A292-D6A8C6EFB5D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55F40173-F096-49CC-A730-A2DF1F04E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06CEF0B-5733-482C-9868-4C57AF79D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971D50-0DF6-9220-96AF-E54C2D69E287}"/>
              </a:ext>
            </a:extLst>
          </p:cNvPr>
          <p:cNvSpPr>
            <a:spLocks noGrp="1"/>
          </p:cNvSpPr>
          <p:nvPr>
            <p:ph type="title"/>
          </p:nvPr>
        </p:nvSpPr>
        <p:spPr>
          <a:xfrm>
            <a:off x="634276" y="640080"/>
            <a:ext cx="4208656" cy="3034857"/>
          </a:xfrm>
        </p:spPr>
        <p:txBody>
          <a:bodyPr vert="horz" lIns="91440" tIns="45720" rIns="91440" bIns="45720" rtlCol="0" anchor="b">
            <a:normAutofit/>
          </a:bodyPr>
          <a:lstStyle/>
          <a:p>
            <a:r>
              <a:rPr lang="en-US" sz="4400">
                <a:solidFill>
                  <a:srgbClr val="FFFFFF"/>
                </a:solidFill>
              </a:rPr>
              <a:t>Policy reminders</a:t>
            </a:r>
          </a:p>
        </p:txBody>
      </p:sp>
      <p:cxnSp>
        <p:nvCxnSpPr>
          <p:cNvPr id="18" name="Straight Connector 17">
            <a:extLst>
              <a:ext uri="{FF2B5EF4-FFF2-40B4-BE49-F238E27FC236}">
                <a16:creationId xmlns:a16="http://schemas.microsoft.com/office/drawing/2014/main" id="{FC5D3B4D-9BAC-482B-A34B-01BB35CB53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6679" y="3765314"/>
            <a:ext cx="3931920" cy="0"/>
          </a:xfrm>
          <a:prstGeom prst="line">
            <a:avLst/>
          </a:prstGeom>
          <a:ln w="1905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7" name="Graphic 6" descr="Checkmark">
            <a:extLst>
              <a:ext uri="{FF2B5EF4-FFF2-40B4-BE49-F238E27FC236}">
                <a16:creationId xmlns:a16="http://schemas.microsoft.com/office/drawing/2014/main" id="{436F4DE4-147E-7A7F-DB33-444DCD41389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96000" y="699753"/>
            <a:ext cx="5459470" cy="5459470"/>
          </a:xfrm>
          <a:prstGeom prst="rect">
            <a:avLst/>
          </a:prstGeom>
        </p:spPr>
      </p:pic>
    </p:spTree>
    <p:extLst>
      <p:ext uri="{BB962C8B-B14F-4D97-AF65-F5344CB8AC3E}">
        <p14:creationId xmlns:p14="http://schemas.microsoft.com/office/powerpoint/2010/main" val="5569235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normAutofit/>
          </a:bodyPr>
          <a:lstStyle/>
          <a:p>
            <a:r>
              <a:rPr lang="en-US"/>
              <a:t>Email requirements</a:t>
            </a:r>
          </a:p>
        </p:txBody>
      </p:sp>
      <p:pic>
        <p:nvPicPr>
          <p:cNvPr id="4" name="Picture 3"/>
          <p:cNvPicPr>
            <a:picLocks noChangeAspect="1"/>
          </p:cNvPicPr>
          <p:nvPr/>
        </p:nvPicPr>
        <p:blipFill>
          <a:blip r:embed="rId3"/>
          <a:stretch>
            <a:fillRect/>
          </a:stretch>
        </p:blipFill>
        <p:spPr>
          <a:xfrm>
            <a:off x="1024127" y="2473411"/>
            <a:ext cx="3615605" cy="3274131"/>
          </a:xfrm>
          <a:prstGeom prst="rect">
            <a:avLst/>
          </a:prstGeom>
        </p:spPr>
      </p:pic>
      <p:sp>
        <p:nvSpPr>
          <p:cNvPr id="3" name="Content Placeholder 2"/>
          <p:cNvSpPr>
            <a:spLocks noGrp="1"/>
          </p:cNvSpPr>
          <p:nvPr>
            <p:ph idx="1"/>
          </p:nvPr>
        </p:nvSpPr>
        <p:spPr>
          <a:xfrm>
            <a:off x="5063613" y="2286000"/>
            <a:ext cx="5680587" cy="4023360"/>
          </a:xfrm>
        </p:spPr>
        <p:txBody>
          <a:bodyPr>
            <a:normAutofit/>
          </a:bodyPr>
          <a:lstStyle/>
          <a:p>
            <a:r>
              <a:rPr lang="en-US"/>
              <a:t>Site Directors and Bookkeepers must have a C.P.S.B. e-mail account that is checked regularly.</a:t>
            </a:r>
          </a:p>
          <a:p>
            <a:endParaRPr lang="en-US"/>
          </a:p>
        </p:txBody>
      </p:sp>
    </p:spTree>
    <p:extLst>
      <p:ext uri="{BB962C8B-B14F-4D97-AF65-F5344CB8AC3E}">
        <p14:creationId xmlns:p14="http://schemas.microsoft.com/office/powerpoint/2010/main" val="1147324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normAutofit/>
          </a:bodyPr>
          <a:lstStyle/>
          <a:p>
            <a:r>
              <a:rPr lang="en-US"/>
              <a:t>Phone requirements</a:t>
            </a:r>
          </a:p>
        </p:txBody>
      </p:sp>
      <p:pic>
        <p:nvPicPr>
          <p:cNvPr id="4" name="Picture 3"/>
          <p:cNvPicPr>
            <a:picLocks noChangeAspect="1"/>
          </p:cNvPicPr>
          <p:nvPr/>
        </p:nvPicPr>
        <p:blipFill rotWithShape="1">
          <a:blip r:embed="rId3"/>
          <a:srcRect l="2182" r="10639" b="1"/>
          <a:stretch/>
        </p:blipFill>
        <p:spPr>
          <a:xfrm>
            <a:off x="1024128" y="2386051"/>
            <a:ext cx="3149870" cy="3448851"/>
          </a:xfrm>
          <a:prstGeom prst="rect">
            <a:avLst/>
          </a:prstGeom>
        </p:spPr>
      </p:pic>
      <p:sp>
        <p:nvSpPr>
          <p:cNvPr id="3" name="Content Placeholder 2"/>
          <p:cNvSpPr>
            <a:spLocks noGrp="1"/>
          </p:cNvSpPr>
          <p:nvPr>
            <p:ph idx="1"/>
          </p:nvPr>
        </p:nvSpPr>
        <p:spPr>
          <a:xfrm>
            <a:off x="4639733" y="2286000"/>
            <a:ext cx="6104467" cy="4023360"/>
          </a:xfrm>
        </p:spPr>
        <p:txBody>
          <a:bodyPr>
            <a:normAutofit/>
          </a:bodyPr>
          <a:lstStyle/>
          <a:p>
            <a:r>
              <a:rPr lang="en-US" sz="1700"/>
              <a:t>Programs must have a working landline to allow immediate access to employees.  In addition to the landline phone, the program must have a pre-paid cell phone.  Both phone numbers should be provided to parents and the Internal Auditing Department.  The cell phone must be carried when staff is away from the landline phone (</a:t>
            </a:r>
            <a:r>
              <a:rPr lang="en-US" sz="1700" err="1"/>
              <a:t>ie</a:t>
            </a:r>
            <a:r>
              <a:rPr lang="en-US" sz="1700"/>
              <a:t>. outside on the playground.)    The pre-paid cell phone will be considered property of the Extended Day Program (not the Site Director) and must be kept at the school.  The phone should be used for Extended Day purposes only.  Parents should be given the cell phone number as an additional contact number in case they are not able to reach EDP staff on the landline.  Pre-paid cell phone expenses will be reimbursable to the school and/or employee as per the Extended Day purchasing policy.</a:t>
            </a:r>
          </a:p>
          <a:p>
            <a:endParaRPr lang="en-US" sz="1700"/>
          </a:p>
        </p:txBody>
      </p:sp>
    </p:spTree>
    <p:extLst>
      <p:ext uri="{BB962C8B-B14F-4D97-AF65-F5344CB8AC3E}">
        <p14:creationId xmlns:p14="http://schemas.microsoft.com/office/powerpoint/2010/main" val="41702395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9">
            <a:extLst>
              <a:ext uri="{FF2B5EF4-FFF2-40B4-BE49-F238E27FC236}">
                <a16:creationId xmlns:a16="http://schemas.microsoft.com/office/drawing/2014/main" id="{8880BE9B-2849-495A-AB0E-E80D71B32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9936"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10039" y="640080"/>
            <a:ext cx="3429855" cy="5613236"/>
          </a:xfrm>
        </p:spPr>
        <p:txBody>
          <a:bodyPr anchor="ctr">
            <a:normAutofit/>
          </a:bodyPr>
          <a:lstStyle/>
          <a:p>
            <a:r>
              <a:rPr lang="en-US">
                <a:solidFill>
                  <a:srgbClr val="FFFFFF"/>
                </a:solidFill>
              </a:rPr>
              <a:t>EMERGENCY PLAN</a:t>
            </a:r>
          </a:p>
        </p:txBody>
      </p:sp>
      <p:sp>
        <p:nvSpPr>
          <p:cNvPr id="3" name="Content Placeholder 2"/>
          <p:cNvSpPr>
            <a:spLocks noGrp="1"/>
          </p:cNvSpPr>
          <p:nvPr>
            <p:ph idx="1"/>
          </p:nvPr>
        </p:nvSpPr>
        <p:spPr>
          <a:xfrm>
            <a:off x="4699818" y="640080"/>
            <a:ext cx="7172138" cy="5431084"/>
          </a:xfrm>
        </p:spPr>
        <p:txBody>
          <a:bodyPr>
            <a:normAutofit/>
          </a:bodyPr>
          <a:lstStyle/>
          <a:p>
            <a:r>
              <a:rPr lang="en-US" sz="2000"/>
              <a:t>The safety and well-being of the children and staff shall always be first priority.  An Extended Day Program Emergency Plan (</a:t>
            </a:r>
            <a:r>
              <a:rPr lang="en-US" sz="2000" i="1"/>
              <a:t>appendix A26</a:t>
            </a:r>
            <a:r>
              <a:rPr lang="en-US" sz="2000"/>
              <a:t>) must be completed by the Site Director and approved by the Principal.  At minimum, the plan shall be reviewed annually by the Site Director and updated as needed.   The Principal must review and approve the Emergency Plan annually.  The Principal shall require staff to demonstrate the Emergency Plan to confirm that it is effective.   A copy of the plan must be submitted to Internal Audit at the beginning of every school year (and summer, if the school has a summer program.)  </a:t>
            </a:r>
          </a:p>
          <a:p>
            <a:r>
              <a:rPr lang="en-US" sz="2000"/>
              <a:t> </a:t>
            </a:r>
          </a:p>
          <a:p>
            <a:r>
              <a:rPr lang="en-US" sz="2000"/>
              <a:t>The Emergency Plan includes procedures for the following emergency situations: fire evacuation, shelter-in-place, facility lock-down, and injuries/illnesses.  All Extended Day staff should be made familiar with the plan and trained in his/her responsibilities within the plan every school year and summer (if applicable).  New employees should receive this review during their training period.  </a:t>
            </a:r>
          </a:p>
          <a:p>
            <a:endParaRPr lang="en-US" sz="1500"/>
          </a:p>
        </p:txBody>
      </p:sp>
      <p:pic>
        <p:nvPicPr>
          <p:cNvPr id="5" name="Picture 4"/>
          <p:cNvPicPr>
            <a:picLocks noChangeAspect="1"/>
          </p:cNvPicPr>
          <p:nvPr/>
        </p:nvPicPr>
        <p:blipFill>
          <a:blip r:embed="rId3"/>
          <a:stretch>
            <a:fillRect/>
          </a:stretch>
        </p:blipFill>
        <p:spPr>
          <a:xfrm>
            <a:off x="445370" y="4385187"/>
            <a:ext cx="2968127" cy="1685977"/>
          </a:xfrm>
          <a:prstGeom prst="rect">
            <a:avLst/>
          </a:prstGeom>
        </p:spPr>
      </p:pic>
    </p:spTree>
    <p:extLst>
      <p:ext uri="{BB962C8B-B14F-4D97-AF65-F5344CB8AC3E}">
        <p14:creationId xmlns:p14="http://schemas.microsoft.com/office/powerpoint/2010/main" val="519132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5902061" cy="1499616"/>
          </a:xfrm>
        </p:spPr>
        <p:txBody>
          <a:bodyPr>
            <a:normAutofit/>
          </a:bodyPr>
          <a:lstStyle/>
          <a:p>
            <a:r>
              <a:rPr lang="en-US"/>
              <a:t>EMERGENCY PLAN ACKNOWLEDGMENT FORM</a:t>
            </a:r>
          </a:p>
        </p:txBody>
      </p:sp>
      <p:sp>
        <p:nvSpPr>
          <p:cNvPr id="3" name="Content Placeholder 2"/>
          <p:cNvSpPr>
            <a:spLocks noGrp="1"/>
          </p:cNvSpPr>
          <p:nvPr>
            <p:ph idx="1"/>
          </p:nvPr>
        </p:nvSpPr>
        <p:spPr>
          <a:xfrm>
            <a:off x="1024128" y="2286000"/>
            <a:ext cx="5902061" cy="3931920"/>
          </a:xfrm>
        </p:spPr>
        <p:txBody>
          <a:bodyPr>
            <a:normAutofit/>
          </a:bodyPr>
          <a:lstStyle/>
          <a:p>
            <a:r>
              <a:rPr lang="en-US"/>
              <a:t>All programs are required to submit an Emergency Plan Acknowledgment Form (</a:t>
            </a:r>
            <a:r>
              <a:rPr lang="en-US" i="1"/>
              <a:t>appendix A24</a:t>
            </a:r>
            <a:r>
              <a:rPr lang="en-US"/>
              <a:t>) to the Internal Auditing Department at the beginning of each school year (and summer, applicable).  The Emergency Plan Acknowledgment Form must be signed by all staff, the Site Director, and the Principal.</a:t>
            </a:r>
          </a:p>
          <a:p>
            <a:endParaRPr lang="en-US"/>
          </a:p>
          <a:p>
            <a:endParaRPr lang="en-US"/>
          </a:p>
          <a:p>
            <a:endParaRPr lang="en-US"/>
          </a:p>
        </p:txBody>
      </p:sp>
      <p:pic>
        <p:nvPicPr>
          <p:cNvPr id="4" name="Picture 3"/>
          <p:cNvPicPr>
            <a:picLocks noChangeAspect="1"/>
          </p:cNvPicPr>
          <p:nvPr/>
        </p:nvPicPr>
        <p:blipFill>
          <a:blip r:embed="rId3"/>
          <a:stretch>
            <a:fillRect/>
          </a:stretch>
        </p:blipFill>
        <p:spPr>
          <a:xfrm>
            <a:off x="7552267" y="2062323"/>
            <a:ext cx="3999654" cy="2733354"/>
          </a:xfrm>
          <a:prstGeom prst="rect">
            <a:avLst/>
          </a:prstGeom>
        </p:spPr>
      </p:pic>
    </p:spTree>
    <p:extLst>
      <p:ext uri="{BB962C8B-B14F-4D97-AF65-F5344CB8AC3E}">
        <p14:creationId xmlns:p14="http://schemas.microsoft.com/office/powerpoint/2010/main" val="29612608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normAutofit/>
          </a:bodyPr>
          <a:lstStyle/>
          <a:p>
            <a:r>
              <a:rPr lang="en-US"/>
              <a:t>DRILLS</a:t>
            </a:r>
          </a:p>
        </p:txBody>
      </p:sp>
      <p:pic>
        <p:nvPicPr>
          <p:cNvPr id="5" name="Picture 4"/>
          <p:cNvPicPr>
            <a:picLocks noChangeAspect="1"/>
          </p:cNvPicPr>
          <p:nvPr/>
        </p:nvPicPr>
        <p:blipFill rotWithShape="1">
          <a:blip r:embed="rId3"/>
          <a:srcRect l="859" r="2030" b="1"/>
          <a:stretch/>
        </p:blipFill>
        <p:spPr>
          <a:xfrm>
            <a:off x="1024128" y="2386051"/>
            <a:ext cx="3149870" cy="3448851"/>
          </a:xfrm>
          <a:prstGeom prst="rect">
            <a:avLst/>
          </a:prstGeom>
        </p:spPr>
      </p:pic>
      <p:sp>
        <p:nvSpPr>
          <p:cNvPr id="3" name="Content Placeholder 2"/>
          <p:cNvSpPr>
            <a:spLocks noGrp="1"/>
          </p:cNvSpPr>
          <p:nvPr>
            <p:ph idx="1"/>
          </p:nvPr>
        </p:nvSpPr>
        <p:spPr>
          <a:xfrm>
            <a:off x="4639733" y="2286000"/>
            <a:ext cx="6104467" cy="4023360"/>
          </a:xfrm>
        </p:spPr>
        <p:txBody>
          <a:bodyPr>
            <a:normAutofit/>
          </a:bodyPr>
          <a:lstStyle/>
          <a:p>
            <a:r>
              <a:rPr lang="en-US"/>
              <a:t>The Site Director will hold one fire drill per month and a minimum of two shelter-in-place and two lock-down drills each school year (one in August and another in January).  Documentation of drills shall consist of a Drill Report (</a:t>
            </a:r>
            <a:r>
              <a:rPr lang="en-US" i="1"/>
              <a:t>appendix A25</a:t>
            </a:r>
            <a:r>
              <a:rPr lang="en-US"/>
              <a:t>) signed by all staff present during the drill.  Immediately following the drill, Drill Reports shall be submitted to the Principal for review and signature.  Copies of signed Drill Reports must be maintained on file.</a:t>
            </a:r>
          </a:p>
          <a:p>
            <a:endParaRPr lang="en-US"/>
          </a:p>
          <a:p>
            <a:endParaRPr lang="en-US"/>
          </a:p>
        </p:txBody>
      </p:sp>
    </p:spTree>
    <p:extLst>
      <p:ext uri="{BB962C8B-B14F-4D97-AF65-F5344CB8AC3E}">
        <p14:creationId xmlns:p14="http://schemas.microsoft.com/office/powerpoint/2010/main" val="39751016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880BE9B-2849-495A-AB0E-E80D71B32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9936"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10039" y="640080"/>
            <a:ext cx="3429855" cy="5613236"/>
          </a:xfrm>
        </p:spPr>
        <p:txBody>
          <a:bodyPr anchor="ctr">
            <a:normAutofit/>
          </a:bodyPr>
          <a:lstStyle/>
          <a:p>
            <a:r>
              <a:rPr lang="en-US" sz="4600">
                <a:solidFill>
                  <a:srgbClr val="FFFFFF"/>
                </a:solidFill>
              </a:rPr>
              <a:t>SAFETY/SECURITY</a:t>
            </a:r>
          </a:p>
        </p:txBody>
      </p:sp>
      <p:sp>
        <p:nvSpPr>
          <p:cNvPr id="3" name="Content Placeholder 2"/>
          <p:cNvSpPr>
            <a:spLocks noGrp="1"/>
          </p:cNvSpPr>
          <p:nvPr>
            <p:ph idx="1"/>
          </p:nvPr>
        </p:nvSpPr>
        <p:spPr>
          <a:xfrm>
            <a:off x="4699818" y="640080"/>
            <a:ext cx="7172138" cy="5868296"/>
          </a:xfrm>
        </p:spPr>
        <p:txBody>
          <a:bodyPr>
            <a:normAutofit/>
          </a:bodyPr>
          <a:lstStyle/>
          <a:p>
            <a:r>
              <a:rPr lang="en-US" sz="1800"/>
              <a:t>Site Directors should notify the Principal of all security concerns.  It is the responsibility of the Principal to ensure the safety and security of the facility.  The Site Director should notify the Internal Auditing Department of any unresolved security concerns. </a:t>
            </a:r>
          </a:p>
          <a:p>
            <a:r>
              <a:rPr lang="en-US" sz="1800"/>
              <a:t> All programs must meet the following minimum safety/security requirements:</a:t>
            </a:r>
          </a:p>
          <a:p>
            <a:pPr lvl="0"/>
            <a:r>
              <a:rPr lang="en-US" sz="1800"/>
              <a:t>1.  There must always be a locked door or gate that would prohibit an intruder from accessing children and staff.  If necessary, a doorbell or buzzer should be installed.</a:t>
            </a:r>
          </a:p>
          <a:p>
            <a:pPr lvl="0"/>
            <a:r>
              <a:rPr lang="en-US" sz="1800"/>
              <a:t>2.  The school must be locked and secure during Extended Day hours.</a:t>
            </a:r>
          </a:p>
          <a:p>
            <a:pPr lvl="0"/>
            <a:r>
              <a:rPr lang="en-US" sz="1800"/>
              <a:t>3.  The program must have access to safe lock-down and shelter-in-place locations within the school.</a:t>
            </a:r>
          </a:p>
          <a:p>
            <a:pPr lvl="0"/>
            <a:r>
              <a:rPr lang="en-US" sz="1800"/>
              <a:t>4.  The program must have access to the school’s Automated External Defibrillator (AED) during Extended Day hours.</a:t>
            </a:r>
          </a:p>
          <a:p>
            <a:pPr lvl="0"/>
            <a:r>
              <a:rPr lang="en-US" sz="1800"/>
              <a:t>5.  There must be sufficient lighting in the areas of the school utilized by the program (drop-off/pick-up locations, restroom areas, etc.)  </a:t>
            </a:r>
          </a:p>
          <a:p>
            <a:pPr lvl="0"/>
            <a:r>
              <a:rPr lang="en-US" sz="1800"/>
              <a:t>6.  The program must have a landline and pre-paid cell phone to allow for immediate access to employees.</a:t>
            </a:r>
          </a:p>
          <a:p>
            <a:endParaRPr lang="en-US" sz="1200"/>
          </a:p>
          <a:p>
            <a:endParaRPr lang="en-US" sz="1200"/>
          </a:p>
        </p:txBody>
      </p:sp>
      <p:pic>
        <p:nvPicPr>
          <p:cNvPr id="4" name="Picture 3"/>
          <p:cNvPicPr>
            <a:picLocks noChangeAspect="1"/>
          </p:cNvPicPr>
          <p:nvPr/>
        </p:nvPicPr>
        <p:blipFill>
          <a:blip r:embed="rId3"/>
          <a:stretch>
            <a:fillRect/>
          </a:stretch>
        </p:blipFill>
        <p:spPr>
          <a:xfrm>
            <a:off x="798719" y="4284143"/>
            <a:ext cx="2826204" cy="1685977"/>
          </a:xfrm>
          <a:prstGeom prst="rect">
            <a:avLst/>
          </a:prstGeom>
        </p:spPr>
      </p:pic>
    </p:spTree>
    <p:extLst>
      <p:ext uri="{BB962C8B-B14F-4D97-AF65-F5344CB8AC3E}">
        <p14:creationId xmlns:p14="http://schemas.microsoft.com/office/powerpoint/2010/main" val="20062963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STUDENT/TEACHER RATIO</a:t>
            </a:r>
          </a:p>
        </p:txBody>
      </p:sp>
      <p:sp>
        <p:nvSpPr>
          <p:cNvPr id="3" name="Content Placeholder 2"/>
          <p:cNvSpPr>
            <a:spLocks noGrp="1"/>
          </p:cNvSpPr>
          <p:nvPr>
            <p:ph idx="1"/>
          </p:nvPr>
        </p:nvSpPr>
        <p:spPr/>
        <p:txBody>
          <a:bodyPr>
            <a:normAutofit/>
          </a:bodyPr>
          <a:lstStyle/>
          <a:p>
            <a:endParaRPr lang="en-US"/>
          </a:p>
          <a:p>
            <a:r>
              <a:rPr lang="en-US"/>
              <a:t>The staff to student ratio should fall within the range of 1:15 to 1:23.  The average number of students who attend regularly will determine the minimum number of employees (Site Director and staff) needed. </a:t>
            </a:r>
          </a:p>
          <a:p>
            <a:r>
              <a:rPr lang="en-US"/>
              <a:t>There should always be a minimum of two child care staff present during hours of operation when children are present.</a:t>
            </a:r>
          </a:p>
          <a:p>
            <a:r>
              <a:rPr lang="en-US"/>
              <a:t> </a:t>
            </a:r>
          </a:p>
          <a:p>
            <a:r>
              <a:rPr lang="en-US"/>
              <a:t>*Upon approval of the principal, special situations may warrant employment beyond the numbers cited.  Special Education mandates may require specific student/teacher ratios.</a:t>
            </a:r>
          </a:p>
          <a:p>
            <a:endParaRPr lang="en-US"/>
          </a:p>
          <a:p>
            <a:endParaRPr lang="en-US"/>
          </a:p>
        </p:txBody>
      </p:sp>
      <p:pic>
        <p:nvPicPr>
          <p:cNvPr id="5" name="Picture 4"/>
          <p:cNvPicPr>
            <a:picLocks noChangeAspect="1"/>
          </p:cNvPicPr>
          <p:nvPr/>
        </p:nvPicPr>
        <p:blipFill>
          <a:blip r:embed="rId3"/>
          <a:stretch>
            <a:fillRect/>
          </a:stretch>
        </p:blipFill>
        <p:spPr>
          <a:xfrm>
            <a:off x="7675395" y="901636"/>
            <a:ext cx="2905125" cy="866775"/>
          </a:xfrm>
          <a:prstGeom prst="rect">
            <a:avLst/>
          </a:prstGeom>
        </p:spPr>
      </p:pic>
    </p:spTree>
    <p:extLst>
      <p:ext uri="{BB962C8B-B14F-4D97-AF65-F5344CB8AC3E}">
        <p14:creationId xmlns:p14="http://schemas.microsoft.com/office/powerpoint/2010/main" val="902355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FD12A5BA-B063-4B33-AB08-86CF7D23F6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37" name="Straight Connector 36">
            <a:extLst>
              <a:ext uri="{FF2B5EF4-FFF2-40B4-BE49-F238E27FC236}">
                <a16:creationId xmlns:a16="http://schemas.microsoft.com/office/drawing/2014/main" id="{07DFAF29-6BD8-4A93-A292-D6A8C6EFB5D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55F40173-F096-49CC-A730-A2DF1F04E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806CEF0B-5733-482C-9868-4C57AF79D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84BDEA-BCCA-4FEA-A79F-F34D36F3C13A}"/>
              </a:ext>
            </a:extLst>
          </p:cNvPr>
          <p:cNvSpPr>
            <a:spLocks noGrp="1"/>
          </p:cNvSpPr>
          <p:nvPr>
            <p:ph type="title"/>
          </p:nvPr>
        </p:nvSpPr>
        <p:spPr>
          <a:xfrm>
            <a:off x="634276" y="640080"/>
            <a:ext cx="4208656" cy="3034857"/>
          </a:xfrm>
        </p:spPr>
        <p:txBody>
          <a:bodyPr vert="horz" lIns="91440" tIns="45720" rIns="91440" bIns="45720" rtlCol="0" anchor="b">
            <a:normAutofit/>
          </a:bodyPr>
          <a:lstStyle/>
          <a:p>
            <a:r>
              <a:rPr lang="en-US" sz="4400">
                <a:solidFill>
                  <a:srgbClr val="FFFFFF"/>
                </a:solidFill>
              </a:rPr>
              <a:t>Important dates</a:t>
            </a:r>
          </a:p>
        </p:txBody>
      </p:sp>
      <p:cxnSp>
        <p:nvCxnSpPr>
          <p:cNvPr id="43" name="Straight Connector 42">
            <a:extLst>
              <a:ext uri="{FF2B5EF4-FFF2-40B4-BE49-F238E27FC236}">
                <a16:creationId xmlns:a16="http://schemas.microsoft.com/office/drawing/2014/main" id="{FC5D3B4D-9BAC-482B-A34B-01BB35CB53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6679" y="3765314"/>
            <a:ext cx="3931920" cy="0"/>
          </a:xfrm>
          <a:prstGeom prst="line">
            <a:avLst/>
          </a:prstGeom>
          <a:ln w="1905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32" name="Graphic 31" descr="Daily Calendar">
            <a:extLst>
              <a:ext uri="{FF2B5EF4-FFF2-40B4-BE49-F238E27FC236}">
                <a16:creationId xmlns:a16="http://schemas.microsoft.com/office/drawing/2014/main" id="{8AD8C70E-EE65-20D4-3110-83DF527E7C9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96000" y="699753"/>
            <a:ext cx="5459470" cy="5459470"/>
          </a:xfrm>
          <a:prstGeom prst="rect">
            <a:avLst/>
          </a:prstGeom>
        </p:spPr>
      </p:pic>
    </p:spTree>
    <p:extLst>
      <p:ext uri="{BB962C8B-B14F-4D97-AF65-F5344CB8AC3E}">
        <p14:creationId xmlns:p14="http://schemas.microsoft.com/office/powerpoint/2010/main" val="21088120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normAutofit/>
          </a:bodyPr>
          <a:lstStyle/>
          <a:p>
            <a:r>
              <a:rPr lang="en-US"/>
              <a:t>1:1 procedures for </a:t>
            </a:r>
            <a:br>
              <a:rPr lang="en-US"/>
            </a:br>
            <a:r>
              <a:rPr lang="en-US"/>
              <a:t>special needs students</a:t>
            </a:r>
          </a:p>
        </p:txBody>
      </p:sp>
      <p:pic>
        <p:nvPicPr>
          <p:cNvPr id="5" name="Picture 4"/>
          <p:cNvPicPr>
            <a:picLocks noChangeAspect="1"/>
          </p:cNvPicPr>
          <p:nvPr/>
        </p:nvPicPr>
        <p:blipFill>
          <a:blip r:embed="rId3"/>
          <a:stretch>
            <a:fillRect/>
          </a:stretch>
        </p:blipFill>
        <p:spPr>
          <a:xfrm>
            <a:off x="1024127" y="3032029"/>
            <a:ext cx="3615605" cy="2156895"/>
          </a:xfrm>
          <a:prstGeom prst="rect">
            <a:avLst/>
          </a:prstGeom>
        </p:spPr>
      </p:pic>
      <p:sp>
        <p:nvSpPr>
          <p:cNvPr id="3" name="Content Placeholder 2"/>
          <p:cNvSpPr>
            <a:spLocks noGrp="1"/>
          </p:cNvSpPr>
          <p:nvPr>
            <p:ph idx="1"/>
          </p:nvPr>
        </p:nvSpPr>
        <p:spPr>
          <a:xfrm>
            <a:off x="5063613" y="1896035"/>
            <a:ext cx="6675669" cy="4827494"/>
          </a:xfrm>
        </p:spPr>
        <p:txBody>
          <a:bodyPr>
            <a:normAutofit/>
          </a:bodyPr>
          <a:lstStyle/>
          <a:p>
            <a:pPr marL="640080" lvl="4" indent="0">
              <a:buNone/>
            </a:pPr>
            <a:r>
              <a:rPr lang="en-US" sz="1800"/>
              <a:t>The </a:t>
            </a:r>
            <a:r>
              <a:rPr lang="en-US" sz="1800" dirty="0"/>
              <a:t>Program operates under the Americans with Disabilities Act and does not discriminate against individuals with disabilities. </a:t>
            </a:r>
          </a:p>
          <a:p>
            <a:pPr marL="640080" lvl="4" indent="0">
              <a:buNone/>
            </a:pPr>
            <a:endParaRPr lang="en-US" sz="1800" dirty="0"/>
          </a:p>
          <a:p>
            <a:pPr lvl="4">
              <a:buFontTx/>
              <a:buChar char="-"/>
            </a:pPr>
            <a:r>
              <a:rPr lang="en-US" sz="1800" dirty="0"/>
              <a:t>If you have family that wants to register a special needs child that you are not sure if you are adequately equipped to accommodate, contact the Special Education Department for guidance.  </a:t>
            </a:r>
          </a:p>
          <a:p>
            <a:pPr lvl="4">
              <a:buFontTx/>
              <a:buChar char="-"/>
            </a:pPr>
            <a:r>
              <a:rPr lang="en-US" sz="1800" dirty="0"/>
              <a:t>Recommendations for 1:1 staffing must be approved by the Special Education Department.  </a:t>
            </a:r>
          </a:p>
          <a:p>
            <a:pPr lvl="5">
              <a:buFontTx/>
              <a:buChar char="-"/>
            </a:pPr>
            <a:r>
              <a:rPr lang="en-US" sz="1800" dirty="0"/>
              <a:t>Recommendations must be forwarded to Internal Audit (via email) documenting the approval.  </a:t>
            </a:r>
          </a:p>
          <a:p>
            <a:pPr lvl="5">
              <a:buFontTx/>
              <a:buChar char="-"/>
            </a:pPr>
            <a:r>
              <a:rPr lang="en-US" sz="1800" dirty="0"/>
              <a:t>Internal Audit must be notified of the name(s) of the employee(s) that will be working in 1:1 capacities for accounting purposes.</a:t>
            </a:r>
          </a:p>
        </p:txBody>
      </p:sp>
    </p:spTree>
    <p:extLst>
      <p:ext uri="{BB962C8B-B14F-4D97-AF65-F5344CB8AC3E}">
        <p14:creationId xmlns:p14="http://schemas.microsoft.com/office/powerpoint/2010/main" val="23890200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Bookkeeping reminders</a:t>
            </a:r>
          </a:p>
        </p:txBody>
      </p:sp>
      <p:sp>
        <p:nvSpPr>
          <p:cNvPr id="3" name="Content Placeholder 2"/>
          <p:cNvSpPr>
            <a:spLocks noGrp="1"/>
          </p:cNvSpPr>
          <p:nvPr>
            <p:ph idx="1"/>
          </p:nvPr>
        </p:nvSpPr>
        <p:spPr>
          <a:xfrm>
            <a:off x="1024129" y="2286000"/>
            <a:ext cx="9640664" cy="3749040"/>
          </a:xfrm>
        </p:spPr>
        <p:txBody>
          <a:bodyPr vert="horz" lIns="45720" tIns="45720" rIns="45720" bIns="45720" rtlCol="0" anchor="t">
            <a:normAutofit fontScale="92500" lnSpcReduction="20000"/>
          </a:bodyPr>
          <a:lstStyle/>
          <a:p>
            <a:pPr marL="342900" lvl="4" indent="-342900">
              <a:spcBef>
                <a:spcPts val="1200"/>
              </a:spcBef>
              <a:spcAft>
                <a:spcPts val="200"/>
              </a:spcAft>
              <a:buSzPct val="100000"/>
              <a:buFont typeface="Wingdings" panose="05000000000000000000" pitchFamily="2" charset="2"/>
              <a:buChar char="v"/>
            </a:pPr>
            <a:r>
              <a:rPr lang="en-US" sz="2400" dirty="0"/>
              <a:t>Post and make deposits daily.</a:t>
            </a:r>
          </a:p>
          <a:p>
            <a:pPr marL="342900" lvl="5" indent="-342900">
              <a:spcBef>
                <a:spcPts val="1200"/>
              </a:spcBef>
              <a:spcAft>
                <a:spcPts val="200"/>
              </a:spcAft>
              <a:buSzPct val="100000"/>
              <a:buFont typeface="Wingdings" panose="05000000000000000000" pitchFamily="2" charset="2"/>
              <a:buChar char="v"/>
            </a:pPr>
            <a:r>
              <a:rPr lang="en-US" sz="2400" dirty="0"/>
              <a:t>Enforce late payment fee policy by billing late payment fees and prohibiting attendance if balance is not paid by the 20</a:t>
            </a:r>
            <a:r>
              <a:rPr lang="en-US" sz="2400" baseline="30000" dirty="0"/>
              <a:t>th</a:t>
            </a:r>
            <a:r>
              <a:rPr lang="en-US" sz="2400" dirty="0"/>
              <a:t>.</a:t>
            </a:r>
          </a:p>
          <a:p>
            <a:pPr marL="342900" lvl="5" indent="-342900">
              <a:spcBef>
                <a:spcPts val="1200"/>
              </a:spcBef>
              <a:spcAft>
                <a:spcPts val="200"/>
              </a:spcAft>
              <a:buSzPct val="100000"/>
              <a:buFont typeface="Wingdings" panose="05000000000000000000" pitchFamily="2" charset="2"/>
              <a:buChar char="v"/>
            </a:pPr>
            <a:r>
              <a:rPr lang="en-US" sz="2400" dirty="0"/>
              <a:t>Review financial statement checklist to ensure that all items on checklist are complete.</a:t>
            </a:r>
          </a:p>
          <a:p>
            <a:pPr marL="342900" lvl="5" indent="-342900">
              <a:spcBef>
                <a:spcPts val="1200"/>
              </a:spcBef>
              <a:spcAft>
                <a:spcPts val="200"/>
              </a:spcAft>
              <a:buSzPct val="100000"/>
              <a:buFont typeface="Wingdings" panose="05000000000000000000" pitchFamily="2" charset="2"/>
              <a:buChar char="v"/>
            </a:pPr>
            <a:r>
              <a:rPr lang="en-US" sz="2400" dirty="0"/>
              <a:t>Make sure that financial statements and payroll are delivered by the due date on the Important Dates Calendar.  Payroll should be in an interoffice envelope addressed to the Payroll Department, and the financial statement should be in an interoffice envelope addressed to the Internal Auditing Department.</a:t>
            </a:r>
          </a:p>
          <a:p>
            <a:pPr marL="342900" lvl="5" indent="-342900">
              <a:spcBef>
                <a:spcPts val="1200"/>
              </a:spcBef>
              <a:spcAft>
                <a:spcPts val="200"/>
              </a:spcAft>
              <a:buSzPct val="100000"/>
              <a:buFont typeface="Wingdings" panose="05000000000000000000" pitchFamily="2" charset="2"/>
              <a:buChar char="v"/>
            </a:pPr>
            <a:r>
              <a:rPr lang="en-US" sz="2400" dirty="0"/>
              <a:t>Contract billing must be used to bill monthly students, and formula billing must be used to bill drop in students.  (Not optional)</a:t>
            </a:r>
            <a:endParaRPr lang="en-US" sz="1500" dirty="0"/>
          </a:p>
        </p:txBody>
      </p:sp>
      <p:pic>
        <p:nvPicPr>
          <p:cNvPr id="4" name="Picture 3"/>
          <p:cNvPicPr>
            <a:picLocks noChangeAspect="1"/>
          </p:cNvPicPr>
          <p:nvPr/>
        </p:nvPicPr>
        <p:blipFill>
          <a:blip r:embed="rId3"/>
          <a:stretch>
            <a:fillRect/>
          </a:stretch>
        </p:blipFill>
        <p:spPr>
          <a:xfrm>
            <a:off x="7959706" y="449199"/>
            <a:ext cx="1952625" cy="1771650"/>
          </a:xfrm>
          <a:prstGeom prst="rect">
            <a:avLst/>
          </a:prstGeom>
        </p:spPr>
      </p:pic>
    </p:spTree>
    <p:extLst>
      <p:ext uri="{BB962C8B-B14F-4D97-AF65-F5344CB8AC3E}">
        <p14:creationId xmlns:p14="http://schemas.microsoft.com/office/powerpoint/2010/main" val="14202960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8CF3F-1234-5B7B-EA99-05232B604512}"/>
              </a:ext>
            </a:extLst>
          </p:cNvPr>
          <p:cNvSpPr>
            <a:spLocks noGrp="1"/>
          </p:cNvSpPr>
          <p:nvPr>
            <p:ph type="title"/>
          </p:nvPr>
        </p:nvSpPr>
        <p:spPr/>
        <p:txBody>
          <a:bodyPr/>
          <a:lstStyle/>
          <a:p>
            <a:r>
              <a:rPr lang="en-US"/>
              <a:t>Bookkeeping reminders</a:t>
            </a:r>
          </a:p>
        </p:txBody>
      </p:sp>
      <p:sp>
        <p:nvSpPr>
          <p:cNvPr id="3" name="Content Placeholder 2">
            <a:extLst>
              <a:ext uri="{FF2B5EF4-FFF2-40B4-BE49-F238E27FC236}">
                <a16:creationId xmlns:a16="http://schemas.microsoft.com/office/drawing/2014/main" id="{7EB8BE77-0304-1A54-CE7F-B9BE62D3DFDF}"/>
              </a:ext>
            </a:extLst>
          </p:cNvPr>
          <p:cNvSpPr>
            <a:spLocks noGrp="1"/>
          </p:cNvSpPr>
          <p:nvPr>
            <p:ph idx="1"/>
          </p:nvPr>
        </p:nvSpPr>
        <p:spPr/>
        <p:txBody>
          <a:bodyPr vert="horz" lIns="45720" tIns="45720" rIns="45720" bIns="45720" rtlCol="0" anchor="t">
            <a:normAutofit lnSpcReduction="10000"/>
          </a:bodyPr>
          <a:lstStyle/>
          <a:p>
            <a:pPr>
              <a:buFont typeface="Wingdings" panose="020B0602020104020603" pitchFamily="34" charset="0"/>
              <a:buChar char="v"/>
            </a:pPr>
            <a:r>
              <a:rPr lang="en-US" dirty="0"/>
              <a:t>Be sure that financial statements are ordered in the order listed on the checklist.</a:t>
            </a:r>
          </a:p>
          <a:p>
            <a:pPr>
              <a:buFont typeface="Wingdings" panose="020B0602020104020603" pitchFamily="34" charset="0"/>
              <a:buChar char="v"/>
            </a:pPr>
            <a:r>
              <a:rPr lang="en-US" dirty="0"/>
              <a:t>Be sure that the payroll included financial statement is the payroll that was turned in for the month's financial statement you are completing.  (Ie.  For your August financial statement, you would include the payroll you turned in on 8/11.  For your September financial statement, you would include the payroll turned in on 9/1.)</a:t>
            </a:r>
          </a:p>
          <a:p>
            <a:pPr>
              <a:buFont typeface="Wingdings" panose="020B0602020104020603" pitchFamily="34" charset="0"/>
              <a:buChar char="v"/>
            </a:pPr>
            <a:r>
              <a:rPr lang="en-US" dirty="0"/>
              <a:t>Be sure that all of the supplemental pay sheets are included with your financial statement.</a:t>
            </a:r>
          </a:p>
          <a:p>
            <a:pPr>
              <a:buFont typeface="Wingdings" panose="020B0602020104020603" pitchFamily="34" charset="0"/>
              <a:buChar char="v"/>
            </a:pPr>
            <a:r>
              <a:rPr lang="en-US" dirty="0"/>
              <a:t>Be sure that monthly statements are given out when the financial statement is done each month.  </a:t>
            </a:r>
          </a:p>
          <a:p>
            <a:pPr>
              <a:buFont typeface="Wingdings" panose="020B0602020104020603" pitchFamily="34" charset="0"/>
              <a:buChar char="v"/>
            </a:pPr>
            <a:r>
              <a:rPr lang="en-US" dirty="0"/>
              <a:t>Be sure that monthly statements are sent to Title X for applicable students.  Make a note on the statement with the total due for that month.</a:t>
            </a:r>
          </a:p>
        </p:txBody>
      </p:sp>
    </p:spTree>
    <p:extLst>
      <p:ext uri="{BB962C8B-B14F-4D97-AF65-F5344CB8AC3E}">
        <p14:creationId xmlns:p14="http://schemas.microsoft.com/office/powerpoint/2010/main" val="10052385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D2809-F578-A8AC-FD17-28B39F8CA138}"/>
              </a:ext>
            </a:extLst>
          </p:cNvPr>
          <p:cNvSpPr>
            <a:spLocks noGrp="1"/>
          </p:cNvSpPr>
          <p:nvPr>
            <p:ph type="title"/>
          </p:nvPr>
        </p:nvSpPr>
        <p:spPr/>
        <p:txBody>
          <a:bodyPr/>
          <a:lstStyle/>
          <a:p>
            <a:r>
              <a:rPr lang="en-US"/>
              <a:t>Payroll reminders</a:t>
            </a:r>
          </a:p>
        </p:txBody>
      </p:sp>
      <p:sp>
        <p:nvSpPr>
          <p:cNvPr id="3" name="Content Placeholder 2">
            <a:extLst>
              <a:ext uri="{FF2B5EF4-FFF2-40B4-BE49-F238E27FC236}">
                <a16:creationId xmlns:a16="http://schemas.microsoft.com/office/drawing/2014/main" id="{F230C51A-F583-EF7F-6A8C-80DAC015C75A}"/>
              </a:ext>
            </a:extLst>
          </p:cNvPr>
          <p:cNvSpPr>
            <a:spLocks noGrp="1"/>
          </p:cNvSpPr>
          <p:nvPr>
            <p:ph idx="1"/>
          </p:nvPr>
        </p:nvSpPr>
        <p:spPr/>
        <p:txBody>
          <a:bodyPr vert="horz" lIns="45720" tIns="45720" rIns="45720" bIns="45720" rtlCol="0" anchor="t">
            <a:normAutofit/>
          </a:bodyPr>
          <a:lstStyle/>
          <a:p>
            <a:pPr>
              <a:buFont typeface="Wingdings" panose="020B0602020104020603" pitchFamily="34" charset="0"/>
              <a:buChar char="v"/>
            </a:pPr>
            <a:r>
              <a:rPr lang="en-US"/>
              <a:t>Be sure to review Overtime Calculation Forms for accuracy prior to completing supplementals.  </a:t>
            </a:r>
          </a:p>
          <a:p>
            <a:pPr>
              <a:buFont typeface="Wingdings" panose="020B0602020104020603" pitchFamily="34" charset="0"/>
              <a:buChar char="v"/>
            </a:pPr>
            <a:r>
              <a:rPr lang="en-US"/>
              <a:t>Review supplementals to check to make sure that the correct pay rates were used, the correct hours were paid, and that overtime was paid correctly.</a:t>
            </a:r>
          </a:p>
          <a:p>
            <a:pPr>
              <a:buFont typeface="Wingdings" panose="020B0602020104020603" pitchFamily="34" charset="0"/>
              <a:buChar char="v"/>
            </a:pPr>
            <a:r>
              <a:rPr lang="en-US"/>
              <a:t>Remember that employees may not work over 40 hours in Extended Day.</a:t>
            </a:r>
          </a:p>
        </p:txBody>
      </p:sp>
    </p:spTree>
    <p:extLst>
      <p:ext uri="{BB962C8B-B14F-4D97-AF65-F5344CB8AC3E}">
        <p14:creationId xmlns:p14="http://schemas.microsoft.com/office/powerpoint/2010/main" val="7925992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B4AA5-E859-5727-2287-945B03620164}"/>
              </a:ext>
            </a:extLst>
          </p:cNvPr>
          <p:cNvSpPr>
            <a:spLocks noGrp="1"/>
          </p:cNvSpPr>
          <p:nvPr>
            <p:ph type="title"/>
          </p:nvPr>
        </p:nvSpPr>
        <p:spPr/>
        <p:txBody>
          <a:bodyPr/>
          <a:lstStyle/>
          <a:p>
            <a:r>
              <a:rPr lang="en-US"/>
              <a:t>New hire reminders</a:t>
            </a:r>
          </a:p>
        </p:txBody>
      </p:sp>
      <p:sp>
        <p:nvSpPr>
          <p:cNvPr id="3" name="Content Placeholder 2">
            <a:extLst>
              <a:ext uri="{FF2B5EF4-FFF2-40B4-BE49-F238E27FC236}">
                <a16:creationId xmlns:a16="http://schemas.microsoft.com/office/drawing/2014/main" id="{0B01FE3E-5733-240B-F2E0-E1C5F3D23A93}"/>
              </a:ext>
            </a:extLst>
          </p:cNvPr>
          <p:cNvSpPr>
            <a:spLocks noGrp="1"/>
          </p:cNvSpPr>
          <p:nvPr>
            <p:ph idx="1"/>
          </p:nvPr>
        </p:nvSpPr>
        <p:spPr>
          <a:xfrm>
            <a:off x="1024128" y="1878725"/>
            <a:ext cx="9720071" cy="4562014"/>
          </a:xfrm>
        </p:spPr>
        <p:txBody>
          <a:bodyPr vert="horz" lIns="45720" tIns="45720" rIns="45720" bIns="45720" rtlCol="0" anchor="t">
            <a:normAutofit lnSpcReduction="10000"/>
          </a:bodyPr>
          <a:lstStyle/>
          <a:p>
            <a:pPr algn="just"/>
            <a:r>
              <a:rPr lang="en-US" b="1" dirty="0">
                <a:latin typeface="Calibri"/>
                <a:cs typeface="Calibri"/>
              </a:rPr>
              <a:t>Routing of New Hire Documentation</a:t>
            </a:r>
            <a:endParaRPr lang="en-US" dirty="0"/>
          </a:p>
          <a:p>
            <a:pPr algn="just"/>
            <a:r>
              <a:rPr lang="en-US" b="1" u="sng" dirty="0">
                <a:latin typeface="Calibri"/>
                <a:cs typeface="Calibri"/>
              </a:rPr>
              <a:t>The employment application should be routed to payroll</a:t>
            </a:r>
            <a:r>
              <a:rPr lang="en-US" dirty="0">
                <a:latin typeface="Calibri"/>
                <a:cs typeface="Calibri"/>
              </a:rPr>
              <a:t>. The Payroll Department will forward a copy to the Personnel Department. When the new hire is cleared to work, Personnel will e-mail the Employment Application to the Principal reflecting Personnel’s clearance. The Principal should forward the cleared application to the Site Director. No one is permitted to begin working or training in your program until you have received their cleared application from Personnel. </a:t>
            </a:r>
            <a:endParaRPr lang="en-US" dirty="0"/>
          </a:p>
          <a:p>
            <a:pPr algn="just"/>
            <a:r>
              <a:rPr lang="en-US" b="1" u="sng" dirty="0">
                <a:latin typeface="Calibri"/>
                <a:cs typeface="Calibri"/>
              </a:rPr>
              <a:t>The Salary Information Form should be routed to the Internal Auditing Department</a:t>
            </a:r>
            <a:r>
              <a:rPr lang="en-US" dirty="0">
                <a:latin typeface="Calibri"/>
                <a:cs typeface="Calibri"/>
              </a:rPr>
              <a:t>. If the employee is eligible for overtime, Internal Audit will email the overtime rate to the Principal and Site Director. </a:t>
            </a:r>
            <a:endParaRPr lang="en-US" dirty="0"/>
          </a:p>
          <a:p>
            <a:pPr algn="just"/>
            <a:r>
              <a:rPr lang="en-US" dirty="0">
                <a:latin typeface="Calibri"/>
                <a:cs typeface="Calibri"/>
              </a:rPr>
              <a:t>Copies of all employment applications and salary information forms should be maintained on file at the school. The job description and employee contract must also be maintained at the school.</a:t>
            </a:r>
            <a:endParaRPr lang="en-US" dirty="0"/>
          </a:p>
          <a:p>
            <a:endParaRPr lang="en-US" dirty="0"/>
          </a:p>
        </p:txBody>
      </p:sp>
    </p:spTree>
    <p:extLst>
      <p:ext uri="{BB962C8B-B14F-4D97-AF65-F5344CB8AC3E}">
        <p14:creationId xmlns:p14="http://schemas.microsoft.com/office/powerpoint/2010/main" val="38317162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0890400-BB8B-4A44-AB63-65C7CA223E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3790BC-B5F1-5C15-B108-357A0DB2289D}"/>
              </a:ext>
            </a:extLst>
          </p:cNvPr>
          <p:cNvSpPr>
            <a:spLocks noGrp="1"/>
          </p:cNvSpPr>
          <p:nvPr>
            <p:ph type="title"/>
          </p:nvPr>
        </p:nvSpPr>
        <p:spPr>
          <a:xfrm>
            <a:off x="964788" y="804333"/>
            <a:ext cx="3391900" cy="5249334"/>
          </a:xfrm>
        </p:spPr>
        <p:txBody>
          <a:bodyPr>
            <a:normAutofit/>
          </a:bodyPr>
          <a:lstStyle/>
          <a:p>
            <a:pPr algn="r"/>
            <a:r>
              <a:rPr lang="en-US"/>
              <a:t>Policy reminders</a:t>
            </a:r>
          </a:p>
        </p:txBody>
      </p:sp>
      <p:cxnSp>
        <p:nvCxnSpPr>
          <p:cNvPr id="10" name="Straight Connector 9">
            <a:extLst>
              <a:ext uri="{FF2B5EF4-FFF2-40B4-BE49-F238E27FC236}">
                <a16:creationId xmlns:a16="http://schemas.microsoft.com/office/drawing/2014/main" id="{4D39B797-CDC6-4529-8A36-9CBFC98163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77597" y="1600200"/>
            <a:ext cx="0" cy="3657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29FEE18-39B6-76BB-EFC7-6713AB606C76}"/>
              </a:ext>
            </a:extLst>
          </p:cNvPr>
          <p:cNvSpPr>
            <a:spLocks noGrp="1"/>
          </p:cNvSpPr>
          <p:nvPr>
            <p:ph idx="1"/>
          </p:nvPr>
        </p:nvSpPr>
        <p:spPr>
          <a:xfrm>
            <a:off x="5133901" y="804333"/>
            <a:ext cx="6257721" cy="5249334"/>
          </a:xfrm>
        </p:spPr>
        <p:txBody>
          <a:bodyPr vert="horz" lIns="45720" tIns="45720" rIns="45720" bIns="45720" rtlCol="0" anchor="ctr">
            <a:normAutofit/>
          </a:bodyPr>
          <a:lstStyle/>
          <a:p>
            <a:pPr>
              <a:buNone/>
            </a:pPr>
            <a:r>
              <a:rPr lang="en-US" u="sng" dirty="0">
                <a:latin typeface="Calibri" panose="020F0502020204030204" pitchFamily="34" charset="0"/>
                <a:ea typeface="Calibri" panose="020F0502020204030204" pitchFamily="34" charset="0"/>
                <a:cs typeface="Calibri" panose="020F0502020204030204" pitchFamily="34" charset="0"/>
              </a:rPr>
              <a:t>Student Attendance</a:t>
            </a:r>
            <a:endParaRPr lang="en-US" dirty="0">
              <a:latin typeface="Calibri" panose="020F0502020204030204" pitchFamily="34" charset="0"/>
              <a:ea typeface="Calibri" panose="020F0502020204030204" pitchFamily="34" charset="0"/>
              <a:cs typeface="Calibri" panose="020F0502020204030204" pitchFamily="34" charset="0"/>
            </a:endParaRPr>
          </a:p>
          <a:p>
            <a:pPr>
              <a:buNone/>
            </a:pPr>
            <a:r>
              <a:rPr lang="en-US" i="1" dirty="0">
                <a:latin typeface="Calibri" panose="020F0502020204030204" pitchFamily="34" charset="0"/>
                <a:ea typeface="Calibri" panose="020F0502020204030204" pitchFamily="34" charset="0"/>
                <a:cs typeface="Calibri" panose="020F0502020204030204" pitchFamily="34" charset="0"/>
              </a:rPr>
              <a:t>If the authorized pick-up person is not able to check the child out at the check-in computer, staff must manually check out the child on his/her V10 timecard, and the authorized pick-up must sign the child out on a sign-out sheet (including his/her legible signature and time that the child was</a:t>
            </a:r>
            <a:r>
              <a:rPr lang="en-US" dirty="0">
                <a:latin typeface="Calibri" panose="020F0502020204030204" pitchFamily="34" charset="0"/>
                <a:ea typeface="Calibri" panose="020F0502020204030204" pitchFamily="34" charset="0"/>
                <a:cs typeface="Calibri" panose="020F0502020204030204" pitchFamily="34" charset="0"/>
              </a:rPr>
              <a:t> </a:t>
            </a:r>
            <a:r>
              <a:rPr lang="en-US" i="1" dirty="0">
                <a:latin typeface="Calibri" panose="020F0502020204030204" pitchFamily="34" charset="0"/>
                <a:ea typeface="Calibri" panose="020F0502020204030204" pitchFamily="34" charset="0"/>
                <a:cs typeface="Calibri" panose="020F0502020204030204" pitchFamily="34" charset="0"/>
              </a:rPr>
              <a:t>checked out.)</a:t>
            </a:r>
            <a:endParaRPr lang="en-US" dirty="0">
              <a:latin typeface="Calibri" panose="020F0502020204030204" pitchFamily="34" charset="0"/>
              <a:ea typeface="Calibri" panose="020F0502020204030204" pitchFamily="34" charset="0"/>
              <a:cs typeface="Calibri" panose="020F0502020204030204" pitchFamily="34" charset="0"/>
            </a:endParaRPr>
          </a:p>
          <a:p>
            <a:pPr>
              <a:buNone/>
            </a:pPr>
            <a:endParaRPr lang="en-US" dirty="0"/>
          </a:p>
        </p:txBody>
      </p:sp>
    </p:spTree>
    <p:extLst>
      <p:ext uri="{BB962C8B-B14F-4D97-AF65-F5344CB8AC3E}">
        <p14:creationId xmlns:p14="http://schemas.microsoft.com/office/powerpoint/2010/main" val="14715842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0890400-BB8B-4A44-AB63-65C7CA223E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D5C833-D4BA-EB43-FDC4-59F04CF5D4DE}"/>
              </a:ext>
            </a:extLst>
          </p:cNvPr>
          <p:cNvSpPr>
            <a:spLocks noGrp="1"/>
          </p:cNvSpPr>
          <p:nvPr>
            <p:ph type="title"/>
          </p:nvPr>
        </p:nvSpPr>
        <p:spPr>
          <a:xfrm>
            <a:off x="964788" y="804333"/>
            <a:ext cx="3391900" cy="5249334"/>
          </a:xfrm>
        </p:spPr>
        <p:txBody>
          <a:bodyPr>
            <a:normAutofit/>
          </a:bodyPr>
          <a:lstStyle/>
          <a:p>
            <a:pPr algn="r"/>
            <a:r>
              <a:rPr lang="en-US"/>
              <a:t>Policy reminders</a:t>
            </a:r>
          </a:p>
        </p:txBody>
      </p:sp>
      <p:cxnSp>
        <p:nvCxnSpPr>
          <p:cNvPr id="10" name="Straight Connector 9">
            <a:extLst>
              <a:ext uri="{FF2B5EF4-FFF2-40B4-BE49-F238E27FC236}">
                <a16:creationId xmlns:a16="http://schemas.microsoft.com/office/drawing/2014/main" id="{4D39B797-CDC6-4529-8A36-9CBFC98163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77597" y="1600200"/>
            <a:ext cx="0" cy="3657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F6D444E-557E-7D35-57BA-2F000BEBF69A}"/>
              </a:ext>
            </a:extLst>
          </p:cNvPr>
          <p:cNvSpPr>
            <a:spLocks noGrp="1"/>
          </p:cNvSpPr>
          <p:nvPr>
            <p:ph idx="1"/>
          </p:nvPr>
        </p:nvSpPr>
        <p:spPr>
          <a:xfrm>
            <a:off x="4999330" y="804333"/>
            <a:ext cx="6257721" cy="5249334"/>
          </a:xfrm>
        </p:spPr>
        <p:txBody>
          <a:bodyPr vert="horz" lIns="45720" tIns="45720" rIns="45720" bIns="45720" rtlCol="0" anchor="ctr">
            <a:normAutofit/>
          </a:bodyPr>
          <a:lstStyle/>
          <a:p>
            <a:pPr>
              <a:buNone/>
            </a:pPr>
            <a:r>
              <a:rPr lang="en-US" sz="2000" u="sng" dirty="0">
                <a:latin typeface="Times New Roman"/>
                <a:cs typeface="Times New Roman"/>
              </a:rPr>
              <a:t>Receipt Procedures</a:t>
            </a:r>
            <a:endParaRPr lang="en-US" sz="2000" dirty="0"/>
          </a:p>
          <a:p>
            <a:pPr>
              <a:buNone/>
            </a:pPr>
            <a:r>
              <a:rPr lang="en-US" sz="2000" i="1" dirty="0">
                <a:latin typeface="Calibri" panose="020F0502020204030204" pitchFamily="34" charset="0"/>
                <a:ea typeface="Calibri" panose="020F0502020204030204" pitchFamily="34" charset="0"/>
                <a:cs typeface="Calibri" panose="020F0502020204030204" pitchFamily="34" charset="0"/>
              </a:rPr>
              <a:t>An Extended Day employee will be responsible for collecting and receipting payments in a receipt book, and the Extended Day bookkeeper will be responsible for accounting for the payments in ProCare.  The establishment of a separation of duties will help to improve the system of controls in the Extended Day Program.   </a:t>
            </a:r>
            <a:endParaRPr lang="en-US" sz="2000" dirty="0">
              <a:latin typeface="Calibri" panose="020F0502020204030204" pitchFamily="34" charset="0"/>
              <a:ea typeface="Calibri" panose="020F0502020204030204" pitchFamily="34" charset="0"/>
              <a:cs typeface="Calibri" panose="020F0502020204030204" pitchFamily="34" charset="0"/>
            </a:endParaRPr>
          </a:p>
          <a:p>
            <a:pPr>
              <a:buNone/>
            </a:pPr>
            <a:r>
              <a:rPr lang="en-US" sz="2000" i="1" dirty="0">
                <a:latin typeface="Calibri" panose="020F0502020204030204" pitchFamily="34" charset="0"/>
                <a:ea typeface="Calibri" panose="020F0502020204030204" pitchFamily="34" charset="0"/>
                <a:cs typeface="Calibri" panose="020F0502020204030204" pitchFamily="34" charset="0"/>
              </a:rPr>
              <a:t>An Extended Day employee (other than the Extended Day bookkeeper) must write receipts in a C.P.S.B. issued receipt book for all Extended Day funds received. </a:t>
            </a:r>
            <a:endParaRPr lang="en-US" sz="2000" dirty="0">
              <a:latin typeface="Calibri" panose="020F0502020204030204" pitchFamily="34" charset="0"/>
              <a:ea typeface="Calibri" panose="020F0502020204030204" pitchFamily="34" charset="0"/>
              <a:cs typeface="Calibri" panose="020F0502020204030204" pitchFamily="34" charset="0"/>
            </a:endParaRPr>
          </a:p>
          <a:p>
            <a:pPr>
              <a:buNone/>
            </a:pPr>
            <a:r>
              <a:rPr lang="en-US" sz="2000" i="1" dirty="0">
                <a:latin typeface="Calibri" panose="020F0502020204030204" pitchFamily="34" charset="0"/>
                <a:ea typeface="Calibri" panose="020F0502020204030204" pitchFamily="34" charset="0"/>
                <a:cs typeface="Calibri" panose="020F0502020204030204" pitchFamily="34" charset="0"/>
              </a:rPr>
              <a:t>The Extended Day employee that collects money and issues receipts must complete an Extended </a:t>
            </a:r>
            <a:r>
              <a:rPr lang="en-US" sz="2000" dirty="0">
                <a:latin typeface="Calibri" panose="020F0502020204030204" pitchFamily="34" charset="0"/>
                <a:ea typeface="Calibri" panose="020F0502020204030204" pitchFamily="34" charset="0"/>
                <a:cs typeface="Calibri" panose="020F0502020204030204" pitchFamily="34" charset="0"/>
              </a:rPr>
              <a:t>  </a:t>
            </a:r>
            <a:r>
              <a:rPr lang="en-US" sz="2000" i="1" dirty="0">
                <a:latin typeface="Calibri" panose="020F0502020204030204" pitchFamily="34" charset="0"/>
                <a:ea typeface="Calibri" panose="020F0502020204030204" pitchFamily="34" charset="0"/>
                <a:cs typeface="Calibri" panose="020F0502020204030204" pitchFamily="34" charset="0"/>
              </a:rPr>
              <a:t>Day Daily Receipt Record (see appendix D1) which lists all payments received for the day.  </a:t>
            </a:r>
            <a:endParaRPr lang="en-US" sz="2000" dirty="0">
              <a:latin typeface="Calibri" panose="020F0502020204030204" pitchFamily="34" charset="0"/>
              <a:ea typeface="Calibri" panose="020F0502020204030204" pitchFamily="34" charset="0"/>
              <a:cs typeface="Calibri" panose="020F0502020204030204" pitchFamily="34" charset="0"/>
            </a:endParaRPr>
          </a:p>
          <a:p>
            <a:pPr>
              <a:buNone/>
            </a:pPr>
            <a:endParaRPr lang="en-US" sz="2000" dirty="0"/>
          </a:p>
        </p:txBody>
      </p:sp>
    </p:spTree>
    <p:extLst>
      <p:ext uri="{BB962C8B-B14F-4D97-AF65-F5344CB8AC3E}">
        <p14:creationId xmlns:p14="http://schemas.microsoft.com/office/powerpoint/2010/main" val="10718714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0890400-BB8B-4A44-AB63-65C7CA223E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34C7AF-7752-7C72-462B-132873A761C7}"/>
              </a:ext>
            </a:extLst>
          </p:cNvPr>
          <p:cNvSpPr>
            <a:spLocks noGrp="1"/>
          </p:cNvSpPr>
          <p:nvPr>
            <p:ph type="title"/>
          </p:nvPr>
        </p:nvSpPr>
        <p:spPr>
          <a:xfrm>
            <a:off x="964788" y="804333"/>
            <a:ext cx="3391900" cy="5249334"/>
          </a:xfrm>
        </p:spPr>
        <p:txBody>
          <a:bodyPr>
            <a:normAutofit/>
          </a:bodyPr>
          <a:lstStyle/>
          <a:p>
            <a:pPr algn="r"/>
            <a:r>
              <a:rPr lang="en-US"/>
              <a:t>POLICY REMINDERS</a:t>
            </a:r>
          </a:p>
        </p:txBody>
      </p:sp>
      <p:cxnSp>
        <p:nvCxnSpPr>
          <p:cNvPr id="10" name="Straight Connector 9">
            <a:extLst>
              <a:ext uri="{FF2B5EF4-FFF2-40B4-BE49-F238E27FC236}">
                <a16:creationId xmlns:a16="http://schemas.microsoft.com/office/drawing/2014/main" id="{4D39B797-CDC6-4529-8A36-9CBFC98163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77597" y="1600200"/>
            <a:ext cx="0" cy="3657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EEEC25B-AE18-D557-D242-FD5A5A017D1E}"/>
              </a:ext>
            </a:extLst>
          </p:cNvPr>
          <p:cNvSpPr>
            <a:spLocks noGrp="1"/>
          </p:cNvSpPr>
          <p:nvPr>
            <p:ph idx="1"/>
          </p:nvPr>
        </p:nvSpPr>
        <p:spPr>
          <a:xfrm>
            <a:off x="4999330" y="804333"/>
            <a:ext cx="6257721" cy="5249334"/>
          </a:xfrm>
        </p:spPr>
        <p:txBody>
          <a:bodyPr vert="horz" lIns="45720" tIns="45720" rIns="45720" bIns="45720" rtlCol="0" anchor="ctr">
            <a:normAutofit/>
          </a:bodyPr>
          <a:lstStyle/>
          <a:p>
            <a:pPr>
              <a:buNone/>
            </a:pPr>
            <a:r>
              <a:rPr lang="en-US" u="sng">
                <a:latin typeface="Times New Roman"/>
                <a:cs typeface="Times New Roman"/>
              </a:rPr>
              <a:t>Receipt Procedures</a:t>
            </a:r>
            <a:endParaRPr lang="en-US"/>
          </a:p>
          <a:p>
            <a:pPr>
              <a:buNone/>
            </a:pPr>
            <a:r>
              <a:rPr lang="en-US" i="1">
                <a:latin typeface="Times New Roman"/>
                <a:cs typeface="Times New Roman"/>
              </a:rPr>
              <a:t>Receipts should be written at the time payment is made.</a:t>
            </a:r>
            <a:endParaRPr lang="en-US"/>
          </a:p>
          <a:p>
            <a:pPr>
              <a:buNone/>
            </a:pPr>
            <a:endParaRPr lang="en-US"/>
          </a:p>
        </p:txBody>
      </p:sp>
    </p:spTree>
    <p:extLst>
      <p:ext uri="{BB962C8B-B14F-4D97-AF65-F5344CB8AC3E}">
        <p14:creationId xmlns:p14="http://schemas.microsoft.com/office/powerpoint/2010/main" val="12829511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0890400-BB8B-4A44-AB63-65C7CA223E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7E0633-34CD-5140-BD7B-A5CD6BF25D0C}"/>
              </a:ext>
            </a:extLst>
          </p:cNvPr>
          <p:cNvSpPr>
            <a:spLocks noGrp="1"/>
          </p:cNvSpPr>
          <p:nvPr>
            <p:ph type="title"/>
          </p:nvPr>
        </p:nvSpPr>
        <p:spPr>
          <a:xfrm>
            <a:off x="964788" y="804333"/>
            <a:ext cx="3391900" cy="5249334"/>
          </a:xfrm>
        </p:spPr>
        <p:txBody>
          <a:bodyPr>
            <a:normAutofit/>
          </a:bodyPr>
          <a:lstStyle/>
          <a:p>
            <a:pPr algn="r"/>
            <a:r>
              <a:rPr lang="en-US"/>
              <a:t>Policy reminders</a:t>
            </a:r>
          </a:p>
        </p:txBody>
      </p:sp>
      <p:cxnSp>
        <p:nvCxnSpPr>
          <p:cNvPr id="10" name="Straight Connector 9">
            <a:extLst>
              <a:ext uri="{FF2B5EF4-FFF2-40B4-BE49-F238E27FC236}">
                <a16:creationId xmlns:a16="http://schemas.microsoft.com/office/drawing/2014/main" id="{4D39B797-CDC6-4529-8A36-9CBFC98163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77597" y="1600200"/>
            <a:ext cx="0" cy="3657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C64F85A-FE46-AD4E-81AE-61295DBBEB3F}"/>
              </a:ext>
            </a:extLst>
          </p:cNvPr>
          <p:cNvSpPr>
            <a:spLocks noGrp="1"/>
          </p:cNvSpPr>
          <p:nvPr>
            <p:ph idx="1"/>
          </p:nvPr>
        </p:nvSpPr>
        <p:spPr>
          <a:xfrm>
            <a:off x="4999330" y="804333"/>
            <a:ext cx="6257721" cy="5249334"/>
          </a:xfrm>
        </p:spPr>
        <p:txBody>
          <a:bodyPr vert="horz" lIns="45720" tIns="45720" rIns="45720" bIns="45720" rtlCol="0" anchor="ctr">
            <a:normAutofit/>
          </a:bodyPr>
          <a:lstStyle/>
          <a:p>
            <a:pPr>
              <a:buNone/>
            </a:pPr>
            <a:r>
              <a:rPr lang="en-US" u="sng" dirty="0">
                <a:latin typeface="Times New Roman"/>
                <a:cs typeface="Times New Roman"/>
              </a:rPr>
              <a:t>Emergency Plan: General Information</a:t>
            </a:r>
            <a:endParaRPr lang="en-US" dirty="0"/>
          </a:p>
          <a:p>
            <a:pPr>
              <a:buNone/>
            </a:pPr>
            <a:r>
              <a:rPr lang="en-US" i="1" dirty="0">
                <a:latin typeface="Calibri" panose="020F0502020204030204" pitchFamily="34" charset="0"/>
                <a:ea typeface="Calibri" panose="020F0502020204030204" pitchFamily="34" charset="0"/>
                <a:cs typeface="Calibri" panose="020F0502020204030204" pitchFamily="34" charset="0"/>
              </a:rPr>
              <a:t>The Children Currently Checked-in Report shall be attached to the cover of the Emergency Binder each day. Students’ names must be highlighted on the Children Currently Checked-in report as they are checked out so that the program always has an accurate list of students present at any given time. This procedure is critical in order to account for all children in the event of an emergency.</a:t>
            </a:r>
            <a:endParaRPr lang="en-US" dirty="0">
              <a:latin typeface="Calibri" panose="020F0502020204030204" pitchFamily="34" charset="0"/>
              <a:ea typeface="Calibri" panose="020F0502020204030204" pitchFamily="34" charset="0"/>
              <a:cs typeface="Calibri" panose="020F0502020204030204" pitchFamily="34" charset="0"/>
            </a:endParaRPr>
          </a:p>
          <a:p>
            <a:pPr>
              <a:buNone/>
            </a:pPr>
            <a:endParaRPr lang="en-US" dirty="0"/>
          </a:p>
        </p:txBody>
      </p:sp>
    </p:spTree>
    <p:extLst>
      <p:ext uri="{BB962C8B-B14F-4D97-AF65-F5344CB8AC3E}">
        <p14:creationId xmlns:p14="http://schemas.microsoft.com/office/powerpoint/2010/main" val="31043051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0890400-BB8B-4A44-AB63-65C7CA223E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B6532E-7E05-7900-F54B-68D220166349}"/>
              </a:ext>
            </a:extLst>
          </p:cNvPr>
          <p:cNvSpPr>
            <a:spLocks noGrp="1"/>
          </p:cNvSpPr>
          <p:nvPr>
            <p:ph type="title"/>
          </p:nvPr>
        </p:nvSpPr>
        <p:spPr>
          <a:xfrm>
            <a:off x="964788" y="804333"/>
            <a:ext cx="3391900" cy="5249334"/>
          </a:xfrm>
        </p:spPr>
        <p:txBody>
          <a:bodyPr>
            <a:normAutofit/>
          </a:bodyPr>
          <a:lstStyle/>
          <a:p>
            <a:pPr algn="r"/>
            <a:r>
              <a:rPr lang="en-US"/>
              <a:t>Policy reminders</a:t>
            </a:r>
          </a:p>
        </p:txBody>
      </p:sp>
      <p:cxnSp>
        <p:nvCxnSpPr>
          <p:cNvPr id="10" name="Straight Connector 9">
            <a:extLst>
              <a:ext uri="{FF2B5EF4-FFF2-40B4-BE49-F238E27FC236}">
                <a16:creationId xmlns:a16="http://schemas.microsoft.com/office/drawing/2014/main" id="{4D39B797-CDC6-4529-8A36-9CBFC98163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77597" y="1600200"/>
            <a:ext cx="0" cy="3657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F0B79E4-C62C-2267-F5B0-D4D65531A4B6}"/>
              </a:ext>
            </a:extLst>
          </p:cNvPr>
          <p:cNvSpPr>
            <a:spLocks noGrp="1"/>
          </p:cNvSpPr>
          <p:nvPr>
            <p:ph idx="1"/>
          </p:nvPr>
        </p:nvSpPr>
        <p:spPr>
          <a:xfrm>
            <a:off x="4999330" y="804333"/>
            <a:ext cx="6257721" cy="5249334"/>
          </a:xfrm>
        </p:spPr>
        <p:txBody>
          <a:bodyPr vert="horz" lIns="45720" tIns="45720" rIns="45720" bIns="45720" rtlCol="0" anchor="ctr">
            <a:normAutofit/>
          </a:bodyPr>
          <a:lstStyle/>
          <a:p>
            <a:pPr>
              <a:buNone/>
            </a:pPr>
            <a:r>
              <a:rPr lang="en-US" u="sng" dirty="0">
                <a:latin typeface="Times New Roman"/>
                <a:cs typeface="Times New Roman"/>
              </a:rPr>
              <a:t>Emergency Plan: Assignment of Responsibilities</a:t>
            </a:r>
            <a:endParaRPr lang="en-US" dirty="0"/>
          </a:p>
          <a:p>
            <a:pPr>
              <a:buNone/>
            </a:pPr>
            <a:r>
              <a:rPr lang="en-US" i="1" dirty="0">
                <a:latin typeface="Calibri" panose="020F0502020204030204" pitchFamily="34" charset="0"/>
                <a:ea typeface="Calibri" panose="020F0502020204030204" pitchFamily="34" charset="0"/>
                <a:cs typeface="Calibri" panose="020F0502020204030204" pitchFamily="34" charset="0"/>
              </a:rPr>
              <a:t>The Site Director is responsible for ensuring that children are always under the supervision of staff. Children are not permitted to leave the Extended Day location to go to the restroom or anywhere else in the school without the supervision of staff.</a:t>
            </a:r>
            <a:endParaRPr lang="en-US" dirty="0">
              <a:latin typeface="Calibri" panose="020F0502020204030204" pitchFamily="34" charset="0"/>
              <a:ea typeface="Calibri" panose="020F0502020204030204" pitchFamily="34" charset="0"/>
              <a:cs typeface="Calibri" panose="020F0502020204030204" pitchFamily="34" charset="0"/>
            </a:endParaRPr>
          </a:p>
          <a:p>
            <a:pPr>
              <a:buNone/>
            </a:pPr>
            <a:endParaRPr lang="en-US" dirty="0"/>
          </a:p>
        </p:txBody>
      </p:sp>
    </p:spTree>
    <p:extLst>
      <p:ext uri="{BB962C8B-B14F-4D97-AF65-F5344CB8AC3E}">
        <p14:creationId xmlns:p14="http://schemas.microsoft.com/office/powerpoint/2010/main" val="4055072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6EB245F-F3BF-41DD-890D-D61D7C968C34}"/>
              </a:ext>
            </a:extLst>
          </p:cNvPr>
          <p:cNvSpPr>
            <a:spLocks noGrp="1"/>
          </p:cNvSpPr>
          <p:nvPr>
            <p:ph type="title"/>
          </p:nvPr>
        </p:nvSpPr>
        <p:spPr>
          <a:xfrm>
            <a:off x="1024128" y="585216"/>
            <a:ext cx="8018272" cy="1499616"/>
          </a:xfrm>
        </p:spPr>
        <p:txBody>
          <a:bodyPr>
            <a:normAutofit/>
          </a:bodyPr>
          <a:lstStyle/>
          <a:p>
            <a:r>
              <a:rPr lang="en-US"/>
              <a:t>Important due dates</a:t>
            </a:r>
          </a:p>
        </p:txBody>
      </p:sp>
      <p:sp>
        <p:nvSpPr>
          <p:cNvPr id="5" name="Content Placeholder 4">
            <a:extLst>
              <a:ext uri="{FF2B5EF4-FFF2-40B4-BE49-F238E27FC236}">
                <a16:creationId xmlns:a16="http://schemas.microsoft.com/office/drawing/2014/main" id="{D9E33B5F-4936-46D9-AB11-E5C57DC16C28}"/>
              </a:ext>
            </a:extLst>
          </p:cNvPr>
          <p:cNvSpPr>
            <a:spLocks noGrp="1"/>
          </p:cNvSpPr>
          <p:nvPr>
            <p:ph idx="1"/>
          </p:nvPr>
        </p:nvSpPr>
        <p:spPr>
          <a:xfrm>
            <a:off x="1024128" y="1674796"/>
            <a:ext cx="8018271" cy="4634564"/>
          </a:xfrm>
        </p:spPr>
        <p:txBody>
          <a:bodyPr vert="horz" lIns="45720" tIns="45720" rIns="45720" bIns="45720" rtlCol="0">
            <a:normAutofit/>
          </a:bodyPr>
          <a:lstStyle/>
          <a:p>
            <a:r>
              <a:rPr lang="en-US" sz="3600" b="1" u="sng" dirty="0"/>
              <a:t>The following is due to Internal Auditing no later than Thursday, August 20th:</a:t>
            </a:r>
          </a:p>
          <a:p>
            <a:r>
              <a:rPr lang="en-US" sz="2000" dirty="0"/>
              <a:t>1.  Salary Information </a:t>
            </a:r>
          </a:p>
          <a:p>
            <a:r>
              <a:rPr lang="en-US" sz="2000" dirty="0"/>
              <a:t>2.  Site Information Form</a:t>
            </a:r>
          </a:p>
          <a:p>
            <a:r>
              <a:rPr lang="en-US" sz="2000" dirty="0"/>
              <a:t>3.  Emergency Plan (complete plan except for student information sheets)</a:t>
            </a:r>
          </a:p>
          <a:p>
            <a:r>
              <a:rPr lang="en-US" sz="2000" dirty="0"/>
              <a:t>4.  Emergency Plan Acknowledgement</a:t>
            </a:r>
          </a:p>
          <a:p>
            <a:r>
              <a:rPr lang="en-US" sz="2000" dirty="0"/>
              <a:t>5.  Staff in-service agenda/sign-in sheet (you create your own)</a:t>
            </a:r>
          </a:p>
          <a:p>
            <a:r>
              <a:rPr lang="en-US" sz="2000" dirty="0"/>
              <a:t>6.  Policies and Procedures Manual Sign off sheet (for Site Director, Assistant Site Director, and Bookkeeper)</a:t>
            </a:r>
          </a:p>
        </p:txBody>
      </p:sp>
      <p:sp>
        <p:nvSpPr>
          <p:cNvPr id="10" name="Rectangle 9">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325601"/>
            <a:ext cx="2286920" cy="390807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4394539"/>
            <a:ext cx="2286920" cy="2029724"/>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714741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0890400-BB8B-4A44-AB63-65C7CA223E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B532BDF-3FFB-CA4C-F018-E27C0BF23EAB}"/>
              </a:ext>
            </a:extLst>
          </p:cNvPr>
          <p:cNvSpPr>
            <a:spLocks noGrp="1"/>
          </p:cNvSpPr>
          <p:nvPr>
            <p:ph type="title"/>
          </p:nvPr>
        </p:nvSpPr>
        <p:spPr>
          <a:xfrm>
            <a:off x="964788" y="804333"/>
            <a:ext cx="3391900" cy="5249334"/>
          </a:xfrm>
        </p:spPr>
        <p:txBody>
          <a:bodyPr>
            <a:normAutofit/>
          </a:bodyPr>
          <a:lstStyle/>
          <a:p>
            <a:pPr algn="r"/>
            <a:r>
              <a:rPr lang="en-US"/>
              <a:t>POLICY REMINDERS</a:t>
            </a:r>
          </a:p>
        </p:txBody>
      </p:sp>
      <p:cxnSp>
        <p:nvCxnSpPr>
          <p:cNvPr id="10" name="Straight Connector 9">
            <a:extLst>
              <a:ext uri="{FF2B5EF4-FFF2-40B4-BE49-F238E27FC236}">
                <a16:creationId xmlns:a16="http://schemas.microsoft.com/office/drawing/2014/main" id="{4D39B797-CDC6-4529-8A36-9CBFC98163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77597" y="1600200"/>
            <a:ext cx="0" cy="3657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18D2EF6-70AF-6591-CA6C-394C7FC653DE}"/>
              </a:ext>
            </a:extLst>
          </p:cNvPr>
          <p:cNvSpPr>
            <a:spLocks noGrp="1"/>
          </p:cNvSpPr>
          <p:nvPr>
            <p:ph idx="1"/>
          </p:nvPr>
        </p:nvSpPr>
        <p:spPr>
          <a:xfrm>
            <a:off x="4999330" y="804333"/>
            <a:ext cx="6257721" cy="5249334"/>
          </a:xfrm>
        </p:spPr>
        <p:txBody>
          <a:bodyPr vert="horz" lIns="45720" tIns="45720" rIns="45720" bIns="45720" rtlCol="0" anchor="ctr">
            <a:normAutofit/>
          </a:bodyPr>
          <a:lstStyle/>
          <a:p>
            <a:pPr>
              <a:buNone/>
            </a:pPr>
            <a:r>
              <a:rPr lang="en-US" u="sng" dirty="0">
                <a:latin typeface="Calibri" panose="020F0502020204030204" pitchFamily="34" charset="0"/>
                <a:ea typeface="Calibri" panose="020F0502020204030204" pitchFamily="34" charset="0"/>
                <a:cs typeface="Calibri" panose="020F0502020204030204" pitchFamily="34" charset="0"/>
              </a:rPr>
              <a:t>Family Registration Form</a:t>
            </a:r>
            <a:endParaRPr lang="en-US" dirty="0">
              <a:latin typeface="Calibri" panose="020F0502020204030204" pitchFamily="34" charset="0"/>
              <a:ea typeface="Calibri" panose="020F0502020204030204" pitchFamily="34" charset="0"/>
              <a:cs typeface="Calibri" panose="020F0502020204030204" pitchFamily="34" charset="0"/>
            </a:endParaRPr>
          </a:p>
          <a:p>
            <a:pPr>
              <a:buNone/>
            </a:pPr>
            <a:r>
              <a:rPr lang="en-US" i="1" dirty="0">
                <a:latin typeface="Calibri" panose="020F0502020204030204" pitchFamily="34" charset="0"/>
                <a:ea typeface="Calibri" panose="020F0502020204030204" pitchFamily="34" charset="0"/>
                <a:cs typeface="Calibri" panose="020F0502020204030204" pitchFamily="34" charset="0"/>
              </a:rPr>
              <a:t>Authorized pick-ups listed in ProCare must match the most current Family Registration Form.</a:t>
            </a:r>
            <a:endParaRPr lang="en-US" dirty="0">
              <a:latin typeface="Calibri" panose="020F0502020204030204" pitchFamily="34" charset="0"/>
              <a:ea typeface="Calibri" panose="020F0502020204030204" pitchFamily="34" charset="0"/>
              <a:cs typeface="Calibri" panose="020F0502020204030204" pitchFamily="34" charset="0"/>
            </a:endParaRPr>
          </a:p>
          <a:p>
            <a:pPr>
              <a:buNone/>
            </a:pPr>
            <a:endParaRPr lang="en-US" dirty="0"/>
          </a:p>
        </p:txBody>
      </p:sp>
    </p:spTree>
    <p:extLst>
      <p:ext uri="{BB962C8B-B14F-4D97-AF65-F5344CB8AC3E}">
        <p14:creationId xmlns:p14="http://schemas.microsoft.com/office/powerpoint/2010/main" val="10489763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7E082-1657-3470-60C2-E38343AD9BF3}"/>
              </a:ext>
            </a:extLst>
          </p:cNvPr>
          <p:cNvSpPr>
            <a:spLocks noGrp="1"/>
          </p:cNvSpPr>
          <p:nvPr>
            <p:ph type="title"/>
          </p:nvPr>
        </p:nvSpPr>
        <p:spPr/>
        <p:txBody>
          <a:bodyPr/>
          <a:lstStyle/>
          <a:p>
            <a:r>
              <a:rPr lang="en-US"/>
              <a:t>Starting a new year in </a:t>
            </a:r>
            <a:r>
              <a:rPr lang="en-US" err="1"/>
              <a:t>procare</a:t>
            </a:r>
          </a:p>
        </p:txBody>
      </p:sp>
      <p:sp>
        <p:nvSpPr>
          <p:cNvPr id="3" name="Content Placeholder 2">
            <a:extLst>
              <a:ext uri="{FF2B5EF4-FFF2-40B4-BE49-F238E27FC236}">
                <a16:creationId xmlns:a16="http://schemas.microsoft.com/office/drawing/2014/main" id="{6C55B540-2D7F-B350-C750-FD3D5082701A}"/>
              </a:ext>
            </a:extLst>
          </p:cNvPr>
          <p:cNvSpPr>
            <a:spLocks noGrp="1"/>
          </p:cNvSpPr>
          <p:nvPr>
            <p:ph idx="1"/>
          </p:nvPr>
        </p:nvSpPr>
        <p:spPr/>
        <p:txBody>
          <a:bodyPr vert="horz" lIns="45720" tIns="45720" rIns="45720" bIns="45720" rtlCol="0" anchor="t">
            <a:normAutofit/>
          </a:bodyPr>
          <a:lstStyle/>
          <a:p>
            <a:pPr>
              <a:buFont typeface="Wingdings" panose="020B0602020104020603" pitchFamily="34" charset="0"/>
              <a:buChar char="v"/>
            </a:pPr>
            <a:r>
              <a:rPr lang="en-US" dirty="0"/>
              <a:t>Refer to pages 60-61 in the ProCare manual for instructions to close out the summer program and start a new school year in ProCare.</a:t>
            </a:r>
          </a:p>
          <a:p>
            <a:pPr>
              <a:buFont typeface="Wingdings" panose="020B0602020104020603" pitchFamily="34" charset="0"/>
              <a:buChar char="v"/>
            </a:pPr>
            <a:r>
              <a:rPr lang="en-US" dirty="0"/>
              <a:t>Important reminders:</a:t>
            </a:r>
          </a:p>
          <a:p>
            <a:pPr marL="264795" lvl="1">
              <a:buFont typeface="Wingdings" panose="020B0602020104020603" pitchFamily="34" charset="0"/>
              <a:buChar char="v"/>
            </a:pPr>
            <a:r>
              <a:rPr lang="en-US" dirty="0"/>
              <a:t>For the month of August, the tuition is discounted – so August charges will need to be manually posted to the ledger.</a:t>
            </a:r>
          </a:p>
          <a:p>
            <a:pPr marL="264795" lvl="1">
              <a:buFont typeface="Wingdings" panose="020B0602020104020603" pitchFamily="34" charset="0"/>
              <a:buChar char="v"/>
            </a:pPr>
            <a:r>
              <a:rPr lang="en-US" dirty="0"/>
              <a:t>Billing boxes need to be set up for all monthly and drop in students.</a:t>
            </a:r>
          </a:p>
          <a:p>
            <a:pPr marL="264795" lvl="1">
              <a:buFont typeface="Wingdings" panose="020B0602020104020603" pitchFamily="34" charset="0"/>
              <a:buChar char="v"/>
            </a:pPr>
            <a:r>
              <a:rPr lang="en-US" dirty="0"/>
              <a:t>Authorized pick-ups in ProCare must match the current registration form.</a:t>
            </a:r>
          </a:p>
          <a:p>
            <a:pPr marL="264795" lvl="1">
              <a:buFont typeface="Wingdings" panose="020B0602020104020603" pitchFamily="34" charset="0"/>
              <a:buChar char="v"/>
            </a:pPr>
            <a:r>
              <a:rPr lang="en-US" dirty="0"/>
              <a:t>Be very careful not to set up duplicate accounts.  Review the "possible duplicates" screen before adding a new person.</a:t>
            </a:r>
          </a:p>
          <a:p>
            <a:pPr marL="264795" lvl="1">
              <a:buFont typeface="Wingdings" panose="020B0602020104020603" pitchFamily="34" charset="0"/>
              <a:buChar char="v"/>
            </a:pPr>
            <a:r>
              <a:rPr lang="en-US" dirty="0"/>
              <a:t>Make sure that you post registration/insurance fees on the ledgers of all registered students.</a:t>
            </a:r>
          </a:p>
        </p:txBody>
      </p:sp>
    </p:spTree>
    <p:extLst>
      <p:ext uri="{BB962C8B-B14F-4D97-AF65-F5344CB8AC3E}">
        <p14:creationId xmlns:p14="http://schemas.microsoft.com/office/powerpoint/2010/main" val="11073783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31E7C082-5B81-400A-A1DE-7CA9F26ED8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24" name="Straight Connector 23">
            <a:extLst>
              <a:ext uri="{FF2B5EF4-FFF2-40B4-BE49-F238E27FC236}">
                <a16:creationId xmlns:a16="http://schemas.microsoft.com/office/drawing/2014/main" id="{08D54232-CDE1-4B53-B430-AB82206F6B5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useBgFill="1">
        <p:nvSpPr>
          <p:cNvPr id="26" name="Rectangle 25">
            <a:extLst>
              <a:ext uri="{FF2B5EF4-FFF2-40B4-BE49-F238E27FC236}">
                <a16:creationId xmlns:a16="http://schemas.microsoft.com/office/drawing/2014/main" id="{6A5AB136-1321-47B3-8AF9-A8140222B1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B5CAB4-2346-4ADB-89F0-4FEE65CC550A}"/>
              </a:ext>
            </a:extLst>
          </p:cNvPr>
          <p:cNvSpPr>
            <a:spLocks noGrp="1"/>
          </p:cNvSpPr>
          <p:nvPr>
            <p:ph type="title"/>
          </p:nvPr>
        </p:nvSpPr>
        <p:spPr>
          <a:xfrm>
            <a:off x="643466" y="1534475"/>
            <a:ext cx="6992351" cy="3861558"/>
          </a:xfrm>
        </p:spPr>
        <p:txBody>
          <a:bodyPr vert="horz" lIns="91440" tIns="45720" rIns="91440" bIns="45720" rtlCol="0" anchor="ctr">
            <a:normAutofit/>
          </a:bodyPr>
          <a:lstStyle/>
          <a:p>
            <a:r>
              <a:rPr lang="en-US" sz="6000"/>
              <a:t>links</a:t>
            </a:r>
          </a:p>
        </p:txBody>
      </p:sp>
      <p:sp>
        <p:nvSpPr>
          <p:cNvPr id="28" name="Rectangle 27">
            <a:extLst>
              <a:ext uri="{FF2B5EF4-FFF2-40B4-BE49-F238E27FC236}">
                <a16:creationId xmlns:a16="http://schemas.microsoft.com/office/drawing/2014/main" id="{3A29AB2E-91A6-4F11-8765-A410A0139E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9870" y="0"/>
            <a:ext cx="407213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solidFill>
                <a:prstClr val="white"/>
              </a:solidFill>
            </a:endParaRPr>
          </a:p>
        </p:txBody>
      </p:sp>
    </p:spTree>
    <p:extLst>
      <p:ext uri="{BB962C8B-B14F-4D97-AF65-F5344CB8AC3E}">
        <p14:creationId xmlns:p14="http://schemas.microsoft.com/office/powerpoint/2010/main" val="35780691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9AE969E0-5922-4592-B603-7E46E3182D68}"/>
              </a:ext>
            </a:extLst>
          </p:cNvPr>
          <p:cNvSpPr>
            <a:spLocks noGrp="1"/>
          </p:cNvSpPr>
          <p:nvPr>
            <p:ph type="title"/>
          </p:nvPr>
        </p:nvSpPr>
        <p:spPr>
          <a:xfrm>
            <a:off x="964788" y="804333"/>
            <a:ext cx="3302412" cy="5249334"/>
          </a:xfrm>
        </p:spPr>
        <p:txBody>
          <a:bodyPr>
            <a:normAutofit/>
          </a:bodyPr>
          <a:lstStyle/>
          <a:p>
            <a:pPr algn="r"/>
            <a:r>
              <a:rPr lang="en-US" dirty="0">
                <a:solidFill>
                  <a:srgbClr val="FFFFFF"/>
                </a:solidFill>
              </a:rPr>
              <a:t>2026-2027 parent handbook and fee schedule/fee policies</a:t>
            </a:r>
          </a:p>
        </p:txBody>
      </p:sp>
      <p:sp>
        <p:nvSpPr>
          <p:cNvPr id="5" name="Content Placeholder 4">
            <a:extLst>
              <a:ext uri="{FF2B5EF4-FFF2-40B4-BE49-F238E27FC236}">
                <a16:creationId xmlns:a16="http://schemas.microsoft.com/office/drawing/2014/main" id="{AD82DDA9-FB81-4FD6-8DAA-9D747E3E74A4}"/>
              </a:ext>
            </a:extLst>
          </p:cNvPr>
          <p:cNvSpPr>
            <a:spLocks noGrp="1"/>
          </p:cNvSpPr>
          <p:nvPr>
            <p:ph idx="1"/>
          </p:nvPr>
        </p:nvSpPr>
        <p:spPr>
          <a:xfrm>
            <a:off x="5109882" y="804333"/>
            <a:ext cx="6147169" cy="5249334"/>
          </a:xfrm>
        </p:spPr>
        <p:txBody>
          <a:bodyPr vert="horz" lIns="45720" tIns="45720" rIns="45720" bIns="45720" rtlCol="0" anchor="ctr">
            <a:normAutofit/>
          </a:bodyPr>
          <a:lstStyle/>
          <a:p>
            <a:r>
              <a:rPr lang="en-US" b="1" dirty="0"/>
              <a:t>2026-2027 Parent Handbook</a:t>
            </a:r>
          </a:p>
          <a:p>
            <a:endParaRPr lang="en-US" dirty="0"/>
          </a:p>
          <a:p>
            <a:r>
              <a:rPr lang="en-US" b="1" dirty="0"/>
              <a:t>2026-2027 Fee Schedule</a:t>
            </a:r>
          </a:p>
          <a:p>
            <a:endParaRPr lang="en-US" sz="1000" dirty="0"/>
          </a:p>
          <a:p>
            <a:r>
              <a:rPr lang="en-US" b="1" dirty="0"/>
              <a:t>2026-2027 Fee Policies</a:t>
            </a:r>
          </a:p>
          <a:p>
            <a:endParaRPr lang="en-US" sz="1000" dirty="0"/>
          </a:p>
          <a:p>
            <a:endParaRPr lang="en-US" dirty="0"/>
          </a:p>
          <a:p>
            <a:endParaRPr lang="en-US" dirty="0"/>
          </a:p>
        </p:txBody>
      </p:sp>
    </p:spTree>
    <p:extLst>
      <p:ext uri="{BB962C8B-B14F-4D97-AF65-F5344CB8AC3E}">
        <p14:creationId xmlns:p14="http://schemas.microsoft.com/office/powerpoint/2010/main" val="32041070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1423B65-3240-404C-8331-F34BBAE2D6F3}"/>
              </a:ext>
            </a:extLst>
          </p:cNvPr>
          <p:cNvSpPr>
            <a:spLocks noGrp="1"/>
          </p:cNvSpPr>
          <p:nvPr>
            <p:ph type="title"/>
          </p:nvPr>
        </p:nvSpPr>
        <p:spPr>
          <a:xfrm>
            <a:off x="964788" y="804333"/>
            <a:ext cx="3302412" cy="5249334"/>
          </a:xfrm>
        </p:spPr>
        <p:txBody>
          <a:bodyPr>
            <a:normAutofit/>
          </a:bodyPr>
          <a:lstStyle/>
          <a:p>
            <a:pPr algn="r"/>
            <a:r>
              <a:rPr lang="en-US" dirty="0">
                <a:solidFill>
                  <a:srgbClr val="FFFFFF"/>
                </a:solidFill>
              </a:rPr>
              <a:t>2026-2027 salary schedules</a:t>
            </a:r>
          </a:p>
        </p:txBody>
      </p:sp>
      <p:sp>
        <p:nvSpPr>
          <p:cNvPr id="3" name="Content Placeholder 2">
            <a:extLst>
              <a:ext uri="{FF2B5EF4-FFF2-40B4-BE49-F238E27FC236}">
                <a16:creationId xmlns:a16="http://schemas.microsoft.com/office/drawing/2014/main" id="{C8B24E3F-7C61-4FAA-8EB9-FADB9F9E1F1B}"/>
              </a:ext>
            </a:extLst>
          </p:cNvPr>
          <p:cNvSpPr>
            <a:spLocks noGrp="1"/>
          </p:cNvSpPr>
          <p:nvPr>
            <p:ph idx="1"/>
          </p:nvPr>
        </p:nvSpPr>
        <p:spPr>
          <a:xfrm>
            <a:off x="5109882" y="804333"/>
            <a:ext cx="6147169" cy="5249334"/>
          </a:xfrm>
        </p:spPr>
        <p:txBody>
          <a:bodyPr vert="horz" lIns="45720" tIns="45720" rIns="45720" bIns="45720" rtlCol="0" anchor="ctr">
            <a:normAutofit/>
          </a:bodyPr>
          <a:lstStyle/>
          <a:p>
            <a:r>
              <a:rPr lang="en-US" b="1" dirty="0"/>
              <a:t>2026-2027 Site Director Salary Schedule</a:t>
            </a:r>
          </a:p>
          <a:p>
            <a:endParaRPr lang="en-US" dirty="0"/>
          </a:p>
          <a:p>
            <a:r>
              <a:rPr lang="en-US" b="1" dirty="0"/>
              <a:t>2026-2027 Assistant Site Director/Bookkeeper Salary Schedule</a:t>
            </a:r>
          </a:p>
          <a:p>
            <a:endParaRPr lang="en-US" b="1" dirty="0"/>
          </a:p>
          <a:p>
            <a:r>
              <a:rPr lang="en-US" b="1" dirty="0"/>
              <a:t>2026-2027 Support Staff Salary Schedule</a:t>
            </a:r>
          </a:p>
          <a:p>
            <a:endParaRPr lang="en-US" dirty="0"/>
          </a:p>
          <a:p>
            <a:endParaRPr lang="en-US" dirty="0"/>
          </a:p>
        </p:txBody>
      </p:sp>
    </p:spTree>
    <p:extLst>
      <p:ext uri="{BB962C8B-B14F-4D97-AF65-F5344CB8AC3E}">
        <p14:creationId xmlns:p14="http://schemas.microsoft.com/office/powerpoint/2010/main" val="15644572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CDDCBA-5B02-4BFB-953D-F51E6EA9E047}"/>
              </a:ext>
            </a:extLst>
          </p:cNvPr>
          <p:cNvSpPr>
            <a:spLocks noGrp="1"/>
          </p:cNvSpPr>
          <p:nvPr>
            <p:ph type="title"/>
          </p:nvPr>
        </p:nvSpPr>
        <p:spPr>
          <a:xfrm>
            <a:off x="964788" y="804333"/>
            <a:ext cx="3302412" cy="5249334"/>
          </a:xfrm>
        </p:spPr>
        <p:txBody>
          <a:bodyPr>
            <a:normAutofit/>
          </a:bodyPr>
          <a:lstStyle/>
          <a:p>
            <a:pPr algn="r"/>
            <a:r>
              <a:rPr lang="en-US">
                <a:solidFill>
                  <a:srgbClr val="FFFFFF"/>
                </a:solidFill>
              </a:rPr>
              <a:t>Edp manuals and Training videos</a:t>
            </a:r>
          </a:p>
        </p:txBody>
      </p:sp>
      <p:sp>
        <p:nvSpPr>
          <p:cNvPr id="3" name="Content Placeholder 2">
            <a:extLst>
              <a:ext uri="{FF2B5EF4-FFF2-40B4-BE49-F238E27FC236}">
                <a16:creationId xmlns:a16="http://schemas.microsoft.com/office/drawing/2014/main" id="{969082A7-DFD0-443D-9ED5-F20AE2131033}"/>
              </a:ext>
            </a:extLst>
          </p:cNvPr>
          <p:cNvSpPr>
            <a:spLocks noGrp="1"/>
          </p:cNvSpPr>
          <p:nvPr>
            <p:ph idx="1"/>
          </p:nvPr>
        </p:nvSpPr>
        <p:spPr>
          <a:xfrm>
            <a:off x="5109882" y="804333"/>
            <a:ext cx="6147169" cy="5249334"/>
          </a:xfrm>
        </p:spPr>
        <p:txBody>
          <a:bodyPr vert="horz" lIns="45720" tIns="45720" rIns="45720" bIns="45720" rtlCol="0" anchor="ctr">
            <a:normAutofit/>
          </a:bodyPr>
          <a:lstStyle/>
          <a:p>
            <a:endParaRPr lang="en-US" sz="1900" b="1" u="sng" dirty="0"/>
          </a:p>
          <a:p>
            <a:r>
              <a:rPr lang="en-US" sz="1900" b="1" dirty="0"/>
              <a:t>EDP Policy Manual:</a:t>
            </a:r>
          </a:p>
          <a:p>
            <a:r>
              <a:rPr lang="en-US" sz="1900" b="1" dirty="0"/>
              <a:t>Policy Manual Forms:</a:t>
            </a:r>
          </a:p>
          <a:p>
            <a:r>
              <a:rPr lang="en-US" sz="1900" b="1" dirty="0"/>
              <a:t>V10 ProCare Bookkeeping Manual:</a:t>
            </a:r>
          </a:p>
          <a:p>
            <a:r>
              <a:rPr lang="en-US" sz="1900" b="1" dirty="0"/>
              <a:t>V10 ProCare Video Lessons:</a:t>
            </a:r>
          </a:p>
        </p:txBody>
      </p:sp>
    </p:spTree>
    <p:extLst>
      <p:ext uri="{BB962C8B-B14F-4D97-AF65-F5344CB8AC3E}">
        <p14:creationId xmlns:p14="http://schemas.microsoft.com/office/powerpoint/2010/main" val="9678358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2FAE4-CB1B-48C9-A8EE-9B94406F6E1A}"/>
              </a:ext>
            </a:extLst>
          </p:cNvPr>
          <p:cNvSpPr>
            <a:spLocks noGrp="1"/>
          </p:cNvSpPr>
          <p:nvPr>
            <p:ph type="title"/>
          </p:nvPr>
        </p:nvSpPr>
        <p:spPr>
          <a:xfrm>
            <a:off x="1024128" y="585216"/>
            <a:ext cx="9720072" cy="1499616"/>
          </a:xfrm>
        </p:spPr>
        <p:txBody>
          <a:bodyPr>
            <a:normAutofit/>
          </a:bodyPr>
          <a:lstStyle/>
          <a:p>
            <a:r>
              <a:rPr lang="en-US" dirty="0"/>
              <a:t>Links to forms due on </a:t>
            </a:r>
            <a:r>
              <a:rPr lang="en-US" dirty="0" err="1"/>
              <a:t>thursday</a:t>
            </a:r>
            <a:r>
              <a:rPr lang="en-US" dirty="0"/>
              <a:t>, 8/20:</a:t>
            </a:r>
          </a:p>
        </p:txBody>
      </p:sp>
      <p:cxnSp>
        <p:nvCxnSpPr>
          <p:cNvPr id="12" name="Straight Connector 9">
            <a:extLst>
              <a:ext uri="{FF2B5EF4-FFF2-40B4-BE49-F238E27FC236}">
                <a16:creationId xmlns:a16="http://schemas.microsoft.com/office/drawing/2014/main" id="{3CEB095E-D776-4087-A910-2658B2951D5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050758C6-8519-1413-EA9E-2D0DE3E7A7BC}"/>
              </a:ext>
            </a:extLst>
          </p:cNvPr>
          <p:cNvGraphicFramePr>
            <a:graphicFrameLocks noGrp="1"/>
          </p:cNvGraphicFramePr>
          <p:nvPr>
            <p:ph idx="1"/>
            <p:extLst>
              <p:ext uri="{D42A27DB-BD31-4B8C-83A1-F6EECF244321}">
                <p14:modId xmlns:p14="http://schemas.microsoft.com/office/powerpoint/2010/main" val="2357189588"/>
              </p:ext>
            </p:extLst>
          </p:nvPr>
        </p:nvGraphicFramePr>
        <p:xfrm>
          <a:off x="438916" y="1740724"/>
          <a:ext cx="11429995" cy="48063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893281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318D0-3B97-62DA-4FB8-951D2B07EDDF}"/>
              </a:ext>
            </a:extLst>
          </p:cNvPr>
          <p:cNvSpPr>
            <a:spLocks noGrp="1"/>
          </p:cNvSpPr>
          <p:nvPr>
            <p:ph type="title"/>
          </p:nvPr>
        </p:nvSpPr>
        <p:spPr>
          <a:xfrm>
            <a:off x="1024128" y="585216"/>
            <a:ext cx="3133581" cy="1499616"/>
          </a:xfrm>
        </p:spPr>
        <p:txBody>
          <a:bodyPr>
            <a:normAutofit/>
          </a:bodyPr>
          <a:lstStyle/>
          <a:p>
            <a:r>
              <a:rPr lang="en-US" sz="7200" err="1"/>
              <a:t>Q&amp;a</a:t>
            </a:r>
            <a:endParaRPr lang="en-US" sz="7200"/>
          </a:p>
        </p:txBody>
      </p:sp>
      <p:pic>
        <p:nvPicPr>
          <p:cNvPr id="7" name="Picture 7" descr="Question Marks GIFs - Get the best GIF on GIPHY">
            <a:extLst>
              <a:ext uri="{FF2B5EF4-FFF2-40B4-BE49-F238E27FC236}">
                <a16:creationId xmlns:a16="http://schemas.microsoft.com/office/drawing/2014/main" id="{DDBE3635-2D8F-A10C-D8ED-EF528AED4F3D}"/>
              </a:ext>
            </a:extLst>
          </p:cNvPr>
          <p:cNvPicPr>
            <a:picLocks noChangeAspect="1"/>
          </p:cNvPicPr>
          <p:nvPr/>
        </p:nvPicPr>
        <p:blipFill>
          <a:blip r:embed="rId3"/>
          <a:stretch>
            <a:fillRect/>
          </a:stretch>
        </p:blipFill>
        <p:spPr>
          <a:xfrm>
            <a:off x="4642342" y="837909"/>
            <a:ext cx="6909577" cy="5182182"/>
          </a:xfrm>
          <a:prstGeom prst="rect">
            <a:avLst/>
          </a:prstGeom>
        </p:spPr>
      </p:pic>
    </p:spTree>
    <p:extLst>
      <p:ext uri="{BB962C8B-B14F-4D97-AF65-F5344CB8AC3E}">
        <p14:creationId xmlns:p14="http://schemas.microsoft.com/office/powerpoint/2010/main" val="291492611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B0890400-BB8B-4A44-AB63-65C7CA223E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61AF9F-DEA0-88BB-E86E-F4E6CBAE5692}"/>
              </a:ext>
            </a:extLst>
          </p:cNvPr>
          <p:cNvSpPr>
            <a:spLocks noGrp="1"/>
          </p:cNvSpPr>
          <p:nvPr>
            <p:ph type="title"/>
          </p:nvPr>
        </p:nvSpPr>
        <p:spPr>
          <a:xfrm>
            <a:off x="964788" y="804333"/>
            <a:ext cx="3391900" cy="5249334"/>
          </a:xfrm>
        </p:spPr>
        <p:txBody>
          <a:bodyPr>
            <a:normAutofit/>
          </a:bodyPr>
          <a:lstStyle/>
          <a:p>
            <a:pPr algn="r"/>
            <a:r>
              <a:rPr lang="en-US"/>
              <a:t>Have a great year!</a:t>
            </a:r>
          </a:p>
        </p:txBody>
      </p:sp>
      <p:cxnSp>
        <p:nvCxnSpPr>
          <p:cNvPr id="19" name="Straight Connector 18">
            <a:extLst>
              <a:ext uri="{FF2B5EF4-FFF2-40B4-BE49-F238E27FC236}">
                <a16:creationId xmlns:a16="http://schemas.microsoft.com/office/drawing/2014/main" id="{4D39B797-CDC6-4529-8A36-9CBFC98163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77597" y="1600200"/>
            <a:ext cx="0" cy="3657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8E2100B-198D-3A81-CEF3-7B25B97505C9}"/>
              </a:ext>
            </a:extLst>
          </p:cNvPr>
          <p:cNvSpPr>
            <a:spLocks noGrp="1"/>
          </p:cNvSpPr>
          <p:nvPr>
            <p:ph idx="1"/>
          </p:nvPr>
        </p:nvSpPr>
        <p:spPr>
          <a:xfrm>
            <a:off x="4999330" y="804333"/>
            <a:ext cx="6257721" cy="5249334"/>
          </a:xfrm>
        </p:spPr>
        <p:txBody>
          <a:bodyPr anchor="ctr">
            <a:normAutofit/>
          </a:bodyPr>
          <a:lstStyle/>
          <a:p>
            <a:r>
              <a:rPr lang="en-US" dirty="0"/>
              <a:t>https://www.youtube.com/watch?v=_HAFtuJEgKk&amp;pp=ygUpb3ByYWggdG9uaSBtb3JyaXNvbiBkbyB5b3VyIGV5ZXMgbGlnaHQgdXA%3D</a:t>
            </a:r>
          </a:p>
        </p:txBody>
      </p:sp>
    </p:spTree>
    <p:extLst>
      <p:ext uri="{BB962C8B-B14F-4D97-AF65-F5344CB8AC3E}">
        <p14:creationId xmlns:p14="http://schemas.microsoft.com/office/powerpoint/2010/main" val="2276424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7DBB49-5E2A-0F0C-8B7D-AA01FDAC6FF0}"/>
              </a:ext>
            </a:extLst>
          </p:cNvPr>
          <p:cNvSpPr>
            <a:spLocks noGrp="1"/>
          </p:cNvSpPr>
          <p:nvPr>
            <p:ph type="title"/>
          </p:nvPr>
        </p:nvSpPr>
        <p:spPr>
          <a:xfrm>
            <a:off x="964788" y="804333"/>
            <a:ext cx="3302412" cy="5249334"/>
          </a:xfrm>
        </p:spPr>
        <p:txBody>
          <a:bodyPr>
            <a:normAutofit/>
          </a:bodyPr>
          <a:lstStyle/>
          <a:p>
            <a:pPr algn="r"/>
            <a:r>
              <a:rPr lang="en-US">
                <a:solidFill>
                  <a:srgbClr val="FFFFFF"/>
                </a:solidFill>
              </a:rPr>
              <a:t>New Site Director and Bookkeeper training</a:t>
            </a:r>
          </a:p>
        </p:txBody>
      </p:sp>
      <p:sp>
        <p:nvSpPr>
          <p:cNvPr id="13" name="Content Placeholder 2">
            <a:extLst>
              <a:ext uri="{FF2B5EF4-FFF2-40B4-BE49-F238E27FC236}">
                <a16:creationId xmlns:a16="http://schemas.microsoft.com/office/drawing/2014/main" id="{C8BAEB5D-5DA2-2F8D-851E-005197D9881E}"/>
              </a:ext>
            </a:extLst>
          </p:cNvPr>
          <p:cNvSpPr>
            <a:spLocks noGrp="1"/>
          </p:cNvSpPr>
          <p:nvPr>
            <p:ph idx="1"/>
          </p:nvPr>
        </p:nvSpPr>
        <p:spPr>
          <a:xfrm>
            <a:off x="5109882" y="804333"/>
            <a:ext cx="6147169" cy="5249334"/>
          </a:xfrm>
        </p:spPr>
        <p:txBody>
          <a:bodyPr vert="horz" lIns="45720" tIns="45720" rIns="45720" bIns="45720" rtlCol="0" anchor="ctr">
            <a:normAutofit/>
          </a:bodyPr>
          <a:lstStyle/>
          <a:p>
            <a:r>
              <a:rPr lang="en-US" dirty="0"/>
              <a:t>All new Site Directors and/or Bookkeepers will need to attend the EDP Policies and Procedures manual on Friday, August 7th from 1:00-4:00 in the Internal Auditing Department's conference room.</a:t>
            </a:r>
          </a:p>
        </p:txBody>
      </p:sp>
    </p:spTree>
    <p:extLst>
      <p:ext uri="{BB962C8B-B14F-4D97-AF65-F5344CB8AC3E}">
        <p14:creationId xmlns:p14="http://schemas.microsoft.com/office/powerpoint/2010/main" val="1483751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880BE9B-2849-495A-AB0E-E80D71B32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9936"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2759DF-B6DC-C64F-7B70-F432DF0B945F}"/>
              </a:ext>
            </a:extLst>
          </p:cNvPr>
          <p:cNvSpPr>
            <a:spLocks noGrp="1"/>
          </p:cNvSpPr>
          <p:nvPr>
            <p:ph type="title"/>
          </p:nvPr>
        </p:nvSpPr>
        <p:spPr>
          <a:xfrm>
            <a:off x="310039" y="640080"/>
            <a:ext cx="3429855" cy="5613236"/>
          </a:xfrm>
        </p:spPr>
        <p:txBody>
          <a:bodyPr anchor="ctr">
            <a:normAutofit/>
          </a:bodyPr>
          <a:lstStyle/>
          <a:p>
            <a:r>
              <a:rPr lang="en-US" dirty="0">
                <a:solidFill>
                  <a:srgbClr val="FFFFFF"/>
                </a:solidFill>
              </a:rPr>
              <a:t>MEDICATION TRAINING</a:t>
            </a:r>
          </a:p>
        </p:txBody>
      </p:sp>
      <p:sp>
        <p:nvSpPr>
          <p:cNvPr id="3" name="Content Placeholder 2">
            <a:extLst>
              <a:ext uri="{FF2B5EF4-FFF2-40B4-BE49-F238E27FC236}">
                <a16:creationId xmlns:a16="http://schemas.microsoft.com/office/drawing/2014/main" id="{0C231D04-17C6-CB85-2CF0-B1E096DF5E1F}"/>
              </a:ext>
            </a:extLst>
          </p:cNvPr>
          <p:cNvSpPr>
            <a:spLocks noGrp="1"/>
          </p:cNvSpPr>
          <p:nvPr>
            <p:ph idx="1"/>
          </p:nvPr>
        </p:nvSpPr>
        <p:spPr>
          <a:xfrm>
            <a:off x="4699818" y="640080"/>
            <a:ext cx="7172138" cy="5965417"/>
          </a:xfrm>
        </p:spPr>
        <p:txBody>
          <a:bodyPr vert="horz" lIns="45720" tIns="45720" rIns="45720" bIns="45720" rtlCol="0" anchor="t">
            <a:normAutofit/>
          </a:bodyPr>
          <a:lstStyle/>
          <a:p>
            <a:r>
              <a:rPr lang="en-US" sz="2000" dirty="0">
                <a:latin typeface="Calibri"/>
                <a:cs typeface="Calibri"/>
              </a:rPr>
              <a:t>Each Extended Day site must have at least two employees who are medication certified in addition to the Site Director. </a:t>
            </a:r>
            <a:r>
              <a:rPr lang="en-US" sz="2000" b="1" dirty="0">
                <a:latin typeface="Calibri"/>
                <a:cs typeface="Calibri"/>
              </a:rPr>
              <a:t>The site MUST have at least one medication certified and one CPR certified employee present at all times.</a:t>
            </a:r>
            <a:endParaRPr lang="en-US" sz="2000" dirty="0"/>
          </a:p>
          <a:p>
            <a:endParaRPr lang="en-US" sz="2000" b="1" dirty="0">
              <a:latin typeface="Calibri"/>
              <a:cs typeface="Calibri"/>
            </a:endParaRPr>
          </a:p>
          <a:p>
            <a:pPr fontAlgn="base"/>
            <a:r>
              <a:rPr lang="en-US" dirty="0"/>
              <a:t>An </a:t>
            </a:r>
            <a:r>
              <a:rPr lang="en-US" b="1" dirty="0"/>
              <a:t>Initial Medication Training</a:t>
            </a:r>
            <a:r>
              <a:rPr lang="en-US" dirty="0"/>
              <a:t> will be offered on </a:t>
            </a:r>
            <a:r>
              <a:rPr lang="en-US" b="1" dirty="0"/>
              <a:t>Monday, August 10, 2026</a:t>
            </a:r>
            <a:r>
              <a:rPr lang="en-US" dirty="0"/>
              <a:t>, at the Ralph Wilson Center for Opportunities.</a:t>
            </a:r>
          </a:p>
          <a:p>
            <a:pPr fontAlgn="base"/>
            <a:r>
              <a:rPr lang="en-US" dirty="0"/>
              <a:t>Any employee needing medication certification should contact Megan Foreman at megan.foreman@cpsb.org to register for the training.</a:t>
            </a:r>
          </a:p>
          <a:p>
            <a:pPr fontAlgn="base"/>
            <a:endParaRPr lang="en-US" dirty="0"/>
          </a:p>
          <a:p>
            <a:pPr fontAlgn="base"/>
            <a:endParaRPr lang="en-US" dirty="0"/>
          </a:p>
          <a:p>
            <a:endParaRPr lang="en-US" sz="2000" dirty="0"/>
          </a:p>
        </p:txBody>
      </p:sp>
    </p:spTree>
    <p:extLst>
      <p:ext uri="{BB962C8B-B14F-4D97-AF65-F5344CB8AC3E}">
        <p14:creationId xmlns:p14="http://schemas.microsoft.com/office/powerpoint/2010/main" val="9980210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84B46A5-FDE7-7BD7-6207-269B39EFE013}"/>
            </a:ext>
          </a:extLst>
        </p:cNvPr>
        <p:cNvGrpSpPr/>
        <p:nvPr/>
      </p:nvGrpSpPr>
      <p:grpSpPr>
        <a:xfrm>
          <a:off x="0" y="0"/>
          <a:ext cx="0" cy="0"/>
          <a:chOff x="0" y="0"/>
          <a:chExt cx="0" cy="0"/>
        </a:xfrm>
      </p:grpSpPr>
      <p:sp>
        <p:nvSpPr>
          <p:cNvPr id="39" name="Rectangle 38">
            <a:extLst>
              <a:ext uri="{FF2B5EF4-FFF2-40B4-BE49-F238E27FC236}">
                <a16:creationId xmlns:a16="http://schemas.microsoft.com/office/drawing/2014/main" id="{C51136FD-BBB2-4EB4-A240-3E21EECF7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E2CAAA-545C-D540-6C93-299555306E07}"/>
              </a:ext>
            </a:extLst>
          </p:cNvPr>
          <p:cNvSpPr>
            <a:spLocks noGrp="1"/>
          </p:cNvSpPr>
          <p:nvPr>
            <p:ph type="title"/>
          </p:nvPr>
        </p:nvSpPr>
        <p:spPr>
          <a:xfrm>
            <a:off x="1024129" y="585216"/>
            <a:ext cx="3779085" cy="1499616"/>
          </a:xfrm>
        </p:spPr>
        <p:txBody>
          <a:bodyPr>
            <a:normAutofit/>
          </a:bodyPr>
          <a:lstStyle/>
          <a:p>
            <a:r>
              <a:rPr lang="en-US">
                <a:solidFill>
                  <a:srgbClr val="FFFFFF"/>
                </a:solidFill>
              </a:rPr>
              <a:t>Cpr training</a:t>
            </a:r>
          </a:p>
        </p:txBody>
      </p:sp>
      <p:cxnSp>
        <p:nvCxnSpPr>
          <p:cNvPr id="41" name="Straight Connector 40">
            <a:extLst>
              <a:ext uri="{FF2B5EF4-FFF2-40B4-BE49-F238E27FC236}">
                <a16:creationId xmlns:a16="http://schemas.microsoft.com/office/drawing/2014/main" id="{C6826B28-36B0-4CC1-8EC8-EF9B88B356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F05398A-5846-74AA-CD6C-00BB6BBA3D0C}"/>
              </a:ext>
            </a:extLst>
          </p:cNvPr>
          <p:cNvSpPr>
            <a:spLocks noGrp="1"/>
          </p:cNvSpPr>
          <p:nvPr>
            <p:ph idx="1"/>
          </p:nvPr>
        </p:nvSpPr>
        <p:spPr>
          <a:xfrm>
            <a:off x="1024129" y="2286000"/>
            <a:ext cx="3791711" cy="3931920"/>
          </a:xfrm>
        </p:spPr>
        <p:txBody>
          <a:bodyPr vert="horz" lIns="45720" tIns="45720" rIns="45720" bIns="45720" rtlCol="0">
            <a:normAutofit/>
          </a:bodyPr>
          <a:lstStyle/>
          <a:p>
            <a:pPr fontAlgn="base"/>
            <a:endParaRPr lang="en-US">
              <a:solidFill>
                <a:srgbClr val="FFFFFF"/>
              </a:solidFill>
            </a:endParaRPr>
          </a:p>
          <a:p>
            <a:pPr fontAlgn="base"/>
            <a:endParaRPr lang="en-US">
              <a:solidFill>
                <a:srgbClr val="FFFFFF"/>
              </a:solidFill>
            </a:endParaRPr>
          </a:p>
          <a:p>
            <a:endParaRPr lang="en-US">
              <a:solidFill>
                <a:srgbClr val="FFFFFF"/>
              </a:solidFill>
            </a:endParaRPr>
          </a:p>
        </p:txBody>
      </p:sp>
      <p:pic>
        <p:nvPicPr>
          <p:cNvPr id="7" name="Picture 6">
            <a:extLst>
              <a:ext uri="{FF2B5EF4-FFF2-40B4-BE49-F238E27FC236}">
                <a16:creationId xmlns:a16="http://schemas.microsoft.com/office/drawing/2014/main" id="{7917CC01-2498-975B-B759-87F51CFE08C7}"/>
              </a:ext>
            </a:extLst>
          </p:cNvPr>
          <p:cNvPicPr>
            <a:picLocks noChangeAspect="1"/>
          </p:cNvPicPr>
          <p:nvPr/>
        </p:nvPicPr>
        <p:blipFill>
          <a:blip r:embed="rId3"/>
          <a:srcRect t="4510" r="2" b="16515"/>
          <a:stretch>
            <a:fillRect/>
          </a:stretch>
        </p:blipFill>
        <p:spPr>
          <a:xfrm>
            <a:off x="6096000" y="640080"/>
            <a:ext cx="5455921" cy="5577840"/>
          </a:xfrm>
          <a:prstGeom prst="rect">
            <a:avLst/>
          </a:prstGeom>
        </p:spPr>
      </p:pic>
    </p:spTree>
    <p:extLst>
      <p:ext uri="{BB962C8B-B14F-4D97-AF65-F5344CB8AC3E}">
        <p14:creationId xmlns:p14="http://schemas.microsoft.com/office/powerpoint/2010/main" val="1774570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C150E36-4924-2939-69CF-A077AB0B6FF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2A96D6B-6D02-3167-DE0E-6B4A9BFAF68F}"/>
              </a:ext>
            </a:extLst>
          </p:cNvPr>
          <p:cNvSpPr>
            <a:spLocks noGrp="1"/>
          </p:cNvSpPr>
          <p:nvPr>
            <p:ph type="title"/>
          </p:nvPr>
        </p:nvSpPr>
        <p:spPr>
          <a:xfrm>
            <a:off x="964788" y="804333"/>
            <a:ext cx="3302412" cy="5249334"/>
          </a:xfrm>
        </p:spPr>
        <p:txBody>
          <a:bodyPr>
            <a:normAutofit/>
          </a:bodyPr>
          <a:lstStyle/>
          <a:p>
            <a:pPr algn="r"/>
            <a:r>
              <a:rPr lang="en-US" dirty="0">
                <a:solidFill>
                  <a:srgbClr val="FFFFFF"/>
                </a:solidFill>
              </a:rPr>
              <a:t>2026-2027 </a:t>
            </a:r>
            <a:r>
              <a:rPr lang="en-US" dirty="0" err="1">
                <a:solidFill>
                  <a:srgbClr val="FFFFFF"/>
                </a:solidFill>
              </a:rPr>
              <a:t>edp</a:t>
            </a:r>
            <a:r>
              <a:rPr lang="en-US" dirty="0">
                <a:solidFill>
                  <a:srgbClr val="FFFFFF"/>
                </a:solidFill>
              </a:rPr>
              <a:t> fee schedule and fee policies</a:t>
            </a:r>
          </a:p>
        </p:txBody>
      </p:sp>
      <p:sp>
        <p:nvSpPr>
          <p:cNvPr id="3" name="Content Placeholder 2">
            <a:extLst>
              <a:ext uri="{FF2B5EF4-FFF2-40B4-BE49-F238E27FC236}">
                <a16:creationId xmlns:a16="http://schemas.microsoft.com/office/drawing/2014/main" id="{876F1418-4089-DD7C-1746-0E3DE3930FBF}"/>
              </a:ext>
            </a:extLst>
          </p:cNvPr>
          <p:cNvSpPr>
            <a:spLocks noGrp="1"/>
          </p:cNvSpPr>
          <p:nvPr>
            <p:ph idx="1"/>
          </p:nvPr>
        </p:nvSpPr>
        <p:spPr>
          <a:xfrm>
            <a:off x="5109882" y="804333"/>
            <a:ext cx="6147169" cy="5249334"/>
          </a:xfrm>
        </p:spPr>
        <p:txBody>
          <a:bodyPr vert="horz" lIns="45720" tIns="45720" rIns="45720" bIns="45720" rtlCol="0" anchor="ctr">
            <a:normAutofit/>
          </a:bodyPr>
          <a:lstStyle/>
          <a:p>
            <a:pPr marL="0" indent="0" fontAlgn="base">
              <a:buNone/>
            </a:pPr>
            <a:r>
              <a:rPr lang="en-US" dirty="0"/>
              <a:t>The Fee Schedules and Fee Policies are in your folder.</a:t>
            </a:r>
          </a:p>
          <a:p>
            <a:pPr marL="0" indent="0" fontAlgn="base">
              <a:buNone/>
            </a:pPr>
            <a:r>
              <a:rPr lang="en-US" dirty="0"/>
              <a:t>The monthly rates have increased $5.</a:t>
            </a:r>
          </a:p>
          <a:p>
            <a:pPr marL="0" indent="0" fontAlgn="base">
              <a:buNone/>
            </a:pPr>
            <a:r>
              <a:rPr lang="en-US" dirty="0"/>
              <a:t>The drop-in fees have increased $1.</a:t>
            </a:r>
          </a:p>
          <a:p>
            <a:pPr marL="0" indent="0" fontAlgn="base">
              <a:buNone/>
            </a:pPr>
            <a:r>
              <a:rPr lang="en-US" dirty="0"/>
              <a:t>The non-school drop in fee has increased by $5.</a:t>
            </a:r>
          </a:p>
          <a:p>
            <a:pPr marL="0" indent="0" fontAlgn="base">
              <a:buNone/>
            </a:pPr>
            <a:r>
              <a:rPr lang="en-US" dirty="0"/>
              <a:t>(See fee policies for updated pro-rated amounts for students that register mid-month.)</a:t>
            </a:r>
          </a:p>
        </p:txBody>
      </p:sp>
    </p:spTree>
    <p:extLst>
      <p:ext uri="{BB962C8B-B14F-4D97-AF65-F5344CB8AC3E}">
        <p14:creationId xmlns:p14="http://schemas.microsoft.com/office/powerpoint/2010/main" val="233582133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Custom 7">
      <a:dk1>
        <a:sysClr val="windowText" lastClr="000000"/>
      </a:dk1>
      <a:lt1>
        <a:sysClr val="window" lastClr="FFFFFF"/>
      </a:lt1>
      <a:dk2>
        <a:srgbClr val="2B142D"/>
      </a:dk2>
      <a:lt2>
        <a:srgbClr val="727272"/>
      </a:lt2>
      <a:accent1>
        <a:srgbClr val="CCCCFF"/>
      </a:accent1>
      <a:accent2>
        <a:srgbClr val="CCCCFF"/>
      </a:accent2>
      <a:accent3>
        <a:srgbClr val="CCCCFF"/>
      </a:accent3>
      <a:accent4>
        <a:srgbClr val="CCCCFF"/>
      </a:accent4>
      <a:accent5>
        <a:srgbClr val="CCCCFF"/>
      </a:accent5>
      <a:accent6>
        <a:srgbClr val="CCCCFF"/>
      </a:accent6>
      <a:hlink>
        <a:srgbClr val="CCCCFF"/>
      </a:hlink>
      <a:folHlink>
        <a:srgbClr val="CCCCFF"/>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090DCB5F-146D-478A-852A-34B16FE9F3A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1498</TotalTime>
  <Words>4296</Words>
  <Application>Microsoft Office PowerPoint</Application>
  <PresentationFormat>Widescreen</PresentationFormat>
  <Paragraphs>303</Paragraphs>
  <Slides>58</Slides>
  <Notes>58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58</vt:i4>
      </vt:variant>
    </vt:vector>
  </HeadingPairs>
  <TitlesOfParts>
    <vt:vector size="66" baseType="lpstr">
      <vt:lpstr>Arial</vt:lpstr>
      <vt:lpstr>Calibri</vt:lpstr>
      <vt:lpstr>Times New Roman</vt:lpstr>
      <vt:lpstr>Tw Cen MT</vt:lpstr>
      <vt:lpstr>Tw Cen MT Condensed</vt:lpstr>
      <vt:lpstr>Wingdings</vt:lpstr>
      <vt:lpstr>Wingdings 3</vt:lpstr>
      <vt:lpstr>Integral</vt:lpstr>
      <vt:lpstr>                                   2026-2027</vt:lpstr>
      <vt:lpstr>AGENDA</vt:lpstr>
      <vt:lpstr>Guest speakers</vt:lpstr>
      <vt:lpstr>Important dates</vt:lpstr>
      <vt:lpstr>Important due dates</vt:lpstr>
      <vt:lpstr>New Site Director and Bookkeeper training</vt:lpstr>
      <vt:lpstr>MEDICATION TRAINING</vt:lpstr>
      <vt:lpstr>Cpr training</vt:lpstr>
      <vt:lpstr>2026-2027 edp fee schedule and fee policies</vt:lpstr>
      <vt:lpstr>2026-2027 edp salary schedules</vt:lpstr>
      <vt:lpstr>Policy revisions</vt:lpstr>
      <vt:lpstr>Policy manual additions</vt:lpstr>
      <vt:lpstr>Finalsite Messages xr enterprises</vt:lpstr>
      <vt:lpstr>Policy manual revisions</vt:lpstr>
      <vt:lpstr>Policy manual revisions</vt:lpstr>
      <vt:lpstr>Policy manual revisions</vt:lpstr>
      <vt:lpstr>Policy manual revisions</vt:lpstr>
      <vt:lpstr>Policy manual revisions</vt:lpstr>
      <vt:lpstr>Policy manual revisions</vt:lpstr>
      <vt:lpstr>Policy manual revisions</vt:lpstr>
      <vt:lpstr>Policy manual revisions</vt:lpstr>
      <vt:lpstr>Policy manual revisions</vt:lpstr>
      <vt:lpstr>Policy manual revisions</vt:lpstr>
      <vt:lpstr>Financial statement changes</vt:lpstr>
      <vt:lpstr>Financial statement changes</vt:lpstr>
      <vt:lpstr>EDP survey discussion topics</vt:lpstr>
      <vt:lpstr>PowerPoint Presentation</vt:lpstr>
      <vt:lpstr>PowerPoint Presentation</vt:lpstr>
      <vt:lpstr>What do you feel is working well in the extended day program?</vt:lpstr>
      <vt:lpstr>What improvements would you like to see?</vt:lpstr>
      <vt:lpstr>Additional Comments?</vt:lpstr>
      <vt:lpstr>Policy reminders</vt:lpstr>
      <vt:lpstr>Email requirements</vt:lpstr>
      <vt:lpstr>Phone requirements</vt:lpstr>
      <vt:lpstr>EMERGENCY PLAN</vt:lpstr>
      <vt:lpstr>EMERGENCY PLAN ACKNOWLEDGMENT FORM</vt:lpstr>
      <vt:lpstr>DRILLS</vt:lpstr>
      <vt:lpstr>SAFETY/SECURITY</vt:lpstr>
      <vt:lpstr>STUDENT/TEACHER RATIO</vt:lpstr>
      <vt:lpstr>1:1 procedures for  special needs students</vt:lpstr>
      <vt:lpstr>Bookkeeping reminders</vt:lpstr>
      <vt:lpstr>Bookkeeping reminders</vt:lpstr>
      <vt:lpstr>Payroll reminders</vt:lpstr>
      <vt:lpstr>New hire reminders</vt:lpstr>
      <vt:lpstr>Policy reminders</vt:lpstr>
      <vt:lpstr>Policy reminders</vt:lpstr>
      <vt:lpstr>POLICY REMINDERS</vt:lpstr>
      <vt:lpstr>Policy reminders</vt:lpstr>
      <vt:lpstr>Policy reminders</vt:lpstr>
      <vt:lpstr>POLICY REMINDERS</vt:lpstr>
      <vt:lpstr>Starting a new year in procare</vt:lpstr>
      <vt:lpstr>links</vt:lpstr>
      <vt:lpstr>2026-2027 parent handbook and fee schedule/fee policies</vt:lpstr>
      <vt:lpstr>2026-2027 salary schedules</vt:lpstr>
      <vt:lpstr>Edp manuals and Training videos</vt:lpstr>
      <vt:lpstr>Links to forms due on thursday, 8/20:</vt:lpstr>
      <vt:lpstr>Q&amp;a</vt:lpstr>
      <vt:lpstr>Have a great year!</vt:lpstr>
    </vt:vector>
  </TitlesOfParts>
  <Company>Calcasieu Parish School Board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Elmer, Brittany</dc:creator>
  <cp:lastModifiedBy>Elmer, Brittany</cp:lastModifiedBy>
  <cp:revision>2</cp:revision>
  <cp:lastPrinted>2026-07-31T20:03:22Z</cp:lastPrinted>
  <dcterms:created xsi:type="dcterms:W3CDTF">2017-07-20T15:44:18Z</dcterms:created>
  <dcterms:modified xsi:type="dcterms:W3CDTF">2026-07-31T20:13:37Z</dcterms:modified>
</cp:coreProperties>
</file>