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329" r:id="rId5"/>
    <p:sldId id="328" r:id="rId6"/>
    <p:sldId id="330" r:id="rId7"/>
    <p:sldId id="334" r:id="rId8"/>
    <p:sldId id="336" r:id="rId9"/>
    <p:sldId id="337" r:id="rId10"/>
    <p:sldId id="338" r:id="rId11"/>
    <p:sldId id="31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E9F8"/>
    <a:srgbClr val="FFFF00"/>
    <a:srgbClr val="2F7382"/>
    <a:srgbClr val="FFC000"/>
    <a:srgbClr val="EDCF20"/>
    <a:srgbClr val="FFFFFF"/>
    <a:srgbClr val="FF7C4C"/>
    <a:srgbClr val="E9A6A6"/>
    <a:srgbClr val="FFCDA5"/>
    <a:srgbClr val="DB70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4E9D3E-B6A9-4D99-BB1E-0D96E4A3FAF2}" v="30" dt="2026-07-30T21:16:46.603"/>
    <p1510:client id="{A1D8D5FB-E92E-6D40-369A-9182E4920628}" v="2" dt="2026-07-31T14:57:55.3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5C760-4468-494D-A70A-85C4BE2A1288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BC7134-4BF2-2642-A9B7-26C4F3364D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330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BC7134-4BF2-2642-A9B7-26C4F3364D8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766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8">
            <a:extLst>
              <a:ext uri="{FF2B5EF4-FFF2-40B4-BE49-F238E27FC236}">
                <a16:creationId xmlns:a16="http://schemas.microsoft.com/office/drawing/2014/main" id="{6E95ADA4-393E-46B6-1F86-68824D7476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35901" y="0"/>
            <a:ext cx="7456099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FC8816-788A-16D4-5DB3-2609C05D84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7733" y="690629"/>
            <a:ext cx="3467100" cy="1704975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8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Insert</a:t>
            </a:r>
            <a:br>
              <a:rPr lang="en-US"/>
            </a:br>
            <a:r>
              <a:rPr lang="en-US"/>
              <a:t>Title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30518F-12D7-2CF1-003C-7080DEE60A7D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7733" y="2609597"/>
            <a:ext cx="3467100" cy="7593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add subhead and date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D26B05-4A91-A002-CB5B-D11C75DF34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9442" y="5073967"/>
            <a:ext cx="1918358" cy="5678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792CCC-1FD7-CB9F-7787-ACD8299A38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6870" y="6040371"/>
            <a:ext cx="3860800" cy="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5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/ Sub Header / Bullet /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B6BE020-E561-51E1-A6C0-CE2E82CB57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25767" y="237898"/>
            <a:ext cx="4838700" cy="127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A8963-2012-7661-7CCA-7E2A9B861FD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53656" y="1259078"/>
            <a:ext cx="6163326" cy="652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add subheading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607D165-1ABE-8C05-23C2-F7EF70330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833" y="2085770"/>
            <a:ext cx="6166927" cy="374954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B3E032A-EA0B-0B38-8CD1-FA7D77CFE8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833" y="581026"/>
            <a:ext cx="6166927" cy="504140"/>
          </a:xfrm>
          <a:prstGeom prst="rect">
            <a:avLst/>
          </a:prstGeom>
        </p:spPr>
        <p:txBody>
          <a:bodyPr anchor="t"/>
          <a:lstStyle>
            <a:lvl1pPr>
              <a:defRPr sz="3600" b="0" i="0">
                <a:latin typeface="+mj-l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BC1C207-1960-8A55-D0B7-4582C800C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28400" y="6238241"/>
            <a:ext cx="498473" cy="4866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r"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fld id="{981271FF-62B3-4343-A867-FE1CD717BD54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AF191F-D07D-01DB-F447-8A13AEF8C7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8291" y="6278215"/>
            <a:ext cx="1130109" cy="334545"/>
          </a:xfrm>
          <a:prstGeom prst="rect">
            <a:avLst/>
          </a:prstGeom>
        </p:spPr>
      </p:pic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851CBE9-FB37-1A25-E422-FDDEDEB9D01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25627" y="1259078"/>
            <a:ext cx="5256213" cy="5598922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17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6AA7AEA0-062E-18D8-7568-0BD7C6872A0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68103" y="3908955"/>
            <a:ext cx="1659362" cy="350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First and Last Name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BEF9B9F6-7F36-C554-4D40-AE6635544F1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68103" y="4606277"/>
            <a:ext cx="1659362" cy="350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0"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add title and bio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571E71A5-248E-6FDD-E4A4-1914695941E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955522" y="3908955"/>
            <a:ext cx="1656884" cy="350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First and Last Name</a:t>
            </a:r>
          </a:p>
        </p:txBody>
      </p:sp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069CCE24-078C-128F-D6B8-4FEC70B15257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5240464" y="3908955"/>
            <a:ext cx="1654406" cy="350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First and Last Name</a:t>
            </a:r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BF23E497-488A-4A1B-E39B-4E9313B19EE9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2953044" y="4606277"/>
            <a:ext cx="1656884" cy="350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0"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add title and bio</a:t>
            </a: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BA3001D7-194D-DEEE-7251-955274677D2A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5235508" y="4606277"/>
            <a:ext cx="1654406" cy="350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0"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add title and bio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75C458C-AB4B-AF1C-9719-A76939F31F7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8102" y="2089682"/>
            <a:ext cx="1659362" cy="16573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/>
          <a:lstStyle>
            <a:lvl1pPr>
              <a:defRPr sz="20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63" name="Picture Placeholder 2">
            <a:extLst>
              <a:ext uri="{FF2B5EF4-FFF2-40B4-BE49-F238E27FC236}">
                <a16:creationId xmlns:a16="http://schemas.microsoft.com/office/drawing/2014/main" id="{1C763F73-1FCE-9545-B881-1CF5AA19B13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953043" y="2085770"/>
            <a:ext cx="1659362" cy="16573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/>
          <a:lstStyle>
            <a:lvl1pPr>
              <a:defRPr sz="20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65" name="Picture Placeholder 2">
            <a:extLst>
              <a:ext uri="{FF2B5EF4-FFF2-40B4-BE49-F238E27FC236}">
                <a16:creationId xmlns:a16="http://schemas.microsoft.com/office/drawing/2014/main" id="{8729777B-85AE-F41E-6773-A5465DB50F3B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235507" y="2085770"/>
            <a:ext cx="1659362" cy="16573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/>
          <a:lstStyle>
            <a:lvl1pPr>
              <a:defRPr sz="20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2B0CCD-4605-5293-3B1D-A9804C58E1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25767" y="237898"/>
            <a:ext cx="4838700" cy="127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83C44-749F-A578-08DE-2E2E94E18900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53656" y="1259078"/>
            <a:ext cx="6163326" cy="652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add subheading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AE2D71E-308C-FC97-686E-49D6AE3B28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833" y="581026"/>
            <a:ext cx="6166927" cy="504140"/>
          </a:xfrm>
          <a:prstGeom prst="rect">
            <a:avLst/>
          </a:prstGeom>
        </p:spPr>
        <p:txBody>
          <a:bodyPr anchor="t"/>
          <a:lstStyle>
            <a:lvl1pPr>
              <a:defRPr sz="3600" b="0" i="0">
                <a:latin typeface="+mj-l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3194CD6-0D6A-8BFB-65F1-3E06B17DCFA4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1328400" y="6238241"/>
            <a:ext cx="498473" cy="4866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r"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fld id="{981271FF-62B3-4343-A867-FE1CD717BD54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589E21-5405-42D3-58F5-F0B6670E2E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8291" y="6278215"/>
            <a:ext cx="1130109" cy="33454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871FED-7AC2-404D-FB98-CFC0B252CA4A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7582073" y="3908955"/>
            <a:ext cx="1654406" cy="350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First and Last Name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581815C-31FF-B431-2A67-23992A58B7F9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7577117" y="4606277"/>
            <a:ext cx="1654406" cy="350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0"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add title and bio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CEA4163-FE75-BEFA-6D84-07ACBE3B6864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577116" y="2085770"/>
            <a:ext cx="1659362" cy="16573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/>
          <a:lstStyle>
            <a:lvl1pPr>
              <a:defRPr sz="20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7A8B73E-51D5-6781-7A12-C49842769EF7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9923682" y="3908955"/>
            <a:ext cx="1654406" cy="350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First and Last Name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AA05483-5DBD-8259-407E-C771EA683534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9918726" y="4606277"/>
            <a:ext cx="1654406" cy="350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0"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add title and bio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843679E6-A081-9ED0-87E0-559AC85739E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918725" y="2085770"/>
            <a:ext cx="1659362" cy="16573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/>
          <a:lstStyle>
            <a:lvl1pPr>
              <a:defRPr sz="20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2403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 SHEET - 2 PRO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BDAC86D-573A-06AB-4B0F-1CD0ACF99C4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26112" y="2085770"/>
            <a:ext cx="4993703" cy="3661398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noProof="0" dirty="0"/>
              <a:t>Click icon to add picture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6019B8-C1E5-CB40-3FCE-5E50AC6701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25767" y="237898"/>
            <a:ext cx="4838700" cy="127000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0B7D244-1002-0491-A74D-F2091D18DEC8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53656" y="1259078"/>
            <a:ext cx="5868858" cy="652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add subheading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9F6825F-BFB9-F22F-A60D-40E8AA2D3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833" y="2085770"/>
            <a:ext cx="5872287" cy="374954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FA5A7BF-57BD-576D-8F95-D0B15B1BF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833" y="581026"/>
            <a:ext cx="5872287" cy="504140"/>
          </a:xfrm>
          <a:prstGeom prst="rect">
            <a:avLst/>
          </a:prstGeom>
        </p:spPr>
        <p:txBody>
          <a:bodyPr anchor="t"/>
          <a:lstStyle>
            <a:lvl1pPr>
              <a:defRPr sz="3600" b="0" i="0">
                <a:latin typeface="+mj-l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A9EF4577-A7A2-8F35-C9B7-CA254582B74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1328400" y="6238241"/>
            <a:ext cx="498473" cy="4866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r"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fld id="{981271FF-62B3-4343-A867-FE1CD717BD54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F7EAA4-CDFD-512A-00DF-77F4B98EAC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8291" y="6278215"/>
            <a:ext cx="1130109" cy="33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12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 SHEET - 1 PRO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BDAC86D-573A-06AB-4B0F-1CD0ACF99C4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17920" y="0"/>
            <a:ext cx="5974080" cy="2649781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noProof="0" dirty="0"/>
              <a:t>Click icon to add picture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6019B8-C1E5-CB40-3FCE-5E50AC6701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25767" y="237898"/>
            <a:ext cx="4838700" cy="1270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FC9A8F1-DDFC-4D35-B901-A40D6B4DC75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53656" y="1259078"/>
            <a:ext cx="5198690" cy="652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add subheading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2E88EB9-35C4-7749-6636-41063CE63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833" y="2085770"/>
            <a:ext cx="5201727" cy="374954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E70AD87-41B6-F044-C2AA-E309980BAE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833" y="581026"/>
            <a:ext cx="5201727" cy="504140"/>
          </a:xfrm>
          <a:prstGeom prst="rect">
            <a:avLst/>
          </a:prstGeom>
        </p:spPr>
        <p:txBody>
          <a:bodyPr anchor="t"/>
          <a:lstStyle>
            <a:lvl1pPr>
              <a:defRPr sz="3600" b="0" i="0">
                <a:latin typeface="+mj-l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73EBBD-8230-6024-4BEC-A806706C44B7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1328400" y="6238241"/>
            <a:ext cx="498473" cy="4866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r"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fld id="{981271FF-62B3-4343-A867-FE1CD717BD54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F30D7E-66E1-F3B7-C44F-5A64A74C0C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8291" y="6278215"/>
            <a:ext cx="1130109" cy="33454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4DD948-72D3-2B5E-5B5E-526D453F033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217920" y="2743200"/>
            <a:ext cx="5974080" cy="41148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4289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711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593532A-8309-1554-C60D-82AC7EB3B23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DB3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A656F6-F4CD-067A-223B-B159E1AA8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2469"/>
          <a:stretch/>
        </p:blipFill>
        <p:spPr>
          <a:xfrm>
            <a:off x="0" y="0"/>
            <a:ext cx="12192000" cy="3429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001B4D6-3513-43D9-DB5B-349FED3395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1550" y="1800225"/>
            <a:ext cx="5905500" cy="2873375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66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INSERT 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96098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593532A-8309-1554-C60D-82AC7EB3B23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2B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0E1224F-0B44-2AE0-34C9-FB3F656C4F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1550" y="1800225"/>
            <a:ext cx="6303010" cy="2873375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66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INSERT DIVIDER SLIDE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CEA5DF-64B5-825B-9538-D505906A37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89889" y="1257300"/>
            <a:ext cx="8164449" cy="21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17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593532A-8309-1554-C60D-82AC7EB3B23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23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14A367-6134-FBE2-2498-2C6DEF4E3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1550" y="1800225"/>
            <a:ext cx="6201410" cy="2873375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66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INSERT DIVIDER SLIDE 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03C9BC-CFCE-0FCB-73D4-C75C327590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200" y="3633152"/>
            <a:ext cx="2540000" cy="485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55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593532A-8309-1554-C60D-82AC7EB3B23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94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14A367-6134-FBE2-2498-2C6DEF4E3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1550" y="1800225"/>
            <a:ext cx="6201410" cy="2873375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66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INSERT DIVIDER SLIDE 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0A8A9B-6352-9B0E-EF21-509DF12F44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01050" y="-3790950"/>
            <a:ext cx="7581900" cy="7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30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593532A-8309-1554-C60D-82AC7EB3B23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DB3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A656F6-F4CD-067A-223B-B159E1AA8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2469"/>
          <a:stretch/>
        </p:blipFill>
        <p:spPr>
          <a:xfrm>
            <a:off x="0" y="0"/>
            <a:ext cx="12192000" cy="3429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0CBB88E-AEA6-9B99-4CB7-443430FA00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14337" y="2908300"/>
            <a:ext cx="3517900" cy="1041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E25B54-2B41-ED46-3666-6B146A215B2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40363" y="5070475"/>
            <a:ext cx="2902857" cy="127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D15A7B-E214-CFCC-D6CE-6B8DA0E3C37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40363" y="4784725"/>
            <a:ext cx="1705429" cy="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98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8">
            <a:extLst>
              <a:ext uri="{FF2B5EF4-FFF2-40B4-BE49-F238E27FC236}">
                <a16:creationId xmlns:a16="http://schemas.microsoft.com/office/drawing/2014/main" id="{6E95ADA4-393E-46B6-1F86-68824D7476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956674"/>
            <a:ext cx="12192000" cy="3901326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EE6B2F0-5745-3306-5DD5-887E2900E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7733" y="690696"/>
            <a:ext cx="6779068" cy="1144548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8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Insert Title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B361104-61E6-3EF5-41C6-0F026638019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37731" y="2010699"/>
            <a:ext cx="6779068" cy="474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add subhead and date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2BE737B-655A-3A5F-A458-67530CF47C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16671" y="1144286"/>
            <a:ext cx="1918358" cy="5678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936F15-6221-ECFF-9C54-BA727E988D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72730" y="2183748"/>
            <a:ext cx="3860800" cy="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0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/ 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8C3291F-4969-C3F4-B96C-DA24DD91154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0796" y="1740354"/>
            <a:ext cx="698484" cy="3749543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 b="1">
                <a:latin typeface="+mj-lt"/>
              </a:defRPr>
            </a:lvl1pPr>
            <a:lvl2pPr marL="914400" indent="-457200">
              <a:buFont typeface="+mj-lt"/>
              <a:buAutoNum type="arabicPeriod"/>
              <a:defRPr>
                <a:latin typeface="+mj-lt"/>
              </a:defRPr>
            </a:lvl2pPr>
            <a:lvl3pPr marL="1371600" indent="-457200">
              <a:buFont typeface="+mj-lt"/>
              <a:buAutoNum type="arabicPeriod"/>
              <a:defRPr>
                <a:latin typeface="+mj-lt"/>
              </a:defRPr>
            </a:lvl3pPr>
            <a:lvl4pPr marL="1714500" indent="-342900">
              <a:buFont typeface="+mj-lt"/>
              <a:buAutoNum type="arabicPeriod"/>
              <a:defRPr>
                <a:latin typeface="+mj-lt"/>
              </a:defRPr>
            </a:lvl4pPr>
            <a:lvl5pPr marL="2171700" indent="-342900">
              <a:buFont typeface="+mj-lt"/>
              <a:buAutoNum type="arabicPeriod"/>
              <a:defRPr>
                <a:latin typeface="+mj-lt"/>
              </a:defRPr>
            </a:lvl5pPr>
          </a:lstStyle>
          <a:p>
            <a:pPr lvl="0"/>
            <a:r>
              <a:rPr lang="en-US"/>
              <a:t>1</a:t>
            </a:r>
          </a:p>
          <a:p>
            <a:pPr lvl="0"/>
            <a:r>
              <a:rPr lang="en-US"/>
              <a:t>2</a:t>
            </a:r>
          </a:p>
          <a:p>
            <a:pPr lvl="0"/>
            <a:r>
              <a:rPr lang="en-US"/>
              <a:t>3</a:t>
            </a:r>
          </a:p>
          <a:p>
            <a:pPr lvl="0"/>
            <a:r>
              <a:rPr lang="en-US"/>
              <a:t>4</a:t>
            </a:r>
          </a:p>
          <a:p>
            <a:pPr lvl="0"/>
            <a:r>
              <a:rPr lang="en-US"/>
              <a:t>10</a:t>
            </a:r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C107300-817B-6DC4-F5C7-1E0F20FC7F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833" y="581025"/>
            <a:ext cx="5596359" cy="727075"/>
          </a:xfrm>
          <a:prstGeom prst="rect">
            <a:avLst/>
          </a:prstGeom>
        </p:spPr>
        <p:txBody>
          <a:bodyPr anchor="t"/>
          <a:lstStyle>
            <a:lvl1pPr>
              <a:defRPr sz="36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TABLE OF CONTENTS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644CEE-E220-ED7F-CEFB-2F2282D7D160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129280" y="1740354"/>
            <a:ext cx="4469307" cy="374954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b="0">
                <a:latin typeface="+mj-lt"/>
              </a:defRPr>
            </a:lvl1pPr>
            <a:lvl2pPr marL="914400" indent="-457200">
              <a:buFont typeface="+mj-lt"/>
              <a:buAutoNum type="arabicPeriod"/>
              <a:defRPr>
                <a:latin typeface="+mj-lt"/>
              </a:defRPr>
            </a:lvl2pPr>
            <a:lvl3pPr marL="1371600" indent="-457200">
              <a:buFont typeface="+mj-lt"/>
              <a:buAutoNum type="arabicPeriod"/>
              <a:defRPr>
                <a:latin typeface="+mj-lt"/>
              </a:defRPr>
            </a:lvl3pPr>
            <a:lvl4pPr marL="1714500" indent="-342900">
              <a:buFont typeface="+mj-lt"/>
              <a:buAutoNum type="arabicPeriod"/>
              <a:defRPr>
                <a:latin typeface="+mj-lt"/>
              </a:defRPr>
            </a:lvl4pPr>
            <a:lvl5pPr marL="2171700" indent="-342900">
              <a:buFont typeface="+mj-lt"/>
              <a:buAutoNum type="arabicPeriod"/>
              <a:defRPr>
                <a:latin typeface="+mj-lt"/>
              </a:defRPr>
            </a:lvl5pPr>
          </a:lstStyle>
          <a:p>
            <a:pPr lvl="0"/>
            <a:r>
              <a:rPr lang="en-US"/>
              <a:t>Add title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/>
              <a:t>Add title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/>
              <a:t>Add title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/>
              <a:t>Add title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/>
              <a:t>Add title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52EE5A52-74B2-673B-714B-AE6456C83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28400" y="6238241"/>
            <a:ext cx="498473" cy="4866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r"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fld id="{981271FF-62B3-4343-A867-FE1CD717BD54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CD6C78E-50DD-FAC3-E023-7EA2893071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25767" y="237898"/>
            <a:ext cx="4838700" cy="127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503D0DA-65C5-8513-A1C4-CD8F241E56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8291" y="6278215"/>
            <a:ext cx="1130109" cy="33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78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/ TO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7049B-44FA-2A05-7D9A-F7AC47EA95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DB3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C107300-817B-6DC4-F5C7-1E0F20FC7F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833" y="581025"/>
            <a:ext cx="5596359" cy="727075"/>
          </a:xfrm>
          <a:prstGeom prst="rect">
            <a:avLst/>
          </a:prstGeom>
        </p:spPr>
        <p:txBody>
          <a:bodyPr anchor="t"/>
          <a:lstStyle>
            <a:lvl1pPr>
              <a:defRPr sz="36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TABLE OF CONTENTS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F21629-093F-9837-0FCC-5E532FA258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25767" y="237898"/>
            <a:ext cx="4838700" cy="127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47C02-C824-91FD-0120-CF132E9990C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0796" y="1740354"/>
            <a:ext cx="698484" cy="3749543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 b="1">
                <a:solidFill>
                  <a:schemeClr val="bg1"/>
                </a:solidFill>
                <a:latin typeface="+mj-lt"/>
              </a:defRPr>
            </a:lvl1pPr>
            <a:lvl2pPr marL="914400" indent="-457200">
              <a:buFont typeface="+mj-lt"/>
              <a:buAutoNum type="arabicPeriod"/>
              <a:defRPr>
                <a:latin typeface="+mj-lt"/>
              </a:defRPr>
            </a:lvl2pPr>
            <a:lvl3pPr marL="1371600" indent="-457200">
              <a:buFont typeface="+mj-lt"/>
              <a:buAutoNum type="arabicPeriod"/>
              <a:defRPr>
                <a:latin typeface="+mj-lt"/>
              </a:defRPr>
            </a:lvl3pPr>
            <a:lvl4pPr marL="1714500" indent="-342900">
              <a:buFont typeface="+mj-lt"/>
              <a:buAutoNum type="arabicPeriod"/>
              <a:defRPr>
                <a:latin typeface="+mj-lt"/>
              </a:defRPr>
            </a:lvl4pPr>
            <a:lvl5pPr marL="2171700" indent="-342900">
              <a:buFont typeface="+mj-lt"/>
              <a:buAutoNum type="arabicPeriod"/>
              <a:defRPr>
                <a:latin typeface="+mj-lt"/>
              </a:defRPr>
            </a:lvl5pPr>
          </a:lstStyle>
          <a:p>
            <a:pPr lvl="0"/>
            <a:r>
              <a:rPr lang="en-US"/>
              <a:t>1</a:t>
            </a:r>
          </a:p>
          <a:p>
            <a:pPr lvl="0"/>
            <a:r>
              <a:rPr lang="en-US"/>
              <a:t>2</a:t>
            </a:r>
          </a:p>
          <a:p>
            <a:pPr lvl="0"/>
            <a:r>
              <a:rPr lang="en-US"/>
              <a:t>3</a:t>
            </a:r>
          </a:p>
          <a:p>
            <a:pPr lvl="0"/>
            <a:r>
              <a:rPr lang="en-US"/>
              <a:t>4</a:t>
            </a:r>
          </a:p>
          <a:p>
            <a:pPr lvl="0"/>
            <a:r>
              <a:rPr lang="en-US"/>
              <a:t>5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3F95A26-680F-C21A-344A-C151D5D0B63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129280" y="1740354"/>
            <a:ext cx="4469307" cy="374954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b="0">
                <a:solidFill>
                  <a:schemeClr val="bg1"/>
                </a:solidFill>
                <a:latin typeface="+mj-lt"/>
              </a:defRPr>
            </a:lvl1pPr>
            <a:lvl2pPr marL="914400" indent="-457200">
              <a:buFont typeface="+mj-lt"/>
              <a:buAutoNum type="arabicPeriod"/>
              <a:defRPr>
                <a:latin typeface="+mj-lt"/>
              </a:defRPr>
            </a:lvl2pPr>
            <a:lvl3pPr marL="1371600" indent="-457200">
              <a:buFont typeface="+mj-lt"/>
              <a:buAutoNum type="arabicPeriod"/>
              <a:defRPr>
                <a:latin typeface="+mj-lt"/>
              </a:defRPr>
            </a:lvl3pPr>
            <a:lvl4pPr marL="1714500" indent="-342900">
              <a:buFont typeface="+mj-lt"/>
              <a:buAutoNum type="arabicPeriod"/>
              <a:defRPr>
                <a:latin typeface="+mj-lt"/>
              </a:defRPr>
            </a:lvl4pPr>
            <a:lvl5pPr marL="2171700" indent="-342900">
              <a:buFont typeface="+mj-lt"/>
              <a:buAutoNum type="arabicPeriod"/>
              <a:defRPr>
                <a:latin typeface="+mj-lt"/>
              </a:defRPr>
            </a:lvl5pPr>
          </a:lstStyle>
          <a:p>
            <a:pPr lvl="0"/>
            <a:r>
              <a:rPr lang="en-US"/>
              <a:t>Add title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/>
              <a:t>Add title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/>
              <a:t>Add title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/>
              <a:t>Add title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328866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/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8C3291F-4969-C3F4-B96C-DA24DD911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833" y="1259078"/>
            <a:ext cx="8259501" cy="374954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F8A033-4A6E-EDC4-DE84-41654DC5E2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25767" y="237898"/>
            <a:ext cx="4838700" cy="127000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28A2E9C-C53D-45A8-0616-80AFDCB88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28400" y="6238241"/>
            <a:ext cx="498473" cy="4866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r"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fld id="{981271FF-62B3-4343-A867-FE1CD717BD54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02720FC-89C8-0240-A299-DBAA86F88E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833" y="581026"/>
            <a:ext cx="8259501" cy="504140"/>
          </a:xfrm>
          <a:prstGeom prst="rect">
            <a:avLst/>
          </a:prstGeom>
        </p:spPr>
        <p:txBody>
          <a:bodyPr anchor="t"/>
          <a:lstStyle>
            <a:lvl1pPr>
              <a:defRPr sz="3600" b="0" i="0">
                <a:latin typeface="+mj-lt"/>
              </a:defRPr>
            </a:lvl1pPr>
          </a:lstStyle>
          <a:p>
            <a:r>
              <a:rPr lang="en-US"/>
              <a:t>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937B26-13EF-01C3-8B31-6223314C61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8291" y="6278215"/>
            <a:ext cx="1130109" cy="33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4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/ Sub Head /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44588C9-F0AA-0FF5-339E-A38C0008067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53656" y="1259078"/>
            <a:ext cx="8254678" cy="652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add subheading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B84F190-7599-5322-F093-C4DFD810A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833" y="2085770"/>
            <a:ext cx="8259501" cy="374954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D7B8CBB-257A-98AD-8B5C-D44EC7CA2F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833" y="581026"/>
            <a:ext cx="8259501" cy="504140"/>
          </a:xfrm>
          <a:prstGeom prst="rect">
            <a:avLst/>
          </a:prstGeom>
        </p:spPr>
        <p:txBody>
          <a:bodyPr anchor="t"/>
          <a:lstStyle>
            <a:lvl1pPr>
              <a:defRPr sz="3600" b="0" i="0">
                <a:latin typeface="+mj-lt"/>
              </a:defRPr>
            </a:lvl1pPr>
          </a:lstStyle>
          <a:p>
            <a:r>
              <a:rPr lang="en-US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EBA38C-E2F7-44AB-78DA-0ABDA1AB0D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25767" y="237898"/>
            <a:ext cx="4838700" cy="127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5D2A4-1EB4-D060-CB0E-F93199E50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28400" y="6238241"/>
            <a:ext cx="498473" cy="4866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r"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fld id="{981271FF-62B3-4343-A867-FE1CD717BD54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4D9082-489C-DA1A-96F6-287EB49BA2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8291" y="6278215"/>
            <a:ext cx="1130109" cy="33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57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/ Bullet Text /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CA4A0C7-9F60-F507-2477-789D4242BF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25767" y="237898"/>
            <a:ext cx="4838700" cy="12700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831BEEF-8A9B-1F11-AFEF-D1F8F3C29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833" y="1259078"/>
            <a:ext cx="5923087" cy="374954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981703F-599B-752E-1797-BE9C7ED636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833" y="581026"/>
            <a:ext cx="5923087" cy="504140"/>
          </a:xfrm>
          <a:prstGeom prst="rect">
            <a:avLst/>
          </a:prstGeom>
        </p:spPr>
        <p:txBody>
          <a:bodyPr anchor="t"/>
          <a:lstStyle>
            <a:lvl1pPr>
              <a:defRPr sz="3600" b="0" i="0">
                <a:latin typeface="+mj-l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B9784CFE-1D42-1FB3-126A-1E1076218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28400" y="6238241"/>
            <a:ext cx="498473" cy="4866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r"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fld id="{981271FF-62B3-4343-A867-FE1CD717BD54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042AFE-79D9-FF1B-B12D-F27A66603E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8291" y="6278215"/>
            <a:ext cx="1130109" cy="334545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4D51678B-0830-E722-BD29-B53C0D1303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37387" y="0"/>
            <a:ext cx="5154613" cy="68580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4604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/ Bullet Text / Image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4D51678B-0830-E722-BD29-B53C0D1303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37387" y="0"/>
            <a:ext cx="5154613" cy="3428994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noProof="0" dirty="0"/>
              <a:t>Click icon to add picture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B0B880-9812-E37D-D887-77E2CF90FC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25767" y="237898"/>
            <a:ext cx="4838700" cy="12700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86F3787-BA90-C010-C31D-8013231FD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833" y="1259078"/>
            <a:ext cx="6217727" cy="374954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339634D-0941-D086-0989-A9518BD499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833" y="581026"/>
            <a:ext cx="6217727" cy="504140"/>
          </a:xfrm>
          <a:prstGeom prst="rect">
            <a:avLst/>
          </a:prstGeom>
        </p:spPr>
        <p:txBody>
          <a:bodyPr anchor="t"/>
          <a:lstStyle>
            <a:lvl1pPr>
              <a:defRPr sz="3600" b="0" i="0">
                <a:latin typeface="+mj-l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F66454CD-3D04-A84C-A9C5-6FB25CE20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28400" y="6238241"/>
            <a:ext cx="498473" cy="4866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r"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fld id="{981271FF-62B3-4343-A867-FE1CD717BD54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80BFE6-5556-AAA4-6F94-ECCA6822DC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8291" y="6278215"/>
            <a:ext cx="1130109" cy="334545"/>
          </a:xfrm>
          <a:prstGeom prst="rect">
            <a:avLst/>
          </a:prstGeom>
        </p:spPr>
      </p:pic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9C5DCBC2-252F-D6E0-C997-9EFDEF8913C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37386" y="3533178"/>
            <a:ext cx="5154613" cy="3324822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8429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/ Bullet Text / Image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DF473C-1D16-91BF-193B-083ACA3C1E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25767" y="237898"/>
            <a:ext cx="4838700" cy="127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8D6A8B-950D-1307-7239-348561DB7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833" y="1259078"/>
            <a:ext cx="5994207" cy="374954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520EEA4-B542-9B5A-FC2D-825141A65D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833" y="581026"/>
            <a:ext cx="5994207" cy="504140"/>
          </a:xfrm>
          <a:prstGeom prst="rect">
            <a:avLst/>
          </a:prstGeom>
        </p:spPr>
        <p:txBody>
          <a:bodyPr anchor="t"/>
          <a:lstStyle>
            <a:lvl1pPr>
              <a:defRPr sz="3600" b="0" i="0">
                <a:latin typeface="+mj-l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2C19362-02D5-1C75-B8E6-9BF893E23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28400" y="6238241"/>
            <a:ext cx="498473" cy="4866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r"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fld id="{981271FF-62B3-4343-A867-FE1CD717BD54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97D1B7-AD80-109D-09C8-759822F68E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8291" y="6278215"/>
            <a:ext cx="1130109" cy="334545"/>
          </a:xfrm>
          <a:prstGeom prst="rect">
            <a:avLst/>
          </a:pr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4D51678B-0830-E722-BD29-B53C0D1303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35787" y="1624606"/>
            <a:ext cx="5256213" cy="523339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1804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716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6" r:id="rId2"/>
    <p:sldLayoutId id="2147483672" r:id="rId3"/>
    <p:sldLayoutId id="2147483673" r:id="rId4"/>
    <p:sldLayoutId id="2147483667" r:id="rId5"/>
    <p:sldLayoutId id="2147483662" r:id="rId6"/>
    <p:sldLayoutId id="2147483664" r:id="rId7"/>
    <p:sldLayoutId id="2147483665" r:id="rId8"/>
    <p:sldLayoutId id="2147483668" r:id="rId9"/>
    <p:sldLayoutId id="2147483650" r:id="rId10"/>
    <p:sldLayoutId id="2147483671" r:id="rId11"/>
    <p:sldLayoutId id="2147483649" r:id="rId12"/>
    <p:sldLayoutId id="2147483676" r:id="rId13"/>
    <p:sldLayoutId id="2147483674" r:id="rId14"/>
    <p:sldLayoutId id="2147483660" r:id="rId15"/>
    <p:sldLayoutId id="2147483651" r:id="rId16"/>
    <p:sldLayoutId id="2147483661" r:id="rId17"/>
    <p:sldLayoutId id="2147483675" r:id="rId18"/>
    <p:sldLayoutId id="2147483677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5">
            <a:extLst>
              <a:ext uri="{FF2B5EF4-FFF2-40B4-BE49-F238E27FC236}">
                <a16:creationId xmlns:a16="http://schemas.microsoft.com/office/drawing/2014/main" id="{1E9A2CF0-F337-DB92-63FE-FB23EE941E2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4" r="9174"/>
          <a:stretch/>
        </p:blipFill>
        <p:spPr>
          <a:xfrm rot="10800000">
            <a:off x="4735901" y="0"/>
            <a:ext cx="7456099" cy="6858000"/>
          </a:xfrm>
          <a:prstGeom prst="rect">
            <a:avLst/>
          </a:prstGeom>
          <a:solidFill>
            <a:srgbClr val="E9A6A6"/>
          </a:solidFill>
          <a:ln>
            <a:noFill/>
          </a:ln>
          <a:effectLst>
            <a:glow>
              <a:srgbClr val="EDCF20">
                <a:alpha val="40000"/>
              </a:srgbClr>
            </a:glow>
          </a:effec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6A359C9-1145-B11F-6867-B4971841E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39" y="786809"/>
            <a:ext cx="3924742" cy="683762"/>
          </a:xfrm>
        </p:spPr>
        <p:txBody>
          <a:bodyPr/>
          <a:lstStyle/>
          <a:p>
            <a:r>
              <a:rPr lang="en-US" sz="4000" dirty="0"/>
              <a:t>Measure BB Bond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A254DA-45EC-C884-FFC9-AFCD8F34FE6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37733" y="2035436"/>
            <a:ext cx="3467100" cy="759348"/>
          </a:xfrm>
        </p:spPr>
        <p:txBody>
          <a:bodyPr lIns="91440" tIns="45720" rIns="91440" bIns="45720" anchor="t">
            <a:normAutofit fontScale="77500" lnSpcReduction="20000"/>
          </a:bodyPr>
          <a:lstStyle/>
          <a:p>
            <a:r>
              <a:rPr lang="en-US" dirty="0"/>
              <a:t>21st Century Classroom Improvements</a:t>
            </a:r>
          </a:p>
          <a:p>
            <a:r>
              <a:rPr lang="en-US"/>
              <a:t>August 2026</a:t>
            </a:r>
            <a:endParaRPr lang="en-US">
              <a:ea typeface="Calibri Light"/>
              <a:cs typeface="Calibri Light"/>
            </a:endParaRPr>
          </a:p>
        </p:txBody>
      </p:sp>
      <p:pic>
        <p:nvPicPr>
          <p:cNvPr id="6" name="Picture 2" descr="Image result for hacienda la puente usd&quot;">
            <a:extLst>
              <a:ext uri="{FF2B5EF4-FFF2-40B4-BE49-F238E27FC236}">
                <a16:creationId xmlns:a16="http://schemas.microsoft.com/office/drawing/2014/main" id="{2EE8C4A6-23C3-812D-9938-1B7E108602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57505" y="2904982"/>
            <a:ext cx="1905241" cy="1414772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E2768F9-C51A-2705-D380-1DD25885C276}"/>
              </a:ext>
            </a:extLst>
          </p:cNvPr>
          <p:cNvCxnSpPr/>
          <p:nvPr/>
        </p:nvCxnSpPr>
        <p:spPr>
          <a:xfrm>
            <a:off x="8048847" y="4784651"/>
            <a:ext cx="0" cy="956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xplosion: 8 Points 13">
            <a:extLst>
              <a:ext uri="{FF2B5EF4-FFF2-40B4-BE49-F238E27FC236}">
                <a16:creationId xmlns:a16="http://schemas.microsoft.com/office/drawing/2014/main" id="{3AD2FD9C-A2D9-04F5-AB0F-13480A9D9511}"/>
              </a:ext>
            </a:extLst>
          </p:cNvPr>
          <p:cNvSpPr/>
          <p:nvPr/>
        </p:nvSpPr>
        <p:spPr>
          <a:xfrm>
            <a:off x="7801970" y="5810865"/>
            <a:ext cx="117914" cy="139560"/>
          </a:xfrm>
          <a:prstGeom prst="irregularSeal1">
            <a:avLst/>
          </a:prstGeom>
          <a:solidFill>
            <a:srgbClr val="E9A6A6"/>
          </a:solidFill>
          <a:ln>
            <a:noFill/>
          </a:ln>
          <a:effectLst>
            <a:glow rad="101600">
              <a:srgbClr val="EDCF20">
                <a:alpha val="4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Explosion: 8 Points 14">
            <a:extLst>
              <a:ext uri="{FF2B5EF4-FFF2-40B4-BE49-F238E27FC236}">
                <a16:creationId xmlns:a16="http://schemas.microsoft.com/office/drawing/2014/main" id="{47CEB990-7237-AD77-CD83-1685977007DB}"/>
              </a:ext>
            </a:extLst>
          </p:cNvPr>
          <p:cNvSpPr/>
          <p:nvPr/>
        </p:nvSpPr>
        <p:spPr>
          <a:xfrm>
            <a:off x="7251511" y="5119378"/>
            <a:ext cx="117914" cy="139560"/>
          </a:xfrm>
          <a:prstGeom prst="irregularSeal1">
            <a:avLst/>
          </a:prstGeom>
          <a:solidFill>
            <a:srgbClr val="E9A6A6"/>
          </a:solidFill>
          <a:ln>
            <a:noFill/>
          </a:ln>
          <a:effectLst>
            <a:glow rad="101600">
              <a:srgbClr val="EDCF20">
                <a:alpha val="4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Explosion: 8 Points 15">
            <a:extLst>
              <a:ext uri="{FF2B5EF4-FFF2-40B4-BE49-F238E27FC236}">
                <a16:creationId xmlns:a16="http://schemas.microsoft.com/office/drawing/2014/main" id="{4E191138-A59B-E04B-388A-8666170666E3}"/>
              </a:ext>
            </a:extLst>
          </p:cNvPr>
          <p:cNvSpPr/>
          <p:nvPr/>
        </p:nvSpPr>
        <p:spPr>
          <a:xfrm>
            <a:off x="9685362" y="5178518"/>
            <a:ext cx="117914" cy="139560"/>
          </a:xfrm>
          <a:prstGeom prst="irregularSeal1">
            <a:avLst/>
          </a:prstGeom>
          <a:solidFill>
            <a:srgbClr val="E9A6A6"/>
          </a:solidFill>
          <a:ln>
            <a:noFill/>
          </a:ln>
          <a:effectLst>
            <a:glow rad="101600">
              <a:srgbClr val="EDCF20">
                <a:alpha val="4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Explosion: 8 Points 16">
            <a:extLst>
              <a:ext uri="{FF2B5EF4-FFF2-40B4-BE49-F238E27FC236}">
                <a16:creationId xmlns:a16="http://schemas.microsoft.com/office/drawing/2014/main" id="{24B86540-F3A8-BC8A-79E6-944B225BF9B1}"/>
              </a:ext>
            </a:extLst>
          </p:cNvPr>
          <p:cNvSpPr/>
          <p:nvPr/>
        </p:nvSpPr>
        <p:spPr>
          <a:xfrm>
            <a:off x="8866497" y="4496130"/>
            <a:ext cx="81885" cy="75870"/>
          </a:xfrm>
          <a:prstGeom prst="irregularSeal1">
            <a:avLst/>
          </a:prstGeom>
          <a:solidFill>
            <a:srgbClr val="E9A6A6"/>
          </a:solidFill>
          <a:ln>
            <a:noFill/>
          </a:ln>
          <a:effectLst>
            <a:glow rad="101600">
              <a:srgbClr val="EDCF20">
                <a:alpha val="4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Explosion: 8 Points 17">
            <a:extLst>
              <a:ext uri="{FF2B5EF4-FFF2-40B4-BE49-F238E27FC236}">
                <a16:creationId xmlns:a16="http://schemas.microsoft.com/office/drawing/2014/main" id="{21E4A22F-E45F-3288-0A66-7D8AD594342A}"/>
              </a:ext>
            </a:extLst>
          </p:cNvPr>
          <p:cNvSpPr/>
          <p:nvPr/>
        </p:nvSpPr>
        <p:spPr>
          <a:xfrm>
            <a:off x="10008359" y="3922924"/>
            <a:ext cx="81885" cy="75870"/>
          </a:xfrm>
          <a:prstGeom prst="irregularSeal1">
            <a:avLst/>
          </a:prstGeom>
          <a:solidFill>
            <a:srgbClr val="E9A6A6"/>
          </a:solidFill>
          <a:ln>
            <a:noFill/>
          </a:ln>
          <a:effectLst>
            <a:glow rad="101600">
              <a:srgbClr val="EDCF20">
                <a:alpha val="4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Explosion: 8 Points 19">
            <a:extLst>
              <a:ext uri="{FF2B5EF4-FFF2-40B4-BE49-F238E27FC236}">
                <a16:creationId xmlns:a16="http://schemas.microsoft.com/office/drawing/2014/main" id="{2F431440-92BF-6BEF-27C9-D3EC83B08174}"/>
              </a:ext>
            </a:extLst>
          </p:cNvPr>
          <p:cNvSpPr/>
          <p:nvPr/>
        </p:nvSpPr>
        <p:spPr>
          <a:xfrm>
            <a:off x="8893792" y="3313324"/>
            <a:ext cx="81885" cy="75870"/>
          </a:xfrm>
          <a:prstGeom prst="irregularSeal1">
            <a:avLst/>
          </a:prstGeom>
          <a:solidFill>
            <a:srgbClr val="E9A6A6"/>
          </a:solidFill>
          <a:ln>
            <a:noFill/>
          </a:ln>
          <a:effectLst>
            <a:glow rad="101600">
              <a:srgbClr val="EDCF20">
                <a:alpha val="4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Explosion: 8 Points 20">
            <a:extLst>
              <a:ext uri="{FF2B5EF4-FFF2-40B4-BE49-F238E27FC236}">
                <a16:creationId xmlns:a16="http://schemas.microsoft.com/office/drawing/2014/main" id="{A0AAC908-A53D-EAA4-3ED9-216E51CD56F0}"/>
              </a:ext>
            </a:extLst>
          </p:cNvPr>
          <p:cNvSpPr/>
          <p:nvPr/>
        </p:nvSpPr>
        <p:spPr>
          <a:xfrm>
            <a:off x="10945764" y="5828282"/>
            <a:ext cx="117914" cy="139560"/>
          </a:xfrm>
          <a:prstGeom prst="irregularSeal1">
            <a:avLst/>
          </a:prstGeom>
          <a:solidFill>
            <a:srgbClr val="E9A6A6"/>
          </a:solidFill>
          <a:ln>
            <a:noFill/>
          </a:ln>
          <a:effectLst>
            <a:glow rad="101600">
              <a:srgbClr val="EDCF20">
                <a:alpha val="4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55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Diamond 62">
            <a:extLst>
              <a:ext uri="{FF2B5EF4-FFF2-40B4-BE49-F238E27FC236}">
                <a16:creationId xmlns:a16="http://schemas.microsoft.com/office/drawing/2014/main" id="{6A897573-BD14-AC6A-BF51-0433FF60066C}"/>
              </a:ext>
            </a:extLst>
          </p:cNvPr>
          <p:cNvSpPr/>
          <p:nvPr/>
        </p:nvSpPr>
        <p:spPr>
          <a:xfrm>
            <a:off x="2334437" y="5043482"/>
            <a:ext cx="319596" cy="349755"/>
          </a:xfrm>
          <a:prstGeom prst="diamond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0" name="Diamond 59">
            <a:extLst>
              <a:ext uri="{FF2B5EF4-FFF2-40B4-BE49-F238E27FC236}">
                <a16:creationId xmlns:a16="http://schemas.microsoft.com/office/drawing/2014/main" id="{4ADF3023-D1BC-8003-4444-EEA75DA773FF}"/>
              </a:ext>
            </a:extLst>
          </p:cNvPr>
          <p:cNvSpPr/>
          <p:nvPr/>
        </p:nvSpPr>
        <p:spPr>
          <a:xfrm>
            <a:off x="2353424" y="4899540"/>
            <a:ext cx="319596" cy="349755"/>
          </a:xfrm>
          <a:prstGeom prst="diamond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F2E3EE6-E0B2-8D5C-F339-0518F4F10C88}"/>
              </a:ext>
            </a:extLst>
          </p:cNvPr>
          <p:cNvGrpSpPr/>
          <p:nvPr/>
        </p:nvGrpSpPr>
        <p:grpSpPr>
          <a:xfrm>
            <a:off x="267712" y="1382339"/>
            <a:ext cx="6129011" cy="5329988"/>
            <a:chOff x="57624" y="1238596"/>
            <a:chExt cx="5853874" cy="524680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6102271-C933-CA51-A3CF-C0C42FB2D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24" y="1238596"/>
              <a:ext cx="5853874" cy="5246806"/>
            </a:xfrm>
            <a:prstGeom prst="rect">
              <a:avLst/>
            </a:prstGeom>
            <a:solidFill>
              <a:srgbClr val="7030A0">
                <a:alpha val="60000"/>
              </a:srgbClr>
            </a:solidFill>
            <a:ln w="38100">
              <a:solidFill>
                <a:schemeClr val="tx1"/>
              </a:solidFill>
            </a:ln>
          </p:spPr>
        </p:pic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DAB27A9-8974-AEAB-1EC7-0827E0425580}"/>
                </a:ext>
              </a:extLst>
            </p:cNvPr>
            <p:cNvSpPr/>
            <p:nvPr/>
          </p:nvSpPr>
          <p:spPr>
            <a:xfrm>
              <a:off x="3013544" y="2119023"/>
              <a:ext cx="274320" cy="230587"/>
            </a:xfrm>
            <a:custGeom>
              <a:avLst/>
              <a:gdLst>
                <a:gd name="connsiteX0" fmla="*/ 83489 w 274320"/>
                <a:gd name="connsiteY0" fmla="*/ 0 h 230587"/>
                <a:gd name="connsiteX1" fmla="*/ 206734 w 274320"/>
                <a:gd name="connsiteY1" fmla="*/ 7951 h 230587"/>
                <a:gd name="connsiteX2" fmla="*/ 274320 w 274320"/>
                <a:gd name="connsiteY2" fmla="*/ 194807 h 230587"/>
                <a:gd name="connsiteX3" fmla="*/ 226613 w 274320"/>
                <a:gd name="connsiteY3" fmla="*/ 230587 h 230587"/>
                <a:gd name="connsiteX4" fmla="*/ 55659 w 274320"/>
                <a:gd name="connsiteY4" fmla="*/ 210709 h 230587"/>
                <a:gd name="connsiteX5" fmla="*/ 0 w 274320"/>
                <a:gd name="connsiteY5" fmla="*/ 159026 h 230587"/>
                <a:gd name="connsiteX6" fmla="*/ 83489 w 274320"/>
                <a:gd name="connsiteY6" fmla="*/ 0 h 230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4320" h="230587">
                  <a:moveTo>
                    <a:pt x="83489" y="0"/>
                  </a:moveTo>
                  <a:lnTo>
                    <a:pt x="206734" y="7951"/>
                  </a:lnTo>
                  <a:lnTo>
                    <a:pt x="274320" y="194807"/>
                  </a:lnTo>
                  <a:lnTo>
                    <a:pt x="226613" y="230587"/>
                  </a:lnTo>
                  <a:lnTo>
                    <a:pt x="55659" y="210709"/>
                  </a:lnTo>
                  <a:lnTo>
                    <a:pt x="0" y="159026"/>
                  </a:lnTo>
                  <a:lnTo>
                    <a:pt x="83489" y="0"/>
                  </a:lnTo>
                  <a:close/>
                </a:path>
              </a:pathLst>
            </a:custGeom>
            <a:solidFill>
              <a:srgbClr val="FFFDC5"/>
            </a:solidFill>
            <a:ln>
              <a:solidFill>
                <a:srgbClr val="FFFDC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263A830-5FD9-463F-11CD-4E06B2E3223C}"/>
                </a:ext>
              </a:extLst>
            </p:cNvPr>
            <p:cNvSpPr/>
            <p:nvPr/>
          </p:nvSpPr>
          <p:spPr>
            <a:xfrm>
              <a:off x="2552007" y="1521229"/>
              <a:ext cx="540328" cy="295102"/>
            </a:xfrm>
            <a:custGeom>
              <a:avLst/>
              <a:gdLst>
                <a:gd name="connsiteX0" fmla="*/ 0 w 540328"/>
                <a:gd name="connsiteY0" fmla="*/ 54033 h 295102"/>
                <a:gd name="connsiteX1" fmla="*/ 33251 w 540328"/>
                <a:gd name="connsiteY1" fmla="*/ 16626 h 295102"/>
                <a:gd name="connsiteX2" fmla="*/ 502920 w 540328"/>
                <a:gd name="connsiteY2" fmla="*/ 0 h 295102"/>
                <a:gd name="connsiteX3" fmla="*/ 540328 w 540328"/>
                <a:gd name="connsiteY3" fmla="*/ 74815 h 295102"/>
                <a:gd name="connsiteX4" fmla="*/ 399011 w 540328"/>
                <a:gd name="connsiteY4" fmla="*/ 157942 h 295102"/>
                <a:gd name="connsiteX5" fmla="*/ 266008 w 540328"/>
                <a:gd name="connsiteY5" fmla="*/ 295102 h 295102"/>
                <a:gd name="connsiteX6" fmla="*/ 116378 w 540328"/>
                <a:gd name="connsiteY6" fmla="*/ 195349 h 295102"/>
                <a:gd name="connsiteX7" fmla="*/ 12469 w 540328"/>
                <a:gd name="connsiteY7" fmla="*/ 103909 h 295102"/>
                <a:gd name="connsiteX8" fmla="*/ 0 w 540328"/>
                <a:gd name="connsiteY8" fmla="*/ 54033 h 29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0328" h="295102">
                  <a:moveTo>
                    <a:pt x="0" y="54033"/>
                  </a:moveTo>
                  <a:lnTo>
                    <a:pt x="33251" y="16626"/>
                  </a:lnTo>
                  <a:lnTo>
                    <a:pt x="502920" y="0"/>
                  </a:lnTo>
                  <a:lnTo>
                    <a:pt x="540328" y="74815"/>
                  </a:lnTo>
                  <a:lnTo>
                    <a:pt x="399011" y="157942"/>
                  </a:lnTo>
                  <a:lnTo>
                    <a:pt x="266008" y="295102"/>
                  </a:lnTo>
                  <a:lnTo>
                    <a:pt x="116378" y="195349"/>
                  </a:lnTo>
                  <a:lnTo>
                    <a:pt x="12469" y="103909"/>
                  </a:lnTo>
                  <a:lnTo>
                    <a:pt x="0" y="54033"/>
                  </a:lnTo>
                  <a:close/>
                </a:path>
              </a:pathLst>
            </a:custGeom>
            <a:solidFill>
              <a:srgbClr val="FFFDC5"/>
            </a:solidFill>
            <a:ln>
              <a:solidFill>
                <a:srgbClr val="FFFDC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DE412AD-CA0E-EA8B-0BE9-34806AFF7ABE}"/>
                </a:ext>
              </a:extLst>
            </p:cNvPr>
            <p:cNvSpPr/>
            <p:nvPr/>
          </p:nvSpPr>
          <p:spPr>
            <a:xfrm>
              <a:off x="3096491" y="2098964"/>
              <a:ext cx="253538" cy="220287"/>
            </a:xfrm>
            <a:custGeom>
              <a:avLst/>
              <a:gdLst>
                <a:gd name="connsiteX0" fmla="*/ 0 w 253538"/>
                <a:gd name="connsiteY0" fmla="*/ 157941 h 220287"/>
                <a:gd name="connsiteX1" fmla="*/ 62345 w 253538"/>
                <a:gd name="connsiteY1" fmla="*/ 16625 h 220287"/>
                <a:gd name="connsiteX2" fmla="*/ 157942 w 253538"/>
                <a:gd name="connsiteY2" fmla="*/ 0 h 220287"/>
                <a:gd name="connsiteX3" fmla="*/ 253538 w 253538"/>
                <a:gd name="connsiteY3" fmla="*/ 203661 h 220287"/>
                <a:gd name="connsiteX4" fmla="*/ 124691 w 253538"/>
                <a:gd name="connsiteY4" fmla="*/ 220287 h 220287"/>
                <a:gd name="connsiteX5" fmla="*/ 0 w 253538"/>
                <a:gd name="connsiteY5" fmla="*/ 157941 h 22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3538" h="220287">
                  <a:moveTo>
                    <a:pt x="0" y="157941"/>
                  </a:moveTo>
                  <a:lnTo>
                    <a:pt x="62345" y="16625"/>
                  </a:lnTo>
                  <a:lnTo>
                    <a:pt x="157942" y="0"/>
                  </a:lnTo>
                  <a:lnTo>
                    <a:pt x="253538" y="203661"/>
                  </a:lnTo>
                  <a:lnTo>
                    <a:pt x="124691" y="220287"/>
                  </a:lnTo>
                  <a:lnTo>
                    <a:pt x="0" y="157941"/>
                  </a:lnTo>
                  <a:close/>
                </a:path>
              </a:pathLst>
            </a:custGeom>
            <a:solidFill>
              <a:srgbClr val="FFFDC5"/>
            </a:solidFill>
            <a:ln>
              <a:solidFill>
                <a:srgbClr val="FFFDC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297031C-28B4-EEE1-DA2B-FBA644593248}"/>
                </a:ext>
              </a:extLst>
            </p:cNvPr>
            <p:cNvSpPr txBox="1"/>
            <p:nvPr/>
          </p:nvSpPr>
          <p:spPr>
            <a:xfrm>
              <a:off x="2773954" y="4313112"/>
              <a:ext cx="57419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STIMSON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857B674D-D887-CCBA-0A29-212325B16304}"/>
              </a:ext>
            </a:extLst>
          </p:cNvPr>
          <p:cNvSpPr txBox="1"/>
          <p:nvPr/>
        </p:nvSpPr>
        <p:spPr>
          <a:xfrm>
            <a:off x="7129896" y="792819"/>
            <a:ext cx="2173193" cy="2455995"/>
          </a:xfrm>
          <a:prstGeom prst="rect">
            <a:avLst/>
          </a:prstGeom>
          <a:noFill/>
          <a:ln>
            <a:solidFill>
              <a:srgbClr val="DDB331"/>
            </a:solidFill>
          </a:ln>
        </p:spPr>
        <p:txBody>
          <a:bodyPr wrap="square" tIns="0" numCol="1" spcCol="457200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00" b="1" i="0" u="sng" strike="noStrike" kern="1200" cap="none" spc="0" baseline="0" dirty="0">
                <a:uFillTx/>
                <a:ea typeface="Open Sans" pitchFamily="34"/>
                <a:cs typeface="Arial" pitchFamily="34"/>
              </a:rPr>
              <a:t>IN PROGRESS</a:t>
            </a: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00" b="1" u="sng" dirty="0">
                <a:ea typeface="Open Sans" pitchFamily="34"/>
                <a:cs typeface="Arial" pitchFamily="34"/>
              </a:rPr>
              <a:t>CONSTRUCTION</a:t>
            </a:r>
            <a:endParaRPr lang="en-US" sz="1300" b="1" i="0" u="sng" strike="noStrike" kern="1200" cap="none" spc="0" baseline="0" dirty="0">
              <a:uFillTx/>
              <a:ea typeface="Open Sans" pitchFamily="34"/>
              <a:cs typeface="Arial" pitchFamily="34"/>
            </a:endParaRPr>
          </a:p>
          <a:p>
            <a:pPr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00" dirty="0">
                <a:ea typeface="Open Sans" pitchFamily="34"/>
                <a:cs typeface="Arial" pitchFamily="34"/>
              </a:rPr>
              <a:t>Valley Alternative School</a:t>
            </a:r>
          </a:p>
          <a:p>
            <a:pPr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00" dirty="0">
                <a:ea typeface="Open Sans" pitchFamily="34"/>
                <a:cs typeface="Arial" pitchFamily="34"/>
              </a:rPr>
              <a:t>Orange Grove MS</a:t>
            </a:r>
          </a:p>
          <a:p>
            <a:pPr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00" dirty="0">
                <a:ea typeface="Open Sans" pitchFamily="34"/>
                <a:cs typeface="Arial" pitchFamily="34"/>
              </a:rPr>
              <a:t>Bixby K1, K2, &amp; K3</a:t>
            </a:r>
          </a:p>
          <a:p>
            <a:pPr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00" kern="0" dirty="0">
                <a:ea typeface="Open Sans" pitchFamily="34"/>
                <a:cs typeface="Arial" pitchFamily="34"/>
              </a:rPr>
              <a:t>Palm ES</a:t>
            </a:r>
          </a:p>
          <a:p>
            <a:pPr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kern="0" dirty="0">
              <a:ea typeface="Open Sans" pitchFamily="34"/>
              <a:cs typeface="Arial" pitchFamily="34"/>
            </a:endParaRPr>
          </a:p>
          <a:p>
            <a:pPr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kern="0" dirty="0">
              <a:ea typeface="Open Sans" pitchFamily="34"/>
              <a:cs typeface="Arial" pitchFamily="34"/>
            </a:endParaRPr>
          </a:p>
          <a:p>
            <a:pPr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00" b="1" u="sng" dirty="0">
                <a:ea typeface="Open Sans" pitchFamily="34"/>
                <a:cs typeface="Arial" pitchFamily="34"/>
              </a:rPr>
              <a:t>IN </a:t>
            </a:r>
            <a:r>
              <a:rPr lang="en-US" sz="1300" b="1" u="sng" kern="0" dirty="0">
                <a:solidFill>
                  <a:srgbClr val="000000"/>
                </a:solidFill>
                <a:ea typeface="Open Sans" pitchFamily="34"/>
                <a:cs typeface="Arial" pitchFamily="34"/>
              </a:rPr>
              <a:t>DESIGN</a:t>
            </a:r>
          </a:p>
          <a:p>
            <a:pPr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00" kern="0" dirty="0">
                <a:solidFill>
                  <a:srgbClr val="000000"/>
                </a:solidFill>
                <a:ea typeface="Open Sans" pitchFamily="34"/>
                <a:cs typeface="Arial" pitchFamily="34"/>
              </a:rPr>
              <a:t>Sparks MS II</a:t>
            </a:r>
          </a:p>
          <a:p>
            <a:pPr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00" kern="0" dirty="0">
                <a:solidFill>
                  <a:srgbClr val="000000"/>
                </a:solidFill>
                <a:ea typeface="Open Sans" pitchFamily="34"/>
                <a:cs typeface="Arial" pitchFamily="34"/>
              </a:rPr>
              <a:t>Bixby Refresh</a:t>
            </a: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i="0" u="sng" strike="noStrike" kern="1200" cap="none" spc="0" baseline="0" dirty="0">
              <a:solidFill>
                <a:srgbClr val="000000"/>
              </a:solidFill>
              <a:uFillTx/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u="sng" dirty="0">
              <a:solidFill>
                <a:srgbClr val="000000"/>
              </a:solidFill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i="0" u="sng" strike="noStrike" kern="1200" cap="none" spc="0" baseline="0" dirty="0">
              <a:solidFill>
                <a:srgbClr val="000000"/>
              </a:solidFill>
              <a:uFillTx/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u="sng" dirty="0">
              <a:solidFill>
                <a:srgbClr val="000000"/>
              </a:solidFill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u="sng" dirty="0">
              <a:solidFill>
                <a:srgbClr val="000000"/>
              </a:solidFill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i="0" u="sng" strike="noStrike" kern="1200" cap="none" spc="0" baseline="0" dirty="0">
              <a:solidFill>
                <a:srgbClr val="000000"/>
              </a:solidFill>
              <a:uFillTx/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u="sng" dirty="0">
              <a:solidFill>
                <a:srgbClr val="000000"/>
              </a:solidFill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i="0" u="sng" strike="noStrike" kern="1200" cap="none" spc="0" baseline="0" dirty="0">
              <a:solidFill>
                <a:srgbClr val="000000"/>
              </a:solidFill>
              <a:uFillTx/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u="sng" dirty="0">
              <a:solidFill>
                <a:srgbClr val="000000"/>
              </a:solidFill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u="sng" dirty="0">
              <a:solidFill>
                <a:srgbClr val="000000"/>
              </a:solidFill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u="sng" dirty="0">
              <a:solidFill>
                <a:srgbClr val="000000"/>
              </a:solidFill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i="0" u="sng" strike="noStrike" kern="1200" cap="none" spc="0" baseline="0" dirty="0">
              <a:solidFill>
                <a:srgbClr val="000000"/>
              </a:solidFill>
              <a:uFillTx/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u="sng" dirty="0">
              <a:solidFill>
                <a:srgbClr val="000000"/>
              </a:solidFill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i="0" u="sng" strike="noStrike" kern="1200" cap="none" spc="0" baseline="0" dirty="0">
              <a:solidFill>
                <a:srgbClr val="000000"/>
              </a:solidFill>
              <a:uFillTx/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u="sng" dirty="0">
              <a:solidFill>
                <a:srgbClr val="000000"/>
              </a:solidFill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i="0" u="sng" strike="noStrike" kern="1200" cap="none" spc="0" baseline="0" dirty="0">
              <a:solidFill>
                <a:srgbClr val="000000"/>
              </a:solidFill>
              <a:uFillTx/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u="sng" dirty="0">
              <a:solidFill>
                <a:srgbClr val="000000"/>
              </a:solidFill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i="0" u="sng" strike="noStrike" kern="1200" cap="none" spc="0" baseline="0" dirty="0">
              <a:solidFill>
                <a:srgbClr val="000000"/>
              </a:solidFill>
              <a:uFillTx/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u="sng" dirty="0">
              <a:solidFill>
                <a:srgbClr val="000000"/>
              </a:solidFill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i="0" u="sng" strike="noStrike" kern="1200" cap="none" spc="0" baseline="0" dirty="0">
              <a:solidFill>
                <a:srgbClr val="000000"/>
              </a:solidFill>
              <a:uFillTx/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u="sng" dirty="0">
              <a:solidFill>
                <a:srgbClr val="000000"/>
              </a:solidFill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i="0" u="sng" strike="noStrike" kern="1200" cap="none" spc="0" baseline="0" dirty="0">
              <a:solidFill>
                <a:srgbClr val="000000"/>
              </a:solidFill>
              <a:uFillTx/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u="sng" dirty="0">
              <a:solidFill>
                <a:srgbClr val="000000"/>
              </a:solidFill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i="0" u="sng" strike="noStrike" kern="1200" cap="none" spc="0" baseline="0" dirty="0">
              <a:solidFill>
                <a:srgbClr val="000000"/>
              </a:solidFill>
              <a:uFillTx/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u="sng" dirty="0">
              <a:solidFill>
                <a:srgbClr val="000000"/>
              </a:solidFill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i="0" u="sng" strike="noStrike" kern="1200" cap="none" spc="0" baseline="0" dirty="0">
              <a:solidFill>
                <a:srgbClr val="000000"/>
              </a:solidFill>
              <a:uFillTx/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u="sng" dirty="0">
              <a:solidFill>
                <a:srgbClr val="000000"/>
              </a:solidFill>
              <a:latin typeface="Calibri"/>
              <a:ea typeface="Open Sans" pitchFamily="34"/>
              <a:cs typeface="Arial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i="0" u="sng" strike="noStrike" kern="1200" cap="none" spc="0" baseline="0" dirty="0">
              <a:solidFill>
                <a:srgbClr val="000000"/>
              </a:solidFill>
              <a:uFillTx/>
              <a:latin typeface="Calibri"/>
              <a:ea typeface="Open Sans" pitchFamily="34"/>
              <a:cs typeface="Arial" pitchFamily="34"/>
            </a:endParaRPr>
          </a:p>
          <a:p>
            <a:endParaRPr lang="en-US" sz="1400" b="1" dirty="0"/>
          </a:p>
          <a:p>
            <a:endParaRPr lang="en-US" sz="1400" b="1" dirty="0"/>
          </a:p>
          <a:p>
            <a:endParaRPr lang="en-US" sz="1400" dirty="0"/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1" kern="0" dirty="0">
              <a:solidFill>
                <a:srgbClr val="000000"/>
              </a:solidFill>
              <a:latin typeface="Calibri"/>
              <a:ea typeface="Open Sans" pitchFamily="34"/>
              <a:cs typeface="Arial" pitchFamily="34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1" kern="0" dirty="0">
              <a:solidFill>
                <a:srgbClr val="000000"/>
              </a:solidFill>
              <a:latin typeface="Calibri"/>
              <a:ea typeface="Open Sans" pitchFamily="34"/>
              <a:cs typeface="Arial" pitchFamily="34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dirty="0">
              <a:solidFill>
                <a:srgbClr val="002060"/>
              </a:solidFill>
              <a:ea typeface="Open Sans" pitchFamily="34"/>
              <a:cs typeface="Arial" pitchFamily="34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1" kern="0" dirty="0">
              <a:solidFill>
                <a:srgbClr val="000000"/>
              </a:solidFill>
              <a:latin typeface="Calibri"/>
              <a:ea typeface="Open Sans" pitchFamily="34"/>
              <a:cs typeface="Arial" pitchFamily="34"/>
            </a:endParaRPr>
          </a:p>
          <a:p>
            <a:pPr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i="0" u="none" strike="noStrike" kern="1200" cap="none" spc="0" baseline="0" dirty="0">
              <a:uFillTx/>
              <a:latin typeface="Calibri"/>
              <a:ea typeface="Open Sans" pitchFamily="34"/>
              <a:cs typeface="Arial" pitchFamily="34"/>
            </a:endParaRPr>
          </a:p>
          <a:p>
            <a:pPr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dirty="0">
              <a:latin typeface="Calibri"/>
              <a:ea typeface="Open Sans" pitchFamily="34"/>
              <a:cs typeface="Arial" pitchFamily="34"/>
            </a:endParaRPr>
          </a:p>
          <a:p>
            <a:pPr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dirty="0">
              <a:solidFill>
                <a:srgbClr val="002060"/>
              </a:solidFill>
              <a:latin typeface="Calibri"/>
              <a:ea typeface="Open Sans" pitchFamily="34"/>
              <a:cs typeface="Arial" pitchFamily="34"/>
            </a:endParaRPr>
          </a:p>
          <a:p>
            <a:pPr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0" i="0" u="none" strike="noStrike" kern="1200" cap="none" spc="0" baseline="0" dirty="0">
              <a:solidFill>
                <a:srgbClr val="F5939E"/>
              </a:solidFill>
              <a:uFillTx/>
              <a:latin typeface="Calibri"/>
              <a:ea typeface="Open Sans" pitchFamily="34"/>
              <a:cs typeface="Arial" pitchFamily="34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A118884-C1B5-48AF-58E6-7C9846680A78}"/>
              </a:ext>
            </a:extLst>
          </p:cNvPr>
          <p:cNvSpPr/>
          <p:nvPr/>
        </p:nvSpPr>
        <p:spPr>
          <a:xfrm>
            <a:off x="6610718" y="913821"/>
            <a:ext cx="586067" cy="5552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itle 3">
            <a:extLst>
              <a:ext uri="{FF2B5EF4-FFF2-40B4-BE49-F238E27FC236}">
                <a16:creationId xmlns:a16="http://schemas.microsoft.com/office/drawing/2014/main" id="{7E238C02-5DDD-A5A7-8731-7C0250806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467" y="310439"/>
            <a:ext cx="7169039" cy="504140"/>
          </a:xfrm>
        </p:spPr>
        <p:txBody>
          <a:bodyPr>
            <a:normAutofit fontScale="90000"/>
          </a:bodyPr>
          <a:lstStyle/>
          <a:p>
            <a:r>
              <a:rPr lang="en-US" sz="3600" b="1" i="0" u="none" strike="noStrike" kern="1200" cap="none" spc="0" baseline="0" dirty="0">
                <a:uFillTx/>
              </a:rPr>
              <a:t>HLPUSD MEASURE BB - SUMMARY</a:t>
            </a:r>
            <a:br>
              <a:rPr lang="en-US" sz="3600" b="1" i="0" u="none" strike="noStrike" kern="1200" cap="none" spc="0" baseline="0" dirty="0">
                <a:uFillTx/>
              </a:rPr>
            </a:br>
            <a:endParaRPr lang="en-US" b="1" dirty="0"/>
          </a:p>
        </p:txBody>
      </p:sp>
      <p:sp>
        <p:nvSpPr>
          <p:cNvPr id="2" name="Diamond 1">
            <a:extLst>
              <a:ext uri="{FF2B5EF4-FFF2-40B4-BE49-F238E27FC236}">
                <a16:creationId xmlns:a16="http://schemas.microsoft.com/office/drawing/2014/main" id="{537B8355-4222-9D62-7103-C6FA95C43A13}"/>
              </a:ext>
            </a:extLst>
          </p:cNvPr>
          <p:cNvSpPr/>
          <p:nvPr/>
        </p:nvSpPr>
        <p:spPr>
          <a:xfrm>
            <a:off x="9560343" y="1120365"/>
            <a:ext cx="564644" cy="523948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id="{95B90755-7EAF-465D-9572-C39169618030}"/>
              </a:ext>
            </a:extLst>
          </p:cNvPr>
          <p:cNvSpPr/>
          <p:nvPr/>
        </p:nvSpPr>
        <p:spPr>
          <a:xfrm>
            <a:off x="2865141" y="2476269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AD26E4A0-1AC3-A95E-6D41-385AFF259A01}"/>
              </a:ext>
            </a:extLst>
          </p:cNvPr>
          <p:cNvSpPr/>
          <p:nvPr/>
        </p:nvSpPr>
        <p:spPr>
          <a:xfrm>
            <a:off x="2912078" y="4522574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" name="Diamond 29">
            <a:extLst>
              <a:ext uri="{FF2B5EF4-FFF2-40B4-BE49-F238E27FC236}">
                <a16:creationId xmlns:a16="http://schemas.microsoft.com/office/drawing/2014/main" id="{5167277E-7125-C47F-CD23-C846B80319DA}"/>
              </a:ext>
            </a:extLst>
          </p:cNvPr>
          <p:cNvSpPr/>
          <p:nvPr/>
        </p:nvSpPr>
        <p:spPr>
          <a:xfrm>
            <a:off x="5521165" y="2657475"/>
            <a:ext cx="319596" cy="361029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6" name="Diamond 35">
            <a:extLst>
              <a:ext uri="{FF2B5EF4-FFF2-40B4-BE49-F238E27FC236}">
                <a16:creationId xmlns:a16="http://schemas.microsoft.com/office/drawing/2014/main" id="{56DACB24-E99D-828D-9909-86B90FDC64D9}"/>
              </a:ext>
            </a:extLst>
          </p:cNvPr>
          <p:cNvSpPr/>
          <p:nvPr/>
        </p:nvSpPr>
        <p:spPr>
          <a:xfrm>
            <a:off x="3648174" y="4806882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2D0BC161-C868-853B-DA90-E9EADEF70A4D}"/>
              </a:ext>
            </a:extLst>
          </p:cNvPr>
          <p:cNvSpPr/>
          <p:nvPr/>
        </p:nvSpPr>
        <p:spPr>
          <a:xfrm>
            <a:off x="3371119" y="2218798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5" name="Diamond 34">
            <a:extLst>
              <a:ext uri="{FF2B5EF4-FFF2-40B4-BE49-F238E27FC236}">
                <a16:creationId xmlns:a16="http://schemas.microsoft.com/office/drawing/2014/main" id="{2DD75B2D-A099-E338-88CA-C537AB746090}"/>
              </a:ext>
            </a:extLst>
          </p:cNvPr>
          <p:cNvSpPr/>
          <p:nvPr/>
        </p:nvSpPr>
        <p:spPr>
          <a:xfrm>
            <a:off x="3221572" y="5399203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9" name="Diamond 58">
            <a:extLst>
              <a:ext uri="{FF2B5EF4-FFF2-40B4-BE49-F238E27FC236}">
                <a16:creationId xmlns:a16="http://schemas.microsoft.com/office/drawing/2014/main" id="{3385644C-2BD0-DA5A-D559-CC3F36A7714D}"/>
              </a:ext>
            </a:extLst>
          </p:cNvPr>
          <p:cNvSpPr/>
          <p:nvPr/>
        </p:nvSpPr>
        <p:spPr>
          <a:xfrm>
            <a:off x="2213606" y="5457409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1" name="Oval 5">
            <a:extLst>
              <a:ext uri="{FF2B5EF4-FFF2-40B4-BE49-F238E27FC236}">
                <a16:creationId xmlns:a16="http://schemas.microsoft.com/office/drawing/2014/main" id="{5D602C7B-946A-E080-DB3C-69F14721787A}"/>
              </a:ext>
            </a:extLst>
          </p:cNvPr>
          <p:cNvSpPr/>
          <p:nvPr/>
        </p:nvSpPr>
        <p:spPr>
          <a:xfrm>
            <a:off x="2486878" y="3882286"/>
            <a:ext cx="559868" cy="53012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7030A0">
              <a:alpha val="60000"/>
            </a:srgb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4" name="Diamond 63">
            <a:extLst>
              <a:ext uri="{FF2B5EF4-FFF2-40B4-BE49-F238E27FC236}">
                <a16:creationId xmlns:a16="http://schemas.microsoft.com/office/drawing/2014/main" id="{72BA36E7-3EE1-9853-A777-96AAF7808DE6}"/>
              </a:ext>
            </a:extLst>
          </p:cNvPr>
          <p:cNvSpPr/>
          <p:nvPr/>
        </p:nvSpPr>
        <p:spPr>
          <a:xfrm>
            <a:off x="2482160" y="5064509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0209AE2-188A-AD5C-41A7-4E12D5C6814B}"/>
              </a:ext>
            </a:extLst>
          </p:cNvPr>
          <p:cNvSpPr/>
          <p:nvPr/>
        </p:nvSpPr>
        <p:spPr>
          <a:xfrm>
            <a:off x="6626767" y="890881"/>
            <a:ext cx="603482" cy="590890"/>
          </a:xfrm>
          <a:prstGeom prst="ellipse">
            <a:avLst/>
          </a:prstGeom>
          <a:solidFill>
            <a:srgbClr val="7030A0">
              <a:alpha val="60000"/>
            </a:srgb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Diamond 12">
            <a:extLst>
              <a:ext uri="{FF2B5EF4-FFF2-40B4-BE49-F238E27FC236}">
                <a16:creationId xmlns:a16="http://schemas.microsoft.com/office/drawing/2014/main" id="{925CE0F8-83E8-CE6C-4634-2D3A0B7E2F70}"/>
              </a:ext>
            </a:extLst>
          </p:cNvPr>
          <p:cNvSpPr/>
          <p:nvPr/>
        </p:nvSpPr>
        <p:spPr>
          <a:xfrm>
            <a:off x="4416527" y="2869362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4" name="Diamond 13">
            <a:extLst>
              <a:ext uri="{FF2B5EF4-FFF2-40B4-BE49-F238E27FC236}">
                <a16:creationId xmlns:a16="http://schemas.microsoft.com/office/drawing/2014/main" id="{677AC655-4143-6401-CD42-94541B92ACC6}"/>
              </a:ext>
            </a:extLst>
          </p:cNvPr>
          <p:cNvSpPr/>
          <p:nvPr/>
        </p:nvSpPr>
        <p:spPr>
          <a:xfrm>
            <a:off x="3888207" y="3357042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8" name="Diamond 37">
            <a:extLst>
              <a:ext uri="{FF2B5EF4-FFF2-40B4-BE49-F238E27FC236}">
                <a16:creationId xmlns:a16="http://schemas.microsoft.com/office/drawing/2014/main" id="{56498D64-D3EC-562A-9136-D35D80595CF0}"/>
              </a:ext>
            </a:extLst>
          </p:cNvPr>
          <p:cNvSpPr/>
          <p:nvPr/>
        </p:nvSpPr>
        <p:spPr>
          <a:xfrm>
            <a:off x="3538837" y="3006867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7417C0A-01AA-EA72-A1E2-27B63AAC25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4987" y="6138826"/>
            <a:ext cx="1257475" cy="523948"/>
          </a:xfrm>
          <a:prstGeom prst="rect">
            <a:avLst/>
          </a:prstGeom>
          <a:solidFill>
            <a:srgbClr val="DDB331"/>
          </a:solidFill>
        </p:spPr>
      </p:pic>
      <p:sp>
        <p:nvSpPr>
          <p:cNvPr id="11" name="Diamond 10">
            <a:extLst>
              <a:ext uri="{FF2B5EF4-FFF2-40B4-BE49-F238E27FC236}">
                <a16:creationId xmlns:a16="http://schemas.microsoft.com/office/drawing/2014/main" id="{6B7EF6D5-3636-857C-46EE-A6504E5D09F6}"/>
              </a:ext>
            </a:extLst>
          </p:cNvPr>
          <p:cNvSpPr/>
          <p:nvPr/>
        </p:nvSpPr>
        <p:spPr>
          <a:xfrm>
            <a:off x="3942880" y="4991633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3" name="Diamond 42">
            <a:extLst>
              <a:ext uri="{FF2B5EF4-FFF2-40B4-BE49-F238E27FC236}">
                <a16:creationId xmlns:a16="http://schemas.microsoft.com/office/drawing/2014/main" id="{5C179172-CC84-1560-F4EF-BC700353E400}"/>
              </a:ext>
            </a:extLst>
          </p:cNvPr>
          <p:cNvSpPr/>
          <p:nvPr/>
        </p:nvSpPr>
        <p:spPr>
          <a:xfrm>
            <a:off x="2243415" y="4258158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2" name="Diamond 21">
            <a:extLst>
              <a:ext uri="{FF2B5EF4-FFF2-40B4-BE49-F238E27FC236}">
                <a16:creationId xmlns:a16="http://schemas.microsoft.com/office/drawing/2014/main" id="{7885B80E-0046-D0E1-792D-EF960F7C2370}"/>
              </a:ext>
            </a:extLst>
          </p:cNvPr>
          <p:cNvSpPr/>
          <p:nvPr/>
        </p:nvSpPr>
        <p:spPr>
          <a:xfrm>
            <a:off x="4207803" y="1671062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3" name="Diamond 22">
            <a:extLst>
              <a:ext uri="{FF2B5EF4-FFF2-40B4-BE49-F238E27FC236}">
                <a16:creationId xmlns:a16="http://schemas.microsoft.com/office/drawing/2014/main" id="{53C61298-1D4A-23AA-F34D-CC6795AC7F19}"/>
              </a:ext>
            </a:extLst>
          </p:cNvPr>
          <p:cNvSpPr/>
          <p:nvPr/>
        </p:nvSpPr>
        <p:spPr>
          <a:xfrm>
            <a:off x="2177561" y="5783719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93D71350-6575-52EA-9ED8-F4793E1719FD}"/>
              </a:ext>
            </a:extLst>
          </p:cNvPr>
          <p:cNvSpPr/>
          <p:nvPr/>
        </p:nvSpPr>
        <p:spPr>
          <a:xfrm>
            <a:off x="3403514" y="1798746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FF987C4F-0E77-315B-E0AF-A690A16167EE}"/>
              </a:ext>
            </a:extLst>
          </p:cNvPr>
          <p:cNvSpPr/>
          <p:nvPr/>
        </p:nvSpPr>
        <p:spPr>
          <a:xfrm>
            <a:off x="3975034" y="2682195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          </a:t>
            </a:r>
          </a:p>
        </p:txBody>
      </p:sp>
      <p:sp>
        <p:nvSpPr>
          <p:cNvPr id="31" name="Diamond 30">
            <a:extLst>
              <a:ext uri="{FF2B5EF4-FFF2-40B4-BE49-F238E27FC236}">
                <a16:creationId xmlns:a16="http://schemas.microsoft.com/office/drawing/2014/main" id="{2E2F6F5D-B4E2-099E-DA42-AB0E9009DCF0}"/>
              </a:ext>
            </a:extLst>
          </p:cNvPr>
          <p:cNvSpPr/>
          <p:nvPr/>
        </p:nvSpPr>
        <p:spPr>
          <a:xfrm>
            <a:off x="2586149" y="1879546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Diamond 32">
            <a:extLst>
              <a:ext uri="{FF2B5EF4-FFF2-40B4-BE49-F238E27FC236}">
                <a16:creationId xmlns:a16="http://schemas.microsoft.com/office/drawing/2014/main" id="{D5372A55-8561-923D-B94A-C543D8A12F23}"/>
              </a:ext>
            </a:extLst>
          </p:cNvPr>
          <p:cNvSpPr/>
          <p:nvPr/>
        </p:nvSpPr>
        <p:spPr>
          <a:xfrm>
            <a:off x="4920016" y="2355345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7" name="Diamond 36">
            <a:extLst>
              <a:ext uri="{FF2B5EF4-FFF2-40B4-BE49-F238E27FC236}">
                <a16:creationId xmlns:a16="http://schemas.microsoft.com/office/drawing/2014/main" id="{B329458A-DACC-75E0-1408-4AE74A996043}"/>
              </a:ext>
            </a:extLst>
          </p:cNvPr>
          <p:cNvSpPr/>
          <p:nvPr/>
        </p:nvSpPr>
        <p:spPr>
          <a:xfrm>
            <a:off x="4962825" y="2899200"/>
            <a:ext cx="290961" cy="361029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9" name="Diamond 38">
            <a:extLst>
              <a:ext uri="{FF2B5EF4-FFF2-40B4-BE49-F238E27FC236}">
                <a16:creationId xmlns:a16="http://schemas.microsoft.com/office/drawing/2014/main" id="{4E42BCA5-A722-E589-4CC7-1A920AA8C6A9}"/>
              </a:ext>
            </a:extLst>
          </p:cNvPr>
          <p:cNvSpPr/>
          <p:nvPr/>
        </p:nvSpPr>
        <p:spPr>
          <a:xfrm>
            <a:off x="2417792" y="4637379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1" name="Diamond 40">
            <a:extLst>
              <a:ext uri="{FF2B5EF4-FFF2-40B4-BE49-F238E27FC236}">
                <a16:creationId xmlns:a16="http://schemas.microsoft.com/office/drawing/2014/main" id="{2C23A733-E9F4-F793-2EF9-15E1EC5C4E0A}"/>
              </a:ext>
            </a:extLst>
          </p:cNvPr>
          <p:cNvSpPr/>
          <p:nvPr/>
        </p:nvSpPr>
        <p:spPr>
          <a:xfrm>
            <a:off x="3083918" y="5829530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5" name="Diamond 44">
            <a:extLst>
              <a:ext uri="{FF2B5EF4-FFF2-40B4-BE49-F238E27FC236}">
                <a16:creationId xmlns:a16="http://schemas.microsoft.com/office/drawing/2014/main" id="{0C9A0A5A-632D-D658-5D12-B8F252048BDA}"/>
              </a:ext>
            </a:extLst>
          </p:cNvPr>
          <p:cNvSpPr/>
          <p:nvPr/>
        </p:nvSpPr>
        <p:spPr>
          <a:xfrm>
            <a:off x="3225433" y="2606421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" name="Oval 5">
            <a:extLst>
              <a:ext uri="{FF2B5EF4-FFF2-40B4-BE49-F238E27FC236}">
                <a16:creationId xmlns:a16="http://schemas.microsoft.com/office/drawing/2014/main" id="{F61CABAB-2930-8D0D-87ED-BFC0B67F3D0D}"/>
              </a:ext>
            </a:extLst>
          </p:cNvPr>
          <p:cNvSpPr/>
          <p:nvPr/>
        </p:nvSpPr>
        <p:spPr>
          <a:xfrm>
            <a:off x="6685196" y="2343332"/>
            <a:ext cx="603481" cy="57648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C61225">
              <a:alpha val="44000"/>
            </a:srgbClr>
          </a:solidFill>
          <a:ln w="38103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 defTabSz="609520"/>
            <a:endParaRPr lang="en-US" sz="2399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8" name="Oval 5">
            <a:extLst>
              <a:ext uri="{FF2B5EF4-FFF2-40B4-BE49-F238E27FC236}">
                <a16:creationId xmlns:a16="http://schemas.microsoft.com/office/drawing/2014/main" id="{6ECA88C3-B3DB-6006-B3AA-FDCE25CA5430}"/>
              </a:ext>
            </a:extLst>
          </p:cNvPr>
          <p:cNvSpPr/>
          <p:nvPr/>
        </p:nvSpPr>
        <p:spPr>
          <a:xfrm>
            <a:off x="3332218" y="2414442"/>
            <a:ext cx="559868" cy="53012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C61225">
              <a:alpha val="44000"/>
            </a:srgbClr>
          </a:solidFill>
          <a:ln w="38103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 defTabSz="609520"/>
            <a:endParaRPr lang="en-US" sz="2399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CF2CEF5-2174-F342-796F-071C8A07AF1B}"/>
              </a:ext>
            </a:extLst>
          </p:cNvPr>
          <p:cNvSpPr/>
          <p:nvPr/>
        </p:nvSpPr>
        <p:spPr>
          <a:xfrm>
            <a:off x="3898661" y="4979993"/>
            <a:ext cx="560696" cy="569146"/>
          </a:xfrm>
          <a:prstGeom prst="ellipse">
            <a:avLst/>
          </a:prstGeom>
          <a:solidFill>
            <a:srgbClr val="7030A0">
              <a:alpha val="60000"/>
            </a:srgb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C3D15FC-2380-EC9A-6C7F-B88176ECA8C3}"/>
              </a:ext>
            </a:extLst>
          </p:cNvPr>
          <p:cNvSpPr/>
          <p:nvPr/>
        </p:nvSpPr>
        <p:spPr>
          <a:xfrm>
            <a:off x="1048933" y="3872456"/>
            <a:ext cx="590707" cy="568763"/>
          </a:xfrm>
          <a:prstGeom prst="ellipse">
            <a:avLst/>
          </a:prstGeom>
          <a:solidFill>
            <a:srgbClr val="7030A0">
              <a:alpha val="60000"/>
            </a:srgb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AF998244-933E-B2A4-3F3E-3F94EDF96B01}"/>
              </a:ext>
            </a:extLst>
          </p:cNvPr>
          <p:cNvSpPr/>
          <p:nvPr/>
        </p:nvSpPr>
        <p:spPr>
          <a:xfrm>
            <a:off x="4102678" y="2163893"/>
            <a:ext cx="319596" cy="349755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4" name="Oval 5">
            <a:extLst>
              <a:ext uri="{FF2B5EF4-FFF2-40B4-BE49-F238E27FC236}">
                <a16:creationId xmlns:a16="http://schemas.microsoft.com/office/drawing/2014/main" id="{8734F826-E646-C466-6498-F9739ECE2D94}"/>
              </a:ext>
            </a:extLst>
          </p:cNvPr>
          <p:cNvSpPr/>
          <p:nvPr/>
        </p:nvSpPr>
        <p:spPr>
          <a:xfrm>
            <a:off x="4218257" y="5019015"/>
            <a:ext cx="559868" cy="53012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C61225">
              <a:alpha val="44000"/>
            </a:srgbClr>
          </a:solidFill>
          <a:ln w="38103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 defTabSz="609520"/>
            <a:endParaRPr lang="en-US" sz="2399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BAF13D6-1F2C-42D6-B045-D6C7CA0BDAB5}"/>
              </a:ext>
            </a:extLst>
          </p:cNvPr>
          <p:cNvSpPr txBox="1"/>
          <p:nvPr/>
        </p:nvSpPr>
        <p:spPr>
          <a:xfrm>
            <a:off x="9718793" y="656500"/>
            <a:ext cx="2364811" cy="5482984"/>
          </a:xfrm>
          <a:prstGeom prst="rect">
            <a:avLst/>
          </a:prstGeom>
          <a:noFill/>
          <a:ln>
            <a:noFill/>
          </a:ln>
        </p:spPr>
        <p:txBody>
          <a:bodyPr wrap="square" tIns="0" numCol="1" spcCol="457200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00" b="1" i="0" u="sng" strike="noStrike" kern="1200" cap="none" spc="0" baseline="0" dirty="0">
                <a:solidFill>
                  <a:srgbClr val="000000"/>
                </a:solidFill>
                <a:uFillTx/>
                <a:ea typeface="Open Sans" pitchFamily="34"/>
                <a:cs typeface="Arial" pitchFamily="34"/>
              </a:rPr>
              <a:t>COMPLETED/SUBSTANTIAL COMPLETION</a:t>
            </a:r>
          </a:p>
          <a:p>
            <a:pPr algn="ctr"/>
            <a:r>
              <a:rPr lang="en-US" sz="1300" dirty="0"/>
              <a:t>Baldwin ES </a:t>
            </a:r>
          </a:p>
          <a:p>
            <a:pPr algn="ctr"/>
            <a:r>
              <a:rPr lang="en-US" sz="1300" dirty="0"/>
              <a:t>California ES </a:t>
            </a:r>
            <a:endParaRPr lang="en-US" sz="1300" u="sng" dirty="0"/>
          </a:p>
          <a:p>
            <a:pPr algn="ctr"/>
            <a:r>
              <a:rPr lang="en-US" sz="1300" dirty="0"/>
              <a:t>Lassalette ES </a:t>
            </a:r>
          </a:p>
          <a:p>
            <a:pPr algn="ctr"/>
            <a:r>
              <a:rPr lang="en-US" sz="1300" dirty="0"/>
              <a:t>Nelson ES </a:t>
            </a:r>
          </a:p>
          <a:p>
            <a:pPr algn="ctr"/>
            <a:r>
              <a:rPr lang="en-US" sz="1300" dirty="0"/>
              <a:t>Sparks ES</a:t>
            </a:r>
          </a:p>
          <a:p>
            <a:pPr algn="ctr"/>
            <a:r>
              <a:rPr lang="en-US" sz="1300" dirty="0"/>
              <a:t>Sparks MS </a:t>
            </a:r>
          </a:p>
          <a:p>
            <a:pPr algn="ctr"/>
            <a:r>
              <a:rPr lang="en-US" sz="1300" dirty="0"/>
              <a:t>Cedarlane K-8 </a:t>
            </a:r>
          </a:p>
          <a:p>
            <a:pPr algn="ctr"/>
            <a:r>
              <a:rPr lang="en-US" sz="1300" dirty="0"/>
              <a:t>Mesa Robles K-8</a:t>
            </a:r>
          </a:p>
          <a:p>
            <a:pPr algn="ctr"/>
            <a:r>
              <a:rPr lang="en-US" sz="1300" dirty="0"/>
              <a:t>Grandview MS </a:t>
            </a:r>
          </a:p>
          <a:p>
            <a:pPr algn="ctr"/>
            <a:r>
              <a:rPr lang="en-US" sz="1300" dirty="0"/>
              <a:t>La Puente HS </a:t>
            </a:r>
          </a:p>
          <a:p>
            <a:pPr algn="ctr"/>
            <a:r>
              <a:rPr lang="en-US" sz="1300" dirty="0"/>
              <a:t>Los Altos ES </a:t>
            </a:r>
          </a:p>
          <a:p>
            <a:pPr algn="ctr"/>
            <a:r>
              <a:rPr lang="en-US" sz="1300" dirty="0"/>
              <a:t>Los Altos HS </a:t>
            </a:r>
          </a:p>
          <a:p>
            <a:pPr algn="ctr"/>
            <a:r>
              <a:rPr lang="en-US" sz="1300" dirty="0"/>
              <a:t>Los Molinos ES </a:t>
            </a:r>
          </a:p>
          <a:p>
            <a:pPr algn="ctr"/>
            <a:r>
              <a:rPr lang="en-US" sz="1300" dirty="0"/>
              <a:t>Newton MS</a:t>
            </a:r>
          </a:p>
          <a:p>
            <a:pPr algn="ctr"/>
            <a:r>
              <a:rPr lang="en-US" sz="1300" dirty="0"/>
              <a:t>Sierra Vista MS </a:t>
            </a:r>
          </a:p>
          <a:p>
            <a:pPr algn="ctr"/>
            <a:r>
              <a:rPr lang="en-US" sz="1300" dirty="0"/>
              <a:t>Stimson EC </a:t>
            </a:r>
          </a:p>
          <a:p>
            <a:pPr algn="ctr"/>
            <a:r>
              <a:rPr lang="en-US" sz="1300" dirty="0"/>
              <a:t>Wilson HS </a:t>
            </a:r>
          </a:p>
          <a:p>
            <a:pPr algn="ctr"/>
            <a:r>
              <a:rPr lang="en-US" sz="1300" dirty="0"/>
              <a:t>Workman ES </a:t>
            </a:r>
          </a:p>
          <a:p>
            <a:pPr algn="ctr"/>
            <a:r>
              <a:rPr lang="en-US" sz="1300" dirty="0"/>
              <a:t>Workman HS</a:t>
            </a:r>
          </a:p>
          <a:p>
            <a:pPr algn="ctr"/>
            <a:r>
              <a:rPr lang="en-US" sz="1300" dirty="0"/>
              <a:t>Grazide ES </a:t>
            </a:r>
          </a:p>
          <a:p>
            <a:pPr algn="ctr"/>
            <a:r>
              <a:rPr lang="en-US" sz="1300" dirty="0"/>
              <a:t>Kwis ES </a:t>
            </a:r>
          </a:p>
          <a:p>
            <a:pPr algn="ctr"/>
            <a:r>
              <a:rPr lang="en-US" sz="1300" dirty="0"/>
              <a:t>Valinda ES </a:t>
            </a:r>
          </a:p>
          <a:p>
            <a:pPr algn="ctr"/>
            <a:r>
              <a:rPr lang="en-US" sz="1300" dirty="0"/>
              <a:t>Wing Lane ES</a:t>
            </a:r>
          </a:p>
          <a:p>
            <a:pPr algn="ctr"/>
            <a:r>
              <a:rPr lang="en-US" sz="1300" dirty="0"/>
              <a:t>Fairgrove K-8 </a:t>
            </a:r>
          </a:p>
          <a:p>
            <a:pPr algn="ctr"/>
            <a:r>
              <a:rPr lang="en-US" sz="1300" kern="0" dirty="0">
                <a:ea typeface="Open Sans" pitchFamily="34"/>
                <a:cs typeface="Arial" pitchFamily="34"/>
              </a:rPr>
              <a:t>Palm ES</a:t>
            </a:r>
          </a:p>
          <a:p>
            <a:pPr algn="ctr"/>
            <a:endParaRPr lang="en-US" sz="1400" b="1" dirty="0"/>
          </a:p>
          <a:p>
            <a:pPr algn="ctr"/>
            <a:endParaRPr lang="en-US" sz="1400" b="1" dirty="0"/>
          </a:p>
          <a:p>
            <a:pPr algn="ctr"/>
            <a:endParaRPr lang="en-US" sz="1400" dirty="0"/>
          </a:p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1" kern="0" dirty="0">
              <a:solidFill>
                <a:srgbClr val="000000"/>
              </a:solidFill>
              <a:latin typeface="Calibri"/>
              <a:ea typeface="Open Sans" pitchFamily="34"/>
              <a:cs typeface="Arial" pitchFamily="34"/>
            </a:endParaRPr>
          </a:p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1" kern="0" dirty="0">
              <a:solidFill>
                <a:srgbClr val="000000"/>
              </a:solidFill>
              <a:latin typeface="Calibri"/>
              <a:ea typeface="Open Sans" pitchFamily="34"/>
              <a:cs typeface="Arial" pitchFamily="34"/>
            </a:endParaRPr>
          </a:p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dirty="0">
              <a:solidFill>
                <a:srgbClr val="002060"/>
              </a:solidFill>
              <a:ea typeface="Open Sans" pitchFamily="34"/>
              <a:cs typeface="Arial" pitchFamily="34"/>
            </a:endParaRPr>
          </a:p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1" kern="0" dirty="0">
              <a:solidFill>
                <a:srgbClr val="000000"/>
              </a:solidFill>
              <a:latin typeface="Calibri"/>
              <a:ea typeface="Open Sans" pitchFamily="34"/>
              <a:cs typeface="Arial" pitchFamily="34"/>
            </a:endParaRPr>
          </a:p>
          <a:p>
            <a:pPr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i="0" u="none" strike="noStrike" kern="1200" cap="none" spc="0" baseline="0" dirty="0">
              <a:uFillTx/>
              <a:latin typeface="Calibri"/>
              <a:ea typeface="Open Sans" pitchFamily="34"/>
              <a:cs typeface="Arial" pitchFamily="34"/>
            </a:endParaRPr>
          </a:p>
          <a:p>
            <a:pPr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dirty="0">
              <a:latin typeface="Calibri"/>
              <a:ea typeface="Open Sans" pitchFamily="34"/>
              <a:cs typeface="Arial" pitchFamily="34"/>
            </a:endParaRPr>
          </a:p>
          <a:p>
            <a:pPr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1" dirty="0">
              <a:solidFill>
                <a:srgbClr val="002060"/>
              </a:solidFill>
              <a:latin typeface="Calibri"/>
              <a:ea typeface="Open Sans" pitchFamily="34"/>
              <a:cs typeface="Arial" pitchFamily="34"/>
            </a:endParaRPr>
          </a:p>
          <a:p>
            <a:pPr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00" b="0" i="0" u="none" strike="noStrike" kern="1200" cap="none" spc="0" baseline="0" dirty="0">
              <a:solidFill>
                <a:srgbClr val="F5939E"/>
              </a:solidFill>
              <a:uFillTx/>
              <a:latin typeface="Calibri"/>
              <a:ea typeface="Open Sans" pitchFamily="34"/>
              <a:cs typeface="Arial" pitchFamily="34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9BE89965-FBEF-497B-A371-74F9B6C52139}"/>
              </a:ext>
            </a:extLst>
          </p:cNvPr>
          <p:cNvSpPr/>
          <p:nvPr/>
        </p:nvSpPr>
        <p:spPr>
          <a:xfrm>
            <a:off x="1585931" y="3605128"/>
            <a:ext cx="590707" cy="568763"/>
          </a:xfrm>
          <a:prstGeom prst="ellipse">
            <a:avLst/>
          </a:prstGeom>
          <a:solidFill>
            <a:srgbClr val="7030A0">
              <a:alpha val="60000"/>
            </a:srgb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bg1">
                    <a:lumMod val="8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7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10E4F-F43D-5412-7770-BB04F1FAB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5CFBB7-ED42-CFDF-396A-A856D8175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271FF-62B3-4343-A867-FE1CD717BD54}" type="slidenum">
              <a:rPr lang="en-US" altLang="en-US" smtClean="0"/>
              <a:pPr/>
              <a:t>3</a:t>
            </a:fld>
            <a:endParaRPr lang="en-US" altLang="en-US" dirty="0"/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8D8D5BA1-501C-93C9-D113-205587156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908" y="602356"/>
            <a:ext cx="3276238" cy="504825"/>
          </a:xfrm>
        </p:spPr>
        <p:txBody>
          <a:bodyPr/>
          <a:lstStyle/>
          <a:p>
            <a:r>
              <a:rPr lang="en-US" dirty="0"/>
              <a:t>PROJECT STATUS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71D072-44B3-4112-8178-AD71669CB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362" y="1372570"/>
            <a:ext cx="8783276" cy="471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36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97DFF-CFAE-44C5-A0D2-0DD004A92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6AA4EC-F9CD-3C15-B25F-E17F48C9D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271FF-62B3-4343-A867-FE1CD717BD54}" type="slidenum">
              <a:rPr lang="en-US" altLang="en-US" smtClean="0"/>
              <a:pPr/>
              <a:t>4</a:t>
            </a:fld>
            <a:endParaRPr lang="en-US" altLang="en-US" dirty="0"/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AE216BED-9A4A-EC75-9140-12CEADA8BE38}"/>
              </a:ext>
            </a:extLst>
          </p:cNvPr>
          <p:cNvSpPr txBox="1">
            <a:spLocks/>
          </p:cNvSpPr>
          <p:nvPr/>
        </p:nvSpPr>
        <p:spPr>
          <a:xfrm>
            <a:off x="556769" y="1294803"/>
            <a:ext cx="5872606" cy="4353522"/>
          </a:xfrm>
          <a:prstGeom prst="rect">
            <a:avLst/>
          </a:prstGeom>
        </p:spPr>
        <p:txBody>
          <a:bodyPr vert="horz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1529FE94-EDB4-4C6E-C426-4EFF6CC58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552450"/>
            <a:ext cx="6216650" cy="504825"/>
          </a:xfrm>
        </p:spPr>
        <p:txBody>
          <a:bodyPr/>
          <a:lstStyle/>
          <a:p>
            <a:r>
              <a:rPr lang="en-US" dirty="0"/>
              <a:t>PALM ELEMENTARY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92383F-84C6-A1F2-F257-586BA9F863B5}"/>
              </a:ext>
            </a:extLst>
          </p:cNvPr>
          <p:cNvSpPr txBox="1"/>
          <p:nvPr/>
        </p:nvSpPr>
        <p:spPr>
          <a:xfrm>
            <a:off x="3145396" y="5659219"/>
            <a:ext cx="29745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CLASSROOOM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01B7C714-C46F-2850-CFE8-250CFB5B0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24" b="7324"/>
          <a:stretch/>
        </p:blipFill>
        <p:spPr>
          <a:xfrm>
            <a:off x="3751264" y="1797626"/>
            <a:ext cx="7544867" cy="4829740"/>
          </a:xfrm>
          <a:prstGeom prst="rect">
            <a:avLst/>
          </a:prstGeom>
          <a:effectLst>
            <a:glow rad="101600">
              <a:schemeClr val="bg2">
                <a:lumMod val="75000"/>
              </a:schemeClr>
            </a:glow>
          </a:effectLst>
        </p:spPr>
      </p:pic>
      <p:pic>
        <p:nvPicPr>
          <p:cNvPr id="7" name="Picture Placeholder 8">
            <a:extLst>
              <a:ext uri="{FF2B5EF4-FFF2-40B4-BE49-F238E27FC236}">
                <a16:creationId xmlns:a16="http://schemas.microsoft.com/office/drawing/2014/main" id="{B733B096-E585-6E35-65C0-BDDA9ED381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6" b="7316"/>
          <a:stretch/>
        </p:blipFill>
        <p:spPr>
          <a:xfrm>
            <a:off x="895869" y="1209675"/>
            <a:ext cx="3865126" cy="2474206"/>
          </a:xfrm>
          <a:prstGeom prst="rect">
            <a:avLst/>
          </a:prstGeom>
          <a:effectLst>
            <a:glow rad="101600">
              <a:schemeClr val="bg2">
                <a:lumMod val="75000"/>
              </a:schemeClr>
            </a:glo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2B913B-4A5D-973E-5858-F205F35FB962}"/>
              </a:ext>
            </a:extLst>
          </p:cNvPr>
          <p:cNvSpPr txBox="1"/>
          <p:nvPr/>
        </p:nvSpPr>
        <p:spPr>
          <a:xfrm>
            <a:off x="1497712" y="3148398"/>
            <a:ext cx="24404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SITE WORK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61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44A16C56-E00B-6E02-8AAD-8928015E54C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1" b="5651"/>
          <a:stretch/>
        </p:blipFill>
        <p:spPr>
          <a:xfrm>
            <a:off x="7834481" y="805115"/>
            <a:ext cx="3808684" cy="2533644"/>
          </a:xfrm>
          <a:prstGeom prst="rect">
            <a:avLst/>
          </a:prstGeom>
          <a:effectLst>
            <a:glow rad="101600">
              <a:schemeClr val="bg2">
                <a:lumMod val="75000"/>
              </a:schemeClr>
            </a:glow>
          </a:effectLst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7512479-B1A1-3ED2-4A2B-C3FE47465E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34" y="1453164"/>
            <a:ext cx="3992890" cy="2246000"/>
          </a:xfrm>
          <a:prstGeom prst="rect">
            <a:avLst/>
          </a:prstGeom>
          <a:effectLst>
            <a:glow rad="101600">
              <a:schemeClr val="bg2">
                <a:lumMod val="75000"/>
              </a:schemeClr>
            </a:glow>
          </a:effec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006DDF8-0512-C20D-3687-F9C7C6AC0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833" y="581026"/>
            <a:ext cx="6747317" cy="504140"/>
          </a:xfrm>
        </p:spPr>
        <p:txBody>
          <a:bodyPr/>
          <a:lstStyle/>
          <a:p>
            <a:r>
              <a:rPr lang="en-US" dirty="0"/>
              <a:t>ORANGE GROVE MIDDLE SCHOOL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19B0D6-B830-6B8C-D5BE-A668014CE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271FF-62B3-4343-A867-FE1CD717BD54}" type="slidenum">
              <a:rPr lang="en-US" altLang="en-US" smtClean="0"/>
              <a:pPr/>
              <a:t>5</a:t>
            </a:fld>
            <a:endParaRPr lang="en-US" altLang="en-US" dirty="0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0BFF6A62-49D1-B057-E625-7EAC70EFCEF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5" b="7025"/>
          <a:stretch/>
        </p:blipFill>
        <p:spPr>
          <a:xfrm>
            <a:off x="3698557" y="3067063"/>
            <a:ext cx="5293649" cy="3414503"/>
          </a:xfrm>
          <a:prstGeom prst="rect">
            <a:avLst/>
          </a:prstGeom>
          <a:effectLst>
            <a:glow rad="101600">
              <a:schemeClr val="bg2">
                <a:lumMod val="75000"/>
              </a:schemeClr>
            </a:glo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EF64E5-E7A1-81B6-C025-13E35E38A8A6}"/>
              </a:ext>
            </a:extLst>
          </p:cNvPr>
          <p:cNvSpPr txBox="1"/>
          <p:nvPr/>
        </p:nvSpPr>
        <p:spPr>
          <a:xfrm>
            <a:off x="564080" y="3143832"/>
            <a:ext cx="19811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BEFORE </a:t>
            </a: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8D5755-7184-494B-3E18-BC6B19EEE7D1}"/>
              </a:ext>
            </a:extLst>
          </p:cNvPr>
          <p:cNvSpPr txBox="1"/>
          <p:nvPr/>
        </p:nvSpPr>
        <p:spPr>
          <a:xfrm>
            <a:off x="6215764" y="1876306"/>
            <a:ext cx="19811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AFTER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3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93FD0B6-4D8E-CD18-C45A-CDAB36AAF4D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8" b="5678"/>
          <a:stretch/>
        </p:blipFill>
        <p:spPr>
          <a:xfrm>
            <a:off x="987137" y="2094066"/>
            <a:ext cx="6590357" cy="4384100"/>
          </a:xfrm>
          <a:prstGeom prst="rect">
            <a:avLst/>
          </a:prstGeom>
          <a:effectLst>
            <a:glow rad="101600">
              <a:schemeClr val="bg2">
                <a:lumMod val="75000"/>
              </a:schemeClr>
            </a:glow>
          </a:effec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308CFB6-48A3-0307-D01A-E5E2C354B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VALLEY ALTERNATIVE </a:t>
            </a:r>
            <a:br>
              <a:rPr lang="en-US" dirty="0"/>
            </a:br>
            <a:r>
              <a:rPr lang="en-US" dirty="0"/>
              <a:t>HIGH SCHOOL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06F809-6287-7A4E-6F42-45932A767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271FF-62B3-4343-A867-FE1CD717BD54}" type="slidenum">
              <a:rPr lang="en-US" altLang="en-US" smtClean="0"/>
              <a:pPr/>
              <a:t>6</a:t>
            </a:fld>
            <a:endParaRPr lang="en-US" altLang="en-US" dirty="0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F0CB9DBA-EAA8-3B6A-4F1E-35047EF6058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015" b="7015"/>
          <a:stretch/>
        </p:blipFill>
        <p:spPr>
          <a:xfrm>
            <a:off x="6450618" y="748144"/>
            <a:ext cx="4877782" cy="3145696"/>
          </a:xfrm>
          <a:prstGeom prst="rect">
            <a:avLst/>
          </a:prstGeom>
          <a:effectLst>
            <a:glow rad="101600">
              <a:schemeClr val="bg2">
                <a:lumMod val="7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73719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5AD19-89CA-EF18-B5FE-3F62ADED1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2AF8E823-330F-C9FF-2248-6E1B4ED9589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8" b="5678"/>
          <a:stretch/>
        </p:blipFill>
        <p:spPr>
          <a:xfrm>
            <a:off x="2670464" y="1489525"/>
            <a:ext cx="6651425" cy="4424724"/>
          </a:xfrm>
          <a:prstGeom prst="rect">
            <a:avLst/>
          </a:prstGeom>
          <a:effectLst>
            <a:glow rad="101600">
              <a:schemeClr val="bg2">
                <a:lumMod val="75000"/>
              </a:schemeClr>
            </a:glow>
          </a:effec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D71BCDD-EA17-1792-31EB-C7242A73C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214" y="606969"/>
            <a:ext cx="6217727" cy="504140"/>
          </a:xfrm>
        </p:spPr>
        <p:txBody>
          <a:bodyPr/>
          <a:lstStyle/>
          <a:p>
            <a:r>
              <a:rPr lang="en-US" dirty="0"/>
              <a:t>BIXBY TK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F15DA1-D372-E163-3E47-86B850098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271FF-62B3-4343-A867-FE1CD717BD54}" type="slidenum">
              <a:rPr lang="en-US" altLang="en-US" smtClean="0"/>
              <a:pPr/>
              <a:t>7</a:t>
            </a:fld>
            <a:endParaRPr lang="en-US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372165-2CC0-E74B-9C79-663AA1A6F2CE}"/>
              </a:ext>
            </a:extLst>
          </p:cNvPr>
          <p:cNvSpPr txBox="1"/>
          <p:nvPr/>
        </p:nvSpPr>
        <p:spPr>
          <a:xfrm>
            <a:off x="4626288" y="926812"/>
            <a:ext cx="35521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IN PROGRESS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6413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91EE7A3-0C86-0225-5EF8-42AEFA8DA6F3}"/>
              </a:ext>
            </a:extLst>
          </p:cNvPr>
          <p:cNvGrpSpPr/>
          <p:nvPr/>
        </p:nvGrpSpPr>
        <p:grpSpPr>
          <a:xfrm>
            <a:off x="3637727" y="318999"/>
            <a:ext cx="6118332" cy="5863870"/>
            <a:chOff x="3637727" y="318999"/>
            <a:chExt cx="6118332" cy="5863870"/>
          </a:xfrm>
        </p:grpSpPr>
        <p:pic>
          <p:nvPicPr>
            <p:cNvPr id="4" name="Picture 8" descr="A picture containing window, drawing&#10;&#10;Description automatically generated">
              <a:extLst>
                <a:ext uri="{FF2B5EF4-FFF2-40B4-BE49-F238E27FC236}">
                  <a16:creationId xmlns:a16="http://schemas.microsoft.com/office/drawing/2014/main" id="{71795E8C-678B-67BD-931A-F4F67B9AC7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37727" y="318999"/>
              <a:ext cx="5562596" cy="5562596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6913E48-0ABF-4B9E-7E65-7BB43ED080C1}"/>
                </a:ext>
              </a:extLst>
            </p:cNvPr>
            <p:cNvSpPr txBox="1"/>
            <p:nvPr/>
          </p:nvSpPr>
          <p:spPr>
            <a:xfrm>
              <a:off x="3637727" y="5413428"/>
              <a:ext cx="611833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solidFill>
                    <a:schemeClr val="bg1"/>
                  </a:solidFill>
                </a:rPr>
                <a:t>QUESTIONS &amp; ANSWERS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394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MMING GROUP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206813045DC3844B16D01EC48AB5FC6" ma:contentTypeVersion="18" ma:contentTypeDescription="Create a new document." ma:contentTypeScope="" ma:versionID="b29fcc0919ee0e4a4b8ba1e03420fe1f">
  <xsd:schema xmlns:xsd="http://www.w3.org/2001/XMLSchema" xmlns:xs="http://www.w3.org/2001/XMLSchema" xmlns:p="http://schemas.microsoft.com/office/2006/metadata/properties" xmlns:ns2="39523770-d282-4544-8201-76b538a78dc4" xmlns:ns3="39881851-c737-49f1-b9ea-00d1f26389c6" xmlns:ns4="ba587033-c552-4685-b642-42a7346cc661" targetNamespace="http://schemas.microsoft.com/office/2006/metadata/properties" ma:root="true" ma:fieldsID="dc0f873c9b7e2eb9ea55330a83c9d1fd" ns2:_="" ns3:_="" ns4:_="">
    <xsd:import namespace="39523770-d282-4544-8201-76b538a78dc4"/>
    <xsd:import namespace="39881851-c737-49f1-b9ea-00d1f26389c6"/>
    <xsd:import namespace="ba587033-c552-4685-b642-42a7346cc6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523770-d282-4544-8201-76b538a78d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aaaf8c8-b3c8-4e2b-b533-a5c767a055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881851-c737-49f1-b9ea-00d1f26389c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587033-c552-4685-b642-42a7346cc661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f7be8119-9171-4b5b-9318-0bda48004182}" ma:internalName="TaxCatchAll" ma:showField="CatchAllData" ma:web="ba587033-c552-4685-b642-42a7346cc6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a587033-c552-4685-b642-42a7346cc661" xsi:nil="true"/>
    <lcf76f155ced4ddcb4097134ff3c332f xmlns="39523770-d282-4544-8201-76b538a78dc4">
      <Terms xmlns="http://schemas.microsoft.com/office/infopath/2007/PartnerControls"/>
    </lcf76f155ced4ddcb4097134ff3c332f>
    <SharedWithUsers xmlns="39881851-c737-49f1-b9ea-00d1f26389c6">
      <UserInfo>
        <DisplayName>Leonard Hernandez Jr.</DisplayName>
        <AccountId>4983</AccountId>
        <AccountType/>
      </UserInfo>
      <UserInfo>
        <DisplayName>Edith Martinez</DisplayName>
        <AccountId>4982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2CED3374-B615-4FAF-927C-F2B94ECD67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C89358-AEC4-4CA4-AD26-6BF65E23AA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523770-d282-4544-8201-76b538a78dc4"/>
    <ds:schemaRef ds:uri="39881851-c737-49f1-b9ea-00d1f26389c6"/>
    <ds:schemaRef ds:uri="ba587033-c552-4685-b642-42a7346cc6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FA7D6F9-00DE-4A22-8E94-6C120597305D}">
  <ds:schemaRefs>
    <ds:schemaRef ds:uri="http://www.w3.org/XML/1998/namespace"/>
    <ds:schemaRef ds:uri="ba587033-c552-4685-b642-42a7346cc661"/>
    <ds:schemaRef ds:uri="39523770-d282-4544-8201-76b538a78dc4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purl.org/dc/dcmitype/"/>
    <ds:schemaRef ds:uri="http://schemas.openxmlformats.org/package/2006/metadata/core-properties"/>
    <ds:schemaRef ds:uri="39881851-c737-49f1-b9ea-00d1f26389c6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7202</TotalTime>
  <Words>134</Words>
  <Application>Microsoft Office PowerPoint</Application>
  <PresentationFormat>Widescreen</PresentationFormat>
  <Paragraphs>106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Measure BB Bond</vt:lpstr>
      <vt:lpstr>HLPUSD MEASURE BB - SUMMARY </vt:lpstr>
      <vt:lpstr>PROJECT STATUS</vt:lpstr>
      <vt:lpstr>PALM ELEMENTARY</vt:lpstr>
      <vt:lpstr>ORANGE GROVE MIDDLE SCHOOL</vt:lpstr>
      <vt:lpstr>VALLEY ALTERNATIVE  HIGH SCHOOL</vt:lpstr>
      <vt:lpstr>BIXBY TK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Gentle</dc:creator>
  <cp:lastModifiedBy>Joel Duarte</cp:lastModifiedBy>
  <cp:revision>33</cp:revision>
  <dcterms:created xsi:type="dcterms:W3CDTF">2022-06-29T16:34:34Z</dcterms:created>
  <dcterms:modified xsi:type="dcterms:W3CDTF">2026-07-31T14:58:15Z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0x010100D206813045DC3844B16D01EC48AB5FC6</vt:lpwstr>
  </property>
</Properties>
</file>