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CC"/>
    <a:srgbClr val="0033CC"/>
    <a:srgbClr val="0000FF"/>
    <a:srgbClr val="F0FEE8"/>
    <a:srgbClr val="FFFFFF"/>
    <a:srgbClr val="E8FEEA"/>
    <a:srgbClr val="E9FEDA"/>
    <a:srgbClr val="FAFFD9"/>
    <a:srgbClr val="F8F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BEADBA-5FE5-4E5F-9A79-6FB764E31223}" v="2" dt="2026-07-23T18:13:50.707"/>
    <p1510:client id="{A412DF5A-BCF8-4E7C-8A13-ECB01A55279F}" v="2" dt="2026-07-23T18:04:18.976"/>
    <p1510:client id="{DC994750-2241-4E65-8FE0-D1CD3CDB66F3}" v="8" dt="2026-07-23T18:11:35.6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4" autoAdjust="0"/>
    <p:restoredTop sz="86373" autoAdjust="0"/>
  </p:normalViewPr>
  <p:slideViewPr>
    <p:cSldViewPr snapToGrid="0">
      <p:cViewPr varScale="1">
        <p:scale>
          <a:sx n="114" d="100"/>
          <a:sy n="114" d="100"/>
        </p:scale>
        <p:origin x="149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404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ty Con" userId="bf567463-19c2-47b8-ad8d-837d9cb93bde" providerId="ADAL" clId="{BB8037CF-1E58-4AE5-B602-F9441BB38217}"/>
    <pc:docChg chg="modSld">
      <pc:chgData name="Nety Con" userId="bf567463-19c2-47b8-ad8d-837d9cb93bde" providerId="ADAL" clId="{BB8037CF-1E58-4AE5-B602-F9441BB38217}" dt="2026-07-23T18:14:12.691" v="14" actId="14100"/>
      <pc:docMkLst>
        <pc:docMk/>
      </pc:docMkLst>
      <pc:sldChg chg="modSp mod">
        <pc:chgData name="Nety Con" userId="bf567463-19c2-47b8-ad8d-837d9cb93bde" providerId="ADAL" clId="{BB8037CF-1E58-4AE5-B602-F9441BB38217}" dt="2026-07-23T18:14:12.691" v="14" actId="14100"/>
        <pc:sldMkLst>
          <pc:docMk/>
          <pc:sldMk cId="1790980746" sldId="256"/>
        </pc:sldMkLst>
        <pc:spChg chg="mod">
          <ac:chgData name="Nety Con" userId="bf567463-19c2-47b8-ad8d-837d9cb93bde" providerId="ADAL" clId="{BB8037CF-1E58-4AE5-B602-F9441BB38217}" dt="2026-07-23T18:00:54.933" v="1" actId="207"/>
          <ac:spMkLst>
            <pc:docMk/>
            <pc:sldMk cId="1790980746" sldId="256"/>
            <ac:spMk id="6" creationId="{00000000-0000-0000-0000-000000000000}"/>
          </ac:spMkLst>
        </pc:spChg>
        <pc:graphicFrameChg chg="mod">
          <ac:chgData name="Nety Con" userId="bf567463-19c2-47b8-ad8d-837d9cb93bde" providerId="ADAL" clId="{BB8037CF-1E58-4AE5-B602-F9441BB38217}" dt="2026-07-23T18:13:50.707" v="13" actId="14100"/>
          <ac:graphicFrameMkLst>
            <pc:docMk/>
            <pc:sldMk cId="1790980746" sldId="256"/>
            <ac:graphicFrameMk id="8" creationId="{00000000-0000-0000-0000-000000000000}"/>
          </ac:graphicFrameMkLst>
        </pc:graphicFrameChg>
        <pc:cxnChg chg="mod">
          <ac:chgData name="Nety Con" userId="bf567463-19c2-47b8-ad8d-837d9cb93bde" providerId="ADAL" clId="{BB8037CF-1E58-4AE5-B602-F9441BB38217}" dt="2026-07-23T18:14:12.691" v="14" actId="14100"/>
          <ac:cxnSpMkLst>
            <pc:docMk/>
            <pc:sldMk cId="1790980746" sldId="256"/>
            <ac:cxnSpMk id="3" creationId="{00000000-0000-0000-0000-000000000000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54093-B532-4FE1-86BC-861601ADB65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A2A76-FF08-4370-BA3A-6ED095025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256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8BF9D-7124-4684-90D6-8059ADCCA0D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E4770-0651-4EB2-964A-4C6491C32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03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4770-0651-4EB2-964A-4C6491C326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252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800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47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2938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14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6162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046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879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010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801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2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7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401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5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9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07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72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12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  <p:sldLayoutId id="2147484160" r:id="rId12"/>
    <p:sldLayoutId id="2147484161" r:id="rId13"/>
    <p:sldLayoutId id="2147484162" r:id="rId14"/>
    <p:sldLayoutId id="2147484163" r:id="rId15"/>
    <p:sldLayoutId id="21474841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6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478816"/>
            <a:ext cx="1460500" cy="477054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>
            <a:bevelT prst="slope"/>
          </a:sp3d>
        </p:spPr>
        <p:txBody>
          <a:bodyPr wrap="square" rtlCol="0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Calibri" panose="020F0502020204030204" pitchFamily="34" charset="0"/>
              </a:rPr>
              <a:t>2026/27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2737" y="177801"/>
            <a:ext cx="10367492" cy="766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</a:rPr>
              <a:t>Measure BB - Expenditures &amp; Committed </a:t>
            </a:r>
          </a:p>
        </p:txBody>
      </p:sp>
      <p:cxnSp>
        <p:nvCxnSpPr>
          <p:cNvPr id="3" name="Straight Connector 2"/>
          <p:cNvCxnSpPr>
            <a:cxnSpLocks/>
          </p:cNvCxnSpPr>
          <p:nvPr/>
        </p:nvCxnSpPr>
        <p:spPr>
          <a:xfrm>
            <a:off x="1814513" y="965915"/>
            <a:ext cx="10137081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208528"/>
              </p:ext>
            </p:extLst>
          </p:nvPr>
        </p:nvGraphicFramePr>
        <p:xfrm>
          <a:off x="1814513" y="1019175"/>
          <a:ext cx="10137081" cy="565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073143" imgH="2453681" progId="Excel.Sheet.12">
                  <p:embed/>
                </p:oleObj>
              </mc:Choice>
              <mc:Fallback>
                <p:oleObj name="Worksheet" r:id="rId3" imgW="6073143" imgH="2453681" progId="Excel.Sheet.12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14513" y="1019175"/>
                        <a:ext cx="10137081" cy="5656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AutoShape 642" descr="Home - Hacienda La Puente Unified School District">
            <a:extLst>
              <a:ext uri="{FF2B5EF4-FFF2-40B4-BE49-F238E27FC236}">
                <a16:creationId xmlns:a16="http://schemas.microsoft.com/office/drawing/2014/main" id="{E9062793-2697-4EE8-A18C-B9CF6C58DD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Home - Hacienda La Puente Unified School District">
            <a:extLst>
              <a:ext uri="{FF2B5EF4-FFF2-40B4-BE49-F238E27FC236}">
                <a16:creationId xmlns:a16="http://schemas.microsoft.com/office/drawing/2014/main" id="{352AF324-062A-4AB9-B8A6-1F41FA7249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56" y="-149772"/>
            <a:ext cx="1283749" cy="128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Floral leaf accent">
            <a:extLst>
              <a:ext uri="{FF2B5EF4-FFF2-40B4-BE49-F238E27FC236}">
                <a16:creationId xmlns:a16="http://schemas.microsoft.com/office/drawing/2014/main" id="{CE745BA4-5704-46D3-BE13-838856E443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97" y="4875236"/>
            <a:ext cx="1791038" cy="203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80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1515</TotalTime>
  <Words>8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Wingdings 3</vt:lpstr>
      <vt:lpstr>Wisp</vt:lpstr>
      <vt:lpstr>Microsoft Excel Worksheet</vt:lpstr>
      <vt:lpstr>PowerPoint Presentation</vt:lpstr>
    </vt:vector>
  </TitlesOfParts>
  <Company>Hacienda La Puente USD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Nety Con</dc:creator>
  <cp:lastModifiedBy>Nety Con</cp:lastModifiedBy>
  <cp:revision>593</cp:revision>
  <dcterms:created xsi:type="dcterms:W3CDTF">2022-02-03T22:36:50Z</dcterms:created>
  <dcterms:modified xsi:type="dcterms:W3CDTF">2026-07-23T18:14:20Z</dcterms:modified>
</cp:coreProperties>
</file>