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4" r:id="rId4"/>
  </p:sldMasterIdLst>
  <p:notesMasterIdLst>
    <p:notesMasterId r:id="rId9"/>
  </p:notesMasterIdLst>
  <p:sldIdLst>
    <p:sldId id="257" r:id="rId5"/>
    <p:sldId id="258" r:id="rId6"/>
    <p:sldId id="267" r:id="rId7"/>
    <p:sldId id="269" r:id="rId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FF5050"/>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F30B44E-0B40-4DEC-A07A-6B91399B34BE}" v="10" dt="2026-06-10T18:48:57.12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706" autoAdjust="0"/>
    <p:restoredTop sz="93792" autoAdjust="0"/>
  </p:normalViewPr>
  <p:slideViewPr>
    <p:cSldViewPr snapToGrid="0">
      <p:cViewPr varScale="1">
        <p:scale>
          <a:sx n="159" d="100"/>
          <a:sy n="159" d="100"/>
        </p:scale>
        <p:origin x="2562"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lanca Risco" userId="d11a93fd-6b95-44dd-9d23-74315c8817d6" providerId="ADAL" clId="{E01E02F0-325A-4B3D-93D6-DCB12ABCA7E6}"/>
    <pc:docChg chg="undo custSel modSld">
      <pc:chgData name="Blanca Risco" userId="d11a93fd-6b95-44dd-9d23-74315c8817d6" providerId="ADAL" clId="{E01E02F0-325A-4B3D-93D6-DCB12ABCA7E6}" dt="2026-06-10T18:53:22.084" v="485" actId="2711"/>
      <pc:docMkLst>
        <pc:docMk/>
      </pc:docMkLst>
      <pc:sldChg chg="delSp modSp mod">
        <pc:chgData name="Blanca Risco" userId="d11a93fd-6b95-44dd-9d23-74315c8817d6" providerId="ADAL" clId="{E01E02F0-325A-4B3D-93D6-DCB12ABCA7E6}" dt="2026-06-10T18:51:51.852" v="483" actId="478"/>
        <pc:sldMkLst>
          <pc:docMk/>
          <pc:sldMk cId="4043737824" sldId="257"/>
        </pc:sldMkLst>
        <pc:spChg chg="mod">
          <ac:chgData name="Blanca Risco" userId="d11a93fd-6b95-44dd-9d23-74315c8817d6" providerId="ADAL" clId="{E01E02F0-325A-4B3D-93D6-DCB12ABCA7E6}" dt="2026-06-08T17:59:23.332" v="80" actId="27636"/>
          <ac:spMkLst>
            <pc:docMk/>
            <pc:sldMk cId="4043737824" sldId="257"/>
            <ac:spMk id="3" creationId="{A8E9CFF2-3777-4FF4-A759-8491175B0B7C}"/>
          </ac:spMkLst>
        </pc:spChg>
        <pc:spChg chg="del mod">
          <ac:chgData name="Blanca Risco" userId="d11a93fd-6b95-44dd-9d23-74315c8817d6" providerId="ADAL" clId="{E01E02F0-325A-4B3D-93D6-DCB12ABCA7E6}" dt="2026-06-10T18:51:51.852" v="483" actId="478"/>
          <ac:spMkLst>
            <pc:docMk/>
            <pc:sldMk cId="4043737824" sldId="257"/>
            <ac:spMk id="5" creationId="{FCB87065-9E81-B0FB-A6CF-BAF1CDAABA4B}"/>
          </ac:spMkLst>
        </pc:spChg>
      </pc:sldChg>
      <pc:sldChg chg="modSp mod">
        <pc:chgData name="Blanca Risco" userId="d11a93fd-6b95-44dd-9d23-74315c8817d6" providerId="ADAL" clId="{E01E02F0-325A-4B3D-93D6-DCB12ABCA7E6}" dt="2026-06-08T17:51:13.228" v="2" actId="207"/>
        <pc:sldMkLst>
          <pc:docMk/>
          <pc:sldMk cId="191714609" sldId="258"/>
        </pc:sldMkLst>
        <pc:spChg chg="mod">
          <ac:chgData name="Blanca Risco" userId="d11a93fd-6b95-44dd-9d23-74315c8817d6" providerId="ADAL" clId="{E01E02F0-325A-4B3D-93D6-DCB12ABCA7E6}" dt="2026-06-08T17:51:13.228" v="2" actId="207"/>
          <ac:spMkLst>
            <pc:docMk/>
            <pc:sldMk cId="191714609" sldId="258"/>
            <ac:spMk id="3" creationId="{DE1ECF52-951D-C5E5-AD6A-B5B60A38AA73}"/>
          </ac:spMkLst>
        </pc:spChg>
      </pc:sldChg>
      <pc:sldChg chg="modSp mod">
        <pc:chgData name="Blanca Risco" userId="d11a93fd-6b95-44dd-9d23-74315c8817d6" providerId="ADAL" clId="{E01E02F0-325A-4B3D-93D6-DCB12ABCA7E6}" dt="2026-06-10T18:47:34.472" v="458" actId="20577"/>
        <pc:sldMkLst>
          <pc:docMk/>
          <pc:sldMk cId="4244717758" sldId="267"/>
        </pc:sldMkLst>
        <pc:spChg chg="mod">
          <ac:chgData name="Blanca Risco" userId="d11a93fd-6b95-44dd-9d23-74315c8817d6" providerId="ADAL" clId="{E01E02F0-325A-4B3D-93D6-DCB12ABCA7E6}" dt="2026-06-08T17:59:23.332" v="81" actId="27636"/>
          <ac:spMkLst>
            <pc:docMk/>
            <pc:sldMk cId="4244717758" sldId="267"/>
            <ac:spMk id="4" creationId="{D57BB210-2569-459C-A7C2-56D5C4C465E9}"/>
          </ac:spMkLst>
        </pc:spChg>
        <pc:graphicFrameChg chg="mod">
          <ac:chgData name="Blanca Risco" userId="d11a93fd-6b95-44dd-9d23-74315c8817d6" providerId="ADAL" clId="{E01E02F0-325A-4B3D-93D6-DCB12ABCA7E6}" dt="2026-06-08T18:11:38.226" v="313" actId="1076"/>
          <ac:graphicFrameMkLst>
            <pc:docMk/>
            <pc:sldMk cId="4244717758" sldId="267"/>
            <ac:graphicFrameMk id="6" creationId="{EB9E69F6-76D3-159C-85A6-4045804C4313}"/>
          </ac:graphicFrameMkLst>
        </pc:graphicFrameChg>
        <pc:graphicFrameChg chg="mod modGraphic">
          <ac:chgData name="Blanca Risco" userId="d11a93fd-6b95-44dd-9d23-74315c8817d6" providerId="ADAL" clId="{E01E02F0-325A-4B3D-93D6-DCB12ABCA7E6}" dt="2026-06-08T18:11:28.173" v="312" actId="1076"/>
          <ac:graphicFrameMkLst>
            <pc:docMk/>
            <pc:sldMk cId="4244717758" sldId="267"/>
            <ac:graphicFrameMk id="10" creationId="{93C09887-CFBF-87D4-F82F-7B6B539FBB08}"/>
          </ac:graphicFrameMkLst>
        </pc:graphicFrameChg>
        <pc:graphicFrameChg chg="modGraphic">
          <ac:chgData name="Blanca Risco" userId="d11a93fd-6b95-44dd-9d23-74315c8817d6" providerId="ADAL" clId="{E01E02F0-325A-4B3D-93D6-DCB12ABCA7E6}" dt="2026-06-10T18:47:34.472" v="458" actId="20577"/>
          <ac:graphicFrameMkLst>
            <pc:docMk/>
            <pc:sldMk cId="4244717758" sldId="267"/>
            <ac:graphicFrameMk id="11" creationId="{8E471A5B-D5B5-7668-E2E9-D603D776B411}"/>
          </ac:graphicFrameMkLst>
        </pc:graphicFrameChg>
      </pc:sldChg>
      <pc:sldChg chg="addSp modSp mod">
        <pc:chgData name="Blanca Risco" userId="d11a93fd-6b95-44dd-9d23-74315c8817d6" providerId="ADAL" clId="{E01E02F0-325A-4B3D-93D6-DCB12ABCA7E6}" dt="2026-06-10T18:53:22.084" v="485" actId="2711"/>
        <pc:sldMkLst>
          <pc:docMk/>
          <pc:sldMk cId="3702001044" sldId="269"/>
        </pc:sldMkLst>
        <pc:spChg chg="mod">
          <ac:chgData name="Blanca Risco" userId="d11a93fd-6b95-44dd-9d23-74315c8817d6" providerId="ADAL" clId="{E01E02F0-325A-4B3D-93D6-DCB12ABCA7E6}" dt="2026-06-08T18:11:59.761" v="314" actId="255"/>
          <ac:spMkLst>
            <pc:docMk/>
            <pc:sldMk cId="3702001044" sldId="269"/>
            <ac:spMk id="2" creationId="{A3854712-062C-E679-3CD3-9C7D650D12D7}"/>
          </ac:spMkLst>
        </pc:spChg>
        <pc:spChg chg="add mod">
          <ac:chgData name="Blanca Risco" userId="d11a93fd-6b95-44dd-9d23-74315c8817d6" providerId="ADAL" clId="{E01E02F0-325A-4B3D-93D6-DCB12ABCA7E6}" dt="2026-06-10T18:53:22.084" v="485" actId="2711"/>
          <ac:spMkLst>
            <pc:docMk/>
            <pc:sldMk cId="3702001044" sldId="269"/>
            <ac:spMk id="4" creationId="{C434DA4F-E3C9-F822-E5CA-0E8AD2811610}"/>
          </ac:spMkLst>
        </pc:spChg>
        <pc:graphicFrameChg chg="mod modGraphic">
          <ac:chgData name="Blanca Risco" userId="d11a93fd-6b95-44dd-9d23-74315c8817d6" providerId="ADAL" clId="{E01E02F0-325A-4B3D-93D6-DCB12ABCA7E6}" dt="2026-06-10T18:48:14.386" v="474" actId="20577"/>
          <ac:graphicFrameMkLst>
            <pc:docMk/>
            <pc:sldMk cId="3702001044" sldId="269"/>
            <ac:graphicFrameMk id="5" creationId="{C2F7DDC8-9C58-A9B4-973A-5B05C281B7AD}"/>
          </ac:graphicFrameMkLst>
        </pc:graphicFrameChg>
      </pc:sldChg>
    </pc:docChg>
  </pc:docChgLst>
  <pc:docChgLst>
    <pc:chgData name="Blanca Risco" userId="d11a93fd-6b95-44dd-9d23-74315c8817d6" providerId="ADAL" clId="{FAFFCA1A-DEA7-4F52-B182-03F58C7DD2B5}"/>
    <pc:docChg chg="undo custSel modSld">
      <pc:chgData name="Blanca Risco" userId="d11a93fd-6b95-44dd-9d23-74315c8817d6" providerId="ADAL" clId="{FAFFCA1A-DEA7-4F52-B182-03F58C7DD2B5}" dt="2026-06-08T04:32:35.628" v="256" actId="1076"/>
      <pc:docMkLst>
        <pc:docMk/>
      </pc:docMkLst>
      <pc:sldChg chg="addSp delSp modSp mod setBg">
        <pc:chgData name="Blanca Risco" userId="d11a93fd-6b95-44dd-9d23-74315c8817d6" providerId="ADAL" clId="{FAFFCA1A-DEA7-4F52-B182-03F58C7DD2B5}" dt="2026-06-08T04:32:35.628" v="256" actId="1076"/>
        <pc:sldMkLst>
          <pc:docMk/>
          <pc:sldMk cId="4043737824" sldId="257"/>
        </pc:sldMkLst>
        <pc:spChg chg="mod">
          <ac:chgData name="Blanca Risco" userId="d11a93fd-6b95-44dd-9d23-74315c8817d6" providerId="ADAL" clId="{FAFFCA1A-DEA7-4F52-B182-03F58C7DD2B5}" dt="2026-06-08T04:20:22.501" v="196" actId="14100"/>
          <ac:spMkLst>
            <pc:docMk/>
            <pc:sldMk cId="4043737824" sldId="257"/>
            <ac:spMk id="2" creationId="{78FD68DA-43BA-4508-8DE2-BA9BB7B2FA5B}"/>
          </ac:spMkLst>
        </pc:spChg>
        <pc:spChg chg="mod">
          <ac:chgData name="Blanca Risco" userId="d11a93fd-6b95-44dd-9d23-74315c8817d6" providerId="ADAL" clId="{FAFFCA1A-DEA7-4F52-B182-03F58C7DD2B5}" dt="2026-06-08T04:32:35.628" v="256" actId="1076"/>
          <ac:spMkLst>
            <pc:docMk/>
            <pc:sldMk cId="4043737824" sldId="257"/>
            <ac:spMk id="3" creationId="{A8E9CFF2-3777-4FF4-A759-8491175B0B7C}"/>
          </ac:spMkLst>
        </pc:spChg>
        <pc:picChg chg="mod">
          <ac:chgData name="Blanca Risco" userId="d11a93fd-6b95-44dd-9d23-74315c8817d6" providerId="ADAL" clId="{FAFFCA1A-DEA7-4F52-B182-03F58C7DD2B5}" dt="2026-06-08T04:32:23.813" v="254" actId="1076"/>
          <ac:picMkLst>
            <pc:docMk/>
            <pc:sldMk cId="4043737824" sldId="257"/>
            <ac:picMk id="6" creationId="{AECAF20D-3FED-4E68-408F-1A2AC5899FCD}"/>
          </ac:picMkLst>
        </pc:picChg>
        <pc:picChg chg="add mod">
          <ac:chgData name="Blanca Risco" userId="d11a93fd-6b95-44dd-9d23-74315c8817d6" providerId="ADAL" clId="{FAFFCA1A-DEA7-4F52-B182-03F58C7DD2B5}" dt="2026-06-08T04:28:01.205" v="226" actId="1076"/>
          <ac:picMkLst>
            <pc:docMk/>
            <pc:sldMk cId="4043737824" sldId="257"/>
            <ac:picMk id="13" creationId="{24001BB9-61C0-42CA-B5E6-5490D3B1A68C}"/>
          </ac:picMkLst>
        </pc:picChg>
        <pc:picChg chg="add mod">
          <ac:chgData name="Blanca Risco" userId="d11a93fd-6b95-44dd-9d23-74315c8817d6" providerId="ADAL" clId="{FAFFCA1A-DEA7-4F52-B182-03F58C7DD2B5}" dt="2026-06-08T04:28:19.364" v="232" actId="1076"/>
          <ac:picMkLst>
            <pc:docMk/>
            <pc:sldMk cId="4043737824" sldId="257"/>
            <ac:picMk id="15" creationId="{21D9A6F5-C9EC-47E7-A48D-DB0A7A7C7E7D}"/>
          </ac:picMkLst>
        </pc:picChg>
        <pc:picChg chg="add mod">
          <ac:chgData name="Blanca Risco" userId="d11a93fd-6b95-44dd-9d23-74315c8817d6" providerId="ADAL" clId="{FAFFCA1A-DEA7-4F52-B182-03F58C7DD2B5}" dt="2026-06-08T04:32:30.524" v="255" actId="1076"/>
          <ac:picMkLst>
            <pc:docMk/>
            <pc:sldMk cId="4043737824" sldId="257"/>
            <ac:picMk id="17" creationId="{75C54B0D-4697-46F6-ADC5-88D8B746811A}"/>
          </ac:picMkLst>
        </pc:picChg>
      </pc:sldChg>
      <pc:sldChg chg="modSp mod setBg">
        <pc:chgData name="Blanca Risco" userId="d11a93fd-6b95-44dd-9d23-74315c8817d6" providerId="ADAL" clId="{FAFFCA1A-DEA7-4F52-B182-03F58C7DD2B5}" dt="2026-06-08T04:30:09.612" v="247" actId="1076"/>
        <pc:sldMkLst>
          <pc:docMk/>
          <pc:sldMk cId="191714609" sldId="258"/>
        </pc:sldMkLst>
        <pc:spChg chg="mod">
          <ac:chgData name="Blanca Risco" userId="d11a93fd-6b95-44dd-9d23-74315c8817d6" providerId="ADAL" clId="{FAFFCA1A-DEA7-4F52-B182-03F58C7DD2B5}" dt="2026-06-08T04:05:59.747" v="56"/>
          <ac:spMkLst>
            <pc:docMk/>
            <pc:sldMk cId="191714609" sldId="258"/>
            <ac:spMk id="2" creationId="{E4EEFF43-6B1E-8BAB-F125-E09119D7BFA4}"/>
          </ac:spMkLst>
        </pc:spChg>
        <pc:spChg chg="mod">
          <ac:chgData name="Blanca Risco" userId="d11a93fd-6b95-44dd-9d23-74315c8817d6" providerId="ADAL" clId="{FAFFCA1A-DEA7-4F52-B182-03F58C7DD2B5}" dt="2026-06-08T04:02:59.340" v="48" actId="1076"/>
          <ac:spMkLst>
            <pc:docMk/>
            <pc:sldMk cId="191714609" sldId="258"/>
            <ac:spMk id="3" creationId="{DE1ECF52-951D-C5E5-AD6A-B5B60A38AA73}"/>
          </ac:spMkLst>
        </pc:spChg>
        <pc:spChg chg="mod">
          <ac:chgData name="Blanca Risco" userId="d11a93fd-6b95-44dd-9d23-74315c8817d6" providerId="ADAL" clId="{FAFFCA1A-DEA7-4F52-B182-03F58C7DD2B5}" dt="2026-06-08T04:30:09.612" v="247" actId="1076"/>
          <ac:spMkLst>
            <pc:docMk/>
            <pc:sldMk cId="191714609" sldId="258"/>
            <ac:spMk id="7" creationId="{8334728A-A888-6279-DBE2-4FAD48AA1E52}"/>
          </ac:spMkLst>
        </pc:spChg>
        <pc:picChg chg="mod">
          <ac:chgData name="Blanca Risco" userId="d11a93fd-6b95-44dd-9d23-74315c8817d6" providerId="ADAL" clId="{FAFFCA1A-DEA7-4F52-B182-03F58C7DD2B5}" dt="2026-06-08T04:22:08.701" v="198" actId="1076"/>
          <ac:picMkLst>
            <pc:docMk/>
            <pc:sldMk cId="191714609" sldId="258"/>
            <ac:picMk id="9" creationId="{B99A067D-95A1-422B-8B5D-BD49AC5BDF8D}"/>
          </ac:picMkLst>
        </pc:picChg>
      </pc:sldChg>
      <pc:sldChg chg="modSp mod setBg">
        <pc:chgData name="Blanca Risco" userId="d11a93fd-6b95-44dd-9d23-74315c8817d6" providerId="ADAL" clId="{FAFFCA1A-DEA7-4F52-B182-03F58C7DD2B5}" dt="2026-06-08T04:29:48.744" v="245"/>
        <pc:sldMkLst>
          <pc:docMk/>
          <pc:sldMk cId="4244717758" sldId="267"/>
        </pc:sldMkLst>
        <pc:spChg chg="mod">
          <ac:chgData name="Blanca Risco" userId="d11a93fd-6b95-44dd-9d23-74315c8817d6" providerId="ADAL" clId="{FAFFCA1A-DEA7-4F52-B182-03F58C7DD2B5}" dt="2026-06-08T04:17:41.223" v="156" actId="2711"/>
          <ac:spMkLst>
            <pc:docMk/>
            <pc:sldMk cId="4244717758" sldId="267"/>
            <ac:spMk id="4" creationId="{D57BB210-2569-459C-A7C2-56D5C4C465E9}"/>
          </ac:spMkLst>
        </pc:spChg>
        <pc:spChg chg="mod">
          <ac:chgData name="Blanca Risco" userId="d11a93fd-6b95-44dd-9d23-74315c8817d6" providerId="ADAL" clId="{FAFFCA1A-DEA7-4F52-B182-03F58C7DD2B5}" dt="2026-06-08T04:05:59.747" v="56"/>
          <ac:spMkLst>
            <pc:docMk/>
            <pc:sldMk cId="4244717758" sldId="267"/>
            <ac:spMk id="5" creationId="{345CEC9C-CFF1-294D-FB31-81D45E7E0BF9}"/>
          </ac:spMkLst>
        </pc:spChg>
        <pc:graphicFrameChg chg="mod modGraphic">
          <ac:chgData name="Blanca Risco" userId="d11a93fd-6b95-44dd-9d23-74315c8817d6" providerId="ADAL" clId="{FAFFCA1A-DEA7-4F52-B182-03F58C7DD2B5}" dt="2026-06-08T04:18:02.989" v="159" actId="1076"/>
          <ac:graphicFrameMkLst>
            <pc:docMk/>
            <pc:sldMk cId="4244717758" sldId="267"/>
            <ac:graphicFrameMk id="3" creationId="{A19E2B3A-188D-716A-4521-61AA7FEA9FEC}"/>
          </ac:graphicFrameMkLst>
        </pc:graphicFrameChg>
        <pc:graphicFrameChg chg="mod modGraphic">
          <ac:chgData name="Blanca Risco" userId="d11a93fd-6b95-44dd-9d23-74315c8817d6" providerId="ADAL" clId="{FAFFCA1A-DEA7-4F52-B182-03F58C7DD2B5}" dt="2026-06-08T04:17:56.460" v="158" actId="1076"/>
          <ac:graphicFrameMkLst>
            <pc:docMk/>
            <pc:sldMk cId="4244717758" sldId="267"/>
            <ac:graphicFrameMk id="6" creationId="{EB9E69F6-76D3-159C-85A6-4045804C4313}"/>
          </ac:graphicFrameMkLst>
        </pc:graphicFrameChg>
        <pc:graphicFrameChg chg="mod modGraphic">
          <ac:chgData name="Blanca Risco" userId="d11a93fd-6b95-44dd-9d23-74315c8817d6" providerId="ADAL" clId="{FAFFCA1A-DEA7-4F52-B182-03F58C7DD2B5}" dt="2026-06-08T04:17:46.844" v="157" actId="1076"/>
          <ac:graphicFrameMkLst>
            <pc:docMk/>
            <pc:sldMk cId="4244717758" sldId="267"/>
            <ac:graphicFrameMk id="10" creationId="{93C09887-CFBF-87D4-F82F-7B6B539FBB08}"/>
          </ac:graphicFrameMkLst>
        </pc:graphicFrameChg>
        <pc:graphicFrameChg chg="mod modGraphic">
          <ac:chgData name="Blanca Risco" userId="d11a93fd-6b95-44dd-9d23-74315c8817d6" providerId="ADAL" clId="{FAFFCA1A-DEA7-4F52-B182-03F58C7DD2B5}" dt="2026-06-08T04:18:08.853" v="160" actId="1076"/>
          <ac:graphicFrameMkLst>
            <pc:docMk/>
            <pc:sldMk cId="4244717758" sldId="267"/>
            <ac:graphicFrameMk id="11" creationId="{8E471A5B-D5B5-7668-E2E9-D603D776B411}"/>
          </ac:graphicFrameMkLst>
        </pc:graphicFrameChg>
      </pc:sldChg>
      <pc:sldChg chg="modSp mod setBg">
        <pc:chgData name="Blanca Risco" userId="d11a93fd-6b95-44dd-9d23-74315c8817d6" providerId="ADAL" clId="{FAFFCA1A-DEA7-4F52-B182-03F58C7DD2B5}" dt="2026-06-08T04:29:55.406" v="246"/>
        <pc:sldMkLst>
          <pc:docMk/>
          <pc:sldMk cId="3702001044" sldId="269"/>
        </pc:sldMkLst>
        <pc:spChg chg="mod">
          <ac:chgData name="Blanca Risco" userId="d11a93fd-6b95-44dd-9d23-74315c8817d6" providerId="ADAL" clId="{FAFFCA1A-DEA7-4F52-B182-03F58C7DD2B5}" dt="2026-06-08T04:18:44.750" v="194" actId="20577"/>
          <ac:spMkLst>
            <pc:docMk/>
            <pc:sldMk cId="3702001044" sldId="269"/>
            <ac:spMk id="2" creationId="{A3854712-062C-E679-3CD3-9C7D650D12D7}"/>
          </ac:spMkLst>
        </pc:spChg>
        <pc:spChg chg="mod">
          <ac:chgData name="Blanca Risco" userId="d11a93fd-6b95-44dd-9d23-74315c8817d6" providerId="ADAL" clId="{FAFFCA1A-DEA7-4F52-B182-03F58C7DD2B5}" dt="2026-06-08T04:05:59.747" v="56"/>
          <ac:spMkLst>
            <pc:docMk/>
            <pc:sldMk cId="3702001044" sldId="269"/>
            <ac:spMk id="3" creationId="{4DE00307-403F-2B74-9437-FC0EA5C6FF26}"/>
          </ac:spMkLst>
        </pc:spChg>
        <pc:graphicFrameChg chg="mod modGraphic">
          <ac:chgData name="Blanca Risco" userId="d11a93fd-6b95-44dd-9d23-74315c8817d6" providerId="ADAL" clId="{FAFFCA1A-DEA7-4F52-B182-03F58C7DD2B5}" dt="2026-06-08T04:15:15.917" v="144" actId="20577"/>
          <ac:graphicFrameMkLst>
            <pc:docMk/>
            <pc:sldMk cId="3702001044" sldId="269"/>
            <ac:graphicFrameMk id="5" creationId="{C2F7DDC8-9C58-A9B4-973A-5B05C281B7AD}"/>
          </ac:graphicFrameMkLst>
        </pc:graphicFrameChg>
      </pc:sldChg>
    </pc:docChg>
  </pc:docChgLst>
  <pc:docChgLst>
    <pc:chgData name="Blanca Risco" userId="S::brisco@hlpusd.org::d11a93fd-6b95-44dd-9d23-74315c8817d6" providerId="AD" clId="Web-{13D9E67A-FBED-26B8-3B6E-46C4AF06D63B}"/>
    <pc:docChg chg="mod modSld addMainMaster delMainMaster">
      <pc:chgData name="Blanca Risco" userId="S::brisco@hlpusd.org::d11a93fd-6b95-44dd-9d23-74315c8817d6" providerId="AD" clId="Web-{13D9E67A-FBED-26B8-3B6E-46C4AF06D63B}" dt="2026-06-08T03:49:03.527" v="7"/>
      <pc:docMkLst>
        <pc:docMk/>
      </pc:docMkLst>
      <pc:sldChg chg="modSp mod modClrScheme chgLayout">
        <pc:chgData name="Blanca Risco" userId="S::brisco@hlpusd.org::d11a93fd-6b95-44dd-9d23-74315c8817d6" providerId="AD" clId="Web-{13D9E67A-FBED-26B8-3B6E-46C4AF06D63B}" dt="2026-06-08T03:49:03.527" v="7"/>
        <pc:sldMkLst>
          <pc:docMk/>
          <pc:sldMk cId="4043737824" sldId="257"/>
        </pc:sldMkLst>
        <pc:spChg chg="mod ord">
          <ac:chgData name="Blanca Risco" userId="S::brisco@hlpusd.org::d11a93fd-6b95-44dd-9d23-74315c8817d6" providerId="AD" clId="Web-{13D9E67A-FBED-26B8-3B6E-46C4AF06D63B}" dt="2026-06-08T03:49:03.527" v="7"/>
          <ac:spMkLst>
            <pc:docMk/>
            <pc:sldMk cId="4043737824" sldId="257"/>
            <ac:spMk id="2" creationId="{78FD68DA-43BA-4508-8DE2-BA9BB7B2FA5B}"/>
          </ac:spMkLst>
        </pc:spChg>
        <pc:spChg chg="mod ord">
          <ac:chgData name="Blanca Risco" userId="S::brisco@hlpusd.org::d11a93fd-6b95-44dd-9d23-74315c8817d6" providerId="AD" clId="Web-{13D9E67A-FBED-26B8-3B6E-46C4AF06D63B}" dt="2026-06-08T03:49:03.527" v="7"/>
          <ac:spMkLst>
            <pc:docMk/>
            <pc:sldMk cId="4043737824" sldId="257"/>
            <ac:spMk id="3" creationId="{A8E9CFF2-3777-4FF4-A759-8491175B0B7C}"/>
          </ac:spMkLst>
        </pc:spChg>
      </pc:sldChg>
      <pc:sldChg chg="modSp mod modClrScheme chgLayout">
        <pc:chgData name="Blanca Risco" userId="S::brisco@hlpusd.org::d11a93fd-6b95-44dd-9d23-74315c8817d6" providerId="AD" clId="Web-{13D9E67A-FBED-26B8-3B6E-46C4AF06D63B}" dt="2026-06-08T03:49:03.527" v="7"/>
        <pc:sldMkLst>
          <pc:docMk/>
          <pc:sldMk cId="191714609" sldId="258"/>
        </pc:sldMkLst>
        <pc:spChg chg="mod ord">
          <ac:chgData name="Blanca Risco" userId="S::brisco@hlpusd.org::d11a93fd-6b95-44dd-9d23-74315c8817d6" providerId="AD" clId="Web-{13D9E67A-FBED-26B8-3B6E-46C4AF06D63B}" dt="2026-06-08T03:49:03.527" v="7"/>
          <ac:spMkLst>
            <pc:docMk/>
            <pc:sldMk cId="191714609" sldId="258"/>
            <ac:spMk id="2" creationId="{E4EEFF43-6B1E-8BAB-F125-E09119D7BFA4}"/>
          </ac:spMkLst>
        </pc:spChg>
      </pc:sldChg>
      <pc:sldChg chg="modSp mod modClrScheme chgLayout">
        <pc:chgData name="Blanca Risco" userId="S::brisco@hlpusd.org::d11a93fd-6b95-44dd-9d23-74315c8817d6" providerId="AD" clId="Web-{13D9E67A-FBED-26B8-3B6E-46C4AF06D63B}" dt="2026-06-08T03:49:03.527" v="7"/>
        <pc:sldMkLst>
          <pc:docMk/>
          <pc:sldMk cId="4244717758" sldId="267"/>
        </pc:sldMkLst>
        <pc:spChg chg="mod ord">
          <ac:chgData name="Blanca Risco" userId="S::brisco@hlpusd.org::d11a93fd-6b95-44dd-9d23-74315c8817d6" providerId="AD" clId="Web-{13D9E67A-FBED-26B8-3B6E-46C4AF06D63B}" dt="2026-06-08T03:49:03.527" v="7"/>
          <ac:spMkLst>
            <pc:docMk/>
            <pc:sldMk cId="4244717758" sldId="267"/>
            <ac:spMk id="4" creationId="{D57BB210-2569-459C-A7C2-56D5C4C465E9}"/>
          </ac:spMkLst>
        </pc:spChg>
        <pc:spChg chg="mod ord">
          <ac:chgData name="Blanca Risco" userId="S::brisco@hlpusd.org::d11a93fd-6b95-44dd-9d23-74315c8817d6" providerId="AD" clId="Web-{13D9E67A-FBED-26B8-3B6E-46C4AF06D63B}" dt="2026-06-08T03:49:03.527" v="7"/>
          <ac:spMkLst>
            <pc:docMk/>
            <pc:sldMk cId="4244717758" sldId="267"/>
            <ac:spMk id="5" creationId="{345CEC9C-CFF1-294D-FB31-81D45E7E0BF9}"/>
          </ac:spMkLst>
        </pc:spChg>
      </pc:sldChg>
      <pc:sldChg chg="addSp delSp modSp mod modClrScheme chgLayout">
        <pc:chgData name="Blanca Risco" userId="S::brisco@hlpusd.org::d11a93fd-6b95-44dd-9d23-74315c8817d6" providerId="AD" clId="Web-{13D9E67A-FBED-26B8-3B6E-46C4AF06D63B}" dt="2026-06-08T03:49:03.527" v="7"/>
        <pc:sldMkLst>
          <pc:docMk/>
          <pc:sldMk cId="3702001044" sldId="269"/>
        </pc:sldMkLst>
        <pc:spChg chg="mod ord">
          <ac:chgData name="Blanca Risco" userId="S::brisco@hlpusd.org::d11a93fd-6b95-44dd-9d23-74315c8817d6" providerId="AD" clId="Web-{13D9E67A-FBED-26B8-3B6E-46C4AF06D63B}" dt="2026-06-08T03:49:03.527" v="7"/>
          <ac:spMkLst>
            <pc:docMk/>
            <pc:sldMk cId="3702001044" sldId="269"/>
            <ac:spMk id="2" creationId="{A3854712-062C-E679-3CD3-9C7D650D12D7}"/>
          </ac:spMkLst>
        </pc:spChg>
        <pc:spChg chg="mod ord">
          <ac:chgData name="Blanca Risco" userId="S::brisco@hlpusd.org::d11a93fd-6b95-44dd-9d23-74315c8817d6" providerId="AD" clId="Web-{13D9E67A-FBED-26B8-3B6E-46C4AF06D63B}" dt="2026-06-08T03:49:03.527" v="7"/>
          <ac:spMkLst>
            <pc:docMk/>
            <pc:sldMk cId="3702001044" sldId="269"/>
            <ac:spMk id="3" creationId="{4DE00307-403F-2B74-9437-FC0EA5C6FF26}"/>
          </ac:spMkLst>
        </pc:spChg>
        <pc:graphicFrameChg chg="mod ord">
          <ac:chgData name="Blanca Risco" userId="S::brisco@hlpusd.org::d11a93fd-6b95-44dd-9d23-74315c8817d6" providerId="AD" clId="Web-{13D9E67A-FBED-26B8-3B6E-46C4AF06D63B}" dt="2026-06-08T03:49:03.527" v="7"/>
          <ac:graphicFrameMkLst>
            <pc:docMk/>
            <pc:sldMk cId="3702001044" sldId="269"/>
            <ac:graphicFrameMk id="5" creationId="{C2F7DDC8-9C58-A9B4-973A-5B05C281B7AD}"/>
          </ac:graphicFrameMkLst>
        </pc:graphicFrameChg>
      </pc:sldChg>
      <pc:sldMasterChg chg="del delSldLayout">
        <pc:chgData name="Blanca Risco" userId="S::brisco@hlpusd.org::d11a93fd-6b95-44dd-9d23-74315c8817d6" providerId="AD" clId="Web-{13D9E67A-FBED-26B8-3B6E-46C4AF06D63B}" dt="2026-06-08T03:47:18.457" v="0"/>
        <pc:sldMasterMkLst>
          <pc:docMk/>
          <pc:sldMasterMk cId="3034982234" sldId="2147483746"/>
        </pc:sldMasterMkLst>
        <pc:sldLayoutChg chg="del">
          <pc:chgData name="Blanca Risco" userId="S::brisco@hlpusd.org::d11a93fd-6b95-44dd-9d23-74315c8817d6" providerId="AD" clId="Web-{13D9E67A-FBED-26B8-3B6E-46C4AF06D63B}" dt="2026-06-08T03:47:18.457" v="0"/>
          <pc:sldLayoutMkLst>
            <pc:docMk/>
            <pc:sldMasterMk cId="3034982234" sldId="2147483746"/>
            <pc:sldLayoutMk cId="811860513" sldId="2147483732"/>
          </pc:sldLayoutMkLst>
        </pc:sldLayoutChg>
        <pc:sldLayoutChg chg="del">
          <pc:chgData name="Blanca Risco" userId="S::brisco@hlpusd.org::d11a93fd-6b95-44dd-9d23-74315c8817d6" providerId="AD" clId="Web-{13D9E67A-FBED-26B8-3B6E-46C4AF06D63B}" dt="2026-06-08T03:47:18.457" v="0"/>
          <pc:sldLayoutMkLst>
            <pc:docMk/>
            <pc:sldMasterMk cId="3034982234" sldId="2147483746"/>
            <pc:sldLayoutMk cId="2001422672" sldId="2147483733"/>
          </pc:sldLayoutMkLst>
        </pc:sldLayoutChg>
        <pc:sldLayoutChg chg="del">
          <pc:chgData name="Blanca Risco" userId="S::brisco@hlpusd.org::d11a93fd-6b95-44dd-9d23-74315c8817d6" providerId="AD" clId="Web-{13D9E67A-FBED-26B8-3B6E-46C4AF06D63B}" dt="2026-06-08T03:47:18.457" v="0"/>
          <pc:sldLayoutMkLst>
            <pc:docMk/>
            <pc:sldMasterMk cId="3034982234" sldId="2147483746"/>
            <pc:sldLayoutMk cId="1933282235" sldId="2147483734"/>
          </pc:sldLayoutMkLst>
        </pc:sldLayoutChg>
        <pc:sldLayoutChg chg="del">
          <pc:chgData name="Blanca Risco" userId="S::brisco@hlpusd.org::d11a93fd-6b95-44dd-9d23-74315c8817d6" providerId="AD" clId="Web-{13D9E67A-FBED-26B8-3B6E-46C4AF06D63B}" dt="2026-06-08T03:47:18.457" v="0"/>
          <pc:sldLayoutMkLst>
            <pc:docMk/>
            <pc:sldMasterMk cId="3034982234" sldId="2147483746"/>
            <pc:sldLayoutMk cId="523267730" sldId="2147483735"/>
          </pc:sldLayoutMkLst>
        </pc:sldLayoutChg>
        <pc:sldLayoutChg chg="del">
          <pc:chgData name="Blanca Risco" userId="S::brisco@hlpusd.org::d11a93fd-6b95-44dd-9d23-74315c8817d6" providerId="AD" clId="Web-{13D9E67A-FBED-26B8-3B6E-46C4AF06D63B}" dt="2026-06-08T03:47:18.457" v="0"/>
          <pc:sldLayoutMkLst>
            <pc:docMk/>
            <pc:sldMasterMk cId="3034982234" sldId="2147483746"/>
            <pc:sldLayoutMk cId="1672269861" sldId="2147483736"/>
          </pc:sldLayoutMkLst>
        </pc:sldLayoutChg>
        <pc:sldLayoutChg chg="del">
          <pc:chgData name="Blanca Risco" userId="S::brisco@hlpusd.org::d11a93fd-6b95-44dd-9d23-74315c8817d6" providerId="AD" clId="Web-{13D9E67A-FBED-26B8-3B6E-46C4AF06D63B}" dt="2026-06-08T03:47:18.457" v="0"/>
          <pc:sldLayoutMkLst>
            <pc:docMk/>
            <pc:sldMasterMk cId="3034982234" sldId="2147483746"/>
            <pc:sldLayoutMk cId="761827292" sldId="2147483737"/>
          </pc:sldLayoutMkLst>
        </pc:sldLayoutChg>
        <pc:sldLayoutChg chg="del">
          <pc:chgData name="Blanca Risco" userId="S::brisco@hlpusd.org::d11a93fd-6b95-44dd-9d23-74315c8817d6" providerId="AD" clId="Web-{13D9E67A-FBED-26B8-3B6E-46C4AF06D63B}" dt="2026-06-08T03:47:18.457" v="0"/>
          <pc:sldLayoutMkLst>
            <pc:docMk/>
            <pc:sldMasterMk cId="3034982234" sldId="2147483746"/>
            <pc:sldLayoutMk cId="3068194699" sldId="2147483738"/>
          </pc:sldLayoutMkLst>
        </pc:sldLayoutChg>
        <pc:sldLayoutChg chg="del">
          <pc:chgData name="Blanca Risco" userId="S::brisco@hlpusd.org::d11a93fd-6b95-44dd-9d23-74315c8817d6" providerId="AD" clId="Web-{13D9E67A-FBED-26B8-3B6E-46C4AF06D63B}" dt="2026-06-08T03:47:18.457" v="0"/>
          <pc:sldLayoutMkLst>
            <pc:docMk/>
            <pc:sldMasterMk cId="3034982234" sldId="2147483746"/>
            <pc:sldLayoutMk cId="4256663047" sldId="2147483743"/>
          </pc:sldLayoutMkLst>
        </pc:sldLayoutChg>
        <pc:sldLayoutChg chg="del">
          <pc:chgData name="Blanca Risco" userId="S::brisco@hlpusd.org::d11a93fd-6b95-44dd-9d23-74315c8817d6" providerId="AD" clId="Web-{13D9E67A-FBED-26B8-3B6E-46C4AF06D63B}" dt="2026-06-08T03:47:18.457" v="0"/>
          <pc:sldLayoutMkLst>
            <pc:docMk/>
            <pc:sldMasterMk cId="3034982234" sldId="2147483746"/>
            <pc:sldLayoutMk cId="3304162564" sldId="2147483747"/>
          </pc:sldLayoutMkLst>
        </pc:sldLayoutChg>
        <pc:sldLayoutChg chg="del">
          <pc:chgData name="Blanca Risco" userId="S::brisco@hlpusd.org::d11a93fd-6b95-44dd-9d23-74315c8817d6" providerId="AD" clId="Web-{13D9E67A-FBED-26B8-3B6E-46C4AF06D63B}" dt="2026-06-08T03:47:18.457" v="0"/>
          <pc:sldLayoutMkLst>
            <pc:docMk/>
            <pc:sldMasterMk cId="3034982234" sldId="2147483746"/>
            <pc:sldLayoutMk cId="4258331492" sldId="2147483748"/>
          </pc:sldLayoutMkLst>
        </pc:sldLayoutChg>
        <pc:sldLayoutChg chg="del">
          <pc:chgData name="Blanca Risco" userId="S::brisco@hlpusd.org::d11a93fd-6b95-44dd-9d23-74315c8817d6" providerId="AD" clId="Web-{13D9E67A-FBED-26B8-3B6E-46C4AF06D63B}" dt="2026-06-08T03:47:18.457" v="0"/>
          <pc:sldLayoutMkLst>
            <pc:docMk/>
            <pc:sldMasterMk cId="3034982234" sldId="2147483746"/>
            <pc:sldLayoutMk cId="892670607" sldId="2147483749"/>
          </pc:sldLayoutMkLst>
        </pc:sldLayoutChg>
      </pc:sldMasterChg>
      <pc:sldMasterChg chg="del delSldLayout">
        <pc:chgData name="Blanca Risco" userId="S::brisco@hlpusd.org::d11a93fd-6b95-44dd-9d23-74315c8817d6" providerId="AD" clId="Web-{13D9E67A-FBED-26B8-3B6E-46C4AF06D63B}" dt="2026-06-08T03:47:18.457" v="0"/>
        <pc:sldMasterMkLst>
          <pc:docMk/>
          <pc:sldMasterMk cId="3493296163" sldId="2147483750"/>
        </pc:sldMasterMkLst>
        <pc:sldLayoutChg chg="del">
          <pc:chgData name="Blanca Risco" userId="S::brisco@hlpusd.org::d11a93fd-6b95-44dd-9d23-74315c8817d6" providerId="AD" clId="Web-{13D9E67A-FBED-26B8-3B6E-46C4AF06D63B}" dt="2026-06-08T03:47:18.457" v="0"/>
          <pc:sldLayoutMkLst>
            <pc:docMk/>
            <pc:sldMasterMk cId="3493296163" sldId="2147483750"/>
            <pc:sldLayoutMk cId="1931526332" sldId="2147483751"/>
          </pc:sldLayoutMkLst>
        </pc:sldLayoutChg>
        <pc:sldLayoutChg chg="del">
          <pc:chgData name="Blanca Risco" userId="S::brisco@hlpusd.org::d11a93fd-6b95-44dd-9d23-74315c8817d6" providerId="AD" clId="Web-{13D9E67A-FBED-26B8-3B6E-46C4AF06D63B}" dt="2026-06-08T03:47:18.457" v="0"/>
          <pc:sldLayoutMkLst>
            <pc:docMk/>
            <pc:sldMasterMk cId="3493296163" sldId="2147483750"/>
            <pc:sldLayoutMk cId="3296122288" sldId="2147483752"/>
          </pc:sldLayoutMkLst>
        </pc:sldLayoutChg>
        <pc:sldLayoutChg chg="del">
          <pc:chgData name="Blanca Risco" userId="S::brisco@hlpusd.org::d11a93fd-6b95-44dd-9d23-74315c8817d6" providerId="AD" clId="Web-{13D9E67A-FBED-26B8-3B6E-46C4AF06D63B}" dt="2026-06-08T03:47:18.457" v="0"/>
          <pc:sldLayoutMkLst>
            <pc:docMk/>
            <pc:sldMasterMk cId="3493296163" sldId="2147483750"/>
            <pc:sldLayoutMk cId="2995530560" sldId="2147483753"/>
          </pc:sldLayoutMkLst>
        </pc:sldLayoutChg>
        <pc:sldLayoutChg chg="del">
          <pc:chgData name="Blanca Risco" userId="S::brisco@hlpusd.org::d11a93fd-6b95-44dd-9d23-74315c8817d6" providerId="AD" clId="Web-{13D9E67A-FBED-26B8-3B6E-46C4AF06D63B}" dt="2026-06-08T03:47:18.457" v="0"/>
          <pc:sldLayoutMkLst>
            <pc:docMk/>
            <pc:sldMasterMk cId="3493296163" sldId="2147483750"/>
            <pc:sldLayoutMk cId="3223970084" sldId="2147483754"/>
          </pc:sldLayoutMkLst>
        </pc:sldLayoutChg>
        <pc:sldLayoutChg chg="del">
          <pc:chgData name="Blanca Risco" userId="S::brisco@hlpusd.org::d11a93fd-6b95-44dd-9d23-74315c8817d6" providerId="AD" clId="Web-{13D9E67A-FBED-26B8-3B6E-46C4AF06D63B}" dt="2026-06-08T03:47:18.457" v="0"/>
          <pc:sldLayoutMkLst>
            <pc:docMk/>
            <pc:sldMasterMk cId="3493296163" sldId="2147483750"/>
            <pc:sldLayoutMk cId="3875541137" sldId="2147483755"/>
          </pc:sldLayoutMkLst>
        </pc:sldLayoutChg>
        <pc:sldLayoutChg chg="del">
          <pc:chgData name="Blanca Risco" userId="S::brisco@hlpusd.org::d11a93fd-6b95-44dd-9d23-74315c8817d6" providerId="AD" clId="Web-{13D9E67A-FBED-26B8-3B6E-46C4AF06D63B}" dt="2026-06-08T03:47:18.457" v="0"/>
          <pc:sldLayoutMkLst>
            <pc:docMk/>
            <pc:sldMasterMk cId="3493296163" sldId="2147483750"/>
            <pc:sldLayoutMk cId="919300693" sldId="2147483756"/>
          </pc:sldLayoutMkLst>
        </pc:sldLayoutChg>
        <pc:sldLayoutChg chg="del">
          <pc:chgData name="Blanca Risco" userId="S::brisco@hlpusd.org::d11a93fd-6b95-44dd-9d23-74315c8817d6" providerId="AD" clId="Web-{13D9E67A-FBED-26B8-3B6E-46C4AF06D63B}" dt="2026-06-08T03:47:18.457" v="0"/>
          <pc:sldLayoutMkLst>
            <pc:docMk/>
            <pc:sldMasterMk cId="3493296163" sldId="2147483750"/>
            <pc:sldLayoutMk cId="1651514181" sldId="2147483757"/>
          </pc:sldLayoutMkLst>
        </pc:sldLayoutChg>
        <pc:sldLayoutChg chg="del">
          <pc:chgData name="Blanca Risco" userId="S::brisco@hlpusd.org::d11a93fd-6b95-44dd-9d23-74315c8817d6" providerId="AD" clId="Web-{13D9E67A-FBED-26B8-3B6E-46C4AF06D63B}" dt="2026-06-08T03:47:18.457" v="0"/>
          <pc:sldLayoutMkLst>
            <pc:docMk/>
            <pc:sldMasterMk cId="3493296163" sldId="2147483750"/>
            <pc:sldLayoutMk cId="3946194110" sldId="2147483758"/>
          </pc:sldLayoutMkLst>
        </pc:sldLayoutChg>
        <pc:sldLayoutChg chg="del">
          <pc:chgData name="Blanca Risco" userId="S::brisco@hlpusd.org::d11a93fd-6b95-44dd-9d23-74315c8817d6" providerId="AD" clId="Web-{13D9E67A-FBED-26B8-3B6E-46C4AF06D63B}" dt="2026-06-08T03:47:18.457" v="0"/>
          <pc:sldLayoutMkLst>
            <pc:docMk/>
            <pc:sldMasterMk cId="3493296163" sldId="2147483750"/>
            <pc:sldLayoutMk cId="3157592446" sldId="2147483759"/>
          </pc:sldLayoutMkLst>
        </pc:sldLayoutChg>
        <pc:sldLayoutChg chg="del">
          <pc:chgData name="Blanca Risco" userId="S::brisco@hlpusd.org::d11a93fd-6b95-44dd-9d23-74315c8817d6" providerId="AD" clId="Web-{13D9E67A-FBED-26B8-3B6E-46C4AF06D63B}" dt="2026-06-08T03:47:18.457" v="0"/>
          <pc:sldLayoutMkLst>
            <pc:docMk/>
            <pc:sldMasterMk cId="3493296163" sldId="2147483750"/>
            <pc:sldLayoutMk cId="149903915" sldId="2147483760"/>
          </pc:sldLayoutMkLst>
        </pc:sldLayoutChg>
        <pc:sldLayoutChg chg="del">
          <pc:chgData name="Blanca Risco" userId="S::brisco@hlpusd.org::d11a93fd-6b95-44dd-9d23-74315c8817d6" providerId="AD" clId="Web-{13D9E67A-FBED-26B8-3B6E-46C4AF06D63B}" dt="2026-06-08T03:47:18.457" v="0"/>
          <pc:sldLayoutMkLst>
            <pc:docMk/>
            <pc:sldMasterMk cId="3493296163" sldId="2147483750"/>
            <pc:sldLayoutMk cId="2438691289" sldId="2147483761"/>
          </pc:sldLayoutMkLst>
        </pc:sldLayoutChg>
      </pc:sldMasterChg>
      <pc:sldMasterChg chg="add del addSldLayout delSldLayout modSldLayout">
        <pc:chgData name="Blanca Risco" userId="S::brisco@hlpusd.org::d11a93fd-6b95-44dd-9d23-74315c8817d6" providerId="AD" clId="Web-{13D9E67A-FBED-26B8-3B6E-46C4AF06D63B}" dt="2026-06-08T03:48:46.010" v="3"/>
        <pc:sldMasterMkLst>
          <pc:docMk/>
          <pc:sldMasterMk cId="176570432" sldId="2147483762"/>
        </pc:sldMasterMkLst>
        <pc:sldLayoutChg chg="add del mod replId">
          <pc:chgData name="Blanca Risco" userId="S::brisco@hlpusd.org::d11a93fd-6b95-44dd-9d23-74315c8817d6" providerId="AD" clId="Web-{13D9E67A-FBED-26B8-3B6E-46C4AF06D63B}" dt="2026-06-08T03:48:46.010" v="3"/>
          <pc:sldLayoutMkLst>
            <pc:docMk/>
            <pc:sldMasterMk cId="176570432" sldId="2147483762"/>
            <pc:sldLayoutMk cId="2293048647" sldId="2147483763"/>
          </pc:sldLayoutMkLst>
        </pc:sldLayoutChg>
        <pc:sldLayoutChg chg="add del mod replId">
          <pc:chgData name="Blanca Risco" userId="S::brisco@hlpusd.org::d11a93fd-6b95-44dd-9d23-74315c8817d6" providerId="AD" clId="Web-{13D9E67A-FBED-26B8-3B6E-46C4AF06D63B}" dt="2026-06-08T03:48:46.010" v="3"/>
          <pc:sldLayoutMkLst>
            <pc:docMk/>
            <pc:sldMasterMk cId="176570432" sldId="2147483762"/>
            <pc:sldLayoutMk cId="1637233675" sldId="2147483764"/>
          </pc:sldLayoutMkLst>
        </pc:sldLayoutChg>
        <pc:sldLayoutChg chg="add del mod replId">
          <pc:chgData name="Blanca Risco" userId="S::brisco@hlpusd.org::d11a93fd-6b95-44dd-9d23-74315c8817d6" providerId="AD" clId="Web-{13D9E67A-FBED-26B8-3B6E-46C4AF06D63B}" dt="2026-06-08T03:48:46.010" v="3"/>
          <pc:sldLayoutMkLst>
            <pc:docMk/>
            <pc:sldMasterMk cId="176570432" sldId="2147483762"/>
            <pc:sldLayoutMk cId="35327954" sldId="2147483765"/>
          </pc:sldLayoutMkLst>
        </pc:sldLayoutChg>
        <pc:sldLayoutChg chg="add del mod replId">
          <pc:chgData name="Blanca Risco" userId="S::brisco@hlpusd.org::d11a93fd-6b95-44dd-9d23-74315c8817d6" providerId="AD" clId="Web-{13D9E67A-FBED-26B8-3B6E-46C4AF06D63B}" dt="2026-06-08T03:48:46.010" v="3"/>
          <pc:sldLayoutMkLst>
            <pc:docMk/>
            <pc:sldMasterMk cId="176570432" sldId="2147483762"/>
            <pc:sldLayoutMk cId="1073068356" sldId="2147483766"/>
          </pc:sldLayoutMkLst>
        </pc:sldLayoutChg>
        <pc:sldLayoutChg chg="add del mod replId">
          <pc:chgData name="Blanca Risco" userId="S::brisco@hlpusd.org::d11a93fd-6b95-44dd-9d23-74315c8817d6" providerId="AD" clId="Web-{13D9E67A-FBED-26B8-3B6E-46C4AF06D63B}" dt="2026-06-08T03:48:46.010" v="3"/>
          <pc:sldLayoutMkLst>
            <pc:docMk/>
            <pc:sldMasterMk cId="176570432" sldId="2147483762"/>
            <pc:sldLayoutMk cId="177549999" sldId="2147483767"/>
          </pc:sldLayoutMkLst>
        </pc:sldLayoutChg>
        <pc:sldLayoutChg chg="add del mod replId">
          <pc:chgData name="Blanca Risco" userId="S::brisco@hlpusd.org::d11a93fd-6b95-44dd-9d23-74315c8817d6" providerId="AD" clId="Web-{13D9E67A-FBED-26B8-3B6E-46C4AF06D63B}" dt="2026-06-08T03:48:46.010" v="3"/>
          <pc:sldLayoutMkLst>
            <pc:docMk/>
            <pc:sldMasterMk cId="176570432" sldId="2147483762"/>
            <pc:sldLayoutMk cId="16876082" sldId="2147483768"/>
          </pc:sldLayoutMkLst>
        </pc:sldLayoutChg>
        <pc:sldLayoutChg chg="add del mod replId">
          <pc:chgData name="Blanca Risco" userId="S::brisco@hlpusd.org::d11a93fd-6b95-44dd-9d23-74315c8817d6" providerId="AD" clId="Web-{13D9E67A-FBED-26B8-3B6E-46C4AF06D63B}" dt="2026-06-08T03:48:46.010" v="3"/>
          <pc:sldLayoutMkLst>
            <pc:docMk/>
            <pc:sldMasterMk cId="176570432" sldId="2147483762"/>
            <pc:sldLayoutMk cId="4153390826" sldId="2147483769"/>
          </pc:sldLayoutMkLst>
        </pc:sldLayoutChg>
        <pc:sldLayoutChg chg="add del mod replId">
          <pc:chgData name="Blanca Risco" userId="S::brisco@hlpusd.org::d11a93fd-6b95-44dd-9d23-74315c8817d6" providerId="AD" clId="Web-{13D9E67A-FBED-26B8-3B6E-46C4AF06D63B}" dt="2026-06-08T03:48:46.010" v="3"/>
          <pc:sldLayoutMkLst>
            <pc:docMk/>
            <pc:sldMasterMk cId="176570432" sldId="2147483762"/>
            <pc:sldLayoutMk cId="747077062" sldId="2147483770"/>
          </pc:sldLayoutMkLst>
        </pc:sldLayoutChg>
        <pc:sldLayoutChg chg="add del mod replId">
          <pc:chgData name="Blanca Risco" userId="S::brisco@hlpusd.org::d11a93fd-6b95-44dd-9d23-74315c8817d6" providerId="AD" clId="Web-{13D9E67A-FBED-26B8-3B6E-46C4AF06D63B}" dt="2026-06-08T03:48:46.010" v="3"/>
          <pc:sldLayoutMkLst>
            <pc:docMk/>
            <pc:sldMasterMk cId="176570432" sldId="2147483762"/>
            <pc:sldLayoutMk cId="238141514" sldId="2147483771"/>
          </pc:sldLayoutMkLst>
        </pc:sldLayoutChg>
        <pc:sldLayoutChg chg="add del mod replId">
          <pc:chgData name="Blanca Risco" userId="S::brisco@hlpusd.org::d11a93fd-6b95-44dd-9d23-74315c8817d6" providerId="AD" clId="Web-{13D9E67A-FBED-26B8-3B6E-46C4AF06D63B}" dt="2026-06-08T03:48:46.010" v="3"/>
          <pc:sldLayoutMkLst>
            <pc:docMk/>
            <pc:sldMasterMk cId="176570432" sldId="2147483762"/>
            <pc:sldLayoutMk cId="786155925" sldId="2147483772"/>
          </pc:sldLayoutMkLst>
        </pc:sldLayoutChg>
        <pc:sldLayoutChg chg="add del mod replId">
          <pc:chgData name="Blanca Risco" userId="S::brisco@hlpusd.org::d11a93fd-6b95-44dd-9d23-74315c8817d6" providerId="AD" clId="Web-{13D9E67A-FBED-26B8-3B6E-46C4AF06D63B}" dt="2026-06-08T03:48:46.010" v="3"/>
          <pc:sldLayoutMkLst>
            <pc:docMk/>
            <pc:sldMasterMk cId="176570432" sldId="2147483762"/>
            <pc:sldLayoutMk cId="1123779185" sldId="2147483773"/>
          </pc:sldLayoutMkLst>
        </pc:sldLayoutChg>
      </pc:sldMasterChg>
      <pc:sldMasterChg chg="add del addSldLayout delSldLayout modSldLayout">
        <pc:chgData name="Blanca Risco" userId="S::brisco@hlpusd.org::d11a93fd-6b95-44dd-9d23-74315c8817d6" providerId="AD" clId="Web-{13D9E67A-FBED-26B8-3B6E-46C4AF06D63B}" dt="2026-06-08T03:48:51.151" v="4"/>
        <pc:sldMasterMkLst>
          <pc:docMk/>
          <pc:sldMasterMk cId="201315651" sldId="2147483774"/>
        </pc:sldMasterMkLst>
        <pc:sldLayoutChg chg="add del mod replId">
          <pc:chgData name="Blanca Risco" userId="S::brisco@hlpusd.org::d11a93fd-6b95-44dd-9d23-74315c8817d6" providerId="AD" clId="Web-{13D9E67A-FBED-26B8-3B6E-46C4AF06D63B}" dt="2026-06-08T03:48:51.151" v="4"/>
          <pc:sldLayoutMkLst>
            <pc:docMk/>
            <pc:sldMasterMk cId="201315651" sldId="2147483774"/>
            <pc:sldLayoutMk cId="2054989150" sldId="2147483775"/>
          </pc:sldLayoutMkLst>
        </pc:sldLayoutChg>
        <pc:sldLayoutChg chg="add del mod replId">
          <pc:chgData name="Blanca Risco" userId="S::brisco@hlpusd.org::d11a93fd-6b95-44dd-9d23-74315c8817d6" providerId="AD" clId="Web-{13D9E67A-FBED-26B8-3B6E-46C4AF06D63B}" dt="2026-06-08T03:48:51.151" v="4"/>
          <pc:sldLayoutMkLst>
            <pc:docMk/>
            <pc:sldMasterMk cId="201315651" sldId="2147483774"/>
            <pc:sldLayoutMk cId="1144655073" sldId="2147483776"/>
          </pc:sldLayoutMkLst>
        </pc:sldLayoutChg>
        <pc:sldLayoutChg chg="add del mod replId">
          <pc:chgData name="Blanca Risco" userId="S::brisco@hlpusd.org::d11a93fd-6b95-44dd-9d23-74315c8817d6" providerId="AD" clId="Web-{13D9E67A-FBED-26B8-3B6E-46C4AF06D63B}" dt="2026-06-08T03:48:51.151" v="4"/>
          <pc:sldLayoutMkLst>
            <pc:docMk/>
            <pc:sldMasterMk cId="201315651" sldId="2147483774"/>
            <pc:sldLayoutMk cId="163951136" sldId="2147483777"/>
          </pc:sldLayoutMkLst>
        </pc:sldLayoutChg>
        <pc:sldLayoutChg chg="add del mod replId">
          <pc:chgData name="Blanca Risco" userId="S::brisco@hlpusd.org::d11a93fd-6b95-44dd-9d23-74315c8817d6" providerId="AD" clId="Web-{13D9E67A-FBED-26B8-3B6E-46C4AF06D63B}" dt="2026-06-08T03:48:51.151" v="4"/>
          <pc:sldLayoutMkLst>
            <pc:docMk/>
            <pc:sldMasterMk cId="201315651" sldId="2147483774"/>
            <pc:sldLayoutMk cId="1573612387" sldId="2147483778"/>
          </pc:sldLayoutMkLst>
        </pc:sldLayoutChg>
        <pc:sldLayoutChg chg="add del mod replId">
          <pc:chgData name="Blanca Risco" userId="S::brisco@hlpusd.org::d11a93fd-6b95-44dd-9d23-74315c8817d6" providerId="AD" clId="Web-{13D9E67A-FBED-26B8-3B6E-46C4AF06D63B}" dt="2026-06-08T03:48:51.151" v="4"/>
          <pc:sldLayoutMkLst>
            <pc:docMk/>
            <pc:sldMasterMk cId="201315651" sldId="2147483774"/>
            <pc:sldLayoutMk cId="3685422425" sldId="2147483779"/>
          </pc:sldLayoutMkLst>
        </pc:sldLayoutChg>
        <pc:sldLayoutChg chg="add del mod replId">
          <pc:chgData name="Blanca Risco" userId="S::brisco@hlpusd.org::d11a93fd-6b95-44dd-9d23-74315c8817d6" providerId="AD" clId="Web-{13D9E67A-FBED-26B8-3B6E-46C4AF06D63B}" dt="2026-06-08T03:48:51.151" v="4"/>
          <pc:sldLayoutMkLst>
            <pc:docMk/>
            <pc:sldMasterMk cId="201315651" sldId="2147483774"/>
            <pc:sldLayoutMk cId="1485541590" sldId="2147483780"/>
          </pc:sldLayoutMkLst>
        </pc:sldLayoutChg>
        <pc:sldLayoutChg chg="add del mod replId">
          <pc:chgData name="Blanca Risco" userId="S::brisco@hlpusd.org::d11a93fd-6b95-44dd-9d23-74315c8817d6" providerId="AD" clId="Web-{13D9E67A-FBED-26B8-3B6E-46C4AF06D63B}" dt="2026-06-08T03:48:51.151" v="4"/>
          <pc:sldLayoutMkLst>
            <pc:docMk/>
            <pc:sldMasterMk cId="201315651" sldId="2147483774"/>
            <pc:sldLayoutMk cId="210393128" sldId="2147483781"/>
          </pc:sldLayoutMkLst>
        </pc:sldLayoutChg>
        <pc:sldLayoutChg chg="add del mod replId">
          <pc:chgData name="Blanca Risco" userId="S::brisco@hlpusd.org::d11a93fd-6b95-44dd-9d23-74315c8817d6" providerId="AD" clId="Web-{13D9E67A-FBED-26B8-3B6E-46C4AF06D63B}" dt="2026-06-08T03:48:51.151" v="4"/>
          <pc:sldLayoutMkLst>
            <pc:docMk/>
            <pc:sldMasterMk cId="201315651" sldId="2147483774"/>
            <pc:sldLayoutMk cId="3586592652" sldId="2147483782"/>
          </pc:sldLayoutMkLst>
        </pc:sldLayoutChg>
        <pc:sldLayoutChg chg="add del mod replId">
          <pc:chgData name="Blanca Risco" userId="S::brisco@hlpusd.org::d11a93fd-6b95-44dd-9d23-74315c8817d6" providerId="AD" clId="Web-{13D9E67A-FBED-26B8-3B6E-46C4AF06D63B}" dt="2026-06-08T03:48:51.151" v="4"/>
          <pc:sldLayoutMkLst>
            <pc:docMk/>
            <pc:sldMasterMk cId="201315651" sldId="2147483774"/>
            <pc:sldLayoutMk cId="1266487489" sldId="2147483783"/>
          </pc:sldLayoutMkLst>
        </pc:sldLayoutChg>
        <pc:sldLayoutChg chg="add del mod replId">
          <pc:chgData name="Blanca Risco" userId="S::brisco@hlpusd.org::d11a93fd-6b95-44dd-9d23-74315c8817d6" providerId="AD" clId="Web-{13D9E67A-FBED-26B8-3B6E-46C4AF06D63B}" dt="2026-06-08T03:48:51.151" v="4"/>
          <pc:sldLayoutMkLst>
            <pc:docMk/>
            <pc:sldMasterMk cId="201315651" sldId="2147483774"/>
            <pc:sldLayoutMk cId="718591093" sldId="2147483784"/>
          </pc:sldLayoutMkLst>
        </pc:sldLayoutChg>
        <pc:sldLayoutChg chg="add del mod replId">
          <pc:chgData name="Blanca Risco" userId="S::brisco@hlpusd.org::d11a93fd-6b95-44dd-9d23-74315c8817d6" providerId="AD" clId="Web-{13D9E67A-FBED-26B8-3B6E-46C4AF06D63B}" dt="2026-06-08T03:48:51.151" v="4"/>
          <pc:sldLayoutMkLst>
            <pc:docMk/>
            <pc:sldMasterMk cId="201315651" sldId="2147483774"/>
            <pc:sldLayoutMk cId="17186976" sldId="2147483785"/>
          </pc:sldLayoutMkLst>
        </pc:sldLayoutChg>
      </pc:sldMasterChg>
      <pc:sldMasterChg chg="add del addSldLayout delSldLayout modSldLayout">
        <pc:chgData name="Blanca Risco" userId="S::brisco@hlpusd.org::d11a93fd-6b95-44dd-9d23-74315c8817d6" providerId="AD" clId="Web-{13D9E67A-FBED-26B8-3B6E-46C4AF06D63B}" dt="2026-06-08T03:48:55.464" v="5"/>
        <pc:sldMasterMkLst>
          <pc:docMk/>
          <pc:sldMasterMk cId="2343653783" sldId="2147483786"/>
        </pc:sldMasterMkLst>
        <pc:sldLayoutChg chg="add del mod replId">
          <pc:chgData name="Blanca Risco" userId="S::brisco@hlpusd.org::d11a93fd-6b95-44dd-9d23-74315c8817d6" providerId="AD" clId="Web-{13D9E67A-FBED-26B8-3B6E-46C4AF06D63B}" dt="2026-06-08T03:48:55.464" v="5"/>
          <pc:sldLayoutMkLst>
            <pc:docMk/>
            <pc:sldMasterMk cId="2343653783" sldId="2147483786"/>
            <pc:sldLayoutMk cId="3146112152" sldId="2147483787"/>
          </pc:sldLayoutMkLst>
        </pc:sldLayoutChg>
        <pc:sldLayoutChg chg="add del mod replId">
          <pc:chgData name="Blanca Risco" userId="S::brisco@hlpusd.org::d11a93fd-6b95-44dd-9d23-74315c8817d6" providerId="AD" clId="Web-{13D9E67A-FBED-26B8-3B6E-46C4AF06D63B}" dt="2026-06-08T03:48:55.464" v="5"/>
          <pc:sldLayoutMkLst>
            <pc:docMk/>
            <pc:sldMasterMk cId="2343653783" sldId="2147483786"/>
            <pc:sldLayoutMk cId="62704502" sldId="2147483788"/>
          </pc:sldLayoutMkLst>
        </pc:sldLayoutChg>
        <pc:sldLayoutChg chg="add del mod replId">
          <pc:chgData name="Blanca Risco" userId="S::brisco@hlpusd.org::d11a93fd-6b95-44dd-9d23-74315c8817d6" providerId="AD" clId="Web-{13D9E67A-FBED-26B8-3B6E-46C4AF06D63B}" dt="2026-06-08T03:48:55.464" v="5"/>
          <pc:sldLayoutMkLst>
            <pc:docMk/>
            <pc:sldMasterMk cId="2343653783" sldId="2147483786"/>
            <pc:sldLayoutMk cId="3552547781" sldId="2147483789"/>
          </pc:sldLayoutMkLst>
        </pc:sldLayoutChg>
        <pc:sldLayoutChg chg="add del mod replId">
          <pc:chgData name="Blanca Risco" userId="S::brisco@hlpusd.org::d11a93fd-6b95-44dd-9d23-74315c8817d6" providerId="AD" clId="Web-{13D9E67A-FBED-26B8-3B6E-46C4AF06D63B}" dt="2026-06-08T03:48:55.464" v="5"/>
          <pc:sldLayoutMkLst>
            <pc:docMk/>
            <pc:sldMasterMk cId="2343653783" sldId="2147483786"/>
            <pc:sldLayoutMk cId="3829708794" sldId="2147483790"/>
          </pc:sldLayoutMkLst>
        </pc:sldLayoutChg>
        <pc:sldLayoutChg chg="add del mod replId">
          <pc:chgData name="Blanca Risco" userId="S::brisco@hlpusd.org::d11a93fd-6b95-44dd-9d23-74315c8817d6" providerId="AD" clId="Web-{13D9E67A-FBED-26B8-3B6E-46C4AF06D63B}" dt="2026-06-08T03:48:55.464" v="5"/>
          <pc:sldLayoutMkLst>
            <pc:docMk/>
            <pc:sldMasterMk cId="2343653783" sldId="2147483786"/>
            <pc:sldLayoutMk cId="1049065249" sldId="2147483791"/>
          </pc:sldLayoutMkLst>
        </pc:sldLayoutChg>
        <pc:sldLayoutChg chg="add del mod replId">
          <pc:chgData name="Blanca Risco" userId="S::brisco@hlpusd.org::d11a93fd-6b95-44dd-9d23-74315c8817d6" providerId="AD" clId="Web-{13D9E67A-FBED-26B8-3B6E-46C4AF06D63B}" dt="2026-06-08T03:48:55.464" v="5"/>
          <pc:sldLayoutMkLst>
            <pc:docMk/>
            <pc:sldMasterMk cId="2343653783" sldId="2147483786"/>
            <pc:sldLayoutMk cId="4132145793" sldId="2147483792"/>
          </pc:sldLayoutMkLst>
        </pc:sldLayoutChg>
        <pc:sldLayoutChg chg="add del mod replId">
          <pc:chgData name="Blanca Risco" userId="S::brisco@hlpusd.org::d11a93fd-6b95-44dd-9d23-74315c8817d6" providerId="AD" clId="Web-{13D9E67A-FBED-26B8-3B6E-46C4AF06D63B}" dt="2026-06-08T03:48:55.464" v="5"/>
          <pc:sldLayoutMkLst>
            <pc:docMk/>
            <pc:sldMasterMk cId="2343653783" sldId="2147483786"/>
            <pc:sldLayoutMk cId="2528460186" sldId="2147483793"/>
          </pc:sldLayoutMkLst>
        </pc:sldLayoutChg>
        <pc:sldLayoutChg chg="add del mod replId">
          <pc:chgData name="Blanca Risco" userId="S::brisco@hlpusd.org::d11a93fd-6b95-44dd-9d23-74315c8817d6" providerId="AD" clId="Web-{13D9E67A-FBED-26B8-3B6E-46C4AF06D63B}" dt="2026-06-08T03:48:55.464" v="5"/>
          <pc:sldLayoutMkLst>
            <pc:docMk/>
            <pc:sldMasterMk cId="2343653783" sldId="2147483786"/>
            <pc:sldLayoutMk cId="3713210286" sldId="2147483794"/>
          </pc:sldLayoutMkLst>
        </pc:sldLayoutChg>
        <pc:sldLayoutChg chg="add del mod replId">
          <pc:chgData name="Blanca Risco" userId="S::brisco@hlpusd.org::d11a93fd-6b95-44dd-9d23-74315c8817d6" providerId="AD" clId="Web-{13D9E67A-FBED-26B8-3B6E-46C4AF06D63B}" dt="2026-06-08T03:48:55.464" v="5"/>
          <pc:sldLayoutMkLst>
            <pc:docMk/>
            <pc:sldMasterMk cId="2343653783" sldId="2147483786"/>
            <pc:sldLayoutMk cId="1347811755" sldId="2147483795"/>
          </pc:sldLayoutMkLst>
        </pc:sldLayoutChg>
        <pc:sldLayoutChg chg="add del mod replId">
          <pc:chgData name="Blanca Risco" userId="S::brisco@hlpusd.org::d11a93fd-6b95-44dd-9d23-74315c8817d6" providerId="AD" clId="Web-{13D9E67A-FBED-26B8-3B6E-46C4AF06D63B}" dt="2026-06-08T03:48:55.464" v="5"/>
          <pc:sldLayoutMkLst>
            <pc:docMk/>
            <pc:sldMasterMk cId="2343653783" sldId="2147483786"/>
            <pc:sldLayoutMk cId="118065579" sldId="2147483796"/>
          </pc:sldLayoutMkLst>
        </pc:sldLayoutChg>
        <pc:sldLayoutChg chg="add del mod replId">
          <pc:chgData name="Blanca Risco" userId="S::brisco@hlpusd.org::d11a93fd-6b95-44dd-9d23-74315c8817d6" providerId="AD" clId="Web-{13D9E67A-FBED-26B8-3B6E-46C4AF06D63B}" dt="2026-06-08T03:48:55.464" v="5"/>
          <pc:sldLayoutMkLst>
            <pc:docMk/>
            <pc:sldMasterMk cId="2343653783" sldId="2147483786"/>
            <pc:sldLayoutMk cId="1258652843" sldId="2147483797"/>
          </pc:sldLayoutMkLst>
        </pc:sldLayoutChg>
      </pc:sldMasterChg>
      <pc:sldMasterChg chg="add del addSldLayout delSldLayout modSldLayout">
        <pc:chgData name="Blanca Risco" userId="S::brisco@hlpusd.org::d11a93fd-6b95-44dd-9d23-74315c8817d6" providerId="AD" clId="Web-{13D9E67A-FBED-26B8-3B6E-46C4AF06D63B}" dt="2026-06-08T03:48:58.761" v="6"/>
        <pc:sldMasterMkLst>
          <pc:docMk/>
          <pc:sldMasterMk cId="2678707647" sldId="2147483798"/>
        </pc:sldMasterMkLst>
        <pc:sldLayoutChg chg="add del mod replId">
          <pc:chgData name="Blanca Risco" userId="S::brisco@hlpusd.org::d11a93fd-6b95-44dd-9d23-74315c8817d6" providerId="AD" clId="Web-{13D9E67A-FBED-26B8-3B6E-46C4AF06D63B}" dt="2026-06-08T03:48:58.761" v="6"/>
          <pc:sldLayoutMkLst>
            <pc:docMk/>
            <pc:sldMasterMk cId="2678707647" sldId="2147483798"/>
            <pc:sldLayoutMk cId="495874765" sldId="2147483799"/>
          </pc:sldLayoutMkLst>
        </pc:sldLayoutChg>
        <pc:sldLayoutChg chg="add del mod replId">
          <pc:chgData name="Blanca Risco" userId="S::brisco@hlpusd.org::d11a93fd-6b95-44dd-9d23-74315c8817d6" providerId="AD" clId="Web-{13D9E67A-FBED-26B8-3B6E-46C4AF06D63B}" dt="2026-06-08T03:48:58.761" v="6"/>
          <pc:sldLayoutMkLst>
            <pc:docMk/>
            <pc:sldMasterMk cId="2678707647" sldId="2147483798"/>
            <pc:sldLayoutMk cId="310950323" sldId="2147483800"/>
          </pc:sldLayoutMkLst>
        </pc:sldLayoutChg>
        <pc:sldLayoutChg chg="add del mod replId">
          <pc:chgData name="Blanca Risco" userId="S::brisco@hlpusd.org::d11a93fd-6b95-44dd-9d23-74315c8817d6" providerId="AD" clId="Web-{13D9E67A-FBED-26B8-3B6E-46C4AF06D63B}" dt="2026-06-08T03:48:58.761" v="6"/>
          <pc:sldLayoutMkLst>
            <pc:docMk/>
            <pc:sldMasterMk cId="2678707647" sldId="2147483798"/>
            <pc:sldLayoutMk cId="4223957869" sldId="2147483801"/>
          </pc:sldLayoutMkLst>
        </pc:sldLayoutChg>
        <pc:sldLayoutChg chg="add del mod replId">
          <pc:chgData name="Blanca Risco" userId="S::brisco@hlpusd.org::d11a93fd-6b95-44dd-9d23-74315c8817d6" providerId="AD" clId="Web-{13D9E67A-FBED-26B8-3B6E-46C4AF06D63B}" dt="2026-06-08T03:48:58.761" v="6"/>
          <pc:sldLayoutMkLst>
            <pc:docMk/>
            <pc:sldMasterMk cId="2678707647" sldId="2147483798"/>
            <pc:sldLayoutMk cId="2178783836" sldId="2147483802"/>
          </pc:sldLayoutMkLst>
        </pc:sldLayoutChg>
        <pc:sldLayoutChg chg="add del mod replId">
          <pc:chgData name="Blanca Risco" userId="S::brisco@hlpusd.org::d11a93fd-6b95-44dd-9d23-74315c8817d6" providerId="AD" clId="Web-{13D9E67A-FBED-26B8-3B6E-46C4AF06D63B}" dt="2026-06-08T03:48:58.761" v="6"/>
          <pc:sldLayoutMkLst>
            <pc:docMk/>
            <pc:sldMasterMk cId="2678707647" sldId="2147483798"/>
            <pc:sldLayoutMk cId="519321389" sldId="2147483803"/>
          </pc:sldLayoutMkLst>
        </pc:sldLayoutChg>
        <pc:sldLayoutChg chg="add del mod replId">
          <pc:chgData name="Blanca Risco" userId="S::brisco@hlpusd.org::d11a93fd-6b95-44dd-9d23-74315c8817d6" providerId="AD" clId="Web-{13D9E67A-FBED-26B8-3B6E-46C4AF06D63B}" dt="2026-06-08T03:48:58.761" v="6"/>
          <pc:sldLayoutMkLst>
            <pc:docMk/>
            <pc:sldMasterMk cId="2678707647" sldId="2147483798"/>
            <pc:sldLayoutMk cId="537599598" sldId="2147483804"/>
          </pc:sldLayoutMkLst>
        </pc:sldLayoutChg>
        <pc:sldLayoutChg chg="add del mod replId">
          <pc:chgData name="Blanca Risco" userId="S::brisco@hlpusd.org::d11a93fd-6b95-44dd-9d23-74315c8817d6" providerId="AD" clId="Web-{13D9E67A-FBED-26B8-3B6E-46C4AF06D63B}" dt="2026-06-08T03:48:58.761" v="6"/>
          <pc:sldLayoutMkLst>
            <pc:docMk/>
            <pc:sldMasterMk cId="2678707647" sldId="2147483798"/>
            <pc:sldLayoutMk cId="3123062732" sldId="2147483805"/>
          </pc:sldLayoutMkLst>
        </pc:sldLayoutChg>
        <pc:sldLayoutChg chg="add del mod replId">
          <pc:chgData name="Blanca Risco" userId="S::brisco@hlpusd.org::d11a93fd-6b95-44dd-9d23-74315c8817d6" providerId="AD" clId="Web-{13D9E67A-FBED-26B8-3B6E-46C4AF06D63B}" dt="2026-06-08T03:48:58.761" v="6"/>
          <pc:sldLayoutMkLst>
            <pc:docMk/>
            <pc:sldMasterMk cId="2678707647" sldId="2147483798"/>
            <pc:sldLayoutMk cId="1703366354" sldId="2147483806"/>
          </pc:sldLayoutMkLst>
        </pc:sldLayoutChg>
        <pc:sldLayoutChg chg="add del mod replId">
          <pc:chgData name="Blanca Risco" userId="S::brisco@hlpusd.org::d11a93fd-6b95-44dd-9d23-74315c8817d6" providerId="AD" clId="Web-{13D9E67A-FBED-26B8-3B6E-46C4AF06D63B}" dt="2026-06-08T03:48:58.761" v="6"/>
          <pc:sldLayoutMkLst>
            <pc:docMk/>
            <pc:sldMasterMk cId="2678707647" sldId="2147483798"/>
            <pc:sldLayoutMk cId="1654531481" sldId="2147483807"/>
          </pc:sldLayoutMkLst>
        </pc:sldLayoutChg>
        <pc:sldLayoutChg chg="add del mod replId">
          <pc:chgData name="Blanca Risco" userId="S::brisco@hlpusd.org::d11a93fd-6b95-44dd-9d23-74315c8817d6" providerId="AD" clId="Web-{13D9E67A-FBED-26B8-3B6E-46C4AF06D63B}" dt="2026-06-08T03:48:58.761" v="6"/>
          <pc:sldLayoutMkLst>
            <pc:docMk/>
            <pc:sldMasterMk cId="2678707647" sldId="2147483798"/>
            <pc:sldLayoutMk cId="3901408667" sldId="2147483808"/>
          </pc:sldLayoutMkLst>
        </pc:sldLayoutChg>
        <pc:sldLayoutChg chg="add del mod replId">
          <pc:chgData name="Blanca Risco" userId="S::brisco@hlpusd.org::d11a93fd-6b95-44dd-9d23-74315c8817d6" providerId="AD" clId="Web-{13D9E67A-FBED-26B8-3B6E-46C4AF06D63B}" dt="2026-06-08T03:48:58.761" v="6"/>
          <pc:sldLayoutMkLst>
            <pc:docMk/>
            <pc:sldMasterMk cId="2678707647" sldId="2147483798"/>
            <pc:sldLayoutMk cId="3314720993" sldId="2147483809"/>
          </pc:sldLayoutMkLst>
        </pc:sldLayoutChg>
      </pc:sldMasterChg>
      <pc:sldMasterChg chg="add del addSldLayout delSldLayout modSldLayout">
        <pc:chgData name="Blanca Risco" userId="S::brisco@hlpusd.org::d11a93fd-6b95-44dd-9d23-74315c8817d6" providerId="AD" clId="Web-{13D9E67A-FBED-26B8-3B6E-46C4AF06D63B}" dt="2026-06-08T03:49:03.527" v="7"/>
        <pc:sldMasterMkLst>
          <pc:docMk/>
          <pc:sldMasterMk cId="952906568" sldId="2147483810"/>
        </pc:sldMasterMkLst>
        <pc:sldLayoutChg chg="add del mod replId">
          <pc:chgData name="Blanca Risco" userId="S::brisco@hlpusd.org::d11a93fd-6b95-44dd-9d23-74315c8817d6" providerId="AD" clId="Web-{13D9E67A-FBED-26B8-3B6E-46C4AF06D63B}" dt="2026-06-08T03:49:03.527" v="7"/>
          <pc:sldLayoutMkLst>
            <pc:docMk/>
            <pc:sldMasterMk cId="952906568" sldId="2147483810"/>
            <pc:sldLayoutMk cId="3285566841" sldId="2147483811"/>
          </pc:sldLayoutMkLst>
        </pc:sldLayoutChg>
        <pc:sldLayoutChg chg="add del mod replId">
          <pc:chgData name="Blanca Risco" userId="S::brisco@hlpusd.org::d11a93fd-6b95-44dd-9d23-74315c8817d6" providerId="AD" clId="Web-{13D9E67A-FBED-26B8-3B6E-46C4AF06D63B}" dt="2026-06-08T03:49:03.527" v="7"/>
          <pc:sldLayoutMkLst>
            <pc:docMk/>
            <pc:sldMasterMk cId="952906568" sldId="2147483810"/>
            <pc:sldLayoutMk cId="2728514297" sldId="2147483812"/>
          </pc:sldLayoutMkLst>
        </pc:sldLayoutChg>
        <pc:sldLayoutChg chg="add del mod replId">
          <pc:chgData name="Blanca Risco" userId="S::brisco@hlpusd.org::d11a93fd-6b95-44dd-9d23-74315c8817d6" providerId="AD" clId="Web-{13D9E67A-FBED-26B8-3B6E-46C4AF06D63B}" dt="2026-06-08T03:49:03.527" v="7"/>
          <pc:sldLayoutMkLst>
            <pc:docMk/>
            <pc:sldMasterMk cId="952906568" sldId="2147483810"/>
            <pc:sldLayoutMk cId="4024184732" sldId="2147483813"/>
          </pc:sldLayoutMkLst>
        </pc:sldLayoutChg>
        <pc:sldLayoutChg chg="add del mod replId">
          <pc:chgData name="Blanca Risco" userId="S::brisco@hlpusd.org::d11a93fd-6b95-44dd-9d23-74315c8817d6" providerId="AD" clId="Web-{13D9E67A-FBED-26B8-3B6E-46C4AF06D63B}" dt="2026-06-08T03:49:03.527" v="7"/>
          <pc:sldLayoutMkLst>
            <pc:docMk/>
            <pc:sldMasterMk cId="952906568" sldId="2147483810"/>
            <pc:sldLayoutMk cId="2005901636" sldId="2147483814"/>
          </pc:sldLayoutMkLst>
        </pc:sldLayoutChg>
        <pc:sldLayoutChg chg="add del mod replId">
          <pc:chgData name="Blanca Risco" userId="S::brisco@hlpusd.org::d11a93fd-6b95-44dd-9d23-74315c8817d6" providerId="AD" clId="Web-{13D9E67A-FBED-26B8-3B6E-46C4AF06D63B}" dt="2026-06-08T03:49:03.527" v="7"/>
          <pc:sldLayoutMkLst>
            <pc:docMk/>
            <pc:sldMasterMk cId="952906568" sldId="2147483810"/>
            <pc:sldLayoutMk cId="561789642" sldId="2147483815"/>
          </pc:sldLayoutMkLst>
        </pc:sldLayoutChg>
        <pc:sldLayoutChg chg="add del mod replId">
          <pc:chgData name="Blanca Risco" userId="S::brisco@hlpusd.org::d11a93fd-6b95-44dd-9d23-74315c8817d6" providerId="AD" clId="Web-{13D9E67A-FBED-26B8-3B6E-46C4AF06D63B}" dt="2026-06-08T03:49:03.527" v="7"/>
          <pc:sldLayoutMkLst>
            <pc:docMk/>
            <pc:sldMasterMk cId="952906568" sldId="2147483810"/>
            <pc:sldLayoutMk cId="1997078910" sldId="2147483816"/>
          </pc:sldLayoutMkLst>
        </pc:sldLayoutChg>
        <pc:sldLayoutChg chg="add del mod replId">
          <pc:chgData name="Blanca Risco" userId="S::brisco@hlpusd.org::d11a93fd-6b95-44dd-9d23-74315c8817d6" providerId="AD" clId="Web-{13D9E67A-FBED-26B8-3B6E-46C4AF06D63B}" dt="2026-06-08T03:49:03.527" v="7"/>
          <pc:sldLayoutMkLst>
            <pc:docMk/>
            <pc:sldMasterMk cId="952906568" sldId="2147483810"/>
            <pc:sldLayoutMk cId="1200252229" sldId="2147483817"/>
          </pc:sldLayoutMkLst>
        </pc:sldLayoutChg>
        <pc:sldLayoutChg chg="add del mod replId">
          <pc:chgData name="Blanca Risco" userId="S::brisco@hlpusd.org::d11a93fd-6b95-44dd-9d23-74315c8817d6" providerId="AD" clId="Web-{13D9E67A-FBED-26B8-3B6E-46C4AF06D63B}" dt="2026-06-08T03:49:03.527" v="7"/>
          <pc:sldLayoutMkLst>
            <pc:docMk/>
            <pc:sldMasterMk cId="952906568" sldId="2147483810"/>
            <pc:sldLayoutMk cId="2288600391" sldId="2147483818"/>
          </pc:sldLayoutMkLst>
        </pc:sldLayoutChg>
        <pc:sldLayoutChg chg="add del mod replId">
          <pc:chgData name="Blanca Risco" userId="S::brisco@hlpusd.org::d11a93fd-6b95-44dd-9d23-74315c8817d6" providerId="AD" clId="Web-{13D9E67A-FBED-26B8-3B6E-46C4AF06D63B}" dt="2026-06-08T03:49:03.527" v="7"/>
          <pc:sldLayoutMkLst>
            <pc:docMk/>
            <pc:sldMasterMk cId="952906568" sldId="2147483810"/>
            <pc:sldLayoutMk cId="1962705488" sldId="2147483819"/>
          </pc:sldLayoutMkLst>
        </pc:sldLayoutChg>
        <pc:sldLayoutChg chg="add del mod replId">
          <pc:chgData name="Blanca Risco" userId="S::brisco@hlpusd.org::d11a93fd-6b95-44dd-9d23-74315c8817d6" providerId="AD" clId="Web-{13D9E67A-FBED-26B8-3B6E-46C4AF06D63B}" dt="2026-06-08T03:49:03.527" v="7"/>
          <pc:sldLayoutMkLst>
            <pc:docMk/>
            <pc:sldMasterMk cId="952906568" sldId="2147483810"/>
            <pc:sldLayoutMk cId="1022819791" sldId="2147483820"/>
          </pc:sldLayoutMkLst>
        </pc:sldLayoutChg>
        <pc:sldLayoutChg chg="add del mod replId">
          <pc:chgData name="Blanca Risco" userId="S::brisco@hlpusd.org::d11a93fd-6b95-44dd-9d23-74315c8817d6" providerId="AD" clId="Web-{13D9E67A-FBED-26B8-3B6E-46C4AF06D63B}" dt="2026-06-08T03:49:03.527" v="7"/>
          <pc:sldLayoutMkLst>
            <pc:docMk/>
            <pc:sldMasterMk cId="952906568" sldId="2147483810"/>
            <pc:sldLayoutMk cId="591748639" sldId="2147483821"/>
          </pc:sldLayoutMkLst>
        </pc:sldLayoutChg>
      </pc:sldMasterChg>
      <pc:sldMasterChg chg="add addSldLayout modSldLayout">
        <pc:chgData name="Blanca Risco" userId="S::brisco@hlpusd.org::d11a93fd-6b95-44dd-9d23-74315c8817d6" providerId="AD" clId="Web-{13D9E67A-FBED-26B8-3B6E-46C4AF06D63B}" dt="2026-06-08T03:49:03.527" v="7"/>
        <pc:sldMasterMkLst>
          <pc:docMk/>
          <pc:sldMasterMk cId="2337650108" sldId="2147483822"/>
        </pc:sldMasterMkLst>
        <pc:sldLayoutChg chg="add mod replId">
          <pc:chgData name="Blanca Risco" userId="S::brisco@hlpusd.org::d11a93fd-6b95-44dd-9d23-74315c8817d6" providerId="AD" clId="Web-{13D9E67A-FBED-26B8-3B6E-46C4AF06D63B}" dt="2026-06-08T03:49:03.527" v="7"/>
          <pc:sldLayoutMkLst>
            <pc:docMk/>
            <pc:sldMasterMk cId="2337650108" sldId="2147483822"/>
            <pc:sldLayoutMk cId="3265547959" sldId="2147483823"/>
          </pc:sldLayoutMkLst>
        </pc:sldLayoutChg>
        <pc:sldLayoutChg chg="add mod replId">
          <pc:chgData name="Blanca Risco" userId="S::brisco@hlpusd.org::d11a93fd-6b95-44dd-9d23-74315c8817d6" providerId="AD" clId="Web-{13D9E67A-FBED-26B8-3B6E-46C4AF06D63B}" dt="2026-06-08T03:49:03.527" v="7"/>
          <pc:sldLayoutMkLst>
            <pc:docMk/>
            <pc:sldMasterMk cId="2337650108" sldId="2147483822"/>
            <pc:sldLayoutMk cId="1050588235" sldId="2147483824"/>
          </pc:sldLayoutMkLst>
        </pc:sldLayoutChg>
        <pc:sldLayoutChg chg="add mod replId">
          <pc:chgData name="Blanca Risco" userId="S::brisco@hlpusd.org::d11a93fd-6b95-44dd-9d23-74315c8817d6" providerId="AD" clId="Web-{13D9E67A-FBED-26B8-3B6E-46C4AF06D63B}" dt="2026-06-08T03:49:03.527" v="7"/>
          <pc:sldLayoutMkLst>
            <pc:docMk/>
            <pc:sldMasterMk cId="2337650108" sldId="2147483822"/>
            <pc:sldLayoutMk cId="734504073" sldId="2147483825"/>
          </pc:sldLayoutMkLst>
        </pc:sldLayoutChg>
        <pc:sldLayoutChg chg="add mod replId">
          <pc:chgData name="Blanca Risco" userId="S::brisco@hlpusd.org::d11a93fd-6b95-44dd-9d23-74315c8817d6" providerId="AD" clId="Web-{13D9E67A-FBED-26B8-3B6E-46C4AF06D63B}" dt="2026-06-08T03:49:03.527" v="7"/>
          <pc:sldLayoutMkLst>
            <pc:docMk/>
            <pc:sldMasterMk cId="2337650108" sldId="2147483822"/>
            <pc:sldLayoutMk cId="3975243274" sldId="2147483826"/>
          </pc:sldLayoutMkLst>
        </pc:sldLayoutChg>
        <pc:sldLayoutChg chg="add mod replId">
          <pc:chgData name="Blanca Risco" userId="S::brisco@hlpusd.org::d11a93fd-6b95-44dd-9d23-74315c8817d6" providerId="AD" clId="Web-{13D9E67A-FBED-26B8-3B6E-46C4AF06D63B}" dt="2026-06-08T03:49:03.527" v="7"/>
          <pc:sldLayoutMkLst>
            <pc:docMk/>
            <pc:sldMasterMk cId="2337650108" sldId="2147483822"/>
            <pc:sldLayoutMk cId="895699869" sldId="2147483827"/>
          </pc:sldLayoutMkLst>
        </pc:sldLayoutChg>
        <pc:sldLayoutChg chg="add mod replId">
          <pc:chgData name="Blanca Risco" userId="S::brisco@hlpusd.org::d11a93fd-6b95-44dd-9d23-74315c8817d6" providerId="AD" clId="Web-{13D9E67A-FBED-26B8-3B6E-46C4AF06D63B}" dt="2026-06-08T03:49:03.527" v="7"/>
          <pc:sldLayoutMkLst>
            <pc:docMk/>
            <pc:sldMasterMk cId="2337650108" sldId="2147483822"/>
            <pc:sldLayoutMk cId="1341998389" sldId="2147483828"/>
          </pc:sldLayoutMkLst>
        </pc:sldLayoutChg>
        <pc:sldLayoutChg chg="add mod replId">
          <pc:chgData name="Blanca Risco" userId="S::brisco@hlpusd.org::d11a93fd-6b95-44dd-9d23-74315c8817d6" providerId="AD" clId="Web-{13D9E67A-FBED-26B8-3B6E-46C4AF06D63B}" dt="2026-06-08T03:49:03.527" v="7"/>
          <pc:sldLayoutMkLst>
            <pc:docMk/>
            <pc:sldMasterMk cId="2337650108" sldId="2147483822"/>
            <pc:sldLayoutMk cId="79101111" sldId="2147483829"/>
          </pc:sldLayoutMkLst>
        </pc:sldLayoutChg>
        <pc:sldLayoutChg chg="add mod replId">
          <pc:chgData name="Blanca Risco" userId="S::brisco@hlpusd.org::d11a93fd-6b95-44dd-9d23-74315c8817d6" providerId="AD" clId="Web-{13D9E67A-FBED-26B8-3B6E-46C4AF06D63B}" dt="2026-06-08T03:49:03.527" v="7"/>
          <pc:sldLayoutMkLst>
            <pc:docMk/>
            <pc:sldMasterMk cId="2337650108" sldId="2147483822"/>
            <pc:sldLayoutMk cId="3377460326" sldId="2147483830"/>
          </pc:sldLayoutMkLst>
        </pc:sldLayoutChg>
        <pc:sldLayoutChg chg="add mod replId">
          <pc:chgData name="Blanca Risco" userId="S::brisco@hlpusd.org::d11a93fd-6b95-44dd-9d23-74315c8817d6" providerId="AD" clId="Web-{13D9E67A-FBED-26B8-3B6E-46C4AF06D63B}" dt="2026-06-08T03:49:03.527" v="7"/>
          <pc:sldLayoutMkLst>
            <pc:docMk/>
            <pc:sldMasterMk cId="2337650108" sldId="2147483822"/>
            <pc:sldLayoutMk cId="3411256249" sldId="2147483831"/>
          </pc:sldLayoutMkLst>
        </pc:sldLayoutChg>
        <pc:sldLayoutChg chg="add mod replId">
          <pc:chgData name="Blanca Risco" userId="S::brisco@hlpusd.org::d11a93fd-6b95-44dd-9d23-74315c8817d6" providerId="AD" clId="Web-{13D9E67A-FBED-26B8-3B6E-46C4AF06D63B}" dt="2026-06-08T03:49:03.527" v="7"/>
          <pc:sldLayoutMkLst>
            <pc:docMk/>
            <pc:sldMasterMk cId="2337650108" sldId="2147483822"/>
            <pc:sldLayoutMk cId="490218482" sldId="2147483832"/>
          </pc:sldLayoutMkLst>
        </pc:sldLayoutChg>
        <pc:sldLayoutChg chg="add mod replId">
          <pc:chgData name="Blanca Risco" userId="S::brisco@hlpusd.org::d11a93fd-6b95-44dd-9d23-74315c8817d6" providerId="AD" clId="Web-{13D9E67A-FBED-26B8-3B6E-46C4AF06D63B}" dt="2026-06-08T03:49:03.527" v="7"/>
          <pc:sldLayoutMkLst>
            <pc:docMk/>
            <pc:sldMasterMk cId="2337650108" sldId="2147483822"/>
            <pc:sldLayoutMk cId="3157618502" sldId="2147483833"/>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C03F136-F876-4A2F-84A5-1CA9C2238B01}" type="datetimeFigureOut">
              <a:rPr lang="en-US" smtClean="0"/>
              <a:t>6/10/2026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A110EC3-5AF2-4925-8FC2-1E8417F894C7}" type="slidenum">
              <a:rPr lang="en-US" smtClean="0"/>
              <a:t>‹#›</a:t>
            </a:fld>
            <a:endParaRPr lang="en-US"/>
          </a:p>
        </p:txBody>
      </p:sp>
    </p:spTree>
    <p:extLst>
      <p:ext uri="{BB962C8B-B14F-4D97-AF65-F5344CB8AC3E}">
        <p14:creationId xmlns:p14="http://schemas.microsoft.com/office/powerpoint/2010/main" val="1996673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A110EC3-5AF2-4925-8FC2-1E8417F894C7}" type="slidenum">
              <a:rPr lang="en-US" smtClean="0"/>
              <a:t>3</a:t>
            </a:fld>
            <a:endParaRPr lang="en-US"/>
          </a:p>
        </p:txBody>
      </p:sp>
    </p:spTree>
    <p:extLst>
      <p:ext uri="{BB962C8B-B14F-4D97-AF65-F5344CB8AC3E}">
        <p14:creationId xmlns:p14="http://schemas.microsoft.com/office/powerpoint/2010/main" val="1653756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834AE-746F-43BE-937B-E60B213D70C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698D33B-E3DA-4509-B4D8-61DE97F36C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11DF89B-48C3-4102-A17B-44CA92F0B638}"/>
              </a:ext>
            </a:extLst>
          </p:cNvPr>
          <p:cNvSpPr>
            <a:spLocks noGrp="1"/>
          </p:cNvSpPr>
          <p:nvPr>
            <p:ph type="dt" sz="half" idx="10"/>
          </p:nvPr>
        </p:nvSpPr>
        <p:spPr/>
        <p:txBody>
          <a:bodyPr/>
          <a:lstStyle/>
          <a:p>
            <a:fld id="{96DFF08F-DC6B-4601-B491-B0F83F6DD2DA}" type="datetimeFigureOut">
              <a:rPr lang="en-US" smtClean="0"/>
              <a:t>6/10/2026</a:t>
            </a:fld>
            <a:endParaRPr lang="en-US" dirty="0"/>
          </a:p>
        </p:txBody>
      </p:sp>
      <p:sp>
        <p:nvSpPr>
          <p:cNvPr id="5" name="Footer Placeholder 4">
            <a:extLst>
              <a:ext uri="{FF2B5EF4-FFF2-40B4-BE49-F238E27FC236}">
                <a16:creationId xmlns:a16="http://schemas.microsoft.com/office/drawing/2014/main" id="{8DDC5FD3-F6F5-484E-9987-3FC69ED10CA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28B32A4-8823-4827-87EF-7BC60498628F}"/>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20051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673D44-3069-4686-83AC-89242E2B469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4D37F7B-80F5-4CB8-887B-F2950A49626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5D5199A-F109-4569-BDC1-442B39B583A8}"/>
              </a:ext>
            </a:extLst>
          </p:cNvPr>
          <p:cNvSpPr>
            <a:spLocks noGrp="1"/>
          </p:cNvSpPr>
          <p:nvPr>
            <p:ph type="dt" sz="half" idx="10"/>
          </p:nvPr>
        </p:nvSpPr>
        <p:spPr/>
        <p:txBody>
          <a:bodyPr/>
          <a:lstStyle/>
          <a:p>
            <a:fld id="{96DFF08F-DC6B-4601-B491-B0F83F6DD2DA}" type="datetimeFigureOut">
              <a:rPr lang="en-US" smtClean="0"/>
              <a:t>6/10/2026</a:t>
            </a:fld>
            <a:endParaRPr lang="en-US" dirty="0"/>
          </a:p>
        </p:txBody>
      </p:sp>
      <p:sp>
        <p:nvSpPr>
          <p:cNvPr id="5" name="Footer Placeholder 4">
            <a:extLst>
              <a:ext uri="{FF2B5EF4-FFF2-40B4-BE49-F238E27FC236}">
                <a16:creationId xmlns:a16="http://schemas.microsoft.com/office/drawing/2014/main" id="{7D43E576-B155-4C9D-AFEE-4348D76048F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DBA18E6-CE32-4CF2-817D-7F5BA36FA63A}"/>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72659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3128907-C09F-4E75-8E6B-ACD17042F38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44E68FC-B9BF-4E51-AD5E-9CEA17ADD1A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6770C00-FF25-4072-83E7-CE8F40213F72}"/>
              </a:ext>
            </a:extLst>
          </p:cNvPr>
          <p:cNvSpPr>
            <a:spLocks noGrp="1"/>
          </p:cNvSpPr>
          <p:nvPr>
            <p:ph type="dt" sz="half" idx="10"/>
          </p:nvPr>
        </p:nvSpPr>
        <p:spPr/>
        <p:txBody>
          <a:bodyPr/>
          <a:lstStyle/>
          <a:p>
            <a:fld id="{96DFF08F-DC6B-4601-B491-B0F83F6DD2DA}" type="datetimeFigureOut">
              <a:rPr lang="en-US" smtClean="0"/>
              <a:t>6/10/2026</a:t>
            </a:fld>
            <a:endParaRPr lang="en-US" dirty="0"/>
          </a:p>
        </p:txBody>
      </p:sp>
      <p:sp>
        <p:nvSpPr>
          <p:cNvPr id="5" name="Footer Placeholder 4">
            <a:extLst>
              <a:ext uri="{FF2B5EF4-FFF2-40B4-BE49-F238E27FC236}">
                <a16:creationId xmlns:a16="http://schemas.microsoft.com/office/drawing/2014/main" id="{CF3EEEB2-A2DD-4C3A-B4BE-9D6993DCC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40C35D5-584B-473C-8248-F09366A2F64C}"/>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868819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CAAB0-E6F6-440D-8CA0-1A9AC2BF3ED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F4CEE2-BC6D-4B10-9661-95B85B417A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3A4E06-4E0E-4A6D-BDE3-14C0FAB3A51B}"/>
              </a:ext>
            </a:extLst>
          </p:cNvPr>
          <p:cNvSpPr>
            <a:spLocks noGrp="1"/>
          </p:cNvSpPr>
          <p:nvPr>
            <p:ph type="dt" sz="half" idx="10"/>
          </p:nvPr>
        </p:nvSpPr>
        <p:spPr/>
        <p:txBody>
          <a:bodyPr/>
          <a:lstStyle/>
          <a:p>
            <a:fld id="{D62CEF3B-A037-46D0-B02C-1428F07E9383}" type="datetimeFigureOut">
              <a:rPr lang="en-US" smtClean="0"/>
              <a:t>6/10/2026</a:t>
            </a:fld>
            <a:endParaRPr lang="en-US" dirty="0"/>
          </a:p>
        </p:txBody>
      </p:sp>
      <p:sp>
        <p:nvSpPr>
          <p:cNvPr id="5" name="Footer Placeholder 4">
            <a:extLst>
              <a:ext uri="{FF2B5EF4-FFF2-40B4-BE49-F238E27FC236}">
                <a16:creationId xmlns:a16="http://schemas.microsoft.com/office/drawing/2014/main" id="{5F104FF2-D3BF-48FD-B1D9-142C994D89A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95422CF-3858-4E8D-BBA1-FBD4C2A5DAFC}"/>
              </a:ext>
            </a:extLst>
          </p:cNvPr>
          <p:cNvSpPr>
            <a:spLocks noGrp="1"/>
          </p:cNvSpPr>
          <p:nvPr>
            <p:ph type="sldNum" sz="quarter" idx="12"/>
          </p:nvPr>
        </p:nvSpPr>
        <p:spPr/>
        <p:txBody>
          <a:bodyPr/>
          <a:lstStyle/>
          <a:p>
            <a:fld id="{4CE482DC-2269-4F26-9D2A-7E44B1A4CD85}" type="slidenum">
              <a:rPr lang="en-US" smtClean="0"/>
              <a:t>‹#›</a:t>
            </a:fld>
            <a:endParaRPr lang="en-US" dirty="0"/>
          </a:p>
        </p:txBody>
      </p:sp>
    </p:spTree>
    <p:extLst>
      <p:ext uri="{BB962C8B-B14F-4D97-AF65-F5344CB8AC3E}">
        <p14:creationId xmlns:p14="http://schemas.microsoft.com/office/powerpoint/2010/main" val="741933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BCDF7-0BDF-4537-9A80-10761C5CFD4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0C36EEF-721C-453B-94F8-625D60B9D1F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6B3D46-670E-4310-ACC9-900CC061EA6B}"/>
              </a:ext>
            </a:extLst>
          </p:cNvPr>
          <p:cNvSpPr>
            <a:spLocks noGrp="1"/>
          </p:cNvSpPr>
          <p:nvPr>
            <p:ph type="dt" sz="half" idx="10"/>
          </p:nvPr>
        </p:nvSpPr>
        <p:spPr/>
        <p:txBody>
          <a:bodyPr/>
          <a:lstStyle/>
          <a:p>
            <a:fld id="{96DFF08F-DC6B-4601-B491-B0F83F6DD2DA}" type="datetimeFigureOut">
              <a:rPr lang="en-US" smtClean="0"/>
              <a:t>6/10/2026</a:t>
            </a:fld>
            <a:endParaRPr lang="en-US" dirty="0"/>
          </a:p>
        </p:txBody>
      </p:sp>
      <p:sp>
        <p:nvSpPr>
          <p:cNvPr id="5" name="Footer Placeholder 4">
            <a:extLst>
              <a:ext uri="{FF2B5EF4-FFF2-40B4-BE49-F238E27FC236}">
                <a16:creationId xmlns:a16="http://schemas.microsoft.com/office/drawing/2014/main" id="{53C382FB-B92D-4E25-B278-A739682A249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0ABA342-4436-482F-874D-C2BCD570A168}"/>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7490741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BEDA15-E4C8-48C8-BFBE-D7738D4F53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CABBDD3-64FF-4FBC-BEEC-D69995AD8A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2062FF-AD9E-41D2-AED0-EFFE73EE9C0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3B81E14-4F9A-4A52-A723-D4944A2A44E1}"/>
              </a:ext>
            </a:extLst>
          </p:cNvPr>
          <p:cNvSpPr>
            <a:spLocks noGrp="1"/>
          </p:cNvSpPr>
          <p:nvPr>
            <p:ph type="dt" sz="half" idx="10"/>
          </p:nvPr>
        </p:nvSpPr>
        <p:spPr/>
        <p:txBody>
          <a:bodyPr/>
          <a:lstStyle/>
          <a:p>
            <a:fld id="{96DFF08F-DC6B-4601-B491-B0F83F6DD2DA}" type="datetimeFigureOut">
              <a:rPr lang="en-US" smtClean="0"/>
              <a:t>6/10/2026</a:t>
            </a:fld>
            <a:endParaRPr lang="en-US" dirty="0"/>
          </a:p>
        </p:txBody>
      </p:sp>
      <p:sp>
        <p:nvSpPr>
          <p:cNvPr id="6" name="Footer Placeholder 5">
            <a:extLst>
              <a:ext uri="{FF2B5EF4-FFF2-40B4-BE49-F238E27FC236}">
                <a16:creationId xmlns:a16="http://schemas.microsoft.com/office/drawing/2014/main" id="{814DEC3E-0AF5-4F31-B1C9-3AACE0A7DD0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90BB8517-8EE6-4C76-B83B-4624F81AF1E0}"/>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33032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FF1F1-D62D-4A7C-BDC7-4976AA4CBC1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317DC45-330F-4D90-A81C-1C9E8BAD715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0DB0A96-B99F-4E38-B0B2-F3FC5344292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654CBB5-FB87-4C4A-8CBE-B8205B3B1D1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AE06E4-618A-4087-8B42-64C40B88298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7CCA92F-2A15-4063-976A-F8304E024DDA}"/>
              </a:ext>
            </a:extLst>
          </p:cNvPr>
          <p:cNvSpPr>
            <a:spLocks noGrp="1"/>
          </p:cNvSpPr>
          <p:nvPr>
            <p:ph type="dt" sz="half" idx="10"/>
          </p:nvPr>
        </p:nvSpPr>
        <p:spPr/>
        <p:txBody>
          <a:bodyPr/>
          <a:lstStyle/>
          <a:p>
            <a:fld id="{96DFF08F-DC6B-4601-B491-B0F83F6DD2DA}" type="datetimeFigureOut">
              <a:rPr lang="en-US" smtClean="0"/>
              <a:t>6/10/2026</a:t>
            </a:fld>
            <a:endParaRPr lang="en-US" dirty="0"/>
          </a:p>
        </p:txBody>
      </p:sp>
      <p:sp>
        <p:nvSpPr>
          <p:cNvPr id="8" name="Footer Placeholder 7">
            <a:extLst>
              <a:ext uri="{FF2B5EF4-FFF2-40B4-BE49-F238E27FC236}">
                <a16:creationId xmlns:a16="http://schemas.microsoft.com/office/drawing/2014/main" id="{51D5679C-1A35-4FE0-B5FB-9845704AD8D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7360CBD1-E82E-4A4D-8FAB-EB4061159A31}"/>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095989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2F187-0E53-432D-81B4-EE49425A61F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65D9A23-9F0C-4339-9B52-F38DFE593CD8}"/>
              </a:ext>
            </a:extLst>
          </p:cNvPr>
          <p:cNvSpPr>
            <a:spLocks noGrp="1"/>
          </p:cNvSpPr>
          <p:nvPr>
            <p:ph type="dt" sz="half" idx="10"/>
          </p:nvPr>
        </p:nvSpPr>
        <p:spPr/>
        <p:txBody>
          <a:bodyPr/>
          <a:lstStyle/>
          <a:p>
            <a:fld id="{96DFF08F-DC6B-4601-B491-B0F83F6DD2DA}" type="datetimeFigureOut">
              <a:rPr lang="en-US" smtClean="0"/>
              <a:t>6/10/2026</a:t>
            </a:fld>
            <a:endParaRPr lang="en-US" dirty="0"/>
          </a:p>
        </p:txBody>
      </p:sp>
      <p:sp>
        <p:nvSpPr>
          <p:cNvPr id="4" name="Footer Placeholder 3">
            <a:extLst>
              <a:ext uri="{FF2B5EF4-FFF2-40B4-BE49-F238E27FC236}">
                <a16:creationId xmlns:a16="http://schemas.microsoft.com/office/drawing/2014/main" id="{72C3A73F-7D59-4A56-854A-D003161941FA}"/>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90058466-FCA8-45E1-8E48-442C1572C5EA}"/>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1750112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F749F58-69FE-4ED2-80F4-546A1D21BD4B}"/>
              </a:ext>
            </a:extLst>
          </p:cNvPr>
          <p:cNvSpPr>
            <a:spLocks noGrp="1"/>
          </p:cNvSpPr>
          <p:nvPr>
            <p:ph type="dt" sz="half" idx="10"/>
          </p:nvPr>
        </p:nvSpPr>
        <p:spPr/>
        <p:txBody>
          <a:bodyPr/>
          <a:lstStyle/>
          <a:p>
            <a:fld id="{96DFF08F-DC6B-4601-B491-B0F83F6DD2DA}" type="datetimeFigureOut">
              <a:rPr lang="en-US" smtClean="0"/>
              <a:pPr/>
              <a:t>6/10/2026</a:t>
            </a:fld>
            <a:endParaRPr lang="en-US" dirty="0"/>
          </a:p>
        </p:txBody>
      </p:sp>
      <p:sp>
        <p:nvSpPr>
          <p:cNvPr id="3" name="Footer Placeholder 2">
            <a:extLst>
              <a:ext uri="{FF2B5EF4-FFF2-40B4-BE49-F238E27FC236}">
                <a16:creationId xmlns:a16="http://schemas.microsoft.com/office/drawing/2014/main" id="{977904B9-3989-42C9-8063-75E687C660DD}"/>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5131528F-E7D5-49F8-A60E-9BCE3AE30C95}"/>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05866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760D0-D78C-4335-8709-9D9F277212A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B5322F3-D2BD-47B6-8720-0754BA081A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3E9E068-8CC8-418A-A72A-CAE4E403B9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AA8624-00C5-4676-B27B-D4CA6F0A7075}"/>
              </a:ext>
            </a:extLst>
          </p:cNvPr>
          <p:cNvSpPr>
            <a:spLocks noGrp="1"/>
          </p:cNvSpPr>
          <p:nvPr>
            <p:ph type="dt" sz="half" idx="10"/>
          </p:nvPr>
        </p:nvSpPr>
        <p:spPr/>
        <p:txBody>
          <a:bodyPr/>
          <a:lstStyle/>
          <a:p>
            <a:fld id="{96DFF08F-DC6B-4601-B491-B0F83F6DD2DA}" type="datetimeFigureOut">
              <a:rPr lang="en-US" smtClean="0"/>
              <a:pPr/>
              <a:t>6/10/2026</a:t>
            </a:fld>
            <a:endParaRPr lang="en-US" dirty="0"/>
          </a:p>
        </p:txBody>
      </p:sp>
      <p:sp>
        <p:nvSpPr>
          <p:cNvPr id="6" name="Footer Placeholder 5">
            <a:extLst>
              <a:ext uri="{FF2B5EF4-FFF2-40B4-BE49-F238E27FC236}">
                <a16:creationId xmlns:a16="http://schemas.microsoft.com/office/drawing/2014/main" id="{69D49F87-E2E0-464E-943D-C6E7920EECE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281A978-91A4-48AA-885B-493C3C6F02B3}"/>
              </a:ext>
            </a:extLst>
          </p:cNvPr>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47057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C7AD5-84A5-4F05-8E04-BFE150CEF4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7891B0-2DA2-44FA-932F-3A37940585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1092130-1CC4-43E0-8268-21B472827C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EA8DBF-9719-40D2-8835-4607721AA1F4}"/>
              </a:ext>
            </a:extLst>
          </p:cNvPr>
          <p:cNvSpPr>
            <a:spLocks noGrp="1"/>
          </p:cNvSpPr>
          <p:nvPr>
            <p:ph type="dt" sz="half" idx="10"/>
          </p:nvPr>
        </p:nvSpPr>
        <p:spPr/>
        <p:txBody>
          <a:bodyPr/>
          <a:lstStyle/>
          <a:p>
            <a:fld id="{96DFF08F-DC6B-4601-B491-B0F83F6DD2DA}" type="datetimeFigureOut">
              <a:rPr lang="en-US" smtClean="0"/>
              <a:t>6/10/2026</a:t>
            </a:fld>
            <a:endParaRPr lang="en-US" dirty="0"/>
          </a:p>
        </p:txBody>
      </p:sp>
      <p:sp>
        <p:nvSpPr>
          <p:cNvPr id="6" name="Footer Placeholder 5">
            <a:extLst>
              <a:ext uri="{FF2B5EF4-FFF2-40B4-BE49-F238E27FC236}">
                <a16:creationId xmlns:a16="http://schemas.microsoft.com/office/drawing/2014/main" id="{9598C6D1-1F1B-4E74-AE67-EBCF38BEBF82}"/>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3FB6AE6-D2E4-4977-B8D0-B034E3004D1D}"/>
              </a:ext>
            </a:extLst>
          </p:cNvPr>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661304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8E1AF8-97F5-4A03-B72A-FD88F71E03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DA5612C-7EB8-450E-9A9B-4E1B032832B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B9DA78-5A9E-4D25-821A-6362C4E3377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DFF08F-DC6B-4601-B491-B0F83F6DD2DA}" type="datetimeFigureOut">
              <a:rPr lang="en-US" smtClean="0"/>
              <a:pPr/>
              <a:t>6/10/2026</a:t>
            </a:fld>
            <a:endParaRPr lang="en-US" dirty="0"/>
          </a:p>
        </p:txBody>
      </p:sp>
      <p:sp>
        <p:nvSpPr>
          <p:cNvPr id="5" name="Footer Placeholder 4">
            <a:extLst>
              <a:ext uri="{FF2B5EF4-FFF2-40B4-BE49-F238E27FC236}">
                <a16:creationId xmlns:a16="http://schemas.microsoft.com/office/drawing/2014/main" id="{54D9CA71-DB73-4F1E-AD33-41BF3683B7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A5242CAB-F36F-44FD-A602-6EB8DB9511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8378641"/>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FD68DA-43BA-4508-8DE2-BA9BB7B2FA5B}"/>
              </a:ext>
            </a:extLst>
          </p:cNvPr>
          <p:cNvSpPr>
            <a:spLocks noGrp="1"/>
          </p:cNvSpPr>
          <p:nvPr>
            <p:ph type="ctrTitle"/>
          </p:nvPr>
        </p:nvSpPr>
        <p:spPr>
          <a:xfrm>
            <a:off x="314856" y="616191"/>
            <a:ext cx="8295744" cy="863817"/>
          </a:xfrm>
        </p:spPr>
        <p:txBody>
          <a:bodyPr>
            <a:normAutofit/>
          </a:bodyPr>
          <a:lstStyle/>
          <a:p>
            <a:r>
              <a:rPr lang="en-US" sz="5400" dirty="0">
                <a:solidFill>
                  <a:srgbClr val="002060"/>
                </a:solidFill>
                <a:latin typeface="Tahoma" panose="020B0604030504040204" pitchFamily="34" charset="0"/>
                <a:ea typeface="Tahoma" panose="020B0604030504040204" pitchFamily="34" charset="0"/>
                <a:cs typeface="Tahoma" panose="020B0604030504040204" pitchFamily="34" charset="0"/>
              </a:rPr>
              <a:t>HLPUSD Measure BB Bond</a:t>
            </a:r>
          </a:p>
        </p:txBody>
      </p:sp>
      <p:sp>
        <p:nvSpPr>
          <p:cNvPr id="3" name="Subtitle 2">
            <a:extLst>
              <a:ext uri="{FF2B5EF4-FFF2-40B4-BE49-F238E27FC236}">
                <a16:creationId xmlns:a16="http://schemas.microsoft.com/office/drawing/2014/main" id="{A8E9CFF2-3777-4FF4-A759-8491175B0B7C}"/>
              </a:ext>
            </a:extLst>
          </p:cNvPr>
          <p:cNvSpPr>
            <a:spLocks noGrp="1"/>
          </p:cNvSpPr>
          <p:nvPr>
            <p:ph type="subTitle" idx="1"/>
          </p:nvPr>
        </p:nvSpPr>
        <p:spPr>
          <a:xfrm>
            <a:off x="618402" y="5398135"/>
            <a:ext cx="2795472" cy="768347"/>
          </a:xfrm>
        </p:spPr>
        <p:txBody>
          <a:bodyPr>
            <a:normAutofit fontScale="92500" lnSpcReduction="10000"/>
          </a:bodyPr>
          <a:lstStyle/>
          <a:p>
            <a:r>
              <a:rPr lang="en-US" sz="2400" dirty="0">
                <a:solidFill>
                  <a:schemeClr val="tx1">
                    <a:lumMod val="85000"/>
                    <a:lumOff val="15000"/>
                  </a:schemeClr>
                </a:solidFill>
              </a:rPr>
              <a:t>Update to the Board</a:t>
            </a:r>
          </a:p>
          <a:p>
            <a:r>
              <a:rPr lang="en-US" dirty="0">
                <a:solidFill>
                  <a:schemeClr val="tx1">
                    <a:lumMod val="85000"/>
                    <a:lumOff val="15000"/>
                  </a:schemeClr>
                </a:solidFill>
              </a:rPr>
              <a:t>June 11, 2026</a:t>
            </a:r>
            <a:endParaRPr lang="en-US" sz="2400" dirty="0">
              <a:solidFill>
                <a:schemeClr val="tx1">
                  <a:lumMod val="85000"/>
                  <a:lumOff val="15000"/>
                </a:schemeClr>
              </a:solidFill>
            </a:endParaRPr>
          </a:p>
        </p:txBody>
      </p:sp>
      <p:pic>
        <p:nvPicPr>
          <p:cNvPr id="6" name="Content Placeholder 6">
            <a:extLst>
              <a:ext uri="{FF2B5EF4-FFF2-40B4-BE49-F238E27FC236}">
                <a16:creationId xmlns:a16="http://schemas.microsoft.com/office/drawing/2014/main" id="{AECAF20D-3FED-4E68-408F-1A2AC5899FCD}"/>
              </a:ext>
            </a:extLst>
          </p:cNvPr>
          <p:cNvPicPr>
            <a:picLocks noChangeAspect="1"/>
          </p:cNvPicPr>
          <p:nvPr/>
        </p:nvPicPr>
        <p:blipFill>
          <a:blip r:embed="rId2"/>
          <a:srcRect t="511" r="51769"/>
          <a:stretch>
            <a:fillRect/>
          </a:stretch>
        </p:blipFill>
        <p:spPr>
          <a:xfrm>
            <a:off x="528237" y="1536077"/>
            <a:ext cx="2561350" cy="2139738"/>
          </a:xfrm>
          <a:prstGeom prst="rect">
            <a:avLst/>
          </a:prstGeom>
          <a:ln w="76200">
            <a:solidFill>
              <a:schemeClr val="bg1"/>
            </a:solidFill>
          </a:ln>
        </p:spPr>
      </p:pic>
      <p:pic>
        <p:nvPicPr>
          <p:cNvPr id="13" name="Picture 12">
            <a:extLst>
              <a:ext uri="{FF2B5EF4-FFF2-40B4-BE49-F238E27FC236}">
                <a16:creationId xmlns:a16="http://schemas.microsoft.com/office/drawing/2014/main" id="{24001BB9-61C0-42CA-B5E6-5490D3B1A6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42115" y="-96500"/>
            <a:ext cx="2111685" cy="2105787"/>
          </a:xfrm>
          <a:prstGeom prst="rect">
            <a:avLst/>
          </a:prstGeom>
        </p:spPr>
      </p:pic>
      <p:pic>
        <p:nvPicPr>
          <p:cNvPr id="15" name="Picture 14">
            <a:extLst>
              <a:ext uri="{FF2B5EF4-FFF2-40B4-BE49-F238E27FC236}">
                <a16:creationId xmlns:a16="http://schemas.microsoft.com/office/drawing/2014/main" id="{21D9A6F5-C9EC-47E7-A48D-DB0A7A7C7E7D}"/>
              </a:ext>
            </a:extLst>
          </p:cNvPr>
          <p:cNvPicPr>
            <a:picLocks noChangeAspect="1"/>
          </p:cNvPicPr>
          <p:nvPr/>
        </p:nvPicPr>
        <p:blipFill>
          <a:blip r:embed="rId4"/>
          <a:stretch>
            <a:fillRect/>
          </a:stretch>
        </p:blipFill>
        <p:spPr>
          <a:xfrm>
            <a:off x="5832701" y="1882539"/>
            <a:ext cx="5582198" cy="3586552"/>
          </a:xfrm>
          <a:prstGeom prst="rect">
            <a:avLst/>
          </a:prstGeom>
          <a:ln w="76200">
            <a:solidFill>
              <a:schemeClr val="bg1"/>
            </a:solidFill>
          </a:ln>
        </p:spPr>
      </p:pic>
      <p:pic>
        <p:nvPicPr>
          <p:cNvPr id="17" name="Picture 16">
            <a:extLst>
              <a:ext uri="{FF2B5EF4-FFF2-40B4-BE49-F238E27FC236}">
                <a16:creationId xmlns:a16="http://schemas.microsoft.com/office/drawing/2014/main" id="{75C54B0D-4697-46F6-ADC5-88D8B746811A}"/>
              </a:ext>
            </a:extLst>
          </p:cNvPr>
          <p:cNvPicPr>
            <a:picLocks noChangeAspect="1"/>
          </p:cNvPicPr>
          <p:nvPr/>
        </p:nvPicPr>
        <p:blipFill>
          <a:blip r:embed="rId5"/>
          <a:stretch>
            <a:fillRect/>
          </a:stretch>
        </p:blipFill>
        <p:spPr>
          <a:xfrm>
            <a:off x="2533148" y="2419823"/>
            <a:ext cx="2940201" cy="2806844"/>
          </a:xfrm>
          <a:prstGeom prst="rect">
            <a:avLst/>
          </a:prstGeom>
          <a:ln w="76200">
            <a:solidFill>
              <a:schemeClr val="bg1"/>
            </a:solidFill>
          </a:ln>
        </p:spPr>
      </p:pic>
    </p:spTree>
    <p:extLst>
      <p:ext uri="{BB962C8B-B14F-4D97-AF65-F5344CB8AC3E}">
        <p14:creationId xmlns:p14="http://schemas.microsoft.com/office/powerpoint/2010/main" val="40437378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9A067D-95A1-422B-8B5D-BD49AC5BDF8D}"/>
              </a:ext>
            </a:extLst>
          </p:cNvPr>
          <p:cNvPicPr>
            <a:picLocks noChangeAspect="1"/>
          </p:cNvPicPr>
          <p:nvPr/>
        </p:nvPicPr>
        <p:blipFill>
          <a:blip r:embed="rId2"/>
          <a:stretch>
            <a:fillRect/>
          </a:stretch>
        </p:blipFill>
        <p:spPr>
          <a:xfrm>
            <a:off x="1102444" y="251703"/>
            <a:ext cx="9987112" cy="3245775"/>
          </a:xfrm>
          <a:prstGeom prst="rect">
            <a:avLst/>
          </a:prstGeom>
        </p:spPr>
      </p:pic>
      <p:sp>
        <p:nvSpPr>
          <p:cNvPr id="3" name="Arrow: Right 2">
            <a:extLst>
              <a:ext uri="{FF2B5EF4-FFF2-40B4-BE49-F238E27FC236}">
                <a16:creationId xmlns:a16="http://schemas.microsoft.com/office/drawing/2014/main" id="{DE1ECF52-951D-C5E5-AD6A-B5B60A38AA73}"/>
              </a:ext>
            </a:extLst>
          </p:cNvPr>
          <p:cNvSpPr/>
          <p:nvPr/>
        </p:nvSpPr>
        <p:spPr>
          <a:xfrm>
            <a:off x="2458598" y="1579262"/>
            <a:ext cx="1224170" cy="711218"/>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chemeClr val="tx1"/>
                </a:solidFill>
              </a:rPr>
              <a:t>Bond Passed </a:t>
            </a:r>
          </a:p>
          <a:p>
            <a:pPr algn="ctr"/>
            <a:r>
              <a:rPr lang="en-US" sz="1200" b="1" dirty="0">
                <a:solidFill>
                  <a:schemeClr val="tx1"/>
                </a:solidFill>
              </a:rPr>
              <a:t>Nov 8, 2016 </a:t>
            </a:r>
          </a:p>
        </p:txBody>
      </p:sp>
      <p:sp>
        <p:nvSpPr>
          <p:cNvPr id="7" name="TextBox 6">
            <a:extLst>
              <a:ext uri="{FF2B5EF4-FFF2-40B4-BE49-F238E27FC236}">
                <a16:creationId xmlns:a16="http://schemas.microsoft.com/office/drawing/2014/main" id="{8334728A-A888-6279-DBE2-4FAD48AA1E52}"/>
              </a:ext>
            </a:extLst>
          </p:cNvPr>
          <p:cNvSpPr txBox="1"/>
          <p:nvPr/>
        </p:nvSpPr>
        <p:spPr>
          <a:xfrm>
            <a:off x="244036" y="3497478"/>
            <a:ext cx="11458658" cy="2800767"/>
          </a:xfrm>
          <a:prstGeom prst="rect">
            <a:avLst/>
          </a:prstGeom>
          <a:noFill/>
        </p:spPr>
        <p:txBody>
          <a:bodyPr wrap="square" rtlCol="0">
            <a:spAutoFit/>
          </a:bodyPr>
          <a:lstStyle/>
          <a:p>
            <a:r>
              <a:rPr lang="en-US" sz="1600" b="1" dirty="0"/>
              <a:t>ALLOWABLE PROJECTS:</a:t>
            </a:r>
            <a:br>
              <a:rPr lang="en-US" sz="1600" b="1" dirty="0"/>
            </a:br>
            <a:r>
              <a:rPr lang="en-US" sz="1600" dirty="0"/>
              <a:t>Proceeds of the Bonds will be used to pay costs of issuance of the Bonds and for the purposes specified in the District's bond proposition submitted at the Election, which includes any of the following: providing the facilities and equipment needed for career training, advanced programs in math, science, technology, music, visual and performing arts programs, and technical education classes; </a:t>
            </a:r>
            <a:r>
              <a:rPr lang="en-US" sz="1600" dirty="0">
                <a:highlight>
                  <a:srgbClr val="FFFF00"/>
                </a:highlight>
              </a:rPr>
              <a:t>Repairing or replacing worn out roofs</a:t>
            </a:r>
            <a:r>
              <a:rPr lang="en-US" sz="1600" dirty="0"/>
              <a:t>, floors, plumbing, and electrical systems, </a:t>
            </a:r>
            <a:r>
              <a:rPr lang="en-US" sz="1600" dirty="0">
                <a:highlight>
                  <a:srgbClr val="00FFFF"/>
                </a:highlight>
              </a:rPr>
              <a:t>providing improved, up-to-date- technology infrastructure </a:t>
            </a:r>
            <a:r>
              <a:rPr lang="en-US" sz="1600" dirty="0"/>
              <a:t>and </a:t>
            </a:r>
            <a:r>
              <a:rPr lang="en-US" sz="1600" dirty="0">
                <a:highlight>
                  <a:srgbClr val="00FFFF"/>
                </a:highlight>
              </a:rPr>
              <a:t>repairing athletic facilities </a:t>
            </a:r>
            <a:r>
              <a:rPr lang="en-US" sz="1600" dirty="0"/>
              <a:t>and infrastructure; </a:t>
            </a:r>
            <a:r>
              <a:rPr lang="en-US" sz="1600" dirty="0">
                <a:highlight>
                  <a:srgbClr val="FFFF00"/>
                </a:highlight>
              </a:rPr>
              <a:t>upgrading and repairing fire alarm systems </a:t>
            </a:r>
            <a:r>
              <a:rPr lang="en-US" sz="1600" dirty="0"/>
              <a:t>to automatic systems, fire safety equipment, sprinklers and fire safety doors and security systems including security lighting, fencing, smoke detectors and emergency communications systems; installing energy efficient systems, </a:t>
            </a:r>
            <a:r>
              <a:rPr lang="en-US" sz="1600" dirty="0">
                <a:highlight>
                  <a:srgbClr val="00FFFF"/>
                </a:highlight>
              </a:rPr>
              <a:t>improving heating, ventilation, air conditioning </a:t>
            </a:r>
            <a:r>
              <a:rPr lang="en-US" sz="1600" dirty="0"/>
              <a:t>and lighting systems; upgrading instructional technology, providing and maintaining up-to-date technology including data and communication equipment, wireless systems, telecommunications and Internet and network connections; and upgrading and replacing electrical wiring, data networks and broadband, computers, hardware and infrastructure systems, classroom, and library technology and teaching equipment.</a:t>
            </a:r>
          </a:p>
        </p:txBody>
      </p:sp>
      <p:sp>
        <p:nvSpPr>
          <p:cNvPr id="2" name="Slide Number Placeholder 1">
            <a:extLst>
              <a:ext uri="{FF2B5EF4-FFF2-40B4-BE49-F238E27FC236}">
                <a16:creationId xmlns:a16="http://schemas.microsoft.com/office/drawing/2014/main" id="{E4EEFF43-6B1E-8BAB-F125-E09119D7BFA4}"/>
              </a:ext>
            </a:extLst>
          </p:cNvPr>
          <p:cNvSpPr>
            <a:spLocks noGrp="1"/>
          </p:cNvSpPr>
          <p:nvPr>
            <p:ph type="sldNum" sz="quarter" idx="12"/>
          </p:nvPr>
        </p:nvSpPr>
        <p:spPr/>
        <p:txBody>
          <a:bodyPr/>
          <a:lstStyle/>
          <a:p>
            <a:fld id="{3A98EE3D-8CD1-4C3F-BD1C-C98C9596463C}" type="slidenum">
              <a:rPr lang="en-US" smtClean="0"/>
              <a:t>2</a:t>
            </a:fld>
            <a:endParaRPr lang="en-US"/>
          </a:p>
        </p:txBody>
      </p:sp>
    </p:spTree>
    <p:extLst>
      <p:ext uri="{BB962C8B-B14F-4D97-AF65-F5344CB8AC3E}">
        <p14:creationId xmlns:p14="http://schemas.microsoft.com/office/powerpoint/2010/main" val="191714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345CEC9C-CFF1-294D-FB31-81D45E7E0BF9}"/>
              </a:ext>
            </a:extLst>
          </p:cNvPr>
          <p:cNvSpPr>
            <a:spLocks noGrp="1"/>
          </p:cNvSpPr>
          <p:nvPr>
            <p:ph type="sldNum" sz="quarter" idx="12"/>
          </p:nvPr>
        </p:nvSpPr>
        <p:spPr/>
        <p:txBody>
          <a:bodyPr/>
          <a:lstStyle/>
          <a:p>
            <a:fld id="{3A98EE3D-8CD1-4C3F-BD1C-C98C9596463C}" type="slidenum">
              <a:rPr lang="en-US" smtClean="0"/>
              <a:t>3</a:t>
            </a:fld>
            <a:endParaRPr lang="en-US"/>
          </a:p>
        </p:txBody>
      </p:sp>
      <p:sp>
        <p:nvSpPr>
          <p:cNvPr id="4" name="Title 1">
            <a:extLst>
              <a:ext uri="{FF2B5EF4-FFF2-40B4-BE49-F238E27FC236}">
                <a16:creationId xmlns:a16="http://schemas.microsoft.com/office/drawing/2014/main" id="{D57BB210-2569-459C-A7C2-56D5C4C465E9}"/>
              </a:ext>
            </a:extLst>
          </p:cNvPr>
          <p:cNvSpPr>
            <a:spLocks noGrp="1"/>
          </p:cNvSpPr>
          <p:nvPr>
            <p:ph type="title" idx="4294967295"/>
          </p:nvPr>
        </p:nvSpPr>
        <p:spPr>
          <a:xfrm>
            <a:off x="0" y="101600"/>
            <a:ext cx="10058400" cy="819150"/>
          </a:xfrm>
        </p:spPr>
        <p:txBody>
          <a:bodyPr anchor="b">
            <a:normAutofit/>
          </a:bodyPr>
          <a:lstStyle/>
          <a:p>
            <a:r>
              <a:rPr lang="en-US" sz="4400" dirty="0">
                <a:solidFill>
                  <a:srgbClr val="002060"/>
                </a:solidFill>
                <a:latin typeface="Tahoma" panose="020B0604030504040204" pitchFamily="34" charset="0"/>
                <a:ea typeface="Tahoma" panose="020B0604030504040204" pitchFamily="34" charset="0"/>
                <a:cs typeface="Tahoma" panose="020B0604030504040204" pitchFamily="34" charset="0"/>
              </a:rPr>
              <a:t>Measure BB Bond – Expense Transfers</a:t>
            </a:r>
          </a:p>
        </p:txBody>
      </p:sp>
      <p:graphicFrame>
        <p:nvGraphicFramePr>
          <p:cNvPr id="3" name="Table 2">
            <a:extLst>
              <a:ext uri="{FF2B5EF4-FFF2-40B4-BE49-F238E27FC236}">
                <a16:creationId xmlns:a16="http://schemas.microsoft.com/office/drawing/2014/main" id="{A19E2B3A-188D-716A-4521-61AA7FEA9FEC}"/>
              </a:ext>
            </a:extLst>
          </p:cNvPr>
          <p:cNvGraphicFramePr>
            <a:graphicFrameLocks noGrp="1"/>
          </p:cNvGraphicFramePr>
          <p:nvPr>
            <p:extLst>
              <p:ext uri="{D42A27DB-BD31-4B8C-83A1-F6EECF244321}">
                <p14:modId xmlns:p14="http://schemas.microsoft.com/office/powerpoint/2010/main" val="3287524507"/>
              </p:ext>
            </p:extLst>
          </p:nvPr>
        </p:nvGraphicFramePr>
        <p:xfrm>
          <a:off x="5660178" y="1079769"/>
          <a:ext cx="5900844" cy="2468880"/>
        </p:xfrm>
        <a:graphic>
          <a:graphicData uri="http://schemas.openxmlformats.org/drawingml/2006/table">
            <a:tbl>
              <a:tblPr firstRow="1" bandRow="1">
                <a:tableStyleId>{5C22544A-7EE6-4342-B048-85BDC9FD1C3A}</a:tableStyleId>
              </a:tblPr>
              <a:tblGrid>
                <a:gridCol w="1966948">
                  <a:extLst>
                    <a:ext uri="{9D8B030D-6E8A-4147-A177-3AD203B41FA5}">
                      <a16:colId xmlns:a16="http://schemas.microsoft.com/office/drawing/2014/main" val="3484682611"/>
                    </a:ext>
                  </a:extLst>
                </a:gridCol>
                <a:gridCol w="2296909">
                  <a:extLst>
                    <a:ext uri="{9D8B030D-6E8A-4147-A177-3AD203B41FA5}">
                      <a16:colId xmlns:a16="http://schemas.microsoft.com/office/drawing/2014/main" val="3928611206"/>
                    </a:ext>
                  </a:extLst>
                </a:gridCol>
                <a:gridCol w="1636987">
                  <a:extLst>
                    <a:ext uri="{9D8B030D-6E8A-4147-A177-3AD203B41FA5}">
                      <a16:colId xmlns:a16="http://schemas.microsoft.com/office/drawing/2014/main" val="3343719399"/>
                    </a:ext>
                  </a:extLst>
                </a:gridCol>
              </a:tblGrid>
              <a:tr h="238443">
                <a:tc gridSpan="3">
                  <a:txBody>
                    <a:bodyPr/>
                    <a:lstStyle/>
                    <a:p>
                      <a:pPr algn="ctr"/>
                      <a:r>
                        <a:rPr lang="en-US" sz="1400" b="1" dirty="0"/>
                        <a:t>2024 – 2025 Expenditures</a:t>
                      </a:r>
                    </a:p>
                  </a:txBody>
                  <a:tcPr anchor="ct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033670635"/>
                  </a:ext>
                </a:extLst>
              </a:tr>
              <a:tr h="238443">
                <a:tc>
                  <a:txBody>
                    <a:bodyPr/>
                    <a:lstStyle/>
                    <a:p>
                      <a:r>
                        <a:rPr lang="en-US" sz="1400" b="1" dirty="0"/>
                        <a:t>Fund</a:t>
                      </a:r>
                    </a:p>
                  </a:txBody>
                  <a:tcPr anchor="ctr"/>
                </a:tc>
                <a:tc>
                  <a:txBody>
                    <a:bodyPr/>
                    <a:lstStyle/>
                    <a:p>
                      <a:r>
                        <a:rPr lang="en-US" sz="1400" b="1" dirty="0"/>
                        <a:t>Project</a:t>
                      </a:r>
                    </a:p>
                  </a:txBody>
                  <a:tcPr anchor="ctr"/>
                </a:tc>
                <a:tc>
                  <a:txBody>
                    <a:bodyPr/>
                    <a:lstStyle/>
                    <a:p>
                      <a:r>
                        <a:rPr lang="en-US" sz="1400" b="1" dirty="0"/>
                        <a:t>Total</a:t>
                      </a:r>
                    </a:p>
                  </a:txBody>
                  <a:tcPr anchor="ctr"/>
                </a:tc>
                <a:extLst>
                  <a:ext uri="{0D108BD9-81ED-4DB2-BD59-A6C34878D82A}">
                    <a16:rowId xmlns:a16="http://schemas.microsoft.com/office/drawing/2014/main" val="916618958"/>
                  </a:ext>
                </a:extLst>
              </a:tr>
              <a:tr h="238443">
                <a:tc>
                  <a:txBody>
                    <a:bodyPr/>
                    <a:lstStyle/>
                    <a:p>
                      <a:r>
                        <a:rPr lang="en-US" sz="1400" dirty="0"/>
                        <a:t>01.0 – General Restricted</a:t>
                      </a:r>
                    </a:p>
                  </a:txBody>
                  <a:tcPr anchor="ctr"/>
                </a:tc>
                <a:tc>
                  <a:txBody>
                    <a:bodyPr/>
                    <a:lstStyle/>
                    <a:p>
                      <a:r>
                        <a:rPr lang="en-US" sz="1400" dirty="0"/>
                        <a:t>School Site Roofing</a:t>
                      </a:r>
                    </a:p>
                  </a:txBody>
                  <a:tcPr anchor="ctr"/>
                </a:tc>
                <a:tc>
                  <a:txBody>
                    <a:bodyPr/>
                    <a:lstStyle/>
                    <a:p>
                      <a:r>
                        <a:rPr lang="en-US" sz="1400" dirty="0"/>
                        <a:t>$2,576,258</a:t>
                      </a:r>
                    </a:p>
                  </a:txBody>
                  <a:tcPr anchor="ctr"/>
                </a:tc>
                <a:extLst>
                  <a:ext uri="{0D108BD9-81ED-4DB2-BD59-A6C34878D82A}">
                    <a16:rowId xmlns:a16="http://schemas.microsoft.com/office/drawing/2014/main" val="1928284470"/>
                  </a:ext>
                </a:extLst>
              </a:tr>
              <a:tr h="301591">
                <a:tc>
                  <a:txBody>
                    <a:bodyPr/>
                    <a:lstStyle/>
                    <a:p>
                      <a:r>
                        <a:rPr lang="en-US" sz="1400" dirty="0"/>
                        <a:t>14.0 – Deferred Maintenance </a:t>
                      </a:r>
                    </a:p>
                  </a:txBody>
                  <a:tcPr anchor="ctr"/>
                </a:tc>
                <a:tc>
                  <a:txBody>
                    <a:bodyPr/>
                    <a:lstStyle/>
                    <a:p>
                      <a:r>
                        <a:rPr lang="en-US" sz="1400" dirty="0"/>
                        <a:t>School Site Roofing</a:t>
                      </a:r>
                    </a:p>
                  </a:txBody>
                  <a:tcPr anchor="ctr"/>
                </a:tc>
                <a:tc>
                  <a:txBody>
                    <a:bodyPr/>
                    <a:lstStyle/>
                    <a:p>
                      <a:r>
                        <a:rPr lang="en-US" sz="1400" dirty="0"/>
                        <a:t>$5,190,103</a:t>
                      </a:r>
                    </a:p>
                  </a:txBody>
                  <a:tcPr anchor="ctr"/>
                </a:tc>
                <a:extLst>
                  <a:ext uri="{0D108BD9-81ED-4DB2-BD59-A6C34878D82A}">
                    <a16:rowId xmlns:a16="http://schemas.microsoft.com/office/drawing/2014/main" val="1054461588"/>
                  </a:ext>
                </a:extLst>
              </a:tr>
              <a:tr h="276727">
                <a:tc>
                  <a:txBody>
                    <a:bodyPr/>
                    <a:lstStyle/>
                    <a:p>
                      <a:r>
                        <a:rPr lang="en-US" sz="1400" dirty="0"/>
                        <a:t>01.0 – General Restricted</a:t>
                      </a:r>
                    </a:p>
                  </a:txBody>
                  <a:tcPr anchor="ctr"/>
                </a:tc>
                <a:tc>
                  <a:txBody>
                    <a:bodyPr/>
                    <a:lstStyle/>
                    <a:p>
                      <a:r>
                        <a:rPr lang="en-US" sz="1400" dirty="0"/>
                        <a:t>WOHS Baseball Field/Tennis Courts</a:t>
                      </a:r>
                    </a:p>
                  </a:txBody>
                  <a:tcPr anchor="ctr"/>
                </a:tc>
                <a:tc>
                  <a:txBody>
                    <a:bodyPr/>
                    <a:lstStyle/>
                    <a:p>
                      <a:r>
                        <a:rPr lang="en-US" sz="1400" dirty="0"/>
                        <a:t>$2,648,744</a:t>
                      </a:r>
                    </a:p>
                  </a:txBody>
                  <a:tcPr anchor="ctr"/>
                </a:tc>
                <a:extLst>
                  <a:ext uri="{0D108BD9-81ED-4DB2-BD59-A6C34878D82A}">
                    <a16:rowId xmlns:a16="http://schemas.microsoft.com/office/drawing/2014/main" val="249877816"/>
                  </a:ext>
                </a:extLst>
              </a:tr>
              <a:tr h="238443">
                <a:tc gridSpan="2">
                  <a:txBody>
                    <a:bodyPr/>
                    <a:lstStyle/>
                    <a:p>
                      <a:r>
                        <a:rPr lang="en-US" sz="1400" b="1" dirty="0"/>
                        <a:t>Total Expenditures 24-25</a:t>
                      </a:r>
                    </a:p>
                  </a:txBody>
                  <a:tcPr anchor="ctr"/>
                </a:tc>
                <a:tc hMerge="1">
                  <a:txBody>
                    <a:bodyPr/>
                    <a:lstStyle/>
                    <a:p>
                      <a:endParaRPr lang="en-US" sz="1200" dirty="0"/>
                    </a:p>
                  </a:txBody>
                  <a:tcPr/>
                </a:tc>
                <a:tc>
                  <a:txBody>
                    <a:bodyPr/>
                    <a:lstStyle/>
                    <a:p>
                      <a:r>
                        <a:rPr lang="en-US" sz="1400" b="1" dirty="0"/>
                        <a:t>$10,415,105</a:t>
                      </a:r>
                    </a:p>
                  </a:txBody>
                  <a:tcPr anchor="ctr"/>
                </a:tc>
                <a:extLst>
                  <a:ext uri="{0D108BD9-81ED-4DB2-BD59-A6C34878D82A}">
                    <a16:rowId xmlns:a16="http://schemas.microsoft.com/office/drawing/2014/main" val="2669646741"/>
                  </a:ext>
                </a:extLst>
              </a:tr>
            </a:tbl>
          </a:graphicData>
        </a:graphic>
      </p:graphicFrame>
      <p:graphicFrame>
        <p:nvGraphicFramePr>
          <p:cNvPr id="6" name="Table 5">
            <a:extLst>
              <a:ext uri="{FF2B5EF4-FFF2-40B4-BE49-F238E27FC236}">
                <a16:creationId xmlns:a16="http://schemas.microsoft.com/office/drawing/2014/main" id="{EB9E69F6-76D3-159C-85A6-4045804C4313}"/>
              </a:ext>
            </a:extLst>
          </p:cNvPr>
          <p:cNvGraphicFramePr>
            <a:graphicFrameLocks noGrp="1"/>
          </p:cNvGraphicFramePr>
          <p:nvPr>
            <p:extLst>
              <p:ext uri="{D42A27DB-BD31-4B8C-83A1-F6EECF244321}">
                <p14:modId xmlns:p14="http://schemas.microsoft.com/office/powerpoint/2010/main" val="1118234244"/>
              </p:ext>
            </p:extLst>
          </p:nvPr>
        </p:nvGraphicFramePr>
        <p:xfrm>
          <a:off x="289424" y="2829230"/>
          <a:ext cx="5218385" cy="3527120"/>
        </p:xfrm>
        <a:graphic>
          <a:graphicData uri="http://schemas.openxmlformats.org/drawingml/2006/table">
            <a:tbl>
              <a:tblPr firstRow="1" bandRow="1">
                <a:tableStyleId>{5C22544A-7EE6-4342-B048-85BDC9FD1C3A}</a:tableStyleId>
              </a:tblPr>
              <a:tblGrid>
                <a:gridCol w="1764457">
                  <a:extLst>
                    <a:ext uri="{9D8B030D-6E8A-4147-A177-3AD203B41FA5}">
                      <a16:colId xmlns:a16="http://schemas.microsoft.com/office/drawing/2014/main" val="3654199556"/>
                    </a:ext>
                  </a:extLst>
                </a:gridCol>
                <a:gridCol w="2353040">
                  <a:extLst>
                    <a:ext uri="{9D8B030D-6E8A-4147-A177-3AD203B41FA5}">
                      <a16:colId xmlns:a16="http://schemas.microsoft.com/office/drawing/2014/main" val="1683985982"/>
                    </a:ext>
                  </a:extLst>
                </a:gridCol>
                <a:gridCol w="1100888">
                  <a:extLst>
                    <a:ext uri="{9D8B030D-6E8A-4147-A177-3AD203B41FA5}">
                      <a16:colId xmlns:a16="http://schemas.microsoft.com/office/drawing/2014/main" val="1179245485"/>
                    </a:ext>
                  </a:extLst>
                </a:gridCol>
              </a:tblGrid>
              <a:tr h="326720">
                <a:tc gridSpan="3">
                  <a:txBody>
                    <a:bodyPr/>
                    <a:lstStyle/>
                    <a:p>
                      <a:pPr algn="ctr"/>
                      <a:r>
                        <a:rPr lang="en-US" sz="1400" dirty="0"/>
                        <a:t>2025 – 2026 Expenditures</a:t>
                      </a:r>
                    </a:p>
                  </a:txBody>
                  <a:tcPr anchor="ct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118772723"/>
                  </a:ext>
                </a:extLst>
              </a:tr>
              <a:tr h="247240">
                <a:tc>
                  <a:txBody>
                    <a:bodyPr/>
                    <a:lstStyle/>
                    <a:p>
                      <a:r>
                        <a:rPr lang="en-US" sz="1400" b="1" dirty="0"/>
                        <a:t>Fund</a:t>
                      </a:r>
                    </a:p>
                  </a:txBody>
                  <a:tcPr anchor="ctr"/>
                </a:tc>
                <a:tc>
                  <a:txBody>
                    <a:bodyPr/>
                    <a:lstStyle/>
                    <a:p>
                      <a:r>
                        <a:rPr lang="en-US" sz="1400" b="1" dirty="0"/>
                        <a:t>Project</a:t>
                      </a:r>
                    </a:p>
                  </a:txBody>
                  <a:tcPr anchor="ctr"/>
                </a:tc>
                <a:tc>
                  <a:txBody>
                    <a:bodyPr/>
                    <a:lstStyle/>
                    <a:p>
                      <a:r>
                        <a:rPr lang="en-US" sz="1400" b="1" dirty="0"/>
                        <a:t>Total</a:t>
                      </a:r>
                    </a:p>
                  </a:txBody>
                  <a:tcPr anchor="ctr"/>
                </a:tc>
                <a:extLst>
                  <a:ext uri="{0D108BD9-81ED-4DB2-BD59-A6C34878D82A}">
                    <a16:rowId xmlns:a16="http://schemas.microsoft.com/office/drawing/2014/main" val="3780799846"/>
                  </a:ext>
                </a:extLst>
              </a:tr>
              <a:tr h="349962">
                <a:tc>
                  <a:txBody>
                    <a:bodyPr/>
                    <a:lstStyle/>
                    <a:p>
                      <a:r>
                        <a:rPr lang="en-US" sz="1400" dirty="0"/>
                        <a:t>01.0 – General Restricted</a:t>
                      </a:r>
                    </a:p>
                  </a:txBody>
                  <a:tcPr anchor="ctr"/>
                </a:tc>
                <a:tc>
                  <a:txBody>
                    <a:bodyPr/>
                    <a:lstStyle/>
                    <a:p>
                      <a:r>
                        <a:rPr lang="en-US" sz="1400" dirty="0"/>
                        <a:t>School Site Roofing</a:t>
                      </a:r>
                    </a:p>
                  </a:txBody>
                  <a:tcPr anchor="ctr"/>
                </a:tc>
                <a:tc>
                  <a:txBody>
                    <a:bodyPr/>
                    <a:lstStyle/>
                    <a:p>
                      <a:r>
                        <a:rPr lang="en-US" sz="1400" dirty="0"/>
                        <a:t>$1,418,149</a:t>
                      </a:r>
                    </a:p>
                  </a:txBody>
                  <a:tcPr anchor="ctr"/>
                </a:tc>
                <a:extLst>
                  <a:ext uri="{0D108BD9-81ED-4DB2-BD59-A6C34878D82A}">
                    <a16:rowId xmlns:a16="http://schemas.microsoft.com/office/drawing/2014/main" val="1419224289"/>
                  </a:ext>
                </a:extLst>
              </a:tr>
              <a:tr h="408401">
                <a:tc>
                  <a:txBody>
                    <a:bodyPr/>
                    <a:lstStyle/>
                    <a:p>
                      <a:r>
                        <a:rPr lang="en-US" sz="1400" dirty="0"/>
                        <a:t>14.0 – Deferred Maintenance</a:t>
                      </a:r>
                    </a:p>
                  </a:txBody>
                  <a:tcPr anchor="ctr"/>
                </a:tc>
                <a:tc>
                  <a:txBody>
                    <a:bodyPr/>
                    <a:lstStyle/>
                    <a:p>
                      <a:r>
                        <a:rPr lang="en-US" sz="1400" dirty="0"/>
                        <a:t>School Site Roofing</a:t>
                      </a:r>
                    </a:p>
                  </a:txBody>
                  <a:tcPr anchor="ctr"/>
                </a:tc>
                <a:tc>
                  <a:txBody>
                    <a:bodyPr/>
                    <a:lstStyle/>
                    <a:p>
                      <a:r>
                        <a:rPr lang="en-US" sz="1400" dirty="0"/>
                        <a:t>$3,412,833</a:t>
                      </a:r>
                    </a:p>
                  </a:txBody>
                  <a:tcPr anchor="ctr"/>
                </a:tc>
                <a:extLst>
                  <a:ext uri="{0D108BD9-81ED-4DB2-BD59-A6C34878D82A}">
                    <a16:rowId xmlns:a16="http://schemas.microsoft.com/office/drawing/2014/main" val="2232702566"/>
                  </a:ext>
                </a:extLst>
              </a:tr>
              <a:tr h="349962">
                <a:tc>
                  <a:txBody>
                    <a:bodyPr/>
                    <a:lstStyle/>
                    <a:p>
                      <a:r>
                        <a:rPr lang="en-US" sz="1400" dirty="0"/>
                        <a:t>01.0 – General Restricted</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WOHS Baseball Field/Tennis Courts</a:t>
                      </a:r>
                    </a:p>
                  </a:txBody>
                  <a:tcPr anchor="ctr"/>
                </a:tc>
                <a:tc>
                  <a:txBody>
                    <a:bodyPr/>
                    <a:lstStyle/>
                    <a:p>
                      <a:r>
                        <a:rPr lang="en-US" sz="1400" dirty="0"/>
                        <a:t>$2,137,103</a:t>
                      </a:r>
                    </a:p>
                  </a:txBody>
                  <a:tcPr anchor="ctr"/>
                </a:tc>
                <a:extLst>
                  <a:ext uri="{0D108BD9-81ED-4DB2-BD59-A6C34878D82A}">
                    <a16:rowId xmlns:a16="http://schemas.microsoft.com/office/drawing/2014/main" val="4151119346"/>
                  </a:ext>
                </a:extLst>
              </a:tr>
              <a:tr h="349962">
                <a:tc>
                  <a:txBody>
                    <a:bodyPr/>
                    <a:lstStyle/>
                    <a:p>
                      <a:r>
                        <a:rPr lang="en-US" sz="1400" dirty="0"/>
                        <a:t>01.0 – General Restricted</a:t>
                      </a:r>
                    </a:p>
                  </a:txBody>
                  <a:tcPr anchor="ctr"/>
                </a:tc>
                <a:tc>
                  <a:txBody>
                    <a:bodyPr/>
                    <a:lstStyle/>
                    <a:p>
                      <a:r>
                        <a:rPr lang="en-US" sz="1400" dirty="0"/>
                        <a:t>Tech Infrastructure Upgrade</a:t>
                      </a:r>
                    </a:p>
                  </a:txBody>
                  <a:tcPr anchor="ctr"/>
                </a:tc>
                <a:tc>
                  <a:txBody>
                    <a:bodyPr/>
                    <a:lstStyle/>
                    <a:p>
                      <a:r>
                        <a:rPr lang="en-US" sz="1400" dirty="0"/>
                        <a:t>$8,493,159</a:t>
                      </a:r>
                    </a:p>
                  </a:txBody>
                  <a:tcPr anchor="ctr"/>
                </a:tc>
                <a:extLst>
                  <a:ext uri="{0D108BD9-81ED-4DB2-BD59-A6C34878D82A}">
                    <a16:rowId xmlns:a16="http://schemas.microsoft.com/office/drawing/2014/main" val="3778459368"/>
                  </a:ext>
                </a:extLst>
              </a:tr>
              <a:tr h="349962">
                <a:tc>
                  <a:txBody>
                    <a:bodyPr/>
                    <a:lstStyle/>
                    <a:p>
                      <a:r>
                        <a:rPr lang="en-US" sz="1400" dirty="0"/>
                        <a:t>01.0 – General Restricted</a:t>
                      </a:r>
                    </a:p>
                  </a:txBody>
                  <a:tcPr anchor="ctr"/>
                </a:tc>
                <a:tc>
                  <a:txBody>
                    <a:bodyPr/>
                    <a:lstStyle/>
                    <a:p>
                      <a:r>
                        <a:rPr lang="en-US" sz="1400" dirty="0"/>
                        <a:t>Wilson HS Press Box</a:t>
                      </a:r>
                    </a:p>
                  </a:txBody>
                  <a:tcPr anchor="ctr"/>
                </a:tc>
                <a:tc>
                  <a:txBody>
                    <a:bodyPr/>
                    <a:lstStyle/>
                    <a:p>
                      <a:r>
                        <a:rPr lang="en-US" sz="1400" dirty="0"/>
                        <a:t>$77,507</a:t>
                      </a:r>
                    </a:p>
                  </a:txBody>
                  <a:tcPr anchor="ctr"/>
                </a:tc>
                <a:extLst>
                  <a:ext uri="{0D108BD9-81ED-4DB2-BD59-A6C34878D82A}">
                    <a16:rowId xmlns:a16="http://schemas.microsoft.com/office/drawing/2014/main" val="1207587444"/>
                  </a:ext>
                </a:extLst>
              </a:tr>
              <a:tr h="268401">
                <a:tc gridSpan="2">
                  <a:txBody>
                    <a:bodyPr/>
                    <a:lstStyle/>
                    <a:p>
                      <a:r>
                        <a:rPr lang="en-US" sz="1400" b="1" dirty="0"/>
                        <a:t>Total Expenditures 25-26</a:t>
                      </a:r>
                    </a:p>
                  </a:txBody>
                  <a:tcPr anchor="ctr"/>
                </a:tc>
                <a:tc hMerge="1">
                  <a:txBody>
                    <a:bodyPr/>
                    <a:lstStyle/>
                    <a:p>
                      <a:endParaRPr lang="en-US" sz="1100" dirty="0"/>
                    </a:p>
                  </a:txBody>
                  <a:tcPr/>
                </a:tc>
                <a:tc>
                  <a:txBody>
                    <a:bodyPr/>
                    <a:lstStyle/>
                    <a:p>
                      <a:r>
                        <a:rPr lang="en-US" sz="1400" b="1" dirty="0"/>
                        <a:t>$15,538,751</a:t>
                      </a:r>
                    </a:p>
                  </a:txBody>
                  <a:tcPr anchor="ctr"/>
                </a:tc>
                <a:extLst>
                  <a:ext uri="{0D108BD9-81ED-4DB2-BD59-A6C34878D82A}">
                    <a16:rowId xmlns:a16="http://schemas.microsoft.com/office/drawing/2014/main" val="2900365125"/>
                  </a:ext>
                </a:extLst>
              </a:tr>
            </a:tbl>
          </a:graphicData>
        </a:graphic>
      </p:graphicFrame>
      <p:graphicFrame>
        <p:nvGraphicFramePr>
          <p:cNvPr id="10" name="Table 9">
            <a:extLst>
              <a:ext uri="{FF2B5EF4-FFF2-40B4-BE49-F238E27FC236}">
                <a16:creationId xmlns:a16="http://schemas.microsoft.com/office/drawing/2014/main" id="{93C09887-CFBF-87D4-F82F-7B6B539FBB08}"/>
              </a:ext>
            </a:extLst>
          </p:cNvPr>
          <p:cNvGraphicFramePr>
            <a:graphicFrameLocks noGrp="1"/>
          </p:cNvGraphicFramePr>
          <p:nvPr>
            <p:extLst>
              <p:ext uri="{D42A27DB-BD31-4B8C-83A1-F6EECF244321}">
                <p14:modId xmlns:p14="http://schemas.microsoft.com/office/powerpoint/2010/main" val="1379478573"/>
              </p:ext>
            </p:extLst>
          </p:nvPr>
        </p:nvGraphicFramePr>
        <p:xfrm>
          <a:off x="289424" y="1079769"/>
          <a:ext cx="5218385" cy="1219200"/>
        </p:xfrm>
        <a:graphic>
          <a:graphicData uri="http://schemas.openxmlformats.org/drawingml/2006/table">
            <a:tbl>
              <a:tblPr firstRow="1" bandRow="1">
                <a:tableStyleId>{5C22544A-7EE6-4342-B048-85BDC9FD1C3A}</a:tableStyleId>
              </a:tblPr>
              <a:tblGrid>
                <a:gridCol w="2304154">
                  <a:extLst>
                    <a:ext uri="{9D8B030D-6E8A-4147-A177-3AD203B41FA5}">
                      <a16:colId xmlns:a16="http://schemas.microsoft.com/office/drawing/2014/main" val="2354750182"/>
                    </a:ext>
                  </a:extLst>
                </a:gridCol>
                <a:gridCol w="1637843">
                  <a:extLst>
                    <a:ext uri="{9D8B030D-6E8A-4147-A177-3AD203B41FA5}">
                      <a16:colId xmlns:a16="http://schemas.microsoft.com/office/drawing/2014/main" val="3423452674"/>
                    </a:ext>
                  </a:extLst>
                </a:gridCol>
                <a:gridCol w="1276388">
                  <a:extLst>
                    <a:ext uri="{9D8B030D-6E8A-4147-A177-3AD203B41FA5}">
                      <a16:colId xmlns:a16="http://schemas.microsoft.com/office/drawing/2014/main" val="115296911"/>
                    </a:ext>
                  </a:extLst>
                </a:gridCol>
              </a:tblGrid>
              <a:tr h="238443">
                <a:tc gridSpan="3">
                  <a:txBody>
                    <a:bodyPr/>
                    <a:lstStyle/>
                    <a:p>
                      <a:pPr algn="ctr"/>
                      <a:r>
                        <a:rPr lang="en-US" sz="1400" b="1" dirty="0"/>
                        <a:t>2023 – 2024 Expenditures</a:t>
                      </a:r>
                    </a:p>
                  </a:txBody>
                  <a:tcPr anchor="ct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4152315079"/>
                  </a:ext>
                </a:extLst>
              </a:tr>
              <a:tr h="260684">
                <a:tc>
                  <a:txBody>
                    <a:bodyPr/>
                    <a:lstStyle/>
                    <a:p>
                      <a:r>
                        <a:rPr lang="en-US" sz="1400" b="1" dirty="0"/>
                        <a:t>Fund</a:t>
                      </a:r>
                    </a:p>
                  </a:txBody>
                  <a:tcPr anchor="ctr"/>
                </a:tc>
                <a:tc>
                  <a:txBody>
                    <a:bodyPr/>
                    <a:lstStyle/>
                    <a:p>
                      <a:r>
                        <a:rPr lang="en-US" sz="1400" b="1" dirty="0"/>
                        <a:t>Project</a:t>
                      </a:r>
                    </a:p>
                  </a:txBody>
                  <a:tcPr anchor="ctr"/>
                </a:tc>
                <a:tc>
                  <a:txBody>
                    <a:bodyPr/>
                    <a:lstStyle/>
                    <a:p>
                      <a:r>
                        <a:rPr lang="en-US" sz="1400" b="1" dirty="0"/>
                        <a:t>Total</a:t>
                      </a:r>
                    </a:p>
                  </a:txBody>
                  <a:tcPr anchor="ctr"/>
                </a:tc>
                <a:extLst>
                  <a:ext uri="{0D108BD9-81ED-4DB2-BD59-A6C34878D82A}">
                    <a16:rowId xmlns:a16="http://schemas.microsoft.com/office/drawing/2014/main" val="839742137"/>
                  </a:ext>
                </a:extLst>
              </a:tr>
              <a:tr h="238443">
                <a:tc>
                  <a:txBody>
                    <a:bodyPr/>
                    <a:lstStyle/>
                    <a:p>
                      <a:r>
                        <a:rPr lang="en-US" sz="1400" dirty="0"/>
                        <a:t>14.0 – Deferred Maintenance </a:t>
                      </a:r>
                    </a:p>
                  </a:txBody>
                  <a:tcPr anchor="ctr"/>
                </a:tc>
                <a:tc>
                  <a:txBody>
                    <a:bodyPr/>
                    <a:lstStyle/>
                    <a:p>
                      <a:r>
                        <a:rPr lang="en-US" sz="1400" dirty="0"/>
                        <a:t>School Site Roofing</a:t>
                      </a:r>
                    </a:p>
                  </a:txBody>
                  <a:tcPr anchor="ctr"/>
                </a:tc>
                <a:tc>
                  <a:txBody>
                    <a:bodyPr/>
                    <a:lstStyle/>
                    <a:p>
                      <a:r>
                        <a:rPr lang="en-US" sz="1400" dirty="0"/>
                        <a:t>$4,800,995</a:t>
                      </a:r>
                    </a:p>
                  </a:txBody>
                  <a:tcPr anchor="ctr"/>
                </a:tc>
                <a:extLst>
                  <a:ext uri="{0D108BD9-81ED-4DB2-BD59-A6C34878D82A}">
                    <a16:rowId xmlns:a16="http://schemas.microsoft.com/office/drawing/2014/main" val="67698279"/>
                  </a:ext>
                </a:extLst>
              </a:tr>
              <a:tr h="238443">
                <a:tc gridSpan="2">
                  <a:txBody>
                    <a:bodyPr/>
                    <a:lstStyle/>
                    <a:p>
                      <a:r>
                        <a:rPr lang="en-US" sz="1400" b="1" dirty="0"/>
                        <a:t>Total Expenditures 23-24</a:t>
                      </a:r>
                    </a:p>
                  </a:txBody>
                  <a:tcPr anchor="ctr"/>
                </a:tc>
                <a:tc hMerge="1">
                  <a:txBody>
                    <a:bodyPr/>
                    <a:lstStyle/>
                    <a:p>
                      <a:endParaRPr lang="en-US" sz="1200" dirty="0"/>
                    </a:p>
                  </a:txBody>
                  <a:tcPr/>
                </a:tc>
                <a:tc>
                  <a:txBody>
                    <a:bodyPr/>
                    <a:lstStyle/>
                    <a:p>
                      <a:r>
                        <a:rPr lang="en-US" sz="1400" b="1" dirty="0"/>
                        <a:t>$4,800,995</a:t>
                      </a:r>
                    </a:p>
                  </a:txBody>
                  <a:tcPr anchor="ctr"/>
                </a:tc>
                <a:extLst>
                  <a:ext uri="{0D108BD9-81ED-4DB2-BD59-A6C34878D82A}">
                    <a16:rowId xmlns:a16="http://schemas.microsoft.com/office/drawing/2014/main" val="4127624908"/>
                  </a:ext>
                </a:extLst>
              </a:tr>
            </a:tbl>
          </a:graphicData>
        </a:graphic>
      </p:graphicFrame>
      <p:graphicFrame>
        <p:nvGraphicFramePr>
          <p:cNvPr id="11" name="Table 10">
            <a:extLst>
              <a:ext uri="{FF2B5EF4-FFF2-40B4-BE49-F238E27FC236}">
                <a16:creationId xmlns:a16="http://schemas.microsoft.com/office/drawing/2014/main" id="{8E471A5B-D5B5-7668-E2E9-D603D776B411}"/>
              </a:ext>
            </a:extLst>
          </p:cNvPr>
          <p:cNvGraphicFramePr>
            <a:graphicFrameLocks noGrp="1"/>
          </p:cNvGraphicFramePr>
          <p:nvPr>
            <p:extLst>
              <p:ext uri="{D42A27DB-BD31-4B8C-83A1-F6EECF244321}">
                <p14:modId xmlns:p14="http://schemas.microsoft.com/office/powerpoint/2010/main" val="1956073190"/>
              </p:ext>
            </p:extLst>
          </p:nvPr>
        </p:nvGraphicFramePr>
        <p:xfrm>
          <a:off x="5660178" y="3597773"/>
          <a:ext cx="5900844" cy="2758577"/>
        </p:xfrm>
        <a:graphic>
          <a:graphicData uri="http://schemas.openxmlformats.org/drawingml/2006/table">
            <a:tbl>
              <a:tblPr firstRow="1" bandRow="1">
                <a:tableStyleId>{5C22544A-7EE6-4342-B048-85BDC9FD1C3A}</a:tableStyleId>
              </a:tblPr>
              <a:tblGrid>
                <a:gridCol w="2014688">
                  <a:extLst>
                    <a:ext uri="{9D8B030D-6E8A-4147-A177-3AD203B41FA5}">
                      <a16:colId xmlns:a16="http://schemas.microsoft.com/office/drawing/2014/main" val="1036612646"/>
                    </a:ext>
                  </a:extLst>
                </a:gridCol>
                <a:gridCol w="2647502">
                  <a:extLst>
                    <a:ext uri="{9D8B030D-6E8A-4147-A177-3AD203B41FA5}">
                      <a16:colId xmlns:a16="http://schemas.microsoft.com/office/drawing/2014/main" val="2283081806"/>
                    </a:ext>
                  </a:extLst>
                </a:gridCol>
                <a:gridCol w="1238654">
                  <a:extLst>
                    <a:ext uri="{9D8B030D-6E8A-4147-A177-3AD203B41FA5}">
                      <a16:colId xmlns:a16="http://schemas.microsoft.com/office/drawing/2014/main" val="3914375836"/>
                    </a:ext>
                  </a:extLst>
                </a:gridCol>
              </a:tblGrid>
              <a:tr h="351110">
                <a:tc gridSpan="3">
                  <a:txBody>
                    <a:bodyPr/>
                    <a:lstStyle/>
                    <a:p>
                      <a:pPr algn="ctr"/>
                      <a:r>
                        <a:rPr lang="en-US" sz="1400" dirty="0"/>
                        <a:t>Balance remaining </a:t>
                      </a:r>
                    </a:p>
                  </a:txBody>
                  <a:tcPr anchor="ct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220655179"/>
                  </a:ext>
                </a:extLst>
              </a:tr>
              <a:tr h="271312">
                <a:tc>
                  <a:txBody>
                    <a:bodyPr/>
                    <a:lstStyle/>
                    <a:p>
                      <a:r>
                        <a:rPr lang="en-US" sz="1400" b="1" dirty="0"/>
                        <a:t>21.0 Building Fund</a:t>
                      </a:r>
                    </a:p>
                  </a:txBody>
                  <a:tcPr/>
                </a:tc>
                <a:tc>
                  <a:txBody>
                    <a:bodyPr/>
                    <a:lstStyle/>
                    <a:p>
                      <a:r>
                        <a:rPr lang="en-US" sz="1400" b="1" dirty="0"/>
                        <a:t>Current fund balance</a:t>
                      </a:r>
                    </a:p>
                  </a:txBody>
                  <a:tcPr anchor="ctr"/>
                </a:tc>
                <a:tc>
                  <a:txBody>
                    <a:bodyPr/>
                    <a:lstStyle/>
                    <a:p>
                      <a:r>
                        <a:rPr lang="en-US" sz="1400" b="1" dirty="0"/>
                        <a:t>$58,481,457</a:t>
                      </a:r>
                    </a:p>
                  </a:txBody>
                  <a:tcPr anchor="ctr"/>
                </a:tc>
                <a:extLst>
                  <a:ext uri="{0D108BD9-81ED-4DB2-BD59-A6C34878D82A}">
                    <a16:rowId xmlns:a16="http://schemas.microsoft.com/office/drawing/2014/main" val="797645616"/>
                  </a:ext>
                </a:extLst>
              </a:tr>
              <a:tr h="366484">
                <a:tc gridSpan="2">
                  <a:txBody>
                    <a:bodyPr/>
                    <a:lstStyle/>
                    <a:p>
                      <a:r>
                        <a:rPr lang="en-US" sz="1400" dirty="0"/>
                        <a:t>2025-26 Projected Expenses + Encumbrances</a:t>
                      </a:r>
                    </a:p>
                  </a:txBody>
                  <a:tcPr anchor="ctr"/>
                </a:tc>
                <a:tc hMerge="1">
                  <a:txBody>
                    <a:bodyPr/>
                    <a:lstStyle/>
                    <a:p>
                      <a:endParaRPr dirty="0"/>
                    </a:p>
                  </a:txBody>
                  <a:tcPr/>
                </a:tc>
                <a:tc>
                  <a:txBody>
                    <a:bodyPr/>
                    <a:lstStyle/>
                    <a:p>
                      <a:r>
                        <a:rPr lang="en-US" sz="1400" dirty="0"/>
                        <a:t>($17,184,608)</a:t>
                      </a:r>
                    </a:p>
                  </a:txBody>
                  <a:tcPr anchor="ctr"/>
                </a:tc>
                <a:extLst>
                  <a:ext uri="{0D108BD9-81ED-4DB2-BD59-A6C34878D82A}">
                    <a16:rowId xmlns:a16="http://schemas.microsoft.com/office/drawing/2014/main" val="894865931"/>
                  </a:ext>
                </a:extLst>
              </a:tr>
              <a:tr h="331931">
                <a:tc gridSpan="2">
                  <a:txBody>
                    <a:bodyPr/>
                    <a:lstStyle/>
                    <a:p>
                      <a:r>
                        <a:rPr lang="en-US" sz="1400" b="1" dirty="0"/>
                        <a:t>Remaining balance</a:t>
                      </a:r>
                    </a:p>
                  </a:txBody>
                  <a:tcPr anchor="ctr"/>
                </a:tc>
                <a:tc hMerge="1">
                  <a:txBody>
                    <a:bodyPr/>
                    <a:lstStyle/>
                    <a:p>
                      <a:endParaRPr lang="en-US" sz="1100" dirty="0"/>
                    </a:p>
                  </a:txBody>
                  <a:tcPr/>
                </a:tc>
                <a:tc>
                  <a:txBody>
                    <a:bodyPr/>
                    <a:lstStyle/>
                    <a:p>
                      <a:r>
                        <a:rPr lang="en-US" sz="1400" b="1" dirty="0"/>
                        <a:t>$41,296,849</a:t>
                      </a:r>
                    </a:p>
                  </a:txBody>
                  <a:tcPr anchor="ctr"/>
                </a:tc>
                <a:extLst>
                  <a:ext uri="{0D108BD9-81ED-4DB2-BD59-A6C34878D82A}">
                    <a16:rowId xmlns:a16="http://schemas.microsoft.com/office/drawing/2014/main" val="2201528955"/>
                  </a:ext>
                </a:extLst>
              </a:tr>
              <a:tr h="366484">
                <a:tc gridSpan="2">
                  <a:txBody>
                    <a:bodyPr/>
                    <a:lstStyle/>
                    <a:p>
                      <a:r>
                        <a:rPr lang="en-US" sz="1400" dirty="0"/>
                        <a:t>2023-24 Expense transfers</a:t>
                      </a:r>
                    </a:p>
                  </a:txBody>
                  <a:tcPr anchor="ct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p>
                  </a:txBody>
                  <a:tcPr/>
                </a:tc>
                <a:tc>
                  <a:txBody>
                    <a:bodyPr/>
                    <a:lstStyle/>
                    <a:p>
                      <a:r>
                        <a:rPr lang="en-US" sz="1400" dirty="0"/>
                        <a:t>($4,800,995)</a:t>
                      </a:r>
                    </a:p>
                  </a:txBody>
                  <a:tcPr anchor="ctr"/>
                </a:tc>
                <a:extLst>
                  <a:ext uri="{0D108BD9-81ED-4DB2-BD59-A6C34878D82A}">
                    <a16:rowId xmlns:a16="http://schemas.microsoft.com/office/drawing/2014/main" val="3261114405"/>
                  </a:ext>
                </a:extLst>
              </a:tr>
              <a:tr h="366484">
                <a:tc gridSpan="2">
                  <a:txBody>
                    <a:bodyPr/>
                    <a:lstStyle/>
                    <a:p>
                      <a:r>
                        <a:rPr lang="en-US" sz="1400" dirty="0"/>
                        <a:t>2024-25 Expense transfers</a:t>
                      </a:r>
                    </a:p>
                  </a:txBody>
                  <a:tcPr anchor="ctr"/>
                </a:tc>
                <a:tc hMerge="1">
                  <a:txBody>
                    <a:bodyPr/>
                    <a:lstStyle/>
                    <a:p>
                      <a:endParaRPr lang="en-US" sz="1100" dirty="0"/>
                    </a:p>
                  </a:txBody>
                  <a:tcPr/>
                </a:tc>
                <a:tc>
                  <a:txBody>
                    <a:bodyPr/>
                    <a:lstStyle/>
                    <a:p>
                      <a:r>
                        <a:rPr lang="en-US" sz="1400" dirty="0"/>
                        <a:t>($10,415,105)</a:t>
                      </a:r>
                    </a:p>
                  </a:txBody>
                  <a:tcPr anchor="ctr"/>
                </a:tc>
                <a:extLst>
                  <a:ext uri="{0D108BD9-81ED-4DB2-BD59-A6C34878D82A}">
                    <a16:rowId xmlns:a16="http://schemas.microsoft.com/office/drawing/2014/main" val="523626191"/>
                  </a:ext>
                </a:extLst>
              </a:tr>
              <a:tr h="366484">
                <a:tc gridSpan="2">
                  <a:txBody>
                    <a:bodyPr/>
                    <a:lstStyle/>
                    <a:p>
                      <a:r>
                        <a:rPr lang="en-US" sz="1400" dirty="0"/>
                        <a:t>2025-26 Expense transfers</a:t>
                      </a:r>
                    </a:p>
                  </a:txBody>
                  <a:tcPr anchor="ctr"/>
                </a:tc>
                <a:tc hMerge="1">
                  <a:txBody>
                    <a:bodyPr/>
                    <a:lstStyle/>
                    <a:p>
                      <a:endParaRPr lang="en-US" sz="1100" dirty="0"/>
                    </a:p>
                  </a:txBody>
                  <a:tcPr/>
                </a:tc>
                <a:tc>
                  <a:txBody>
                    <a:bodyPr/>
                    <a:lstStyle/>
                    <a:p>
                      <a:r>
                        <a:rPr lang="en-US" sz="1400" dirty="0"/>
                        <a:t>($15,538,751)</a:t>
                      </a:r>
                    </a:p>
                  </a:txBody>
                  <a:tcPr anchor="ctr"/>
                </a:tc>
                <a:extLst>
                  <a:ext uri="{0D108BD9-81ED-4DB2-BD59-A6C34878D82A}">
                    <a16:rowId xmlns:a16="http://schemas.microsoft.com/office/drawing/2014/main" val="3756379944"/>
                  </a:ext>
                </a:extLst>
              </a:tr>
              <a:tr h="281073">
                <a:tc gridSpan="2">
                  <a:txBody>
                    <a:bodyPr/>
                    <a:lstStyle/>
                    <a:p>
                      <a:r>
                        <a:rPr lang="en-US" sz="1400" b="1" dirty="0"/>
                        <a:t>Estimated Building Fund total</a:t>
                      </a:r>
                    </a:p>
                  </a:txBody>
                  <a:tcPr anchor="ctr"/>
                </a:tc>
                <a:tc hMerge="1">
                  <a:txBody>
                    <a:bodyPr/>
                    <a:lstStyle/>
                    <a:p>
                      <a:endParaRPr lang="en-US" sz="1100" dirty="0"/>
                    </a:p>
                  </a:txBody>
                  <a:tcPr/>
                </a:tc>
                <a:tc>
                  <a:txBody>
                    <a:bodyPr/>
                    <a:lstStyle/>
                    <a:p>
                      <a:r>
                        <a:rPr lang="en-US" sz="1400" b="1" dirty="0"/>
                        <a:t>$10,541,998</a:t>
                      </a:r>
                    </a:p>
                  </a:txBody>
                  <a:tcPr anchor="ctr"/>
                </a:tc>
                <a:extLst>
                  <a:ext uri="{0D108BD9-81ED-4DB2-BD59-A6C34878D82A}">
                    <a16:rowId xmlns:a16="http://schemas.microsoft.com/office/drawing/2014/main" val="842249034"/>
                  </a:ext>
                </a:extLst>
              </a:tr>
            </a:tbl>
          </a:graphicData>
        </a:graphic>
      </p:graphicFrame>
    </p:spTree>
    <p:extLst>
      <p:ext uri="{BB962C8B-B14F-4D97-AF65-F5344CB8AC3E}">
        <p14:creationId xmlns:p14="http://schemas.microsoft.com/office/powerpoint/2010/main" val="42447177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54712-062C-E679-3CD3-9C7D650D12D7}"/>
              </a:ext>
            </a:extLst>
          </p:cNvPr>
          <p:cNvSpPr>
            <a:spLocks noGrp="1"/>
          </p:cNvSpPr>
          <p:nvPr>
            <p:ph type="title"/>
          </p:nvPr>
        </p:nvSpPr>
        <p:spPr>
          <a:xfrm>
            <a:off x="838200" y="365126"/>
            <a:ext cx="10515600" cy="705686"/>
          </a:xfrm>
        </p:spPr>
        <p:txBody>
          <a:bodyPr>
            <a:normAutofit/>
          </a:bodyPr>
          <a:lstStyle/>
          <a:p>
            <a:r>
              <a:rPr lang="en-US" dirty="0">
                <a:solidFill>
                  <a:srgbClr val="002060"/>
                </a:solidFill>
                <a:latin typeface="Tahoma" panose="020B0604030504040204" pitchFamily="34" charset="0"/>
                <a:ea typeface="Tahoma" panose="020B0604030504040204" pitchFamily="34" charset="0"/>
                <a:cs typeface="Tahoma" panose="020B0604030504040204" pitchFamily="34" charset="0"/>
              </a:rPr>
              <a:t>Upcoming Projects</a:t>
            </a:r>
          </a:p>
        </p:txBody>
      </p:sp>
      <p:sp>
        <p:nvSpPr>
          <p:cNvPr id="3" name="Slide Number Placeholder 2">
            <a:extLst>
              <a:ext uri="{FF2B5EF4-FFF2-40B4-BE49-F238E27FC236}">
                <a16:creationId xmlns:a16="http://schemas.microsoft.com/office/drawing/2014/main" id="{4DE00307-403F-2B74-9437-FC0EA5C6FF26}"/>
              </a:ext>
            </a:extLst>
          </p:cNvPr>
          <p:cNvSpPr>
            <a:spLocks noGrp="1"/>
          </p:cNvSpPr>
          <p:nvPr>
            <p:ph type="sldNum" sz="quarter" idx="12"/>
          </p:nvPr>
        </p:nvSpPr>
        <p:spPr/>
        <p:txBody>
          <a:bodyPr/>
          <a:lstStyle/>
          <a:p>
            <a:fld id="{3A98EE3D-8CD1-4C3F-BD1C-C98C9596463C}" type="slidenum">
              <a:rPr lang="en-US" smtClean="0"/>
              <a:t>4</a:t>
            </a:fld>
            <a:endParaRPr lang="en-US"/>
          </a:p>
        </p:txBody>
      </p:sp>
      <p:graphicFrame>
        <p:nvGraphicFramePr>
          <p:cNvPr id="5" name="Content Placeholder 4">
            <a:extLst>
              <a:ext uri="{FF2B5EF4-FFF2-40B4-BE49-F238E27FC236}">
                <a16:creationId xmlns:a16="http://schemas.microsoft.com/office/drawing/2014/main" id="{C2F7DDC8-9C58-A9B4-973A-5B05C281B7AD}"/>
              </a:ext>
            </a:extLst>
          </p:cNvPr>
          <p:cNvGraphicFramePr>
            <a:graphicFrameLocks noGrp="1"/>
          </p:cNvGraphicFramePr>
          <p:nvPr>
            <p:ph idx="4294967295"/>
            <p:extLst>
              <p:ext uri="{D42A27DB-BD31-4B8C-83A1-F6EECF244321}">
                <p14:modId xmlns:p14="http://schemas.microsoft.com/office/powerpoint/2010/main" val="2178318698"/>
              </p:ext>
            </p:extLst>
          </p:nvPr>
        </p:nvGraphicFramePr>
        <p:xfrm>
          <a:off x="480126" y="1332857"/>
          <a:ext cx="11364094" cy="3484878"/>
        </p:xfrm>
        <a:graphic>
          <a:graphicData uri="http://schemas.openxmlformats.org/drawingml/2006/table">
            <a:tbl>
              <a:tblPr firstRow="1" bandRow="1">
                <a:tableStyleId>{5C22544A-7EE6-4342-B048-85BDC9FD1C3A}</a:tableStyleId>
              </a:tblPr>
              <a:tblGrid>
                <a:gridCol w="2737184">
                  <a:extLst>
                    <a:ext uri="{9D8B030D-6E8A-4147-A177-3AD203B41FA5}">
                      <a16:colId xmlns:a16="http://schemas.microsoft.com/office/drawing/2014/main" val="1865634692"/>
                    </a:ext>
                  </a:extLst>
                </a:gridCol>
                <a:gridCol w="4421602">
                  <a:extLst>
                    <a:ext uri="{9D8B030D-6E8A-4147-A177-3AD203B41FA5}">
                      <a16:colId xmlns:a16="http://schemas.microsoft.com/office/drawing/2014/main" val="1736422597"/>
                    </a:ext>
                  </a:extLst>
                </a:gridCol>
                <a:gridCol w="1453815">
                  <a:extLst>
                    <a:ext uri="{9D8B030D-6E8A-4147-A177-3AD203B41FA5}">
                      <a16:colId xmlns:a16="http://schemas.microsoft.com/office/drawing/2014/main" val="579601960"/>
                    </a:ext>
                  </a:extLst>
                </a:gridCol>
                <a:gridCol w="2751493">
                  <a:extLst>
                    <a:ext uri="{9D8B030D-6E8A-4147-A177-3AD203B41FA5}">
                      <a16:colId xmlns:a16="http://schemas.microsoft.com/office/drawing/2014/main" val="3532340200"/>
                    </a:ext>
                  </a:extLst>
                </a:gridCol>
              </a:tblGrid>
              <a:tr h="370840">
                <a:tc>
                  <a:txBody>
                    <a:bodyPr/>
                    <a:lstStyle/>
                    <a:p>
                      <a:pPr algn="ctr"/>
                      <a:r>
                        <a:rPr lang="en-US" sz="1600">
                          <a:latin typeface="Franklin Gothic Book"/>
                        </a:rPr>
                        <a:t>Project</a:t>
                      </a:r>
                    </a:p>
                  </a:txBody>
                  <a:tcPr/>
                </a:tc>
                <a:tc>
                  <a:txBody>
                    <a:bodyPr/>
                    <a:lstStyle/>
                    <a:p>
                      <a:pPr algn="ctr"/>
                      <a:r>
                        <a:rPr lang="en-US" sz="1600" dirty="0">
                          <a:latin typeface="Franklin Gothic Book"/>
                        </a:rPr>
                        <a:t>Sites</a:t>
                      </a:r>
                    </a:p>
                  </a:txBody>
                  <a:tcPr/>
                </a:tc>
                <a:tc>
                  <a:txBody>
                    <a:bodyPr/>
                    <a:lstStyle/>
                    <a:p>
                      <a:pPr algn="ctr"/>
                      <a:r>
                        <a:rPr lang="en-US" sz="1600">
                          <a:latin typeface="Franklin Gothic Book"/>
                        </a:rPr>
                        <a:t>Estimate</a:t>
                      </a:r>
                    </a:p>
                  </a:txBody>
                  <a:tcPr/>
                </a:tc>
                <a:tc>
                  <a:txBody>
                    <a:bodyPr/>
                    <a:lstStyle/>
                    <a:p>
                      <a:pPr algn="ctr"/>
                      <a:r>
                        <a:rPr lang="en-US" sz="1600">
                          <a:latin typeface="Franklin Gothic Book"/>
                        </a:rPr>
                        <a:t>Status</a:t>
                      </a:r>
                    </a:p>
                  </a:txBody>
                  <a:tcPr/>
                </a:tc>
                <a:extLst>
                  <a:ext uri="{0D108BD9-81ED-4DB2-BD59-A6C34878D82A}">
                    <a16:rowId xmlns:a16="http://schemas.microsoft.com/office/drawing/2014/main" val="4213214125"/>
                  </a:ext>
                </a:extLst>
              </a:tr>
              <a:tr h="370840">
                <a:tc>
                  <a:txBody>
                    <a:bodyPr/>
                    <a:lstStyle/>
                    <a:p>
                      <a:pPr algn="ctr"/>
                      <a:r>
                        <a:rPr lang="en-US" sz="1400" dirty="0">
                          <a:latin typeface="Franklin Gothic Book"/>
                        </a:rPr>
                        <a:t>Roofing</a:t>
                      </a:r>
                    </a:p>
                  </a:txBody>
                  <a:tcPr/>
                </a:tc>
                <a:tc>
                  <a:txBody>
                    <a:bodyPr/>
                    <a:lstStyle/>
                    <a:p>
                      <a:pPr lvl="0" algn="ctr">
                        <a:buNone/>
                      </a:pPr>
                      <a:r>
                        <a:rPr lang="en-US" sz="1400" b="0" i="0" u="none" strike="noStrike" noProof="0">
                          <a:solidFill>
                            <a:srgbClr val="000000"/>
                          </a:solidFill>
                          <a:latin typeface="Franklin Gothic Book"/>
                        </a:rPr>
                        <a:t>Valley Alt. HS, LPHS, Mesa Robles, Valinda, Newton MS</a:t>
                      </a:r>
                      <a:endParaRPr lang="en-US" sz="1400">
                        <a:latin typeface="Franklin Gothic Book"/>
                      </a:endParaRPr>
                    </a:p>
                  </a:txBody>
                  <a:tcPr/>
                </a:tc>
                <a:tc>
                  <a:txBody>
                    <a:bodyPr/>
                    <a:lstStyle/>
                    <a:p>
                      <a:pPr algn="ctr"/>
                      <a:r>
                        <a:rPr lang="en-US" sz="1400" dirty="0">
                          <a:latin typeface="Franklin Gothic Book"/>
                        </a:rPr>
                        <a:t>$3,200,000</a:t>
                      </a:r>
                    </a:p>
                  </a:txBody>
                  <a:tcPr/>
                </a:tc>
                <a:tc>
                  <a:txBody>
                    <a:bodyPr/>
                    <a:lstStyle/>
                    <a:p>
                      <a:pPr algn="ctr"/>
                      <a:r>
                        <a:rPr lang="en-US" sz="1400">
                          <a:latin typeface="Franklin Gothic Book"/>
                        </a:rPr>
                        <a:t>Awarded Beginning Summer '26</a:t>
                      </a:r>
                    </a:p>
                  </a:txBody>
                  <a:tcPr/>
                </a:tc>
                <a:extLst>
                  <a:ext uri="{0D108BD9-81ED-4DB2-BD59-A6C34878D82A}">
                    <a16:rowId xmlns:a16="http://schemas.microsoft.com/office/drawing/2014/main" val="1986739531"/>
                  </a:ext>
                </a:extLst>
              </a:tr>
              <a:tr h="370840">
                <a:tc>
                  <a:txBody>
                    <a:bodyPr/>
                    <a:lstStyle/>
                    <a:p>
                      <a:pPr algn="ctr"/>
                      <a:r>
                        <a:rPr lang="en-US" sz="1400">
                          <a:latin typeface="Franklin Gothic Book"/>
                        </a:rPr>
                        <a:t>Stadium Press Box</a:t>
                      </a:r>
                    </a:p>
                  </a:txBody>
                  <a:tcPr/>
                </a:tc>
                <a:tc>
                  <a:txBody>
                    <a:bodyPr/>
                    <a:lstStyle/>
                    <a:p>
                      <a:pPr algn="ctr"/>
                      <a:r>
                        <a:rPr lang="en-US" sz="1400">
                          <a:latin typeface="Franklin Gothic Book"/>
                        </a:rPr>
                        <a:t>Wilson High School</a:t>
                      </a:r>
                    </a:p>
                  </a:txBody>
                  <a:tcPr/>
                </a:tc>
                <a:tc>
                  <a:txBody>
                    <a:bodyPr/>
                    <a:lstStyle/>
                    <a:p>
                      <a:pPr algn="ctr"/>
                      <a:r>
                        <a:rPr lang="en-US" sz="1400" dirty="0">
                          <a:latin typeface="Franklin Gothic Book"/>
                        </a:rPr>
                        <a:t>$850,000</a:t>
                      </a:r>
                    </a:p>
                  </a:txBody>
                  <a:tcPr/>
                </a:tc>
                <a:tc>
                  <a:txBody>
                    <a:bodyPr/>
                    <a:lstStyle/>
                    <a:p>
                      <a:pPr lvl="0" algn="ctr">
                        <a:lnSpc>
                          <a:spcPct val="100000"/>
                        </a:lnSpc>
                        <a:spcBef>
                          <a:spcPts val="0"/>
                        </a:spcBef>
                        <a:spcAft>
                          <a:spcPts val="0"/>
                        </a:spcAft>
                        <a:buNone/>
                      </a:pPr>
                      <a:r>
                        <a:rPr lang="en-US" sz="1400" b="0" i="0" u="none" strike="noStrike" noProof="0">
                          <a:solidFill>
                            <a:srgbClr val="000000"/>
                          </a:solidFill>
                          <a:latin typeface="Franklin Gothic Book"/>
                        </a:rPr>
                        <a:t>Awarded Beginning Summer '26</a:t>
                      </a:r>
                      <a:endParaRPr lang="en-US" sz="1400" b="0" i="0" u="none" strike="noStrike" noProof="0" dirty="0">
                        <a:solidFill>
                          <a:srgbClr val="000000"/>
                        </a:solidFill>
                        <a:latin typeface="Franklin Gothic Book"/>
                      </a:endParaRPr>
                    </a:p>
                  </a:txBody>
                  <a:tcPr/>
                </a:tc>
                <a:extLst>
                  <a:ext uri="{0D108BD9-81ED-4DB2-BD59-A6C34878D82A}">
                    <a16:rowId xmlns:a16="http://schemas.microsoft.com/office/drawing/2014/main" val="699308986"/>
                  </a:ext>
                </a:extLst>
              </a:tr>
              <a:tr h="370840">
                <a:tc>
                  <a:txBody>
                    <a:bodyPr/>
                    <a:lstStyle/>
                    <a:p>
                      <a:pPr algn="ctr"/>
                      <a:r>
                        <a:rPr lang="en-US" sz="1400">
                          <a:latin typeface="Franklin Gothic Book"/>
                        </a:rPr>
                        <a:t>Fire Alarm Installations</a:t>
                      </a:r>
                      <a:endParaRPr lang="en-US" sz="1400" dirty="0">
                        <a:latin typeface="Franklin Gothic Book"/>
                      </a:endParaRPr>
                    </a:p>
                  </a:txBody>
                  <a:tcPr/>
                </a:tc>
                <a:tc>
                  <a:txBody>
                    <a:bodyPr/>
                    <a:lstStyle/>
                    <a:p>
                      <a:pPr algn="ctr"/>
                      <a:r>
                        <a:rPr lang="en-US" sz="1400" dirty="0">
                          <a:latin typeface="Franklin Gothic Book"/>
                        </a:rPr>
                        <a:t>Baldwin, Grazide ES, Kwis ES</a:t>
                      </a:r>
                    </a:p>
                  </a:txBody>
                  <a:tcPr/>
                </a:tc>
                <a:tc>
                  <a:txBody>
                    <a:bodyPr/>
                    <a:lstStyle/>
                    <a:p>
                      <a:pPr lvl="0" algn="ctr">
                        <a:buNone/>
                      </a:pPr>
                      <a:r>
                        <a:rPr lang="en-US" sz="1400" b="0" i="0" u="none" strike="noStrike" noProof="0" dirty="0">
                          <a:solidFill>
                            <a:srgbClr val="000000"/>
                          </a:solidFill>
                          <a:latin typeface="Franklin Gothic Book"/>
                        </a:rPr>
                        <a:t>$1,300,000</a:t>
                      </a:r>
                      <a:endParaRPr lang="en-US" sz="1400" dirty="0">
                        <a:latin typeface="Franklin Gothic Book"/>
                      </a:endParaRPr>
                    </a:p>
                  </a:txBody>
                  <a:tcPr/>
                </a:tc>
                <a:tc>
                  <a:txBody>
                    <a:bodyPr/>
                    <a:lstStyle/>
                    <a:p>
                      <a:pPr algn="ctr"/>
                      <a:r>
                        <a:rPr lang="en-US" sz="1400">
                          <a:latin typeface="Franklin Gothic Book"/>
                        </a:rPr>
                        <a:t>Pending Board Award - June</a:t>
                      </a:r>
                      <a:endParaRPr lang="en-US" sz="1400" dirty="0">
                        <a:latin typeface="Franklin Gothic Book"/>
                      </a:endParaRPr>
                    </a:p>
                  </a:txBody>
                  <a:tcPr/>
                </a:tc>
                <a:extLst>
                  <a:ext uri="{0D108BD9-81ED-4DB2-BD59-A6C34878D82A}">
                    <a16:rowId xmlns:a16="http://schemas.microsoft.com/office/drawing/2014/main" val="4101548638"/>
                  </a:ext>
                </a:extLst>
              </a:tr>
              <a:tr h="370840">
                <a:tc>
                  <a:txBody>
                    <a:bodyPr/>
                    <a:lstStyle/>
                    <a:p>
                      <a:pPr algn="ctr"/>
                      <a:r>
                        <a:rPr lang="en-US" sz="1400" dirty="0">
                          <a:latin typeface="Franklin Gothic Book"/>
                        </a:rPr>
                        <a:t>Classroom Renovations</a:t>
                      </a:r>
                    </a:p>
                  </a:txBody>
                  <a:tcPr/>
                </a:tc>
                <a:tc>
                  <a:txBody>
                    <a:bodyPr/>
                    <a:lstStyle/>
                    <a:p>
                      <a:pPr lvl="0" algn="ctr">
                        <a:buNone/>
                      </a:pPr>
                      <a:r>
                        <a:rPr lang="en-US" sz="1400" b="0" i="0" u="none" strike="noStrike" noProof="0" dirty="0">
                          <a:solidFill>
                            <a:srgbClr val="000000"/>
                          </a:solidFill>
                          <a:latin typeface="Franklin Gothic Book"/>
                        </a:rPr>
                        <a:t>Valley Alt. HS, Orange Grove MS, Bixby</a:t>
                      </a:r>
                      <a:endParaRPr lang="en-US" sz="1400" dirty="0">
                        <a:latin typeface="Franklin Gothic Book"/>
                      </a:endParaRPr>
                    </a:p>
                  </a:txBody>
                  <a:tcPr/>
                </a:tc>
                <a:tc>
                  <a:txBody>
                    <a:bodyPr/>
                    <a:lstStyle/>
                    <a:p>
                      <a:pPr algn="ctr"/>
                      <a:r>
                        <a:rPr lang="en-US" sz="1400" dirty="0">
                          <a:latin typeface="Franklin Gothic Book"/>
                        </a:rPr>
                        <a:t>$2,200,000</a:t>
                      </a:r>
                    </a:p>
                  </a:txBody>
                  <a:tcPr/>
                </a:tc>
                <a:tc>
                  <a:txBody>
                    <a:bodyPr/>
                    <a:lstStyle/>
                    <a:p>
                      <a:pPr lvl="0" algn="ctr">
                        <a:lnSpc>
                          <a:spcPct val="100000"/>
                        </a:lnSpc>
                        <a:spcBef>
                          <a:spcPts val="0"/>
                        </a:spcBef>
                        <a:spcAft>
                          <a:spcPts val="0"/>
                        </a:spcAft>
                        <a:buNone/>
                      </a:pPr>
                      <a:r>
                        <a:rPr lang="en-US" sz="1400" b="0" i="0" u="none" strike="noStrike" noProof="0" dirty="0">
                          <a:solidFill>
                            <a:srgbClr val="000000"/>
                          </a:solidFill>
                          <a:latin typeface="Franklin Gothic Book"/>
                        </a:rPr>
                        <a:t>Pending Board Award - June</a:t>
                      </a:r>
                    </a:p>
                  </a:txBody>
                  <a:tcPr/>
                </a:tc>
                <a:extLst>
                  <a:ext uri="{0D108BD9-81ED-4DB2-BD59-A6C34878D82A}">
                    <a16:rowId xmlns:a16="http://schemas.microsoft.com/office/drawing/2014/main" val="440365519"/>
                  </a:ext>
                </a:extLst>
              </a:tr>
              <a:tr h="370839">
                <a:tc>
                  <a:txBody>
                    <a:bodyPr/>
                    <a:lstStyle/>
                    <a:p>
                      <a:pPr lvl="0" algn="ctr">
                        <a:buNone/>
                      </a:pPr>
                      <a:r>
                        <a:rPr lang="en-US" sz="1400" dirty="0">
                          <a:latin typeface="Franklin Gothic Book"/>
                        </a:rPr>
                        <a:t>IT Infrastructure </a:t>
                      </a:r>
                    </a:p>
                  </a:txBody>
                  <a:tcPr/>
                </a:tc>
                <a:tc>
                  <a:txBody>
                    <a:bodyPr/>
                    <a:lstStyle/>
                    <a:p>
                      <a:pPr lvl="0" algn="ctr">
                        <a:buNone/>
                      </a:pPr>
                      <a:r>
                        <a:rPr lang="en-US" sz="1400" b="0" i="0" u="none" strike="noStrike" noProof="0" dirty="0">
                          <a:solidFill>
                            <a:srgbClr val="000000"/>
                          </a:solidFill>
                          <a:latin typeface="Franklin Gothic Book"/>
                        </a:rPr>
                        <a:t>Expansion to Maximize Existing Sites</a:t>
                      </a:r>
                    </a:p>
                  </a:txBody>
                  <a:tcPr/>
                </a:tc>
                <a:tc>
                  <a:txBody>
                    <a:bodyPr/>
                    <a:lstStyle/>
                    <a:p>
                      <a:pPr lvl="0" algn="ctr">
                        <a:buNone/>
                      </a:pPr>
                      <a:r>
                        <a:rPr lang="en-US" sz="1400" dirty="0">
                          <a:latin typeface="Franklin Gothic Book"/>
                        </a:rPr>
                        <a:t>$2,500,000</a:t>
                      </a:r>
                    </a:p>
                  </a:txBody>
                  <a:tcPr/>
                </a:tc>
                <a:tc>
                  <a:txBody>
                    <a:bodyPr/>
                    <a:lstStyle/>
                    <a:p>
                      <a:pPr lvl="0" algn="ctr">
                        <a:lnSpc>
                          <a:spcPct val="100000"/>
                        </a:lnSpc>
                        <a:spcBef>
                          <a:spcPts val="0"/>
                        </a:spcBef>
                        <a:spcAft>
                          <a:spcPts val="0"/>
                        </a:spcAft>
                        <a:buNone/>
                      </a:pPr>
                      <a:r>
                        <a:rPr lang="en-US" sz="1400" b="0" i="0" u="none" strike="noStrike" noProof="0" dirty="0">
                          <a:solidFill>
                            <a:srgbClr val="000000"/>
                          </a:solidFill>
                          <a:latin typeface="Franklin Gothic Book"/>
                        </a:rPr>
                        <a:t>Pending Board Award - June</a:t>
                      </a:r>
                    </a:p>
                  </a:txBody>
                  <a:tcPr/>
                </a:tc>
                <a:extLst>
                  <a:ext uri="{0D108BD9-81ED-4DB2-BD59-A6C34878D82A}">
                    <a16:rowId xmlns:a16="http://schemas.microsoft.com/office/drawing/2014/main" val="139565475"/>
                  </a:ext>
                </a:extLst>
              </a:tr>
              <a:tr h="370840">
                <a:tc>
                  <a:txBody>
                    <a:bodyPr/>
                    <a:lstStyle/>
                    <a:p>
                      <a:pPr lvl="0" algn="ctr">
                        <a:buNone/>
                      </a:pPr>
                      <a:r>
                        <a:rPr lang="en-US" sz="1400" dirty="0">
                          <a:latin typeface="Franklin Gothic Book"/>
                        </a:rPr>
                        <a:t>Gym HVAC-Fire Alarm</a:t>
                      </a:r>
                    </a:p>
                  </a:txBody>
                  <a:tcPr/>
                </a:tc>
                <a:tc>
                  <a:txBody>
                    <a:bodyPr/>
                    <a:lstStyle/>
                    <a:p>
                      <a:pPr lvl="0" algn="ctr">
                        <a:buNone/>
                      </a:pPr>
                      <a:r>
                        <a:rPr lang="en-US" sz="1400" b="0" i="0" u="none" strike="noStrike" noProof="0" dirty="0">
                          <a:solidFill>
                            <a:srgbClr val="000000"/>
                          </a:solidFill>
                          <a:latin typeface="Franklin Gothic Book"/>
                        </a:rPr>
                        <a:t>WOHS, LPHS, WIHS, LAHS</a:t>
                      </a:r>
                    </a:p>
                  </a:txBody>
                  <a:tcPr/>
                </a:tc>
                <a:tc>
                  <a:txBody>
                    <a:bodyPr/>
                    <a:lstStyle/>
                    <a:p>
                      <a:pPr lvl="0" algn="ctr">
                        <a:buNone/>
                      </a:pPr>
                      <a:r>
                        <a:rPr lang="en-US" sz="1400" dirty="0">
                          <a:latin typeface="Franklin Gothic Book"/>
                        </a:rPr>
                        <a:t>$250,000</a:t>
                      </a:r>
                    </a:p>
                  </a:txBody>
                  <a:tcPr/>
                </a:tc>
                <a:tc>
                  <a:txBody>
                    <a:bodyPr/>
                    <a:lstStyle/>
                    <a:p>
                      <a:pPr lvl="0" algn="ctr">
                        <a:lnSpc>
                          <a:spcPct val="100000"/>
                        </a:lnSpc>
                        <a:spcBef>
                          <a:spcPts val="0"/>
                        </a:spcBef>
                        <a:spcAft>
                          <a:spcPts val="0"/>
                        </a:spcAft>
                        <a:buNone/>
                      </a:pPr>
                      <a:r>
                        <a:rPr lang="en-US" sz="1400" b="0" i="0" u="none" strike="noStrike" noProof="0">
                          <a:solidFill>
                            <a:srgbClr val="000000"/>
                          </a:solidFill>
                          <a:latin typeface="Franklin Gothic Book"/>
                        </a:rPr>
                        <a:t>In Design</a:t>
                      </a:r>
                    </a:p>
                  </a:txBody>
                  <a:tcPr/>
                </a:tc>
                <a:extLst>
                  <a:ext uri="{0D108BD9-81ED-4DB2-BD59-A6C34878D82A}">
                    <a16:rowId xmlns:a16="http://schemas.microsoft.com/office/drawing/2014/main" val="2321158340"/>
                  </a:ext>
                </a:extLst>
              </a:tr>
              <a:tr h="370839">
                <a:tc>
                  <a:txBody>
                    <a:bodyPr/>
                    <a:lstStyle/>
                    <a:p>
                      <a:pPr lvl="0" algn="ctr">
                        <a:lnSpc>
                          <a:spcPct val="100000"/>
                        </a:lnSpc>
                        <a:spcBef>
                          <a:spcPts val="0"/>
                        </a:spcBef>
                        <a:spcAft>
                          <a:spcPts val="0"/>
                        </a:spcAft>
                        <a:buNone/>
                      </a:pPr>
                      <a:r>
                        <a:rPr lang="en-US" sz="1400" b="0" i="0" u="none" strike="noStrike" noProof="0" dirty="0">
                          <a:solidFill>
                            <a:srgbClr val="000000"/>
                          </a:solidFill>
                          <a:latin typeface="Franklin Gothic Book"/>
                        </a:rPr>
                        <a:t>Stadium Bleachers &amp; Press Box</a:t>
                      </a:r>
                    </a:p>
                  </a:txBody>
                  <a:tcPr/>
                </a:tc>
                <a:tc>
                  <a:txBody>
                    <a:bodyPr/>
                    <a:lstStyle/>
                    <a:p>
                      <a:pPr algn="ctr"/>
                      <a:r>
                        <a:rPr lang="en-US" sz="1400" dirty="0">
                          <a:latin typeface="Franklin Gothic Book"/>
                        </a:rPr>
                        <a:t>Los Altos High School</a:t>
                      </a:r>
                    </a:p>
                  </a:txBody>
                  <a:tcPr/>
                </a:tc>
                <a:tc>
                  <a:txBody>
                    <a:bodyPr/>
                    <a:lstStyle/>
                    <a:p>
                      <a:pPr lvl="0" algn="ctr">
                        <a:buNone/>
                      </a:pPr>
                      <a:r>
                        <a:rPr lang="en-US" sz="1400" b="0" i="0" u="none" strike="noStrike" noProof="0" dirty="0">
                          <a:solidFill>
                            <a:srgbClr val="000000"/>
                          </a:solidFill>
                          <a:latin typeface="Franklin Gothic Book"/>
                        </a:rPr>
                        <a:t>$8,000,000</a:t>
                      </a:r>
                      <a:endParaRPr lang="en-US" sz="1400" dirty="0">
                        <a:latin typeface="Franklin Gothic Book"/>
                      </a:endParaRPr>
                    </a:p>
                  </a:txBody>
                  <a:tcPr/>
                </a:tc>
                <a:tc>
                  <a:txBody>
                    <a:bodyPr/>
                    <a:lstStyle/>
                    <a:p>
                      <a:pPr algn="ctr"/>
                      <a:r>
                        <a:rPr lang="en-US" sz="1400" dirty="0">
                          <a:latin typeface="Franklin Gothic Book"/>
                        </a:rPr>
                        <a:t>In Design</a:t>
                      </a:r>
                    </a:p>
                  </a:txBody>
                  <a:tcPr/>
                </a:tc>
                <a:extLst>
                  <a:ext uri="{0D108BD9-81ED-4DB2-BD59-A6C34878D82A}">
                    <a16:rowId xmlns:a16="http://schemas.microsoft.com/office/drawing/2014/main" val="1107161244"/>
                  </a:ext>
                </a:extLst>
              </a:tr>
              <a:tr h="370839">
                <a:tc>
                  <a:txBody>
                    <a:bodyPr/>
                    <a:lstStyle/>
                    <a:p>
                      <a:pPr lvl="0" algn="ctr">
                        <a:lnSpc>
                          <a:spcPct val="100000"/>
                        </a:lnSpc>
                        <a:spcBef>
                          <a:spcPts val="0"/>
                        </a:spcBef>
                        <a:spcAft>
                          <a:spcPts val="0"/>
                        </a:spcAft>
                        <a:buNone/>
                      </a:pPr>
                      <a:r>
                        <a:rPr lang="en-US" sz="1400" b="0" i="0" u="none" strike="noStrike" noProof="0" dirty="0">
                          <a:solidFill>
                            <a:srgbClr val="000000"/>
                          </a:solidFill>
                          <a:latin typeface="Franklin Gothic Book"/>
                        </a:rPr>
                        <a:t>HVAC Districtwide– Phase I</a:t>
                      </a:r>
                    </a:p>
                  </a:txBody>
                  <a:tcPr/>
                </a:tc>
                <a:tc>
                  <a:txBody>
                    <a:bodyPr/>
                    <a:lstStyle/>
                    <a:p>
                      <a:pPr lvl="0" algn="ctr">
                        <a:buNone/>
                      </a:pPr>
                      <a:r>
                        <a:rPr lang="en-US" sz="1400" dirty="0">
                          <a:latin typeface="Franklin Gothic Book"/>
                        </a:rPr>
                        <a:t>Multiple</a:t>
                      </a:r>
                    </a:p>
                  </a:txBody>
                  <a:tcPr/>
                </a:tc>
                <a:tc>
                  <a:txBody>
                    <a:bodyPr/>
                    <a:lstStyle/>
                    <a:p>
                      <a:pPr lvl="0" algn="ctr">
                        <a:buNone/>
                      </a:pPr>
                      <a:r>
                        <a:rPr lang="en-US" sz="1400" b="0" i="0" u="none" strike="noStrike" noProof="0" dirty="0">
                          <a:solidFill>
                            <a:srgbClr val="000000"/>
                          </a:solidFill>
                          <a:latin typeface="Franklin Gothic Book"/>
                        </a:rPr>
                        <a:t>$20,000,000- 30,000,000</a:t>
                      </a:r>
                    </a:p>
                  </a:txBody>
                  <a:tcPr/>
                </a:tc>
                <a:tc>
                  <a:txBody>
                    <a:bodyPr/>
                    <a:lstStyle/>
                    <a:p>
                      <a:pPr lvl="0" algn="ctr">
                        <a:buNone/>
                      </a:pPr>
                      <a:r>
                        <a:rPr lang="en-US" sz="1400" dirty="0">
                          <a:latin typeface="Franklin Gothic Book"/>
                        </a:rPr>
                        <a:t>RFQ/P In-Progress</a:t>
                      </a:r>
                    </a:p>
                  </a:txBody>
                  <a:tcPr/>
                </a:tc>
                <a:extLst>
                  <a:ext uri="{0D108BD9-81ED-4DB2-BD59-A6C34878D82A}">
                    <a16:rowId xmlns:a16="http://schemas.microsoft.com/office/drawing/2014/main" val="4140869266"/>
                  </a:ext>
                </a:extLst>
              </a:tr>
            </a:tbl>
          </a:graphicData>
        </a:graphic>
      </p:graphicFrame>
      <p:sp>
        <p:nvSpPr>
          <p:cNvPr id="4" name="TextBox 3">
            <a:extLst>
              <a:ext uri="{FF2B5EF4-FFF2-40B4-BE49-F238E27FC236}">
                <a16:creationId xmlns:a16="http://schemas.microsoft.com/office/drawing/2014/main" id="{C434DA4F-E3C9-F822-E5CA-0E8AD2811610}"/>
              </a:ext>
            </a:extLst>
          </p:cNvPr>
          <p:cNvSpPr txBox="1"/>
          <p:nvPr/>
        </p:nvSpPr>
        <p:spPr>
          <a:xfrm>
            <a:off x="772025" y="5017522"/>
            <a:ext cx="9557085" cy="1338828"/>
          </a:xfrm>
          <a:prstGeom prst="rect">
            <a:avLst/>
          </a:prstGeom>
          <a:noFill/>
        </p:spPr>
        <p:txBody>
          <a:bodyPr wrap="square" rtlCol="0">
            <a:spAutoFit/>
          </a:bodyPr>
          <a:lstStyle/>
          <a:p>
            <a:r>
              <a:rPr lang="en-US" sz="1600" dirty="0">
                <a:latin typeface="Franklin Gothic Book" panose="020B0503020102020204" pitchFamily="34" charset="0"/>
                <a:ea typeface="Tahoma" panose="020B0604030504040204" pitchFamily="34" charset="0"/>
                <a:cs typeface="Tahoma" panose="020B0604030504040204" pitchFamily="34" charset="0"/>
              </a:rPr>
              <a:t>To ensure compliance with applicable laws and regulations, the District consulted with:</a:t>
            </a:r>
          </a:p>
          <a:p>
            <a:endParaRPr lang="en-US" sz="1600" dirty="0">
              <a:latin typeface="Franklin Gothic Book" panose="020B0503020102020204" pitchFamily="34" charset="0"/>
              <a:ea typeface="Tahoma" panose="020B0604030504040204" pitchFamily="34" charset="0"/>
              <a:cs typeface="Tahoma" panose="020B0604030504040204" pitchFamily="34" charset="0"/>
            </a:endParaRPr>
          </a:p>
          <a:p>
            <a:pPr marL="285750" indent="-285750">
              <a:buFont typeface="Wingdings" panose="05000000000000000000" pitchFamily="2" charset="2"/>
              <a:buChar char="ü"/>
            </a:pPr>
            <a:r>
              <a:rPr lang="en-US" sz="1600" dirty="0">
                <a:latin typeface="Franklin Gothic Book" panose="020B0503020102020204" pitchFamily="34" charset="0"/>
                <a:ea typeface="Tahoma" panose="020B0604030504040204" pitchFamily="34" charset="0"/>
                <a:cs typeface="Tahoma" panose="020B0604030504040204" pitchFamily="34" charset="0"/>
              </a:rPr>
              <a:t>Hawkins Delafield &amp; Woods LLP Bond Counsel</a:t>
            </a:r>
          </a:p>
          <a:p>
            <a:pPr marL="285750" indent="-285750">
              <a:buFont typeface="Wingdings" panose="05000000000000000000" pitchFamily="2" charset="2"/>
              <a:buChar char="ü"/>
            </a:pPr>
            <a:r>
              <a:rPr lang="en-US" sz="1600" dirty="0">
                <a:latin typeface="Franklin Gothic Book" panose="020B0503020102020204" pitchFamily="34" charset="0"/>
                <a:ea typeface="Tahoma" panose="020B0604030504040204" pitchFamily="34" charset="0"/>
                <a:cs typeface="Tahoma" panose="020B0604030504040204" pitchFamily="34" charset="0"/>
              </a:rPr>
              <a:t>Christy White Associates Bond Auditor</a:t>
            </a:r>
          </a:p>
          <a:p>
            <a:pPr marL="285750" indent="-285750">
              <a:buFont typeface="Wingdings" panose="05000000000000000000" pitchFamily="2" charset="2"/>
              <a:buChar char="ü"/>
            </a:pPr>
            <a:r>
              <a:rPr lang="en-US" sz="1600" dirty="0">
                <a:latin typeface="Franklin Gothic Book" panose="020B0503020102020204" pitchFamily="34" charset="0"/>
                <a:ea typeface="Tahoma" panose="020B0604030504040204" pitchFamily="34" charset="0"/>
                <a:cs typeface="Tahoma" panose="020B0604030504040204" pitchFamily="34" charset="0"/>
              </a:rPr>
              <a:t>Los Angeles County Office of Education (LACOE) </a:t>
            </a:r>
          </a:p>
        </p:txBody>
      </p:sp>
    </p:spTree>
    <p:extLst>
      <p:ext uri="{BB962C8B-B14F-4D97-AF65-F5344CB8AC3E}">
        <p14:creationId xmlns:p14="http://schemas.microsoft.com/office/powerpoint/2010/main" val="370200104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B5F3350CB46F4E47ADD02DEBBF45F6F1" ma:contentTypeVersion="16" ma:contentTypeDescription="Create a new document." ma:contentTypeScope="" ma:versionID="5156089194af6614938253eb6e0c0187">
  <xsd:schema xmlns:xsd="http://www.w3.org/2001/XMLSchema" xmlns:xs="http://www.w3.org/2001/XMLSchema" xmlns:p="http://schemas.microsoft.com/office/2006/metadata/properties" xmlns:ns2="f20fde3a-3517-4071-a7fe-38797d11d8de" xmlns:ns3="047f6bf8-45fa-42cb-b2b1-25b8e6f7dcb6" targetNamespace="http://schemas.microsoft.com/office/2006/metadata/properties" ma:root="true" ma:fieldsID="74264187cb1382d5f59940c75b9a3977" ns2:_="" ns3:_="">
    <xsd:import namespace="f20fde3a-3517-4071-a7fe-38797d11d8de"/>
    <xsd:import namespace="047f6bf8-45fa-42cb-b2b1-25b8e6f7dcb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DateandTime" minOccurs="0"/>
                <xsd:element ref="ns2:MediaLengthInSeconds" minOccurs="0"/>
                <xsd:element ref="ns2: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0fde3a-3517-4071-a7fe-38797d11d8d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8a56cdc-1fbd-41e2-b463-7b8ad26ea701"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DateandTime" ma:index="21" nillable="true" ma:displayName="Date and Time" ma:format="DateOnly" ma:internalName="DateandTime">
      <xsd:simpleType>
        <xsd:restriction base="dms:DateTime"/>
      </xsd:simpleType>
    </xsd:element>
    <xsd:element name="MediaLengthInSeconds" ma:index="22" nillable="true" ma:displayName="MediaLengthInSeconds" ma:hidden="true" ma:internalName="MediaLengthInSeconds" ma:readOnly="true">
      <xsd:simpleType>
        <xsd:restriction base="dms:Unknown"/>
      </xsd:simpleType>
    </xsd:element>
    <xsd:element name="notes" ma:index="23" nillable="true" ma:displayName="notes " ma:format="Dropdown" ma:internalName="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47f6bf8-45fa-42cb-b2b1-25b8e6f7dcb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fc60623-8299-4f73-ab77-ef7c70999ca1}" ma:internalName="TaxCatchAll" ma:showField="CatchAllData" ma:web="047f6bf8-45fa-42cb-b2b1-25b8e6f7dcb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notes xmlns="f20fde3a-3517-4071-a7fe-38797d11d8de" xsi:nil="true"/>
    <lcf76f155ced4ddcb4097134ff3c332f xmlns="f20fde3a-3517-4071-a7fe-38797d11d8de">
      <Terms xmlns="http://schemas.microsoft.com/office/infopath/2007/PartnerControls"/>
    </lcf76f155ced4ddcb4097134ff3c332f>
    <DateandTime xmlns="f20fde3a-3517-4071-a7fe-38797d11d8de" xsi:nil="true"/>
    <TaxCatchAll xmlns="047f6bf8-45fa-42cb-b2b1-25b8e6f7dcb6" xsi:nil="true"/>
  </documentManagement>
</p:properties>
</file>

<file path=customXml/itemProps1.xml><?xml version="1.0" encoding="utf-8"?>
<ds:datastoreItem xmlns:ds="http://schemas.openxmlformats.org/officeDocument/2006/customXml" ds:itemID="{4FEAB69E-E5F4-4DB7-AB6B-1594E3B0CA09}">
  <ds:schemaRefs>
    <ds:schemaRef ds:uri="http://schemas.microsoft.com/sharepoint/v3/contenttype/forms"/>
  </ds:schemaRefs>
</ds:datastoreItem>
</file>

<file path=customXml/itemProps2.xml><?xml version="1.0" encoding="utf-8"?>
<ds:datastoreItem xmlns:ds="http://schemas.openxmlformats.org/officeDocument/2006/customXml" ds:itemID="{C5517945-7942-4C92-A763-83443B41AE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20fde3a-3517-4071-a7fe-38797d11d8de"/>
    <ds:schemaRef ds:uri="047f6bf8-45fa-42cb-b2b1-25b8e6f7dcb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D7E3CF1-433A-4E5D-A624-B3A8B2002215}">
  <ds:schemaRefs>
    <ds:schemaRef ds:uri="http://schemas.microsoft.com/office/2006/metadata/properties"/>
    <ds:schemaRef ds:uri="http://schemas.microsoft.com/office/infopath/2007/PartnerControls"/>
    <ds:schemaRef ds:uri="f20fde3a-3517-4071-a7fe-38797d11d8de"/>
    <ds:schemaRef ds:uri="047f6bf8-45fa-42cb-b2b1-25b8e6f7dcb6"/>
  </ds:schemaRefs>
</ds:datastoreItem>
</file>

<file path=docProps/app.xml><?xml version="1.0" encoding="utf-8"?>
<Properties xmlns="http://schemas.openxmlformats.org/officeDocument/2006/extended-properties" xmlns:vt="http://schemas.openxmlformats.org/officeDocument/2006/docPropsVTypes">
  <Template/>
  <TotalTime>3059</TotalTime>
  <Words>567</Words>
  <Application>Microsoft Office PowerPoint</Application>
  <PresentationFormat>Widescreen</PresentationFormat>
  <Paragraphs>114</Paragraphs>
  <Slides>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Arial</vt:lpstr>
      <vt:lpstr>Calibri</vt:lpstr>
      <vt:lpstr>Calibri Light</vt:lpstr>
      <vt:lpstr>Franklin Gothic Book</vt:lpstr>
      <vt:lpstr>Tahoma</vt:lpstr>
      <vt:lpstr>Wingdings</vt:lpstr>
      <vt:lpstr>Office Theme</vt:lpstr>
      <vt:lpstr>HLPUSD Measure BB Bond</vt:lpstr>
      <vt:lpstr>PowerPoint Presentation</vt:lpstr>
      <vt:lpstr>Measure BB Bond – Expense Transfers</vt:lpstr>
      <vt:lpstr>Upcoming Projects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HLPUSD Measure BB Bond Project</dc:title>
  <dc:creator>Manoj Roychowdhury</dc:creator>
  <cp:lastModifiedBy>Blanca Risco</cp:lastModifiedBy>
  <cp:revision>271</cp:revision>
  <cp:lastPrinted>2023-01-04T17:50:09Z</cp:lastPrinted>
  <dcterms:created xsi:type="dcterms:W3CDTF">2022-09-19T22:07:21Z</dcterms:created>
  <dcterms:modified xsi:type="dcterms:W3CDTF">2026-06-10T18:53:29Z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0x010100B5F3350CB46F4E47ADD02DEBBF45F6F1</vt:lpwstr>
  </property>
  <property fmtid="{D5CDD505-2E9C-101B-9397-08002B2CF9AE}" pid="3" name="MediaServiceImageTags">
    <vt:lpwstr/>
  </property>
</Properties>
</file>