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Lst>
  <p:notesMasterIdLst>
    <p:notesMasterId r:id="rId48"/>
  </p:notesMasterIdLst>
  <p:sldIdLst>
    <p:sldId id="331" r:id="rId5"/>
    <p:sldId id="978" r:id="rId6"/>
    <p:sldId id="960" r:id="rId7"/>
    <p:sldId id="259" r:id="rId8"/>
    <p:sldId id="277" r:id="rId9"/>
    <p:sldId id="276" r:id="rId10"/>
    <p:sldId id="961" r:id="rId11"/>
    <p:sldId id="2350" r:id="rId12"/>
    <p:sldId id="816" r:id="rId13"/>
    <p:sldId id="2382" r:id="rId14"/>
    <p:sldId id="2383" r:id="rId15"/>
    <p:sldId id="2384" r:id="rId16"/>
    <p:sldId id="2395" r:id="rId17"/>
    <p:sldId id="2386" r:id="rId18"/>
    <p:sldId id="2366" r:id="rId19"/>
    <p:sldId id="2368" r:id="rId20"/>
    <p:sldId id="2369" r:id="rId21"/>
    <p:sldId id="2370" r:id="rId22"/>
    <p:sldId id="295" r:id="rId23"/>
    <p:sldId id="2375" r:id="rId24"/>
    <p:sldId id="303" r:id="rId25"/>
    <p:sldId id="2372" r:id="rId26"/>
    <p:sldId id="2373" r:id="rId27"/>
    <p:sldId id="2374" r:id="rId28"/>
    <p:sldId id="311" r:id="rId29"/>
    <p:sldId id="2364" r:id="rId30"/>
    <p:sldId id="2377" r:id="rId31"/>
    <p:sldId id="2351" r:id="rId32"/>
    <p:sldId id="332" r:id="rId33"/>
    <p:sldId id="2393" r:id="rId34"/>
    <p:sldId id="2394" r:id="rId35"/>
    <p:sldId id="286" r:id="rId36"/>
    <p:sldId id="316" r:id="rId37"/>
    <p:sldId id="314" r:id="rId38"/>
    <p:sldId id="309" r:id="rId39"/>
    <p:sldId id="310" r:id="rId40"/>
    <p:sldId id="2396" r:id="rId41"/>
    <p:sldId id="300" r:id="rId42"/>
    <p:sldId id="317" r:id="rId43"/>
    <p:sldId id="313" r:id="rId44"/>
    <p:sldId id="312" r:id="rId45"/>
    <p:sldId id="2388" r:id="rId46"/>
    <p:sldId id="27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30" autoAdjust="0"/>
    <p:restoredTop sz="74395" autoAdjust="0"/>
  </p:normalViewPr>
  <p:slideViewPr>
    <p:cSldViewPr snapToGrid="0">
      <p:cViewPr varScale="1">
        <p:scale>
          <a:sx n="82" d="100"/>
          <a:sy n="82" d="100"/>
        </p:scale>
        <p:origin x="1650" y="90"/>
      </p:cViewPr>
      <p:guideLst/>
    </p:cSldViewPr>
  </p:slideViewPr>
  <p:notesTextViewPr>
    <p:cViewPr>
      <p:scale>
        <a:sx n="1" d="1"/>
        <a:sy n="1" d="1"/>
      </p:scale>
      <p:origin x="0" y="0"/>
    </p:cViewPr>
  </p:notesTextViewPr>
  <p:sorterViewPr>
    <p:cViewPr>
      <p:scale>
        <a:sx n="100" d="100"/>
        <a:sy n="100" d="100"/>
      </p:scale>
      <p:origin x="0" y="-54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image" Target="../media/image58.svg"/><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image" Target="../media/image58.svg"/><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0B95F9-45C7-412A-A90E-36EE54AFF72D}"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69E4F2B8-AC4D-4F79-921B-5B06339BA1C3}">
      <dgm:prSet/>
      <dgm:spPr/>
      <dgm:t>
        <a:bodyPr/>
        <a:lstStyle/>
        <a:p>
          <a:r>
            <a:rPr lang="en-US"/>
            <a:t>Head Start - Free full day program for families that qualify</a:t>
          </a:r>
        </a:p>
      </dgm:t>
    </dgm:pt>
    <dgm:pt modelId="{CEC04B38-B3DC-4C0F-808C-FA980E2D7A30}" type="parTrans" cxnId="{F06717DB-68A7-4372-BBAC-F7C9733451FA}">
      <dgm:prSet/>
      <dgm:spPr/>
      <dgm:t>
        <a:bodyPr/>
        <a:lstStyle/>
        <a:p>
          <a:endParaRPr lang="en-US"/>
        </a:p>
      </dgm:t>
    </dgm:pt>
    <dgm:pt modelId="{D55BF83A-0925-42CC-8D72-1025352D12CE}" type="sibTrans" cxnId="{F06717DB-68A7-4372-BBAC-F7C9733451FA}">
      <dgm:prSet/>
      <dgm:spPr/>
      <dgm:t>
        <a:bodyPr/>
        <a:lstStyle/>
        <a:p>
          <a:endParaRPr lang="en-US"/>
        </a:p>
      </dgm:t>
    </dgm:pt>
    <dgm:pt modelId="{D826414D-D6F6-4BDC-91F5-87B9B6145522}">
      <dgm:prSet/>
      <dgm:spPr/>
      <dgm:t>
        <a:bodyPr/>
        <a:lstStyle/>
        <a:p>
          <a:r>
            <a:rPr lang="en-US"/>
            <a:t>Half a day- 3-hour VPK (No cost to parent)</a:t>
          </a:r>
        </a:p>
      </dgm:t>
    </dgm:pt>
    <dgm:pt modelId="{9BB0BBC5-220C-4C53-A2D4-4D195654AB2D}" type="parTrans" cxnId="{F8C52DD8-C43F-4F3D-95EF-36775875A6A7}">
      <dgm:prSet/>
      <dgm:spPr/>
      <dgm:t>
        <a:bodyPr/>
        <a:lstStyle/>
        <a:p>
          <a:endParaRPr lang="en-US"/>
        </a:p>
      </dgm:t>
    </dgm:pt>
    <dgm:pt modelId="{4644624E-C1F6-4CC2-B29B-6DB5E6D3856A}" type="sibTrans" cxnId="{F8C52DD8-C43F-4F3D-95EF-36775875A6A7}">
      <dgm:prSet/>
      <dgm:spPr/>
      <dgm:t>
        <a:bodyPr/>
        <a:lstStyle/>
        <a:p>
          <a:endParaRPr lang="en-US"/>
        </a:p>
      </dgm:t>
    </dgm:pt>
    <dgm:pt modelId="{D2C8435F-8BA4-457C-9E1D-71226FC2146F}">
      <dgm:prSet/>
      <dgm:spPr/>
      <dgm:t>
        <a:bodyPr/>
        <a:lstStyle/>
        <a:p>
          <a:r>
            <a:rPr lang="en-US"/>
            <a:t>Full Day VPK Program combined with Parent Pay Option VPK</a:t>
          </a:r>
        </a:p>
      </dgm:t>
    </dgm:pt>
    <dgm:pt modelId="{3556E7B6-9B51-4B8D-856C-66157A80317F}" type="parTrans" cxnId="{F1BD6470-B71B-4621-A39E-ED09872B5E55}">
      <dgm:prSet/>
      <dgm:spPr/>
      <dgm:t>
        <a:bodyPr/>
        <a:lstStyle/>
        <a:p>
          <a:endParaRPr lang="en-US"/>
        </a:p>
      </dgm:t>
    </dgm:pt>
    <dgm:pt modelId="{ABB73046-0560-4A6C-A164-E77A972FB3B3}" type="sibTrans" cxnId="{F1BD6470-B71B-4621-A39E-ED09872B5E55}">
      <dgm:prSet/>
      <dgm:spPr/>
      <dgm:t>
        <a:bodyPr/>
        <a:lstStyle/>
        <a:p>
          <a:endParaRPr lang="en-US"/>
        </a:p>
      </dgm:t>
    </dgm:pt>
    <dgm:pt modelId="{74F27AF0-90D0-440C-995F-60175E5769B9}">
      <dgm:prSet/>
      <dgm:spPr/>
      <dgm:t>
        <a:bodyPr/>
        <a:lstStyle/>
        <a:p>
          <a:r>
            <a:rPr lang="en-US"/>
            <a:t>Pre-School Disabilities/Exceptional Student Education</a:t>
          </a:r>
        </a:p>
      </dgm:t>
    </dgm:pt>
    <dgm:pt modelId="{71B70822-C9BA-4932-BE19-F22D68C76DF6}" type="parTrans" cxnId="{65ABAD58-1D23-4954-A030-4A65E494ECDC}">
      <dgm:prSet/>
      <dgm:spPr/>
      <dgm:t>
        <a:bodyPr/>
        <a:lstStyle/>
        <a:p>
          <a:endParaRPr lang="en-US"/>
        </a:p>
      </dgm:t>
    </dgm:pt>
    <dgm:pt modelId="{3F16DC34-C109-4370-B95A-618D466C3DD5}" type="sibTrans" cxnId="{65ABAD58-1D23-4954-A030-4A65E494ECDC}">
      <dgm:prSet/>
      <dgm:spPr/>
      <dgm:t>
        <a:bodyPr/>
        <a:lstStyle/>
        <a:p>
          <a:endParaRPr lang="en-US"/>
        </a:p>
      </dgm:t>
    </dgm:pt>
    <dgm:pt modelId="{5EEBA40E-A934-4497-B312-CBC049A4DC81}" type="pres">
      <dgm:prSet presAssocID="{C70B95F9-45C7-412A-A90E-36EE54AFF72D}" presName="outerComposite" presStyleCnt="0">
        <dgm:presLayoutVars>
          <dgm:chMax val="5"/>
          <dgm:dir/>
          <dgm:resizeHandles val="exact"/>
        </dgm:presLayoutVars>
      </dgm:prSet>
      <dgm:spPr/>
    </dgm:pt>
    <dgm:pt modelId="{1AC2DABF-8821-480A-9326-9E2EDAF5FBCA}" type="pres">
      <dgm:prSet presAssocID="{C70B95F9-45C7-412A-A90E-36EE54AFF72D}" presName="dummyMaxCanvas" presStyleCnt="0">
        <dgm:presLayoutVars/>
      </dgm:prSet>
      <dgm:spPr/>
    </dgm:pt>
    <dgm:pt modelId="{33A8C0FA-AFEA-47DE-B9A0-716A3DD7E926}" type="pres">
      <dgm:prSet presAssocID="{C70B95F9-45C7-412A-A90E-36EE54AFF72D}" presName="FourNodes_1" presStyleLbl="node1" presStyleIdx="0" presStyleCnt="4">
        <dgm:presLayoutVars>
          <dgm:bulletEnabled val="1"/>
        </dgm:presLayoutVars>
      </dgm:prSet>
      <dgm:spPr/>
    </dgm:pt>
    <dgm:pt modelId="{E68FB122-84DB-4310-ADD3-C324F1F622C1}" type="pres">
      <dgm:prSet presAssocID="{C70B95F9-45C7-412A-A90E-36EE54AFF72D}" presName="FourNodes_2" presStyleLbl="node1" presStyleIdx="1" presStyleCnt="4">
        <dgm:presLayoutVars>
          <dgm:bulletEnabled val="1"/>
        </dgm:presLayoutVars>
      </dgm:prSet>
      <dgm:spPr/>
    </dgm:pt>
    <dgm:pt modelId="{C8451676-BAE0-4ED9-B25D-12020A6D25CA}" type="pres">
      <dgm:prSet presAssocID="{C70B95F9-45C7-412A-A90E-36EE54AFF72D}" presName="FourNodes_3" presStyleLbl="node1" presStyleIdx="2" presStyleCnt="4">
        <dgm:presLayoutVars>
          <dgm:bulletEnabled val="1"/>
        </dgm:presLayoutVars>
      </dgm:prSet>
      <dgm:spPr/>
    </dgm:pt>
    <dgm:pt modelId="{7E5E9954-DB9D-4EDF-82C3-76DF2699579A}" type="pres">
      <dgm:prSet presAssocID="{C70B95F9-45C7-412A-A90E-36EE54AFF72D}" presName="FourNodes_4" presStyleLbl="node1" presStyleIdx="3" presStyleCnt="4">
        <dgm:presLayoutVars>
          <dgm:bulletEnabled val="1"/>
        </dgm:presLayoutVars>
      </dgm:prSet>
      <dgm:spPr/>
    </dgm:pt>
    <dgm:pt modelId="{EE39B1F5-6822-404E-A0D4-64C703172B70}" type="pres">
      <dgm:prSet presAssocID="{C70B95F9-45C7-412A-A90E-36EE54AFF72D}" presName="FourConn_1-2" presStyleLbl="fgAccFollowNode1" presStyleIdx="0" presStyleCnt="3">
        <dgm:presLayoutVars>
          <dgm:bulletEnabled val="1"/>
        </dgm:presLayoutVars>
      </dgm:prSet>
      <dgm:spPr/>
    </dgm:pt>
    <dgm:pt modelId="{74012FF8-3372-4137-8DFD-E124F4414465}" type="pres">
      <dgm:prSet presAssocID="{C70B95F9-45C7-412A-A90E-36EE54AFF72D}" presName="FourConn_2-3" presStyleLbl="fgAccFollowNode1" presStyleIdx="1" presStyleCnt="3">
        <dgm:presLayoutVars>
          <dgm:bulletEnabled val="1"/>
        </dgm:presLayoutVars>
      </dgm:prSet>
      <dgm:spPr/>
    </dgm:pt>
    <dgm:pt modelId="{7203560F-C281-4218-9E1D-42C8DFB7994E}" type="pres">
      <dgm:prSet presAssocID="{C70B95F9-45C7-412A-A90E-36EE54AFF72D}" presName="FourConn_3-4" presStyleLbl="fgAccFollowNode1" presStyleIdx="2" presStyleCnt="3">
        <dgm:presLayoutVars>
          <dgm:bulletEnabled val="1"/>
        </dgm:presLayoutVars>
      </dgm:prSet>
      <dgm:spPr/>
    </dgm:pt>
    <dgm:pt modelId="{00084AA0-ADF8-414D-896F-B46C7E80F78D}" type="pres">
      <dgm:prSet presAssocID="{C70B95F9-45C7-412A-A90E-36EE54AFF72D}" presName="FourNodes_1_text" presStyleLbl="node1" presStyleIdx="3" presStyleCnt="4">
        <dgm:presLayoutVars>
          <dgm:bulletEnabled val="1"/>
        </dgm:presLayoutVars>
      </dgm:prSet>
      <dgm:spPr/>
    </dgm:pt>
    <dgm:pt modelId="{AB71B8F2-C7FF-4A63-BE38-DA4B18F7C394}" type="pres">
      <dgm:prSet presAssocID="{C70B95F9-45C7-412A-A90E-36EE54AFF72D}" presName="FourNodes_2_text" presStyleLbl="node1" presStyleIdx="3" presStyleCnt="4">
        <dgm:presLayoutVars>
          <dgm:bulletEnabled val="1"/>
        </dgm:presLayoutVars>
      </dgm:prSet>
      <dgm:spPr/>
    </dgm:pt>
    <dgm:pt modelId="{B283CB98-BE78-4043-B959-E221E4BA92BE}" type="pres">
      <dgm:prSet presAssocID="{C70B95F9-45C7-412A-A90E-36EE54AFF72D}" presName="FourNodes_3_text" presStyleLbl="node1" presStyleIdx="3" presStyleCnt="4">
        <dgm:presLayoutVars>
          <dgm:bulletEnabled val="1"/>
        </dgm:presLayoutVars>
      </dgm:prSet>
      <dgm:spPr/>
    </dgm:pt>
    <dgm:pt modelId="{404FFAC9-CF1F-4669-A7C0-761CD57BCDDE}" type="pres">
      <dgm:prSet presAssocID="{C70B95F9-45C7-412A-A90E-36EE54AFF72D}" presName="FourNodes_4_text" presStyleLbl="node1" presStyleIdx="3" presStyleCnt="4">
        <dgm:presLayoutVars>
          <dgm:bulletEnabled val="1"/>
        </dgm:presLayoutVars>
      </dgm:prSet>
      <dgm:spPr/>
    </dgm:pt>
  </dgm:ptLst>
  <dgm:cxnLst>
    <dgm:cxn modelId="{1F6C3011-71C1-4834-9DDE-7089FE5F0313}" type="presOf" srcId="{D2C8435F-8BA4-457C-9E1D-71226FC2146F}" destId="{C8451676-BAE0-4ED9-B25D-12020A6D25CA}" srcOrd="0" destOrd="0" presId="urn:microsoft.com/office/officeart/2005/8/layout/vProcess5"/>
    <dgm:cxn modelId="{34E85A29-68A7-447B-9726-2A4B812AC496}" type="presOf" srcId="{ABB73046-0560-4A6C-A164-E77A972FB3B3}" destId="{7203560F-C281-4218-9E1D-42C8DFB7994E}" srcOrd="0" destOrd="0" presId="urn:microsoft.com/office/officeart/2005/8/layout/vProcess5"/>
    <dgm:cxn modelId="{5434FE2B-2C5B-4DEB-8F72-F8D61FD6572F}" type="presOf" srcId="{69E4F2B8-AC4D-4F79-921B-5B06339BA1C3}" destId="{00084AA0-ADF8-414D-896F-B46C7E80F78D}" srcOrd="1" destOrd="0" presId="urn:microsoft.com/office/officeart/2005/8/layout/vProcess5"/>
    <dgm:cxn modelId="{EB93D743-B340-41E0-8AB8-B8DE873D7A78}" type="presOf" srcId="{74F27AF0-90D0-440C-995F-60175E5769B9}" destId="{7E5E9954-DB9D-4EDF-82C3-76DF2699579A}" srcOrd="0" destOrd="0" presId="urn:microsoft.com/office/officeart/2005/8/layout/vProcess5"/>
    <dgm:cxn modelId="{F1BD6470-B71B-4621-A39E-ED09872B5E55}" srcId="{C70B95F9-45C7-412A-A90E-36EE54AFF72D}" destId="{D2C8435F-8BA4-457C-9E1D-71226FC2146F}" srcOrd="2" destOrd="0" parTransId="{3556E7B6-9B51-4B8D-856C-66157A80317F}" sibTransId="{ABB73046-0560-4A6C-A164-E77A972FB3B3}"/>
    <dgm:cxn modelId="{65ABAD58-1D23-4954-A030-4A65E494ECDC}" srcId="{C70B95F9-45C7-412A-A90E-36EE54AFF72D}" destId="{74F27AF0-90D0-440C-995F-60175E5769B9}" srcOrd="3" destOrd="0" parTransId="{71B70822-C9BA-4932-BE19-F22D68C76DF6}" sibTransId="{3F16DC34-C109-4370-B95A-618D466C3DD5}"/>
    <dgm:cxn modelId="{5C90197A-87E3-4B0A-A9E9-5DE0FC6680A7}" type="presOf" srcId="{4644624E-C1F6-4CC2-B29B-6DB5E6D3856A}" destId="{74012FF8-3372-4137-8DFD-E124F4414465}" srcOrd="0" destOrd="0" presId="urn:microsoft.com/office/officeart/2005/8/layout/vProcess5"/>
    <dgm:cxn modelId="{BE34BE97-20ED-4889-A393-2DD9A7EE5CC9}" type="presOf" srcId="{D2C8435F-8BA4-457C-9E1D-71226FC2146F}" destId="{B283CB98-BE78-4043-B959-E221E4BA92BE}" srcOrd="1" destOrd="0" presId="urn:microsoft.com/office/officeart/2005/8/layout/vProcess5"/>
    <dgm:cxn modelId="{0AA8409B-C185-474F-875A-D2253B21172E}" type="presOf" srcId="{C70B95F9-45C7-412A-A90E-36EE54AFF72D}" destId="{5EEBA40E-A934-4497-B312-CBC049A4DC81}" srcOrd="0" destOrd="0" presId="urn:microsoft.com/office/officeart/2005/8/layout/vProcess5"/>
    <dgm:cxn modelId="{F8C52DD8-C43F-4F3D-95EF-36775875A6A7}" srcId="{C70B95F9-45C7-412A-A90E-36EE54AFF72D}" destId="{D826414D-D6F6-4BDC-91F5-87B9B6145522}" srcOrd="1" destOrd="0" parTransId="{9BB0BBC5-220C-4C53-A2D4-4D195654AB2D}" sibTransId="{4644624E-C1F6-4CC2-B29B-6DB5E6D3856A}"/>
    <dgm:cxn modelId="{F06717DB-68A7-4372-BBAC-F7C9733451FA}" srcId="{C70B95F9-45C7-412A-A90E-36EE54AFF72D}" destId="{69E4F2B8-AC4D-4F79-921B-5B06339BA1C3}" srcOrd="0" destOrd="0" parTransId="{CEC04B38-B3DC-4C0F-808C-FA980E2D7A30}" sibTransId="{D55BF83A-0925-42CC-8D72-1025352D12CE}"/>
    <dgm:cxn modelId="{B1D589E4-02D9-4F4D-94CC-4F9BA8E15111}" type="presOf" srcId="{69E4F2B8-AC4D-4F79-921B-5B06339BA1C3}" destId="{33A8C0FA-AFEA-47DE-B9A0-716A3DD7E926}" srcOrd="0" destOrd="0" presId="urn:microsoft.com/office/officeart/2005/8/layout/vProcess5"/>
    <dgm:cxn modelId="{33C4E7F0-EBD4-4442-8800-C3255D9583A6}" type="presOf" srcId="{D826414D-D6F6-4BDC-91F5-87B9B6145522}" destId="{E68FB122-84DB-4310-ADD3-C324F1F622C1}" srcOrd="0" destOrd="0" presId="urn:microsoft.com/office/officeart/2005/8/layout/vProcess5"/>
    <dgm:cxn modelId="{792917F1-3F73-4619-B292-7A3DA735281F}" type="presOf" srcId="{D55BF83A-0925-42CC-8D72-1025352D12CE}" destId="{EE39B1F5-6822-404E-A0D4-64C703172B70}" srcOrd="0" destOrd="0" presId="urn:microsoft.com/office/officeart/2005/8/layout/vProcess5"/>
    <dgm:cxn modelId="{396550F1-B491-42A9-A610-6BDBEE324828}" type="presOf" srcId="{74F27AF0-90D0-440C-995F-60175E5769B9}" destId="{404FFAC9-CF1F-4669-A7C0-761CD57BCDDE}" srcOrd="1" destOrd="0" presId="urn:microsoft.com/office/officeart/2005/8/layout/vProcess5"/>
    <dgm:cxn modelId="{03BF68FD-0EA7-465C-BB78-F3869B121269}" type="presOf" srcId="{D826414D-D6F6-4BDC-91F5-87B9B6145522}" destId="{AB71B8F2-C7FF-4A63-BE38-DA4B18F7C394}" srcOrd="1" destOrd="0" presId="urn:microsoft.com/office/officeart/2005/8/layout/vProcess5"/>
    <dgm:cxn modelId="{D8777681-5700-4CFD-953E-979C61A05C2F}" type="presParOf" srcId="{5EEBA40E-A934-4497-B312-CBC049A4DC81}" destId="{1AC2DABF-8821-480A-9326-9E2EDAF5FBCA}" srcOrd="0" destOrd="0" presId="urn:microsoft.com/office/officeart/2005/8/layout/vProcess5"/>
    <dgm:cxn modelId="{0A8B3907-DF0A-447C-9498-B751B280C8B9}" type="presParOf" srcId="{5EEBA40E-A934-4497-B312-CBC049A4DC81}" destId="{33A8C0FA-AFEA-47DE-B9A0-716A3DD7E926}" srcOrd="1" destOrd="0" presId="urn:microsoft.com/office/officeart/2005/8/layout/vProcess5"/>
    <dgm:cxn modelId="{BF64648A-BA22-4D89-B76E-B925DA48ADC6}" type="presParOf" srcId="{5EEBA40E-A934-4497-B312-CBC049A4DC81}" destId="{E68FB122-84DB-4310-ADD3-C324F1F622C1}" srcOrd="2" destOrd="0" presId="urn:microsoft.com/office/officeart/2005/8/layout/vProcess5"/>
    <dgm:cxn modelId="{B7473F05-A7C0-4C37-B20F-36C5BCA86B4B}" type="presParOf" srcId="{5EEBA40E-A934-4497-B312-CBC049A4DC81}" destId="{C8451676-BAE0-4ED9-B25D-12020A6D25CA}" srcOrd="3" destOrd="0" presId="urn:microsoft.com/office/officeart/2005/8/layout/vProcess5"/>
    <dgm:cxn modelId="{318B7B31-FF38-4A0B-B94B-200A98BA0C93}" type="presParOf" srcId="{5EEBA40E-A934-4497-B312-CBC049A4DC81}" destId="{7E5E9954-DB9D-4EDF-82C3-76DF2699579A}" srcOrd="4" destOrd="0" presId="urn:microsoft.com/office/officeart/2005/8/layout/vProcess5"/>
    <dgm:cxn modelId="{3E689640-CA8E-458A-A512-6618BEDD71BE}" type="presParOf" srcId="{5EEBA40E-A934-4497-B312-CBC049A4DC81}" destId="{EE39B1F5-6822-404E-A0D4-64C703172B70}" srcOrd="5" destOrd="0" presId="urn:microsoft.com/office/officeart/2005/8/layout/vProcess5"/>
    <dgm:cxn modelId="{586F9BC8-F0F7-4D07-B6FB-D8EAEC9B5D61}" type="presParOf" srcId="{5EEBA40E-A934-4497-B312-CBC049A4DC81}" destId="{74012FF8-3372-4137-8DFD-E124F4414465}" srcOrd="6" destOrd="0" presId="urn:microsoft.com/office/officeart/2005/8/layout/vProcess5"/>
    <dgm:cxn modelId="{107A9A93-846E-43AD-AF5D-3ECCB1A9EA29}" type="presParOf" srcId="{5EEBA40E-A934-4497-B312-CBC049A4DC81}" destId="{7203560F-C281-4218-9E1D-42C8DFB7994E}" srcOrd="7" destOrd="0" presId="urn:microsoft.com/office/officeart/2005/8/layout/vProcess5"/>
    <dgm:cxn modelId="{7DF9DA12-77C5-4D23-9AC1-8BB970888C88}" type="presParOf" srcId="{5EEBA40E-A934-4497-B312-CBC049A4DC81}" destId="{00084AA0-ADF8-414D-896F-B46C7E80F78D}" srcOrd="8" destOrd="0" presId="urn:microsoft.com/office/officeart/2005/8/layout/vProcess5"/>
    <dgm:cxn modelId="{61BD0F44-C727-4314-BB34-8103A679F717}" type="presParOf" srcId="{5EEBA40E-A934-4497-B312-CBC049A4DC81}" destId="{AB71B8F2-C7FF-4A63-BE38-DA4B18F7C394}" srcOrd="9" destOrd="0" presId="urn:microsoft.com/office/officeart/2005/8/layout/vProcess5"/>
    <dgm:cxn modelId="{5B4ECFDD-1873-4347-B3A0-F25FD39B6AD5}" type="presParOf" srcId="{5EEBA40E-A934-4497-B312-CBC049A4DC81}" destId="{B283CB98-BE78-4043-B959-E221E4BA92BE}" srcOrd="10" destOrd="0" presId="urn:microsoft.com/office/officeart/2005/8/layout/vProcess5"/>
    <dgm:cxn modelId="{6E35F75E-F46A-490F-A01A-003A4E991A51}" type="presParOf" srcId="{5EEBA40E-A934-4497-B312-CBC049A4DC81}" destId="{404FFAC9-CF1F-4669-A7C0-761CD57BCDDE}"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EF55DE-B721-443B-A47D-3F83506BEB08}"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6E37B8A0-0E98-4389-81EE-047A63BE9870}">
      <dgm:prSet/>
      <dgm:spPr/>
      <dgm:t>
        <a:bodyPr/>
        <a:lstStyle/>
        <a:p>
          <a:r>
            <a:rPr lang="en-US" b="1" dirty="0"/>
            <a:t>Full day program for qualified 3- and 4-year-olds </a:t>
          </a:r>
          <a:endParaRPr lang="en-US" dirty="0"/>
        </a:p>
      </dgm:t>
    </dgm:pt>
    <dgm:pt modelId="{2CB7012A-8D20-4AA0-89CA-68804A1C29CB}" type="parTrans" cxnId="{5BF0A250-2828-4411-8349-F522CF695FF4}">
      <dgm:prSet/>
      <dgm:spPr/>
      <dgm:t>
        <a:bodyPr/>
        <a:lstStyle/>
        <a:p>
          <a:endParaRPr lang="en-US"/>
        </a:p>
      </dgm:t>
    </dgm:pt>
    <dgm:pt modelId="{903868C1-BE3D-43D8-AE54-F06398C98A3D}" type="sibTrans" cxnId="{5BF0A250-2828-4411-8349-F522CF695FF4}">
      <dgm:prSet/>
      <dgm:spPr/>
      <dgm:t>
        <a:bodyPr/>
        <a:lstStyle/>
        <a:p>
          <a:endParaRPr lang="en-US"/>
        </a:p>
      </dgm:t>
    </dgm:pt>
    <dgm:pt modelId="{49AB5C4A-014D-466B-93B7-A84A76BD6786}">
      <dgm:prSet/>
      <dgm:spPr/>
      <dgm:t>
        <a:bodyPr/>
        <a:lstStyle/>
        <a:p>
          <a:r>
            <a:rPr lang="en-US" b="1" dirty="0"/>
            <a:t>Currently based at 21 schools during the regular CCPS school year</a:t>
          </a:r>
          <a:endParaRPr lang="en-US" dirty="0"/>
        </a:p>
      </dgm:t>
    </dgm:pt>
    <dgm:pt modelId="{BB05D6FB-9F0C-4576-BC34-B14BE3BD66B4}" type="parTrans" cxnId="{66B8AA79-06EB-49D4-9277-999917712CF5}">
      <dgm:prSet/>
      <dgm:spPr/>
      <dgm:t>
        <a:bodyPr/>
        <a:lstStyle/>
        <a:p>
          <a:endParaRPr lang="en-US"/>
        </a:p>
      </dgm:t>
    </dgm:pt>
    <dgm:pt modelId="{519C17F7-05D5-4214-A9E6-7CD4A0223C0C}" type="sibTrans" cxnId="{66B8AA79-06EB-49D4-9277-999917712CF5}">
      <dgm:prSet/>
      <dgm:spPr/>
      <dgm:t>
        <a:bodyPr/>
        <a:lstStyle/>
        <a:p>
          <a:endParaRPr lang="en-US"/>
        </a:p>
      </dgm:t>
    </dgm:pt>
    <dgm:pt modelId="{89131E95-93D0-4704-A476-4419432C1677}">
      <dgm:prSet/>
      <dgm:spPr/>
      <dgm:t>
        <a:bodyPr/>
        <a:lstStyle/>
        <a:p>
          <a:r>
            <a:rPr lang="en-US" b="1" dirty="0"/>
            <a:t>Staff to student ratio 1:10</a:t>
          </a:r>
          <a:endParaRPr lang="en-US" dirty="0"/>
        </a:p>
      </dgm:t>
    </dgm:pt>
    <dgm:pt modelId="{F876A356-F5FC-4002-9C7A-7852A1FC3A3B}" type="parTrans" cxnId="{A228CC55-142F-471D-8055-30F9ED64814C}">
      <dgm:prSet/>
      <dgm:spPr/>
      <dgm:t>
        <a:bodyPr/>
        <a:lstStyle/>
        <a:p>
          <a:endParaRPr lang="en-US"/>
        </a:p>
      </dgm:t>
    </dgm:pt>
    <dgm:pt modelId="{5AD22510-244D-4939-8388-AA9BCFA635A3}" type="sibTrans" cxnId="{A228CC55-142F-471D-8055-30F9ED64814C}">
      <dgm:prSet/>
      <dgm:spPr/>
      <dgm:t>
        <a:bodyPr/>
        <a:lstStyle/>
        <a:p>
          <a:endParaRPr lang="en-US"/>
        </a:p>
      </dgm:t>
    </dgm:pt>
    <dgm:pt modelId="{BF063CDF-0333-4C5E-969E-E504113346D7}">
      <dgm:prSet/>
      <dgm:spPr/>
      <dgm:t>
        <a:bodyPr/>
        <a:lstStyle/>
        <a:p>
          <a:r>
            <a:rPr lang="en-US" b="1"/>
            <a:t>Program focuses on school readiness for children and requires family involvement for improvement</a:t>
          </a:r>
          <a:endParaRPr lang="en-US"/>
        </a:p>
      </dgm:t>
    </dgm:pt>
    <dgm:pt modelId="{187109C8-CF4E-467F-B3BC-D6BE0AC8456A}" type="parTrans" cxnId="{2A3F0F2E-5280-460A-8BF4-6F2E5F7C1298}">
      <dgm:prSet/>
      <dgm:spPr/>
      <dgm:t>
        <a:bodyPr/>
        <a:lstStyle/>
        <a:p>
          <a:endParaRPr lang="en-US"/>
        </a:p>
      </dgm:t>
    </dgm:pt>
    <dgm:pt modelId="{B7FD9C17-E828-4D2A-8193-E3B2859BB44F}" type="sibTrans" cxnId="{2A3F0F2E-5280-460A-8BF4-6F2E5F7C1298}">
      <dgm:prSet/>
      <dgm:spPr/>
      <dgm:t>
        <a:bodyPr/>
        <a:lstStyle/>
        <a:p>
          <a:endParaRPr lang="en-US"/>
        </a:p>
      </dgm:t>
    </dgm:pt>
    <dgm:pt modelId="{CC120146-A839-44B3-922F-E22BFF610328}">
      <dgm:prSet/>
      <dgm:spPr/>
      <dgm:t>
        <a:bodyPr/>
        <a:lstStyle/>
        <a:p>
          <a:r>
            <a:rPr lang="en-US" b="1" dirty="0"/>
            <a:t>Some 3- and 4-year-olds with disabilities are served in this environment </a:t>
          </a:r>
          <a:endParaRPr lang="en-US" dirty="0"/>
        </a:p>
      </dgm:t>
    </dgm:pt>
    <dgm:pt modelId="{5DC15394-5F44-42AD-9BA9-0DE364B08E02}" type="parTrans" cxnId="{B7EFB9E9-5391-42DB-8579-A28951BB5FF5}">
      <dgm:prSet/>
      <dgm:spPr/>
      <dgm:t>
        <a:bodyPr/>
        <a:lstStyle/>
        <a:p>
          <a:endParaRPr lang="en-US"/>
        </a:p>
      </dgm:t>
    </dgm:pt>
    <dgm:pt modelId="{667FAA51-F4EC-45F1-9771-6A64F675B1A8}" type="sibTrans" cxnId="{B7EFB9E9-5391-42DB-8579-A28951BB5FF5}">
      <dgm:prSet/>
      <dgm:spPr/>
      <dgm:t>
        <a:bodyPr/>
        <a:lstStyle/>
        <a:p>
          <a:endParaRPr lang="en-US"/>
        </a:p>
      </dgm:t>
    </dgm:pt>
    <dgm:pt modelId="{1AF47622-D9E2-4088-9023-2E6F9EFAA5CB}">
      <dgm:prSet/>
      <dgm:spPr/>
      <dgm:t>
        <a:bodyPr/>
        <a:lstStyle/>
        <a:p>
          <a:r>
            <a:rPr lang="en-US" b="1"/>
            <a:t>Funded by federal Head Start funds</a:t>
          </a:r>
          <a:endParaRPr lang="en-US"/>
        </a:p>
      </dgm:t>
    </dgm:pt>
    <dgm:pt modelId="{DDED493D-475A-4EA7-8FD6-66AA9ED09535}" type="parTrans" cxnId="{CFA550DC-0EBA-4F34-8B58-C6E4FB89CFE1}">
      <dgm:prSet/>
      <dgm:spPr/>
      <dgm:t>
        <a:bodyPr/>
        <a:lstStyle/>
        <a:p>
          <a:endParaRPr lang="en-US"/>
        </a:p>
      </dgm:t>
    </dgm:pt>
    <dgm:pt modelId="{B2D29D7C-323B-41E3-B60B-FBDCC03B71C2}" type="sibTrans" cxnId="{CFA550DC-0EBA-4F34-8B58-C6E4FB89CFE1}">
      <dgm:prSet/>
      <dgm:spPr/>
      <dgm:t>
        <a:bodyPr/>
        <a:lstStyle/>
        <a:p>
          <a:endParaRPr lang="en-US"/>
        </a:p>
      </dgm:t>
    </dgm:pt>
    <dgm:pt modelId="{909CAD5D-81CD-42ED-8A1D-9387D7D838F9}" type="pres">
      <dgm:prSet presAssocID="{C8EF55DE-B721-443B-A47D-3F83506BEB08}" presName="Name0" presStyleCnt="0">
        <dgm:presLayoutVars>
          <dgm:dir/>
          <dgm:resizeHandles val="exact"/>
        </dgm:presLayoutVars>
      </dgm:prSet>
      <dgm:spPr/>
    </dgm:pt>
    <dgm:pt modelId="{9FB02B42-C9AC-4BAA-9946-4C8B773461F4}" type="pres">
      <dgm:prSet presAssocID="{6E37B8A0-0E98-4389-81EE-047A63BE9870}" presName="node" presStyleLbl="node1" presStyleIdx="0" presStyleCnt="6">
        <dgm:presLayoutVars>
          <dgm:bulletEnabled val="1"/>
        </dgm:presLayoutVars>
      </dgm:prSet>
      <dgm:spPr/>
    </dgm:pt>
    <dgm:pt modelId="{756625A5-E766-432B-A74C-23B71DE06AD2}" type="pres">
      <dgm:prSet presAssocID="{903868C1-BE3D-43D8-AE54-F06398C98A3D}" presName="sibTrans" presStyleLbl="sibTrans1D1" presStyleIdx="0" presStyleCnt="5"/>
      <dgm:spPr/>
    </dgm:pt>
    <dgm:pt modelId="{B05169A7-8FBB-4453-99A0-1D4C09AB729A}" type="pres">
      <dgm:prSet presAssocID="{903868C1-BE3D-43D8-AE54-F06398C98A3D}" presName="connectorText" presStyleLbl="sibTrans1D1" presStyleIdx="0" presStyleCnt="5"/>
      <dgm:spPr/>
    </dgm:pt>
    <dgm:pt modelId="{18CE30C8-2885-4A40-8738-6953B4718B12}" type="pres">
      <dgm:prSet presAssocID="{49AB5C4A-014D-466B-93B7-A84A76BD6786}" presName="node" presStyleLbl="node1" presStyleIdx="1" presStyleCnt="6">
        <dgm:presLayoutVars>
          <dgm:bulletEnabled val="1"/>
        </dgm:presLayoutVars>
      </dgm:prSet>
      <dgm:spPr/>
    </dgm:pt>
    <dgm:pt modelId="{08EB4C6B-EFE6-43E6-A71B-9AA78FFCD913}" type="pres">
      <dgm:prSet presAssocID="{519C17F7-05D5-4214-A9E6-7CD4A0223C0C}" presName="sibTrans" presStyleLbl="sibTrans1D1" presStyleIdx="1" presStyleCnt="5"/>
      <dgm:spPr/>
    </dgm:pt>
    <dgm:pt modelId="{67C01C25-495D-408D-9612-8E269BF268C5}" type="pres">
      <dgm:prSet presAssocID="{519C17F7-05D5-4214-A9E6-7CD4A0223C0C}" presName="connectorText" presStyleLbl="sibTrans1D1" presStyleIdx="1" presStyleCnt="5"/>
      <dgm:spPr/>
    </dgm:pt>
    <dgm:pt modelId="{D5CA7481-4C69-4C5C-87FA-4AF1CDB95C28}" type="pres">
      <dgm:prSet presAssocID="{89131E95-93D0-4704-A476-4419432C1677}" presName="node" presStyleLbl="node1" presStyleIdx="2" presStyleCnt="6">
        <dgm:presLayoutVars>
          <dgm:bulletEnabled val="1"/>
        </dgm:presLayoutVars>
      </dgm:prSet>
      <dgm:spPr/>
    </dgm:pt>
    <dgm:pt modelId="{BFAD493E-35A9-40BF-9555-CCA4A6500E08}" type="pres">
      <dgm:prSet presAssocID="{5AD22510-244D-4939-8388-AA9BCFA635A3}" presName="sibTrans" presStyleLbl="sibTrans1D1" presStyleIdx="2" presStyleCnt="5"/>
      <dgm:spPr/>
    </dgm:pt>
    <dgm:pt modelId="{8AD584C9-C39F-4DE9-9960-13F27CCB9E0A}" type="pres">
      <dgm:prSet presAssocID="{5AD22510-244D-4939-8388-AA9BCFA635A3}" presName="connectorText" presStyleLbl="sibTrans1D1" presStyleIdx="2" presStyleCnt="5"/>
      <dgm:spPr/>
    </dgm:pt>
    <dgm:pt modelId="{9AD6EEA6-9642-47A6-8D67-EC681D11694A}" type="pres">
      <dgm:prSet presAssocID="{BF063CDF-0333-4C5E-969E-E504113346D7}" presName="node" presStyleLbl="node1" presStyleIdx="3" presStyleCnt="6">
        <dgm:presLayoutVars>
          <dgm:bulletEnabled val="1"/>
        </dgm:presLayoutVars>
      </dgm:prSet>
      <dgm:spPr/>
    </dgm:pt>
    <dgm:pt modelId="{D099223B-586C-4135-A75E-8F17C8778619}" type="pres">
      <dgm:prSet presAssocID="{B7FD9C17-E828-4D2A-8193-E3B2859BB44F}" presName="sibTrans" presStyleLbl="sibTrans1D1" presStyleIdx="3" presStyleCnt="5"/>
      <dgm:spPr/>
    </dgm:pt>
    <dgm:pt modelId="{9CD48D6D-79AB-4BE5-BECD-817F7110C9A4}" type="pres">
      <dgm:prSet presAssocID="{B7FD9C17-E828-4D2A-8193-E3B2859BB44F}" presName="connectorText" presStyleLbl="sibTrans1D1" presStyleIdx="3" presStyleCnt="5"/>
      <dgm:spPr/>
    </dgm:pt>
    <dgm:pt modelId="{8FC28023-A3EE-4BF5-8CFD-9943E8655505}" type="pres">
      <dgm:prSet presAssocID="{CC120146-A839-44B3-922F-E22BFF610328}" presName="node" presStyleLbl="node1" presStyleIdx="4" presStyleCnt="6">
        <dgm:presLayoutVars>
          <dgm:bulletEnabled val="1"/>
        </dgm:presLayoutVars>
      </dgm:prSet>
      <dgm:spPr/>
    </dgm:pt>
    <dgm:pt modelId="{78FC76DE-C8AB-41A3-9CED-E573CFA4BA96}" type="pres">
      <dgm:prSet presAssocID="{667FAA51-F4EC-45F1-9771-6A64F675B1A8}" presName="sibTrans" presStyleLbl="sibTrans1D1" presStyleIdx="4" presStyleCnt="5"/>
      <dgm:spPr/>
    </dgm:pt>
    <dgm:pt modelId="{30BD42DB-2F5E-48DA-8FC7-843FA43365B8}" type="pres">
      <dgm:prSet presAssocID="{667FAA51-F4EC-45F1-9771-6A64F675B1A8}" presName="connectorText" presStyleLbl="sibTrans1D1" presStyleIdx="4" presStyleCnt="5"/>
      <dgm:spPr/>
    </dgm:pt>
    <dgm:pt modelId="{1F967C13-EEE0-446C-B0B8-BBAB1A27784C}" type="pres">
      <dgm:prSet presAssocID="{1AF47622-D9E2-4088-9023-2E6F9EFAA5CB}" presName="node" presStyleLbl="node1" presStyleIdx="5" presStyleCnt="6">
        <dgm:presLayoutVars>
          <dgm:bulletEnabled val="1"/>
        </dgm:presLayoutVars>
      </dgm:prSet>
      <dgm:spPr/>
    </dgm:pt>
  </dgm:ptLst>
  <dgm:cxnLst>
    <dgm:cxn modelId="{72EBA002-534D-4A63-B1DC-A76F4C1D7235}" type="presOf" srcId="{5AD22510-244D-4939-8388-AA9BCFA635A3}" destId="{BFAD493E-35A9-40BF-9555-CCA4A6500E08}" srcOrd="0" destOrd="0" presId="urn:microsoft.com/office/officeart/2016/7/layout/RepeatingBendingProcessNew"/>
    <dgm:cxn modelId="{C37EF80E-EEF0-4508-AD2F-045BA3BC88F3}" type="presOf" srcId="{519C17F7-05D5-4214-A9E6-7CD4A0223C0C}" destId="{67C01C25-495D-408D-9612-8E269BF268C5}" srcOrd="1" destOrd="0" presId="urn:microsoft.com/office/officeart/2016/7/layout/RepeatingBendingProcessNew"/>
    <dgm:cxn modelId="{179D9E1B-2BA5-4F52-8F89-DC2BD252BC0D}" type="presOf" srcId="{903868C1-BE3D-43D8-AE54-F06398C98A3D}" destId="{756625A5-E766-432B-A74C-23B71DE06AD2}" srcOrd="0" destOrd="0" presId="urn:microsoft.com/office/officeart/2016/7/layout/RepeatingBendingProcessNew"/>
    <dgm:cxn modelId="{2A3F0F2E-5280-460A-8BF4-6F2E5F7C1298}" srcId="{C8EF55DE-B721-443B-A47D-3F83506BEB08}" destId="{BF063CDF-0333-4C5E-969E-E504113346D7}" srcOrd="3" destOrd="0" parTransId="{187109C8-CF4E-467F-B3BC-D6BE0AC8456A}" sibTransId="{B7FD9C17-E828-4D2A-8193-E3B2859BB44F}"/>
    <dgm:cxn modelId="{2DBDF732-AA84-4754-A230-6D4305B92AAC}" type="presOf" srcId="{89131E95-93D0-4704-A476-4419432C1677}" destId="{D5CA7481-4C69-4C5C-87FA-4AF1CDB95C28}" srcOrd="0" destOrd="0" presId="urn:microsoft.com/office/officeart/2016/7/layout/RepeatingBendingProcessNew"/>
    <dgm:cxn modelId="{111C4033-46F0-4EC8-A216-083FA4401754}" type="presOf" srcId="{903868C1-BE3D-43D8-AE54-F06398C98A3D}" destId="{B05169A7-8FBB-4453-99A0-1D4C09AB729A}" srcOrd="1" destOrd="0" presId="urn:microsoft.com/office/officeart/2016/7/layout/RepeatingBendingProcessNew"/>
    <dgm:cxn modelId="{58C6D83B-6C72-4DCF-AC1C-69E049A6C96A}" type="presOf" srcId="{49AB5C4A-014D-466B-93B7-A84A76BD6786}" destId="{18CE30C8-2885-4A40-8738-6953B4718B12}" srcOrd="0" destOrd="0" presId="urn:microsoft.com/office/officeart/2016/7/layout/RepeatingBendingProcessNew"/>
    <dgm:cxn modelId="{80027648-2E6B-4EE6-BEEC-559ABECAE62E}" type="presOf" srcId="{B7FD9C17-E828-4D2A-8193-E3B2859BB44F}" destId="{9CD48D6D-79AB-4BE5-BECD-817F7110C9A4}" srcOrd="1" destOrd="0" presId="urn:microsoft.com/office/officeart/2016/7/layout/RepeatingBendingProcessNew"/>
    <dgm:cxn modelId="{5BF0A250-2828-4411-8349-F522CF695FF4}" srcId="{C8EF55DE-B721-443B-A47D-3F83506BEB08}" destId="{6E37B8A0-0E98-4389-81EE-047A63BE9870}" srcOrd="0" destOrd="0" parTransId="{2CB7012A-8D20-4AA0-89CA-68804A1C29CB}" sibTransId="{903868C1-BE3D-43D8-AE54-F06398C98A3D}"/>
    <dgm:cxn modelId="{9D24BA52-5C4A-40DE-B677-AEA29E48B1A0}" type="presOf" srcId="{6E37B8A0-0E98-4389-81EE-047A63BE9870}" destId="{9FB02B42-C9AC-4BAA-9946-4C8B773461F4}" srcOrd="0" destOrd="0" presId="urn:microsoft.com/office/officeart/2016/7/layout/RepeatingBendingProcessNew"/>
    <dgm:cxn modelId="{A228CC55-142F-471D-8055-30F9ED64814C}" srcId="{C8EF55DE-B721-443B-A47D-3F83506BEB08}" destId="{89131E95-93D0-4704-A476-4419432C1677}" srcOrd="2" destOrd="0" parTransId="{F876A356-F5FC-4002-9C7A-7852A1FC3A3B}" sibTransId="{5AD22510-244D-4939-8388-AA9BCFA635A3}"/>
    <dgm:cxn modelId="{4D189976-430B-474F-8CE6-9CFB5C5C2157}" type="presOf" srcId="{1AF47622-D9E2-4088-9023-2E6F9EFAA5CB}" destId="{1F967C13-EEE0-446C-B0B8-BBAB1A27784C}" srcOrd="0" destOrd="0" presId="urn:microsoft.com/office/officeart/2016/7/layout/RepeatingBendingProcessNew"/>
    <dgm:cxn modelId="{66B8AA79-06EB-49D4-9277-999917712CF5}" srcId="{C8EF55DE-B721-443B-A47D-3F83506BEB08}" destId="{49AB5C4A-014D-466B-93B7-A84A76BD6786}" srcOrd="1" destOrd="0" parTransId="{BB05D6FB-9F0C-4576-BC34-B14BE3BD66B4}" sibTransId="{519C17F7-05D5-4214-A9E6-7CD4A0223C0C}"/>
    <dgm:cxn modelId="{51E5D979-F9EF-4533-9074-3286F48816A3}" type="presOf" srcId="{BF063CDF-0333-4C5E-969E-E504113346D7}" destId="{9AD6EEA6-9642-47A6-8D67-EC681D11694A}" srcOrd="0" destOrd="0" presId="urn:microsoft.com/office/officeart/2016/7/layout/RepeatingBendingProcessNew"/>
    <dgm:cxn modelId="{A98BDD80-46C1-4192-A668-96565809596F}" type="presOf" srcId="{667FAA51-F4EC-45F1-9771-6A64F675B1A8}" destId="{30BD42DB-2F5E-48DA-8FC7-843FA43365B8}" srcOrd="1" destOrd="0" presId="urn:microsoft.com/office/officeart/2016/7/layout/RepeatingBendingProcessNew"/>
    <dgm:cxn modelId="{25FBEC92-FBF3-41CA-92C0-5B4FBE83679C}" type="presOf" srcId="{667FAA51-F4EC-45F1-9771-6A64F675B1A8}" destId="{78FC76DE-C8AB-41A3-9CED-E573CFA4BA96}" srcOrd="0" destOrd="0" presId="urn:microsoft.com/office/officeart/2016/7/layout/RepeatingBendingProcessNew"/>
    <dgm:cxn modelId="{8F63A5A4-ED15-467D-ABE4-67078CB07A8E}" type="presOf" srcId="{5AD22510-244D-4939-8388-AA9BCFA635A3}" destId="{8AD584C9-C39F-4DE9-9960-13F27CCB9E0A}" srcOrd="1" destOrd="0" presId="urn:microsoft.com/office/officeart/2016/7/layout/RepeatingBendingProcessNew"/>
    <dgm:cxn modelId="{938D67B2-7007-4E18-B165-F35F379FEF97}" type="presOf" srcId="{B7FD9C17-E828-4D2A-8193-E3B2859BB44F}" destId="{D099223B-586C-4135-A75E-8F17C8778619}" srcOrd="0" destOrd="0" presId="urn:microsoft.com/office/officeart/2016/7/layout/RepeatingBendingProcessNew"/>
    <dgm:cxn modelId="{CFA550DC-0EBA-4F34-8B58-C6E4FB89CFE1}" srcId="{C8EF55DE-B721-443B-A47D-3F83506BEB08}" destId="{1AF47622-D9E2-4088-9023-2E6F9EFAA5CB}" srcOrd="5" destOrd="0" parTransId="{DDED493D-475A-4EA7-8FD6-66AA9ED09535}" sibTransId="{B2D29D7C-323B-41E3-B60B-FBDCC03B71C2}"/>
    <dgm:cxn modelId="{90AD61E9-33C7-43AC-8830-29FE519AD2D3}" type="presOf" srcId="{519C17F7-05D5-4214-A9E6-7CD4A0223C0C}" destId="{08EB4C6B-EFE6-43E6-A71B-9AA78FFCD913}" srcOrd="0" destOrd="0" presId="urn:microsoft.com/office/officeart/2016/7/layout/RepeatingBendingProcessNew"/>
    <dgm:cxn modelId="{B7EFB9E9-5391-42DB-8579-A28951BB5FF5}" srcId="{C8EF55DE-B721-443B-A47D-3F83506BEB08}" destId="{CC120146-A839-44B3-922F-E22BFF610328}" srcOrd="4" destOrd="0" parTransId="{5DC15394-5F44-42AD-9BA9-0DE364B08E02}" sibTransId="{667FAA51-F4EC-45F1-9771-6A64F675B1A8}"/>
    <dgm:cxn modelId="{F845E1ED-0489-4BBF-9752-5D4676B0BFA2}" type="presOf" srcId="{CC120146-A839-44B3-922F-E22BFF610328}" destId="{8FC28023-A3EE-4BF5-8CFD-9943E8655505}" srcOrd="0" destOrd="0" presId="urn:microsoft.com/office/officeart/2016/7/layout/RepeatingBendingProcessNew"/>
    <dgm:cxn modelId="{27E043FB-EA69-4C5E-B08B-DE6ED805BE64}" type="presOf" srcId="{C8EF55DE-B721-443B-A47D-3F83506BEB08}" destId="{909CAD5D-81CD-42ED-8A1D-9387D7D838F9}" srcOrd="0" destOrd="0" presId="urn:microsoft.com/office/officeart/2016/7/layout/RepeatingBendingProcessNew"/>
    <dgm:cxn modelId="{154C2335-9C64-41F2-82F6-CB66F7A4DFF1}" type="presParOf" srcId="{909CAD5D-81CD-42ED-8A1D-9387D7D838F9}" destId="{9FB02B42-C9AC-4BAA-9946-4C8B773461F4}" srcOrd="0" destOrd="0" presId="urn:microsoft.com/office/officeart/2016/7/layout/RepeatingBendingProcessNew"/>
    <dgm:cxn modelId="{C793717B-FC0E-4DA3-BD6B-E489EDF6AEAF}" type="presParOf" srcId="{909CAD5D-81CD-42ED-8A1D-9387D7D838F9}" destId="{756625A5-E766-432B-A74C-23B71DE06AD2}" srcOrd="1" destOrd="0" presId="urn:microsoft.com/office/officeart/2016/7/layout/RepeatingBendingProcessNew"/>
    <dgm:cxn modelId="{6BDEE2E6-0275-4B5D-AC7B-0285CEC469B4}" type="presParOf" srcId="{756625A5-E766-432B-A74C-23B71DE06AD2}" destId="{B05169A7-8FBB-4453-99A0-1D4C09AB729A}" srcOrd="0" destOrd="0" presId="urn:microsoft.com/office/officeart/2016/7/layout/RepeatingBendingProcessNew"/>
    <dgm:cxn modelId="{DCC584BD-D940-49F7-87F1-E3F09649223E}" type="presParOf" srcId="{909CAD5D-81CD-42ED-8A1D-9387D7D838F9}" destId="{18CE30C8-2885-4A40-8738-6953B4718B12}" srcOrd="2" destOrd="0" presId="urn:microsoft.com/office/officeart/2016/7/layout/RepeatingBendingProcessNew"/>
    <dgm:cxn modelId="{169883AE-74A5-4E4D-B629-0F264678A248}" type="presParOf" srcId="{909CAD5D-81CD-42ED-8A1D-9387D7D838F9}" destId="{08EB4C6B-EFE6-43E6-A71B-9AA78FFCD913}" srcOrd="3" destOrd="0" presId="urn:microsoft.com/office/officeart/2016/7/layout/RepeatingBendingProcessNew"/>
    <dgm:cxn modelId="{BDE024FA-B60F-4F48-B4BE-31533016B66D}" type="presParOf" srcId="{08EB4C6B-EFE6-43E6-A71B-9AA78FFCD913}" destId="{67C01C25-495D-408D-9612-8E269BF268C5}" srcOrd="0" destOrd="0" presId="urn:microsoft.com/office/officeart/2016/7/layout/RepeatingBendingProcessNew"/>
    <dgm:cxn modelId="{B017B184-ABCC-4B4B-9F65-9063B5739994}" type="presParOf" srcId="{909CAD5D-81CD-42ED-8A1D-9387D7D838F9}" destId="{D5CA7481-4C69-4C5C-87FA-4AF1CDB95C28}" srcOrd="4" destOrd="0" presId="urn:microsoft.com/office/officeart/2016/7/layout/RepeatingBendingProcessNew"/>
    <dgm:cxn modelId="{21183A8E-882B-44DD-9D13-83661F2D74B4}" type="presParOf" srcId="{909CAD5D-81CD-42ED-8A1D-9387D7D838F9}" destId="{BFAD493E-35A9-40BF-9555-CCA4A6500E08}" srcOrd="5" destOrd="0" presId="urn:microsoft.com/office/officeart/2016/7/layout/RepeatingBendingProcessNew"/>
    <dgm:cxn modelId="{6C862E2B-F8CD-4E47-944E-42A4B02958DF}" type="presParOf" srcId="{BFAD493E-35A9-40BF-9555-CCA4A6500E08}" destId="{8AD584C9-C39F-4DE9-9960-13F27CCB9E0A}" srcOrd="0" destOrd="0" presId="urn:microsoft.com/office/officeart/2016/7/layout/RepeatingBendingProcessNew"/>
    <dgm:cxn modelId="{EF5AE659-2237-46B7-82EE-26D8E9C7B6C5}" type="presParOf" srcId="{909CAD5D-81CD-42ED-8A1D-9387D7D838F9}" destId="{9AD6EEA6-9642-47A6-8D67-EC681D11694A}" srcOrd="6" destOrd="0" presId="urn:microsoft.com/office/officeart/2016/7/layout/RepeatingBendingProcessNew"/>
    <dgm:cxn modelId="{929C4469-A9FF-4DCA-802F-304E6557FF78}" type="presParOf" srcId="{909CAD5D-81CD-42ED-8A1D-9387D7D838F9}" destId="{D099223B-586C-4135-A75E-8F17C8778619}" srcOrd="7" destOrd="0" presId="urn:microsoft.com/office/officeart/2016/7/layout/RepeatingBendingProcessNew"/>
    <dgm:cxn modelId="{1E39DC76-DC01-4573-916E-5634FAD7E12F}" type="presParOf" srcId="{D099223B-586C-4135-A75E-8F17C8778619}" destId="{9CD48D6D-79AB-4BE5-BECD-817F7110C9A4}" srcOrd="0" destOrd="0" presId="urn:microsoft.com/office/officeart/2016/7/layout/RepeatingBendingProcessNew"/>
    <dgm:cxn modelId="{5F6EBE8B-242C-446F-81ED-9F08BFE71C31}" type="presParOf" srcId="{909CAD5D-81CD-42ED-8A1D-9387D7D838F9}" destId="{8FC28023-A3EE-4BF5-8CFD-9943E8655505}" srcOrd="8" destOrd="0" presId="urn:microsoft.com/office/officeart/2016/7/layout/RepeatingBendingProcessNew"/>
    <dgm:cxn modelId="{01BA11BB-6A98-43B6-B2EA-34717A619D71}" type="presParOf" srcId="{909CAD5D-81CD-42ED-8A1D-9387D7D838F9}" destId="{78FC76DE-C8AB-41A3-9CED-E573CFA4BA96}" srcOrd="9" destOrd="0" presId="urn:microsoft.com/office/officeart/2016/7/layout/RepeatingBendingProcessNew"/>
    <dgm:cxn modelId="{76F7A4C8-4528-4367-A506-E8617AAEF589}" type="presParOf" srcId="{78FC76DE-C8AB-41A3-9CED-E573CFA4BA96}" destId="{30BD42DB-2F5E-48DA-8FC7-843FA43365B8}" srcOrd="0" destOrd="0" presId="urn:microsoft.com/office/officeart/2016/7/layout/RepeatingBendingProcessNew"/>
    <dgm:cxn modelId="{E07DFAD8-6953-4A39-B6A3-494F9F5922DE}" type="presParOf" srcId="{909CAD5D-81CD-42ED-8A1D-9387D7D838F9}" destId="{1F967C13-EEE0-446C-B0B8-BBAB1A27784C}"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2A15B8-69BC-44D8-80D1-E99D58B09DA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0584C585-4F40-49BF-9528-4DFB04D8225E}">
      <dgm:prSet custT="1"/>
      <dgm:spPr/>
      <dgm:t>
        <a:bodyPr/>
        <a:lstStyle/>
        <a:p>
          <a:pPr>
            <a:lnSpc>
              <a:spcPct val="100000"/>
            </a:lnSpc>
          </a:pPr>
          <a:r>
            <a:rPr lang="en-US" sz="1200" dirty="0"/>
            <a:t>Full day VPK (combined with Parent Pay Option) The full day VPK program is limited to space availability and parents are responsible for additional fees. This program is offered at 23 schools.</a:t>
          </a:r>
        </a:p>
      </dgm:t>
    </dgm:pt>
    <dgm:pt modelId="{3278E479-F8D0-4ED6-9090-3F8D2C307EF7}" type="parTrans" cxnId="{460D7985-4086-4BCD-90AB-EE1CC98341CA}">
      <dgm:prSet/>
      <dgm:spPr/>
      <dgm:t>
        <a:bodyPr/>
        <a:lstStyle/>
        <a:p>
          <a:endParaRPr lang="en-US" sz="1200"/>
        </a:p>
      </dgm:t>
    </dgm:pt>
    <dgm:pt modelId="{B6567509-9228-4217-A597-D13912A474AC}" type="sibTrans" cxnId="{460D7985-4086-4BCD-90AB-EE1CC98341CA}">
      <dgm:prSet/>
      <dgm:spPr/>
      <dgm:t>
        <a:bodyPr/>
        <a:lstStyle/>
        <a:p>
          <a:pPr>
            <a:lnSpc>
              <a:spcPct val="100000"/>
            </a:lnSpc>
          </a:pPr>
          <a:endParaRPr lang="en-US" sz="1200"/>
        </a:p>
      </dgm:t>
    </dgm:pt>
    <dgm:pt modelId="{A4D6BCCA-5A2F-4632-B1FF-5ED8B8DAAB05}">
      <dgm:prSet custT="1"/>
      <dgm:spPr/>
      <dgm:t>
        <a:bodyPr/>
        <a:lstStyle/>
        <a:p>
          <a:pPr>
            <a:lnSpc>
              <a:spcPct val="100000"/>
            </a:lnSpc>
          </a:pPr>
          <a:r>
            <a:rPr lang="en-US" sz="1200" dirty="0"/>
            <a:t>Based at 2 schools with VPK only programs, and 21 schools with blended VPK/Head Start/ESE Inclusion classes</a:t>
          </a:r>
        </a:p>
      </dgm:t>
    </dgm:pt>
    <dgm:pt modelId="{7A360F71-C5AC-4725-9E5F-D0F2DB75D3AB}" type="parTrans" cxnId="{487C69A6-640E-4557-84DE-0B5F252CE46F}">
      <dgm:prSet/>
      <dgm:spPr/>
      <dgm:t>
        <a:bodyPr/>
        <a:lstStyle/>
        <a:p>
          <a:endParaRPr lang="en-US" sz="1200"/>
        </a:p>
      </dgm:t>
    </dgm:pt>
    <dgm:pt modelId="{70249F8E-9EA5-4E52-92F4-58DA812A0FE6}" type="sibTrans" cxnId="{487C69A6-640E-4557-84DE-0B5F252CE46F}">
      <dgm:prSet/>
      <dgm:spPr/>
      <dgm:t>
        <a:bodyPr/>
        <a:lstStyle/>
        <a:p>
          <a:pPr>
            <a:lnSpc>
              <a:spcPct val="100000"/>
            </a:lnSpc>
          </a:pPr>
          <a:endParaRPr lang="en-US" sz="1200"/>
        </a:p>
      </dgm:t>
    </dgm:pt>
    <dgm:pt modelId="{C4A17279-EF7D-4ED8-8232-74A541DF0EE9}">
      <dgm:prSet custT="1"/>
      <dgm:spPr/>
      <dgm:t>
        <a:bodyPr/>
        <a:lstStyle/>
        <a:p>
          <a:pPr>
            <a:lnSpc>
              <a:spcPct val="100000"/>
            </a:lnSpc>
          </a:pPr>
          <a:r>
            <a:rPr lang="en-US" sz="1200" dirty="0"/>
            <a:t>Half Day VPK at Sabal Palm Elementary School (NO COST TO PARENT) The 3-hour half day VPK program is limited to space availability and offers morning and afternoon sessions. </a:t>
          </a:r>
        </a:p>
      </dgm:t>
    </dgm:pt>
    <dgm:pt modelId="{6A77919A-5883-44CC-8FA4-14E793F55FC1}" type="parTrans" cxnId="{A7E97880-21D4-482C-86FC-0070AB576701}">
      <dgm:prSet/>
      <dgm:spPr/>
      <dgm:t>
        <a:bodyPr/>
        <a:lstStyle/>
        <a:p>
          <a:endParaRPr lang="en-US" sz="1200"/>
        </a:p>
      </dgm:t>
    </dgm:pt>
    <dgm:pt modelId="{0B9C431A-7095-43AF-8650-3714C2AD3EF7}" type="sibTrans" cxnId="{A7E97880-21D4-482C-86FC-0070AB576701}">
      <dgm:prSet/>
      <dgm:spPr/>
      <dgm:t>
        <a:bodyPr/>
        <a:lstStyle/>
        <a:p>
          <a:pPr>
            <a:lnSpc>
              <a:spcPct val="100000"/>
            </a:lnSpc>
          </a:pPr>
          <a:endParaRPr lang="en-US" sz="1200"/>
        </a:p>
      </dgm:t>
    </dgm:pt>
    <dgm:pt modelId="{02BA3F96-D945-4E38-BEE9-D89EDC58FE4D}">
      <dgm:prSet custT="1"/>
      <dgm:spPr/>
      <dgm:t>
        <a:bodyPr/>
        <a:lstStyle/>
        <a:p>
          <a:pPr>
            <a:lnSpc>
              <a:spcPct val="100000"/>
            </a:lnSpc>
          </a:pPr>
          <a:r>
            <a:rPr lang="en-US" sz="1200" dirty="0"/>
            <a:t>Staff to student ratio 1:10</a:t>
          </a:r>
        </a:p>
      </dgm:t>
    </dgm:pt>
    <dgm:pt modelId="{B5CD8DEC-BC62-4305-8318-C6334667CA79}" type="parTrans" cxnId="{E3B9E878-0C89-4AF0-9878-21FAA4FBF2DF}">
      <dgm:prSet/>
      <dgm:spPr/>
      <dgm:t>
        <a:bodyPr/>
        <a:lstStyle/>
        <a:p>
          <a:endParaRPr lang="en-US" sz="1200"/>
        </a:p>
      </dgm:t>
    </dgm:pt>
    <dgm:pt modelId="{83ABF52E-40C5-4C0F-AB05-A77163DCAD1A}" type="sibTrans" cxnId="{E3B9E878-0C89-4AF0-9878-21FAA4FBF2DF}">
      <dgm:prSet/>
      <dgm:spPr/>
      <dgm:t>
        <a:bodyPr/>
        <a:lstStyle/>
        <a:p>
          <a:pPr>
            <a:lnSpc>
              <a:spcPct val="100000"/>
            </a:lnSpc>
          </a:pPr>
          <a:endParaRPr lang="en-US" sz="1200"/>
        </a:p>
      </dgm:t>
    </dgm:pt>
    <dgm:pt modelId="{06121AE5-3C9D-4CC1-B65E-96D2A8D5FA14}">
      <dgm:prSet custT="1"/>
      <dgm:spPr/>
      <dgm:t>
        <a:bodyPr/>
        <a:lstStyle/>
        <a:p>
          <a:pPr>
            <a:lnSpc>
              <a:spcPct val="100000"/>
            </a:lnSpc>
          </a:pPr>
          <a:r>
            <a:rPr lang="en-US" sz="1200" dirty="0"/>
            <a:t>Focuses on school readiness</a:t>
          </a:r>
        </a:p>
      </dgm:t>
    </dgm:pt>
    <dgm:pt modelId="{E0A99495-2F4C-4A5E-8811-ABF99E1F9AF8}" type="parTrans" cxnId="{EAE590A5-6167-4258-BF6F-9F629180D3F8}">
      <dgm:prSet/>
      <dgm:spPr/>
      <dgm:t>
        <a:bodyPr/>
        <a:lstStyle/>
        <a:p>
          <a:endParaRPr lang="en-US" sz="1200"/>
        </a:p>
      </dgm:t>
    </dgm:pt>
    <dgm:pt modelId="{23029117-80A1-4F28-A968-5FE07CA5D728}" type="sibTrans" cxnId="{EAE590A5-6167-4258-BF6F-9F629180D3F8}">
      <dgm:prSet/>
      <dgm:spPr/>
      <dgm:t>
        <a:bodyPr/>
        <a:lstStyle/>
        <a:p>
          <a:pPr>
            <a:lnSpc>
              <a:spcPct val="100000"/>
            </a:lnSpc>
          </a:pPr>
          <a:endParaRPr lang="en-US" sz="1200"/>
        </a:p>
      </dgm:t>
    </dgm:pt>
    <dgm:pt modelId="{1E39FCC9-2C19-459F-9BFF-44C52D4358CC}">
      <dgm:prSet custT="1"/>
      <dgm:spPr/>
      <dgm:t>
        <a:bodyPr/>
        <a:lstStyle/>
        <a:p>
          <a:pPr>
            <a:lnSpc>
              <a:spcPct val="100000"/>
            </a:lnSpc>
          </a:pPr>
          <a:r>
            <a:rPr lang="en-US" sz="1200" dirty="0"/>
            <a:t>Funded by Florida Office of Early Learning/Early Learning Coalition of Southwest Florida. </a:t>
          </a:r>
        </a:p>
      </dgm:t>
    </dgm:pt>
    <dgm:pt modelId="{15074021-98EF-41A7-9A3C-007CEE80A870}" type="parTrans" cxnId="{50C83762-3C2F-4B97-B242-CE846461647B}">
      <dgm:prSet/>
      <dgm:spPr/>
      <dgm:t>
        <a:bodyPr/>
        <a:lstStyle/>
        <a:p>
          <a:endParaRPr lang="en-US" sz="1200"/>
        </a:p>
      </dgm:t>
    </dgm:pt>
    <dgm:pt modelId="{331AF4C5-30CF-4E9E-9EBB-09DD7B79BB67}" type="sibTrans" cxnId="{50C83762-3C2F-4B97-B242-CE846461647B}">
      <dgm:prSet/>
      <dgm:spPr/>
      <dgm:t>
        <a:bodyPr/>
        <a:lstStyle/>
        <a:p>
          <a:endParaRPr lang="en-US" sz="1200"/>
        </a:p>
      </dgm:t>
    </dgm:pt>
    <dgm:pt modelId="{33ED7DD1-B9EA-4413-B742-13A51AC93F17}" type="pres">
      <dgm:prSet presAssocID="{7B2A15B8-69BC-44D8-80D1-E99D58B09DA2}" presName="root" presStyleCnt="0">
        <dgm:presLayoutVars>
          <dgm:dir/>
          <dgm:resizeHandles val="exact"/>
        </dgm:presLayoutVars>
      </dgm:prSet>
      <dgm:spPr/>
    </dgm:pt>
    <dgm:pt modelId="{3490EB7E-D60F-4988-86DD-6910D13005E0}" type="pres">
      <dgm:prSet presAssocID="{7B2A15B8-69BC-44D8-80D1-E99D58B09DA2}" presName="container" presStyleCnt="0">
        <dgm:presLayoutVars>
          <dgm:dir/>
          <dgm:resizeHandles val="exact"/>
        </dgm:presLayoutVars>
      </dgm:prSet>
      <dgm:spPr/>
    </dgm:pt>
    <dgm:pt modelId="{AD8D3D58-D4B2-46D7-9C9E-2D952EF14F74}" type="pres">
      <dgm:prSet presAssocID="{0584C585-4F40-49BF-9528-4DFB04D8225E}" presName="compNode" presStyleCnt="0"/>
      <dgm:spPr/>
    </dgm:pt>
    <dgm:pt modelId="{03B2C335-9605-4AD7-8174-01C60FB1F7B5}" type="pres">
      <dgm:prSet presAssocID="{0584C585-4F40-49BF-9528-4DFB04D8225E}" presName="iconBgRect" presStyleLbl="bgShp" presStyleIdx="0" presStyleCnt="6"/>
      <dgm:spPr/>
    </dgm:pt>
    <dgm:pt modelId="{AEFA5C2F-69FD-404D-846A-F12A7E357264}" type="pres">
      <dgm:prSet presAssocID="{0584C585-4F40-49BF-9528-4DFB04D8225E}"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arent and Child"/>
        </a:ext>
      </dgm:extLst>
    </dgm:pt>
    <dgm:pt modelId="{D7D68DF6-74DF-47A2-8F14-719F84013ABE}" type="pres">
      <dgm:prSet presAssocID="{0584C585-4F40-49BF-9528-4DFB04D8225E}" presName="spaceRect" presStyleCnt="0"/>
      <dgm:spPr/>
    </dgm:pt>
    <dgm:pt modelId="{C72A8633-6557-4E66-B3E7-9E4E06FACECA}" type="pres">
      <dgm:prSet presAssocID="{0584C585-4F40-49BF-9528-4DFB04D8225E}" presName="textRect" presStyleLbl="revTx" presStyleIdx="0" presStyleCnt="6" custScaleY="253284">
        <dgm:presLayoutVars>
          <dgm:chMax val="1"/>
          <dgm:chPref val="1"/>
        </dgm:presLayoutVars>
      </dgm:prSet>
      <dgm:spPr/>
    </dgm:pt>
    <dgm:pt modelId="{3ADF5BA8-7937-4285-979E-AD988F23CFBA}" type="pres">
      <dgm:prSet presAssocID="{B6567509-9228-4217-A597-D13912A474AC}" presName="sibTrans" presStyleLbl="sibTrans2D1" presStyleIdx="0" presStyleCnt="0"/>
      <dgm:spPr/>
    </dgm:pt>
    <dgm:pt modelId="{4A4CD9EC-5F0A-4F06-B771-75FF26950627}" type="pres">
      <dgm:prSet presAssocID="{A4D6BCCA-5A2F-4632-B1FF-5ED8B8DAAB05}" presName="compNode" presStyleCnt="0"/>
      <dgm:spPr/>
    </dgm:pt>
    <dgm:pt modelId="{56D7B9BA-1545-4775-8978-C06DDA8B1D60}" type="pres">
      <dgm:prSet presAssocID="{A4D6BCCA-5A2F-4632-B1FF-5ED8B8DAAB05}" presName="iconBgRect" presStyleLbl="bgShp" presStyleIdx="1" presStyleCnt="6"/>
      <dgm:spPr/>
    </dgm:pt>
    <dgm:pt modelId="{49F1679E-95A5-492A-8CD8-D390B7765A0A}" type="pres">
      <dgm:prSet presAssocID="{A4D6BCCA-5A2F-4632-B1FF-5ED8B8DAAB05}"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hoolhouse"/>
        </a:ext>
      </dgm:extLst>
    </dgm:pt>
    <dgm:pt modelId="{1581C509-F4C0-4C7B-8FCA-B0CB38F16D09}" type="pres">
      <dgm:prSet presAssocID="{A4D6BCCA-5A2F-4632-B1FF-5ED8B8DAAB05}" presName="spaceRect" presStyleCnt="0"/>
      <dgm:spPr/>
    </dgm:pt>
    <dgm:pt modelId="{E19053FE-A292-493D-B21D-09047D4063FB}" type="pres">
      <dgm:prSet presAssocID="{A4D6BCCA-5A2F-4632-B1FF-5ED8B8DAAB05}" presName="textRect" presStyleLbl="revTx" presStyleIdx="1" presStyleCnt="6" custScaleY="157723">
        <dgm:presLayoutVars>
          <dgm:chMax val="1"/>
          <dgm:chPref val="1"/>
        </dgm:presLayoutVars>
      </dgm:prSet>
      <dgm:spPr/>
    </dgm:pt>
    <dgm:pt modelId="{6CFABB7F-59E3-4006-A85B-350E35875A79}" type="pres">
      <dgm:prSet presAssocID="{70249F8E-9EA5-4E52-92F4-58DA812A0FE6}" presName="sibTrans" presStyleLbl="sibTrans2D1" presStyleIdx="0" presStyleCnt="0"/>
      <dgm:spPr/>
    </dgm:pt>
    <dgm:pt modelId="{4600F10A-C597-4D2A-B417-A0022871059D}" type="pres">
      <dgm:prSet presAssocID="{C4A17279-EF7D-4ED8-8232-74A541DF0EE9}" presName="compNode" presStyleCnt="0"/>
      <dgm:spPr/>
    </dgm:pt>
    <dgm:pt modelId="{BF79CCB4-712D-44BA-B489-07DE0A61EE5B}" type="pres">
      <dgm:prSet presAssocID="{C4A17279-EF7D-4ED8-8232-74A541DF0EE9}" presName="iconBgRect" presStyleLbl="bgShp" presStyleIdx="2" presStyleCnt="6"/>
      <dgm:spPr/>
    </dgm:pt>
    <dgm:pt modelId="{EEA71467-44E9-44CD-B823-5933F0D2B044}" type="pres">
      <dgm:prSet presAssocID="{C4A17279-EF7D-4ED8-8232-74A541DF0EE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lassroom"/>
        </a:ext>
      </dgm:extLst>
    </dgm:pt>
    <dgm:pt modelId="{625D75A7-0A6F-4F08-8370-8FE806999F41}" type="pres">
      <dgm:prSet presAssocID="{C4A17279-EF7D-4ED8-8232-74A541DF0EE9}" presName="spaceRect" presStyleCnt="0"/>
      <dgm:spPr/>
    </dgm:pt>
    <dgm:pt modelId="{1CEFB678-7FF9-40EC-97AE-AEEBAC24FC1B}" type="pres">
      <dgm:prSet presAssocID="{C4A17279-EF7D-4ED8-8232-74A541DF0EE9}" presName="textRect" presStyleLbl="revTx" presStyleIdx="2" presStyleCnt="6" custScaleY="232081">
        <dgm:presLayoutVars>
          <dgm:chMax val="1"/>
          <dgm:chPref val="1"/>
        </dgm:presLayoutVars>
      </dgm:prSet>
      <dgm:spPr/>
    </dgm:pt>
    <dgm:pt modelId="{DA13C8B1-203C-4D59-8B0A-394CB7DA2980}" type="pres">
      <dgm:prSet presAssocID="{0B9C431A-7095-43AF-8650-3714C2AD3EF7}" presName="sibTrans" presStyleLbl="sibTrans2D1" presStyleIdx="0" presStyleCnt="0"/>
      <dgm:spPr/>
    </dgm:pt>
    <dgm:pt modelId="{0E75EF17-37CB-4F1F-8B93-3696CA07AAD4}" type="pres">
      <dgm:prSet presAssocID="{02BA3F96-D945-4E38-BEE9-D89EDC58FE4D}" presName="compNode" presStyleCnt="0"/>
      <dgm:spPr/>
    </dgm:pt>
    <dgm:pt modelId="{0DFC4719-4C87-47B3-8FAA-5BC7F6EA9DEC}" type="pres">
      <dgm:prSet presAssocID="{02BA3F96-D945-4E38-BEE9-D89EDC58FE4D}" presName="iconBgRect" presStyleLbl="bgShp" presStyleIdx="3" presStyleCnt="6"/>
      <dgm:spPr/>
    </dgm:pt>
    <dgm:pt modelId="{918BE5EE-BEE2-4449-953D-2816C745588E}" type="pres">
      <dgm:prSet presAssocID="{02BA3F96-D945-4E38-BEE9-D89EDC58FE4D}"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oup"/>
        </a:ext>
      </dgm:extLst>
    </dgm:pt>
    <dgm:pt modelId="{12F757D7-507A-4F77-B352-51DF3DAA63F4}" type="pres">
      <dgm:prSet presAssocID="{02BA3F96-D945-4E38-BEE9-D89EDC58FE4D}" presName="spaceRect" presStyleCnt="0"/>
      <dgm:spPr/>
    </dgm:pt>
    <dgm:pt modelId="{612C5D04-82BA-4151-928D-C67A82291453}" type="pres">
      <dgm:prSet presAssocID="{02BA3F96-D945-4E38-BEE9-D89EDC58FE4D}" presName="textRect" presStyleLbl="revTx" presStyleIdx="3" presStyleCnt="6">
        <dgm:presLayoutVars>
          <dgm:chMax val="1"/>
          <dgm:chPref val="1"/>
        </dgm:presLayoutVars>
      </dgm:prSet>
      <dgm:spPr/>
    </dgm:pt>
    <dgm:pt modelId="{638150C9-32EB-47B6-A0F6-8B7112FDDE48}" type="pres">
      <dgm:prSet presAssocID="{83ABF52E-40C5-4C0F-AB05-A77163DCAD1A}" presName="sibTrans" presStyleLbl="sibTrans2D1" presStyleIdx="0" presStyleCnt="0"/>
      <dgm:spPr/>
    </dgm:pt>
    <dgm:pt modelId="{65C1A3C1-A1A4-49CD-BEBA-7F071CCE433D}" type="pres">
      <dgm:prSet presAssocID="{06121AE5-3C9D-4CC1-B65E-96D2A8D5FA14}" presName="compNode" presStyleCnt="0"/>
      <dgm:spPr/>
    </dgm:pt>
    <dgm:pt modelId="{386091B9-E82C-4102-A74D-720CEC278B6B}" type="pres">
      <dgm:prSet presAssocID="{06121AE5-3C9D-4CC1-B65E-96D2A8D5FA14}" presName="iconBgRect" presStyleLbl="bgShp" presStyleIdx="4" presStyleCnt="6"/>
      <dgm:spPr/>
    </dgm:pt>
    <dgm:pt modelId="{C34B7319-841C-4F89-851A-616AC7893BF4}" type="pres">
      <dgm:prSet presAssocID="{06121AE5-3C9D-4CC1-B65E-96D2A8D5FA1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Books"/>
        </a:ext>
      </dgm:extLst>
    </dgm:pt>
    <dgm:pt modelId="{23EA7316-D5A5-4953-8C95-E5214B0DEA79}" type="pres">
      <dgm:prSet presAssocID="{06121AE5-3C9D-4CC1-B65E-96D2A8D5FA14}" presName="spaceRect" presStyleCnt="0"/>
      <dgm:spPr/>
    </dgm:pt>
    <dgm:pt modelId="{3205D6B9-C8B7-449A-8933-05E3E8AB5E36}" type="pres">
      <dgm:prSet presAssocID="{06121AE5-3C9D-4CC1-B65E-96D2A8D5FA14}" presName="textRect" presStyleLbl="revTx" presStyleIdx="4" presStyleCnt="6" custScaleY="161669">
        <dgm:presLayoutVars>
          <dgm:chMax val="1"/>
          <dgm:chPref val="1"/>
        </dgm:presLayoutVars>
      </dgm:prSet>
      <dgm:spPr/>
    </dgm:pt>
    <dgm:pt modelId="{787060E7-6A34-4823-B3BE-46276760F41C}" type="pres">
      <dgm:prSet presAssocID="{23029117-80A1-4F28-A968-5FE07CA5D728}" presName="sibTrans" presStyleLbl="sibTrans2D1" presStyleIdx="0" presStyleCnt="0"/>
      <dgm:spPr/>
    </dgm:pt>
    <dgm:pt modelId="{A285A42A-3436-42C9-B92A-6037ABE762DD}" type="pres">
      <dgm:prSet presAssocID="{1E39FCC9-2C19-459F-9BFF-44C52D4358CC}" presName="compNode" presStyleCnt="0"/>
      <dgm:spPr/>
    </dgm:pt>
    <dgm:pt modelId="{372FCB71-BDCA-48FE-9A77-6A3B3A2BD596}" type="pres">
      <dgm:prSet presAssocID="{1E39FCC9-2C19-459F-9BFF-44C52D4358CC}" presName="iconBgRect" presStyleLbl="bgShp" presStyleIdx="5" presStyleCnt="6"/>
      <dgm:spPr/>
    </dgm:pt>
    <dgm:pt modelId="{221F9FF0-FADC-4284-A8FE-D64A172B0CA3}" type="pres">
      <dgm:prSet presAssocID="{1E39FCC9-2C19-459F-9BFF-44C52D4358CC}"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alm tree"/>
        </a:ext>
      </dgm:extLst>
    </dgm:pt>
    <dgm:pt modelId="{A167303B-88B6-42E4-8857-239FD2F3EBCB}" type="pres">
      <dgm:prSet presAssocID="{1E39FCC9-2C19-459F-9BFF-44C52D4358CC}" presName="spaceRect" presStyleCnt="0"/>
      <dgm:spPr/>
    </dgm:pt>
    <dgm:pt modelId="{34976AFF-4103-457C-9A65-2D0AF0F4C151}" type="pres">
      <dgm:prSet presAssocID="{1E39FCC9-2C19-459F-9BFF-44C52D4358CC}" presName="textRect" presStyleLbl="revTx" presStyleIdx="5" presStyleCnt="6" custScaleY="179586">
        <dgm:presLayoutVars>
          <dgm:chMax val="1"/>
          <dgm:chPref val="1"/>
        </dgm:presLayoutVars>
      </dgm:prSet>
      <dgm:spPr/>
    </dgm:pt>
  </dgm:ptLst>
  <dgm:cxnLst>
    <dgm:cxn modelId="{32CE9302-D7E2-4587-9B39-354047BCBA25}" type="presOf" srcId="{7B2A15B8-69BC-44D8-80D1-E99D58B09DA2}" destId="{33ED7DD1-B9EA-4413-B742-13A51AC93F17}" srcOrd="0" destOrd="0" presId="urn:microsoft.com/office/officeart/2018/2/layout/IconCircleList"/>
    <dgm:cxn modelId="{50C83762-3C2F-4B97-B242-CE846461647B}" srcId="{7B2A15B8-69BC-44D8-80D1-E99D58B09DA2}" destId="{1E39FCC9-2C19-459F-9BFF-44C52D4358CC}" srcOrd="5" destOrd="0" parTransId="{15074021-98EF-41A7-9A3C-007CEE80A870}" sibTransId="{331AF4C5-30CF-4E9E-9EBB-09DD7B79BB67}"/>
    <dgm:cxn modelId="{642C4C76-8288-40E3-9FFC-F6F965290CD0}" type="presOf" srcId="{B6567509-9228-4217-A597-D13912A474AC}" destId="{3ADF5BA8-7937-4285-979E-AD988F23CFBA}" srcOrd="0" destOrd="0" presId="urn:microsoft.com/office/officeart/2018/2/layout/IconCircleList"/>
    <dgm:cxn modelId="{F0719C56-3ACB-499D-B9B8-C5A1C5DFE9E4}" type="presOf" srcId="{70249F8E-9EA5-4E52-92F4-58DA812A0FE6}" destId="{6CFABB7F-59E3-4006-A85B-350E35875A79}" srcOrd="0" destOrd="0" presId="urn:microsoft.com/office/officeart/2018/2/layout/IconCircleList"/>
    <dgm:cxn modelId="{E3B9E878-0C89-4AF0-9878-21FAA4FBF2DF}" srcId="{7B2A15B8-69BC-44D8-80D1-E99D58B09DA2}" destId="{02BA3F96-D945-4E38-BEE9-D89EDC58FE4D}" srcOrd="3" destOrd="0" parTransId="{B5CD8DEC-BC62-4305-8318-C6334667CA79}" sibTransId="{83ABF52E-40C5-4C0F-AB05-A77163DCAD1A}"/>
    <dgm:cxn modelId="{AFAF5B7C-E39E-45F8-9578-1FE2BFD84021}" type="presOf" srcId="{0584C585-4F40-49BF-9528-4DFB04D8225E}" destId="{C72A8633-6557-4E66-B3E7-9E4E06FACECA}" srcOrd="0" destOrd="0" presId="urn:microsoft.com/office/officeart/2018/2/layout/IconCircleList"/>
    <dgm:cxn modelId="{6BAA867D-8A3C-4718-B501-ACCD732B2028}" type="presOf" srcId="{C4A17279-EF7D-4ED8-8232-74A541DF0EE9}" destId="{1CEFB678-7FF9-40EC-97AE-AEEBAC24FC1B}" srcOrd="0" destOrd="0" presId="urn:microsoft.com/office/officeart/2018/2/layout/IconCircleList"/>
    <dgm:cxn modelId="{A7E97880-21D4-482C-86FC-0070AB576701}" srcId="{7B2A15B8-69BC-44D8-80D1-E99D58B09DA2}" destId="{C4A17279-EF7D-4ED8-8232-74A541DF0EE9}" srcOrd="2" destOrd="0" parTransId="{6A77919A-5883-44CC-8FA4-14E793F55FC1}" sibTransId="{0B9C431A-7095-43AF-8650-3714C2AD3EF7}"/>
    <dgm:cxn modelId="{F1AD9081-AB46-4055-A05D-0345FA1AA377}" type="presOf" srcId="{23029117-80A1-4F28-A968-5FE07CA5D728}" destId="{787060E7-6A34-4823-B3BE-46276760F41C}" srcOrd="0" destOrd="0" presId="urn:microsoft.com/office/officeart/2018/2/layout/IconCircleList"/>
    <dgm:cxn modelId="{460D7985-4086-4BCD-90AB-EE1CC98341CA}" srcId="{7B2A15B8-69BC-44D8-80D1-E99D58B09DA2}" destId="{0584C585-4F40-49BF-9528-4DFB04D8225E}" srcOrd="0" destOrd="0" parTransId="{3278E479-F8D0-4ED6-9090-3F8D2C307EF7}" sibTransId="{B6567509-9228-4217-A597-D13912A474AC}"/>
    <dgm:cxn modelId="{1F6CB390-F88C-4F3C-8A27-AF37FE680A52}" type="presOf" srcId="{83ABF52E-40C5-4C0F-AB05-A77163DCAD1A}" destId="{638150C9-32EB-47B6-A0F6-8B7112FDDE48}" srcOrd="0" destOrd="0" presId="urn:microsoft.com/office/officeart/2018/2/layout/IconCircleList"/>
    <dgm:cxn modelId="{E28D5B96-32CF-4301-BD82-4AF9BDD0BE7D}" type="presOf" srcId="{1E39FCC9-2C19-459F-9BFF-44C52D4358CC}" destId="{34976AFF-4103-457C-9A65-2D0AF0F4C151}" srcOrd="0" destOrd="0" presId="urn:microsoft.com/office/officeart/2018/2/layout/IconCircleList"/>
    <dgm:cxn modelId="{EAE590A5-6167-4258-BF6F-9F629180D3F8}" srcId="{7B2A15B8-69BC-44D8-80D1-E99D58B09DA2}" destId="{06121AE5-3C9D-4CC1-B65E-96D2A8D5FA14}" srcOrd="4" destOrd="0" parTransId="{E0A99495-2F4C-4A5E-8811-ABF99E1F9AF8}" sibTransId="{23029117-80A1-4F28-A968-5FE07CA5D728}"/>
    <dgm:cxn modelId="{487C69A6-640E-4557-84DE-0B5F252CE46F}" srcId="{7B2A15B8-69BC-44D8-80D1-E99D58B09DA2}" destId="{A4D6BCCA-5A2F-4632-B1FF-5ED8B8DAAB05}" srcOrd="1" destOrd="0" parTransId="{7A360F71-C5AC-4725-9E5F-D0F2DB75D3AB}" sibTransId="{70249F8E-9EA5-4E52-92F4-58DA812A0FE6}"/>
    <dgm:cxn modelId="{544CD5A8-CEBB-496A-BD79-80A9D267BCE2}" type="presOf" srcId="{0B9C431A-7095-43AF-8650-3714C2AD3EF7}" destId="{DA13C8B1-203C-4D59-8B0A-394CB7DA2980}" srcOrd="0" destOrd="0" presId="urn:microsoft.com/office/officeart/2018/2/layout/IconCircleList"/>
    <dgm:cxn modelId="{F81281B7-1E3C-4F9E-A4F8-32DD2E893B45}" type="presOf" srcId="{02BA3F96-D945-4E38-BEE9-D89EDC58FE4D}" destId="{612C5D04-82BA-4151-928D-C67A82291453}" srcOrd="0" destOrd="0" presId="urn:microsoft.com/office/officeart/2018/2/layout/IconCircleList"/>
    <dgm:cxn modelId="{DC98A4E1-D472-480E-B098-D828DF116266}" type="presOf" srcId="{06121AE5-3C9D-4CC1-B65E-96D2A8D5FA14}" destId="{3205D6B9-C8B7-449A-8933-05E3E8AB5E36}" srcOrd="0" destOrd="0" presId="urn:microsoft.com/office/officeart/2018/2/layout/IconCircleList"/>
    <dgm:cxn modelId="{C86EC0F1-AFEE-4BA9-BEFB-1AC85BBCCE64}" type="presOf" srcId="{A4D6BCCA-5A2F-4632-B1FF-5ED8B8DAAB05}" destId="{E19053FE-A292-493D-B21D-09047D4063FB}" srcOrd="0" destOrd="0" presId="urn:microsoft.com/office/officeart/2018/2/layout/IconCircleList"/>
    <dgm:cxn modelId="{333055D9-78E5-4BB0-A450-AF28EC2083AD}" type="presParOf" srcId="{33ED7DD1-B9EA-4413-B742-13A51AC93F17}" destId="{3490EB7E-D60F-4988-86DD-6910D13005E0}" srcOrd="0" destOrd="0" presId="urn:microsoft.com/office/officeart/2018/2/layout/IconCircleList"/>
    <dgm:cxn modelId="{C6ED675D-DCFA-49BD-A895-D25A745725D9}" type="presParOf" srcId="{3490EB7E-D60F-4988-86DD-6910D13005E0}" destId="{AD8D3D58-D4B2-46D7-9C9E-2D952EF14F74}" srcOrd="0" destOrd="0" presId="urn:microsoft.com/office/officeart/2018/2/layout/IconCircleList"/>
    <dgm:cxn modelId="{7AAE47A1-DE47-457E-AF8F-166E77C5C2E7}" type="presParOf" srcId="{AD8D3D58-D4B2-46D7-9C9E-2D952EF14F74}" destId="{03B2C335-9605-4AD7-8174-01C60FB1F7B5}" srcOrd="0" destOrd="0" presId="urn:microsoft.com/office/officeart/2018/2/layout/IconCircleList"/>
    <dgm:cxn modelId="{C58E19C8-EFD6-419C-A4B5-49FD57E28A87}" type="presParOf" srcId="{AD8D3D58-D4B2-46D7-9C9E-2D952EF14F74}" destId="{AEFA5C2F-69FD-404D-846A-F12A7E357264}" srcOrd="1" destOrd="0" presId="urn:microsoft.com/office/officeart/2018/2/layout/IconCircleList"/>
    <dgm:cxn modelId="{92096FDC-A9A0-4354-AF42-99E16A900D84}" type="presParOf" srcId="{AD8D3D58-D4B2-46D7-9C9E-2D952EF14F74}" destId="{D7D68DF6-74DF-47A2-8F14-719F84013ABE}" srcOrd="2" destOrd="0" presId="urn:microsoft.com/office/officeart/2018/2/layout/IconCircleList"/>
    <dgm:cxn modelId="{6707FE74-B94C-4DD4-BF1B-2F94A3169268}" type="presParOf" srcId="{AD8D3D58-D4B2-46D7-9C9E-2D952EF14F74}" destId="{C72A8633-6557-4E66-B3E7-9E4E06FACECA}" srcOrd="3" destOrd="0" presId="urn:microsoft.com/office/officeart/2018/2/layout/IconCircleList"/>
    <dgm:cxn modelId="{26CD1870-00DC-4BC9-B24A-F40CE661A778}" type="presParOf" srcId="{3490EB7E-D60F-4988-86DD-6910D13005E0}" destId="{3ADF5BA8-7937-4285-979E-AD988F23CFBA}" srcOrd="1" destOrd="0" presId="urn:microsoft.com/office/officeart/2018/2/layout/IconCircleList"/>
    <dgm:cxn modelId="{68642A09-9565-49C1-8F95-C20AA79825AD}" type="presParOf" srcId="{3490EB7E-D60F-4988-86DD-6910D13005E0}" destId="{4A4CD9EC-5F0A-4F06-B771-75FF26950627}" srcOrd="2" destOrd="0" presId="urn:microsoft.com/office/officeart/2018/2/layout/IconCircleList"/>
    <dgm:cxn modelId="{2A705FAD-CC69-4541-989B-9F2E6E85171E}" type="presParOf" srcId="{4A4CD9EC-5F0A-4F06-B771-75FF26950627}" destId="{56D7B9BA-1545-4775-8978-C06DDA8B1D60}" srcOrd="0" destOrd="0" presId="urn:microsoft.com/office/officeart/2018/2/layout/IconCircleList"/>
    <dgm:cxn modelId="{0A3627E9-8B88-45D1-BF2E-9525EF7E762D}" type="presParOf" srcId="{4A4CD9EC-5F0A-4F06-B771-75FF26950627}" destId="{49F1679E-95A5-492A-8CD8-D390B7765A0A}" srcOrd="1" destOrd="0" presId="urn:microsoft.com/office/officeart/2018/2/layout/IconCircleList"/>
    <dgm:cxn modelId="{1D609C84-1077-4EE6-A5B7-D37B46BDC3B0}" type="presParOf" srcId="{4A4CD9EC-5F0A-4F06-B771-75FF26950627}" destId="{1581C509-F4C0-4C7B-8FCA-B0CB38F16D09}" srcOrd="2" destOrd="0" presId="urn:microsoft.com/office/officeart/2018/2/layout/IconCircleList"/>
    <dgm:cxn modelId="{71C2D4A2-7E2C-4290-B50F-26F94B144AE0}" type="presParOf" srcId="{4A4CD9EC-5F0A-4F06-B771-75FF26950627}" destId="{E19053FE-A292-493D-B21D-09047D4063FB}" srcOrd="3" destOrd="0" presId="urn:microsoft.com/office/officeart/2018/2/layout/IconCircleList"/>
    <dgm:cxn modelId="{FFF4F44C-4E70-47EE-8F64-961DB9B111B8}" type="presParOf" srcId="{3490EB7E-D60F-4988-86DD-6910D13005E0}" destId="{6CFABB7F-59E3-4006-A85B-350E35875A79}" srcOrd="3" destOrd="0" presId="urn:microsoft.com/office/officeart/2018/2/layout/IconCircleList"/>
    <dgm:cxn modelId="{D8DD156F-4944-407A-9B8B-3F29E701D106}" type="presParOf" srcId="{3490EB7E-D60F-4988-86DD-6910D13005E0}" destId="{4600F10A-C597-4D2A-B417-A0022871059D}" srcOrd="4" destOrd="0" presId="urn:microsoft.com/office/officeart/2018/2/layout/IconCircleList"/>
    <dgm:cxn modelId="{613C7195-1BC1-4C92-8F67-4FAA122AC994}" type="presParOf" srcId="{4600F10A-C597-4D2A-B417-A0022871059D}" destId="{BF79CCB4-712D-44BA-B489-07DE0A61EE5B}" srcOrd="0" destOrd="0" presId="urn:microsoft.com/office/officeart/2018/2/layout/IconCircleList"/>
    <dgm:cxn modelId="{E7C6DA72-75FC-480F-B156-3C332A41A676}" type="presParOf" srcId="{4600F10A-C597-4D2A-B417-A0022871059D}" destId="{EEA71467-44E9-44CD-B823-5933F0D2B044}" srcOrd="1" destOrd="0" presId="urn:microsoft.com/office/officeart/2018/2/layout/IconCircleList"/>
    <dgm:cxn modelId="{EAE4104A-F3D4-49A5-A30A-5ECFB6CEEFD5}" type="presParOf" srcId="{4600F10A-C597-4D2A-B417-A0022871059D}" destId="{625D75A7-0A6F-4F08-8370-8FE806999F41}" srcOrd="2" destOrd="0" presId="urn:microsoft.com/office/officeart/2018/2/layout/IconCircleList"/>
    <dgm:cxn modelId="{4FB1C28C-7389-4B99-8E1F-837D17598F77}" type="presParOf" srcId="{4600F10A-C597-4D2A-B417-A0022871059D}" destId="{1CEFB678-7FF9-40EC-97AE-AEEBAC24FC1B}" srcOrd="3" destOrd="0" presId="urn:microsoft.com/office/officeart/2018/2/layout/IconCircleList"/>
    <dgm:cxn modelId="{A53FF179-6FD8-4AF6-A0B9-FD0EBE0548A2}" type="presParOf" srcId="{3490EB7E-D60F-4988-86DD-6910D13005E0}" destId="{DA13C8B1-203C-4D59-8B0A-394CB7DA2980}" srcOrd="5" destOrd="0" presId="urn:microsoft.com/office/officeart/2018/2/layout/IconCircleList"/>
    <dgm:cxn modelId="{ABD4224F-9E5F-4E78-9135-2D59DAC3E7E8}" type="presParOf" srcId="{3490EB7E-D60F-4988-86DD-6910D13005E0}" destId="{0E75EF17-37CB-4F1F-8B93-3696CA07AAD4}" srcOrd="6" destOrd="0" presId="urn:microsoft.com/office/officeart/2018/2/layout/IconCircleList"/>
    <dgm:cxn modelId="{EF64B3E2-E9B8-460F-A4C1-1D1CFC9F0DA3}" type="presParOf" srcId="{0E75EF17-37CB-4F1F-8B93-3696CA07AAD4}" destId="{0DFC4719-4C87-47B3-8FAA-5BC7F6EA9DEC}" srcOrd="0" destOrd="0" presId="urn:microsoft.com/office/officeart/2018/2/layout/IconCircleList"/>
    <dgm:cxn modelId="{90AAC1E4-A146-4695-90D8-434D7CF83EC8}" type="presParOf" srcId="{0E75EF17-37CB-4F1F-8B93-3696CA07AAD4}" destId="{918BE5EE-BEE2-4449-953D-2816C745588E}" srcOrd="1" destOrd="0" presId="urn:microsoft.com/office/officeart/2018/2/layout/IconCircleList"/>
    <dgm:cxn modelId="{A346A2E0-97E4-46B8-8165-22A9E7F4C1E5}" type="presParOf" srcId="{0E75EF17-37CB-4F1F-8B93-3696CA07AAD4}" destId="{12F757D7-507A-4F77-B352-51DF3DAA63F4}" srcOrd="2" destOrd="0" presId="urn:microsoft.com/office/officeart/2018/2/layout/IconCircleList"/>
    <dgm:cxn modelId="{B57979F7-5BA7-47F9-9F1F-7CC5ED54F340}" type="presParOf" srcId="{0E75EF17-37CB-4F1F-8B93-3696CA07AAD4}" destId="{612C5D04-82BA-4151-928D-C67A82291453}" srcOrd="3" destOrd="0" presId="urn:microsoft.com/office/officeart/2018/2/layout/IconCircleList"/>
    <dgm:cxn modelId="{8804AB00-959E-4D03-B8D3-81BFABBFE3EE}" type="presParOf" srcId="{3490EB7E-D60F-4988-86DD-6910D13005E0}" destId="{638150C9-32EB-47B6-A0F6-8B7112FDDE48}" srcOrd="7" destOrd="0" presId="urn:microsoft.com/office/officeart/2018/2/layout/IconCircleList"/>
    <dgm:cxn modelId="{C597DDE3-FEDB-438B-8D4D-A3B26C4701E5}" type="presParOf" srcId="{3490EB7E-D60F-4988-86DD-6910D13005E0}" destId="{65C1A3C1-A1A4-49CD-BEBA-7F071CCE433D}" srcOrd="8" destOrd="0" presId="urn:microsoft.com/office/officeart/2018/2/layout/IconCircleList"/>
    <dgm:cxn modelId="{AC0C2419-7547-405C-8167-05CDCF03022E}" type="presParOf" srcId="{65C1A3C1-A1A4-49CD-BEBA-7F071CCE433D}" destId="{386091B9-E82C-4102-A74D-720CEC278B6B}" srcOrd="0" destOrd="0" presId="urn:microsoft.com/office/officeart/2018/2/layout/IconCircleList"/>
    <dgm:cxn modelId="{EDE18312-4C51-4D54-B8DA-FCDB1FAB7F28}" type="presParOf" srcId="{65C1A3C1-A1A4-49CD-BEBA-7F071CCE433D}" destId="{C34B7319-841C-4F89-851A-616AC7893BF4}" srcOrd="1" destOrd="0" presId="urn:microsoft.com/office/officeart/2018/2/layout/IconCircleList"/>
    <dgm:cxn modelId="{242823EE-42EA-46B8-A11E-77FBFAA17A61}" type="presParOf" srcId="{65C1A3C1-A1A4-49CD-BEBA-7F071CCE433D}" destId="{23EA7316-D5A5-4953-8C95-E5214B0DEA79}" srcOrd="2" destOrd="0" presId="urn:microsoft.com/office/officeart/2018/2/layout/IconCircleList"/>
    <dgm:cxn modelId="{C12FDFBC-4C89-4E80-8A0F-C5FFC1F83A98}" type="presParOf" srcId="{65C1A3C1-A1A4-49CD-BEBA-7F071CCE433D}" destId="{3205D6B9-C8B7-449A-8933-05E3E8AB5E36}" srcOrd="3" destOrd="0" presId="urn:microsoft.com/office/officeart/2018/2/layout/IconCircleList"/>
    <dgm:cxn modelId="{CD6AA261-D90F-4702-8F23-35DF4F76DBD1}" type="presParOf" srcId="{3490EB7E-D60F-4988-86DD-6910D13005E0}" destId="{787060E7-6A34-4823-B3BE-46276760F41C}" srcOrd="9" destOrd="0" presId="urn:microsoft.com/office/officeart/2018/2/layout/IconCircleList"/>
    <dgm:cxn modelId="{30258193-D9DF-4B9A-A67C-D6423561BA66}" type="presParOf" srcId="{3490EB7E-D60F-4988-86DD-6910D13005E0}" destId="{A285A42A-3436-42C9-B92A-6037ABE762DD}" srcOrd="10" destOrd="0" presId="urn:microsoft.com/office/officeart/2018/2/layout/IconCircleList"/>
    <dgm:cxn modelId="{48CEB64E-7BAA-4343-B914-039885B55774}" type="presParOf" srcId="{A285A42A-3436-42C9-B92A-6037ABE762DD}" destId="{372FCB71-BDCA-48FE-9A77-6A3B3A2BD596}" srcOrd="0" destOrd="0" presId="urn:microsoft.com/office/officeart/2018/2/layout/IconCircleList"/>
    <dgm:cxn modelId="{D37957E9-5779-4135-A921-2AEC2F684C86}" type="presParOf" srcId="{A285A42A-3436-42C9-B92A-6037ABE762DD}" destId="{221F9FF0-FADC-4284-A8FE-D64A172B0CA3}" srcOrd="1" destOrd="0" presId="urn:microsoft.com/office/officeart/2018/2/layout/IconCircleList"/>
    <dgm:cxn modelId="{266C663B-FD90-4E96-B4FF-0A2A72FDFA80}" type="presParOf" srcId="{A285A42A-3436-42C9-B92A-6037ABE762DD}" destId="{A167303B-88B6-42E4-8857-239FD2F3EBCB}" srcOrd="2" destOrd="0" presId="urn:microsoft.com/office/officeart/2018/2/layout/IconCircleList"/>
    <dgm:cxn modelId="{12701AF8-C7E0-4D1E-AB2C-882D4BB9BA8A}" type="presParOf" srcId="{A285A42A-3436-42C9-B92A-6037ABE762DD}" destId="{34976AFF-4103-457C-9A65-2D0AF0F4C15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7EC0AA-18C8-4E16-A77D-7A5BE920258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773CA1F2-B34A-4D8A-A1B5-157486A1A045}">
      <dgm:prSet custT="1"/>
      <dgm:spPr/>
      <dgm:t>
        <a:bodyPr/>
        <a:lstStyle/>
        <a:p>
          <a:r>
            <a:rPr lang="en-US" sz="1500" dirty="0"/>
            <a:t>Full day </a:t>
          </a:r>
          <a:r>
            <a:rPr lang="en-US" sz="1400" dirty="0"/>
            <a:t>program</a:t>
          </a:r>
          <a:r>
            <a:rPr lang="en-US" sz="1500" dirty="0"/>
            <a:t> for children ages 3-5</a:t>
          </a:r>
        </a:p>
      </dgm:t>
    </dgm:pt>
    <dgm:pt modelId="{2C6AE88C-C68B-4659-A8B3-509EA6C60813}" type="parTrans" cxnId="{B4DC6C51-4FB0-4784-B102-DECF90AA3758}">
      <dgm:prSet/>
      <dgm:spPr/>
      <dgm:t>
        <a:bodyPr/>
        <a:lstStyle/>
        <a:p>
          <a:endParaRPr lang="en-US"/>
        </a:p>
      </dgm:t>
    </dgm:pt>
    <dgm:pt modelId="{71426C30-ABFA-4688-BA09-4F65CA8F5A4C}" type="sibTrans" cxnId="{B4DC6C51-4FB0-4784-B102-DECF90AA3758}">
      <dgm:prSet/>
      <dgm:spPr/>
      <dgm:t>
        <a:bodyPr/>
        <a:lstStyle/>
        <a:p>
          <a:endParaRPr lang="en-US"/>
        </a:p>
      </dgm:t>
    </dgm:pt>
    <dgm:pt modelId="{3F3FE823-D06C-49B6-AD25-8FD228FACC05}">
      <dgm:prSet custT="1"/>
      <dgm:spPr/>
      <dgm:t>
        <a:bodyPr/>
        <a:lstStyle/>
        <a:p>
          <a:r>
            <a:rPr lang="en-US" sz="1300" dirty="0"/>
            <a:t>Based </a:t>
          </a:r>
          <a:r>
            <a:rPr lang="en-US" sz="1400" dirty="0"/>
            <a:t>at</a:t>
          </a:r>
          <a:r>
            <a:rPr lang="en-US" sz="1300" dirty="0"/>
            <a:t> 14 schools</a:t>
          </a:r>
        </a:p>
      </dgm:t>
    </dgm:pt>
    <dgm:pt modelId="{6F8CE09C-1BA3-4879-965E-ACE821E307C6}" type="parTrans" cxnId="{58743C41-06BE-428A-8843-20CE202BB97A}">
      <dgm:prSet/>
      <dgm:spPr/>
      <dgm:t>
        <a:bodyPr/>
        <a:lstStyle/>
        <a:p>
          <a:endParaRPr lang="en-US"/>
        </a:p>
      </dgm:t>
    </dgm:pt>
    <dgm:pt modelId="{3156E7F2-7019-4F31-95BA-6D121904A902}" type="sibTrans" cxnId="{58743C41-06BE-428A-8843-20CE202BB97A}">
      <dgm:prSet/>
      <dgm:spPr/>
      <dgm:t>
        <a:bodyPr/>
        <a:lstStyle/>
        <a:p>
          <a:endParaRPr lang="en-US"/>
        </a:p>
      </dgm:t>
    </dgm:pt>
    <dgm:pt modelId="{245546CD-32AD-4966-9198-0EDBA97826B3}">
      <dgm:prSet custT="1"/>
      <dgm:spPr/>
      <dgm:t>
        <a:bodyPr/>
        <a:lstStyle/>
        <a:p>
          <a:r>
            <a:rPr lang="en-US" sz="1500" dirty="0"/>
            <a:t>Typical staff to student ratio </a:t>
          </a:r>
          <a:r>
            <a:rPr lang="en-US" sz="1400" dirty="0"/>
            <a:t>ranges</a:t>
          </a:r>
          <a:r>
            <a:rPr lang="en-US" sz="1500" dirty="0"/>
            <a:t> from 1:3 to 1:6</a:t>
          </a:r>
        </a:p>
      </dgm:t>
    </dgm:pt>
    <dgm:pt modelId="{9B75E005-1FB6-417D-AB2B-F33236DE1925}" type="parTrans" cxnId="{C49AA836-1128-43F6-889C-8C396F90E5E0}">
      <dgm:prSet/>
      <dgm:spPr/>
      <dgm:t>
        <a:bodyPr/>
        <a:lstStyle/>
        <a:p>
          <a:endParaRPr lang="en-US"/>
        </a:p>
      </dgm:t>
    </dgm:pt>
    <dgm:pt modelId="{EB8E8266-4973-4AB3-8866-76BAC94D8332}" type="sibTrans" cxnId="{C49AA836-1128-43F6-889C-8C396F90E5E0}">
      <dgm:prSet/>
      <dgm:spPr/>
      <dgm:t>
        <a:bodyPr/>
        <a:lstStyle/>
        <a:p>
          <a:endParaRPr lang="en-US"/>
        </a:p>
      </dgm:t>
    </dgm:pt>
    <dgm:pt modelId="{0B2BE007-D6F4-4074-B12F-C29F31C9AB35}">
      <dgm:prSet custT="1"/>
      <dgm:spPr/>
      <dgm:t>
        <a:bodyPr/>
        <a:lstStyle/>
        <a:p>
          <a:r>
            <a:rPr lang="en-US" sz="1300" dirty="0"/>
            <a:t>Program </a:t>
          </a:r>
          <a:r>
            <a:rPr lang="en-US" sz="1400" dirty="0"/>
            <a:t>focuses</a:t>
          </a:r>
          <a:r>
            <a:rPr lang="en-US" sz="1300" dirty="0"/>
            <a:t> o</a:t>
          </a:r>
          <a:r>
            <a:rPr lang="en-US" sz="1400" dirty="0"/>
            <a:t>n</a:t>
          </a:r>
          <a:r>
            <a:rPr lang="en-US" sz="1300" dirty="0"/>
            <a:t> kindergarten readiness</a:t>
          </a:r>
        </a:p>
      </dgm:t>
    </dgm:pt>
    <dgm:pt modelId="{2B129539-B05D-44E6-A165-A7DC8A8BD45D}" type="parTrans" cxnId="{1B2E8779-D213-4112-B036-C07E4BB6563E}">
      <dgm:prSet/>
      <dgm:spPr/>
      <dgm:t>
        <a:bodyPr/>
        <a:lstStyle/>
        <a:p>
          <a:endParaRPr lang="en-US"/>
        </a:p>
      </dgm:t>
    </dgm:pt>
    <dgm:pt modelId="{E70100DF-52C7-4CE0-B9E3-743C80319198}" type="sibTrans" cxnId="{1B2E8779-D213-4112-B036-C07E4BB6563E}">
      <dgm:prSet/>
      <dgm:spPr/>
      <dgm:t>
        <a:bodyPr/>
        <a:lstStyle/>
        <a:p>
          <a:endParaRPr lang="en-US"/>
        </a:p>
      </dgm:t>
    </dgm:pt>
    <dgm:pt modelId="{55B03823-BD7D-4E5C-A5DC-A4ADA115FE0D}">
      <dgm:prSet custT="1"/>
      <dgm:spPr/>
      <dgm:t>
        <a:bodyPr/>
        <a:lstStyle/>
        <a:p>
          <a:r>
            <a:rPr lang="en-US" sz="1400" dirty="0"/>
            <a:t>Services funded by Florida FTE funds and federal IDEA funds</a:t>
          </a:r>
        </a:p>
      </dgm:t>
    </dgm:pt>
    <dgm:pt modelId="{115C4C8D-C331-45D1-B9BC-A27BCECA8BB8}" type="parTrans" cxnId="{ADD9FCBC-5D96-498B-8CAB-44065D329AD8}">
      <dgm:prSet/>
      <dgm:spPr/>
      <dgm:t>
        <a:bodyPr/>
        <a:lstStyle/>
        <a:p>
          <a:endParaRPr lang="en-US"/>
        </a:p>
      </dgm:t>
    </dgm:pt>
    <dgm:pt modelId="{DD3E0D2E-DA84-4EA4-A85D-D92C0B2140AC}" type="sibTrans" cxnId="{ADD9FCBC-5D96-498B-8CAB-44065D329AD8}">
      <dgm:prSet/>
      <dgm:spPr/>
      <dgm:t>
        <a:bodyPr/>
        <a:lstStyle/>
        <a:p>
          <a:endParaRPr lang="en-US"/>
        </a:p>
      </dgm:t>
    </dgm:pt>
    <dgm:pt modelId="{E0A259E6-3BB6-409F-A064-68857A0FAA67}" type="pres">
      <dgm:prSet presAssocID="{347EC0AA-18C8-4E16-A77D-7A5BE920258A}" presName="cycle" presStyleCnt="0">
        <dgm:presLayoutVars>
          <dgm:dir/>
          <dgm:resizeHandles val="exact"/>
        </dgm:presLayoutVars>
      </dgm:prSet>
      <dgm:spPr/>
    </dgm:pt>
    <dgm:pt modelId="{4E6A53E1-163D-4B46-B1DA-C1239155C7FC}" type="pres">
      <dgm:prSet presAssocID="{773CA1F2-B34A-4D8A-A1B5-157486A1A045}" presName="dummy" presStyleCnt="0"/>
      <dgm:spPr/>
    </dgm:pt>
    <dgm:pt modelId="{0EC6B7D1-F2C2-4E07-855C-F576D3C2C81A}" type="pres">
      <dgm:prSet presAssocID="{773CA1F2-B34A-4D8A-A1B5-157486A1A045}" presName="node" presStyleLbl="revTx" presStyleIdx="0" presStyleCnt="5" custScaleX="144166">
        <dgm:presLayoutVars>
          <dgm:bulletEnabled val="1"/>
        </dgm:presLayoutVars>
      </dgm:prSet>
      <dgm:spPr/>
    </dgm:pt>
    <dgm:pt modelId="{C4F65979-30BF-4A7A-82ED-23081B0D1C54}" type="pres">
      <dgm:prSet presAssocID="{71426C30-ABFA-4688-BA09-4F65CA8F5A4C}" presName="sibTrans" presStyleLbl="node1" presStyleIdx="0" presStyleCnt="5"/>
      <dgm:spPr/>
    </dgm:pt>
    <dgm:pt modelId="{2F1F4744-18AF-41A3-B0D1-3732E4709F72}" type="pres">
      <dgm:prSet presAssocID="{3F3FE823-D06C-49B6-AD25-8FD228FACC05}" presName="dummy" presStyleCnt="0"/>
      <dgm:spPr/>
    </dgm:pt>
    <dgm:pt modelId="{9BC4ECAF-E8F0-4B11-BB53-21F22DE2B0F8}" type="pres">
      <dgm:prSet presAssocID="{3F3FE823-D06C-49B6-AD25-8FD228FACC05}" presName="node" presStyleLbl="revTx" presStyleIdx="1" presStyleCnt="5">
        <dgm:presLayoutVars>
          <dgm:bulletEnabled val="1"/>
        </dgm:presLayoutVars>
      </dgm:prSet>
      <dgm:spPr/>
    </dgm:pt>
    <dgm:pt modelId="{FA98E37B-7602-4F88-A7D4-2FA58B123AA5}" type="pres">
      <dgm:prSet presAssocID="{3156E7F2-7019-4F31-95BA-6D121904A902}" presName="sibTrans" presStyleLbl="node1" presStyleIdx="1" presStyleCnt="5"/>
      <dgm:spPr/>
    </dgm:pt>
    <dgm:pt modelId="{94020717-2F04-4501-9DF5-A90377601302}" type="pres">
      <dgm:prSet presAssocID="{245546CD-32AD-4966-9198-0EDBA97826B3}" presName="dummy" presStyleCnt="0"/>
      <dgm:spPr/>
    </dgm:pt>
    <dgm:pt modelId="{E02D8620-A108-4E64-BA2E-283AAF24F672}" type="pres">
      <dgm:prSet presAssocID="{245546CD-32AD-4966-9198-0EDBA97826B3}" presName="node" presStyleLbl="revTx" presStyleIdx="2" presStyleCnt="5">
        <dgm:presLayoutVars>
          <dgm:bulletEnabled val="1"/>
        </dgm:presLayoutVars>
      </dgm:prSet>
      <dgm:spPr/>
    </dgm:pt>
    <dgm:pt modelId="{C18F2804-9E4D-4A15-A746-4F57B6B3DCB3}" type="pres">
      <dgm:prSet presAssocID="{EB8E8266-4973-4AB3-8866-76BAC94D8332}" presName="sibTrans" presStyleLbl="node1" presStyleIdx="2" presStyleCnt="5"/>
      <dgm:spPr/>
    </dgm:pt>
    <dgm:pt modelId="{C682DAF2-8432-4A58-9E25-3DBE2B6786AF}" type="pres">
      <dgm:prSet presAssocID="{0B2BE007-D6F4-4074-B12F-C29F31C9AB35}" presName="dummy" presStyleCnt="0"/>
      <dgm:spPr/>
    </dgm:pt>
    <dgm:pt modelId="{DA7E1B3F-C20A-4A7B-B20A-F85DE4B05E5E}" type="pres">
      <dgm:prSet presAssocID="{0B2BE007-D6F4-4074-B12F-C29F31C9AB35}" presName="node" presStyleLbl="revTx" presStyleIdx="3" presStyleCnt="5" custScaleX="136723">
        <dgm:presLayoutVars>
          <dgm:bulletEnabled val="1"/>
        </dgm:presLayoutVars>
      </dgm:prSet>
      <dgm:spPr/>
    </dgm:pt>
    <dgm:pt modelId="{AF0C5779-295F-4597-8BAD-679038590DAB}" type="pres">
      <dgm:prSet presAssocID="{E70100DF-52C7-4CE0-B9E3-743C80319198}" presName="sibTrans" presStyleLbl="node1" presStyleIdx="3" presStyleCnt="5"/>
      <dgm:spPr/>
    </dgm:pt>
    <dgm:pt modelId="{AB971826-3BF4-49BE-B85C-C02ED3139BA9}" type="pres">
      <dgm:prSet presAssocID="{55B03823-BD7D-4E5C-A5DC-A4ADA115FE0D}" presName="dummy" presStyleCnt="0"/>
      <dgm:spPr/>
    </dgm:pt>
    <dgm:pt modelId="{77D62EE1-3D18-47A8-BA08-A9C68E7C3764}" type="pres">
      <dgm:prSet presAssocID="{55B03823-BD7D-4E5C-A5DC-A4ADA115FE0D}" presName="node" presStyleLbl="revTx" presStyleIdx="4" presStyleCnt="5" custScaleX="120259">
        <dgm:presLayoutVars>
          <dgm:bulletEnabled val="1"/>
        </dgm:presLayoutVars>
      </dgm:prSet>
      <dgm:spPr/>
    </dgm:pt>
    <dgm:pt modelId="{15447A80-F25F-47BA-9F4E-17DAF4F508CD}" type="pres">
      <dgm:prSet presAssocID="{DD3E0D2E-DA84-4EA4-A85D-D92C0B2140AC}" presName="sibTrans" presStyleLbl="node1" presStyleIdx="4" presStyleCnt="5"/>
      <dgm:spPr/>
    </dgm:pt>
  </dgm:ptLst>
  <dgm:cxnLst>
    <dgm:cxn modelId="{320C9A05-F8E8-4E5C-822F-AC8E8FD134D3}" type="presOf" srcId="{EB8E8266-4973-4AB3-8866-76BAC94D8332}" destId="{C18F2804-9E4D-4A15-A746-4F57B6B3DCB3}" srcOrd="0" destOrd="0" presId="urn:microsoft.com/office/officeart/2005/8/layout/cycle1"/>
    <dgm:cxn modelId="{A420A70E-6F63-4DAB-8549-A704B3B72398}" type="presOf" srcId="{0B2BE007-D6F4-4074-B12F-C29F31C9AB35}" destId="{DA7E1B3F-C20A-4A7B-B20A-F85DE4B05E5E}" srcOrd="0" destOrd="0" presId="urn:microsoft.com/office/officeart/2005/8/layout/cycle1"/>
    <dgm:cxn modelId="{E8014429-0F3C-4DD8-B3E8-3A2DE55A028C}" type="presOf" srcId="{245546CD-32AD-4966-9198-0EDBA97826B3}" destId="{E02D8620-A108-4E64-BA2E-283AAF24F672}" srcOrd="0" destOrd="0" presId="urn:microsoft.com/office/officeart/2005/8/layout/cycle1"/>
    <dgm:cxn modelId="{578ED931-78B9-46D6-A26E-6F5B44883D96}" type="presOf" srcId="{DD3E0D2E-DA84-4EA4-A85D-D92C0B2140AC}" destId="{15447A80-F25F-47BA-9F4E-17DAF4F508CD}" srcOrd="0" destOrd="0" presId="urn:microsoft.com/office/officeart/2005/8/layout/cycle1"/>
    <dgm:cxn modelId="{C49AA836-1128-43F6-889C-8C396F90E5E0}" srcId="{347EC0AA-18C8-4E16-A77D-7A5BE920258A}" destId="{245546CD-32AD-4966-9198-0EDBA97826B3}" srcOrd="2" destOrd="0" parTransId="{9B75E005-1FB6-417D-AB2B-F33236DE1925}" sibTransId="{EB8E8266-4973-4AB3-8866-76BAC94D8332}"/>
    <dgm:cxn modelId="{AA6D343E-9EB5-4020-92FE-6E46B550CAB1}" type="presOf" srcId="{55B03823-BD7D-4E5C-A5DC-A4ADA115FE0D}" destId="{77D62EE1-3D18-47A8-BA08-A9C68E7C3764}" srcOrd="0" destOrd="0" presId="urn:microsoft.com/office/officeart/2005/8/layout/cycle1"/>
    <dgm:cxn modelId="{58743C41-06BE-428A-8843-20CE202BB97A}" srcId="{347EC0AA-18C8-4E16-A77D-7A5BE920258A}" destId="{3F3FE823-D06C-49B6-AD25-8FD228FACC05}" srcOrd="1" destOrd="0" parTransId="{6F8CE09C-1BA3-4879-965E-ACE821E307C6}" sibTransId="{3156E7F2-7019-4F31-95BA-6D121904A902}"/>
    <dgm:cxn modelId="{D06EE965-18AF-4E24-A225-0AAE631A0E08}" type="presOf" srcId="{71426C30-ABFA-4688-BA09-4F65CA8F5A4C}" destId="{C4F65979-30BF-4A7A-82ED-23081B0D1C54}" srcOrd="0" destOrd="0" presId="urn:microsoft.com/office/officeart/2005/8/layout/cycle1"/>
    <dgm:cxn modelId="{B4DC6C51-4FB0-4784-B102-DECF90AA3758}" srcId="{347EC0AA-18C8-4E16-A77D-7A5BE920258A}" destId="{773CA1F2-B34A-4D8A-A1B5-157486A1A045}" srcOrd="0" destOrd="0" parTransId="{2C6AE88C-C68B-4659-A8B3-509EA6C60813}" sibTransId="{71426C30-ABFA-4688-BA09-4F65CA8F5A4C}"/>
    <dgm:cxn modelId="{5A48B152-DCB7-4678-8F8A-C160B792C67C}" type="presOf" srcId="{E70100DF-52C7-4CE0-B9E3-743C80319198}" destId="{AF0C5779-295F-4597-8BAD-679038590DAB}" srcOrd="0" destOrd="0" presId="urn:microsoft.com/office/officeart/2005/8/layout/cycle1"/>
    <dgm:cxn modelId="{1B2E8779-D213-4112-B036-C07E4BB6563E}" srcId="{347EC0AA-18C8-4E16-A77D-7A5BE920258A}" destId="{0B2BE007-D6F4-4074-B12F-C29F31C9AB35}" srcOrd="3" destOrd="0" parTransId="{2B129539-B05D-44E6-A165-A7DC8A8BD45D}" sibTransId="{E70100DF-52C7-4CE0-B9E3-743C80319198}"/>
    <dgm:cxn modelId="{A939EB95-203D-4F51-992A-890730C40D04}" type="presOf" srcId="{773CA1F2-B34A-4D8A-A1B5-157486A1A045}" destId="{0EC6B7D1-F2C2-4E07-855C-F576D3C2C81A}" srcOrd="0" destOrd="0" presId="urn:microsoft.com/office/officeart/2005/8/layout/cycle1"/>
    <dgm:cxn modelId="{760AB799-43CB-491A-A877-53D6D83476D6}" type="presOf" srcId="{347EC0AA-18C8-4E16-A77D-7A5BE920258A}" destId="{E0A259E6-3BB6-409F-A064-68857A0FAA67}" srcOrd="0" destOrd="0" presId="urn:microsoft.com/office/officeart/2005/8/layout/cycle1"/>
    <dgm:cxn modelId="{ADD9FCBC-5D96-498B-8CAB-44065D329AD8}" srcId="{347EC0AA-18C8-4E16-A77D-7A5BE920258A}" destId="{55B03823-BD7D-4E5C-A5DC-A4ADA115FE0D}" srcOrd="4" destOrd="0" parTransId="{115C4C8D-C331-45D1-B9BC-A27BCECA8BB8}" sibTransId="{DD3E0D2E-DA84-4EA4-A85D-D92C0B2140AC}"/>
    <dgm:cxn modelId="{108199D7-D799-459C-93C2-41AFC1C3ABFB}" type="presOf" srcId="{3156E7F2-7019-4F31-95BA-6D121904A902}" destId="{FA98E37B-7602-4F88-A7D4-2FA58B123AA5}" srcOrd="0" destOrd="0" presId="urn:microsoft.com/office/officeart/2005/8/layout/cycle1"/>
    <dgm:cxn modelId="{C1FCB5DA-82DA-4A2B-93F6-D4030EF39F80}" type="presOf" srcId="{3F3FE823-D06C-49B6-AD25-8FD228FACC05}" destId="{9BC4ECAF-E8F0-4B11-BB53-21F22DE2B0F8}" srcOrd="0" destOrd="0" presId="urn:microsoft.com/office/officeart/2005/8/layout/cycle1"/>
    <dgm:cxn modelId="{48BA7B24-D21F-4B78-8AA9-A9D02CE5C75A}" type="presParOf" srcId="{E0A259E6-3BB6-409F-A064-68857A0FAA67}" destId="{4E6A53E1-163D-4B46-B1DA-C1239155C7FC}" srcOrd="0" destOrd="0" presId="urn:microsoft.com/office/officeart/2005/8/layout/cycle1"/>
    <dgm:cxn modelId="{D335A247-BC34-4DA6-9B94-E2E508CE3534}" type="presParOf" srcId="{E0A259E6-3BB6-409F-A064-68857A0FAA67}" destId="{0EC6B7D1-F2C2-4E07-855C-F576D3C2C81A}" srcOrd="1" destOrd="0" presId="urn:microsoft.com/office/officeart/2005/8/layout/cycle1"/>
    <dgm:cxn modelId="{99062B80-3537-483A-B250-05CB0416EE07}" type="presParOf" srcId="{E0A259E6-3BB6-409F-A064-68857A0FAA67}" destId="{C4F65979-30BF-4A7A-82ED-23081B0D1C54}" srcOrd="2" destOrd="0" presId="urn:microsoft.com/office/officeart/2005/8/layout/cycle1"/>
    <dgm:cxn modelId="{F2B4A2BB-F177-43E9-9459-E5598E6C3F42}" type="presParOf" srcId="{E0A259E6-3BB6-409F-A064-68857A0FAA67}" destId="{2F1F4744-18AF-41A3-B0D1-3732E4709F72}" srcOrd="3" destOrd="0" presId="urn:microsoft.com/office/officeart/2005/8/layout/cycle1"/>
    <dgm:cxn modelId="{19557553-0A37-47D8-8E89-D9F9F4BCCE4F}" type="presParOf" srcId="{E0A259E6-3BB6-409F-A064-68857A0FAA67}" destId="{9BC4ECAF-E8F0-4B11-BB53-21F22DE2B0F8}" srcOrd="4" destOrd="0" presId="urn:microsoft.com/office/officeart/2005/8/layout/cycle1"/>
    <dgm:cxn modelId="{D8B31E31-7B1A-4EB7-8C1A-8DFE094A25D5}" type="presParOf" srcId="{E0A259E6-3BB6-409F-A064-68857A0FAA67}" destId="{FA98E37B-7602-4F88-A7D4-2FA58B123AA5}" srcOrd="5" destOrd="0" presId="urn:microsoft.com/office/officeart/2005/8/layout/cycle1"/>
    <dgm:cxn modelId="{49F91DC0-FE61-47A1-97B1-727C6CC64AAF}" type="presParOf" srcId="{E0A259E6-3BB6-409F-A064-68857A0FAA67}" destId="{94020717-2F04-4501-9DF5-A90377601302}" srcOrd="6" destOrd="0" presId="urn:microsoft.com/office/officeart/2005/8/layout/cycle1"/>
    <dgm:cxn modelId="{1B115000-E967-40D3-9028-C6E0A111C042}" type="presParOf" srcId="{E0A259E6-3BB6-409F-A064-68857A0FAA67}" destId="{E02D8620-A108-4E64-BA2E-283AAF24F672}" srcOrd="7" destOrd="0" presId="urn:microsoft.com/office/officeart/2005/8/layout/cycle1"/>
    <dgm:cxn modelId="{8F583A7B-5720-4388-97BE-9C97861767A4}" type="presParOf" srcId="{E0A259E6-3BB6-409F-A064-68857A0FAA67}" destId="{C18F2804-9E4D-4A15-A746-4F57B6B3DCB3}" srcOrd="8" destOrd="0" presId="urn:microsoft.com/office/officeart/2005/8/layout/cycle1"/>
    <dgm:cxn modelId="{6BE86037-890A-4D9B-9E77-C006043156EF}" type="presParOf" srcId="{E0A259E6-3BB6-409F-A064-68857A0FAA67}" destId="{C682DAF2-8432-4A58-9E25-3DBE2B6786AF}" srcOrd="9" destOrd="0" presId="urn:microsoft.com/office/officeart/2005/8/layout/cycle1"/>
    <dgm:cxn modelId="{2088DF63-3894-4617-AD0F-ED9D6E09A9C0}" type="presParOf" srcId="{E0A259E6-3BB6-409F-A064-68857A0FAA67}" destId="{DA7E1B3F-C20A-4A7B-B20A-F85DE4B05E5E}" srcOrd="10" destOrd="0" presId="urn:microsoft.com/office/officeart/2005/8/layout/cycle1"/>
    <dgm:cxn modelId="{1F13AEB9-B57A-44CA-B64D-A03DDC36E9F1}" type="presParOf" srcId="{E0A259E6-3BB6-409F-A064-68857A0FAA67}" destId="{AF0C5779-295F-4597-8BAD-679038590DAB}" srcOrd="11" destOrd="0" presId="urn:microsoft.com/office/officeart/2005/8/layout/cycle1"/>
    <dgm:cxn modelId="{93F16E06-6DF6-4043-802A-B41797F32FF9}" type="presParOf" srcId="{E0A259E6-3BB6-409F-A064-68857A0FAA67}" destId="{AB971826-3BF4-49BE-B85C-C02ED3139BA9}" srcOrd="12" destOrd="0" presId="urn:microsoft.com/office/officeart/2005/8/layout/cycle1"/>
    <dgm:cxn modelId="{DA99BA2F-E582-413F-A164-6F74C484DE4D}" type="presParOf" srcId="{E0A259E6-3BB6-409F-A064-68857A0FAA67}" destId="{77D62EE1-3D18-47A8-BA08-A9C68E7C3764}" srcOrd="13" destOrd="0" presId="urn:microsoft.com/office/officeart/2005/8/layout/cycle1"/>
    <dgm:cxn modelId="{085C37C2-7CD1-4523-BDD2-B2A6167D1053}" type="presParOf" srcId="{E0A259E6-3BB6-409F-A064-68857A0FAA67}" destId="{15447A80-F25F-47BA-9F4E-17DAF4F508CD}"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5C67A6-5A69-4588-9A58-605DB0D8CDCE}" type="doc">
      <dgm:prSet loTypeId="urn:microsoft.com/office/officeart/2005/8/layout/hierarchy3" loCatId="hierarchy" qsTypeId="urn:microsoft.com/office/officeart/2005/8/quickstyle/simple4" qsCatId="simple" csTypeId="urn:microsoft.com/office/officeart/2005/8/colors/accent2_2" csCatId="accent2" phldr="1"/>
      <dgm:spPr/>
      <dgm:t>
        <a:bodyPr/>
        <a:lstStyle/>
        <a:p>
          <a:endParaRPr lang="en-US"/>
        </a:p>
      </dgm:t>
    </dgm:pt>
    <dgm:pt modelId="{CAD395DD-9F64-44FC-9198-DDA8F5520A28}">
      <dgm:prSet custT="1"/>
      <dgm:spPr/>
      <dgm:t>
        <a:bodyPr/>
        <a:lstStyle/>
        <a:p>
          <a:r>
            <a:rPr lang="en-US" sz="4000" b="1" dirty="0"/>
            <a:t>APPLY NOW! </a:t>
          </a:r>
        </a:p>
        <a:p>
          <a:r>
            <a:rPr lang="en-US" sz="3600" b="1" dirty="0"/>
            <a:t>www.collierschools.com/PreK</a:t>
          </a:r>
        </a:p>
        <a:p>
          <a:r>
            <a:rPr lang="en-US" sz="3600" b="1" dirty="0"/>
            <a:t>(239) 377-0590</a:t>
          </a:r>
        </a:p>
        <a:p>
          <a:r>
            <a:rPr lang="en-US" sz="3200" b="1" dirty="0"/>
            <a:t>Email:  PreK@collierschools.com</a:t>
          </a:r>
        </a:p>
      </dgm:t>
    </dgm:pt>
    <dgm:pt modelId="{6F81E3E5-76BD-4BBF-B74F-F0E805EEC3D7}" type="parTrans" cxnId="{9753B9AF-998F-4667-93D6-02B69B3BB5C8}">
      <dgm:prSet/>
      <dgm:spPr/>
      <dgm:t>
        <a:bodyPr/>
        <a:lstStyle/>
        <a:p>
          <a:endParaRPr lang="en-US"/>
        </a:p>
      </dgm:t>
    </dgm:pt>
    <dgm:pt modelId="{5C329EB1-CF86-47F9-9462-890BC53262BE}" type="sibTrans" cxnId="{9753B9AF-998F-4667-93D6-02B69B3BB5C8}">
      <dgm:prSet/>
      <dgm:spPr/>
      <dgm:t>
        <a:bodyPr/>
        <a:lstStyle/>
        <a:p>
          <a:endParaRPr lang="en-US"/>
        </a:p>
      </dgm:t>
    </dgm:pt>
    <dgm:pt modelId="{CEA4DB9A-DCE5-4020-B695-731119D4B52B}" type="pres">
      <dgm:prSet presAssocID="{785C67A6-5A69-4588-9A58-605DB0D8CDCE}" presName="diagram" presStyleCnt="0">
        <dgm:presLayoutVars>
          <dgm:chPref val="1"/>
          <dgm:dir/>
          <dgm:animOne val="branch"/>
          <dgm:animLvl val="lvl"/>
          <dgm:resizeHandles/>
        </dgm:presLayoutVars>
      </dgm:prSet>
      <dgm:spPr/>
    </dgm:pt>
    <dgm:pt modelId="{E95C526D-E88F-4C62-97B8-3918A7468105}" type="pres">
      <dgm:prSet presAssocID="{CAD395DD-9F64-44FC-9198-DDA8F5520A28}" presName="root" presStyleCnt="0"/>
      <dgm:spPr/>
    </dgm:pt>
    <dgm:pt modelId="{16E971BA-EB02-4092-BA35-CBF2AEB55B19}" type="pres">
      <dgm:prSet presAssocID="{CAD395DD-9F64-44FC-9198-DDA8F5520A28}" presName="rootComposite" presStyleCnt="0"/>
      <dgm:spPr/>
    </dgm:pt>
    <dgm:pt modelId="{D501A434-F148-4A3A-9238-0C347D8DEE2F}" type="pres">
      <dgm:prSet presAssocID="{CAD395DD-9F64-44FC-9198-DDA8F5520A28}" presName="rootText" presStyleLbl="node1" presStyleIdx="0" presStyleCnt="1" custScaleX="106827" custScaleY="133329" custLinFactNeighborX="795" custLinFactNeighborY="9070"/>
      <dgm:spPr/>
    </dgm:pt>
    <dgm:pt modelId="{47C63287-1C45-48FF-B48F-154909510ACE}" type="pres">
      <dgm:prSet presAssocID="{CAD395DD-9F64-44FC-9198-DDA8F5520A28}" presName="rootConnector" presStyleLbl="node1" presStyleIdx="0" presStyleCnt="1"/>
      <dgm:spPr/>
    </dgm:pt>
    <dgm:pt modelId="{D2EE163B-54F3-4A50-B285-D1D8E1B1D709}" type="pres">
      <dgm:prSet presAssocID="{CAD395DD-9F64-44FC-9198-DDA8F5520A28}" presName="childShape" presStyleCnt="0"/>
      <dgm:spPr/>
    </dgm:pt>
  </dgm:ptLst>
  <dgm:cxnLst>
    <dgm:cxn modelId="{CDEFB74C-3CF2-442A-855D-3C0E46224D90}" type="presOf" srcId="{CAD395DD-9F64-44FC-9198-DDA8F5520A28}" destId="{47C63287-1C45-48FF-B48F-154909510ACE}" srcOrd="1" destOrd="0" presId="urn:microsoft.com/office/officeart/2005/8/layout/hierarchy3"/>
    <dgm:cxn modelId="{F1D64859-B771-4AB9-9D04-8D65C1FD6E42}" type="presOf" srcId="{785C67A6-5A69-4588-9A58-605DB0D8CDCE}" destId="{CEA4DB9A-DCE5-4020-B695-731119D4B52B}" srcOrd="0" destOrd="0" presId="urn:microsoft.com/office/officeart/2005/8/layout/hierarchy3"/>
    <dgm:cxn modelId="{8FD3B382-0909-49FF-ADDC-B169E10173DD}" type="presOf" srcId="{CAD395DD-9F64-44FC-9198-DDA8F5520A28}" destId="{D501A434-F148-4A3A-9238-0C347D8DEE2F}" srcOrd="0" destOrd="0" presId="urn:microsoft.com/office/officeart/2005/8/layout/hierarchy3"/>
    <dgm:cxn modelId="{9753B9AF-998F-4667-93D6-02B69B3BB5C8}" srcId="{785C67A6-5A69-4588-9A58-605DB0D8CDCE}" destId="{CAD395DD-9F64-44FC-9198-DDA8F5520A28}" srcOrd="0" destOrd="0" parTransId="{6F81E3E5-76BD-4BBF-B74F-F0E805EEC3D7}" sibTransId="{5C329EB1-CF86-47F9-9462-890BC53262BE}"/>
    <dgm:cxn modelId="{8ED5EA5E-1855-4042-BDBD-37854D530BD2}" type="presParOf" srcId="{CEA4DB9A-DCE5-4020-B695-731119D4B52B}" destId="{E95C526D-E88F-4C62-97B8-3918A7468105}" srcOrd="0" destOrd="0" presId="urn:microsoft.com/office/officeart/2005/8/layout/hierarchy3"/>
    <dgm:cxn modelId="{DAD79267-8801-4C9A-AE95-3BF90494C099}" type="presParOf" srcId="{E95C526D-E88F-4C62-97B8-3918A7468105}" destId="{16E971BA-EB02-4092-BA35-CBF2AEB55B19}" srcOrd="0" destOrd="0" presId="urn:microsoft.com/office/officeart/2005/8/layout/hierarchy3"/>
    <dgm:cxn modelId="{252F85A4-FBAE-4289-9E63-EFC478AB152D}" type="presParOf" srcId="{16E971BA-EB02-4092-BA35-CBF2AEB55B19}" destId="{D501A434-F148-4A3A-9238-0C347D8DEE2F}" srcOrd="0" destOrd="0" presId="urn:microsoft.com/office/officeart/2005/8/layout/hierarchy3"/>
    <dgm:cxn modelId="{DD5F8795-20A8-4B1F-A637-02F8CE021B9E}" type="presParOf" srcId="{16E971BA-EB02-4092-BA35-CBF2AEB55B19}" destId="{47C63287-1C45-48FF-B48F-154909510ACE}" srcOrd="1" destOrd="0" presId="urn:microsoft.com/office/officeart/2005/8/layout/hierarchy3"/>
    <dgm:cxn modelId="{9AD204FA-D793-44A6-AFF5-826BD461AC18}" type="presParOf" srcId="{E95C526D-E88F-4C62-97B8-3918A7468105}" destId="{D2EE163B-54F3-4A50-B285-D1D8E1B1D709}"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8C0FA-AFEA-47DE-B9A0-716A3DD7E926}">
      <dsp:nvSpPr>
        <dsp:cNvPr id="0" name=""/>
        <dsp:cNvSpPr/>
      </dsp:nvSpPr>
      <dsp:spPr>
        <a:xfrm>
          <a:off x="0" y="0"/>
          <a:ext cx="8978900" cy="5664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Head Start - Free full day program for families that qualify</a:t>
          </a:r>
        </a:p>
      </dsp:txBody>
      <dsp:txXfrm>
        <a:off x="16592" y="16592"/>
        <a:ext cx="8319751" cy="533299"/>
      </dsp:txXfrm>
    </dsp:sp>
    <dsp:sp modelId="{E68FB122-84DB-4310-ADD3-C324F1F622C1}">
      <dsp:nvSpPr>
        <dsp:cNvPr id="0" name=""/>
        <dsp:cNvSpPr/>
      </dsp:nvSpPr>
      <dsp:spPr>
        <a:xfrm>
          <a:off x="751982" y="669480"/>
          <a:ext cx="8978900" cy="5664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Half a day- 3-hour VPK (No cost to parent)</a:t>
          </a:r>
        </a:p>
      </dsp:txBody>
      <dsp:txXfrm>
        <a:off x="768574" y="686072"/>
        <a:ext cx="7825518" cy="533299"/>
      </dsp:txXfrm>
    </dsp:sp>
    <dsp:sp modelId="{C8451676-BAE0-4ED9-B25D-12020A6D25CA}">
      <dsp:nvSpPr>
        <dsp:cNvPr id="0" name=""/>
        <dsp:cNvSpPr/>
      </dsp:nvSpPr>
      <dsp:spPr>
        <a:xfrm>
          <a:off x="1492742" y="1338961"/>
          <a:ext cx="8978900" cy="5664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Full Day VPK Program combined with Parent Pay Option VPK</a:t>
          </a:r>
        </a:p>
      </dsp:txBody>
      <dsp:txXfrm>
        <a:off x="1509334" y="1355553"/>
        <a:ext cx="7836742" cy="533299"/>
      </dsp:txXfrm>
    </dsp:sp>
    <dsp:sp modelId="{7E5E9954-DB9D-4EDF-82C3-76DF2699579A}">
      <dsp:nvSpPr>
        <dsp:cNvPr id="0" name=""/>
        <dsp:cNvSpPr/>
      </dsp:nvSpPr>
      <dsp:spPr>
        <a:xfrm>
          <a:off x="2244724" y="2008441"/>
          <a:ext cx="8978900" cy="5664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Pre-School Disabilities/Exceptional Student Education</a:t>
          </a:r>
        </a:p>
      </dsp:txBody>
      <dsp:txXfrm>
        <a:off x="2261316" y="2025033"/>
        <a:ext cx="7825518" cy="533299"/>
      </dsp:txXfrm>
    </dsp:sp>
    <dsp:sp modelId="{EE39B1F5-6822-404E-A0D4-64C703172B70}">
      <dsp:nvSpPr>
        <dsp:cNvPr id="0" name=""/>
        <dsp:cNvSpPr/>
      </dsp:nvSpPr>
      <dsp:spPr>
        <a:xfrm>
          <a:off x="8610685" y="433874"/>
          <a:ext cx="368214" cy="36821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693533" y="433874"/>
        <a:ext cx="202518" cy="277081"/>
      </dsp:txXfrm>
    </dsp:sp>
    <dsp:sp modelId="{74012FF8-3372-4137-8DFD-E124F4414465}">
      <dsp:nvSpPr>
        <dsp:cNvPr id="0" name=""/>
        <dsp:cNvSpPr/>
      </dsp:nvSpPr>
      <dsp:spPr>
        <a:xfrm>
          <a:off x="9362668" y="1103355"/>
          <a:ext cx="368214" cy="36821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9445516" y="1103355"/>
        <a:ext cx="202518" cy="277081"/>
      </dsp:txXfrm>
    </dsp:sp>
    <dsp:sp modelId="{7203560F-C281-4218-9E1D-42C8DFB7994E}">
      <dsp:nvSpPr>
        <dsp:cNvPr id="0" name=""/>
        <dsp:cNvSpPr/>
      </dsp:nvSpPr>
      <dsp:spPr>
        <a:xfrm>
          <a:off x="10103427" y="1772835"/>
          <a:ext cx="368214" cy="36821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0186275" y="1772835"/>
        <a:ext cx="202518" cy="2770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625A5-E766-432B-A74C-23B71DE06AD2}">
      <dsp:nvSpPr>
        <dsp:cNvPr id="0" name=""/>
        <dsp:cNvSpPr/>
      </dsp:nvSpPr>
      <dsp:spPr>
        <a:xfrm>
          <a:off x="3289363" y="696103"/>
          <a:ext cx="537507" cy="91440"/>
        </a:xfrm>
        <a:custGeom>
          <a:avLst/>
          <a:gdLst/>
          <a:ahLst/>
          <a:cxnLst/>
          <a:rect l="0" t="0" r="0" b="0"/>
          <a:pathLst>
            <a:path>
              <a:moveTo>
                <a:pt x="0" y="45720"/>
              </a:moveTo>
              <a:lnTo>
                <a:pt x="53750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43914" y="738983"/>
        <a:ext cx="28405" cy="5681"/>
      </dsp:txXfrm>
    </dsp:sp>
    <dsp:sp modelId="{9FB02B42-C9AC-4BAA-9946-4C8B773461F4}">
      <dsp:nvSpPr>
        <dsp:cNvPr id="0" name=""/>
        <dsp:cNvSpPr/>
      </dsp:nvSpPr>
      <dsp:spPr>
        <a:xfrm>
          <a:off x="821130" y="813"/>
          <a:ext cx="2470032" cy="14820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034" tIns="127046" rIns="121034" bIns="127046" numCol="1" spcCol="1270" anchor="ctr" anchorCtr="0">
          <a:noAutofit/>
        </a:bodyPr>
        <a:lstStyle/>
        <a:p>
          <a:pPr marL="0" lvl="0" indent="0" algn="ctr" defTabSz="755650">
            <a:lnSpc>
              <a:spcPct val="90000"/>
            </a:lnSpc>
            <a:spcBef>
              <a:spcPct val="0"/>
            </a:spcBef>
            <a:spcAft>
              <a:spcPct val="35000"/>
            </a:spcAft>
            <a:buNone/>
          </a:pPr>
          <a:r>
            <a:rPr lang="en-US" sz="1700" b="1" kern="1200" dirty="0"/>
            <a:t>Full day program for qualified 3- and 4-year-olds </a:t>
          </a:r>
          <a:endParaRPr lang="en-US" sz="1700" kern="1200" dirty="0"/>
        </a:p>
      </dsp:txBody>
      <dsp:txXfrm>
        <a:off x="821130" y="813"/>
        <a:ext cx="2470032" cy="1482019"/>
      </dsp:txXfrm>
    </dsp:sp>
    <dsp:sp modelId="{08EB4C6B-EFE6-43E6-A71B-9AA78FFCD913}">
      <dsp:nvSpPr>
        <dsp:cNvPr id="0" name=""/>
        <dsp:cNvSpPr/>
      </dsp:nvSpPr>
      <dsp:spPr>
        <a:xfrm>
          <a:off x="6327503" y="696103"/>
          <a:ext cx="537507" cy="91440"/>
        </a:xfrm>
        <a:custGeom>
          <a:avLst/>
          <a:gdLst/>
          <a:ahLst/>
          <a:cxnLst/>
          <a:rect l="0" t="0" r="0" b="0"/>
          <a:pathLst>
            <a:path>
              <a:moveTo>
                <a:pt x="0" y="45720"/>
              </a:moveTo>
              <a:lnTo>
                <a:pt x="53750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82055" y="738983"/>
        <a:ext cx="28405" cy="5681"/>
      </dsp:txXfrm>
    </dsp:sp>
    <dsp:sp modelId="{18CE30C8-2885-4A40-8738-6953B4718B12}">
      <dsp:nvSpPr>
        <dsp:cNvPr id="0" name=""/>
        <dsp:cNvSpPr/>
      </dsp:nvSpPr>
      <dsp:spPr>
        <a:xfrm>
          <a:off x="3859271" y="813"/>
          <a:ext cx="2470032" cy="14820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034" tIns="127046" rIns="121034" bIns="127046" numCol="1" spcCol="1270" anchor="ctr" anchorCtr="0">
          <a:noAutofit/>
        </a:bodyPr>
        <a:lstStyle/>
        <a:p>
          <a:pPr marL="0" lvl="0" indent="0" algn="ctr" defTabSz="755650">
            <a:lnSpc>
              <a:spcPct val="90000"/>
            </a:lnSpc>
            <a:spcBef>
              <a:spcPct val="0"/>
            </a:spcBef>
            <a:spcAft>
              <a:spcPct val="35000"/>
            </a:spcAft>
            <a:buNone/>
          </a:pPr>
          <a:r>
            <a:rPr lang="en-US" sz="1700" b="1" kern="1200" dirty="0"/>
            <a:t>Currently based at 21 schools during the regular CCPS school year</a:t>
          </a:r>
          <a:endParaRPr lang="en-US" sz="1700" kern="1200" dirty="0"/>
        </a:p>
      </dsp:txBody>
      <dsp:txXfrm>
        <a:off x="3859271" y="813"/>
        <a:ext cx="2470032" cy="1482019"/>
      </dsp:txXfrm>
    </dsp:sp>
    <dsp:sp modelId="{BFAD493E-35A9-40BF-9555-CCA4A6500E08}">
      <dsp:nvSpPr>
        <dsp:cNvPr id="0" name=""/>
        <dsp:cNvSpPr/>
      </dsp:nvSpPr>
      <dsp:spPr>
        <a:xfrm>
          <a:off x="2056146" y="1481033"/>
          <a:ext cx="6076281" cy="537507"/>
        </a:xfrm>
        <a:custGeom>
          <a:avLst/>
          <a:gdLst/>
          <a:ahLst/>
          <a:cxnLst/>
          <a:rect l="0" t="0" r="0" b="0"/>
          <a:pathLst>
            <a:path>
              <a:moveTo>
                <a:pt x="6076281" y="0"/>
              </a:moveTo>
              <a:lnTo>
                <a:pt x="6076281" y="285853"/>
              </a:lnTo>
              <a:lnTo>
                <a:pt x="0" y="285853"/>
              </a:lnTo>
              <a:lnTo>
                <a:pt x="0" y="537507"/>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41717" y="1746946"/>
        <a:ext cx="305139" cy="5681"/>
      </dsp:txXfrm>
    </dsp:sp>
    <dsp:sp modelId="{D5CA7481-4C69-4C5C-87FA-4AF1CDB95C28}">
      <dsp:nvSpPr>
        <dsp:cNvPr id="0" name=""/>
        <dsp:cNvSpPr/>
      </dsp:nvSpPr>
      <dsp:spPr>
        <a:xfrm>
          <a:off x="6897411" y="813"/>
          <a:ext cx="2470032" cy="14820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034" tIns="127046" rIns="121034" bIns="127046" numCol="1" spcCol="1270" anchor="ctr" anchorCtr="0">
          <a:noAutofit/>
        </a:bodyPr>
        <a:lstStyle/>
        <a:p>
          <a:pPr marL="0" lvl="0" indent="0" algn="ctr" defTabSz="755650">
            <a:lnSpc>
              <a:spcPct val="90000"/>
            </a:lnSpc>
            <a:spcBef>
              <a:spcPct val="0"/>
            </a:spcBef>
            <a:spcAft>
              <a:spcPct val="35000"/>
            </a:spcAft>
            <a:buNone/>
          </a:pPr>
          <a:r>
            <a:rPr lang="en-US" sz="1700" b="1" kern="1200" dirty="0"/>
            <a:t>Staff to student ratio 1:10</a:t>
          </a:r>
          <a:endParaRPr lang="en-US" sz="1700" kern="1200" dirty="0"/>
        </a:p>
      </dsp:txBody>
      <dsp:txXfrm>
        <a:off x="6897411" y="813"/>
        <a:ext cx="2470032" cy="1482019"/>
      </dsp:txXfrm>
    </dsp:sp>
    <dsp:sp modelId="{D099223B-586C-4135-A75E-8F17C8778619}">
      <dsp:nvSpPr>
        <dsp:cNvPr id="0" name=""/>
        <dsp:cNvSpPr/>
      </dsp:nvSpPr>
      <dsp:spPr>
        <a:xfrm>
          <a:off x="3289363" y="2746231"/>
          <a:ext cx="537507" cy="91440"/>
        </a:xfrm>
        <a:custGeom>
          <a:avLst/>
          <a:gdLst/>
          <a:ahLst/>
          <a:cxnLst/>
          <a:rect l="0" t="0" r="0" b="0"/>
          <a:pathLst>
            <a:path>
              <a:moveTo>
                <a:pt x="0" y="45720"/>
              </a:moveTo>
              <a:lnTo>
                <a:pt x="53750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43914" y="2789110"/>
        <a:ext cx="28405" cy="5681"/>
      </dsp:txXfrm>
    </dsp:sp>
    <dsp:sp modelId="{9AD6EEA6-9642-47A6-8D67-EC681D11694A}">
      <dsp:nvSpPr>
        <dsp:cNvPr id="0" name=""/>
        <dsp:cNvSpPr/>
      </dsp:nvSpPr>
      <dsp:spPr>
        <a:xfrm>
          <a:off x="821130" y="2050941"/>
          <a:ext cx="2470032" cy="14820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034" tIns="127046" rIns="121034" bIns="127046" numCol="1" spcCol="1270" anchor="ctr" anchorCtr="0">
          <a:noAutofit/>
        </a:bodyPr>
        <a:lstStyle/>
        <a:p>
          <a:pPr marL="0" lvl="0" indent="0" algn="ctr" defTabSz="755650">
            <a:lnSpc>
              <a:spcPct val="90000"/>
            </a:lnSpc>
            <a:spcBef>
              <a:spcPct val="0"/>
            </a:spcBef>
            <a:spcAft>
              <a:spcPct val="35000"/>
            </a:spcAft>
            <a:buNone/>
          </a:pPr>
          <a:r>
            <a:rPr lang="en-US" sz="1700" b="1" kern="1200"/>
            <a:t>Program focuses on school readiness for children and requires family involvement for improvement</a:t>
          </a:r>
          <a:endParaRPr lang="en-US" sz="1700" kern="1200"/>
        </a:p>
      </dsp:txBody>
      <dsp:txXfrm>
        <a:off x="821130" y="2050941"/>
        <a:ext cx="2470032" cy="1482019"/>
      </dsp:txXfrm>
    </dsp:sp>
    <dsp:sp modelId="{78FC76DE-C8AB-41A3-9CED-E573CFA4BA96}">
      <dsp:nvSpPr>
        <dsp:cNvPr id="0" name=""/>
        <dsp:cNvSpPr/>
      </dsp:nvSpPr>
      <dsp:spPr>
        <a:xfrm>
          <a:off x="6327503" y="2746231"/>
          <a:ext cx="537507" cy="91440"/>
        </a:xfrm>
        <a:custGeom>
          <a:avLst/>
          <a:gdLst/>
          <a:ahLst/>
          <a:cxnLst/>
          <a:rect l="0" t="0" r="0" b="0"/>
          <a:pathLst>
            <a:path>
              <a:moveTo>
                <a:pt x="0" y="45720"/>
              </a:moveTo>
              <a:lnTo>
                <a:pt x="53750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82055" y="2789110"/>
        <a:ext cx="28405" cy="5681"/>
      </dsp:txXfrm>
    </dsp:sp>
    <dsp:sp modelId="{8FC28023-A3EE-4BF5-8CFD-9943E8655505}">
      <dsp:nvSpPr>
        <dsp:cNvPr id="0" name=""/>
        <dsp:cNvSpPr/>
      </dsp:nvSpPr>
      <dsp:spPr>
        <a:xfrm>
          <a:off x="3859271" y="2050941"/>
          <a:ext cx="2470032" cy="14820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034" tIns="127046" rIns="121034" bIns="127046" numCol="1" spcCol="1270" anchor="ctr" anchorCtr="0">
          <a:noAutofit/>
        </a:bodyPr>
        <a:lstStyle/>
        <a:p>
          <a:pPr marL="0" lvl="0" indent="0" algn="ctr" defTabSz="755650">
            <a:lnSpc>
              <a:spcPct val="90000"/>
            </a:lnSpc>
            <a:spcBef>
              <a:spcPct val="0"/>
            </a:spcBef>
            <a:spcAft>
              <a:spcPct val="35000"/>
            </a:spcAft>
            <a:buNone/>
          </a:pPr>
          <a:r>
            <a:rPr lang="en-US" sz="1700" b="1" kern="1200" dirty="0"/>
            <a:t>Some 3- and 4-year-olds with disabilities are served in this environment </a:t>
          </a:r>
          <a:endParaRPr lang="en-US" sz="1700" kern="1200" dirty="0"/>
        </a:p>
      </dsp:txBody>
      <dsp:txXfrm>
        <a:off x="3859271" y="2050941"/>
        <a:ext cx="2470032" cy="1482019"/>
      </dsp:txXfrm>
    </dsp:sp>
    <dsp:sp modelId="{1F967C13-EEE0-446C-B0B8-BBAB1A27784C}">
      <dsp:nvSpPr>
        <dsp:cNvPr id="0" name=""/>
        <dsp:cNvSpPr/>
      </dsp:nvSpPr>
      <dsp:spPr>
        <a:xfrm>
          <a:off x="6897411" y="2050941"/>
          <a:ext cx="2470032" cy="14820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034" tIns="127046" rIns="121034" bIns="127046" numCol="1" spcCol="1270" anchor="ctr" anchorCtr="0">
          <a:noAutofit/>
        </a:bodyPr>
        <a:lstStyle/>
        <a:p>
          <a:pPr marL="0" lvl="0" indent="0" algn="ctr" defTabSz="755650">
            <a:lnSpc>
              <a:spcPct val="90000"/>
            </a:lnSpc>
            <a:spcBef>
              <a:spcPct val="0"/>
            </a:spcBef>
            <a:spcAft>
              <a:spcPct val="35000"/>
            </a:spcAft>
            <a:buNone/>
          </a:pPr>
          <a:r>
            <a:rPr lang="en-US" sz="1700" b="1" kern="1200"/>
            <a:t>Funded by federal Head Start funds</a:t>
          </a:r>
          <a:endParaRPr lang="en-US" sz="1700" kern="1200"/>
        </a:p>
      </dsp:txBody>
      <dsp:txXfrm>
        <a:off x="6897411" y="2050941"/>
        <a:ext cx="2470032" cy="14820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2C335-9605-4AD7-8174-01C60FB1F7B5}">
      <dsp:nvSpPr>
        <dsp:cNvPr id="0" name=""/>
        <dsp:cNvSpPr/>
      </dsp:nvSpPr>
      <dsp:spPr>
        <a:xfrm>
          <a:off x="132383" y="556543"/>
          <a:ext cx="680634" cy="68063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FA5C2F-69FD-404D-846A-F12A7E357264}">
      <dsp:nvSpPr>
        <dsp:cNvPr id="0" name=""/>
        <dsp:cNvSpPr/>
      </dsp:nvSpPr>
      <dsp:spPr>
        <a:xfrm>
          <a:off x="275317" y="699476"/>
          <a:ext cx="394767" cy="39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2A8633-6557-4E66-B3E7-9E4E06FACECA}">
      <dsp:nvSpPr>
        <dsp:cNvPr id="0" name=""/>
        <dsp:cNvSpPr/>
      </dsp:nvSpPr>
      <dsp:spPr>
        <a:xfrm>
          <a:off x="958868" y="34891"/>
          <a:ext cx="1604351" cy="1723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t>Full day VPK (combined with Parent Pay Option) The full day VPK program is limited to space availability and parents are responsible for additional fees. This program is offered at 23 schools.</a:t>
          </a:r>
        </a:p>
      </dsp:txBody>
      <dsp:txXfrm>
        <a:off x="958868" y="34891"/>
        <a:ext cx="1604351" cy="1723937"/>
      </dsp:txXfrm>
    </dsp:sp>
    <dsp:sp modelId="{56D7B9BA-1545-4775-8978-C06DDA8B1D60}">
      <dsp:nvSpPr>
        <dsp:cNvPr id="0" name=""/>
        <dsp:cNvSpPr/>
      </dsp:nvSpPr>
      <dsp:spPr>
        <a:xfrm>
          <a:off x="2842765" y="556543"/>
          <a:ext cx="680634" cy="68063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F1679E-95A5-492A-8CD8-D390B7765A0A}">
      <dsp:nvSpPr>
        <dsp:cNvPr id="0" name=""/>
        <dsp:cNvSpPr/>
      </dsp:nvSpPr>
      <dsp:spPr>
        <a:xfrm>
          <a:off x="2985699" y="699476"/>
          <a:ext cx="394767" cy="39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9053FE-A292-493D-B21D-09047D4063FB}">
      <dsp:nvSpPr>
        <dsp:cNvPr id="0" name=""/>
        <dsp:cNvSpPr/>
      </dsp:nvSpPr>
      <dsp:spPr>
        <a:xfrm>
          <a:off x="3669250" y="360102"/>
          <a:ext cx="1604351" cy="1073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t>Based at 2 schools with VPK only programs, and 21 schools with blended VPK/Head Start/ESE Inclusion classes</a:t>
          </a:r>
        </a:p>
      </dsp:txBody>
      <dsp:txXfrm>
        <a:off x="3669250" y="360102"/>
        <a:ext cx="1604351" cy="1073516"/>
      </dsp:txXfrm>
    </dsp:sp>
    <dsp:sp modelId="{BF79CCB4-712D-44BA-B489-07DE0A61EE5B}">
      <dsp:nvSpPr>
        <dsp:cNvPr id="0" name=""/>
        <dsp:cNvSpPr/>
      </dsp:nvSpPr>
      <dsp:spPr>
        <a:xfrm>
          <a:off x="5553148" y="556543"/>
          <a:ext cx="680634" cy="68063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A71467-44E9-44CD-B823-5933F0D2B044}">
      <dsp:nvSpPr>
        <dsp:cNvPr id="0" name=""/>
        <dsp:cNvSpPr/>
      </dsp:nvSpPr>
      <dsp:spPr>
        <a:xfrm>
          <a:off x="5696081" y="699476"/>
          <a:ext cx="394767" cy="39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EFB678-7FF9-40EC-97AE-AEEBAC24FC1B}">
      <dsp:nvSpPr>
        <dsp:cNvPr id="0" name=""/>
        <dsp:cNvSpPr/>
      </dsp:nvSpPr>
      <dsp:spPr>
        <a:xfrm>
          <a:off x="6379632" y="107049"/>
          <a:ext cx="1604351" cy="1579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t>Half Day VPK at Sabal Palm Elementary School (NO COST TO PARENT) The 3-hour half day VPK program is limited to space availability and offers morning and afternoon sessions. </a:t>
          </a:r>
        </a:p>
      </dsp:txBody>
      <dsp:txXfrm>
        <a:off x="6379632" y="107049"/>
        <a:ext cx="1604351" cy="1579622"/>
      </dsp:txXfrm>
    </dsp:sp>
    <dsp:sp modelId="{0DFC4719-4C87-47B3-8FAA-5BC7F6EA9DEC}">
      <dsp:nvSpPr>
        <dsp:cNvPr id="0" name=""/>
        <dsp:cNvSpPr/>
      </dsp:nvSpPr>
      <dsp:spPr>
        <a:xfrm>
          <a:off x="8263530" y="556543"/>
          <a:ext cx="680634" cy="68063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8BE5EE-BEE2-4449-953D-2816C745588E}">
      <dsp:nvSpPr>
        <dsp:cNvPr id="0" name=""/>
        <dsp:cNvSpPr/>
      </dsp:nvSpPr>
      <dsp:spPr>
        <a:xfrm>
          <a:off x="8406463" y="699476"/>
          <a:ext cx="394767" cy="39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2C5D04-82BA-4151-928D-C67A82291453}">
      <dsp:nvSpPr>
        <dsp:cNvPr id="0" name=""/>
        <dsp:cNvSpPr/>
      </dsp:nvSpPr>
      <dsp:spPr>
        <a:xfrm>
          <a:off x="9090014" y="556543"/>
          <a:ext cx="1604351" cy="680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t>Staff to student ratio 1:10</a:t>
          </a:r>
        </a:p>
      </dsp:txBody>
      <dsp:txXfrm>
        <a:off x="9090014" y="556543"/>
        <a:ext cx="1604351" cy="680634"/>
      </dsp:txXfrm>
    </dsp:sp>
    <dsp:sp modelId="{386091B9-E82C-4102-A74D-720CEC278B6B}">
      <dsp:nvSpPr>
        <dsp:cNvPr id="0" name=""/>
        <dsp:cNvSpPr/>
      </dsp:nvSpPr>
      <dsp:spPr>
        <a:xfrm>
          <a:off x="132383" y="2647417"/>
          <a:ext cx="680634" cy="68063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4B7319-841C-4F89-851A-616AC7893BF4}">
      <dsp:nvSpPr>
        <dsp:cNvPr id="0" name=""/>
        <dsp:cNvSpPr/>
      </dsp:nvSpPr>
      <dsp:spPr>
        <a:xfrm>
          <a:off x="275317" y="2790350"/>
          <a:ext cx="394767" cy="39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05D6B9-C8B7-449A-8933-05E3E8AB5E36}">
      <dsp:nvSpPr>
        <dsp:cNvPr id="0" name=""/>
        <dsp:cNvSpPr/>
      </dsp:nvSpPr>
      <dsp:spPr>
        <a:xfrm>
          <a:off x="958868" y="2437547"/>
          <a:ext cx="1604351" cy="1100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t>Focuses on school readiness</a:t>
          </a:r>
        </a:p>
      </dsp:txBody>
      <dsp:txXfrm>
        <a:off x="958868" y="2437547"/>
        <a:ext cx="1604351" cy="1100374"/>
      </dsp:txXfrm>
    </dsp:sp>
    <dsp:sp modelId="{372FCB71-BDCA-48FE-9A77-6A3B3A2BD596}">
      <dsp:nvSpPr>
        <dsp:cNvPr id="0" name=""/>
        <dsp:cNvSpPr/>
      </dsp:nvSpPr>
      <dsp:spPr>
        <a:xfrm>
          <a:off x="2842765" y="2647417"/>
          <a:ext cx="680634" cy="68063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1F9FF0-FADC-4284-A8FE-D64A172B0CA3}">
      <dsp:nvSpPr>
        <dsp:cNvPr id="0" name=""/>
        <dsp:cNvSpPr/>
      </dsp:nvSpPr>
      <dsp:spPr>
        <a:xfrm>
          <a:off x="2985699" y="2790350"/>
          <a:ext cx="394767" cy="39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976AFF-4103-457C-9A65-2D0AF0F4C151}">
      <dsp:nvSpPr>
        <dsp:cNvPr id="0" name=""/>
        <dsp:cNvSpPr/>
      </dsp:nvSpPr>
      <dsp:spPr>
        <a:xfrm>
          <a:off x="3669250" y="2376572"/>
          <a:ext cx="1604351" cy="1222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t>Funded by Florida Office of Early Learning/Early Learning Coalition of Southwest Florida. </a:t>
          </a:r>
        </a:p>
      </dsp:txBody>
      <dsp:txXfrm>
        <a:off x="3669250" y="2376572"/>
        <a:ext cx="1604351" cy="12223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6B7D1-F2C2-4E07-855C-F576D3C2C81A}">
      <dsp:nvSpPr>
        <dsp:cNvPr id="0" name=""/>
        <dsp:cNvSpPr/>
      </dsp:nvSpPr>
      <dsp:spPr>
        <a:xfrm>
          <a:off x="5719559" y="32002"/>
          <a:ext cx="1626669" cy="1128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Full day </a:t>
          </a:r>
          <a:r>
            <a:rPr lang="en-US" sz="1400" kern="1200" dirty="0"/>
            <a:t>program</a:t>
          </a:r>
          <a:r>
            <a:rPr lang="en-US" sz="1500" kern="1200" dirty="0"/>
            <a:t> for children ages 3-5</a:t>
          </a:r>
        </a:p>
      </dsp:txBody>
      <dsp:txXfrm>
        <a:off x="5719559" y="32002"/>
        <a:ext cx="1626669" cy="1128331"/>
      </dsp:txXfrm>
    </dsp:sp>
    <dsp:sp modelId="{C4F65979-30BF-4A7A-82ED-23081B0D1C54}">
      <dsp:nvSpPr>
        <dsp:cNvPr id="0" name=""/>
        <dsp:cNvSpPr/>
      </dsp:nvSpPr>
      <dsp:spPr>
        <a:xfrm>
          <a:off x="3310055" y="-1173"/>
          <a:ext cx="4236017" cy="4236017"/>
        </a:xfrm>
        <a:prstGeom prst="circularArrow">
          <a:avLst>
            <a:gd name="adj1" fmla="val 5194"/>
            <a:gd name="adj2" fmla="val 335474"/>
            <a:gd name="adj3" fmla="val 21295029"/>
            <a:gd name="adj4" fmla="val 19764673"/>
            <a:gd name="adj5" fmla="val 60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C4ECAF-E8F0-4B11-BB53-21F22DE2B0F8}">
      <dsp:nvSpPr>
        <dsp:cNvPr id="0" name=""/>
        <dsp:cNvSpPr/>
      </dsp:nvSpPr>
      <dsp:spPr>
        <a:xfrm>
          <a:off x="6651550" y="2133513"/>
          <a:ext cx="1128331" cy="1128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Based </a:t>
          </a:r>
          <a:r>
            <a:rPr lang="en-US" sz="1400" kern="1200" dirty="0"/>
            <a:t>at</a:t>
          </a:r>
          <a:r>
            <a:rPr lang="en-US" sz="1300" kern="1200" dirty="0"/>
            <a:t> 14 schools</a:t>
          </a:r>
        </a:p>
      </dsp:txBody>
      <dsp:txXfrm>
        <a:off x="6651550" y="2133513"/>
        <a:ext cx="1128331" cy="1128331"/>
      </dsp:txXfrm>
    </dsp:sp>
    <dsp:sp modelId="{FA98E37B-7602-4F88-A7D4-2FA58B123AA5}">
      <dsp:nvSpPr>
        <dsp:cNvPr id="0" name=""/>
        <dsp:cNvSpPr/>
      </dsp:nvSpPr>
      <dsp:spPr>
        <a:xfrm>
          <a:off x="3310055" y="-1173"/>
          <a:ext cx="4236017" cy="4236017"/>
        </a:xfrm>
        <a:prstGeom prst="circularArrow">
          <a:avLst>
            <a:gd name="adj1" fmla="val 5194"/>
            <a:gd name="adj2" fmla="val 335474"/>
            <a:gd name="adj3" fmla="val 4016550"/>
            <a:gd name="adj4" fmla="val 2251732"/>
            <a:gd name="adj5" fmla="val 60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2D8620-A108-4E64-BA2E-283AAF24F672}">
      <dsp:nvSpPr>
        <dsp:cNvPr id="0" name=""/>
        <dsp:cNvSpPr/>
      </dsp:nvSpPr>
      <dsp:spPr>
        <a:xfrm>
          <a:off x="4863898" y="3432318"/>
          <a:ext cx="1128331" cy="1128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Typical staff to student ratio </a:t>
          </a:r>
          <a:r>
            <a:rPr lang="en-US" sz="1400" kern="1200" dirty="0"/>
            <a:t>ranges</a:t>
          </a:r>
          <a:r>
            <a:rPr lang="en-US" sz="1500" kern="1200" dirty="0"/>
            <a:t> from 1:3 to 1:6</a:t>
          </a:r>
        </a:p>
      </dsp:txBody>
      <dsp:txXfrm>
        <a:off x="4863898" y="3432318"/>
        <a:ext cx="1128331" cy="1128331"/>
      </dsp:txXfrm>
    </dsp:sp>
    <dsp:sp modelId="{C18F2804-9E4D-4A15-A746-4F57B6B3DCB3}">
      <dsp:nvSpPr>
        <dsp:cNvPr id="0" name=""/>
        <dsp:cNvSpPr/>
      </dsp:nvSpPr>
      <dsp:spPr>
        <a:xfrm>
          <a:off x="3310055" y="-1173"/>
          <a:ext cx="4236017" cy="4236017"/>
        </a:xfrm>
        <a:prstGeom prst="circularArrow">
          <a:avLst>
            <a:gd name="adj1" fmla="val 5194"/>
            <a:gd name="adj2" fmla="val 335474"/>
            <a:gd name="adj3" fmla="val 8212793"/>
            <a:gd name="adj4" fmla="val 6447976"/>
            <a:gd name="adj5" fmla="val 60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7E1B3F-C20A-4A7B-B20A-F85DE4B05E5E}">
      <dsp:nvSpPr>
        <dsp:cNvPr id="0" name=""/>
        <dsp:cNvSpPr/>
      </dsp:nvSpPr>
      <dsp:spPr>
        <a:xfrm>
          <a:off x="2869068" y="2133513"/>
          <a:ext cx="1542688" cy="1128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Program </a:t>
          </a:r>
          <a:r>
            <a:rPr lang="en-US" sz="1400" kern="1200" dirty="0"/>
            <a:t>focuses</a:t>
          </a:r>
          <a:r>
            <a:rPr lang="en-US" sz="1300" kern="1200" dirty="0"/>
            <a:t> o</a:t>
          </a:r>
          <a:r>
            <a:rPr lang="en-US" sz="1400" kern="1200" dirty="0"/>
            <a:t>n</a:t>
          </a:r>
          <a:r>
            <a:rPr lang="en-US" sz="1300" kern="1200" dirty="0"/>
            <a:t> kindergarten readiness</a:t>
          </a:r>
        </a:p>
      </dsp:txBody>
      <dsp:txXfrm>
        <a:off x="2869068" y="2133513"/>
        <a:ext cx="1542688" cy="1128331"/>
      </dsp:txXfrm>
    </dsp:sp>
    <dsp:sp modelId="{AF0C5779-295F-4597-8BAD-679038590DAB}">
      <dsp:nvSpPr>
        <dsp:cNvPr id="0" name=""/>
        <dsp:cNvSpPr/>
      </dsp:nvSpPr>
      <dsp:spPr>
        <a:xfrm>
          <a:off x="3310055" y="-1173"/>
          <a:ext cx="4236017" cy="4236017"/>
        </a:xfrm>
        <a:prstGeom prst="circularArrow">
          <a:avLst>
            <a:gd name="adj1" fmla="val 5194"/>
            <a:gd name="adj2" fmla="val 335474"/>
            <a:gd name="adj3" fmla="val 12299852"/>
            <a:gd name="adj4" fmla="val 10769497"/>
            <a:gd name="adj5" fmla="val 60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D62EE1-3D18-47A8-BA08-A9C68E7C3764}">
      <dsp:nvSpPr>
        <dsp:cNvPr id="0" name=""/>
        <dsp:cNvSpPr/>
      </dsp:nvSpPr>
      <dsp:spPr>
        <a:xfrm>
          <a:off x="3644774" y="32002"/>
          <a:ext cx="1356919" cy="1128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Services funded by Florida FTE funds and federal IDEA funds</a:t>
          </a:r>
        </a:p>
      </dsp:txBody>
      <dsp:txXfrm>
        <a:off x="3644774" y="32002"/>
        <a:ext cx="1356919" cy="1128331"/>
      </dsp:txXfrm>
    </dsp:sp>
    <dsp:sp modelId="{15447A80-F25F-47BA-9F4E-17DAF4F508CD}">
      <dsp:nvSpPr>
        <dsp:cNvPr id="0" name=""/>
        <dsp:cNvSpPr/>
      </dsp:nvSpPr>
      <dsp:spPr>
        <a:xfrm>
          <a:off x="3310055" y="-1173"/>
          <a:ext cx="4236017" cy="4236017"/>
        </a:xfrm>
        <a:prstGeom prst="circularArrow">
          <a:avLst>
            <a:gd name="adj1" fmla="val 5194"/>
            <a:gd name="adj2" fmla="val 335474"/>
            <a:gd name="adj3" fmla="val 16399810"/>
            <a:gd name="adj4" fmla="val 15413352"/>
            <a:gd name="adj5" fmla="val 606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1A434-F148-4A3A-9238-0C347D8DEE2F}">
      <dsp:nvSpPr>
        <dsp:cNvPr id="0" name=""/>
        <dsp:cNvSpPr/>
      </dsp:nvSpPr>
      <dsp:spPr>
        <a:xfrm>
          <a:off x="4727" y="1165500"/>
          <a:ext cx="8098781" cy="5053977"/>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t>APPLY NOW! </a:t>
          </a:r>
        </a:p>
        <a:p>
          <a:pPr marL="0" lvl="0" indent="0" algn="ctr" defTabSz="1778000">
            <a:lnSpc>
              <a:spcPct val="90000"/>
            </a:lnSpc>
            <a:spcBef>
              <a:spcPct val="0"/>
            </a:spcBef>
            <a:spcAft>
              <a:spcPct val="35000"/>
            </a:spcAft>
            <a:buNone/>
          </a:pPr>
          <a:r>
            <a:rPr lang="en-US" sz="3600" b="1" kern="1200" dirty="0"/>
            <a:t>www.collierschools.com/PreK</a:t>
          </a:r>
        </a:p>
        <a:p>
          <a:pPr marL="0" lvl="0" indent="0" algn="ctr" defTabSz="1778000">
            <a:lnSpc>
              <a:spcPct val="90000"/>
            </a:lnSpc>
            <a:spcBef>
              <a:spcPct val="0"/>
            </a:spcBef>
            <a:spcAft>
              <a:spcPct val="35000"/>
            </a:spcAft>
            <a:buNone/>
          </a:pPr>
          <a:r>
            <a:rPr lang="en-US" sz="3600" b="1" kern="1200" dirty="0"/>
            <a:t>(239) 377-0590</a:t>
          </a:r>
        </a:p>
        <a:p>
          <a:pPr marL="0" lvl="0" indent="0" algn="ctr" defTabSz="1778000">
            <a:lnSpc>
              <a:spcPct val="90000"/>
            </a:lnSpc>
            <a:spcBef>
              <a:spcPct val="0"/>
            </a:spcBef>
            <a:spcAft>
              <a:spcPct val="35000"/>
            </a:spcAft>
            <a:buNone/>
          </a:pPr>
          <a:r>
            <a:rPr lang="en-US" sz="3200" b="1" kern="1200" dirty="0"/>
            <a:t>Email:  PreK@collierschools.com</a:t>
          </a:r>
        </a:p>
      </dsp:txBody>
      <dsp:txXfrm>
        <a:off x="152753" y="1313526"/>
        <a:ext cx="7802729" cy="475792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1" tIns="45716" rIns="91431" bIns="45716"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31" tIns="45716" rIns="91431" bIns="45716" rtlCol="0"/>
          <a:lstStyle>
            <a:lvl1pPr algn="r">
              <a:defRPr sz="1200"/>
            </a:lvl1pPr>
          </a:lstStyle>
          <a:p>
            <a:fld id="{7D9D69B3-692A-4579-B1C9-419BFFD3DFD6}"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1" tIns="45716" rIns="91431" bIns="45716"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1" tIns="45716" rIns="91431"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1" tIns="45716" rIns="91431" bIns="45716"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4"/>
            <a:ext cx="2971800" cy="458787"/>
          </a:xfrm>
          <a:prstGeom prst="rect">
            <a:avLst/>
          </a:prstGeom>
        </p:spPr>
        <p:txBody>
          <a:bodyPr vert="horz" lIns="91431" tIns="45716" rIns="91431" bIns="45716" rtlCol="0" anchor="b"/>
          <a:lstStyle>
            <a:lvl1pPr algn="r">
              <a:defRPr sz="1200"/>
            </a:lvl1pPr>
          </a:lstStyle>
          <a:p>
            <a:fld id="{4C9E6AB3-1161-4662-98A9-107D5635242B}" type="slidenum">
              <a:rPr lang="en-US" smtClean="0"/>
              <a:t>‹#›</a:t>
            </a:fld>
            <a:endParaRPr lang="en-US"/>
          </a:p>
        </p:txBody>
      </p:sp>
    </p:spTree>
    <p:extLst>
      <p:ext uri="{BB962C8B-B14F-4D97-AF65-F5344CB8AC3E}">
        <p14:creationId xmlns:p14="http://schemas.microsoft.com/office/powerpoint/2010/main" val="741393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ccpsprek/"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x.com/ccps_preK" TargetMode="External"/><Relationship Id="rId4" Type="http://schemas.openxmlformats.org/officeDocument/2006/relationships/hyperlink" Target="https://www.instagram.com/ccpsprek/%E2%80%8B"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311">
              <a:defRPr/>
            </a:pPr>
            <a:fld id="{C24B6778-BEEF-4F8C-8DD6-65E87B997B3B}" type="slidenum">
              <a:rPr lang="en-US">
                <a:solidFill>
                  <a:prstClr val="black"/>
                </a:solidFill>
                <a:latin typeface="Calibri" panose="020F0502020204030204"/>
              </a:rPr>
              <a:pPr defTabSz="914311">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40300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current MPAC board consists of two leaders. A president and vice president. </a:t>
            </a:r>
          </a:p>
        </p:txBody>
      </p:sp>
      <p:sp>
        <p:nvSpPr>
          <p:cNvPr id="4" name="Slide Number Placeholder 3"/>
          <p:cNvSpPr>
            <a:spLocks noGrp="1"/>
          </p:cNvSpPr>
          <p:nvPr>
            <p:ph type="sldNum" sz="quarter" idx="5"/>
          </p:nvPr>
        </p:nvSpPr>
        <p:spPr/>
        <p:txBody>
          <a:bodyPr/>
          <a:lstStyle/>
          <a:p>
            <a:fld id="{4C9E6AB3-1161-4662-98A9-107D5635242B}" type="slidenum">
              <a:rPr lang="en-US" smtClean="0"/>
              <a:t>12</a:t>
            </a:fld>
            <a:endParaRPr lang="en-US"/>
          </a:p>
        </p:txBody>
      </p:sp>
    </p:spTree>
    <p:extLst>
      <p:ext uri="{BB962C8B-B14F-4D97-AF65-F5344CB8AC3E}">
        <p14:creationId xmlns:p14="http://schemas.microsoft.com/office/powerpoint/2010/main" val="2985698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356B3-DCEB-0B47-2A96-6E3E192BF7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BE592-42D4-12F3-7EB9-AB8C2FF912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32D49-2418-7D05-1018-E75B542C5F6E}"/>
              </a:ext>
            </a:extLst>
          </p:cNvPr>
          <p:cNvSpPr>
            <a:spLocks noGrp="1"/>
          </p:cNvSpPr>
          <p:nvPr>
            <p:ph type="body" idx="1"/>
          </p:nvPr>
        </p:nvSpPr>
        <p:spPr/>
        <p:txBody>
          <a:bodyPr/>
          <a:lstStyle/>
          <a:p>
            <a:r>
              <a:rPr lang="en-US" dirty="0"/>
              <a:t>“The next few slides will share highlights from our Secondary Parent Institute held last fall.”</a:t>
            </a:r>
          </a:p>
        </p:txBody>
      </p:sp>
      <p:sp>
        <p:nvSpPr>
          <p:cNvPr id="4" name="Slide Number Placeholder 3">
            <a:extLst>
              <a:ext uri="{FF2B5EF4-FFF2-40B4-BE49-F238E27FC236}">
                <a16:creationId xmlns:a16="http://schemas.microsoft.com/office/drawing/2014/main" id="{5938E587-1B30-23D0-BC6E-84E513BA2742}"/>
              </a:ext>
            </a:extLst>
          </p:cNvPr>
          <p:cNvSpPr>
            <a:spLocks noGrp="1"/>
          </p:cNvSpPr>
          <p:nvPr>
            <p:ph type="sldNum" sz="quarter" idx="10"/>
          </p:nvPr>
        </p:nvSpPr>
        <p:spPr/>
        <p:txBody>
          <a:bodyPr/>
          <a:lstStyle/>
          <a:p>
            <a:pPr defTabSz="914311">
              <a:defRPr/>
            </a:pPr>
            <a:fld id="{C24B6778-BEEF-4F8C-8DD6-65E87B997B3B}" type="slidenum">
              <a:rPr lang="en-US">
                <a:solidFill>
                  <a:prstClr val="black"/>
                </a:solidFill>
                <a:latin typeface="Calibri" panose="020F0502020204030204"/>
              </a:rPr>
              <a:pPr defTabSz="914311">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3203968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Comic Sans MS" panose="030F0702030302020204" pitchFamily="66" charset="0"/>
              </a:rPr>
              <a:t>The goal of our Fall Parent Institute was to help parents and caregivers better understand how to support their child’s path from high school into college and future careers.</a:t>
            </a:r>
          </a:p>
          <a:p>
            <a:endParaRPr lang="en-US" sz="1400" dirty="0">
              <a:latin typeface="Comic Sans MS" panose="030F0702030302020204" pitchFamily="66" charset="0"/>
            </a:endParaRPr>
          </a:p>
          <a:p>
            <a:r>
              <a:rPr lang="en-US" sz="1400" dirty="0">
                <a:latin typeface="Comic Sans MS" panose="030F0702030302020204" pitchFamily="66" charset="0"/>
              </a:rPr>
              <a:t>Florida </a:t>
            </a:r>
            <a:r>
              <a:rPr lang="en-US" sz="1400" dirty="0" err="1">
                <a:latin typeface="Comic Sans MS" panose="030F0702030302020204" pitchFamily="66" charset="0"/>
              </a:rPr>
              <a:t>SouthWestern</a:t>
            </a:r>
            <a:r>
              <a:rPr lang="en-US" sz="1400" dirty="0">
                <a:latin typeface="Comic Sans MS" panose="030F0702030302020204" pitchFamily="66" charset="0"/>
              </a:rPr>
              <a:t> State College (FSW) shared information about why earning a college degree matters and how it can impact long-term earnings. Dr. Harvey gave a helpful overview of the programs offered at FSW and talked about affordability. FSW is one of the most affordable higher education options in Florida, and about 70% of students graduate debt-free.</a:t>
            </a:r>
          </a:p>
          <a:p>
            <a:endParaRPr lang="en-US" sz="1400" dirty="0">
              <a:latin typeface="Comic Sans MS" panose="030F0702030302020204" pitchFamily="66" charset="0"/>
            </a:endParaRPr>
          </a:p>
          <a:p>
            <a:r>
              <a:rPr lang="en-US" sz="1400" dirty="0">
                <a:latin typeface="Comic Sans MS" panose="030F0702030302020204" pitchFamily="66" charset="0"/>
              </a:rPr>
              <a:t>Representatives from </a:t>
            </a:r>
            <a:r>
              <a:rPr lang="en-US" sz="1400" dirty="0" err="1">
                <a:latin typeface="Comic Sans MS" panose="030F0702030302020204" pitchFamily="66" charset="0"/>
              </a:rPr>
              <a:t>iTECH</a:t>
            </a:r>
            <a:r>
              <a:rPr lang="en-US" sz="1400" dirty="0">
                <a:latin typeface="Comic Sans MS" panose="030F0702030302020204" pitchFamily="66" charset="0"/>
              </a:rPr>
              <a:t>, Mr. </a:t>
            </a:r>
            <a:r>
              <a:rPr lang="en-US" sz="1400" dirty="0" err="1">
                <a:latin typeface="Comic Sans MS" panose="030F0702030302020204" pitchFamily="66" charset="0"/>
              </a:rPr>
              <a:t>Paquete</a:t>
            </a:r>
            <a:r>
              <a:rPr lang="en-US" sz="1400" dirty="0">
                <a:latin typeface="Comic Sans MS" panose="030F0702030302020204" pitchFamily="66" charset="0"/>
              </a:rPr>
              <a:t> and Ms. Alfaro, talked about the career programs available at the Immokalee </a:t>
            </a:r>
            <a:r>
              <a:rPr lang="en-US" sz="1400" dirty="0" err="1">
                <a:latin typeface="Comic Sans MS" panose="030F0702030302020204" pitchFamily="66" charset="0"/>
              </a:rPr>
              <a:t>iTECH</a:t>
            </a:r>
            <a:r>
              <a:rPr lang="en-US" sz="1400" dirty="0">
                <a:latin typeface="Comic Sans MS" panose="030F0702030302020204" pitchFamily="66" charset="0"/>
              </a:rPr>
              <a:t> campus (16 programs) and the Golden Gate campus (4 programs). They highlighted the benefits of </a:t>
            </a:r>
            <a:r>
              <a:rPr lang="en-US" sz="1400" dirty="0" err="1">
                <a:latin typeface="Comic Sans MS" panose="030F0702030302020204" pitchFamily="66" charset="0"/>
              </a:rPr>
              <a:t>iTECH</a:t>
            </a:r>
            <a:r>
              <a:rPr lang="en-US" sz="1400" dirty="0">
                <a:latin typeface="Comic Sans MS" panose="030F0702030302020204" pitchFamily="66" charset="0"/>
              </a:rPr>
              <a:t>, including that about 90% of students are on scholarships and graduate with no student loan debt. Most programs take two years or less to complete, and </a:t>
            </a:r>
            <a:r>
              <a:rPr lang="en-US" sz="1400" dirty="0" err="1">
                <a:latin typeface="Comic Sans MS" panose="030F0702030302020204" pitchFamily="66" charset="0"/>
              </a:rPr>
              <a:t>iTECH</a:t>
            </a:r>
            <a:r>
              <a:rPr lang="en-US" sz="1400" dirty="0">
                <a:latin typeface="Comic Sans MS" panose="030F0702030302020204" pitchFamily="66" charset="0"/>
              </a:rPr>
              <a:t> has a school-wide job placement rate of over 93%.</a:t>
            </a:r>
          </a:p>
          <a:p>
            <a:endParaRPr lang="en-US" sz="1400" dirty="0">
              <a:latin typeface="Comic Sans MS" panose="030F0702030302020204" pitchFamily="66" charset="0"/>
            </a:endParaRPr>
          </a:p>
          <a:p>
            <a:r>
              <a:rPr lang="en-US" sz="1400" dirty="0">
                <a:latin typeface="Comic Sans MS" panose="030F0702030302020204" pitchFamily="66" charset="0"/>
              </a:rPr>
              <a:t>Giselle Nava and Sonia Atiyeh from the Immokalee Foundation shared how their organization supports students starting as early as elementary school through Immokalee Readers. In middle school, students participate in career exploration, and in high school they can take part in career immersion programs in areas such as Engineering and Construction Management, Business Management and Entrepreneurship, Education and Human Services, and Health Care.</a:t>
            </a:r>
          </a:p>
          <a:p>
            <a:endParaRPr lang="en-US" sz="1400" dirty="0">
              <a:latin typeface="Comic Sans MS" panose="030F0702030302020204" pitchFamily="66" charset="0"/>
            </a:endParaRPr>
          </a:p>
          <a:p>
            <a:r>
              <a:rPr lang="en-US" sz="1400" dirty="0">
                <a:latin typeface="Comic Sans MS" panose="030F0702030302020204" pitchFamily="66" charset="0"/>
              </a:rPr>
              <a:t>We also heard from representatives from the Guadalupe Center—Robert Spano, Daniel Martinez, and Jim Ragusa. They spoke about their after-school tutoring and summer enrichment programs, which currently serve over 750 K–2 students across five elementary schools in Immokalee. They also shared how high school students can work as paid tutors, serving as role models while supporting younger students who need academic help.</a:t>
            </a:r>
          </a:p>
          <a:p>
            <a:endParaRPr lang="en-US" sz="1400" dirty="0">
              <a:latin typeface="Comic Sans MS" panose="030F0702030302020204" pitchFamily="66" charset="0"/>
            </a:endParaRPr>
          </a:p>
          <a:p>
            <a:r>
              <a:rPr lang="en-US" sz="1400" dirty="0">
                <a:latin typeface="Comic Sans MS" panose="030F0702030302020204" pitchFamily="66" charset="0"/>
              </a:rPr>
              <a:t>Overall, we were very fortunate to have such a wide range of knowledgeable community partners. Their information and guidance provided valuable support to parents of middle and high school students.</a:t>
            </a:r>
          </a:p>
          <a:p>
            <a:endParaRPr lang="en-US" dirty="0"/>
          </a:p>
        </p:txBody>
      </p:sp>
      <p:sp>
        <p:nvSpPr>
          <p:cNvPr id="4" name="Slide Number Placeholder 3"/>
          <p:cNvSpPr>
            <a:spLocks noGrp="1"/>
          </p:cNvSpPr>
          <p:nvPr>
            <p:ph type="sldNum" sz="quarter" idx="5"/>
          </p:nvPr>
        </p:nvSpPr>
        <p:spPr/>
        <p:txBody>
          <a:bodyPr/>
          <a:lstStyle/>
          <a:p>
            <a:fld id="{4C9E6AB3-1161-4662-98A9-107D5635242B}" type="slidenum">
              <a:rPr lang="en-US" smtClean="0"/>
              <a:t>14</a:t>
            </a:fld>
            <a:endParaRPr lang="en-US"/>
          </a:p>
        </p:txBody>
      </p:sp>
    </p:spTree>
    <p:extLst>
      <p:ext uri="{BB962C8B-B14F-4D97-AF65-F5344CB8AC3E}">
        <p14:creationId xmlns:p14="http://schemas.microsoft.com/office/powerpoint/2010/main" val="1696930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9E6AB3-1161-4662-98A9-107D5635242B}" type="slidenum">
              <a:rPr lang="en-US" smtClean="0"/>
              <a:t>16</a:t>
            </a:fld>
            <a:endParaRPr lang="en-US"/>
          </a:p>
        </p:txBody>
      </p:sp>
    </p:spTree>
    <p:extLst>
      <p:ext uri="{BB962C8B-B14F-4D97-AF65-F5344CB8AC3E}">
        <p14:creationId xmlns:p14="http://schemas.microsoft.com/office/powerpoint/2010/main" val="2462433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our parent surveys we collected last fall, families shared that Mondays and Fridays work best, especially in the evening from six to eight. You also told us that on a secondary level, you want more support with college and career planning, English classes for parents, and understanding high school graduation requirements</a:t>
            </a:r>
          </a:p>
        </p:txBody>
      </p:sp>
      <p:sp>
        <p:nvSpPr>
          <p:cNvPr id="4" name="Slide Number Placeholder 3"/>
          <p:cNvSpPr>
            <a:spLocks noGrp="1"/>
          </p:cNvSpPr>
          <p:nvPr>
            <p:ph type="sldNum" sz="quarter" idx="10"/>
          </p:nvPr>
        </p:nvSpPr>
        <p:spPr/>
        <p:txBody>
          <a:bodyPr/>
          <a:lstStyle/>
          <a:p>
            <a:pPr defTabSz="914311">
              <a:defRPr/>
            </a:pPr>
            <a:fld id="{96479C5A-69C5-43F6-A1C9-3E9BF795E01D}" type="slidenum">
              <a:rPr lang="en-US">
                <a:solidFill>
                  <a:prstClr val="black"/>
                </a:solidFill>
                <a:latin typeface="Calibri" panose="020F0502020204030204"/>
              </a:rPr>
              <a:pPr defTabSz="914311">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744472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plan based on student needs, but your voice truly matters. Your ideas help us create better support for your child. We encourage you to continue to attend MPAC and parent institutes events and to continue to be active in your child’s learning.</a:t>
            </a:r>
          </a:p>
        </p:txBody>
      </p:sp>
      <p:sp>
        <p:nvSpPr>
          <p:cNvPr id="4" name="Slide Number Placeholder 3"/>
          <p:cNvSpPr>
            <a:spLocks noGrp="1"/>
          </p:cNvSpPr>
          <p:nvPr>
            <p:ph type="sldNum" sz="quarter" idx="10"/>
          </p:nvPr>
        </p:nvSpPr>
        <p:spPr/>
        <p:txBody>
          <a:bodyPr/>
          <a:lstStyle/>
          <a:p>
            <a:pPr defTabSz="914311">
              <a:defRPr/>
            </a:pPr>
            <a:fld id="{96479C5A-69C5-43F6-A1C9-3E9BF795E01D}" type="slidenum">
              <a:rPr lang="en-US">
                <a:solidFill>
                  <a:prstClr val="black"/>
                </a:solidFill>
                <a:latin typeface="Calibri" panose="020F0502020204030204"/>
              </a:rPr>
              <a:pPr defTabSz="914311">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125767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14311">
              <a:defRPr/>
            </a:pPr>
            <a:fld id="{C24B6778-BEEF-4F8C-8DD6-65E87B997B3B}" type="slidenum">
              <a:rPr lang="en-US">
                <a:solidFill>
                  <a:prstClr val="black"/>
                </a:solidFill>
                <a:latin typeface="Calibri" panose="020F0502020204030204"/>
              </a:rPr>
              <a:pPr defTabSz="914311">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699937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311">
              <a:defRPr/>
            </a:pPr>
            <a:fld id="{96479C5A-69C5-43F6-A1C9-3E9BF795E01D}" type="slidenum">
              <a:rPr lang="en-US">
                <a:solidFill>
                  <a:prstClr val="black"/>
                </a:solidFill>
                <a:latin typeface="Calibri" panose="020F0502020204030204"/>
              </a:rPr>
              <a:pPr defTabSz="914311">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3061061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Migrant Teachers truly enjoy servicing our students via the Learning Express Bus. “The Learning Express supports families with tutoring, homework help, English classes, technology access, and fun learning activities for children of all ages.”</a:t>
            </a:r>
          </a:p>
        </p:txBody>
      </p:sp>
      <p:sp>
        <p:nvSpPr>
          <p:cNvPr id="4" name="Slide Number Placeholder 3"/>
          <p:cNvSpPr>
            <a:spLocks noGrp="1"/>
          </p:cNvSpPr>
          <p:nvPr>
            <p:ph type="sldNum" sz="quarter" idx="5"/>
          </p:nvPr>
        </p:nvSpPr>
        <p:spPr/>
        <p:txBody>
          <a:bodyPr/>
          <a:lstStyle/>
          <a:p>
            <a:fld id="{4C9E6AB3-1161-4662-98A9-107D5635242B}" type="slidenum">
              <a:rPr lang="en-US" smtClean="0"/>
              <a:t>22</a:t>
            </a:fld>
            <a:endParaRPr lang="en-US"/>
          </a:p>
        </p:txBody>
      </p:sp>
    </p:spTree>
    <p:extLst>
      <p:ext uri="{BB962C8B-B14F-4D97-AF65-F5344CB8AC3E}">
        <p14:creationId xmlns:p14="http://schemas.microsoft.com/office/powerpoint/2010/main" val="2319201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learning looks like on our Learning Express bus—science experiments, read-</a:t>
            </a:r>
            <a:r>
              <a:rPr lang="en-US" dirty="0" err="1"/>
              <a:t>alouds</a:t>
            </a:r>
            <a:r>
              <a:rPr lang="en-US" dirty="0"/>
              <a:t>, and lots of hands-on fun. We’d love for you to join us Monday through Friday, five to eight, at FSCG on South 5th Street.”</a:t>
            </a:r>
          </a:p>
        </p:txBody>
      </p:sp>
      <p:sp>
        <p:nvSpPr>
          <p:cNvPr id="4" name="Slide Number Placeholder 3"/>
          <p:cNvSpPr>
            <a:spLocks noGrp="1"/>
          </p:cNvSpPr>
          <p:nvPr>
            <p:ph type="sldNum" sz="quarter" idx="5"/>
          </p:nvPr>
        </p:nvSpPr>
        <p:spPr/>
        <p:txBody>
          <a:bodyPr/>
          <a:lstStyle/>
          <a:p>
            <a:fld id="{4C9E6AB3-1161-4662-98A9-107D5635242B}" type="slidenum">
              <a:rPr lang="en-US" smtClean="0"/>
              <a:t>23</a:t>
            </a:fld>
            <a:endParaRPr lang="en-US"/>
          </a:p>
        </p:txBody>
      </p:sp>
    </p:spTree>
    <p:extLst>
      <p:ext uri="{BB962C8B-B14F-4D97-AF65-F5344CB8AC3E}">
        <p14:creationId xmlns:p14="http://schemas.microsoft.com/office/powerpoint/2010/main" val="3478719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Welcome everyone! Tonight, we’re excited to have families joining us in two ways—some of you are here with us in person, and others are tuning in from home. Whether you’re sitting in this room or joining us virtually, you’re an important part of our Parent Institute</a:t>
            </a:r>
          </a:p>
        </p:txBody>
      </p:sp>
      <p:sp>
        <p:nvSpPr>
          <p:cNvPr id="4" name="Slide Number Placeholder 3"/>
          <p:cNvSpPr>
            <a:spLocks noGrp="1"/>
          </p:cNvSpPr>
          <p:nvPr>
            <p:ph type="sldNum" sz="quarter" idx="5"/>
          </p:nvPr>
        </p:nvSpPr>
        <p:spPr/>
        <p:txBody>
          <a:bodyPr/>
          <a:lstStyle/>
          <a:p>
            <a:fld id="{FC33C4EA-B4A6-4F93-B9DE-BE60C376AD8E}" type="slidenum">
              <a:rPr lang="en-US" smtClean="0"/>
              <a:t>2</a:t>
            </a:fld>
            <a:endParaRPr lang="en-US"/>
          </a:p>
        </p:txBody>
      </p:sp>
    </p:spTree>
    <p:extLst>
      <p:ext uri="{BB962C8B-B14F-4D97-AF65-F5344CB8AC3E}">
        <p14:creationId xmlns:p14="http://schemas.microsoft.com/office/powerpoint/2010/main" val="2165448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learning looks like on our Learning Express bus—science experiments, read-</a:t>
            </a:r>
            <a:r>
              <a:rPr lang="en-US" dirty="0" err="1"/>
              <a:t>alouds</a:t>
            </a:r>
            <a:r>
              <a:rPr lang="en-US" dirty="0"/>
              <a:t>, and lots of hands-on fun. We’d love for you to join us Monday through Friday, five to eight, at FSCG on South 5th Street.”</a:t>
            </a:r>
          </a:p>
        </p:txBody>
      </p:sp>
      <p:sp>
        <p:nvSpPr>
          <p:cNvPr id="4" name="Slide Number Placeholder 3"/>
          <p:cNvSpPr>
            <a:spLocks noGrp="1"/>
          </p:cNvSpPr>
          <p:nvPr>
            <p:ph type="sldNum" sz="quarter" idx="5"/>
          </p:nvPr>
        </p:nvSpPr>
        <p:spPr/>
        <p:txBody>
          <a:bodyPr/>
          <a:lstStyle/>
          <a:p>
            <a:fld id="{4C9E6AB3-1161-4662-98A9-107D5635242B}" type="slidenum">
              <a:rPr lang="en-US" smtClean="0"/>
              <a:t>24</a:t>
            </a:fld>
            <a:endParaRPr lang="en-US"/>
          </a:p>
        </p:txBody>
      </p:sp>
    </p:spTree>
    <p:extLst>
      <p:ext uri="{BB962C8B-B14F-4D97-AF65-F5344CB8AC3E}">
        <p14:creationId xmlns:p14="http://schemas.microsoft.com/office/powerpoint/2010/main" val="2394891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scan</a:t>
            </a:r>
            <a:r>
              <a:rPr lang="en-US" baseline="0" dirty="0"/>
              <a:t> barcode just open camera on phone like you are going to take a picture and click on the link. </a:t>
            </a:r>
            <a:endParaRPr lang="en-US" dirty="0"/>
          </a:p>
        </p:txBody>
      </p:sp>
      <p:sp>
        <p:nvSpPr>
          <p:cNvPr id="4" name="Slide Number Placeholder 3"/>
          <p:cNvSpPr>
            <a:spLocks noGrp="1"/>
          </p:cNvSpPr>
          <p:nvPr>
            <p:ph type="sldNum" sz="quarter" idx="10"/>
          </p:nvPr>
        </p:nvSpPr>
        <p:spPr/>
        <p:txBody>
          <a:bodyPr/>
          <a:lstStyle/>
          <a:p>
            <a:pPr defTabSz="914311">
              <a:defRPr/>
            </a:pPr>
            <a:fld id="{96479C5A-69C5-43F6-A1C9-3E9BF795E01D}" type="slidenum">
              <a:rPr lang="en-US">
                <a:solidFill>
                  <a:prstClr val="black"/>
                </a:solidFill>
                <a:latin typeface="Calibri" panose="020F0502020204030204"/>
              </a:rPr>
              <a:pPr defTabSz="914311">
                <a:defRPr/>
              </a:pPr>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2500223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64EE9-F13D-488D-82C3-9B24284CC6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2A9F23-64A1-DA83-EA0C-08C3F7E5C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87387-049E-6D6E-DFF2-52B44EB943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21CD96-EE91-9A82-FD7C-6D48D3FBE587}"/>
              </a:ext>
            </a:extLst>
          </p:cNvPr>
          <p:cNvSpPr>
            <a:spLocks noGrp="1"/>
          </p:cNvSpPr>
          <p:nvPr>
            <p:ph type="sldNum" sz="quarter" idx="10"/>
          </p:nvPr>
        </p:nvSpPr>
        <p:spPr/>
        <p:txBody>
          <a:bodyPr/>
          <a:lstStyle/>
          <a:p>
            <a:pPr defTabSz="914311">
              <a:defRPr/>
            </a:pPr>
            <a:fld id="{C24B6778-BEEF-4F8C-8DD6-65E87B997B3B}" type="slidenum">
              <a:rPr lang="en-US">
                <a:solidFill>
                  <a:prstClr val="black"/>
                </a:solidFill>
                <a:latin typeface="Calibri" panose="020F0502020204030204"/>
              </a:rPr>
              <a:pPr defTabSz="914311">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2783998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9E6AB3-1161-4662-98A9-107D5635242B}" type="slidenum">
              <a:rPr lang="en-US" smtClean="0"/>
              <a:t>31</a:t>
            </a:fld>
            <a:endParaRPr lang="en-US"/>
          </a:p>
        </p:txBody>
      </p:sp>
    </p:spTree>
    <p:extLst>
      <p:ext uri="{BB962C8B-B14F-4D97-AF65-F5344CB8AC3E}">
        <p14:creationId xmlns:p14="http://schemas.microsoft.com/office/powerpoint/2010/main" val="21262426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311">
              <a:defRPr/>
            </a:pPr>
            <a:fld id="{0E1E5B34-C1B5-48D2-B11C-449180F5BFB0}" type="slidenum">
              <a:rPr lang="en-US">
                <a:solidFill>
                  <a:prstClr val="black"/>
                </a:solidFill>
                <a:latin typeface="Calibri" panose="020F0502020204030204"/>
              </a:rPr>
              <a:pPr defTabSz="914311">
                <a:defRPr/>
              </a:pPr>
              <a:t>32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128832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2"/>
              </a:solidFill>
            </a:endParaRPr>
          </a:p>
          <a:p>
            <a:r>
              <a:rPr lang="en-US" dirty="0"/>
              <a:t> </a:t>
            </a:r>
          </a:p>
        </p:txBody>
      </p:sp>
      <p:sp>
        <p:nvSpPr>
          <p:cNvPr id="4" name="Slide Number Placeholder 3"/>
          <p:cNvSpPr>
            <a:spLocks noGrp="1"/>
          </p:cNvSpPr>
          <p:nvPr>
            <p:ph type="sldNum" sz="quarter" idx="5"/>
          </p:nvPr>
        </p:nvSpPr>
        <p:spPr/>
        <p:txBody>
          <a:bodyPr/>
          <a:lstStyle/>
          <a:p>
            <a:fld id="{C24B6778-BEEF-4F8C-8DD6-65E87B997B3B}" type="slidenum">
              <a:rPr lang="en-US" smtClean="0"/>
              <a:t>34</a:t>
            </a:fld>
            <a:endParaRPr lang="en-US" dirty="0"/>
          </a:p>
        </p:txBody>
      </p:sp>
    </p:spTree>
    <p:extLst>
      <p:ext uri="{BB962C8B-B14F-4D97-AF65-F5344CB8AC3E}">
        <p14:creationId xmlns:p14="http://schemas.microsoft.com/office/powerpoint/2010/main" val="4118089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4B6778-BEEF-4F8C-8DD6-65E87B997B3B}" type="slidenum">
              <a:rPr lang="en-US" smtClean="0"/>
              <a:t>35</a:t>
            </a:fld>
            <a:endParaRPr lang="en-US" dirty="0"/>
          </a:p>
        </p:txBody>
      </p:sp>
    </p:spTree>
    <p:extLst>
      <p:ext uri="{BB962C8B-B14F-4D97-AF65-F5344CB8AC3E}">
        <p14:creationId xmlns:p14="http://schemas.microsoft.com/office/powerpoint/2010/main" val="3305523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4B6778-BEEF-4F8C-8DD6-65E87B997B3B}" type="slidenum">
              <a:rPr lang="en-US" smtClean="0"/>
              <a:t>36</a:t>
            </a:fld>
            <a:endParaRPr lang="en-US" dirty="0"/>
          </a:p>
        </p:txBody>
      </p:sp>
    </p:spTree>
    <p:extLst>
      <p:ext uri="{BB962C8B-B14F-4D97-AF65-F5344CB8AC3E}">
        <p14:creationId xmlns:p14="http://schemas.microsoft.com/office/powerpoint/2010/main" val="765444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4B6778-BEEF-4F8C-8DD6-65E87B997B3B}" type="slidenum">
              <a:rPr lang="en-US" smtClean="0"/>
              <a:t>37</a:t>
            </a:fld>
            <a:endParaRPr lang="en-US" dirty="0"/>
          </a:p>
        </p:txBody>
      </p:sp>
    </p:spTree>
    <p:extLst>
      <p:ext uri="{BB962C8B-B14F-4D97-AF65-F5344CB8AC3E}">
        <p14:creationId xmlns:p14="http://schemas.microsoft.com/office/powerpoint/2010/main" val="319547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4B6778-BEEF-4F8C-8DD6-65E87B997B3B}" type="slidenum">
              <a:rPr lang="en-US" smtClean="0"/>
              <a:t>38</a:t>
            </a:fld>
            <a:endParaRPr lang="en-US" dirty="0"/>
          </a:p>
        </p:txBody>
      </p:sp>
    </p:spTree>
    <p:extLst>
      <p:ext uri="{BB962C8B-B14F-4D97-AF65-F5344CB8AC3E}">
        <p14:creationId xmlns:p14="http://schemas.microsoft.com/office/powerpoint/2010/main" val="1844399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Friends joining us online, the next several slides are just for you. For those of you here in person, hang tight—we’ll be right back with you.</a:t>
            </a:r>
          </a:p>
          <a:p>
            <a:r>
              <a:rPr lang="en-US" sz="1600" dirty="0"/>
              <a:t>Before we begin, I’d like to show you how you can listen to tonight’s session in the language of your choice.</a:t>
            </a:r>
          </a:p>
          <a:p>
            <a:r>
              <a:rPr lang="en-US" sz="1600" b="1" dirty="0"/>
              <a:t>If you’re joining on a computer or laptop:</a:t>
            </a:r>
            <a:endParaRPr lang="en-US" sz="1600" dirty="0"/>
          </a:p>
          <a:p>
            <a:r>
              <a:rPr lang="en-US" sz="1600" dirty="0"/>
              <a:t>Look at the bottom of your Webex screen. You’ll see a globe icon.</a:t>
            </a:r>
          </a:p>
          <a:p>
            <a:r>
              <a:rPr lang="en-US" sz="1600" dirty="0"/>
              <a:t>Click on that globe, and you’ll see a list of languages.</a:t>
            </a:r>
          </a:p>
          <a:p>
            <a:r>
              <a:rPr lang="en-US" sz="1600" dirty="0"/>
              <a:t>Go ahead and select the language you prefer—Spanish, Creole, or Portuguese.</a:t>
            </a:r>
          </a:p>
          <a:p>
            <a:r>
              <a:rPr lang="en-US" sz="1600" dirty="0"/>
              <a:t>You can also adjust the interpreter’s volume if you’d like the interpreter louder or softer.</a:t>
            </a:r>
          </a:p>
          <a:p>
            <a:endParaRPr lang="en-US" sz="1600" b="1" dirty="0"/>
          </a:p>
          <a:p>
            <a:r>
              <a:rPr lang="en-US" sz="1600" b="1" dirty="0"/>
              <a:t>If you’re joining on a phone or tablet:</a:t>
            </a:r>
            <a:endParaRPr lang="en-US" sz="1600" dirty="0"/>
          </a:p>
          <a:p>
            <a:r>
              <a:rPr lang="en-US" sz="1600" dirty="0"/>
              <a:t>Tap the ‘More’ button on your screen.</a:t>
            </a:r>
          </a:p>
          <a:p>
            <a:r>
              <a:rPr lang="en-US" sz="1600" dirty="0"/>
              <a:t>Then choose ‘Simultaneous Interpretation.’</a:t>
            </a:r>
          </a:p>
          <a:p>
            <a:r>
              <a:rPr lang="en-US" sz="1600" dirty="0"/>
              <a:t>From there, you can select your preferred language.</a:t>
            </a:r>
          </a:p>
          <a:p>
            <a:r>
              <a:rPr lang="en-US" sz="1600" dirty="0"/>
              <a:t>This way, you’ll be able to follow along in whichever language is most comfortable for you.”</a:t>
            </a:r>
          </a:p>
          <a:p>
            <a:endParaRPr lang="en-US" sz="1600" dirty="0"/>
          </a:p>
        </p:txBody>
      </p:sp>
      <p:sp>
        <p:nvSpPr>
          <p:cNvPr id="4" name="Slide Number Placeholder 3"/>
          <p:cNvSpPr>
            <a:spLocks noGrp="1"/>
          </p:cNvSpPr>
          <p:nvPr>
            <p:ph type="sldNum" sz="quarter" idx="5"/>
          </p:nvPr>
        </p:nvSpPr>
        <p:spPr/>
        <p:txBody>
          <a:bodyPr/>
          <a:lstStyle/>
          <a:p>
            <a:fld id="{FC33C4EA-B4A6-4F93-B9DE-BE60C376AD8E}" type="slidenum">
              <a:rPr lang="en-US" smtClean="0"/>
              <a:t>3</a:t>
            </a:fld>
            <a:endParaRPr lang="en-US"/>
          </a:p>
        </p:txBody>
      </p:sp>
    </p:spTree>
    <p:extLst>
      <p:ext uri="{BB962C8B-B14F-4D97-AF65-F5344CB8AC3E}">
        <p14:creationId xmlns:p14="http://schemas.microsoft.com/office/powerpoint/2010/main" val="297281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4B6778-BEEF-4F8C-8DD6-65E87B997B3B}" type="slidenum">
              <a:rPr lang="en-US" smtClean="0"/>
              <a:t>39</a:t>
            </a:fld>
            <a:endParaRPr lang="en-US" dirty="0"/>
          </a:p>
        </p:txBody>
      </p:sp>
    </p:spTree>
    <p:extLst>
      <p:ext uri="{BB962C8B-B14F-4D97-AF65-F5344CB8AC3E}">
        <p14:creationId xmlns:p14="http://schemas.microsoft.com/office/powerpoint/2010/main" val="1570739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400" b="1" dirty="0">
                <a:solidFill>
                  <a:srgbClr val="FF0000"/>
                </a:solidFill>
              </a:rPr>
              <a:t>CCPS Pre-K Programs Social Media</a:t>
            </a:r>
          </a:p>
          <a:p>
            <a:pPr lvl="0"/>
            <a:endParaRPr lang="en-US" sz="1400" b="1" dirty="0"/>
          </a:p>
          <a:p>
            <a:pPr lvl="0"/>
            <a:r>
              <a:rPr lang="en-US" sz="1800" b="1" dirty="0"/>
              <a:t>Facebook: </a:t>
            </a:r>
          </a:p>
          <a:p>
            <a:pPr lvl="0"/>
            <a:r>
              <a:rPr lang="en-US" sz="1800" b="1" dirty="0"/>
              <a:t>@ccpsprek </a:t>
            </a:r>
            <a:r>
              <a:rPr lang="en-US" sz="1800" b="1" dirty="0">
                <a:hlinkClick r:id="rId3"/>
              </a:rPr>
              <a:t>https://www.facebook.com/ccpsprek/</a:t>
            </a:r>
            <a:r>
              <a:rPr lang="en-US" sz="1800" b="1" dirty="0"/>
              <a:t> </a:t>
            </a:r>
          </a:p>
          <a:p>
            <a:pPr lvl="0"/>
            <a:endParaRPr lang="en-US" sz="1800" b="1" dirty="0"/>
          </a:p>
          <a:p>
            <a:pPr lvl="0"/>
            <a:r>
              <a:rPr lang="en-US" sz="1800" b="1" dirty="0"/>
              <a:t>Instagram: </a:t>
            </a:r>
          </a:p>
          <a:p>
            <a:pPr lvl="0"/>
            <a:r>
              <a:rPr lang="en-US" sz="1800" b="1" dirty="0"/>
              <a:t>@ccpsprek </a:t>
            </a:r>
            <a:r>
              <a:rPr lang="en-US" sz="1800" b="1" dirty="0">
                <a:hlinkClick r:id="rId4"/>
              </a:rPr>
              <a:t>https://www.instagram.com/ccpsprek/</a:t>
            </a:r>
            <a:r>
              <a:rPr lang="en-US" sz="1800" b="1" dirty="0"/>
              <a:t> </a:t>
            </a:r>
          </a:p>
          <a:p>
            <a:pPr lvl="0"/>
            <a:r>
              <a:rPr lang="en-US" sz="1800" b="1" dirty="0"/>
              <a:t> </a:t>
            </a:r>
          </a:p>
          <a:p>
            <a:pPr lvl="0"/>
            <a:r>
              <a:rPr lang="en-US" sz="1800" b="1" dirty="0"/>
              <a:t>X:</a:t>
            </a:r>
          </a:p>
          <a:p>
            <a:pPr lvl="0"/>
            <a:r>
              <a:rPr lang="en-US" sz="1800" b="1" dirty="0"/>
              <a:t>@CCPS_PRE_K </a:t>
            </a:r>
            <a:r>
              <a:rPr lang="en-US" sz="1800" b="1" dirty="0">
                <a:hlinkClick r:id="rId5"/>
              </a:rPr>
              <a:t>https://x.com/ccps_preK</a:t>
            </a:r>
            <a:r>
              <a:rPr lang="en-US" sz="1800" b="1" dirty="0"/>
              <a:t> </a:t>
            </a:r>
          </a:p>
          <a:p>
            <a:endParaRPr lang="en-US" dirty="0"/>
          </a:p>
        </p:txBody>
      </p:sp>
      <p:sp>
        <p:nvSpPr>
          <p:cNvPr id="4" name="Slide Number Placeholder 3"/>
          <p:cNvSpPr>
            <a:spLocks noGrp="1"/>
          </p:cNvSpPr>
          <p:nvPr>
            <p:ph type="sldNum" sz="quarter" idx="5"/>
          </p:nvPr>
        </p:nvSpPr>
        <p:spPr/>
        <p:txBody>
          <a:bodyPr/>
          <a:lstStyle/>
          <a:p>
            <a:fld id="{C24B6778-BEEF-4F8C-8DD6-65E87B997B3B}" type="slidenum">
              <a:rPr lang="en-US" smtClean="0"/>
              <a:t>41</a:t>
            </a:fld>
            <a:endParaRPr lang="en-US" dirty="0"/>
          </a:p>
        </p:txBody>
      </p:sp>
    </p:spTree>
    <p:extLst>
      <p:ext uri="{BB962C8B-B14F-4D97-AF65-F5344CB8AC3E}">
        <p14:creationId xmlns:p14="http://schemas.microsoft.com/office/powerpoint/2010/main" val="28433264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some exciting events coming up, including our Title I Parent Institute in March at several schools, and our Senior Migrant Dare You Banquet in May.”</a:t>
            </a:r>
          </a:p>
        </p:txBody>
      </p:sp>
      <p:sp>
        <p:nvSpPr>
          <p:cNvPr id="4" name="Slide Number Placeholder 3"/>
          <p:cNvSpPr>
            <a:spLocks noGrp="1"/>
          </p:cNvSpPr>
          <p:nvPr>
            <p:ph type="sldNum" sz="quarter" idx="5"/>
          </p:nvPr>
        </p:nvSpPr>
        <p:spPr/>
        <p:txBody>
          <a:bodyPr/>
          <a:lstStyle/>
          <a:p>
            <a:fld id="{4C9E6AB3-1161-4662-98A9-107D5635242B}" type="slidenum">
              <a:rPr lang="en-US" smtClean="0"/>
              <a:t>42</a:t>
            </a:fld>
            <a:endParaRPr lang="en-US"/>
          </a:p>
        </p:txBody>
      </p:sp>
    </p:spTree>
    <p:extLst>
      <p:ext uri="{BB962C8B-B14F-4D97-AF65-F5344CB8AC3E}">
        <p14:creationId xmlns:p14="http://schemas.microsoft.com/office/powerpoint/2010/main" val="13785487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Now we’re moving into our </a:t>
            </a:r>
            <a:r>
              <a:rPr lang="en-US" sz="1600" b="1" dirty="0"/>
              <a:t>Questions &amp; Answers</a:t>
            </a:r>
            <a:r>
              <a:rPr lang="en-US" sz="1600" dirty="0"/>
              <a:t> section!</a:t>
            </a:r>
            <a:br>
              <a:rPr lang="en-US" sz="1600" dirty="0"/>
            </a:br>
            <a:r>
              <a:rPr lang="en-US" sz="1600" dirty="0"/>
              <a:t>If you’re joining us </a:t>
            </a:r>
            <a:r>
              <a:rPr lang="en-US" sz="1600" b="1" dirty="0"/>
              <a:t>virtually</a:t>
            </a:r>
            <a:r>
              <a:rPr lang="en-US" sz="1600" dirty="0"/>
              <a:t>, please click on the </a:t>
            </a:r>
            <a:r>
              <a:rPr lang="en-US" sz="1600" b="1" dirty="0"/>
              <a:t>chat icon</a:t>
            </a:r>
            <a:r>
              <a:rPr lang="en-US" sz="1600" dirty="0"/>
              <a:t> at the bottom right of your screen. The chat will open on the right-hand side. Make sure the word </a:t>
            </a:r>
            <a:r>
              <a:rPr lang="en-US" sz="1600" b="1" dirty="0"/>
              <a:t>‘Everyone’</a:t>
            </a:r>
            <a:r>
              <a:rPr lang="en-US" sz="1600" dirty="0"/>
              <a:t> is highlighted so your question is seen.</a:t>
            </a:r>
          </a:p>
          <a:p>
            <a:r>
              <a:rPr lang="en-US" sz="1600" dirty="0"/>
              <a:t>If you’re joining us </a:t>
            </a:r>
            <a:r>
              <a:rPr lang="en-US" sz="1600" b="1" dirty="0"/>
              <a:t>in person</a:t>
            </a:r>
            <a:r>
              <a:rPr lang="en-US" sz="1600" dirty="0"/>
              <a:t>, our staff in each classroom will type your question into the chat for you.</a:t>
            </a:r>
          </a:p>
          <a:p>
            <a:r>
              <a:rPr lang="en-US" sz="1600" dirty="0"/>
              <a:t>To get us started, I’ll begin with a few </a:t>
            </a:r>
            <a:r>
              <a:rPr lang="en-US" sz="1600" b="1" dirty="0"/>
              <a:t>questions</a:t>
            </a:r>
            <a:r>
              <a:rPr lang="en-US" sz="1600" dirty="0"/>
              <a:t> we gathered from families ahead of time. </a:t>
            </a:r>
          </a:p>
        </p:txBody>
      </p:sp>
      <p:sp>
        <p:nvSpPr>
          <p:cNvPr id="4" name="Slide Number Placeholder 3"/>
          <p:cNvSpPr>
            <a:spLocks noGrp="1"/>
          </p:cNvSpPr>
          <p:nvPr>
            <p:ph type="sldNum" sz="quarter" idx="5"/>
          </p:nvPr>
        </p:nvSpPr>
        <p:spPr/>
        <p:txBody>
          <a:bodyPr/>
          <a:lstStyle/>
          <a:p>
            <a:fld id="{FC33C4EA-B4A6-4F93-B9DE-BE60C376AD8E}" type="slidenum">
              <a:rPr lang="en-US" smtClean="0"/>
              <a:t>43</a:t>
            </a:fld>
            <a:endParaRPr lang="en-US"/>
          </a:p>
        </p:txBody>
      </p:sp>
    </p:spTree>
    <p:extLst>
      <p:ext uri="{BB962C8B-B14F-4D97-AF65-F5344CB8AC3E}">
        <p14:creationId xmlns:p14="http://schemas.microsoft.com/office/powerpoint/2010/main" val="1223774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“Before we dive in, let’s go over a couple of norms so you know what to expect during today’s session.</a:t>
            </a:r>
          </a:p>
          <a:p>
            <a:r>
              <a:rPr lang="en-US" sz="1600" dirty="0"/>
              <a:t>First, you’ll see the </a:t>
            </a:r>
            <a:r>
              <a:rPr lang="en-US" sz="1600" b="1" dirty="0"/>
              <a:t>chat box</a:t>
            </a:r>
            <a:r>
              <a:rPr lang="en-US" sz="1600" dirty="0"/>
              <a:t> on the right-hand side of your screen if you’re on a computer. This is where you can ask questions or share comments with us at any time. Feel free to use it throughout the presentation if something comes up.</a:t>
            </a:r>
          </a:p>
          <a:p>
            <a:endParaRPr lang="en-US" sz="1600" dirty="0"/>
          </a:p>
          <a:p>
            <a:r>
              <a:rPr lang="en-US" sz="1600" dirty="0"/>
              <a:t>Second, we will have a </a:t>
            </a:r>
            <a:r>
              <a:rPr lang="en-US" sz="1600" b="1" dirty="0"/>
              <a:t>Q &amp; A session</a:t>
            </a:r>
            <a:r>
              <a:rPr lang="en-US" sz="1600" dirty="0"/>
              <a:t> toward the end. That’s your chance to ask any questions live. If you think of something later, no problem—you can always send us your follow-up questions after the training, and we’ll make sure to get back to you.</a:t>
            </a:r>
          </a:p>
          <a:p>
            <a:r>
              <a:rPr lang="en-US" sz="1600" dirty="0"/>
              <a:t>So, use the chat as we go, and know that we’ll have time at the end to cover questions in more detail.”</a:t>
            </a:r>
          </a:p>
          <a:p>
            <a:endParaRPr lang="en-US" sz="1600" dirty="0"/>
          </a:p>
        </p:txBody>
      </p:sp>
      <p:sp>
        <p:nvSpPr>
          <p:cNvPr id="4" name="Slide Number Placeholder 3"/>
          <p:cNvSpPr>
            <a:spLocks noGrp="1"/>
          </p:cNvSpPr>
          <p:nvPr>
            <p:ph type="sldNum" sz="quarter" idx="5"/>
          </p:nvPr>
        </p:nvSpPr>
        <p:spPr/>
        <p:txBody>
          <a:bodyPr/>
          <a:lstStyle/>
          <a:p>
            <a:fld id="{FC33C4EA-B4A6-4F93-B9DE-BE60C376AD8E}" type="slidenum">
              <a:rPr lang="en-US" smtClean="0"/>
              <a:t>4</a:t>
            </a:fld>
            <a:endParaRPr lang="en-US"/>
          </a:p>
        </p:txBody>
      </p:sp>
    </p:spTree>
    <p:extLst>
      <p:ext uri="{BB962C8B-B14F-4D97-AF65-F5344CB8AC3E}">
        <p14:creationId xmlns:p14="http://schemas.microsoft.com/office/powerpoint/2010/main" val="2887615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 Emoji Slide (Beginning Icebreaker)</a:t>
            </a:r>
          </a:p>
          <a:p>
            <a:r>
              <a:rPr lang="en-US" sz="1600" dirty="0"/>
              <a:t>“As we get started tonight, we’d love for you to use the emoji reactions in Webex so we know how you’re feeling.</a:t>
            </a:r>
          </a:p>
          <a:p>
            <a:r>
              <a:rPr lang="en-US" sz="1600" dirty="0"/>
              <a:t>Give us a 👍 if you’re excited.</a:t>
            </a:r>
          </a:p>
          <a:p>
            <a:r>
              <a:rPr lang="en-US" sz="1600" dirty="0"/>
              <a:t>Use 👏 if you’re ready to learn.</a:t>
            </a:r>
          </a:p>
          <a:p>
            <a:r>
              <a:rPr lang="en-US" sz="1600" dirty="0"/>
              <a:t>Drop a 🙌 if this is your very first Parent Institute.</a:t>
            </a:r>
          </a:p>
          <a:p>
            <a:r>
              <a:rPr lang="en-US" sz="1600" dirty="0"/>
              <a:t>And a ❤️ if you want to show your support.</a:t>
            </a:r>
          </a:p>
          <a:p>
            <a:r>
              <a:rPr lang="en-US" sz="1600" i="1" dirty="0"/>
              <a:t>(You can also tell them: “Find the emoji reaction button at the bottom of your screen and click one to join in.”)</a:t>
            </a:r>
            <a:endParaRPr lang="en-US" sz="1600" dirty="0"/>
          </a:p>
          <a:p>
            <a:br>
              <a:rPr lang="en-US" sz="1600" dirty="0"/>
            </a:br>
            <a:endParaRPr lang="en-US" sz="1600" dirty="0"/>
          </a:p>
          <a:p>
            <a:r>
              <a:rPr lang="en-US" sz="1600" b="1" dirty="0"/>
              <a:t>🐢 Turtle &amp; 🐇 Bunny Slides (During Presentations)</a:t>
            </a:r>
          </a:p>
          <a:p>
            <a:r>
              <a:rPr lang="en-US" sz="1600" b="1" dirty="0"/>
              <a:t>Directions to put on the slides (attendees see):</a:t>
            </a:r>
            <a:endParaRPr lang="en-US" sz="1600" dirty="0"/>
          </a:p>
          <a:p>
            <a:r>
              <a:rPr lang="en-US" sz="1600" dirty="0"/>
              <a:t>Now, during the presentations, we’ll also use emojis to help us adjust our pace.</a:t>
            </a:r>
          </a:p>
          <a:p>
            <a:r>
              <a:rPr lang="en-US" sz="1600" dirty="0"/>
              <a:t>If the presenter is talking too fast, just click the 🐢 turtle emoji—we’ll slow it down.</a:t>
            </a:r>
          </a:p>
          <a:p>
            <a:r>
              <a:rPr lang="en-US" sz="1600" dirty="0"/>
              <a:t>If you’d like us to move a little quicker, use the 🐇 bunny emoji, and we’ll pick up the pace.</a:t>
            </a:r>
          </a:p>
          <a:p>
            <a:r>
              <a:rPr lang="en-US" sz="1600" dirty="0"/>
              <a:t>This is a simple way to keep things interactive and make sure everyone is comfortable as we move through the session.”</a:t>
            </a:r>
          </a:p>
          <a:p>
            <a:endParaRPr lang="en-US" sz="1600" i="1" dirty="0"/>
          </a:p>
          <a:p>
            <a:r>
              <a:rPr lang="en-US" sz="1600" i="1" dirty="0"/>
              <a:t>For my attendees that are here live go ahead and show your support to our staff by r</a:t>
            </a:r>
            <a:r>
              <a:rPr lang="en-US" sz="1600" dirty="0"/>
              <a:t>aising your hand if you’re excited, give me a clap if you’re ready to learn, and if this is your first Parent Institute with us, give me a big smile or a wave so we can recognize you.</a:t>
            </a:r>
          </a:p>
          <a:p>
            <a:endParaRPr lang="en-US" sz="1600" dirty="0"/>
          </a:p>
          <a:p>
            <a:r>
              <a:rPr lang="en-US" sz="1600" dirty="0"/>
              <a:t>We want to hear from </a:t>
            </a:r>
            <a:r>
              <a:rPr lang="en-US" sz="1600" i="1" dirty="0"/>
              <a:t>all</a:t>
            </a:r>
            <a:r>
              <a:rPr lang="en-US" sz="1600" dirty="0"/>
              <a:t> of you tonight. So, whether you’re using emojis online or gestures here in person, your feedback helps us make this institute interactive and responsive</a:t>
            </a:r>
          </a:p>
          <a:p>
            <a:endParaRPr lang="en-US" sz="1600" dirty="0"/>
          </a:p>
        </p:txBody>
      </p:sp>
      <p:sp>
        <p:nvSpPr>
          <p:cNvPr id="4" name="Slide Number Placeholder 3"/>
          <p:cNvSpPr>
            <a:spLocks noGrp="1"/>
          </p:cNvSpPr>
          <p:nvPr>
            <p:ph type="sldNum" sz="quarter" idx="5"/>
          </p:nvPr>
        </p:nvSpPr>
        <p:spPr/>
        <p:txBody>
          <a:bodyPr/>
          <a:lstStyle/>
          <a:p>
            <a:fld id="{FC33C4EA-B4A6-4F93-B9DE-BE60C376AD8E}" type="slidenum">
              <a:rPr lang="en-US" smtClean="0"/>
              <a:t>5</a:t>
            </a:fld>
            <a:endParaRPr lang="en-US"/>
          </a:p>
        </p:txBody>
      </p:sp>
    </p:spTree>
    <p:extLst>
      <p:ext uri="{BB962C8B-B14F-4D97-AF65-F5344CB8AC3E}">
        <p14:creationId xmlns:p14="http://schemas.microsoft.com/office/powerpoint/2010/main" val="1827500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To our virtual attendees, let’s take a quick moment to show you how to access the files we’ve shared with you during this webinar.</a:t>
            </a:r>
          </a:p>
          <a:p>
            <a:r>
              <a:rPr lang="en-US" sz="1600" dirty="0"/>
              <a:t>We have uploaded several useful documents you may retrieve for tonight's presentation.</a:t>
            </a:r>
          </a:p>
          <a:p>
            <a:r>
              <a:rPr lang="en-US" sz="1600" dirty="0"/>
              <a:t>If you’re looking at your Webex screen, go down to the chat box and click on the </a:t>
            </a:r>
            <a:r>
              <a:rPr lang="en-US" sz="1600" b="1" dirty="0"/>
              <a:t>three dots</a:t>
            </a:r>
            <a:r>
              <a:rPr lang="en-US" sz="1600" dirty="0"/>
              <a:t> right next to it.</a:t>
            </a:r>
          </a:p>
          <a:p>
            <a:r>
              <a:rPr lang="en-US" sz="1600" dirty="0"/>
              <a:t>When you click, you’ll see an option that says </a:t>
            </a:r>
            <a:r>
              <a:rPr lang="en-US" sz="1600" b="1" dirty="0"/>
              <a:t>Content</a:t>
            </a:r>
            <a:r>
              <a:rPr lang="en-US" sz="1600" dirty="0"/>
              <a:t>. Go ahead and select that.</a:t>
            </a:r>
          </a:p>
          <a:p>
            <a:endParaRPr lang="en-US" sz="1600" dirty="0"/>
          </a:p>
          <a:p>
            <a:r>
              <a:rPr lang="en-US" sz="1600" dirty="0"/>
              <a:t>Once you do, a list of the files we’ve uploaded will appear—like the notes you see here.</a:t>
            </a:r>
          </a:p>
          <a:p>
            <a:r>
              <a:rPr lang="en-US" sz="1600" dirty="0"/>
              <a:t>Remember, files are only available while the webinar is live, so if there’s something you want, make sure to download it before we wrap up tonight.”</a:t>
            </a:r>
          </a:p>
          <a:p>
            <a:endParaRPr lang="en-US" sz="1600" dirty="0"/>
          </a:p>
        </p:txBody>
      </p:sp>
      <p:sp>
        <p:nvSpPr>
          <p:cNvPr id="4" name="Slide Number Placeholder 3"/>
          <p:cNvSpPr>
            <a:spLocks noGrp="1"/>
          </p:cNvSpPr>
          <p:nvPr>
            <p:ph type="sldNum" sz="quarter" idx="5"/>
          </p:nvPr>
        </p:nvSpPr>
        <p:spPr/>
        <p:txBody>
          <a:bodyPr/>
          <a:lstStyle/>
          <a:p>
            <a:fld id="{FC33C4EA-B4A6-4F93-B9DE-BE60C376AD8E}" type="slidenum">
              <a:rPr lang="en-US" smtClean="0"/>
              <a:t>6</a:t>
            </a:fld>
            <a:endParaRPr lang="en-US"/>
          </a:p>
        </p:txBody>
      </p:sp>
    </p:spTree>
    <p:extLst>
      <p:ext uri="{BB962C8B-B14F-4D97-AF65-F5344CB8AC3E}">
        <p14:creationId xmlns:p14="http://schemas.microsoft.com/office/powerpoint/2010/main" val="2131942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3734-250B-A047-2321-2585EF20C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90057-F255-F9E9-4945-4429B6861B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E62E6-1908-0053-2039-28395152302D}"/>
              </a:ext>
            </a:extLst>
          </p:cNvPr>
          <p:cNvSpPr>
            <a:spLocks noGrp="1"/>
          </p:cNvSpPr>
          <p:nvPr>
            <p:ph type="body" idx="1"/>
          </p:nvPr>
        </p:nvSpPr>
        <p:spPr/>
        <p:txBody>
          <a:bodyPr/>
          <a:lstStyle/>
          <a:p>
            <a:r>
              <a:rPr lang="en-US" sz="1600" dirty="0"/>
              <a:t>If you’re joining in virtual now, I’d like to show you how you can listen to tonight’s session in the language of your choice.</a:t>
            </a:r>
          </a:p>
          <a:p>
            <a:r>
              <a:rPr lang="en-US" sz="1600" b="1" dirty="0"/>
              <a:t>If you’re joining on a computer or laptop:</a:t>
            </a:r>
            <a:endParaRPr lang="en-US" sz="1600" dirty="0"/>
          </a:p>
          <a:p>
            <a:r>
              <a:rPr lang="en-US" sz="1600" dirty="0"/>
              <a:t>Look at the bottom of your Webex screen. You’ll see a globe icon.</a:t>
            </a:r>
          </a:p>
          <a:p>
            <a:r>
              <a:rPr lang="en-US" sz="1600" dirty="0"/>
              <a:t>Click on that globe, and you’ll see a list of languages.</a:t>
            </a:r>
          </a:p>
          <a:p>
            <a:r>
              <a:rPr lang="en-US" sz="1600" dirty="0"/>
              <a:t>Go ahead and select the language you prefer—Spanish, Creole, or Portuguese.</a:t>
            </a:r>
          </a:p>
          <a:p>
            <a:r>
              <a:rPr lang="en-US" sz="1600" dirty="0"/>
              <a:t>You can also adjust the interpreter’s volume if you’d like the interpreter louder or softer.</a:t>
            </a:r>
          </a:p>
          <a:p>
            <a:endParaRPr lang="en-US" sz="1600" b="1" dirty="0"/>
          </a:p>
          <a:p>
            <a:r>
              <a:rPr lang="en-US" sz="1600" b="1" dirty="0"/>
              <a:t>If you’re joining on a phone or tablet:</a:t>
            </a:r>
            <a:endParaRPr lang="en-US" sz="1600" dirty="0"/>
          </a:p>
          <a:p>
            <a:r>
              <a:rPr lang="en-US" sz="1600" dirty="0"/>
              <a:t>Tap the ‘More’ button on your screen.</a:t>
            </a:r>
          </a:p>
          <a:p>
            <a:r>
              <a:rPr lang="en-US" sz="1600" dirty="0"/>
              <a:t>Then choose ‘Simultaneous Interpretation.’</a:t>
            </a:r>
          </a:p>
          <a:p>
            <a:r>
              <a:rPr lang="en-US" sz="1600" dirty="0"/>
              <a:t>From there, you can select your preferred language.</a:t>
            </a:r>
          </a:p>
          <a:p>
            <a:r>
              <a:rPr lang="en-US" sz="1600" dirty="0"/>
              <a:t>This way, you’ll be able to follow along in whichever language is most comfortable for you.”</a:t>
            </a:r>
          </a:p>
          <a:p>
            <a:endParaRPr lang="en-US" sz="1600" dirty="0"/>
          </a:p>
        </p:txBody>
      </p:sp>
      <p:sp>
        <p:nvSpPr>
          <p:cNvPr id="4" name="Slide Number Placeholder 3">
            <a:extLst>
              <a:ext uri="{FF2B5EF4-FFF2-40B4-BE49-F238E27FC236}">
                <a16:creationId xmlns:a16="http://schemas.microsoft.com/office/drawing/2014/main" id="{EAD07B06-D926-21AA-6427-554F7CE0AC7D}"/>
              </a:ext>
            </a:extLst>
          </p:cNvPr>
          <p:cNvSpPr>
            <a:spLocks noGrp="1"/>
          </p:cNvSpPr>
          <p:nvPr>
            <p:ph type="sldNum" sz="quarter" idx="5"/>
          </p:nvPr>
        </p:nvSpPr>
        <p:spPr/>
        <p:txBody>
          <a:bodyPr/>
          <a:lstStyle/>
          <a:p>
            <a:fld id="{FC33C4EA-B4A6-4F93-B9DE-BE60C376AD8E}" type="slidenum">
              <a:rPr lang="en-US" smtClean="0"/>
              <a:t>7</a:t>
            </a:fld>
            <a:endParaRPr lang="en-US"/>
          </a:p>
        </p:txBody>
      </p:sp>
    </p:spTree>
    <p:extLst>
      <p:ext uri="{BB962C8B-B14F-4D97-AF65-F5344CB8AC3E}">
        <p14:creationId xmlns:p14="http://schemas.microsoft.com/office/powerpoint/2010/main" val="4041567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portion of this Parent Institute will focus on MPAC. “Tonight we’ll walk through MPAC, the programs that support your children, upcoming opportunities, and we’ll leave time at the end for questions.”</a:t>
            </a:r>
          </a:p>
        </p:txBody>
      </p:sp>
      <p:sp>
        <p:nvSpPr>
          <p:cNvPr id="4" name="Slide Number Placeholder 3"/>
          <p:cNvSpPr>
            <a:spLocks noGrp="1"/>
          </p:cNvSpPr>
          <p:nvPr>
            <p:ph type="sldNum" sz="quarter" idx="5"/>
          </p:nvPr>
        </p:nvSpPr>
        <p:spPr/>
        <p:txBody>
          <a:bodyPr/>
          <a:lstStyle/>
          <a:p>
            <a:fld id="{4C9E6AB3-1161-4662-98A9-107D5635242B}" type="slidenum">
              <a:rPr lang="en-US" smtClean="0"/>
              <a:t>8</a:t>
            </a:fld>
            <a:endParaRPr lang="en-US"/>
          </a:p>
        </p:txBody>
      </p:sp>
    </p:spTree>
    <p:extLst>
      <p:ext uri="{BB962C8B-B14F-4D97-AF65-F5344CB8AC3E}">
        <p14:creationId xmlns:p14="http://schemas.microsoft.com/office/powerpoint/2010/main" val="3456516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three slides show the FSCG staff who support our Migrant families and schools.”</a:t>
            </a:r>
          </a:p>
        </p:txBody>
      </p:sp>
      <p:sp>
        <p:nvSpPr>
          <p:cNvPr id="4" name="Slide Number Placeholder 3"/>
          <p:cNvSpPr>
            <a:spLocks noGrp="1"/>
          </p:cNvSpPr>
          <p:nvPr>
            <p:ph type="sldNum" sz="quarter" idx="5"/>
          </p:nvPr>
        </p:nvSpPr>
        <p:spPr/>
        <p:txBody>
          <a:bodyPr/>
          <a:lstStyle/>
          <a:p>
            <a:fld id="{CA077768-21C8-4125-A345-258E48D2EED0}" type="slidenum">
              <a:rPr lang="en-US" smtClean="0"/>
              <a:pPr/>
              <a:t>9</a:t>
            </a:fld>
            <a:endParaRPr lang="en-US"/>
          </a:p>
        </p:txBody>
      </p:sp>
    </p:spTree>
    <p:extLst>
      <p:ext uri="{BB962C8B-B14F-4D97-AF65-F5344CB8AC3E}">
        <p14:creationId xmlns:p14="http://schemas.microsoft.com/office/powerpoint/2010/main" val="3264598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510152" y="4767945"/>
            <a:ext cx="6377049" cy="1870363"/>
          </a:xfrm>
        </p:spPr>
        <p:txBody>
          <a:bodyPr anchor="ctr">
            <a:noAutofit/>
          </a:bodyPr>
          <a:lstStyle>
            <a:lvl1pPr algn="ctr">
              <a:defRPr sz="3300">
                <a:solidFill>
                  <a:schemeClr val="accent1"/>
                </a:solidFill>
                <a:latin typeface="Arial Black" panose="020B0A04020102020204" pitchFamily="34" charset="0"/>
              </a:defRPr>
            </a:lvl1pPr>
          </a:lstStyle>
          <a:p>
            <a:r>
              <a:rPr lang="en-US"/>
              <a:t>Click to edit Master title style</a:t>
            </a:r>
          </a:p>
        </p:txBody>
      </p:sp>
      <p:sp>
        <p:nvSpPr>
          <p:cNvPr id="3" name="Subtitle 2"/>
          <p:cNvSpPr>
            <a:spLocks noGrp="1"/>
          </p:cNvSpPr>
          <p:nvPr>
            <p:ph type="subTitle" idx="1"/>
          </p:nvPr>
        </p:nvSpPr>
        <p:spPr>
          <a:xfrm>
            <a:off x="213758" y="5688280"/>
            <a:ext cx="4655127" cy="950026"/>
          </a:xfrm>
        </p:spPr>
        <p:txBody>
          <a:bodyPr anchor="b">
            <a:normAutofit/>
          </a:bodyPr>
          <a:lstStyle>
            <a:lvl1pPr marL="0" indent="0" algn="l">
              <a:lnSpc>
                <a:spcPct val="100000"/>
              </a:lnSpc>
              <a:spcBef>
                <a:spcPts val="0"/>
              </a:spcBef>
              <a:buNone/>
              <a:defRPr sz="1200" b="1">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4180358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Generic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518900" y="6356350"/>
            <a:ext cx="522679" cy="501650"/>
          </a:xfrm>
        </p:spPr>
        <p:txBody>
          <a:bodyPr/>
          <a:lstStyle>
            <a:lvl1pPr algn="r">
              <a:defRPr sz="1050">
                <a:solidFill>
                  <a:schemeClr val="tx1"/>
                </a:solidFill>
              </a:defRPr>
            </a:lvl1pPr>
          </a:lstStyle>
          <a:p>
            <a:fld id="{25A9D4D5-7870-445B-AC9D-203BC4D48ABB}" type="slidenum">
              <a:rPr lang="en-US" smtClean="0"/>
              <a:pPr/>
              <a:t>‹#›</a:t>
            </a:fld>
            <a:endParaRPr lang="en-US"/>
          </a:p>
        </p:txBody>
      </p:sp>
      <p:sp>
        <p:nvSpPr>
          <p:cNvPr id="7" name="Rectangle 6"/>
          <p:cNvSpPr/>
          <p:nvPr userDrawn="1"/>
        </p:nvSpPr>
        <p:spPr>
          <a:xfrm>
            <a:off x="0" y="6353299"/>
            <a:ext cx="504701" cy="5047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80" y="6458259"/>
            <a:ext cx="371139" cy="294780"/>
          </a:xfrm>
          <a:prstGeom prst="rect">
            <a:avLst/>
          </a:prstGeom>
        </p:spPr>
      </p:pic>
      <p:sp>
        <p:nvSpPr>
          <p:cNvPr id="9" name="TextBox 8"/>
          <p:cNvSpPr txBox="1"/>
          <p:nvPr userDrawn="1"/>
        </p:nvSpPr>
        <p:spPr>
          <a:xfrm>
            <a:off x="571481" y="6537595"/>
            <a:ext cx="2727449" cy="169277"/>
          </a:xfrm>
          <a:prstGeom prst="rect">
            <a:avLst/>
          </a:prstGeom>
          <a:noFill/>
        </p:spPr>
        <p:txBody>
          <a:bodyPr wrap="square" lIns="0" tIns="0" rIns="0" bIns="0" rtlCol="0" anchor="ctr">
            <a:spAutoFit/>
          </a:bodyPr>
          <a:lstStyle/>
          <a:p>
            <a:r>
              <a:rPr lang="en-US" sz="1100" b="1">
                <a:solidFill>
                  <a:schemeClr val="accent1"/>
                </a:solidFill>
                <a:latin typeface="Arial" panose="020B0604020202020204" pitchFamily="34" charset="0"/>
                <a:cs typeface="Arial" panose="020B0604020202020204" pitchFamily="34" charset="0"/>
              </a:rPr>
              <a:t>COLLIER COUNTY PUBLIC</a:t>
            </a:r>
            <a:r>
              <a:rPr lang="en-US" sz="1100" b="1" baseline="0">
                <a:solidFill>
                  <a:schemeClr val="accent1"/>
                </a:solidFill>
                <a:latin typeface="Arial" panose="020B0604020202020204" pitchFamily="34" charset="0"/>
                <a:cs typeface="Arial" panose="020B0604020202020204" pitchFamily="34" charset="0"/>
              </a:rPr>
              <a:t> SCHOOLS</a:t>
            </a:r>
            <a:endParaRPr lang="en-US" sz="1100" b="1">
              <a:solidFill>
                <a:schemeClr val="accent1"/>
              </a:solidFill>
              <a:latin typeface="Arial" panose="020B0604020202020204" pitchFamily="34" charset="0"/>
              <a:cs typeface="Arial" panose="020B0604020202020204" pitchFamily="34" charset="0"/>
            </a:endParaRPr>
          </a:p>
        </p:txBody>
      </p:sp>
      <p:cxnSp>
        <p:nvCxnSpPr>
          <p:cNvPr id="10" name="Straight Connector 9"/>
          <p:cNvCxnSpPr/>
          <p:nvPr userDrawn="1"/>
        </p:nvCxnSpPr>
        <p:spPr>
          <a:xfrm>
            <a:off x="0" y="6350000"/>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219694" y="365126"/>
            <a:ext cx="8532420" cy="525524"/>
          </a:xfrm>
        </p:spPr>
        <p:txBody>
          <a:bodyPr>
            <a:noAutofit/>
          </a:bodyPr>
          <a:lstStyle>
            <a:lvl1pPr>
              <a:defRPr sz="3200">
                <a:solidFill>
                  <a:schemeClr val="accent1"/>
                </a:solidFill>
                <a:latin typeface="Arial Black" panose="020B0A04020102020204" pitchFamily="34" charset="0"/>
              </a:defRPr>
            </a:lvl1pPr>
          </a:lstStyle>
          <a:p>
            <a:r>
              <a:rPr lang="en-US"/>
              <a:t>Click to edit Master title style</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 y="0"/>
            <a:ext cx="12188952" cy="190452"/>
          </a:xfrm>
          <a:prstGeom prst="rect">
            <a:avLst/>
          </a:prstGeom>
        </p:spPr>
      </p:pic>
      <p:sp>
        <p:nvSpPr>
          <p:cNvPr id="14" name="Content Placeholder 2"/>
          <p:cNvSpPr>
            <a:spLocks noGrp="1"/>
          </p:cNvSpPr>
          <p:nvPr>
            <p:ph idx="1"/>
          </p:nvPr>
        </p:nvSpPr>
        <p:spPr>
          <a:xfrm>
            <a:off x="647205" y="1255776"/>
            <a:ext cx="10978738" cy="4921187"/>
          </a:xfrm>
        </p:spPr>
        <p:txBody>
          <a:bodyPr/>
          <a:lstStyle>
            <a:lvl1pPr>
              <a:defRPr b="1">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864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Generic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518902" y="6356350"/>
            <a:ext cx="522679" cy="501650"/>
          </a:xfrm>
        </p:spPr>
        <p:txBody>
          <a:bodyPr/>
          <a:lstStyle>
            <a:lvl1pPr algn="r">
              <a:defRPr sz="788">
                <a:solidFill>
                  <a:schemeClr val="tx1"/>
                </a:solidFill>
              </a:defRPr>
            </a:lvl1pPr>
          </a:lstStyle>
          <a:p>
            <a:fld id="{25A9D4D5-7870-445B-AC9D-203BC4D48ABB}" type="slidenum">
              <a:rPr lang="en-US" smtClean="0"/>
              <a:pPr/>
              <a:t>‹#›</a:t>
            </a:fld>
            <a:endParaRPr lang="en-US"/>
          </a:p>
        </p:txBody>
      </p:sp>
      <p:sp>
        <p:nvSpPr>
          <p:cNvPr id="7" name="Rectangle 6"/>
          <p:cNvSpPr/>
          <p:nvPr/>
        </p:nvSpPr>
        <p:spPr>
          <a:xfrm>
            <a:off x="0" y="6353301"/>
            <a:ext cx="504701" cy="5047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81" y="6458259"/>
            <a:ext cx="371139" cy="294780"/>
          </a:xfrm>
          <a:prstGeom prst="rect">
            <a:avLst/>
          </a:prstGeom>
        </p:spPr>
      </p:pic>
      <p:sp>
        <p:nvSpPr>
          <p:cNvPr id="9" name="TextBox 8"/>
          <p:cNvSpPr txBox="1"/>
          <p:nvPr/>
        </p:nvSpPr>
        <p:spPr>
          <a:xfrm>
            <a:off x="571482" y="6558754"/>
            <a:ext cx="2727449" cy="126958"/>
          </a:xfrm>
          <a:prstGeom prst="rect">
            <a:avLst/>
          </a:prstGeom>
          <a:noFill/>
        </p:spPr>
        <p:txBody>
          <a:bodyPr wrap="square" lIns="0" tIns="0" rIns="0" bIns="0" rtlCol="0" anchor="ctr">
            <a:spAutoFit/>
          </a:bodyPr>
          <a:lstStyle/>
          <a:p>
            <a:r>
              <a:rPr lang="en-US" sz="825" b="1">
                <a:solidFill>
                  <a:schemeClr val="accent1"/>
                </a:solidFill>
                <a:latin typeface="Arial" panose="020B0604020202020204" pitchFamily="34" charset="0"/>
                <a:cs typeface="Arial" panose="020B0604020202020204" pitchFamily="34" charset="0"/>
              </a:rPr>
              <a:t>COLLIER COUNTY PUBLIC</a:t>
            </a:r>
            <a:r>
              <a:rPr lang="en-US" sz="825" b="1" baseline="0">
                <a:solidFill>
                  <a:schemeClr val="accent1"/>
                </a:solidFill>
                <a:latin typeface="Arial" panose="020B0604020202020204" pitchFamily="34" charset="0"/>
                <a:cs typeface="Arial" panose="020B0604020202020204" pitchFamily="34" charset="0"/>
              </a:rPr>
              <a:t> SCHOOLS</a:t>
            </a:r>
            <a:endParaRPr lang="en-US" sz="825" b="1">
              <a:solidFill>
                <a:schemeClr val="accent1"/>
              </a:solidFill>
              <a:latin typeface="Arial" panose="020B0604020202020204" pitchFamily="34" charset="0"/>
              <a:cs typeface="Arial" panose="020B0604020202020204" pitchFamily="34" charset="0"/>
            </a:endParaRPr>
          </a:p>
        </p:txBody>
      </p:sp>
      <p:cxnSp>
        <p:nvCxnSpPr>
          <p:cNvPr id="10" name="Straight Connector 9"/>
          <p:cNvCxnSpPr/>
          <p:nvPr/>
        </p:nvCxnSpPr>
        <p:spPr>
          <a:xfrm>
            <a:off x="0" y="6350000"/>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 y="0"/>
            <a:ext cx="12188952" cy="190452"/>
          </a:xfrm>
          <a:prstGeom prst="rect">
            <a:avLst/>
          </a:prstGeom>
        </p:spPr>
      </p:pic>
      <p:sp>
        <p:nvSpPr>
          <p:cNvPr id="2" name="Rectangle 1">
            <a:extLst>
              <a:ext uri="{FF2B5EF4-FFF2-40B4-BE49-F238E27FC236}">
                <a16:creationId xmlns:a16="http://schemas.microsoft.com/office/drawing/2014/main" id="{7E1507ED-3E3C-28F7-E2F4-536CFAFCD0BF}"/>
              </a:ext>
            </a:extLst>
          </p:cNvPr>
          <p:cNvSpPr/>
          <p:nvPr userDrawn="1"/>
        </p:nvSpPr>
        <p:spPr>
          <a:xfrm>
            <a:off x="0" y="6353301"/>
            <a:ext cx="504701" cy="5047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Picture 2">
            <a:extLst>
              <a:ext uri="{FF2B5EF4-FFF2-40B4-BE49-F238E27FC236}">
                <a16:creationId xmlns:a16="http://schemas.microsoft.com/office/drawing/2014/main" id="{6A60C6AB-7EF1-DE02-FC5E-5480FB283D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81" y="6458259"/>
            <a:ext cx="371139" cy="294780"/>
          </a:xfrm>
          <a:prstGeom prst="rect">
            <a:avLst/>
          </a:prstGeom>
        </p:spPr>
      </p:pic>
      <p:sp>
        <p:nvSpPr>
          <p:cNvPr id="4" name="TextBox 3">
            <a:extLst>
              <a:ext uri="{FF2B5EF4-FFF2-40B4-BE49-F238E27FC236}">
                <a16:creationId xmlns:a16="http://schemas.microsoft.com/office/drawing/2014/main" id="{273132E2-C943-3653-8D74-FDF1EA11BA55}"/>
              </a:ext>
            </a:extLst>
          </p:cNvPr>
          <p:cNvSpPr txBox="1"/>
          <p:nvPr userDrawn="1"/>
        </p:nvSpPr>
        <p:spPr>
          <a:xfrm>
            <a:off x="571482" y="6558754"/>
            <a:ext cx="2727449" cy="126958"/>
          </a:xfrm>
          <a:prstGeom prst="rect">
            <a:avLst/>
          </a:prstGeom>
          <a:noFill/>
        </p:spPr>
        <p:txBody>
          <a:bodyPr wrap="square" lIns="0" tIns="0" rIns="0" bIns="0" rtlCol="0" anchor="ctr">
            <a:spAutoFit/>
          </a:bodyPr>
          <a:lstStyle/>
          <a:p>
            <a:r>
              <a:rPr lang="en-US" sz="825" b="1">
                <a:solidFill>
                  <a:schemeClr val="accent1"/>
                </a:solidFill>
                <a:latin typeface="Arial" panose="020B0604020202020204" pitchFamily="34" charset="0"/>
                <a:cs typeface="Arial" panose="020B0604020202020204" pitchFamily="34" charset="0"/>
              </a:rPr>
              <a:t>COLLIER COUNTY PUBLIC</a:t>
            </a:r>
            <a:r>
              <a:rPr lang="en-US" sz="825" b="1" baseline="0">
                <a:solidFill>
                  <a:schemeClr val="accent1"/>
                </a:solidFill>
                <a:latin typeface="Arial" panose="020B0604020202020204" pitchFamily="34" charset="0"/>
                <a:cs typeface="Arial" panose="020B0604020202020204" pitchFamily="34" charset="0"/>
              </a:rPr>
              <a:t> SCHOOLS</a:t>
            </a:r>
            <a:endParaRPr lang="en-US" sz="825" b="1">
              <a:solidFill>
                <a:schemeClr val="accent1"/>
              </a:solidFill>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215B094F-3635-C146-0690-9DC3ECC9B0F3}"/>
              </a:ext>
            </a:extLst>
          </p:cNvPr>
          <p:cNvCxnSpPr/>
          <p:nvPr userDrawn="1"/>
        </p:nvCxnSpPr>
        <p:spPr>
          <a:xfrm>
            <a:off x="0" y="6350000"/>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B6904FA-FC88-7F17-3CE8-21DE11B1B2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 y="0"/>
            <a:ext cx="12188952" cy="190452"/>
          </a:xfrm>
          <a:prstGeom prst="rect">
            <a:avLst/>
          </a:prstGeom>
        </p:spPr>
      </p:pic>
    </p:spTree>
    <p:extLst>
      <p:ext uri="{BB962C8B-B14F-4D97-AF65-F5344CB8AC3E}">
        <p14:creationId xmlns:p14="http://schemas.microsoft.com/office/powerpoint/2010/main" val="4267016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518902" y="6356350"/>
            <a:ext cx="522679" cy="501650"/>
          </a:xfrm>
        </p:spPr>
        <p:txBody>
          <a:bodyPr/>
          <a:lstStyle>
            <a:lvl1pPr algn="r">
              <a:defRPr sz="788">
                <a:solidFill>
                  <a:schemeClr val="tx1"/>
                </a:solidFill>
              </a:defRPr>
            </a:lvl1pPr>
          </a:lstStyle>
          <a:p>
            <a:fld id="{25A9D4D5-7870-445B-AC9D-203BC4D48ABB}" type="slidenum">
              <a:rPr lang="en-US" smtClean="0"/>
              <a:pPr/>
              <a:t>‹#›</a:t>
            </a:fld>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81" y="6458259"/>
            <a:ext cx="371139" cy="294780"/>
          </a:xfrm>
          <a:prstGeom prst="rect">
            <a:avLst/>
          </a:prstGeom>
        </p:spPr>
      </p:pic>
      <p:sp>
        <p:nvSpPr>
          <p:cNvPr id="12" name="Title 1"/>
          <p:cNvSpPr>
            <a:spLocks noGrp="1"/>
          </p:cNvSpPr>
          <p:nvPr>
            <p:ph type="title"/>
          </p:nvPr>
        </p:nvSpPr>
        <p:spPr>
          <a:xfrm>
            <a:off x="219695" y="365126"/>
            <a:ext cx="8532420" cy="525524"/>
          </a:xfrm>
        </p:spPr>
        <p:txBody>
          <a:bodyPr>
            <a:noAutofit/>
          </a:bodyPr>
          <a:lstStyle>
            <a:lvl1pPr>
              <a:defRPr sz="2400">
                <a:solidFill>
                  <a:schemeClr val="accent1"/>
                </a:solidFill>
                <a:latin typeface="Arial Black" panose="020B0A04020102020204" pitchFamily="34" charset="0"/>
              </a:defRPr>
            </a:lvl1pPr>
          </a:lstStyle>
          <a:p>
            <a:r>
              <a:rPr lang="en-US"/>
              <a:t>Click to edit Master title style</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 y="0"/>
            <a:ext cx="12188952" cy="190452"/>
          </a:xfrm>
          <a:prstGeom prst="rect">
            <a:avLst/>
          </a:prstGeom>
        </p:spPr>
      </p:pic>
    </p:spTree>
    <p:extLst>
      <p:ext uri="{BB962C8B-B14F-4D97-AF65-F5344CB8AC3E}">
        <p14:creationId xmlns:p14="http://schemas.microsoft.com/office/powerpoint/2010/main" val="358822555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Title">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p:cNvSpPr/>
          <p:nvPr/>
        </p:nvSpPr>
        <p:spPr>
          <a:xfrm>
            <a:off x="2095500" y="2368550"/>
            <a:ext cx="7975600" cy="335915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p:cNvSpPr>
            <a:spLocks noGrp="1"/>
          </p:cNvSpPr>
          <p:nvPr>
            <p:ph type="body" idx="1" hasCustomPrompt="1"/>
          </p:nvPr>
        </p:nvSpPr>
        <p:spPr>
          <a:xfrm>
            <a:off x="2197101" y="4489451"/>
            <a:ext cx="7785100" cy="1143001"/>
          </a:xfrm>
        </p:spPr>
        <p:txBody>
          <a:bodyPr/>
          <a:lstStyle>
            <a:lvl1pPr marL="0" indent="0" algn="ctr">
              <a:buNone/>
              <a:defRPr sz="1800" b="1">
                <a:solidFill>
                  <a:schemeClr val="tx2"/>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en-US"/>
              <a:t>Click to edit Master subtitle style</a:t>
            </a:r>
          </a:p>
        </p:txBody>
      </p:sp>
      <p:sp>
        <p:nvSpPr>
          <p:cNvPr id="8" name="Title 1"/>
          <p:cNvSpPr>
            <a:spLocks noGrp="1"/>
          </p:cNvSpPr>
          <p:nvPr>
            <p:ph type="ctrTitle"/>
          </p:nvPr>
        </p:nvSpPr>
        <p:spPr>
          <a:xfrm>
            <a:off x="2197101" y="2493820"/>
            <a:ext cx="7785100" cy="1870363"/>
          </a:xfrm>
        </p:spPr>
        <p:txBody>
          <a:bodyPr anchor="b">
            <a:noAutofit/>
          </a:bodyPr>
          <a:lstStyle>
            <a:lvl1pPr algn="ctr">
              <a:defRPr sz="3300">
                <a:solidFill>
                  <a:schemeClr val="accent1"/>
                </a:solidFill>
                <a:latin typeface="Arial Black" panose="020B0A040201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1518902" y="6356350"/>
            <a:ext cx="522679" cy="501650"/>
          </a:xfrm>
        </p:spPr>
        <p:txBody>
          <a:bodyPr/>
          <a:lstStyle>
            <a:lvl1pPr algn="r">
              <a:defRPr sz="788">
                <a:solidFill>
                  <a:schemeClr val="tx1"/>
                </a:solidFill>
              </a:defRPr>
            </a:lvl1pPr>
          </a:lstStyle>
          <a:p>
            <a:fld id="{25A9D4D5-7870-445B-AC9D-203BC4D48ABB}" type="slidenum">
              <a:rPr lang="en-US" smtClean="0"/>
              <a:pPr/>
              <a:t>‹#›</a:t>
            </a:fld>
            <a:endParaRPr lang="en-US"/>
          </a:p>
        </p:txBody>
      </p:sp>
    </p:spTree>
    <p:extLst>
      <p:ext uri="{BB962C8B-B14F-4D97-AF65-F5344CB8AC3E}">
        <p14:creationId xmlns:p14="http://schemas.microsoft.com/office/powerpoint/2010/main" val="41693790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lide Number Placeholder 5"/>
          <p:cNvSpPr>
            <a:spLocks noGrp="1"/>
          </p:cNvSpPr>
          <p:nvPr>
            <p:ph type="sldNum" sz="quarter" idx="12"/>
          </p:nvPr>
        </p:nvSpPr>
        <p:spPr>
          <a:xfrm>
            <a:off x="11518902" y="6356350"/>
            <a:ext cx="522679" cy="501650"/>
          </a:xfrm>
        </p:spPr>
        <p:txBody>
          <a:bodyPr/>
          <a:lstStyle>
            <a:lvl1pPr algn="r">
              <a:defRPr sz="788">
                <a:solidFill>
                  <a:schemeClr val="tx1"/>
                </a:solidFill>
              </a:defRPr>
            </a:lvl1pPr>
          </a:lstStyle>
          <a:p>
            <a:fld id="{30000E74-7E21-4A2B-86D4-C487A578C980}" type="slidenum">
              <a:rPr lang="en-US" smtClean="0"/>
              <a:pPr/>
              <a:t>‹#›</a:t>
            </a:fld>
            <a:endParaRPr lang="en-US" dirty="0"/>
          </a:p>
        </p:txBody>
      </p:sp>
    </p:spTree>
    <p:extLst>
      <p:ext uri="{BB962C8B-B14F-4D97-AF65-F5344CB8AC3E}">
        <p14:creationId xmlns:p14="http://schemas.microsoft.com/office/powerpoint/2010/main" val="1134149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804990"/>
            <a:ext cx="10515600" cy="2852737"/>
          </a:xfrm>
        </p:spPr>
        <p:txBody>
          <a:bodyPr anchor="b">
            <a:normAutofit/>
          </a:bodyPr>
          <a:lstStyle>
            <a:lvl1pPr>
              <a:defRPr sz="4000" b="1"/>
            </a:lvl1pPr>
          </a:lstStyle>
          <a:p>
            <a:r>
              <a:rPr lang="en-US"/>
              <a:t>Click to edit Master title style</a:t>
            </a:r>
            <a:endParaRPr lang="en-US" dirty="0"/>
          </a:p>
        </p:txBody>
      </p:sp>
      <p:sp>
        <p:nvSpPr>
          <p:cNvPr id="3" name="Text Placeholder 2"/>
          <p:cNvSpPr>
            <a:spLocks noGrp="1"/>
          </p:cNvSpPr>
          <p:nvPr>
            <p:ph type="body" idx="1"/>
          </p:nvPr>
        </p:nvSpPr>
        <p:spPr>
          <a:xfrm>
            <a:off x="831851" y="468471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a:xfrm>
            <a:off x="81280" y="6432551"/>
            <a:ext cx="711200" cy="365125"/>
          </a:xfrm>
          <a:prstGeom prst="rect">
            <a:avLst/>
          </a:prstGeom>
        </p:spPr>
        <p:txBody>
          <a:bodyPr/>
          <a:lstStyle>
            <a:lvl1pPr algn="l">
              <a:defRPr sz="1200">
                <a:solidFill>
                  <a:schemeClr val="tx2"/>
                </a:solidFill>
              </a:defRPr>
            </a:lvl1pPr>
          </a:lstStyle>
          <a:p>
            <a:fld id="{30000E74-7E21-4A2B-86D4-C487A578C980}" type="slidenum">
              <a:rPr lang="en-US" smtClean="0"/>
              <a:pPr/>
              <a:t>‹#›</a:t>
            </a:fld>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9" y="-6350"/>
            <a:ext cx="12176203" cy="3126408"/>
          </a:xfrm>
          <a:prstGeom prst="rect">
            <a:avLst/>
          </a:prstGeom>
        </p:spPr>
      </p:pic>
      <p:pic>
        <p:nvPicPr>
          <p:cNvPr id="4" name="Picture 3">
            <a:extLst>
              <a:ext uri="{FF2B5EF4-FFF2-40B4-BE49-F238E27FC236}">
                <a16:creationId xmlns:a16="http://schemas.microsoft.com/office/drawing/2014/main" id="{A40A8280-29F3-3414-975C-DCC271F517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99" y="-6350"/>
            <a:ext cx="12176203" cy="3126408"/>
          </a:xfrm>
          <a:prstGeom prst="rect">
            <a:avLst/>
          </a:prstGeom>
        </p:spPr>
      </p:pic>
    </p:spTree>
    <p:extLst>
      <p:ext uri="{BB962C8B-B14F-4D97-AF65-F5344CB8AC3E}">
        <p14:creationId xmlns:p14="http://schemas.microsoft.com/office/powerpoint/2010/main" val="1377743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4" y="1"/>
            <a:ext cx="12187473" cy="922621"/>
          </a:xfrm>
          <a:prstGeom prst="rect">
            <a:avLst/>
          </a:prstGeom>
        </p:spPr>
      </p:pic>
      <p:sp>
        <p:nvSpPr>
          <p:cNvPr id="2" name="Title 1"/>
          <p:cNvSpPr>
            <a:spLocks noGrp="1"/>
          </p:cNvSpPr>
          <p:nvPr>
            <p:ph type="title"/>
          </p:nvPr>
        </p:nvSpPr>
        <p:spPr>
          <a:xfrm>
            <a:off x="889000" y="307978"/>
            <a:ext cx="10668000" cy="536573"/>
          </a:xfrm>
        </p:spPr>
        <p:txBody>
          <a:bodyPr>
            <a:normAutofit/>
          </a:bodyPr>
          <a:lstStyle>
            <a:lvl1pPr>
              <a:defRPr sz="3000" b="1">
                <a:solidFill>
                  <a:srgbClr val="00B3F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89000" y="1765301"/>
            <a:ext cx="10854267" cy="4411663"/>
          </a:xfrm>
        </p:spPr>
        <p:txBody>
          <a:bodyPr/>
          <a:lstStyle>
            <a:lvl1pPr>
              <a:defRPr sz="2600" b="1">
                <a:solidFill>
                  <a:schemeClr val="bg1">
                    <a:lumMod val="50000"/>
                  </a:schemeClr>
                </a:solidFill>
                <a:latin typeface="Arial" panose="020B0604020202020204" pitchFamily="34" charset="0"/>
                <a:cs typeface="Arial" panose="020B0604020202020204" pitchFamily="34" charset="0"/>
              </a:defRPr>
            </a:lvl1pPr>
            <a:lvl2pPr>
              <a:defRPr>
                <a:solidFill>
                  <a:schemeClr val="bg1">
                    <a:lumMod val="50000"/>
                  </a:schemeClr>
                </a:solidFill>
                <a:latin typeface="Arial" panose="020B0604020202020204" pitchFamily="34" charset="0"/>
                <a:cs typeface="Arial" panose="020B0604020202020204" pitchFamily="34" charset="0"/>
              </a:defRPr>
            </a:lvl2pPr>
            <a:lvl3pPr>
              <a:defRPr>
                <a:solidFill>
                  <a:schemeClr val="bg1">
                    <a:lumMod val="50000"/>
                  </a:schemeClr>
                </a:solidFill>
                <a:latin typeface="Arial" panose="020B0604020202020204" pitchFamily="34" charset="0"/>
                <a:cs typeface="Arial" panose="020B0604020202020204" pitchFamily="34" charset="0"/>
              </a:defRPr>
            </a:lvl3pPr>
            <a:lvl4pPr>
              <a:defRPr>
                <a:solidFill>
                  <a:schemeClr val="bg1">
                    <a:lumMod val="50000"/>
                  </a:schemeClr>
                </a:solidFill>
                <a:latin typeface="Arial" panose="020B0604020202020204" pitchFamily="34" charset="0"/>
                <a:cs typeface="Arial" panose="020B0604020202020204" pitchFamily="34" charset="0"/>
              </a:defRPr>
            </a:lvl4pPr>
            <a:lvl5pPr>
              <a:defRPr>
                <a:solidFill>
                  <a:schemeClr val="bg1">
                    <a:lumMod val="50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43784"/>
            <a:ext cx="12192000" cy="713631"/>
          </a:xfrm>
          <a:prstGeom prst="rect">
            <a:avLst/>
          </a:prstGeom>
        </p:spPr>
      </p:pic>
      <p:sp>
        <p:nvSpPr>
          <p:cNvPr id="11" name="Subtitle 2"/>
          <p:cNvSpPr>
            <a:spLocks noGrp="1"/>
          </p:cNvSpPr>
          <p:nvPr>
            <p:ph type="subTitle" idx="10"/>
          </p:nvPr>
        </p:nvSpPr>
        <p:spPr>
          <a:xfrm>
            <a:off x="889000" y="901703"/>
            <a:ext cx="6544733" cy="366711"/>
          </a:xfrm>
        </p:spPr>
        <p:txBody>
          <a:bodyPr>
            <a:normAutofit/>
          </a:bodyPr>
          <a:lstStyle>
            <a:lvl1pPr marL="0" indent="0" algn="l">
              <a:buNone/>
              <a:defRPr sz="2000">
                <a:solidFill>
                  <a:schemeClr val="accent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3"/>
          </p:nvPr>
        </p:nvSpPr>
        <p:spPr>
          <a:xfrm>
            <a:off x="0" y="6482842"/>
            <a:ext cx="2743200" cy="365125"/>
          </a:xfrm>
          <a:prstGeom prst="rect">
            <a:avLst/>
          </a:prstGeom>
        </p:spPr>
        <p:txBody>
          <a:bodyPr/>
          <a:lstStyle>
            <a:lvl1pPr algn="l">
              <a:defRPr/>
            </a:lvl1pPr>
          </a:lstStyle>
          <a:p>
            <a:fld id="{DDDDE97F-561C-4CB4-A5A2-0AED4873605A}" type="slidenum">
              <a:rPr lang="en-US" smtClean="0"/>
              <a:pPr/>
              <a:t>‹#›</a:t>
            </a:fld>
            <a:endParaRPr lang="en-US" dirty="0"/>
          </a:p>
        </p:txBody>
      </p:sp>
    </p:spTree>
    <p:extLst>
      <p:ext uri="{BB962C8B-B14F-4D97-AF65-F5344CB8AC3E}">
        <p14:creationId xmlns:p14="http://schemas.microsoft.com/office/powerpoint/2010/main" val="390337754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4" y="1"/>
            <a:ext cx="12187473" cy="922621"/>
          </a:xfrm>
          <a:prstGeom prst="rect">
            <a:avLst/>
          </a:prstGeom>
        </p:spPr>
      </p:pic>
      <p:sp>
        <p:nvSpPr>
          <p:cNvPr id="7" name="Title 1"/>
          <p:cNvSpPr>
            <a:spLocks noGrp="1"/>
          </p:cNvSpPr>
          <p:nvPr>
            <p:ph type="title"/>
          </p:nvPr>
        </p:nvSpPr>
        <p:spPr>
          <a:xfrm>
            <a:off x="889000" y="374430"/>
            <a:ext cx="10668000" cy="536573"/>
          </a:xfrm>
        </p:spPr>
        <p:txBody>
          <a:bodyPr>
            <a:normAutofit/>
          </a:bodyPr>
          <a:lstStyle>
            <a:lvl1pPr>
              <a:defRPr sz="3000" b="1">
                <a:solidFill>
                  <a:srgbClr val="00B3F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ubtitle 2"/>
          <p:cNvSpPr>
            <a:spLocks noGrp="1"/>
          </p:cNvSpPr>
          <p:nvPr>
            <p:ph type="subTitle" idx="13"/>
          </p:nvPr>
        </p:nvSpPr>
        <p:spPr>
          <a:xfrm>
            <a:off x="889000" y="901703"/>
            <a:ext cx="6544733" cy="366711"/>
          </a:xfrm>
        </p:spPr>
        <p:txBody>
          <a:bodyPr>
            <a:normAutofit/>
          </a:bodyPr>
          <a:lstStyle>
            <a:lvl1pPr marL="0" indent="0" algn="l">
              <a:buNone/>
              <a:defRPr sz="2000">
                <a:solidFill>
                  <a:schemeClr val="accent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Date Placeholder 1"/>
          <p:cNvSpPr>
            <a:spLocks noGrp="1"/>
          </p:cNvSpPr>
          <p:nvPr>
            <p:ph type="dt" sz="half" idx="14"/>
          </p:nvPr>
        </p:nvSpPr>
        <p:spPr>
          <a:xfrm>
            <a:off x="838200" y="6356352"/>
            <a:ext cx="2743200" cy="365125"/>
          </a:xfrm>
          <a:prstGeom prst="rect">
            <a:avLst/>
          </a:prstGeom>
        </p:spPr>
        <p:txBody>
          <a:bodyPr/>
          <a:lstStyle/>
          <a:p>
            <a:endParaRPr lang="en-US" dirty="0"/>
          </a:p>
        </p:txBody>
      </p:sp>
      <p:sp>
        <p:nvSpPr>
          <p:cNvPr id="3" name="Footer Placeholder 2"/>
          <p:cNvSpPr>
            <a:spLocks noGrp="1"/>
          </p:cNvSpPr>
          <p:nvPr>
            <p:ph type="ftr" sz="quarter" idx="15"/>
          </p:nvPr>
        </p:nvSpPr>
        <p:spPr>
          <a:xfrm>
            <a:off x="4038600" y="6356352"/>
            <a:ext cx="4114800" cy="365125"/>
          </a:xfrm>
          <a:prstGeom prst="rect">
            <a:avLst/>
          </a:prstGeom>
        </p:spPr>
        <p:txBody>
          <a:bodyPr/>
          <a:lstStyle/>
          <a:p>
            <a:endParaRPr lang="en-US" dirty="0"/>
          </a:p>
        </p:txBody>
      </p:sp>
      <p:sp>
        <p:nvSpPr>
          <p:cNvPr id="4" name="Slide Number Placeholder 3"/>
          <p:cNvSpPr>
            <a:spLocks noGrp="1"/>
          </p:cNvSpPr>
          <p:nvPr>
            <p:ph type="sldNum" sz="quarter" idx="16"/>
          </p:nvPr>
        </p:nvSpPr>
        <p:spPr>
          <a:xfrm>
            <a:off x="8610600" y="6356352"/>
            <a:ext cx="2743200" cy="365125"/>
          </a:xfrm>
          <a:prstGeom prst="rect">
            <a:avLst/>
          </a:prstGeom>
        </p:spPr>
        <p:txBody>
          <a:bodyPr/>
          <a:lstStyle/>
          <a:p>
            <a:fld id="{DDDDE97F-561C-4CB4-A5A2-0AED4873605A}" type="slidenum">
              <a:rPr lang="en-US" smtClean="0"/>
              <a:t>‹#›</a:t>
            </a:fld>
            <a:endParaRPr lang="en-US" dirty="0"/>
          </a:p>
        </p:txBody>
      </p:sp>
    </p:spTree>
    <p:extLst>
      <p:ext uri="{BB962C8B-B14F-4D97-AF65-F5344CB8AC3E}">
        <p14:creationId xmlns:p14="http://schemas.microsoft.com/office/powerpoint/2010/main" val="169587907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7" name="Title 1"/>
          <p:cNvSpPr>
            <a:spLocks noGrp="1"/>
          </p:cNvSpPr>
          <p:nvPr>
            <p:ph type="title"/>
          </p:nvPr>
        </p:nvSpPr>
        <p:spPr>
          <a:xfrm>
            <a:off x="889000" y="307978"/>
            <a:ext cx="10668000" cy="536573"/>
          </a:xfrm>
        </p:spPr>
        <p:txBody>
          <a:bodyPr>
            <a:normAutofit/>
          </a:bodyPr>
          <a:lstStyle>
            <a:lvl1pPr>
              <a:defRPr sz="3600" b="1"/>
            </a:lvl1pPr>
          </a:lstStyle>
          <a:p>
            <a:r>
              <a:rPr lang="en-US"/>
              <a:t>Click to edit Master title style</a:t>
            </a:r>
          </a:p>
        </p:txBody>
      </p:sp>
      <p:sp>
        <p:nvSpPr>
          <p:cNvPr id="8" name="Subtitle 2"/>
          <p:cNvSpPr>
            <a:spLocks noGrp="1"/>
          </p:cNvSpPr>
          <p:nvPr>
            <p:ph type="subTitle" idx="13"/>
          </p:nvPr>
        </p:nvSpPr>
        <p:spPr>
          <a:xfrm>
            <a:off x="889000" y="901703"/>
            <a:ext cx="6544733" cy="366711"/>
          </a:xfrm>
        </p:spPr>
        <p:txBody>
          <a:bodyPr>
            <a:normAutofit/>
          </a:bodyPr>
          <a:lstStyle>
            <a:lvl1pPr marL="0" indent="0" algn="l">
              <a:buNone/>
              <a:defRPr sz="2000">
                <a:solidFill>
                  <a:schemeClr val="accent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Placeholder 5"/>
          <p:cNvSpPr>
            <a:spLocks noGrp="1"/>
          </p:cNvSpPr>
          <p:nvPr>
            <p:ph type="sldNum" sz="quarter" idx="12"/>
          </p:nvPr>
        </p:nvSpPr>
        <p:spPr>
          <a:xfrm>
            <a:off x="81280" y="6432551"/>
            <a:ext cx="711200" cy="365125"/>
          </a:xfrm>
          <a:prstGeom prst="rect">
            <a:avLst/>
          </a:prstGeom>
        </p:spPr>
        <p:txBody>
          <a:bodyPr/>
          <a:lstStyle>
            <a:lvl1pPr algn="l">
              <a:defRPr sz="1200">
                <a:solidFill>
                  <a:schemeClr val="tx2"/>
                </a:solidFill>
              </a:defRPr>
            </a:lvl1pPr>
          </a:lstStyle>
          <a:p>
            <a:fld id="{30000E74-7E21-4A2B-86D4-C487A578C980}" type="slidenum">
              <a:rPr lang="en-US" smtClean="0">
                <a:solidFill>
                  <a:srgbClr val="595A5C"/>
                </a:solidFill>
              </a:rPr>
              <a:pPr/>
              <a:t>‹#›</a:t>
            </a:fld>
            <a:endParaRPr lang="en-US">
              <a:solidFill>
                <a:srgbClr val="595A5C"/>
              </a:solidFill>
            </a:endParaRPr>
          </a:p>
        </p:txBody>
      </p:sp>
    </p:spTree>
    <p:extLst>
      <p:ext uri="{BB962C8B-B14F-4D97-AF65-F5344CB8AC3E}">
        <p14:creationId xmlns:p14="http://schemas.microsoft.com/office/powerpoint/2010/main" val="3522126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A9D4D5-7870-445B-AC9D-203BC4D48ABB}" type="slidenum">
              <a:rPr lang="en-US" smtClean="0"/>
              <a:t>‹#›</a:t>
            </a:fld>
            <a:endParaRPr lang="en-US"/>
          </a:p>
        </p:txBody>
      </p:sp>
    </p:spTree>
    <p:extLst>
      <p:ext uri="{BB962C8B-B14F-4D97-AF65-F5344CB8AC3E}">
        <p14:creationId xmlns:p14="http://schemas.microsoft.com/office/powerpoint/2010/main" val="363026915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5" r:id="rId7"/>
    <p:sldLayoutId id="2147483676" r:id="rId8"/>
    <p:sldLayoutId id="2147483685" r:id="rId9"/>
    <p:sldLayoutId id="2147483686" r:id="rId10"/>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AlfaroRu@collierschools.com" TargetMode="External"/><Relationship Id="rId2" Type="http://schemas.openxmlformats.org/officeDocument/2006/relationships/hyperlink" Target="mailto:mendop@collierschools.com" TargetMode="External"/><Relationship Id="rId1" Type="http://schemas.openxmlformats.org/officeDocument/2006/relationships/slideLayout" Target="../slideLayouts/slideLayout5.xml"/><Relationship Id="rId6" Type="http://schemas.openxmlformats.org/officeDocument/2006/relationships/hyperlink" Target="mailto:alvarafr@collierschools.com" TargetMode="External"/><Relationship Id="rId5" Type="http://schemas.openxmlformats.org/officeDocument/2006/relationships/hyperlink" Target="mailto:gomeza4@collierschools.com" TargetMode="External"/><Relationship Id="rId4" Type="http://schemas.openxmlformats.org/officeDocument/2006/relationships/hyperlink" Target="mailto:agadod@collierschools.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hyperlink" Target="https://www.rawpixel.com/search/guest%20information" TargetMode="External"/><Relationship Id="rId5" Type="http://schemas.openxmlformats.org/officeDocument/2006/relationships/image" Target="../media/image10.png"/><Relationship Id="rId4" Type="http://schemas.openxmlformats.org/officeDocument/2006/relationships/hyperlink" Target="https://technofaq.org/posts/2021/07/reasons-to-use-a-virtual-conference-platform-in-2021/"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66.jpeg"/><Relationship Id="rId4" Type="http://schemas.openxmlformats.org/officeDocument/2006/relationships/diagramLayout" Target="../diagrams/layout3.xml"/><Relationship Id="rId9" Type="http://schemas.openxmlformats.org/officeDocument/2006/relationships/image" Target="../media/image65.png"/></Relationships>
</file>

<file path=ppt/slides/_rels/slide3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70.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mailto:EcheveLu@collierschools.com" TargetMode="External"/><Relationship Id="rId3" Type="http://schemas.openxmlformats.org/officeDocument/2006/relationships/hyperlink" Target="mailto:jaimesab@collierschools.com" TargetMode="External"/><Relationship Id="rId7" Type="http://schemas.openxmlformats.org/officeDocument/2006/relationships/hyperlink" Target="mailto:novasa@collierschools.com"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hyperlink" Target="mailto:pinedama@collierschools.com" TargetMode="External"/><Relationship Id="rId5" Type="http://schemas.openxmlformats.org/officeDocument/2006/relationships/hyperlink" Target="mailto:bonila@collierschools.com" TargetMode="External"/><Relationship Id="rId10" Type="http://schemas.openxmlformats.org/officeDocument/2006/relationships/hyperlink" Target="mailto:feguem@collierschools.com" TargetMode="External"/><Relationship Id="rId4" Type="http://schemas.openxmlformats.org/officeDocument/2006/relationships/hyperlink" Target="mailto:breaj@collierschools.com" TargetMode="External"/><Relationship Id="rId9" Type="http://schemas.openxmlformats.org/officeDocument/2006/relationships/hyperlink" Target="mailto:arregb@collierschool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734154" y="6194394"/>
            <a:ext cx="6803422" cy="663606"/>
          </a:xfrm>
        </p:spPr>
        <p:txBody>
          <a:bodyPr>
            <a:noAutofit/>
          </a:bodyPr>
          <a:lstStyle/>
          <a:p>
            <a:r>
              <a:rPr lang="en-US" sz="4000" dirty="0"/>
              <a:t>Migrant Parent Advisory Council</a:t>
            </a:r>
            <a:br>
              <a:rPr lang="en-US" sz="4000" dirty="0"/>
            </a:br>
            <a:r>
              <a:rPr lang="en-US" sz="2800" b="1" dirty="0">
                <a:solidFill>
                  <a:srgbClr val="92D050"/>
                </a:solidFill>
              </a:rPr>
              <a:t>Welcome/ </a:t>
            </a:r>
            <a:r>
              <a:rPr lang="es-419" sz="2800" b="1" dirty="0">
                <a:solidFill>
                  <a:srgbClr val="92D050"/>
                </a:solidFill>
              </a:rPr>
              <a:t>Bienvenidos / </a:t>
            </a:r>
            <a:r>
              <a:rPr lang="en-US" sz="2800" b="1" dirty="0" err="1">
                <a:solidFill>
                  <a:srgbClr val="92D050"/>
                </a:solidFill>
              </a:rPr>
              <a:t>Byenveni</a:t>
            </a:r>
            <a:r>
              <a:rPr lang="en-US" sz="2800" b="1" dirty="0">
                <a:solidFill>
                  <a:srgbClr val="92D050"/>
                </a:solidFill>
              </a:rPr>
              <a:t> </a:t>
            </a:r>
            <a:br>
              <a:rPr lang="en-US" sz="4000" b="1" dirty="0">
                <a:solidFill>
                  <a:srgbClr val="92D050"/>
                </a:solidFill>
              </a:rPr>
            </a:br>
            <a:br>
              <a:rPr lang="en-US" sz="4000" dirty="0"/>
            </a:br>
            <a:br>
              <a:rPr lang="en-US" sz="4000" dirty="0"/>
            </a:br>
            <a:endParaRPr lang="en-US" sz="4000" dirty="0"/>
          </a:p>
        </p:txBody>
      </p:sp>
      <p:sp>
        <p:nvSpPr>
          <p:cNvPr id="5" name="Subtitle 4"/>
          <p:cNvSpPr>
            <a:spLocks noGrp="1"/>
          </p:cNvSpPr>
          <p:nvPr>
            <p:ph type="subTitle" idx="1"/>
          </p:nvPr>
        </p:nvSpPr>
        <p:spPr>
          <a:xfrm>
            <a:off x="699296" y="4493829"/>
            <a:ext cx="6972808" cy="501650"/>
          </a:xfrm>
        </p:spPr>
        <p:txBody>
          <a:bodyPr>
            <a:normAutofit fontScale="92500" lnSpcReduction="20000"/>
          </a:bodyPr>
          <a:lstStyle/>
          <a:p>
            <a:pPr lvl="0" algn="ctr"/>
            <a:endParaRPr lang="en-US" sz="3600" b="1" dirty="0">
              <a:solidFill>
                <a:srgbClr val="92D050"/>
              </a:solidFill>
            </a:endParaRPr>
          </a:p>
          <a:p>
            <a:endParaRPr lang="en-US" dirty="0"/>
          </a:p>
        </p:txBody>
      </p:sp>
      <p:pic>
        <p:nvPicPr>
          <p:cNvPr id="2" name="Picture 1"/>
          <p:cNvPicPr>
            <a:picLocks noChangeAspect="1"/>
          </p:cNvPicPr>
          <p:nvPr/>
        </p:nvPicPr>
        <p:blipFill>
          <a:blip r:embed="rId3"/>
          <a:stretch>
            <a:fillRect/>
          </a:stretch>
        </p:blipFill>
        <p:spPr>
          <a:xfrm>
            <a:off x="10647494" y="4607468"/>
            <a:ext cx="1386794" cy="1390745"/>
          </a:xfrm>
          <a:prstGeom prst="rect">
            <a:avLst/>
          </a:prstGeom>
        </p:spPr>
      </p:pic>
    </p:spTree>
    <p:extLst>
      <p:ext uri="{BB962C8B-B14F-4D97-AF65-F5344CB8AC3E}">
        <p14:creationId xmlns:p14="http://schemas.microsoft.com/office/powerpoint/2010/main" val="2658198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595A5C"/>
              </a:solidFill>
              <a:effectLst/>
              <a:uLnTx/>
              <a:uFillTx/>
              <a:latin typeface="Arial"/>
              <a:ea typeface="+mn-ea"/>
              <a:cs typeface="+mn-cs"/>
            </a:endParaRPr>
          </a:p>
        </p:txBody>
      </p:sp>
      <p:sp>
        <p:nvSpPr>
          <p:cNvPr id="4" name="Subtitle 3"/>
          <p:cNvSpPr>
            <a:spLocks noGrp="1"/>
          </p:cNvSpPr>
          <p:nvPr>
            <p:ph type="subTitle" idx="4294967295"/>
          </p:nvPr>
        </p:nvSpPr>
        <p:spPr>
          <a:xfrm>
            <a:off x="555852" y="998310"/>
            <a:ext cx="10880872" cy="404229"/>
          </a:xfrm>
        </p:spPr>
        <p:txBody>
          <a:bodyPr>
            <a:noAutofit/>
          </a:bodyPr>
          <a:lstStyle/>
          <a:p>
            <a:pPr marL="0" indent="0">
              <a:buNone/>
            </a:pPr>
            <a:r>
              <a:rPr lang="en-US" sz="2500" b="1" dirty="0">
                <a:solidFill>
                  <a:srgbClr val="00B3F0"/>
                </a:solidFill>
                <a:latin typeface="Arial Black" panose="020B0A04020102020204" pitchFamily="34" charset="0"/>
                <a:ea typeface="+mj-ea"/>
                <a:cs typeface="+mj-cs"/>
              </a:rPr>
              <a:t>Recruitment Specialist who can update your migrant status</a:t>
            </a:r>
          </a:p>
        </p:txBody>
      </p:sp>
      <p:graphicFrame>
        <p:nvGraphicFramePr>
          <p:cNvPr id="6" name="Table 5"/>
          <p:cNvGraphicFramePr>
            <a:graphicFrameLocks noGrp="1"/>
          </p:cNvGraphicFramePr>
          <p:nvPr>
            <p:extLst>
              <p:ext uri="{D42A27DB-BD31-4B8C-83A1-F6EECF244321}">
                <p14:modId xmlns:p14="http://schemas.microsoft.com/office/powerpoint/2010/main" val="3354484628"/>
              </p:ext>
            </p:extLst>
          </p:nvPr>
        </p:nvGraphicFramePr>
        <p:xfrm>
          <a:off x="699248" y="1709055"/>
          <a:ext cx="10394576" cy="4543825"/>
        </p:xfrm>
        <a:graphic>
          <a:graphicData uri="http://schemas.openxmlformats.org/drawingml/2006/table">
            <a:tbl>
              <a:tblPr firstRow="1" firstCol="1" bandRow="1"/>
              <a:tblGrid>
                <a:gridCol w="3808776">
                  <a:extLst>
                    <a:ext uri="{9D8B030D-6E8A-4147-A177-3AD203B41FA5}">
                      <a16:colId xmlns:a16="http://schemas.microsoft.com/office/drawing/2014/main" val="1578538548"/>
                    </a:ext>
                  </a:extLst>
                </a:gridCol>
                <a:gridCol w="3803925">
                  <a:extLst>
                    <a:ext uri="{9D8B030D-6E8A-4147-A177-3AD203B41FA5}">
                      <a16:colId xmlns:a16="http://schemas.microsoft.com/office/drawing/2014/main" val="1201521799"/>
                    </a:ext>
                  </a:extLst>
                </a:gridCol>
                <a:gridCol w="2781875">
                  <a:extLst>
                    <a:ext uri="{9D8B030D-6E8A-4147-A177-3AD203B41FA5}">
                      <a16:colId xmlns:a16="http://schemas.microsoft.com/office/drawing/2014/main" val="2122347716"/>
                    </a:ext>
                  </a:extLst>
                </a:gridCol>
              </a:tblGrid>
              <a:tr h="407175">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Times New Roman" panose="02020603050405020304" pitchFamily="18" charset="0"/>
                        </a:rPr>
                        <a:t>Staff Name </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accent2"/>
                    </a:solidFill>
                  </a:tcPr>
                </a:tc>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Times New Roman" panose="02020603050405020304" pitchFamily="18" charset="0"/>
                        </a:rPr>
                        <a:t>Assigned</a:t>
                      </a:r>
                      <a:r>
                        <a:rPr lang="en-US" sz="1600" b="1" baseline="0" dirty="0">
                          <a:effectLst/>
                          <a:latin typeface="Calibri" panose="020F0502020204030204" pitchFamily="34" charset="0"/>
                          <a:ea typeface="Times New Roman" panose="02020603050405020304" pitchFamily="18" charset="0"/>
                        </a:rPr>
                        <a:t> School</a:t>
                      </a:r>
                      <a:endParaRPr lang="en-US" sz="1600" b="1" dirty="0">
                        <a:effectLst/>
                        <a:latin typeface="Calibri" panose="020F0502020204030204" pitchFamily="34" charset="0"/>
                        <a:ea typeface="Times New Roman" panose="02020603050405020304" pitchFamily="18" charset="0"/>
                      </a:endParaRP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accent2"/>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US" sz="1600" b="1" dirty="0">
                          <a:effectLst/>
                          <a:latin typeface="Calibri" panose="020F0502020204030204" pitchFamily="34" charset="0"/>
                          <a:ea typeface="Times New Roman" panose="02020603050405020304" pitchFamily="18" charset="0"/>
                        </a:rPr>
                        <a:t>Contact Information</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accent2"/>
                    </a:solidFill>
                  </a:tcPr>
                </a:tc>
                <a:extLst>
                  <a:ext uri="{0D108BD9-81ED-4DB2-BD59-A6C34878D82A}">
                    <a16:rowId xmlns:a16="http://schemas.microsoft.com/office/drawing/2014/main" val="3048539858"/>
                  </a:ext>
                </a:extLst>
              </a:tr>
              <a:tr h="814059">
                <a:tc>
                  <a:txBody>
                    <a:bodyPr/>
                    <a:lstStyle/>
                    <a:p>
                      <a:pPr marL="0" marR="0" algn="ctr">
                        <a:lnSpc>
                          <a:spcPct val="100000"/>
                        </a:lnSpc>
                        <a:spcBef>
                          <a:spcPts val="0"/>
                        </a:spcBef>
                        <a:spcAft>
                          <a:spcPts val="0"/>
                        </a:spcAft>
                      </a:pPr>
                      <a:r>
                        <a:rPr lang="en-US" sz="1400" b="1" dirty="0">
                          <a:solidFill>
                            <a:srgbClr val="59595B"/>
                          </a:solidFill>
                          <a:effectLst/>
                          <a:latin typeface="Arial" panose="020B0604020202020204" pitchFamily="34" charset="0"/>
                          <a:ea typeface="Times New Roman" panose="02020603050405020304" pitchFamily="18" charset="0"/>
                        </a:rPr>
                        <a:t>Juan Medina </a:t>
                      </a:r>
                      <a:endParaRPr lang="en-US" sz="1400" dirty="0">
                        <a:effectLst/>
                        <a:latin typeface="Calibri" panose="020F0502020204030204" pitchFamily="34" charset="0"/>
                        <a:ea typeface="Times New Roman" panose="02020603050405020304" pitchFamily="18" charset="0"/>
                      </a:endParaRPr>
                    </a:p>
                    <a:p>
                      <a:pPr marL="0" marR="0" algn="ctr">
                        <a:lnSpc>
                          <a:spcPct val="100000"/>
                        </a:lnSpc>
                        <a:spcBef>
                          <a:spcPts val="0"/>
                        </a:spcBef>
                        <a:spcAft>
                          <a:spcPts val="0"/>
                        </a:spcAft>
                      </a:pP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 Recruitment Specialist </a:t>
                      </a:r>
                      <a:r>
                        <a:rPr lang="en-US" sz="1400" kern="1200" dirty="0" err="1">
                          <a:solidFill>
                            <a:srgbClr val="59595B"/>
                          </a:solidFill>
                          <a:effectLst/>
                          <a:latin typeface="Arial" panose="020B0604020202020204" pitchFamily="34" charset="0"/>
                          <a:ea typeface="Calibri" panose="020F0502020204030204" pitchFamily="34" charset="0"/>
                          <a:cs typeface="Arial" panose="020B0604020202020204" pitchFamily="34" charset="0"/>
                        </a:rPr>
                        <a:t>ll</a:t>
                      </a: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 &amp; Community Outreach</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dirty="0">
                          <a:solidFill>
                            <a:srgbClr val="59595B"/>
                          </a:solidFill>
                          <a:effectLst/>
                          <a:latin typeface="Arial" panose="020B0604020202020204" pitchFamily="34" charset="0"/>
                          <a:ea typeface="Times New Roman" panose="02020603050405020304" pitchFamily="18" charset="0"/>
                        </a:rPr>
                        <a:t>Immokalee / Everglades / Naples Area </a:t>
                      </a:r>
                      <a:endParaRPr lang="en-US" sz="1400" dirty="0">
                        <a:effectLst/>
                        <a:latin typeface="Calibri" panose="020F0502020204030204" pitchFamily="34" charset="0"/>
                        <a:ea typeface="Times New Roman" panose="02020603050405020304" pitchFamily="18" charset="0"/>
                      </a:endParaRP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rPr>
                        <a:t>(239) 377-6369</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hlinkClick r:id="rId2"/>
                        </a:rPr>
                        <a:t>MedinaJu@collierschools.com</a:t>
                      </a:r>
                      <a:r>
                        <a:rPr lang="en-US" sz="1400" dirty="0">
                          <a:solidFill>
                            <a:srgbClr val="59595B"/>
                          </a:solidFill>
                          <a:effectLst/>
                          <a:latin typeface="Arial" panose="020B0604020202020204" pitchFamily="34" charset="0"/>
                          <a:ea typeface="Times New Roman" panose="02020603050405020304" pitchFamily="18" charset="0"/>
                        </a:rPr>
                        <a:t> </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163716793"/>
                  </a:ext>
                </a:extLst>
              </a:tr>
              <a:tr h="652790">
                <a:tc>
                  <a:txBody>
                    <a:bodyPr/>
                    <a:lstStyle/>
                    <a:p>
                      <a:pPr marL="0" marR="0" algn="ctr">
                        <a:lnSpc>
                          <a:spcPct val="100000"/>
                        </a:lnSpc>
                        <a:spcBef>
                          <a:spcPts val="0"/>
                        </a:spcBef>
                        <a:spcAft>
                          <a:spcPts val="0"/>
                        </a:spcAft>
                      </a:pPr>
                      <a:r>
                        <a:rPr lang="en-US" sz="1400" b="1" kern="1200" dirty="0">
                          <a:solidFill>
                            <a:srgbClr val="59595B"/>
                          </a:solidFill>
                          <a:effectLst/>
                          <a:latin typeface="Arial" panose="020B0604020202020204" pitchFamily="34" charset="0"/>
                          <a:ea typeface="Times New Roman" panose="02020603050405020304" pitchFamily="18" charset="0"/>
                          <a:cs typeface="+mn-cs"/>
                        </a:rPr>
                        <a:t>Lissette Villeda</a:t>
                      </a:r>
                    </a:p>
                    <a:p>
                      <a:pPr marL="0" marR="0" algn="ctr">
                        <a:lnSpc>
                          <a:spcPct val="100000"/>
                        </a:lnSpc>
                        <a:spcBef>
                          <a:spcPts val="0"/>
                        </a:spcBef>
                        <a:spcAft>
                          <a:spcPts val="0"/>
                        </a:spcAft>
                      </a:pP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Federal Grants Specialist/Recruiter</a:t>
                      </a:r>
                    </a:p>
                  </a:txBody>
                  <a:tcPr marL="25403" marR="25403"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400" dirty="0">
                          <a:solidFill>
                            <a:srgbClr val="59595B"/>
                          </a:solidFill>
                          <a:effectLst/>
                          <a:latin typeface="Arial" panose="020B0604020202020204" pitchFamily="34" charset="0"/>
                          <a:ea typeface="Times New Roman" panose="02020603050405020304" pitchFamily="18" charset="0"/>
                        </a:rPr>
                        <a:t>Immokalee / Naples Area </a:t>
                      </a:r>
                      <a:endParaRPr lang="en-US" sz="1400" dirty="0">
                        <a:effectLst/>
                        <a:latin typeface="Calibri" panose="020F0502020204030204" pitchFamily="34" charset="0"/>
                        <a:ea typeface="Times New Roman" panose="02020603050405020304" pitchFamily="18" charset="0"/>
                      </a:endParaRP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rPr>
                        <a:t>(239) 377-0583</a:t>
                      </a:r>
                    </a:p>
                    <a:p>
                      <a:pPr marL="0" marR="0" indent="0" algn="ctr" defTabSz="685800" rtl="0" eaLnBrk="1" fontAlgn="auto" latinLnBrk="0" hangingPunct="1">
                        <a:lnSpc>
                          <a:spcPct val="100000"/>
                        </a:lnSpc>
                        <a:spcBef>
                          <a:spcPts val="0"/>
                        </a:spcBef>
                        <a:spcAft>
                          <a:spcPts val="0"/>
                        </a:spcAft>
                        <a:buClrTx/>
                        <a:buSzTx/>
                        <a:buFontTx/>
                        <a:buNone/>
                        <a:tabLst/>
                        <a:defRPr/>
                      </a:pPr>
                      <a:r>
                        <a:rPr lang="en-US" sz="1400" kern="1200" dirty="0">
                          <a:solidFill>
                            <a:srgbClr val="59595B"/>
                          </a:solidFill>
                          <a:effectLst/>
                          <a:latin typeface="Arial" panose="020B0604020202020204" pitchFamily="34" charset="0"/>
                          <a:ea typeface="Times New Roman" panose="02020603050405020304" pitchFamily="18" charset="0"/>
                          <a:cs typeface="+mn-cs"/>
                          <a:hlinkClick r:id="rId3"/>
                        </a:rPr>
                        <a:t>ville1@collierschools.com</a:t>
                      </a:r>
                      <a:r>
                        <a:rPr lang="en-US" sz="1400" kern="1200" dirty="0">
                          <a:solidFill>
                            <a:srgbClr val="59595B"/>
                          </a:solidFill>
                          <a:effectLst/>
                          <a:latin typeface="Arial" panose="020B0604020202020204" pitchFamily="34" charset="0"/>
                          <a:ea typeface="Times New Roman" panose="02020603050405020304" pitchFamily="18" charset="0"/>
                          <a:cs typeface="+mn-cs"/>
                        </a:rPr>
                        <a:t> </a:t>
                      </a:r>
                    </a:p>
                  </a:txBody>
                  <a:tcPr marL="25403" marR="25403"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647722824"/>
                  </a:ext>
                </a:extLst>
              </a:tr>
              <a:tr h="652790">
                <a:tc>
                  <a:txBody>
                    <a:bodyPr/>
                    <a:lstStyle/>
                    <a:p>
                      <a:pPr marL="0" marR="0" algn="ctr">
                        <a:lnSpc>
                          <a:spcPct val="100000"/>
                        </a:lnSpc>
                        <a:spcBef>
                          <a:spcPts val="0"/>
                        </a:spcBef>
                        <a:spcAft>
                          <a:spcPts val="0"/>
                        </a:spcAft>
                      </a:pPr>
                      <a:r>
                        <a:rPr lang="en-US" sz="1400" b="1" dirty="0">
                          <a:solidFill>
                            <a:srgbClr val="59595B"/>
                          </a:solidFill>
                          <a:effectLst/>
                          <a:latin typeface="Arial" panose="020B0604020202020204" pitchFamily="34" charset="0"/>
                          <a:ea typeface="Times New Roman" panose="02020603050405020304" pitchFamily="18" charset="0"/>
                        </a:rPr>
                        <a:t>Garry Severe</a:t>
                      </a:r>
                    </a:p>
                    <a:p>
                      <a:pPr marL="0" marR="0" algn="ctr">
                        <a:lnSpc>
                          <a:spcPct val="100000"/>
                        </a:lnSpc>
                        <a:spcBef>
                          <a:spcPts val="0"/>
                        </a:spcBef>
                        <a:spcAft>
                          <a:spcPts val="0"/>
                        </a:spcAft>
                      </a:pP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Federal Grants Specialist/Recruiter</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400" kern="1200" dirty="0">
                          <a:solidFill>
                            <a:srgbClr val="59595B"/>
                          </a:solidFill>
                          <a:effectLst/>
                          <a:latin typeface="Arial" panose="020B0604020202020204" pitchFamily="34" charset="0"/>
                          <a:ea typeface="Calibri" panose="020F0502020204030204" pitchFamily="34" charset="0"/>
                          <a:cs typeface="+mn-cs"/>
                        </a:rPr>
                        <a:t>EPE / PCR / Naples Area</a:t>
                      </a: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400" kern="1200" dirty="0">
                          <a:solidFill>
                            <a:srgbClr val="59595B"/>
                          </a:solidFill>
                          <a:effectLst/>
                          <a:latin typeface="Arial" panose="020B0604020202020204" pitchFamily="34" charset="0"/>
                          <a:ea typeface="Times New Roman" panose="02020603050405020304" pitchFamily="18" charset="0"/>
                          <a:cs typeface="+mn-cs"/>
                        </a:rPr>
                        <a:t>(239) 377-9658</a:t>
                      </a:r>
                    </a:p>
                    <a:p>
                      <a:pPr marL="0" marR="0" indent="0" algn="ctr" defTabSz="685800" rtl="0" eaLnBrk="1" fontAlgn="auto" latinLnBrk="0" hangingPunct="1">
                        <a:lnSpc>
                          <a:spcPct val="100000"/>
                        </a:lnSpc>
                        <a:spcBef>
                          <a:spcPts val="0"/>
                        </a:spcBef>
                        <a:spcAft>
                          <a:spcPts val="0"/>
                        </a:spcAft>
                        <a:buClrTx/>
                        <a:buSzTx/>
                        <a:buFontTx/>
                        <a:buNone/>
                        <a:tabLst/>
                        <a:defRPr/>
                      </a:pPr>
                      <a:r>
                        <a:rPr lang="en-US" sz="1400" kern="1200" dirty="0">
                          <a:solidFill>
                            <a:srgbClr val="59595B"/>
                          </a:solidFill>
                          <a:effectLst/>
                          <a:latin typeface="Arial" panose="020B0604020202020204" pitchFamily="34" charset="0"/>
                          <a:ea typeface="Times New Roman" panose="02020603050405020304" pitchFamily="18" charset="0"/>
                          <a:cs typeface="+mn-cs"/>
                          <a:hlinkClick r:id="rId4"/>
                        </a:rPr>
                        <a:t>severg1@collierschools.com</a:t>
                      </a:r>
                      <a:r>
                        <a:rPr lang="en-US" sz="1400" kern="1200" dirty="0">
                          <a:solidFill>
                            <a:srgbClr val="59595B"/>
                          </a:solidFill>
                          <a:effectLst/>
                          <a:latin typeface="Arial" panose="020B0604020202020204" pitchFamily="34" charset="0"/>
                          <a:ea typeface="Times New Roman" panose="02020603050405020304" pitchFamily="18" charset="0"/>
                          <a:cs typeface="+mn-cs"/>
                        </a:rPr>
                        <a:t> </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extLst>
                  <a:ext uri="{0D108BD9-81ED-4DB2-BD59-A6C34878D82A}">
                    <a16:rowId xmlns:a16="http://schemas.microsoft.com/office/drawing/2014/main" val="1677923204"/>
                  </a:ext>
                </a:extLst>
              </a:tr>
              <a:tr h="711431">
                <a:tc>
                  <a:txBody>
                    <a:bodyPr/>
                    <a:lstStyle/>
                    <a:p>
                      <a:pPr marL="0" marR="0" algn="ctr">
                        <a:lnSpc>
                          <a:spcPct val="100000"/>
                        </a:lnSpc>
                        <a:spcBef>
                          <a:spcPts val="0"/>
                        </a:spcBef>
                        <a:spcAft>
                          <a:spcPts val="0"/>
                        </a:spcAft>
                      </a:pPr>
                      <a:r>
                        <a:rPr lang="en-US" sz="1400" b="1" dirty="0">
                          <a:solidFill>
                            <a:srgbClr val="59595B"/>
                          </a:solidFill>
                          <a:effectLst/>
                          <a:latin typeface="Arial" panose="020B0604020202020204" pitchFamily="34" charset="0"/>
                          <a:ea typeface="Times New Roman" panose="02020603050405020304" pitchFamily="18" charset="0"/>
                        </a:rPr>
                        <a:t>Priscilla Mendoza</a:t>
                      </a:r>
                      <a:endParaRPr lang="en-US" sz="1400" dirty="0">
                        <a:effectLst/>
                        <a:latin typeface="Calibri" panose="020F0502020204030204" pitchFamily="34" charset="0"/>
                        <a:ea typeface="Times New Roman" panose="02020603050405020304" pitchFamily="18" charset="0"/>
                      </a:endParaRPr>
                    </a:p>
                    <a:p>
                      <a:pPr marL="0" marR="0" algn="ctr">
                        <a:lnSpc>
                          <a:spcPct val="100000"/>
                        </a:lnSpc>
                        <a:spcBef>
                          <a:spcPts val="0"/>
                        </a:spcBef>
                        <a:spcAft>
                          <a:spcPts val="0"/>
                        </a:spcAft>
                      </a:pP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Federal Grants Specialist/Recruiter</a:t>
                      </a:r>
                    </a:p>
                  </a:txBody>
                  <a:tcPr marL="25403" marR="25403"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400" dirty="0">
                          <a:solidFill>
                            <a:srgbClr val="59595B"/>
                          </a:solidFill>
                          <a:effectLst/>
                          <a:latin typeface="Arial" panose="020B0604020202020204" pitchFamily="34" charset="0"/>
                          <a:ea typeface="Calibri" panose="020F0502020204030204" pitchFamily="34" charset="0"/>
                        </a:rPr>
                        <a:t>IHS / HLE / Naples Area</a:t>
                      </a:r>
                      <a:endParaRPr lang="en-US" sz="1400" dirty="0">
                        <a:effectLst/>
                        <a:latin typeface="Calibri" panose="020F0502020204030204" pitchFamily="34" charset="0"/>
                        <a:ea typeface="Times New Roman" panose="02020603050405020304" pitchFamily="18" charset="0"/>
                      </a:endParaRP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rPr>
                        <a:t>(239) 377-4586</a:t>
                      </a:r>
                    </a:p>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hlinkClick r:id="rId2"/>
                        </a:rPr>
                        <a:t>mendop@collierschools.com</a:t>
                      </a:r>
                      <a:r>
                        <a:rPr lang="en-US" sz="1400" dirty="0">
                          <a:solidFill>
                            <a:srgbClr val="59595B"/>
                          </a:solidFill>
                          <a:effectLst/>
                          <a:latin typeface="Arial" panose="020B0604020202020204" pitchFamily="34" charset="0"/>
                          <a:ea typeface="Times New Roman" panose="02020603050405020304" pitchFamily="18" charset="0"/>
                        </a:rPr>
                        <a:t> </a:t>
                      </a:r>
                    </a:p>
                  </a:txBody>
                  <a:tcPr marL="25403" marR="25403"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extLst>
                  <a:ext uri="{0D108BD9-81ED-4DB2-BD59-A6C34878D82A}">
                    <a16:rowId xmlns:a16="http://schemas.microsoft.com/office/drawing/2014/main" val="2578806376"/>
                  </a:ext>
                </a:extLst>
              </a:tr>
              <a:tr h="652790">
                <a:tc>
                  <a:txBody>
                    <a:bodyPr/>
                    <a:lstStyle/>
                    <a:p>
                      <a:pPr marL="0" marR="0" algn="ctr">
                        <a:lnSpc>
                          <a:spcPct val="100000"/>
                        </a:lnSpc>
                        <a:spcBef>
                          <a:spcPts val="0"/>
                        </a:spcBef>
                        <a:spcAft>
                          <a:spcPts val="0"/>
                        </a:spcAft>
                      </a:pPr>
                      <a:r>
                        <a:rPr lang="en-US" sz="1400" b="1" dirty="0">
                          <a:solidFill>
                            <a:srgbClr val="59595B"/>
                          </a:solidFill>
                          <a:effectLst/>
                          <a:latin typeface="Arial" panose="020B0604020202020204" pitchFamily="34" charset="0"/>
                          <a:ea typeface="Times New Roman" panose="02020603050405020304" pitchFamily="18" charset="0"/>
                        </a:rPr>
                        <a:t>Audelia Gomez</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Federal Grants Specialist/Recruiter</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IMS / ICA</a:t>
                      </a: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rPr>
                        <a:t>(239) 377-0570</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hlinkClick r:id="rId5"/>
                        </a:rPr>
                        <a:t>gomeza4@collierschools.com</a:t>
                      </a:r>
                      <a:r>
                        <a:rPr lang="en-US" sz="1400" dirty="0">
                          <a:solidFill>
                            <a:srgbClr val="59595B"/>
                          </a:solidFill>
                          <a:effectLst/>
                          <a:latin typeface="Arial" panose="020B0604020202020204" pitchFamily="34" charset="0"/>
                          <a:ea typeface="Times New Roman" panose="02020603050405020304" pitchFamily="18" charset="0"/>
                        </a:rPr>
                        <a:t> </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extLst>
                  <a:ext uri="{0D108BD9-81ED-4DB2-BD59-A6C34878D82A}">
                    <a16:rowId xmlns:a16="http://schemas.microsoft.com/office/drawing/2014/main" val="1700254311"/>
                  </a:ext>
                </a:extLst>
              </a:tr>
              <a:tr h="652790">
                <a:tc>
                  <a:txBody>
                    <a:bodyPr/>
                    <a:lstStyle/>
                    <a:p>
                      <a:pPr marL="0" marR="0" algn="ctr">
                        <a:lnSpc>
                          <a:spcPct val="100000"/>
                        </a:lnSpc>
                        <a:spcBef>
                          <a:spcPts val="0"/>
                        </a:spcBef>
                        <a:spcAft>
                          <a:spcPts val="0"/>
                        </a:spcAft>
                      </a:pPr>
                      <a:r>
                        <a:rPr lang="en-US" sz="1400" b="1"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Francis Alvarado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rgbClr val="59595B"/>
                          </a:solidFill>
                          <a:effectLst/>
                          <a:latin typeface="Arial" panose="020B0604020202020204" pitchFamily="34" charset="0"/>
                          <a:ea typeface="Calibri" panose="020F0502020204030204" pitchFamily="34" charset="0"/>
                          <a:cs typeface="Arial" panose="020B0604020202020204" pitchFamily="34" charset="0"/>
                        </a:rPr>
                        <a:t>Federal Grants Specialist/Recruiter</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400" dirty="0">
                          <a:effectLst/>
                          <a:latin typeface="Arial" panose="020B0604020202020204" pitchFamily="34" charset="0"/>
                          <a:ea typeface="Times New Roman" panose="02020603050405020304" pitchFamily="18" charset="0"/>
                          <a:cs typeface="Arial" panose="020B0604020202020204" pitchFamily="34" charset="0"/>
                        </a:rPr>
                        <a:t>IHS / VOE / LTE / Naples Area</a:t>
                      </a:r>
                    </a:p>
                  </a:txBody>
                  <a:tcPr marL="0" marR="0" marT="0" marB="0"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rPr>
                        <a:t>(239) 377-0560</a:t>
                      </a:r>
                    </a:p>
                    <a:p>
                      <a:pPr marL="0" marR="0" indent="0" algn="ctr" defTabSz="685800" rtl="0" eaLnBrk="1" fontAlgn="auto" latinLnBrk="0" hangingPunct="1">
                        <a:lnSpc>
                          <a:spcPct val="100000"/>
                        </a:lnSpc>
                        <a:spcBef>
                          <a:spcPts val="0"/>
                        </a:spcBef>
                        <a:spcAft>
                          <a:spcPts val="0"/>
                        </a:spcAft>
                        <a:buClrTx/>
                        <a:buSzTx/>
                        <a:buFontTx/>
                        <a:buNone/>
                        <a:tabLst/>
                        <a:defRPr/>
                      </a:pPr>
                      <a:r>
                        <a:rPr lang="en-US" sz="1400" dirty="0">
                          <a:solidFill>
                            <a:srgbClr val="59595B"/>
                          </a:solidFill>
                          <a:effectLst/>
                          <a:latin typeface="Arial" panose="020B0604020202020204" pitchFamily="34" charset="0"/>
                          <a:ea typeface="Times New Roman" panose="02020603050405020304" pitchFamily="18" charset="0"/>
                          <a:hlinkClick r:id="rId6"/>
                        </a:rPr>
                        <a:t>alvarafr@collierschools.com</a:t>
                      </a:r>
                      <a:r>
                        <a:rPr lang="en-US" sz="1400" dirty="0">
                          <a:solidFill>
                            <a:srgbClr val="59595B"/>
                          </a:solidFill>
                          <a:effectLst/>
                          <a:latin typeface="Arial" panose="020B0604020202020204" pitchFamily="34" charset="0"/>
                          <a:ea typeface="Times New Roman" panose="02020603050405020304" pitchFamily="18" charset="0"/>
                        </a:rPr>
                        <a:t> </a:t>
                      </a:r>
                    </a:p>
                  </a:txBody>
                  <a:tcPr marL="25145" marR="25145" marT="25145" marB="25145" anchor="ctr">
                    <a:lnL w="12700" cap="flat" cmpd="sng" algn="ctr">
                      <a:solidFill>
                        <a:srgbClr val="C4C4C4"/>
                      </a:solidFill>
                      <a:prstDash val="solid"/>
                      <a:round/>
                      <a:headEnd type="none" w="med" len="med"/>
                      <a:tailEnd type="none" w="med" len="med"/>
                    </a:lnL>
                    <a:lnR w="12700" cap="flat" cmpd="sng" algn="ctr">
                      <a:solidFill>
                        <a:srgbClr val="C4C4C4"/>
                      </a:solidFill>
                      <a:prstDash val="solid"/>
                      <a:round/>
                      <a:headEnd type="none" w="med" len="med"/>
                      <a:tailEnd type="none" w="med" len="med"/>
                    </a:lnR>
                    <a:lnT w="12700" cap="flat" cmpd="sng" algn="ctr">
                      <a:solidFill>
                        <a:srgbClr val="C4C4C4"/>
                      </a:solidFill>
                      <a:prstDash val="solid"/>
                      <a:round/>
                      <a:headEnd type="none" w="med" len="med"/>
                      <a:tailEnd type="none" w="med" len="med"/>
                    </a:lnT>
                    <a:lnB w="12700" cap="flat" cmpd="sng" algn="ctr">
                      <a:solidFill>
                        <a:srgbClr val="C4C4C4"/>
                      </a:solidFill>
                      <a:prstDash val="solid"/>
                      <a:round/>
                      <a:headEnd type="none" w="med" len="med"/>
                      <a:tailEnd type="none" w="med" len="med"/>
                    </a:lnB>
                    <a:solidFill>
                      <a:schemeClr val="bg1"/>
                    </a:solidFill>
                  </a:tcPr>
                </a:tc>
                <a:extLst>
                  <a:ext uri="{0D108BD9-81ED-4DB2-BD59-A6C34878D82A}">
                    <a16:rowId xmlns:a16="http://schemas.microsoft.com/office/drawing/2014/main" val="2445724131"/>
                  </a:ext>
                </a:extLst>
              </a:tr>
            </a:tbl>
          </a:graphicData>
        </a:graphic>
      </p:graphicFrame>
      <p:sp>
        <p:nvSpPr>
          <p:cNvPr id="8" name="Title 2">
            <a:extLst>
              <a:ext uri="{FF2B5EF4-FFF2-40B4-BE49-F238E27FC236}">
                <a16:creationId xmlns:a16="http://schemas.microsoft.com/office/drawing/2014/main" id="{C0923458-325D-E38A-1F9A-FF6BCEA536FE}"/>
              </a:ext>
            </a:extLst>
          </p:cNvPr>
          <p:cNvSpPr txBox="1">
            <a:spLocks/>
          </p:cNvSpPr>
          <p:nvPr/>
        </p:nvSpPr>
        <p:spPr>
          <a:xfrm>
            <a:off x="219694" y="365126"/>
            <a:ext cx="8921174" cy="52552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B0F0"/>
                </a:solidFill>
                <a:latin typeface="Arial Black" panose="020B0A04020102020204" pitchFamily="34" charset="0"/>
                <a:cs typeface="Arial"/>
              </a:rPr>
              <a:t>Who are your Migrant Contacts?</a:t>
            </a:r>
          </a:p>
        </p:txBody>
      </p:sp>
    </p:spTree>
    <p:extLst>
      <p:ext uri="{BB962C8B-B14F-4D97-AF65-F5344CB8AC3E}">
        <p14:creationId xmlns:p14="http://schemas.microsoft.com/office/powerpoint/2010/main" val="788155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413361-964C-AF74-E8A1-A8B68861E2B3}"/>
              </a:ext>
            </a:extLst>
          </p:cNvPr>
          <p:cNvSpPr>
            <a:spLocks noGrp="1"/>
          </p:cNvSpPr>
          <p:nvPr>
            <p:ph type="sldNum" sz="quarter" idx="12"/>
          </p:nvPr>
        </p:nvSpPr>
        <p:spPr/>
        <p:txBody>
          <a:bodyPr/>
          <a:lstStyle/>
          <a:p>
            <a:fld id="{25A9D4D5-7870-445B-AC9D-203BC4D48ABB}" type="slidenum">
              <a:rPr lang="en-US" smtClean="0"/>
              <a:pPr/>
              <a:t>11</a:t>
            </a:fld>
            <a:endParaRPr lang="en-US"/>
          </a:p>
        </p:txBody>
      </p:sp>
      <p:graphicFrame>
        <p:nvGraphicFramePr>
          <p:cNvPr id="3" name="Content Placeholder 7">
            <a:extLst>
              <a:ext uri="{FF2B5EF4-FFF2-40B4-BE49-F238E27FC236}">
                <a16:creationId xmlns:a16="http://schemas.microsoft.com/office/drawing/2014/main" id="{0259C0FC-645A-3349-6EAB-46665C2FE17A}"/>
              </a:ext>
            </a:extLst>
          </p:cNvPr>
          <p:cNvGraphicFramePr>
            <a:graphicFrameLocks/>
          </p:cNvGraphicFramePr>
          <p:nvPr>
            <p:extLst>
              <p:ext uri="{D42A27DB-BD31-4B8C-83A1-F6EECF244321}">
                <p14:modId xmlns:p14="http://schemas.microsoft.com/office/powerpoint/2010/main" val="1930014104"/>
              </p:ext>
            </p:extLst>
          </p:nvPr>
        </p:nvGraphicFramePr>
        <p:xfrm>
          <a:off x="1251477" y="2229223"/>
          <a:ext cx="9689045" cy="1669322"/>
        </p:xfrm>
        <a:graphic>
          <a:graphicData uri="http://schemas.openxmlformats.org/drawingml/2006/table">
            <a:tbl>
              <a:tblPr firstRow="1" bandRow="1">
                <a:tableStyleId>{5C22544A-7EE6-4342-B048-85BDC9FD1C3A}</a:tableStyleId>
              </a:tblPr>
              <a:tblGrid>
                <a:gridCol w="2213978">
                  <a:extLst>
                    <a:ext uri="{9D8B030D-6E8A-4147-A177-3AD203B41FA5}">
                      <a16:colId xmlns:a16="http://schemas.microsoft.com/office/drawing/2014/main" val="20000"/>
                    </a:ext>
                  </a:extLst>
                </a:gridCol>
                <a:gridCol w="5405123">
                  <a:extLst>
                    <a:ext uri="{9D8B030D-6E8A-4147-A177-3AD203B41FA5}">
                      <a16:colId xmlns:a16="http://schemas.microsoft.com/office/drawing/2014/main" val="20001"/>
                    </a:ext>
                  </a:extLst>
                </a:gridCol>
                <a:gridCol w="2069944">
                  <a:extLst>
                    <a:ext uri="{9D8B030D-6E8A-4147-A177-3AD203B41FA5}">
                      <a16:colId xmlns:a16="http://schemas.microsoft.com/office/drawing/2014/main" val="20002"/>
                    </a:ext>
                  </a:extLst>
                </a:gridCol>
              </a:tblGrid>
              <a:tr h="435467">
                <a:tc>
                  <a:txBody>
                    <a:bodyPr/>
                    <a:lstStyle/>
                    <a:p>
                      <a:r>
                        <a:rPr lang="en-US" dirty="0">
                          <a:latin typeface="Arial" panose="020B0604020202020204" pitchFamily="34" charset="0"/>
                          <a:cs typeface="Arial" panose="020B0604020202020204" pitchFamily="34" charset="0"/>
                        </a:rPr>
                        <a:t>Staff Member</a:t>
                      </a:r>
                    </a:p>
                  </a:txBody>
                  <a:tcPr/>
                </a:tc>
                <a:tc>
                  <a:txBody>
                    <a:bodyPr/>
                    <a:lstStyle/>
                    <a:p>
                      <a:r>
                        <a:rPr lang="en-US" dirty="0">
                          <a:latin typeface="Arial" panose="020B0604020202020204" pitchFamily="34" charset="0"/>
                          <a:cs typeface="Arial" panose="020B0604020202020204" pitchFamily="34" charset="0"/>
                        </a:rPr>
                        <a:t>Title</a:t>
                      </a:r>
                    </a:p>
                  </a:txBody>
                  <a:tcPr/>
                </a:tc>
                <a:tc>
                  <a:txBody>
                    <a:bodyPr/>
                    <a:lstStyle/>
                    <a:p>
                      <a:r>
                        <a:rPr lang="en-US" dirty="0">
                          <a:latin typeface="Arial" panose="020B0604020202020204" pitchFamily="34" charset="0"/>
                          <a:cs typeface="Arial" panose="020B0604020202020204" pitchFamily="34" charset="0"/>
                        </a:rPr>
                        <a:t>Phone Number</a:t>
                      </a:r>
                    </a:p>
                  </a:txBody>
                  <a:tcPr/>
                </a:tc>
                <a:extLst>
                  <a:ext uri="{0D108BD9-81ED-4DB2-BD59-A6C34878D82A}">
                    <a16:rowId xmlns:a16="http://schemas.microsoft.com/office/drawing/2014/main" val="10000"/>
                  </a:ext>
                </a:extLst>
              </a:tr>
              <a:tr h="411285">
                <a:tc>
                  <a:txBody>
                    <a:bodyPr/>
                    <a:lstStyle/>
                    <a:p>
                      <a:r>
                        <a:rPr lang="en-US" sz="2000" dirty="0">
                          <a:solidFill>
                            <a:schemeClr val="tx1">
                              <a:lumMod val="75000"/>
                            </a:schemeClr>
                          </a:solidFill>
                          <a:latin typeface="Arial" panose="020B0604020202020204" pitchFamily="34" charset="0"/>
                          <a:cs typeface="Arial" panose="020B0604020202020204" pitchFamily="34" charset="0"/>
                        </a:rPr>
                        <a:t>Ruth Torres</a:t>
                      </a:r>
                    </a:p>
                  </a:txBody>
                  <a:tcPr/>
                </a:tc>
                <a:tc>
                  <a:txBody>
                    <a:bodyPr/>
                    <a:lstStyle/>
                    <a:p>
                      <a:r>
                        <a:rPr lang="en-US" sz="2000" dirty="0">
                          <a:solidFill>
                            <a:schemeClr val="tx1">
                              <a:lumMod val="75000"/>
                            </a:schemeClr>
                          </a:solidFill>
                          <a:latin typeface="Arial" panose="020B0604020202020204" pitchFamily="34" charset="0"/>
                          <a:cs typeface="Arial" panose="020B0604020202020204" pitchFamily="34" charset="0"/>
                        </a:rPr>
                        <a:t>In-Home Literacy, Resource &amp; Pre-K Teacher</a:t>
                      </a:r>
                    </a:p>
                  </a:txBody>
                  <a:tcPr/>
                </a:tc>
                <a:tc>
                  <a:txBody>
                    <a:bodyPr/>
                    <a:lstStyle/>
                    <a:p>
                      <a:pPr algn="ctr"/>
                      <a:r>
                        <a:rPr lang="en-US" sz="2000" dirty="0">
                          <a:solidFill>
                            <a:schemeClr val="tx1">
                              <a:lumMod val="75000"/>
                            </a:schemeClr>
                          </a:solidFill>
                          <a:latin typeface="Arial" panose="020B0604020202020204" pitchFamily="34" charset="0"/>
                          <a:cs typeface="Arial" panose="020B0604020202020204" pitchFamily="34" charset="0"/>
                        </a:rPr>
                        <a:t>239-377-0560</a:t>
                      </a:r>
                    </a:p>
                  </a:txBody>
                  <a:tcPr/>
                </a:tc>
                <a:extLst>
                  <a:ext uri="{0D108BD9-81ED-4DB2-BD59-A6C34878D82A}">
                    <a16:rowId xmlns:a16="http://schemas.microsoft.com/office/drawing/2014/main" val="10001"/>
                  </a:ext>
                </a:extLst>
              </a:tr>
              <a:tr h="411285">
                <a:tc>
                  <a:txBody>
                    <a:bodyPr/>
                    <a:lstStyle/>
                    <a:p>
                      <a:r>
                        <a:rPr lang="en-US" sz="2000" dirty="0">
                          <a:solidFill>
                            <a:schemeClr val="tx1">
                              <a:lumMod val="75000"/>
                            </a:schemeClr>
                          </a:solidFill>
                          <a:latin typeface="Arial" panose="020B0604020202020204" pitchFamily="34" charset="0"/>
                          <a:cs typeface="Arial" panose="020B0604020202020204" pitchFamily="34" charset="0"/>
                        </a:rPr>
                        <a:t>Carmen Mirabal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schemeClr>
                          </a:solidFill>
                          <a:latin typeface="Arial" panose="020B0604020202020204" pitchFamily="34" charset="0"/>
                          <a:cs typeface="Arial" panose="020B0604020202020204" pitchFamily="34" charset="0"/>
                        </a:rPr>
                        <a:t>Naples</a:t>
                      </a:r>
                      <a:r>
                        <a:rPr lang="en-US" sz="2000" baseline="0" dirty="0">
                          <a:solidFill>
                            <a:schemeClr val="tx1">
                              <a:lumMod val="75000"/>
                            </a:schemeClr>
                          </a:solidFill>
                          <a:latin typeface="Arial" panose="020B0604020202020204" pitchFamily="34" charset="0"/>
                          <a:cs typeface="Arial" panose="020B0604020202020204" pitchFamily="34" charset="0"/>
                        </a:rPr>
                        <a:t> Area Migrant Resource Teacher</a:t>
                      </a:r>
                      <a:endParaRPr lang="en-US" sz="2000" dirty="0">
                        <a:solidFill>
                          <a:schemeClr val="tx1">
                            <a:lumMod val="75000"/>
                          </a:schemeClr>
                        </a:solidFill>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schemeClr>
                          </a:solidFill>
                          <a:latin typeface="Arial" panose="020B0604020202020204" pitchFamily="34" charset="0"/>
                          <a:cs typeface="Arial" panose="020B0604020202020204" pitchFamily="34" charset="0"/>
                        </a:rPr>
                        <a:t>239-377-0560</a:t>
                      </a:r>
                    </a:p>
                  </a:txBody>
                  <a:tcPr/>
                </a:tc>
                <a:extLst>
                  <a:ext uri="{0D108BD9-81ED-4DB2-BD59-A6C34878D82A}">
                    <a16:rowId xmlns:a16="http://schemas.microsoft.com/office/drawing/2014/main" val="10003"/>
                  </a:ext>
                </a:extLst>
              </a:tr>
              <a:tr h="411285">
                <a:tc>
                  <a:txBody>
                    <a:bodyPr/>
                    <a:lstStyle/>
                    <a:p>
                      <a:r>
                        <a:rPr lang="en-US" sz="2000" dirty="0">
                          <a:solidFill>
                            <a:schemeClr val="tx1">
                              <a:lumMod val="75000"/>
                            </a:schemeClr>
                          </a:solidFill>
                          <a:latin typeface="Arial" panose="020B0604020202020204" pitchFamily="34" charset="0"/>
                          <a:cs typeface="Arial" panose="020B0604020202020204" pitchFamily="34" charset="0"/>
                        </a:rPr>
                        <a:t>Diana Barcelo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schemeClr>
                          </a:solidFill>
                          <a:latin typeface="Arial" panose="020B0604020202020204" pitchFamily="34" charset="0"/>
                          <a:cs typeface="Arial" panose="020B0604020202020204" pitchFamily="34" charset="0"/>
                        </a:rPr>
                        <a:t>Naples</a:t>
                      </a:r>
                      <a:r>
                        <a:rPr lang="en-US" sz="2000" baseline="0" dirty="0">
                          <a:solidFill>
                            <a:schemeClr val="tx1">
                              <a:lumMod val="75000"/>
                            </a:schemeClr>
                          </a:solidFill>
                          <a:latin typeface="Arial" panose="020B0604020202020204" pitchFamily="34" charset="0"/>
                          <a:cs typeface="Arial" panose="020B0604020202020204" pitchFamily="34" charset="0"/>
                        </a:rPr>
                        <a:t> Area Migrant Resource Teacher</a:t>
                      </a:r>
                      <a:endParaRPr lang="en-US" sz="2000" dirty="0">
                        <a:solidFill>
                          <a:schemeClr val="tx1">
                            <a:lumMod val="75000"/>
                          </a:schemeClr>
                        </a:solidFill>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75000"/>
                            </a:schemeClr>
                          </a:solidFill>
                          <a:latin typeface="Arial" panose="020B0604020202020204" pitchFamily="34" charset="0"/>
                          <a:cs typeface="Arial" panose="020B0604020202020204" pitchFamily="34" charset="0"/>
                        </a:rPr>
                        <a:t>239-377-0560</a:t>
                      </a:r>
                    </a:p>
                  </a:txBody>
                  <a:tcPr/>
                </a:tc>
                <a:extLst>
                  <a:ext uri="{0D108BD9-81ED-4DB2-BD59-A6C34878D82A}">
                    <a16:rowId xmlns:a16="http://schemas.microsoft.com/office/drawing/2014/main" val="506299537"/>
                  </a:ext>
                </a:extLst>
              </a:tr>
            </a:tbl>
          </a:graphicData>
        </a:graphic>
      </p:graphicFrame>
      <p:sp>
        <p:nvSpPr>
          <p:cNvPr id="4" name="Subtitle 3">
            <a:extLst>
              <a:ext uri="{FF2B5EF4-FFF2-40B4-BE49-F238E27FC236}">
                <a16:creationId xmlns:a16="http://schemas.microsoft.com/office/drawing/2014/main" id="{ADD23537-AB82-091E-D90B-13114832C0FC}"/>
              </a:ext>
            </a:extLst>
          </p:cNvPr>
          <p:cNvSpPr txBox="1">
            <a:spLocks/>
          </p:cNvSpPr>
          <p:nvPr/>
        </p:nvSpPr>
        <p:spPr>
          <a:xfrm>
            <a:off x="537545" y="1452898"/>
            <a:ext cx="3083600" cy="4042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500" b="1" dirty="0">
                <a:solidFill>
                  <a:srgbClr val="00B050"/>
                </a:solidFill>
                <a:latin typeface="Arial Black" panose="020B0A04020102020204" pitchFamily="34" charset="0"/>
                <a:ea typeface="+mj-ea"/>
                <a:cs typeface="+mj-cs"/>
              </a:rPr>
              <a:t>Teachers</a:t>
            </a:r>
          </a:p>
        </p:txBody>
      </p:sp>
      <p:sp>
        <p:nvSpPr>
          <p:cNvPr id="7" name="Title 2">
            <a:extLst>
              <a:ext uri="{FF2B5EF4-FFF2-40B4-BE49-F238E27FC236}">
                <a16:creationId xmlns:a16="http://schemas.microsoft.com/office/drawing/2014/main" id="{4982CED2-4913-AFD5-C6F2-E086348596DC}"/>
              </a:ext>
            </a:extLst>
          </p:cNvPr>
          <p:cNvSpPr txBox="1">
            <a:spLocks/>
          </p:cNvSpPr>
          <p:nvPr/>
        </p:nvSpPr>
        <p:spPr>
          <a:xfrm>
            <a:off x="243342" y="365126"/>
            <a:ext cx="8921174" cy="52552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B0F0"/>
                </a:solidFill>
                <a:latin typeface="Arial Black" panose="020B0A04020102020204" pitchFamily="34" charset="0"/>
                <a:cs typeface="Arial" panose="020B0604020202020204" pitchFamily="34" charset="0"/>
              </a:rPr>
              <a:t>Educational Support Staff</a:t>
            </a:r>
          </a:p>
        </p:txBody>
      </p:sp>
    </p:spTree>
    <p:extLst>
      <p:ext uri="{BB962C8B-B14F-4D97-AF65-F5344CB8AC3E}">
        <p14:creationId xmlns:p14="http://schemas.microsoft.com/office/powerpoint/2010/main" val="4212904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AC16ED-FCE6-F845-880A-2B4B6C374FF9}"/>
              </a:ext>
            </a:extLst>
          </p:cNvPr>
          <p:cNvSpPr>
            <a:spLocks noGrp="1"/>
          </p:cNvSpPr>
          <p:nvPr>
            <p:ph type="sldNum" sz="quarter" idx="12"/>
          </p:nvPr>
        </p:nvSpPr>
        <p:spPr/>
        <p:txBody>
          <a:bodyPr/>
          <a:lstStyle/>
          <a:p>
            <a:fld id="{30000E74-7E21-4A2B-86D4-C487A578C980}" type="slidenum">
              <a:rPr lang="en-US" smtClean="0">
                <a:solidFill>
                  <a:srgbClr val="595A5C"/>
                </a:solidFill>
              </a:rPr>
              <a:pPr/>
              <a:t>12</a:t>
            </a:fld>
            <a:endParaRPr lang="en-US">
              <a:solidFill>
                <a:srgbClr val="595A5C"/>
              </a:solidFill>
            </a:endParaRPr>
          </a:p>
        </p:txBody>
      </p:sp>
      <p:sp>
        <p:nvSpPr>
          <p:cNvPr id="2" name="Title 1">
            <a:extLst>
              <a:ext uri="{FF2B5EF4-FFF2-40B4-BE49-F238E27FC236}">
                <a16:creationId xmlns:a16="http://schemas.microsoft.com/office/drawing/2014/main" id="{37CE4646-863E-B4CB-1211-D31544A3DF26}"/>
              </a:ext>
            </a:extLst>
          </p:cNvPr>
          <p:cNvSpPr>
            <a:spLocks noGrp="1"/>
          </p:cNvSpPr>
          <p:nvPr>
            <p:ph type="title"/>
          </p:nvPr>
        </p:nvSpPr>
        <p:spPr>
          <a:xfrm>
            <a:off x="121024" y="441326"/>
            <a:ext cx="11988052" cy="525524"/>
          </a:xfrm>
        </p:spPr>
        <p:txBody>
          <a:bodyPr>
            <a:noAutofit/>
          </a:bodyPr>
          <a:lstStyle/>
          <a:p>
            <a:r>
              <a:rPr lang="en-US" dirty="0"/>
              <a:t>Migrant Parent Advisory Council (MPAC) Board</a:t>
            </a:r>
          </a:p>
        </p:txBody>
      </p:sp>
      <p:sp>
        <p:nvSpPr>
          <p:cNvPr id="3" name="Content Placeholder 2">
            <a:extLst>
              <a:ext uri="{FF2B5EF4-FFF2-40B4-BE49-F238E27FC236}">
                <a16:creationId xmlns:a16="http://schemas.microsoft.com/office/drawing/2014/main" id="{3B092CA5-1B4D-68CB-AD27-609840DF8B22}"/>
              </a:ext>
            </a:extLst>
          </p:cNvPr>
          <p:cNvSpPr>
            <a:spLocks noGrp="1"/>
          </p:cNvSpPr>
          <p:nvPr>
            <p:ph idx="1"/>
          </p:nvPr>
        </p:nvSpPr>
        <p:spPr>
          <a:xfrm>
            <a:off x="1372903" y="1494012"/>
            <a:ext cx="5871958" cy="3699312"/>
          </a:xfrm>
        </p:spPr>
        <p:txBody>
          <a:bodyPr>
            <a:normAutofit/>
          </a:bodyPr>
          <a:lstStyle/>
          <a:p>
            <a:pPr>
              <a:buFont typeface="Wingdings" panose="05000000000000000000" pitchFamily="2" charset="2"/>
              <a:buChar char="Ø"/>
            </a:pPr>
            <a:r>
              <a:rPr lang="en-US" sz="3200" dirty="0"/>
              <a:t>Alejandra Lara</a:t>
            </a:r>
          </a:p>
          <a:p>
            <a:pPr lvl="1"/>
            <a:r>
              <a:rPr lang="en-US" sz="3200" dirty="0"/>
              <a:t>President</a:t>
            </a:r>
          </a:p>
          <a:p>
            <a:pPr lvl="1"/>
            <a:endParaRPr lang="en-US" sz="3200" dirty="0"/>
          </a:p>
          <a:p>
            <a:pPr>
              <a:buFont typeface="Wingdings" panose="05000000000000000000" pitchFamily="2" charset="2"/>
              <a:buChar char="Ø"/>
            </a:pPr>
            <a:r>
              <a:rPr lang="en-US" sz="3200" dirty="0"/>
              <a:t>Imelda Castillo</a:t>
            </a:r>
          </a:p>
          <a:p>
            <a:pPr lvl="1"/>
            <a:r>
              <a:rPr lang="en-US" sz="3200" dirty="0"/>
              <a:t>Vice President</a:t>
            </a:r>
          </a:p>
          <a:p>
            <a:pPr lvl="1"/>
            <a:endParaRPr lang="en-US" dirty="0"/>
          </a:p>
        </p:txBody>
      </p:sp>
    </p:spTree>
    <p:extLst>
      <p:ext uri="{BB962C8B-B14F-4D97-AF65-F5344CB8AC3E}">
        <p14:creationId xmlns:p14="http://schemas.microsoft.com/office/powerpoint/2010/main" val="2393628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43A64-A25B-823E-F75B-A5F07071553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8ABD00-DB1F-3CF4-AE83-1479F8C2DB92}"/>
              </a:ext>
            </a:extLst>
          </p:cNvPr>
          <p:cNvSpPr>
            <a:spLocks noGrp="1"/>
          </p:cNvSpPr>
          <p:nvPr>
            <p:ph type="ctrTitle"/>
          </p:nvPr>
        </p:nvSpPr>
        <p:spPr>
          <a:xfrm>
            <a:off x="4537469" y="6526197"/>
            <a:ext cx="6803422" cy="663606"/>
          </a:xfrm>
        </p:spPr>
        <p:txBody>
          <a:bodyPr>
            <a:noAutofit/>
          </a:bodyPr>
          <a:lstStyle/>
          <a:p>
            <a:r>
              <a:rPr lang="en-US" sz="4000" dirty="0"/>
              <a:t>Migrant Education  Secondary Parent Institute</a:t>
            </a:r>
            <a:br>
              <a:rPr lang="en-US" sz="4000" dirty="0"/>
            </a:br>
            <a:br>
              <a:rPr lang="en-US" sz="4000" b="1" dirty="0">
                <a:solidFill>
                  <a:srgbClr val="92D050"/>
                </a:solidFill>
              </a:rPr>
            </a:br>
            <a:br>
              <a:rPr lang="en-US" sz="4000" dirty="0"/>
            </a:br>
            <a:br>
              <a:rPr lang="en-US" sz="4000" dirty="0"/>
            </a:br>
            <a:endParaRPr lang="en-US" sz="4000" dirty="0"/>
          </a:p>
        </p:txBody>
      </p:sp>
      <p:sp>
        <p:nvSpPr>
          <p:cNvPr id="5" name="Subtitle 4">
            <a:extLst>
              <a:ext uri="{FF2B5EF4-FFF2-40B4-BE49-F238E27FC236}">
                <a16:creationId xmlns:a16="http://schemas.microsoft.com/office/drawing/2014/main" id="{2E918B1B-9C4A-DE43-9E24-AEE208918E1A}"/>
              </a:ext>
            </a:extLst>
          </p:cNvPr>
          <p:cNvSpPr>
            <a:spLocks noGrp="1"/>
          </p:cNvSpPr>
          <p:nvPr>
            <p:ph type="subTitle" idx="1"/>
          </p:nvPr>
        </p:nvSpPr>
        <p:spPr>
          <a:xfrm>
            <a:off x="699296" y="4493829"/>
            <a:ext cx="6972808" cy="501650"/>
          </a:xfrm>
        </p:spPr>
        <p:txBody>
          <a:bodyPr>
            <a:normAutofit fontScale="92500" lnSpcReduction="20000"/>
          </a:bodyPr>
          <a:lstStyle/>
          <a:p>
            <a:pPr lvl="0" algn="ctr"/>
            <a:endParaRPr lang="en-US" sz="3600" b="1" dirty="0">
              <a:solidFill>
                <a:srgbClr val="92D050"/>
              </a:solidFill>
            </a:endParaRPr>
          </a:p>
          <a:p>
            <a:endParaRPr lang="en-US" dirty="0"/>
          </a:p>
        </p:txBody>
      </p:sp>
      <p:pic>
        <p:nvPicPr>
          <p:cNvPr id="2" name="Picture 1">
            <a:extLst>
              <a:ext uri="{FF2B5EF4-FFF2-40B4-BE49-F238E27FC236}">
                <a16:creationId xmlns:a16="http://schemas.microsoft.com/office/drawing/2014/main" id="{58B78F43-7E57-EA21-F528-9F53EFC1A90E}"/>
              </a:ext>
            </a:extLst>
          </p:cNvPr>
          <p:cNvPicPr>
            <a:picLocks noChangeAspect="1"/>
          </p:cNvPicPr>
          <p:nvPr/>
        </p:nvPicPr>
        <p:blipFill>
          <a:blip r:embed="rId3"/>
          <a:stretch>
            <a:fillRect/>
          </a:stretch>
        </p:blipFill>
        <p:spPr>
          <a:xfrm>
            <a:off x="10647494" y="4607468"/>
            <a:ext cx="1386794" cy="1390745"/>
          </a:xfrm>
          <a:prstGeom prst="rect">
            <a:avLst/>
          </a:prstGeom>
        </p:spPr>
      </p:pic>
    </p:spTree>
    <p:extLst>
      <p:ext uri="{BB962C8B-B14F-4D97-AF65-F5344CB8AC3E}">
        <p14:creationId xmlns:p14="http://schemas.microsoft.com/office/powerpoint/2010/main" val="2124952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7A5710-BC78-2C66-7AD8-1CDEFE565B7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2" name="Title 1">
            <a:extLst>
              <a:ext uri="{FF2B5EF4-FFF2-40B4-BE49-F238E27FC236}">
                <a16:creationId xmlns:a16="http://schemas.microsoft.com/office/drawing/2014/main" id="{F7DD84C9-96CA-9AD3-E147-0A103E27F1C0}"/>
              </a:ext>
            </a:extLst>
          </p:cNvPr>
          <p:cNvSpPr>
            <a:spLocks noGrp="1"/>
          </p:cNvSpPr>
          <p:nvPr>
            <p:ph type="title" idx="4294967295"/>
          </p:nvPr>
        </p:nvSpPr>
        <p:spPr>
          <a:xfrm>
            <a:off x="230691" y="310315"/>
            <a:ext cx="11740485" cy="536575"/>
          </a:xfrm>
        </p:spPr>
        <p:txBody>
          <a:bodyPr>
            <a:noAutofit/>
          </a:bodyPr>
          <a:lstStyle/>
          <a:p>
            <a:r>
              <a:rPr lang="en-US" sz="3200" dirty="0">
                <a:solidFill>
                  <a:schemeClr val="accent1"/>
                </a:solidFill>
                <a:latin typeface="Arial Black" panose="020B0A04020102020204" pitchFamily="34" charset="0"/>
              </a:rPr>
              <a:t>2025 Migrant Education Secondary Parent Institute</a:t>
            </a:r>
          </a:p>
        </p:txBody>
      </p:sp>
      <p:sp>
        <p:nvSpPr>
          <p:cNvPr id="7" name="Subtitle 6">
            <a:extLst>
              <a:ext uri="{FF2B5EF4-FFF2-40B4-BE49-F238E27FC236}">
                <a16:creationId xmlns:a16="http://schemas.microsoft.com/office/drawing/2014/main" id="{5176A380-9960-0129-FCF9-9291766E7E97}"/>
              </a:ext>
            </a:extLst>
          </p:cNvPr>
          <p:cNvSpPr>
            <a:spLocks noGrp="1"/>
          </p:cNvSpPr>
          <p:nvPr>
            <p:ph type="subTitle" idx="4294967295"/>
          </p:nvPr>
        </p:nvSpPr>
        <p:spPr>
          <a:xfrm>
            <a:off x="436880" y="921496"/>
            <a:ext cx="11318240" cy="4848368"/>
          </a:xfrm>
        </p:spPr>
        <p:txBody>
          <a:bodyPr>
            <a:normAutofit/>
          </a:body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a:ln>
                  <a:noFill/>
                </a:ln>
                <a:solidFill>
                  <a:srgbClr val="00B3F0"/>
                </a:solidFill>
                <a:effectLst/>
                <a:uLnTx/>
                <a:uFillTx/>
                <a:latin typeface="Arial"/>
                <a:ea typeface="+mn-ea"/>
                <a:cs typeface="+mn-cs"/>
              </a:rPr>
              <a:t>Fall MPAC</a:t>
            </a:r>
          </a:p>
          <a:p>
            <a:pPr marL="685800" lvl="1" indent="-342900" defTabSz="914400">
              <a:spcBef>
                <a:spcPts val="1000"/>
              </a:spcBef>
              <a:buFont typeface="Wingdings" panose="05000000000000000000" pitchFamily="2" charset="2"/>
              <a:buChar char="v"/>
              <a:defRPr/>
            </a:pPr>
            <a:r>
              <a:rPr kumimoji="0" lang="en-US" sz="2500" b="1" i="0" u="none" strike="noStrike" kern="1200" cap="none" spc="0" normalizeH="0" baseline="0" noProof="0" dirty="0">
                <a:ln>
                  <a:noFill/>
                </a:ln>
                <a:solidFill>
                  <a:srgbClr val="00B3F0"/>
                </a:solidFill>
                <a:effectLst/>
                <a:uLnTx/>
                <a:uFillTx/>
                <a:latin typeface="Arial"/>
                <a:ea typeface="+mn-ea"/>
                <a:cs typeface="+mn-cs"/>
              </a:rPr>
              <a:t>Monday, October 6, 2025, at IHS and Webex</a:t>
            </a:r>
          </a:p>
          <a:p>
            <a:pPr marL="685800" lvl="1" indent="-342900" defTabSz="914400">
              <a:spcBef>
                <a:spcPts val="1000"/>
              </a:spcBef>
              <a:buFont typeface="Wingdings" panose="05000000000000000000" pitchFamily="2" charset="2"/>
              <a:buChar char="v"/>
              <a:defRPr/>
            </a:pPr>
            <a:r>
              <a:rPr lang="en-US" sz="2500" b="1" dirty="0">
                <a:solidFill>
                  <a:srgbClr val="00B3F0"/>
                </a:solidFill>
                <a:latin typeface="Arial"/>
              </a:rPr>
              <a:t>Topic : Planning for College and Career</a:t>
            </a:r>
          </a:p>
          <a:p>
            <a:pPr marL="685800" lvl="1" indent="-342900" defTabSz="914400">
              <a:spcBef>
                <a:spcPts val="1000"/>
              </a:spcBef>
              <a:buFont typeface="Wingdings" panose="05000000000000000000" pitchFamily="2" charset="2"/>
              <a:buChar char="v"/>
              <a:defRPr/>
            </a:pPr>
            <a:r>
              <a:rPr lang="en-US" sz="2500" b="1" dirty="0">
                <a:solidFill>
                  <a:srgbClr val="00B3F0"/>
                </a:solidFill>
                <a:latin typeface="Arial"/>
              </a:rPr>
              <a:t>Presenters:</a:t>
            </a:r>
          </a:p>
          <a:p>
            <a:pPr lvl="1"/>
            <a:r>
              <a:rPr lang="en-US" sz="2800" dirty="0"/>
              <a:t>College Pathways &amp; Academic Planning</a:t>
            </a:r>
          </a:p>
          <a:p>
            <a:pPr lvl="2"/>
            <a:r>
              <a:rPr lang="en-US" sz="2400" dirty="0"/>
              <a:t>Presenters : </a:t>
            </a:r>
            <a:r>
              <a:rPr lang="en-US" sz="2400" i="1" dirty="0"/>
              <a:t>Florida </a:t>
            </a:r>
            <a:r>
              <a:rPr lang="en-US" sz="2400" i="1" dirty="0" err="1"/>
              <a:t>SouthWestern</a:t>
            </a:r>
            <a:r>
              <a:rPr lang="en-US" sz="2400" i="1" dirty="0"/>
              <a:t> State College </a:t>
            </a:r>
          </a:p>
          <a:p>
            <a:pPr lvl="1"/>
            <a:r>
              <a:rPr lang="en-US" sz="2800" dirty="0"/>
              <a:t>Career and Technical Education Opportunities</a:t>
            </a:r>
          </a:p>
          <a:p>
            <a:pPr lvl="2"/>
            <a:r>
              <a:rPr lang="en-US" sz="2400" dirty="0"/>
              <a:t>Presenter: Immokalee Technical College (</a:t>
            </a:r>
            <a:r>
              <a:rPr lang="en-US" sz="2400" i="1" dirty="0" err="1"/>
              <a:t>iTECH</a:t>
            </a:r>
            <a:r>
              <a:rPr lang="en-US" sz="2400" i="1" dirty="0"/>
              <a:t>) </a:t>
            </a:r>
          </a:p>
          <a:p>
            <a:pPr lvl="1"/>
            <a:r>
              <a:rPr lang="en-US" sz="2800" dirty="0"/>
              <a:t>Community Resources</a:t>
            </a:r>
          </a:p>
          <a:p>
            <a:pPr lvl="2"/>
            <a:r>
              <a:rPr lang="en-US" sz="2400" dirty="0"/>
              <a:t>Presenter: </a:t>
            </a:r>
            <a:r>
              <a:rPr lang="en-US" sz="2400" i="1" dirty="0"/>
              <a:t>Immokalee Foundation</a:t>
            </a:r>
          </a:p>
          <a:p>
            <a:pPr lvl="2"/>
            <a:r>
              <a:rPr lang="en-US" sz="2400" dirty="0"/>
              <a:t>Presenter: </a:t>
            </a:r>
            <a:r>
              <a:rPr lang="en-US" sz="2400" i="1" dirty="0"/>
              <a:t>Guadalupe Center</a:t>
            </a:r>
            <a:endParaRPr kumimoji="0" lang="en-US" sz="2500" b="1" i="0" u="none" strike="noStrike" kern="1200" cap="none" spc="0" normalizeH="0" baseline="0" noProof="0" dirty="0">
              <a:ln>
                <a:noFill/>
              </a:ln>
              <a:solidFill>
                <a:srgbClr val="00B3F0"/>
              </a:solidFill>
              <a:effectLst/>
              <a:uLnTx/>
              <a:uFillTx/>
              <a:latin typeface="Arial"/>
              <a:ea typeface="+mn-ea"/>
              <a:cs typeface="+mn-cs"/>
            </a:endParaRPr>
          </a:p>
          <a:p>
            <a:pPr marL="685800" lvl="1" indent="-342900" defTabSz="914400">
              <a:spcBef>
                <a:spcPts val="1000"/>
              </a:spcBef>
              <a:buFont typeface="Wingdings" panose="05000000000000000000" pitchFamily="2" charset="2"/>
              <a:buChar char="v"/>
              <a:defRPr/>
            </a:pPr>
            <a:endParaRPr kumimoji="0" lang="en-US" sz="2500" b="1" i="0" u="none" strike="noStrike" kern="1200" cap="none" spc="0" normalizeH="0" baseline="0" noProof="0" dirty="0">
              <a:ln>
                <a:noFill/>
              </a:ln>
              <a:solidFill>
                <a:srgbClr val="00B3F0"/>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1826DF55-6A26-F048-7096-EB4C5A5EE6C9}"/>
              </a:ext>
            </a:extLst>
          </p:cNvPr>
          <p:cNvSpPr txBox="1">
            <a:spLocks/>
          </p:cNvSpPr>
          <p:nvPr/>
        </p:nvSpPr>
        <p:spPr>
          <a:xfrm>
            <a:off x="436880" y="1504906"/>
            <a:ext cx="11534296" cy="44513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defRPr/>
            </a:pPr>
            <a:endParaRPr kumimoji="0" lang="en-US" sz="2000" b="0" i="0" u="none" strike="noStrike" kern="1200" cap="none" spc="0" normalizeH="0" baseline="0" noProof="0" dirty="0">
              <a:ln>
                <a:noFill/>
              </a:ln>
              <a:solidFill>
                <a:srgbClr val="00B3F0"/>
              </a:solidFill>
              <a:effectLst/>
              <a:uLnTx/>
              <a:uFillTx/>
              <a:latin typeface="Arial"/>
              <a:ea typeface="+mn-ea"/>
              <a:cs typeface="+mn-cs"/>
            </a:endParaRPr>
          </a:p>
          <a:p>
            <a:pPr marL="0" indent="0">
              <a:spcBef>
                <a:spcPts val="500"/>
              </a:spcBef>
              <a:buNone/>
              <a:defRPr/>
            </a:pPr>
            <a:r>
              <a:rPr kumimoji="0" lang="en-US" sz="2000" b="0" i="0" u="none" strike="noStrike" kern="1200" cap="none" spc="0" normalizeH="0" baseline="0" noProof="0" dirty="0">
                <a:ln>
                  <a:noFill/>
                </a:ln>
                <a:solidFill>
                  <a:srgbClr val="00B3F0"/>
                </a:solidFill>
                <a:effectLst/>
                <a:uLnTx/>
                <a:uFillTx/>
                <a:latin typeface="Arial"/>
                <a:ea typeface="+mn-ea"/>
                <a:cs typeface="+mn-cs"/>
              </a:rPr>
              <a:t>	</a:t>
            </a:r>
          </a:p>
          <a:p>
            <a:pPr marL="457200" marR="0" lvl="1" indent="0" algn="l" defTabSz="914400" rtl="0" eaLnBrk="1" fontAlgn="auto" latinLnBrk="0" hangingPunct="1">
              <a:lnSpc>
                <a:spcPct val="90000"/>
              </a:lnSpc>
              <a:spcBef>
                <a:spcPts val="500"/>
              </a:spcBef>
              <a:spcAft>
                <a:spcPts val="0"/>
              </a:spcAft>
              <a:buClrTx/>
              <a:buSzTx/>
              <a:buNone/>
              <a:tabLst/>
              <a:defRPr/>
            </a:pPr>
            <a:endParaRPr kumimoji="0" lang="en-US" sz="2400" b="0" i="0" u="none" strike="noStrike" kern="1200" cap="none" spc="0" normalizeH="0" baseline="0" noProof="0" dirty="0">
              <a:ln>
                <a:noFill/>
              </a:ln>
              <a:solidFill>
                <a:srgbClr val="00B3F0"/>
              </a:solidFill>
              <a:effectLst/>
              <a:uLnTx/>
              <a:uFillTx/>
              <a:latin typeface="Arial"/>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B3F0"/>
              </a:solidFill>
              <a:effectLst/>
              <a:uLnTx/>
              <a:uFillTx/>
              <a:latin typeface="Arial"/>
              <a:ea typeface="+mn-ea"/>
              <a:cs typeface="+mn-cs"/>
            </a:endParaRPr>
          </a:p>
        </p:txBody>
      </p:sp>
    </p:spTree>
    <p:extLst>
      <p:ext uri="{BB962C8B-B14F-4D97-AF65-F5344CB8AC3E}">
        <p14:creationId xmlns:p14="http://schemas.microsoft.com/office/powerpoint/2010/main" val="264256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48801-6AA2-B2AF-5B83-C214D509127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2" name="Title 1">
            <a:extLst>
              <a:ext uri="{FF2B5EF4-FFF2-40B4-BE49-F238E27FC236}">
                <a16:creationId xmlns:a16="http://schemas.microsoft.com/office/drawing/2014/main" id="{544A639C-0104-29D7-66F5-FA0795786DD4}"/>
              </a:ext>
            </a:extLst>
          </p:cNvPr>
          <p:cNvSpPr>
            <a:spLocks noGrp="1"/>
          </p:cNvSpPr>
          <p:nvPr>
            <p:ph type="title" idx="4294967295"/>
          </p:nvPr>
        </p:nvSpPr>
        <p:spPr>
          <a:xfrm>
            <a:off x="217651" y="532665"/>
            <a:ext cx="6265445" cy="536575"/>
          </a:xfrm>
        </p:spPr>
        <p:txBody>
          <a:bodyPr>
            <a:noAutofit/>
          </a:bodyPr>
          <a:lstStyle/>
          <a:p>
            <a:r>
              <a:rPr lang="en-US" sz="3200" dirty="0">
                <a:solidFill>
                  <a:schemeClr val="accent1"/>
                </a:solidFill>
                <a:latin typeface="Arial Black" panose="020B0A04020102020204" pitchFamily="34" charset="0"/>
              </a:rPr>
              <a:t>Secondary Parent Institute Survey Results</a:t>
            </a:r>
          </a:p>
        </p:txBody>
      </p:sp>
      <p:pic>
        <p:nvPicPr>
          <p:cNvPr id="6" name="Picture 5">
            <a:extLst>
              <a:ext uri="{FF2B5EF4-FFF2-40B4-BE49-F238E27FC236}">
                <a16:creationId xmlns:a16="http://schemas.microsoft.com/office/drawing/2014/main" id="{02ED7440-8E98-DF42-0006-7E290F0015CA}"/>
              </a:ext>
            </a:extLst>
          </p:cNvPr>
          <p:cNvPicPr>
            <a:picLocks noChangeAspect="1"/>
          </p:cNvPicPr>
          <p:nvPr/>
        </p:nvPicPr>
        <p:blipFill>
          <a:blip r:embed="rId2"/>
          <a:stretch>
            <a:fillRect/>
          </a:stretch>
        </p:blipFill>
        <p:spPr>
          <a:xfrm>
            <a:off x="1223251" y="1531317"/>
            <a:ext cx="4734586" cy="4344006"/>
          </a:xfrm>
          <a:prstGeom prst="rect">
            <a:avLst/>
          </a:prstGeom>
        </p:spPr>
      </p:pic>
      <p:pic>
        <p:nvPicPr>
          <p:cNvPr id="8" name="Picture 7">
            <a:extLst>
              <a:ext uri="{FF2B5EF4-FFF2-40B4-BE49-F238E27FC236}">
                <a16:creationId xmlns:a16="http://schemas.microsoft.com/office/drawing/2014/main" id="{4D3C80B8-0850-A108-CBCA-F116712306DE}"/>
              </a:ext>
            </a:extLst>
          </p:cNvPr>
          <p:cNvPicPr>
            <a:picLocks noChangeAspect="1"/>
          </p:cNvPicPr>
          <p:nvPr/>
        </p:nvPicPr>
        <p:blipFill>
          <a:blip r:embed="rId3"/>
          <a:stretch>
            <a:fillRect/>
          </a:stretch>
        </p:blipFill>
        <p:spPr>
          <a:xfrm>
            <a:off x="6746230" y="310896"/>
            <a:ext cx="3764030" cy="5765392"/>
          </a:xfrm>
          <a:prstGeom prst="rect">
            <a:avLst/>
          </a:prstGeom>
        </p:spPr>
      </p:pic>
    </p:spTree>
    <p:extLst>
      <p:ext uri="{BB962C8B-B14F-4D97-AF65-F5344CB8AC3E}">
        <p14:creationId xmlns:p14="http://schemas.microsoft.com/office/powerpoint/2010/main" val="971573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83B9E5-161E-1621-C550-FC310684AB8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3" name="Title 1">
            <a:extLst>
              <a:ext uri="{FF2B5EF4-FFF2-40B4-BE49-F238E27FC236}">
                <a16:creationId xmlns:a16="http://schemas.microsoft.com/office/drawing/2014/main" id="{42AED25F-123E-317F-84FB-331458A5224E}"/>
              </a:ext>
            </a:extLst>
          </p:cNvPr>
          <p:cNvSpPr txBox="1">
            <a:spLocks/>
          </p:cNvSpPr>
          <p:nvPr/>
        </p:nvSpPr>
        <p:spPr>
          <a:xfrm>
            <a:off x="190219" y="459513"/>
            <a:ext cx="7463309" cy="5365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chemeClr val="accent1"/>
                </a:solidFill>
                <a:latin typeface="Arial Black" panose="020B0A04020102020204" pitchFamily="34" charset="0"/>
              </a:rPr>
              <a:t>Secondary Parent Institute Survey Results</a:t>
            </a:r>
          </a:p>
        </p:txBody>
      </p:sp>
      <p:pic>
        <p:nvPicPr>
          <p:cNvPr id="6" name="Picture 5">
            <a:extLst>
              <a:ext uri="{FF2B5EF4-FFF2-40B4-BE49-F238E27FC236}">
                <a16:creationId xmlns:a16="http://schemas.microsoft.com/office/drawing/2014/main" id="{FCC12BBE-0E02-978D-9FAB-BCFD36ACA7CD}"/>
              </a:ext>
            </a:extLst>
          </p:cNvPr>
          <p:cNvPicPr>
            <a:picLocks noChangeAspect="1"/>
          </p:cNvPicPr>
          <p:nvPr/>
        </p:nvPicPr>
        <p:blipFill>
          <a:blip r:embed="rId3"/>
          <a:stretch>
            <a:fillRect/>
          </a:stretch>
        </p:blipFill>
        <p:spPr>
          <a:xfrm>
            <a:off x="332160" y="1316737"/>
            <a:ext cx="4108092" cy="4617780"/>
          </a:xfrm>
          <a:prstGeom prst="rect">
            <a:avLst/>
          </a:prstGeom>
        </p:spPr>
      </p:pic>
      <p:pic>
        <p:nvPicPr>
          <p:cNvPr id="8" name="Picture 7">
            <a:extLst>
              <a:ext uri="{FF2B5EF4-FFF2-40B4-BE49-F238E27FC236}">
                <a16:creationId xmlns:a16="http://schemas.microsoft.com/office/drawing/2014/main" id="{3B621BB3-E707-72DC-4932-AD6CFB3F841D}"/>
              </a:ext>
            </a:extLst>
          </p:cNvPr>
          <p:cNvPicPr>
            <a:picLocks noChangeAspect="1"/>
          </p:cNvPicPr>
          <p:nvPr/>
        </p:nvPicPr>
        <p:blipFill>
          <a:blip r:embed="rId4"/>
          <a:stretch>
            <a:fillRect/>
          </a:stretch>
        </p:blipFill>
        <p:spPr>
          <a:xfrm>
            <a:off x="5424409" y="1316737"/>
            <a:ext cx="4108092" cy="4636856"/>
          </a:xfrm>
          <a:prstGeom prst="rect">
            <a:avLst/>
          </a:prstGeom>
        </p:spPr>
      </p:pic>
    </p:spTree>
    <p:extLst>
      <p:ext uri="{BB962C8B-B14F-4D97-AF65-F5344CB8AC3E}">
        <p14:creationId xmlns:p14="http://schemas.microsoft.com/office/powerpoint/2010/main" val="3452352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629A5C-FE39-1ED9-3DDA-1A9E1B8F7EC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3" name="Title 1">
            <a:extLst>
              <a:ext uri="{FF2B5EF4-FFF2-40B4-BE49-F238E27FC236}">
                <a16:creationId xmlns:a16="http://schemas.microsoft.com/office/drawing/2014/main" id="{149E7021-38B6-54A4-3B87-D46B819A8F12}"/>
              </a:ext>
            </a:extLst>
          </p:cNvPr>
          <p:cNvSpPr txBox="1">
            <a:spLocks/>
          </p:cNvSpPr>
          <p:nvPr/>
        </p:nvSpPr>
        <p:spPr>
          <a:xfrm>
            <a:off x="226795" y="386361"/>
            <a:ext cx="11292107" cy="5365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chemeClr val="accent1"/>
                </a:solidFill>
                <a:latin typeface="Arial Black" panose="020B0A04020102020204" pitchFamily="34" charset="0"/>
              </a:rPr>
              <a:t>Secondary Parent Institute Survey Results </a:t>
            </a:r>
          </a:p>
        </p:txBody>
      </p:sp>
      <p:pic>
        <p:nvPicPr>
          <p:cNvPr id="6" name="Picture 5">
            <a:extLst>
              <a:ext uri="{FF2B5EF4-FFF2-40B4-BE49-F238E27FC236}">
                <a16:creationId xmlns:a16="http://schemas.microsoft.com/office/drawing/2014/main" id="{D978B174-F8BE-6F50-7BAE-DC1E1EC815D3}"/>
              </a:ext>
            </a:extLst>
          </p:cNvPr>
          <p:cNvPicPr>
            <a:picLocks noChangeAspect="1"/>
          </p:cNvPicPr>
          <p:nvPr/>
        </p:nvPicPr>
        <p:blipFill>
          <a:blip r:embed="rId2"/>
          <a:stretch>
            <a:fillRect/>
          </a:stretch>
        </p:blipFill>
        <p:spPr>
          <a:xfrm>
            <a:off x="329454" y="964933"/>
            <a:ext cx="10525088" cy="4928134"/>
          </a:xfrm>
          <a:prstGeom prst="rect">
            <a:avLst/>
          </a:prstGeom>
        </p:spPr>
      </p:pic>
    </p:spTree>
    <p:extLst>
      <p:ext uri="{BB962C8B-B14F-4D97-AF65-F5344CB8AC3E}">
        <p14:creationId xmlns:p14="http://schemas.microsoft.com/office/powerpoint/2010/main" val="3982454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900" b="0" i="0" u="none" strike="noStrike" kern="1200" cap="none" spc="0" normalizeH="0" baseline="0" noProof="0" smtClean="0">
                <a:ln>
                  <a:noFill/>
                </a:ln>
                <a:solidFill>
                  <a:srgbClr val="00B3F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00B3F0"/>
              </a:solidFill>
              <a:effectLst/>
              <a:uLnTx/>
              <a:uFillTx/>
              <a:latin typeface="Arial"/>
              <a:ea typeface="+mn-ea"/>
              <a:cs typeface="+mn-cs"/>
            </a:endParaRPr>
          </a:p>
        </p:txBody>
      </p:sp>
      <p:sp>
        <p:nvSpPr>
          <p:cNvPr id="2" name="Title 1"/>
          <p:cNvSpPr>
            <a:spLocks noGrp="1"/>
          </p:cNvSpPr>
          <p:nvPr>
            <p:ph type="title" idx="4294967295"/>
          </p:nvPr>
        </p:nvSpPr>
        <p:spPr>
          <a:xfrm>
            <a:off x="187325" y="326636"/>
            <a:ext cx="10668000" cy="536575"/>
          </a:xfrm>
        </p:spPr>
        <p:txBody>
          <a:bodyPr>
            <a:noAutofit/>
          </a:bodyPr>
          <a:lstStyle/>
          <a:p>
            <a:r>
              <a:rPr lang="en-US" sz="3200" dirty="0">
                <a:solidFill>
                  <a:schemeClr val="accent1"/>
                </a:solidFill>
                <a:latin typeface="Arial Black" panose="020B0A04020102020204" pitchFamily="34" charset="0"/>
              </a:rPr>
              <a:t>Migrant Parent Institute Suggestions</a:t>
            </a:r>
          </a:p>
        </p:txBody>
      </p:sp>
      <p:sp>
        <p:nvSpPr>
          <p:cNvPr id="3" name="Content Placeholder 2"/>
          <p:cNvSpPr>
            <a:spLocks noGrp="1"/>
          </p:cNvSpPr>
          <p:nvPr>
            <p:ph idx="4294967295"/>
          </p:nvPr>
        </p:nvSpPr>
        <p:spPr>
          <a:xfrm>
            <a:off x="663577" y="946948"/>
            <a:ext cx="10855325" cy="5206417"/>
          </a:xfrm>
        </p:spPr>
        <p:txBody>
          <a:bodyPr>
            <a:normAutofit/>
          </a:bodyPr>
          <a:lstStyle/>
          <a:p>
            <a:pPr marL="0" indent="0">
              <a:buNone/>
            </a:pPr>
            <a:r>
              <a:rPr lang="en-US" sz="2800" dirty="0">
                <a:solidFill>
                  <a:srgbClr val="00B0F0"/>
                </a:solidFill>
              </a:rPr>
              <a:t>Based on parent surveys from the Fall 2025 Migrant Parent</a:t>
            </a:r>
            <a:r>
              <a:rPr lang="en-US" sz="2800" dirty="0"/>
              <a:t>:</a:t>
            </a:r>
          </a:p>
          <a:p>
            <a:endParaRPr lang="en-US" sz="900" dirty="0"/>
          </a:p>
          <a:p>
            <a:pPr lvl="1">
              <a:buFont typeface="Wingdings" panose="05000000000000000000" pitchFamily="2" charset="2"/>
              <a:buChar char="Ø"/>
            </a:pPr>
            <a:r>
              <a:rPr lang="en-US" sz="2400" dirty="0">
                <a:solidFill>
                  <a:srgbClr val="00B0F0"/>
                </a:solidFill>
              </a:rPr>
              <a:t>Preferred days of the week:</a:t>
            </a:r>
          </a:p>
          <a:p>
            <a:pPr lvl="2">
              <a:buFont typeface="Wingdings" panose="05000000000000000000" pitchFamily="2" charset="2"/>
              <a:buChar char="§"/>
            </a:pPr>
            <a:r>
              <a:rPr lang="en-US" sz="2400" dirty="0"/>
              <a:t>Monday and Friday</a:t>
            </a:r>
          </a:p>
          <a:p>
            <a:pPr lvl="2"/>
            <a:endParaRPr lang="en-US" sz="2400" dirty="0"/>
          </a:p>
          <a:p>
            <a:pPr lvl="1">
              <a:buFont typeface="Wingdings" panose="05000000000000000000" pitchFamily="2" charset="2"/>
              <a:buChar char="Ø"/>
            </a:pPr>
            <a:r>
              <a:rPr lang="en-US" sz="2400" dirty="0">
                <a:solidFill>
                  <a:srgbClr val="00B0F0"/>
                </a:solidFill>
              </a:rPr>
              <a:t>Preferred time:</a:t>
            </a:r>
          </a:p>
          <a:p>
            <a:pPr lvl="2">
              <a:buFont typeface="Wingdings" panose="05000000000000000000" pitchFamily="2" charset="2"/>
              <a:buChar char="§"/>
            </a:pPr>
            <a:r>
              <a:rPr lang="en-US" sz="2400" dirty="0"/>
              <a:t> 6:00pm – 8:00pm</a:t>
            </a:r>
          </a:p>
          <a:p>
            <a:pPr lvl="1"/>
            <a:endParaRPr lang="en-US" sz="2400" dirty="0"/>
          </a:p>
          <a:p>
            <a:pPr lvl="1">
              <a:buFont typeface="Wingdings" panose="05000000000000000000" pitchFamily="2" charset="2"/>
              <a:buChar char="Ø"/>
            </a:pPr>
            <a:r>
              <a:rPr lang="en-US" sz="2400" dirty="0">
                <a:solidFill>
                  <a:srgbClr val="00B0F0"/>
                </a:solidFill>
              </a:rPr>
              <a:t>Preferred topics are: </a:t>
            </a:r>
          </a:p>
          <a:p>
            <a:pPr lvl="2">
              <a:buFont typeface="Wingdings" panose="05000000000000000000" pitchFamily="2" charset="2"/>
              <a:buChar char="§"/>
            </a:pPr>
            <a:r>
              <a:rPr lang="en-US" sz="2400" dirty="0"/>
              <a:t>College/Career Planning (Secondary) </a:t>
            </a:r>
          </a:p>
          <a:p>
            <a:pPr lvl="2">
              <a:buFont typeface="Wingdings" panose="05000000000000000000" pitchFamily="2" charset="2"/>
              <a:buChar char="§"/>
            </a:pPr>
            <a:r>
              <a:rPr lang="en-US" sz="2400" dirty="0"/>
              <a:t>English Classes for Parents</a:t>
            </a:r>
          </a:p>
          <a:p>
            <a:pPr lvl="2">
              <a:buFont typeface="Wingdings" panose="05000000000000000000" pitchFamily="2" charset="2"/>
              <a:buChar char="§"/>
            </a:pPr>
            <a:r>
              <a:rPr lang="en-US" sz="2400" dirty="0"/>
              <a:t>High School Graduation Requirements</a:t>
            </a:r>
          </a:p>
        </p:txBody>
      </p:sp>
    </p:spTree>
    <p:extLst>
      <p:ext uri="{BB962C8B-B14F-4D97-AF65-F5344CB8AC3E}">
        <p14:creationId xmlns:p14="http://schemas.microsoft.com/office/powerpoint/2010/main" val="3625825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900" b="0" i="0" u="none" strike="noStrike" kern="1200" cap="none" spc="0" normalizeH="0" baseline="0" noProof="0" smtClean="0">
                <a:ln>
                  <a:noFill/>
                </a:ln>
                <a:solidFill>
                  <a:srgbClr val="00B3F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00B3F0"/>
              </a:solidFill>
              <a:effectLst/>
              <a:uLnTx/>
              <a:uFillTx/>
              <a:latin typeface="Arial"/>
              <a:ea typeface="+mn-ea"/>
              <a:cs typeface="+mn-cs"/>
            </a:endParaRPr>
          </a:p>
        </p:txBody>
      </p:sp>
      <p:sp>
        <p:nvSpPr>
          <p:cNvPr id="2" name="Title 1"/>
          <p:cNvSpPr>
            <a:spLocks noGrp="1"/>
          </p:cNvSpPr>
          <p:nvPr>
            <p:ph type="title" idx="4294967295"/>
          </p:nvPr>
        </p:nvSpPr>
        <p:spPr>
          <a:xfrm>
            <a:off x="278034" y="274017"/>
            <a:ext cx="10668000" cy="536575"/>
          </a:xfrm>
        </p:spPr>
        <p:txBody>
          <a:bodyPr>
            <a:noAutofit/>
          </a:bodyPr>
          <a:lstStyle/>
          <a:p>
            <a:r>
              <a:rPr lang="en-US" sz="3200" dirty="0">
                <a:solidFill>
                  <a:schemeClr val="accent1"/>
                </a:solidFill>
                <a:latin typeface="Arial Black" panose="020B0A04020102020204" pitchFamily="34" charset="0"/>
              </a:rPr>
              <a:t>Input</a:t>
            </a:r>
            <a:r>
              <a:rPr lang="en-US" sz="4000" b="1" dirty="0">
                <a:solidFill>
                  <a:srgbClr val="00B0F0"/>
                </a:solidFill>
                <a:effectLst>
                  <a:outerShdw blurRad="38100" dist="38100" dir="2700000" algn="tl">
                    <a:srgbClr val="000000">
                      <a:alpha val="43137"/>
                    </a:srgbClr>
                  </a:outerShdw>
                </a:effectLst>
              </a:rPr>
              <a:t> </a:t>
            </a:r>
            <a:r>
              <a:rPr lang="en-US" sz="3200" dirty="0">
                <a:solidFill>
                  <a:schemeClr val="accent1"/>
                </a:solidFill>
                <a:latin typeface="Arial Black" panose="020B0A04020102020204" pitchFamily="34" charset="0"/>
              </a:rPr>
              <a:t>for the 2026-2027 School Year</a:t>
            </a:r>
          </a:p>
        </p:txBody>
      </p:sp>
      <p:sp>
        <p:nvSpPr>
          <p:cNvPr id="3" name="Content Placeholder 2"/>
          <p:cNvSpPr>
            <a:spLocks noGrp="1"/>
          </p:cNvSpPr>
          <p:nvPr>
            <p:ph idx="4294967295"/>
          </p:nvPr>
        </p:nvSpPr>
        <p:spPr>
          <a:xfrm>
            <a:off x="582348" y="1353683"/>
            <a:ext cx="10059372" cy="4757737"/>
          </a:xfrm>
        </p:spPr>
        <p:txBody>
          <a:bodyPr>
            <a:normAutofit/>
          </a:bodyPr>
          <a:lstStyle/>
          <a:p>
            <a:r>
              <a:rPr lang="en-US" sz="2400" dirty="0"/>
              <a:t>The initiatives funded by the Migrant Education Program are based on student needs and data. However, parents, schools and community members have input on the migrant supports. This input helps with planning for our program. </a:t>
            </a:r>
          </a:p>
          <a:p>
            <a:r>
              <a:rPr lang="en-US" sz="2400" dirty="0"/>
              <a:t>Please continue to attend Migrant Parent Advisory Committee meetings (MPAC) and school parent meetings/events to be active in your child’s learning. The Migrant Program and schools are continuously analyzing data, student needs, and stakeholder input so students are reaching their fullest potential. </a:t>
            </a:r>
          </a:p>
          <a:p>
            <a:endParaRPr lang="en-US" sz="2800" dirty="0"/>
          </a:p>
          <a:p>
            <a:endParaRPr lang="en-US" sz="2000" dirty="0"/>
          </a:p>
        </p:txBody>
      </p:sp>
      <p:sp>
        <p:nvSpPr>
          <p:cNvPr id="4" name="Subtitle 3"/>
          <p:cNvSpPr>
            <a:spLocks noGrp="1"/>
          </p:cNvSpPr>
          <p:nvPr>
            <p:ph type="subTitle" idx="4294967295"/>
          </p:nvPr>
        </p:nvSpPr>
        <p:spPr>
          <a:xfrm>
            <a:off x="391886" y="856146"/>
            <a:ext cx="6545263" cy="366713"/>
          </a:xfrm>
        </p:spPr>
        <p:txBody>
          <a:bodyPr>
            <a:normAutofit lnSpcReduction="10000"/>
          </a:bodyPr>
          <a:lstStyle/>
          <a:p>
            <a:pPr marL="0" indent="0">
              <a:buNone/>
            </a:pPr>
            <a:r>
              <a:rPr lang="en-US" sz="2000" dirty="0"/>
              <a:t>Suggestions</a:t>
            </a:r>
            <a:r>
              <a:rPr lang="en-US" dirty="0"/>
              <a:t>:</a:t>
            </a:r>
          </a:p>
        </p:txBody>
      </p:sp>
      <p:pic>
        <p:nvPicPr>
          <p:cNvPr id="6" name="Picture 5"/>
          <p:cNvPicPr>
            <a:picLocks noChangeAspect="1"/>
          </p:cNvPicPr>
          <p:nvPr/>
        </p:nvPicPr>
        <p:blipFill>
          <a:blip r:embed="rId3"/>
          <a:stretch>
            <a:fillRect/>
          </a:stretch>
        </p:blipFill>
        <p:spPr>
          <a:xfrm>
            <a:off x="9857232" y="4765"/>
            <a:ext cx="2177605" cy="1368129"/>
          </a:xfrm>
          <a:prstGeom prst="rect">
            <a:avLst/>
          </a:prstGeom>
        </p:spPr>
      </p:pic>
      <p:pic>
        <p:nvPicPr>
          <p:cNvPr id="7" name="Picture 6"/>
          <p:cNvPicPr>
            <a:picLocks noChangeAspect="1"/>
          </p:cNvPicPr>
          <p:nvPr/>
        </p:nvPicPr>
        <p:blipFill>
          <a:blip r:embed="rId4"/>
          <a:stretch>
            <a:fillRect/>
          </a:stretch>
        </p:blipFill>
        <p:spPr>
          <a:xfrm>
            <a:off x="5182529" y="4118994"/>
            <a:ext cx="1458809" cy="1998264"/>
          </a:xfrm>
          <a:prstGeom prst="rect">
            <a:avLst/>
          </a:prstGeom>
        </p:spPr>
      </p:pic>
    </p:spTree>
    <p:extLst>
      <p:ext uri="{BB962C8B-B14F-4D97-AF65-F5344CB8AC3E}">
        <p14:creationId xmlns:p14="http://schemas.microsoft.com/office/powerpoint/2010/main" val="3018640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8280C8-DA70-2A62-EAD5-8D11F90843BF}"/>
              </a:ext>
            </a:extLst>
          </p:cNvPr>
          <p:cNvSpPr>
            <a:spLocks noGrp="1"/>
          </p:cNvSpPr>
          <p:nvPr>
            <p:ph type="sldNum" sz="quarter" idx="12"/>
          </p:nvPr>
        </p:nvSpPr>
        <p:spPr/>
        <p:txBody>
          <a:bodyPr/>
          <a:lstStyle/>
          <a:p>
            <a:fld id="{25A9D4D5-7870-445B-AC9D-203BC4D48ABB}" type="slidenum">
              <a:rPr lang="en-US" smtClean="0"/>
              <a:pPr/>
              <a:t>2</a:t>
            </a:fld>
            <a:endParaRPr lang="en-US"/>
          </a:p>
        </p:txBody>
      </p:sp>
      <p:sp>
        <p:nvSpPr>
          <p:cNvPr id="3" name="Title 2">
            <a:extLst>
              <a:ext uri="{FF2B5EF4-FFF2-40B4-BE49-F238E27FC236}">
                <a16:creationId xmlns:a16="http://schemas.microsoft.com/office/drawing/2014/main" id="{0FBB7CDA-2D65-CCEE-8A97-69CD74D3CFCB}"/>
              </a:ext>
            </a:extLst>
          </p:cNvPr>
          <p:cNvSpPr>
            <a:spLocks noGrp="1"/>
          </p:cNvSpPr>
          <p:nvPr>
            <p:ph type="title"/>
          </p:nvPr>
        </p:nvSpPr>
        <p:spPr/>
        <p:txBody>
          <a:bodyPr/>
          <a:lstStyle/>
          <a:p>
            <a:r>
              <a:rPr lang="en-US" dirty="0"/>
              <a:t>Welcome</a:t>
            </a:r>
          </a:p>
        </p:txBody>
      </p:sp>
      <p:pic>
        <p:nvPicPr>
          <p:cNvPr id="6" name="Picture 5" descr="A computer with people on the screen&#10;&#10;AI-generated content may be incorrect.">
            <a:extLst>
              <a:ext uri="{FF2B5EF4-FFF2-40B4-BE49-F238E27FC236}">
                <a16:creationId xmlns:a16="http://schemas.microsoft.com/office/drawing/2014/main" id="{76A027B4-4278-3290-ABB4-52931B706D2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96615" y="2515043"/>
            <a:ext cx="4919204" cy="3279469"/>
          </a:xfrm>
          <a:prstGeom prst="rect">
            <a:avLst/>
          </a:prstGeom>
        </p:spPr>
      </p:pic>
      <p:sp>
        <p:nvSpPr>
          <p:cNvPr id="9" name="TextBox 8">
            <a:extLst>
              <a:ext uri="{FF2B5EF4-FFF2-40B4-BE49-F238E27FC236}">
                <a16:creationId xmlns:a16="http://schemas.microsoft.com/office/drawing/2014/main" id="{5C5A9FE0-D3D2-B856-073F-C9BF69687E62}"/>
              </a:ext>
            </a:extLst>
          </p:cNvPr>
          <p:cNvSpPr txBox="1"/>
          <p:nvPr/>
        </p:nvSpPr>
        <p:spPr>
          <a:xfrm>
            <a:off x="7735373" y="1516908"/>
            <a:ext cx="2922687" cy="954107"/>
          </a:xfrm>
          <a:prstGeom prst="rect">
            <a:avLst/>
          </a:prstGeom>
          <a:noFill/>
        </p:spPr>
        <p:txBody>
          <a:bodyPr wrap="square">
            <a:spAutoFit/>
          </a:bodyPr>
          <a:lstStyle/>
          <a:p>
            <a:pPr marL="0" indent="0" algn="ctr">
              <a:buNone/>
            </a:pPr>
            <a:r>
              <a:rPr lang="en-US" sz="2800" b="1" dirty="0">
                <a:latin typeface="Arial Black" panose="020B0A04020102020204" pitchFamily="34" charset="0"/>
              </a:rPr>
              <a:t>In Person Attendees</a:t>
            </a:r>
          </a:p>
        </p:txBody>
      </p:sp>
      <p:sp>
        <p:nvSpPr>
          <p:cNvPr id="13" name="TextBox 12">
            <a:extLst>
              <a:ext uri="{FF2B5EF4-FFF2-40B4-BE49-F238E27FC236}">
                <a16:creationId xmlns:a16="http://schemas.microsoft.com/office/drawing/2014/main" id="{F220167D-A0A8-0FF7-8E5F-5FAA0AB4C2C8}"/>
              </a:ext>
            </a:extLst>
          </p:cNvPr>
          <p:cNvSpPr txBox="1"/>
          <p:nvPr/>
        </p:nvSpPr>
        <p:spPr>
          <a:xfrm>
            <a:off x="1938130" y="1516908"/>
            <a:ext cx="2812774" cy="954107"/>
          </a:xfrm>
          <a:prstGeom prst="rect">
            <a:avLst/>
          </a:prstGeom>
          <a:noFill/>
        </p:spPr>
        <p:txBody>
          <a:bodyPr wrap="square">
            <a:spAutoFit/>
          </a:bodyPr>
          <a:lstStyle/>
          <a:p>
            <a:pPr marL="0" indent="0" algn="ctr">
              <a:buNone/>
            </a:pPr>
            <a:r>
              <a:rPr lang="en-US" sz="2800" b="1" dirty="0">
                <a:latin typeface="Arial Black" panose="020B0A04020102020204" pitchFamily="34" charset="0"/>
              </a:rPr>
              <a:t>Virtual Attendees</a:t>
            </a:r>
          </a:p>
        </p:txBody>
      </p:sp>
      <p:pic>
        <p:nvPicPr>
          <p:cNvPr id="15" name="Picture 14" descr="A group of people with a transparent background&#10;&#10;AI-generated content may be incorrect.">
            <a:extLst>
              <a:ext uri="{FF2B5EF4-FFF2-40B4-BE49-F238E27FC236}">
                <a16:creationId xmlns:a16="http://schemas.microsoft.com/office/drawing/2014/main" id="{60171B44-B9DA-59EB-4838-A617D4CBA96C}"/>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596223" y="2515043"/>
            <a:ext cx="3200985" cy="3200985"/>
          </a:xfrm>
          <a:prstGeom prst="rect">
            <a:avLst/>
          </a:prstGeom>
        </p:spPr>
      </p:pic>
    </p:spTree>
    <p:extLst>
      <p:ext uri="{BB962C8B-B14F-4D97-AF65-F5344CB8AC3E}">
        <p14:creationId xmlns:p14="http://schemas.microsoft.com/office/powerpoint/2010/main" val="2517746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Migrant Education Program Services </a:t>
            </a:r>
          </a:p>
        </p:txBody>
      </p:sp>
    </p:spTree>
    <p:extLst>
      <p:ext uri="{BB962C8B-B14F-4D97-AF65-F5344CB8AC3E}">
        <p14:creationId xmlns:p14="http://schemas.microsoft.com/office/powerpoint/2010/main" val="3652844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2" name="Title 1"/>
          <p:cNvSpPr>
            <a:spLocks noGrp="1"/>
          </p:cNvSpPr>
          <p:nvPr>
            <p:ph type="title" idx="4294967295"/>
          </p:nvPr>
        </p:nvSpPr>
        <p:spPr>
          <a:xfrm>
            <a:off x="327819" y="289314"/>
            <a:ext cx="10668000" cy="536575"/>
          </a:xfrm>
        </p:spPr>
        <p:txBody>
          <a:bodyPr>
            <a:noAutofit/>
          </a:bodyPr>
          <a:lstStyle/>
          <a:p>
            <a:r>
              <a:rPr lang="en-US" sz="3200" dirty="0">
                <a:solidFill>
                  <a:schemeClr val="accent1"/>
                </a:solidFill>
                <a:latin typeface="Arial Black" panose="020B0A04020102020204" pitchFamily="34" charset="0"/>
              </a:rPr>
              <a:t>Migrant Education Program Supports</a:t>
            </a:r>
          </a:p>
        </p:txBody>
      </p:sp>
      <p:sp>
        <p:nvSpPr>
          <p:cNvPr id="3" name="Content Placeholder 2"/>
          <p:cNvSpPr>
            <a:spLocks noGrp="1"/>
          </p:cNvSpPr>
          <p:nvPr>
            <p:ph idx="4294967295"/>
          </p:nvPr>
        </p:nvSpPr>
        <p:spPr>
          <a:xfrm>
            <a:off x="486568" y="929671"/>
            <a:ext cx="11218863" cy="5233385"/>
          </a:xfrm>
        </p:spPr>
        <p:txBody>
          <a:bodyPr>
            <a:noAutofit/>
          </a:bodyPr>
          <a:lstStyle/>
          <a:p>
            <a:pPr marL="0" indent="0">
              <a:buNone/>
            </a:pPr>
            <a:r>
              <a:rPr lang="en-US" sz="3000" dirty="0">
                <a:solidFill>
                  <a:srgbClr val="00B0F0"/>
                </a:solidFill>
              </a:rPr>
              <a:t>All supports are based on student need and data:</a:t>
            </a:r>
          </a:p>
          <a:p>
            <a:pPr lvl="1"/>
            <a:r>
              <a:rPr lang="en-US" sz="3000" dirty="0">
                <a:solidFill>
                  <a:srgbClr val="00B0F0"/>
                </a:solidFill>
              </a:rPr>
              <a:t>Additional teacher/tutor support in school</a:t>
            </a:r>
          </a:p>
          <a:p>
            <a:pPr lvl="1"/>
            <a:r>
              <a:rPr lang="en-US" sz="3000" dirty="0">
                <a:solidFill>
                  <a:srgbClr val="00B0F0"/>
                </a:solidFill>
              </a:rPr>
              <a:t>CCPS Learning Express</a:t>
            </a:r>
          </a:p>
          <a:p>
            <a:pPr lvl="1"/>
            <a:r>
              <a:rPr lang="en-US" sz="3000" dirty="0">
                <a:solidFill>
                  <a:srgbClr val="00B0F0"/>
                </a:solidFill>
              </a:rPr>
              <a:t>Assist with physicals to attend school</a:t>
            </a:r>
          </a:p>
          <a:p>
            <a:pPr lvl="1"/>
            <a:r>
              <a:rPr lang="en-US" sz="3000" dirty="0">
                <a:solidFill>
                  <a:srgbClr val="00B0F0"/>
                </a:solidFill>
              </a:rPr>
              <a:t>School supplies (based on need)</a:t>
            </a:r>
          </a:p>
          <a:p>
            <a:pPr lvl="1"/>
            <a:r>
              <a:rPr lang="en-US" sz="3000" dirty="0">
                <a:solidFill>
                  <a:srgbClr val="00B0F0"/>
                </a:solidFill>
              </a:rPr>
              <a:t>IMS/IHS Earn and Learn program</a:t>
            </a:r>
          </a:p>
          <a:p>
            <a:pPr lvl="1"/>
            <a:r>
              <a:rPr lang="en-US" sz="3000" dirty="0">
                <a:solidFill>
                  <a:srgbClr val="00B0F0"/>
                </a:solidFill>
              </a:rPr>
              <a:t>Summer programs</a:t>
            </a:r>
          </a:p>
          <a:p>
            <a:pPr lvl="1"/>
            <a:r>
              <a:rPr lang="en-US" sz="3000" dirty="0">
                <a:solidFill>
                  <a:srgbClr val="00B0F0"/>
                </a:solidFill>
              </a:rPr>
              <a:t>In-Home Literacy</a:t>
            </a:r>
          </a:p>
          <a:p>
            <a:pPr lvl="1"/>
            <a:r>
              <a:rPr lang="en-US" sz="3000" dirty="0">
                <a:solidFill>
                  <a:srgbClr val="00B0F0"/>
                </a:solidFill>
              </a:rPr>
              <a:t>English classes for Out-of-School Youth (16-21)</a:t>
            </a:r>
          </a:p>
          <a:p>
            <a:pPr lvl="1"/>
            <a:r>
              <a:rPr lang="en-US" sz="3000" dirty="0">
                <a:solidFill>
                  <a:srgbClr val="00B0F0"/>
                </a:solidFill>
              </a:rPr>
              <a:t>Parent trainings (Parent Institutes)</a:t>
            </a:r>
          </a:p>
        </p:txBody>
      </p:sp>
    </p:spTree>
    <p:extLst>
      <p:ext uri="{BB962C8B-B14F-4D97-AF65-F5344CB8AC3E}">
        <p14:creationId xmlns:p14="http://schemas.microsoft.com/office/powerpoint/2010/main" val="663932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31A7BEA-DF5D-D64F-CA7A-AF42B37703D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pic>
        <p:nvPicPr>
          <p:cNvPr id="7" name="Picture 6">
            <a:extLst>
              <a:ext uri="{FF2B5EF4-FFF2-40B4-BE49-F238E27FC236}">
                <a16:creationId xmlns:a16="http://schemas.microsoft.com/office/drawing/2014/main" id="{4808284C-769E-C4D8-E881-6B34B6E3A64B}"/>
              </a:ext>
            </a:extLst>
          </p:cNvPr>
          <p:cNvPicPr>
            <a:picLocks noChangeAspect="1"/>
          </p:cNvPicPr>
          <p:nvPr/>
        </p:nvPicPr>
        <p:blipFill>
          <a:blip r:embed="rId3"/>
          <a:stretch>
            <a:fillRect/>
          </a:stretch>
        </p:blipFill>
        <p:spPr>
          <a:xfrm>
            <a:off x="1278128" y="993132"/>
            <a:ext cx="8999728" cy="4871735"/>
          </a:xfrm>
          <a:prstGeom prst="rect">
            <a:avLst/>
          </a:prstGeom>
        </p:spPr>
      </p:pic>
      <p:sp>
        <p:nvSpPr>
          <p:cNvPr id="2" name="TextBox 1">
            <a:extLst>
              <a:ext uri="{FF2B5EF4-FFF2-40B4-BE49-F238E27FC236}">
                <a16:creationId xmlns:a16="http://schemas.microsoft.com/office/drawing/2014/main" id="{9AF2FB11-C02B-546D-8E9E-A593DDFD01E0}"/>
              </a:ext>
            </a:extLst>
          </p:cNvPr>
          <p:cNvSpPr txBox="1"/>
          <p:nvPr/>
        </p:nvSpPr>
        <p:spPr>
          <a:xfrm>
            <a:off x="1018969" y="243076"/>
            <a:ext cx="646023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chemeClr val="accent1"/>
                </a:solidFill>
                <a:latin typeface="Arial Black" panose="020B0A04020102020204" pitchFamily="34" charset="0"/>
                <a:ea typeface="+mj-ea"/>
                <a:cs typeface="+mj-cs"/>
              </a:rPr>
              <a:t>CCPS Learning Express Bus</a:t>
            </a:r>
          </a:p>
        </p:txBody>
      </p:sp>
    </p:spTree>
    <p:extLst>
      <p:ext uri="{BB962C8B-B14F-4D97-AF65-F5344CB8AC3E}">
        <p14:creationId xmlns:p14="http://schemas.microsoft.com/office/powerpoint/2010/main" val="3276103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2FE4A4-4711-91AB-EC88-3ADCE430BD2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900" b="0" i="0" u="none" strike="noStrike" kern="1200" cap="none" spc="0" normalizeH="0" baseline="0" noProof="0" smtClean="0">
                <a:ln>
                  <a:noFill/>
                </a:ln>
                <a:solidFill>
                  <a:srgbClr val="00B3F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srgbClr val="00B3F0"/>
              </a:solidFill>
              <a:effectLst/>
              <a:uLnTx/>
              <a:uFillTx/>
              <a:latin typeface="Arial"/>
              <a:ea typeface="+mn-ea"/>
              <a:cs typeface="+mn-cs"/>
            </a:endParaRPr>
          </a:p>
        </p:txBody>
      </p:sp>
      <p:sp>
        <p:nvSpPr>
          <p:cNvPr id="2" name="Title 1">
            <a:extLst>
              <a:ext uri="{FF2B5EF4-FFF2-40B4-BE49-F238E27FC236}">
                <a16:creationId xmlns:a16="http://schemas.microsoft.com/office/drawing/2014/main" id="{6E8E5E90-FE6C-389D-85DA-4F86CD0B0634}"/>
              </a:ext>
            </a:extLst>
          </p:cNvPr>
          <p:cNvSpPr>
            <a:spLocks noGrp="1"/>
          </p:cNvSpPr>
          <p:nvPr>
            <p:ph type="title" idx="4294967295"/>
          </p:nvPr>
        </p:nvSpPr>
        <p:spPr>
          <a:xfrm>
            <a:off x="549974" y="317306"/>
            <a:ext cx="10668000" cy="536575"/>
          </a:xfrm>
        </p:spPr>
        <p:txBody>
          <a:bodyPr>
            <a:noAutofit/>
          </a:bodyPr>
          <a:lstStyle/>
          <a:p>
            <a:r>
              <a:rPr lang="en-US" sz="3600" b="1" dirty="0">
                <a:solidFill>
                  <a:srgbClr val="00B0F0"/>
                </a:solidFill>
                <a:latin typeface="Arial" panose="020B0604020202020204" pitchFamily="34" charset="0"/>
                <a:cs typeface="Arial" panose="020B0604020202020204" pitchFamily="34" charset="0"/>
              </a:rPr>
              <a:t>Educational Services in the Mobile Classroom</a:t>
            </a:r>
          </a:p>
        </p:txBody>
      </p:sp>
      <p:pic>
        <p:nvPicPr>
          <p:cNvPr id="7" name="Picture 6">
            <a:extLst>
              <a:ext uri="{FF2B5EF4-FFF2-40B4-BE49-F238E27FC236}">
                <a16:creationId xmlns:a16="http://schemas.microsoft.com/office/drawing/2014/main" id="{582E0020-605D-1429-5D90-F3DD586B5145}"/>
              </a:ext>
            </a:extLst>
          </p:cNvPr>
          <p:cNvPicPr>
            <a:picLocks noChangeAspect="1"/>
          </p:cNvPicPr>
          <p:nvPr/>
        </p:nvPicPr>
        <p:blipFill>
          <a:blip r:embed="rId3"/>
          <a:stretch>
            <a:fillRect/>
          </a:stretch>
        </p:blipFill>
        <p:spPr>
          <a:xfrm>
            <a:off x="8084630" y="1292783"/>
            <a:ext cx="3549567" cy="4686997"/>
          </a:xfrm>
          <a:prstGeom prst="rect">
            <a:avLst/>
          </a:prstGeom>
        </p:spPr>
      </p:pic>
      <p:pic>
        <p:nvPicPr>
          <p:cNvPr id="9" name="Picture 8">
            <a:extLst>
              <a:ext uri="{FF2B5EF4-FFF2-40B4-BE49-F238E27FC236}">
                <a16:creationId xmlns:a16="http://schemas.microsoft.com/office/drawing/2014/main" id="{EEE1A000-989F-6F27-045D-E545DDEE45C2}"/>
              </a:ext>
            </a:extLst>
          </p:cNvPr>
          <p:cNvPicPr>
            <a:picLocks noChangeAspect="1"/>
          </p:cNvPicPr>
          <p:nvPr/>
        </p:nvPicPr>
        <p:blipFill>
          <a:blip r:embed="rId4"/>
          <a:stretch>
            <a:fillRect/>
          </a:stretch>
        </p:blipFill>
        <p:spPr>
          <a:xfrm>
            <a:off x="5883974" y="1584599"/>
            <a:ext cx="3183327" cy="4103363"/>
          </a:xfrm>
          <a:prstGeom prst="rect">
            <a:avLst/>
          </a:prstGeom>
        </p:spPr>
      </p:pic>
      <p:pic>
        <p:nvPicPr>
          <p:cNvPr id="4" name="Picture 3">
            <a:extLst>
              <a:ext uri="{FF2B5EF4-FFF2-40B4-BE49-F238E27FC236}">
                <a16:creationId xmlns:a16="http://schemas.microsoft.com/office/drawing/2014/main" id="{29BCF132-7E48-F3B4-BFDE-2AD941AC49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5949" y="1292783"/>
            <a:ext cx="3388447" cy="4517929"/>
          </a:xfrm>
          <a:prstGeom prst="rect">
            <a:avLst/>
          </a:prstGeom>
        </p:spPr>
      </p:pic>
      <p:pic>
        <p:nvPicPr>
          <p:cNvPr id="8" name="Picture 7">
            <a:extLst>
              <a:ext uri="{FF2B5EF4-FFF2-40B4-BE49-F238E27FC236}">
                <a16:creationId xmlns:a16="http://schemas.microsoft.com/office/drawing/2014/main" id="{71CD5345-8A3C-904B-0369-0060EC6A7E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50" y="1547074"/>
            <a:ext cx="3133809" cy="4178412"/>
          </a:xfrm>
          <a:prstGeom prst="rect">
            <a:avLst/>
          </a:prstGeom>
        </p:spPr>
      </p:pic>
    </p:spTree>
    <p:extLst>
      <p:ext uri="{BB962C8B-B14F-4D97-AF65-F5344CB8AC3E}">
        <p14:creationId xmlns:p14="http://schemas.microsoft.com/office/powerpoint/2010/main" val="1971056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1B02081-8BB7-B53C-018D-BC1F78619CD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900" b="0" i="0" u="none" strike="noStrike" kern="1200" cap="none" spc="0" normalizeH="0" baseline="0" noProof="0" smtClean="0">
                <a:ln>
                  <a:noFill/>
                </a:ln>
                <a:solidFill>
                  <a:srgbClr val="00B3F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srgbClr val="00B3F0"/>
              </a:solidFill>
              <a:effectLst/>
              <a:uLnTx/>
              <a:uFillTx/>
              <a:latin typeface="Arial"/>
              <a:ea typeface="+mn-ea"/>
              <a:cs typeface="+mn-cs"/>
            </a:endParaRPr>
          </a:p>
        </p:txBody>
      </p:sp>
      <p:sp>
        <p:nvSpPr>
          <p:cNvPr id="2" name="Title 1">
            <a:extLst>
              <a:ext uri="{FF2B5EF4-FFF2-40B4-BE49-F238E27FC236}">
                <a16:creationId xmlns:a16="http://schemas.microsoft.com/office/drawing/2014/main" id="{B28F1A55-F11C-C210-CD4B-540E88B62FAB}"/>
              </a:ext>
            </a:extLst>
          </p:cNvPr>
          <p:cNvSpPr txBox="1">
            <a:spLocks/>
          </p:cNvSpPr>
          <p:nvPr/>
        </p:nvSpPr>
        <p:spPr>
          <a:xfrm>
            <a:off x="549974" y="317306"/>
            <a:ext cx="10668000" cy="5365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b="1">
                <a:solidFill>
                  <a:srgbClr val="00B0F0"/>
                </a:solidFill>
                <a:latin typeface="Arial" panose="020B0604020202020204" pitchFamily="34" charset="0"/>
                <a:cs typeface="Arial" panose="020B0604020202020204" pitchFamily="34" charset="0"/>
              </a:rPr>
              <a:t>Educational Services in the Mobile Classroom</a:t>
            </a:r>
            <a:endParaRPr lang="en-US" sz="3600" b="1" dirty="0">
              <a:solidFill>
                <a:srgbClr val="00B0F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A760E12-5548-919D-545F-0F540C2F0D82}"/>
              </a:ext>
            </a:extLst>
          </p:cNvPr>
          <p:cNvPicPr>
            <a:picLocks noChangeAspect="1"/>
          </p:cNvPicPr>
          <p:nvPr/>
        </p:nvPicPr>
        <p:blipFill>
          <a:blip r:embed="rId3"/>
          <a:stretch>
            <a:fillRect/>
          </a:stretch>
        </p:blipFill>
        <p:spPr>
          <a:xfrm>
            <a:off x="8847986" y="1191398"/>
            <a:ext cx="3157871" cy="4212706"/>
          </a:xfrm>
          <a:prstGeom prst="rect">
            <a:avLst/>
          </a:prstGeom>
        </p:spPr>
      </p:pic>
      <p:pic>
        <p:nvPicPr>
          <p:cNvPr id="7" name="Picture 6">
            <a:extLst>
              <a:ext uri="{FF2B5EF4-FFF2-40B4-BE49-F238E27FC236}">
                <a16:creationId xmlns:a16="http://schemas.microsoft.com/office/drawing/2014/main" id="{37667809-8336-7E29-7110-834C1385E4D9}"/>
              </a:ext>
            </a:extLst>
          </p:cNvPr>
          <p:cNvPicPr>
            <a:picLocks noChangeAspect="1"/>
          </p:cNvPicPr>
          <p:nvPr/>
        </p:nvPicPr>
        <p:blipFill>
          <a:blip r:embed="rId4"/>
          <a:stretch>
            <a:fillRect/>
          </a:stretch>
        </p:blipFill>
        <p:spPr>
          <a:xfrm>
            <a:off x="439191" y="1319414"/>
            <a:ext cx="3052224" cy="4084690"/>
          </a:xfrm>
          <a:prstGeom prst="rect">
            <a:avLst/>
          </a:prstGeom>
        </p:spPr>
      </p:pic>
      <p:pic>
        <p:nvPicPr>
          <p:cNvPr id="9" name="Picture 8">
            <a:extLst>
              <a:ext uri="{FF2B5EF4-FFF2-40B4-BE49-F238E27FC236}">
                <a16:creationId xmlns:a16="http://schemas.microsoft.com/office/drawing/2014/main" id="{97FCA9F4-C2DC-6B5F-C6BD-DC3C06379A7C}"/>
              </a:ext>
            </a:extLst>
          </p:cNvPr>
          <p:cNvPicPr>
            <a:picLocks noChangeAspect="1"/>
          </p:cNvPicPr>
          <p:nvPr/>
        </p:nvPicPr>
        <p:blipFill>
          <a:blip r:embed="rId5"/>
          <a:stretch>
            <a:fillRect/>
          </a:stretch>
        </p:blipFill>
        <p:spPr>
          <a:xfrm>
            <a:off x="6010608" y="1805485"/>
            <a:ext cx="2584583" cy="2259478"/>
          </a:xfrm>
          <a:prstGeom prst="rect">
            <a:avLst/>
          </a:prstGeom>
        </p:spPr>
      </p:pic>
      <p:pic>
        <p:nvPicPr>
          <p:cNvPr id="11" name="Picture 10">
            <a:extLst>
              <a:ext uri="{FF2B5EF4-FFF2-40B4-BE49-F238E27FC236}">
                <a16:creationId xmlns:a16="http://schemas.microsoft.com/office/drawing/2014/main" id="{5C839666-69F6-D69F-9526-FB4389791909}"/>
              </a:ext>
            </a:extLst>
          </p:cNvPr>
          <p:cNvPicPr>
            <a:picLocks noChangeAspect="1"/>
          </p:cNvPicPr>
          <p:nvPr/>
        </p:nvPicPr>
        <p:blipFill>
          <a:blip r:embed="rId6"/>
          <a:stretch>
            <a:fillRect/>
          </a:stretch>
        </p:blipFill>
        <p:spPr>
          <a:xfrm>
            <a:off x="3938330" y="2248716"/>
            <a:ext cx="2457949" cy="3632494"/>
          </a:xfrm>
          <a:prstGeom prst="rect">
            <a:avLst/>
          </a:prstGeom>
        </p:spPr>
      </p:pic>
      <p:pic>
        <p:nvPicPr>
          <p:cNvPr id="6" name="Picture 5">
            <a:extLst>
              <a:ext uri="{FF2B5EF4-FFF2-40B4-BE49-F238E27FC236}">
                <a16:creationId xmlns:a16="http://schemas.microsoft.com/office/drawing/2014/main" id="{AF26BD53-1391-2B51-F52D-FC68B0A0663B}"/>
              </a:ext>
            </a:extLst>
          </p:cNvPr>
          <p:cNvPicPr>
            <a:picLocks noChangeAspect="1"/>
          </p:cNvPicPr>
          <p:nvPr/>
        </p:nvPicPr>
        <p:blipFill>
          <a:blip r:embed="rId7"/>
          <a:stretch>
            <a:fillRect/>
          </a:stretch>
        </p:blipFill>
        <p:spPr>
          <a:xfrm>
            <a:off x="6809290" y="4467736"/>
            <a:ext cx="1625684" cy="1606633"/>
          </a:xfrm>
          <a:prstGeom prst="rect">
            <a:avLst/>
          </a:prstGeom>
        </p:spPr>
      </p:pic>
    </p:spTree>
    <p:extLst>
      <p:ext uri="{BB962C8B-B14F-4D97-AF65-F5344CB8AC3E}">
        <p14:creationId xmlns:p14="http://schemas.microsoft.com/office/powerpoint/2010/main" val="1411015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00B3F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B3F0"/>
              </a:solidFill>
              <a:effectLst/>
              <a:uLnTx/>
              <a:uFillTx/>
              <a:latin typeface="Arial"/>
              <a:ea typeface="+mn-ea"/>
              <a:cs typeface="+mn-cs"/>
            </a:endParaRPr>
          </a:p>
        </p:txBody>
      </p:sp>
      <p:sp>
        <p:nvSpPr>
          <p:cNvPr id="2" name="Title 1"/>
          <p:cNvSpPr>
            <a:spLocks noGrp="1"/>
          </p:cNvSpPr>
          <p:nvPr>
            <p:ph type="title" idx="4294967295"/>
          </p:nvPr>
        </p:nvSpPr>
        <p:spPr>
          <a:xfrm>
            <a:off x="217714" y="308065"/>
            <a:ext cx="10668000" cy="536575"/>
          </a:xfrm>
        </p:spPr>
        <p:txBody>
          <a:bodyPr>
            <a:noAutofit/>
          </a:bodyPr>
          <a:lstStyle/>
          <a:p>
            <a:r>
              <a:rPr lang="en-US" sz="3200" dirty="0">
                <a:solidFill>
                  <a:schemeClr val="accent1"/>
                </a:solidFill>
                <a:latin typeface="Arial Black" panose="020B0A04020102020204" pitchFamily="34" charset="0"/>
              </a:rPr>
              <a:t>Migrant In-Home Literacy</a:t>
            </a:r>
          </a:p>
        </p:txBody>
      </p:sp>
      <p:sp>
        <p:nvSpPr>
          <p:cNvPr id="3" name="TextBox 2"/>
          <p:cNvSpPr txBox="1"/>
          <p:nvPr/>
        </p:nvSpPr>
        <p:spPr>
          <a:xfrm>
            <a:off x="4388713" y="3851692"/>
            <a:ext cx="7345680"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B3F0"/>
                </a:solidFill>
                <a:effectLst/>
                <a:uLnTx/>
                <a:uFillTx/>
                <a:latin typeface="Arial"/>
                <a:ea typeface="+mn-ea"/>
                <a:cs typeface="+mn-cs"/>
              </a:rPr>
              <a:t>Our Migrant Resource Teacher; Ruth Torres, works in the homes with parents and their children (ages 3-5). Mrs. Torres teaches the children literacy skills while showing the parent strategies to work with their child at home. The children receive materials they can use at home.</a:t>
            </a:r>
          </a:p>
        </p:txBody>
      </p:sp>
      <p:pic>
        <p:nvPicPr>
          <p:cNvPr id="6" name="Picture 5" descr="A group of kids sitting at a table playing cards&#10;&#10;AI-generated content may be incorrect.">
            <a:extLst>
              <a:ext uri="{FF2B5EF4-FFF2-40B4-BE49-F238E27FC236}">
                <a16:creationId xmlns:a16="http://schemas.microsoft.com/office/drawing/2014/main" id="{A8231424-4F84-AB2F-FF4B-F51C2C6624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872" y="1055914"/>
            <a:ext cx="3689577" cy="4919436"/>
          </a:xfrm>
          <a:prstGeom prst="rect">
            <a:avLst/>
          </a:prstGeom>
        </p:spPr>
      </p:pic>
      <p:pic>
        <p:nvPicPr>
          <p:cNvPr id="8" name="Picture 7" descr="A group of kids playing with a board game&#10;&#10;AI-generated content may be incorrect.">
            <a:extLst>
              <a:ext uri="{FF2B5EF4-FFF2-40B4-BE49-F238E27FC236}">
                <a16:creationId xmlns:a16="http://schemas.microsoft.com/office/drawing/2014/main" id="{73A6ED2C-0E4B-4A65-0A49-65BB7B793C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7533051" y="964574"/>
            <a:ext cx="3689577" cy="2767183"/>
          </a:xfrm>
          <a:prstGeom prst="rect">
            <a:avLst/>
          </a:prstGeom>
        </p:spPr>
      </p:pic>
      <p:pic>
        <p:nvPicPr>
          <p:cNvPr id="13" name="Picture 12" descr="A child sitting at a table with a piece of paper&#10;&#10;AI-generated content may be incorrect.">
            <a:extLst>
              <a:ext uri="{FF2B5EF4-FFF2-40B4-BE49-F238E27FC236}">
                <a16:creationId xmlns:a16="http://schemas.microsoft.com/office/drawing/2014/main" id="{39657F8C-1E13-767E-022F-181BA4F47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517144" y="1347550"/>
            <a:ext cx="2861876" cy="2146407"/>
          </a:xfrm>
          <a:prstGeom prst="rect">
            <a:avLst/>
          </a:prstGeom>
        </p:spPr>
      </p:pic>
    </p:spTree>
    <p:extLst>
      <p:ext uri="{BB962C8B-B14F-4D97-AF65-F5344CB8AC3E}">
        <p14:creationId xmlns:p14="http://schemas.microsoft.com/office/powerpoint/2010/main" val="2727779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289B1F9-EEC2-CC24-E2E4-DFECEA21E63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900" b="0" i="0" u="none" strike="noStrike" kern="1200" cap="none" spc="0" normalizeH="0" baseline="0" noProof="0" smtClean="0">
                <a:ln>
                  <a:noFill/>
                </a:ln>
                <a:solidFill>
                  <a:srgbClr val="00B3F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00B3F0"/>
              </a:solidFill>
              <a:effectLst/>
              <a:uLnTx/>
              <a:uFillTx/>
              <a:latin typeface="Arial"/>
              <a:ea typeface="+mn-ea"/>
              <a:cs typeface="+mn-cs"/>
            </a:endParaRPr>
          </a:p>
        </p:txBody>
      </p:sp>
      <p:sp>
        <p:nvSpPr>
          <p:cNvPr id="2" name="Title 1">
            <a:extLst>
              <a:ext uri="{FF2B5EF4-FFF2-40B4-BE49-F238E27FC236}">
                <a16:creationId xmlns:a16="http://schemas.microsoft.com/office/drawing/2014/main" id="{10371D6C-8212-0968-238F-C31D37786E46}"/>
              </a:ext>
            </a:extLst>
          </p:cNvPr>
          <p:cNvSpPr>
            <a:spLocks noGrp="1"/>
          </p:cNvSpPr>
          <p:nvPr>
            <p:ph type="title" idx="4294967295"/>
          </p:nvPr>
        </p:nvSpPr>
        <p:spPr>
          <a:xfrm>
            <a:off x="386172" y="293598"/>
            <a:ext cx="10668000" cy="536575"/>
          </a:xfrm>
        </p:spPr>
        <p:txBody>
          <a:bodyPr>
            <a:noAutofit/>
          </a:bodyPr>
          <a:lstStyle/>
          <a:p>
            <a:r>
              <a:rPr lang="en-US" sz="3200" dirty="0">
                <a:solidFill>
                  <a:schemeClr val="accent1"/>
                </a:solidFill>
                <a:latin typeface="Arial Black" panose="020B0A04020102020204" pitchFamily="34" charset="0"/>
              </a:rPr>
              <a:t>Migrant Recruitment Team</a:t>
            </a:r>
          </a:p>
        </p:txBody>
      </p:sp>
      <p:pic>
        <p:nvPicPr>
          <p:cNvPr id="6" name="Picture 5">
            <a:extLst>
              <a:ext uri="{FF2B5EF4-FFF2-40B4-BE49-F238E27FC236}">
                <a16:creationId xmlns:a16="http://schemas.microsoft.com/office/drawing/2014/main" id="{79FE827C-D1B7-BDD3-7BF2-799BFF2445F2}"/>
              </a:ext>
            </a:extLst>
          </p:cNvPr>
          <p:cNvPicPr>
            <a:picLocks noChangeAspect="1"/>
          </p:cNvPicPr>
          <p:nvPr/>
        </p:nvPicPr>
        <p:blipFill>
          <a:blip r:embed="rId2"/>
          <a:stretch>
            <a:fillRect/>
          </a:stretch>
        </p:blipFill>
        <p:spPr>
          <a:xfrm>
            <a:off x="3822080" y="3671457"/>
            <a:ext cx="4111959" cy="2339911"/>
          </a:xfrm>
          <a:prstGeom prst="rect">
            <a:avLst/>
          </a:prstGeom>
        </p:spPr>
      </p:pic>
      <p:pic>
        <p:nvPicPr>
          <p:cNvPr id="4" name="Picture 3">
            <a:extLst>
              <a:ext uri="{FF2B5EF4-FFF2-40B4-BE49-F238E27FC236}">
                <a16:creationId xmlns:a16="http://schemas.microsoft.com/office/drawing/2014/main" id="{3C008415-895C-A2CA-DCC3-1DFD03E0FFF4}"/>
              </a:ext>
            </a:extLst>
          </p:cNvPr>
          <p:cNvPicPr>
            <a:picLocks noChangeAspect="1"/>
          </p:cNvPicPr>
          <p:nvPr/>
        </p:nvPicPr>
        <p:blipFill>
          <a:blip r:embed="rId3"/>
          <a:srcRect l="27991" t="30002" r="29624" b="18849"/>
          <a:stretch/>
        </p:blipFill>
        <p:spPr>
          <a:xfrm>
            <a:off x="3313583" y="1241520"/>
            <a:ext cx="2564477" cy="2321069"/>
          </a:xfrm>
          <a:prstGeom prst="rect">
            <a:avLst/>
          </a:prstGeom>
        </p:spPr>
      </p:pic>
      <p:pic>
        <p:nvPicPr>
          <p:cNvPr id="8" name="Picture 7">
            <a:extLst>
              <a:ext uri="{FF2B5EF4-FFF2-40B4-BE49-F238E27FC236}">
                <a16:creationId xmlns:a16="http://schemas.microsoft.com/office/drawing/2014/main" id="{C19F58A3-76E3-E74A-A7FC-A6F9EA47915D}"/>
              </a:ext>
            </a:extLst>
          </p:cNvPr>
          <p:cNvPicPr>
            <a:picLocks noChangeAspect="1"/>
          </p:cNvPicPr>
          <p:nvPr/>
        </p:nvPicPr>
        <p:blipFill>
          <a:blip r:embed="rId4"/>
          <a:srcRect l="37819" t="14208"/>
          <a:stretch/>
        </p:blipFill>
        <p:spPr>
          <a:xfrm>
            <a:off x="6096000" y="912372"/>
            <a:ext cx="2585545" cy="2676886"/>
          </a:xfrm>
          <a:prstGeom prst="rect">
            <a:avLst/>
          </a:prstGeom>
        </p:spPr>
      </p:pic>
      <p:pic>
        <p:nvPicPr>
          <p:cNvPr id="10" name="Picture 9" descr="A person looking at a piece of paper&#10;&#10;AI-generated content may be incorrect.">
            <a:extLst>
              <a:ext uri="{FF2B5EF4-FFF2-40B4-BE49-F238E27FC236}">
                <a16:creationId xmlns:a16="http://schemas.microsoft.com/office/drawing/2014/main" id="{633D807F-B348-B632-94CA-EF266E7EEF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9040" y="1754527"/>
            <a:ext cx="2646640" cy="3528853"/>
          </a:xfrm>
          <a:prstGeom prst="rect">
            <a:avLst/>
          </a:prstGeom>
        </p:spPr>
      </p:pic>
      <p:pic>
        <p:nvPicPr>
          <p:cNvPr id="9" name="Picture 8">
            <a:extLst>
              <a:ext uri="{FF2B5EF4-FFF2-40B4-BE49-F238E27FC236}">
                <a16:creationId xmlns:a16="http://schemas.microsoft.com/office/drawing/2014/main" id="{E920C50A-152A-4175-B679-92FFC11683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929" y="1754527"/>
            <a:ext cx="2712092" cy="3616123"/>
          </a:xfrm>
          <a:prstGeom prst="rect">
            <a:avLst/>
          </a:prstGeom>
        </p:spPr>
      </p:pic>
    </p:spTree>
    <p:extLst>
      <p:ext uri="{BB962C8B-B14F-4D97-AF65-F5344CB8AC3E}">
        <p14:creationId xmlns:p14="http://schemas.microsoft.com/office/powerpoint/2010/main" val="743350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7CB072B-EA68-1984-ED5C-B4211554DAEE}"/>
              </a:ext>
            </a:extLst>
          </p:cNvPr>
          <p:cNvSpPr>
            <a:spLocks noGrp="1"/>
          </p:cNvSpPr>
          <p:nvPr>
            <p:ph type="sldNum" sz="quarter" idx="12"/>
          </p:nvPr>
        </p:nvSpPr>
        <p:spPr/>
        <p:txBody>
          <a:bodyPr/>
          <a:lstStyle/>
          <a:p>
            <a:fld id="{30000E74-7E21-4A2B-86D4-C487A578C980}" type="slidenum">
              <a:rPr lang="en-US" smtClean="0">
                <a:solidFill>
                  <a:srgbClr val="595A5C"/>
                </a:solidFill>
              </a:rPr>
              <a:pPr/>
              <a:t>27</a:t>
            </a:fld>
            <a:endParaRPr lang="en-US">
              <a:solidFill>
                <a:srgbClr val="595A5C"/>
              </a:solidFill>
            </a:endParaRPr>
          </a:p>
        </p:txBody>
      </p:sp>
      <p:sp>
        <p:nvSpPr>
          <p:cNvPr id="2" name="Title 1">
            <a:extLst>
              <a:ext uri="{FF2B5EF4-FFF2-40B4-BE49-F238E27FC236}">
                <a16:creationId xmlns:a16="http://schemas.microsoft.com/office/drawing/2014/main" id="{F2B7CAC0-0AD5-5144-9B17-6B26FC970924}"/>
              </a:ext>
            </a:extLst>
          </p:cNvPr>
          <p:cNvSpPr>
            <a:spLocks noGrp="1"/>
          </p:cNvSpPr>
          <p:nvPr>
            <p:ph type="title" idx="4294967295"/>
          </p:nvPr>
        </p:nvSpPr>
        <p:spPr>
          <a:xfrm>
            <a:off x="355599" y="221278"/>
            <a:ext cx="6891867" cy="669925"/>
          </a:xfrm>
        </p:spPr>
        <p:txBody>
          <a:bodyPr>
            <a:noAutofit/>
          </a:bodyPr>
          <a:lstStyle/>
          <a:p>
            <a:r>
              <a:rPr lang="en-US" sz="3200" dirty="0">
                <a:solidFill>
                  <a:schemeClr val="accent1"/>
                </a:solidFill>
                <a:latin typeface="Arial Black" panose="020B0A04020102020204" pitchFamily="34" charset="0"/>
              </a:rPr>
              <a:t>SUMMER PROGRAMS 2026</a:t>
            </a:r>
          </a:p>
        </p:txBody>
      </p:sp>
      <p:sp>
        <p:nvSpPr>
          <p:cNvPr id="3" name="Content Placeholder 2">
            <a:extLst>
              <a:ext uri="{FF2B5EF4-FFF2-40B4-BE49-F238E27FC236}">
                <a16:creationId xmlns:a16="http://schemas.microsoft.com/office/drawing/2014/main" id="{8D0EF08A-D5CD-0C79-3F8B-FFC7BFAD9719}"/>
              </a:ext>
            </a:extLst>
          </p:cNvPr>
          <p:cNvSpPr>
            <a:spLocks noGrp="1"/>
          </p:cNvSpPr>
          <p:nvPr>
            <p:ph idx="4294967295"/>
          </p:nvPr>
        </p:nvSpPr>
        <p:spPr>
          <a:xfrm>
            <a:off x="109537" y="980281"/>
            <a:ext cx="5376861" cy="4897437"/>
          </a:xfrm>
        </p:spPr>
        <p:txBody>
          <a:bodyPr>
            <a:normAutofit/>
          </a:bodyPr>
          <a:lstStyle/>
          <a:p>
            <a:pPr>
              <a:lnSpc>
                <a:spcPct val="110000"/>
              </a:lnSpc>
              <a:spcBef>
                <a:spcPts val="0"/>
              </a:spcBef>
            </a:pPr>
            <a:r>
              <a:rPr lang="en-US" sz="2800" dirty="0">
                <a:latin typeface="Arial" panose="020B0604020202020204" pitchFamily="34" charset="0"/>
                <a:cs typeface="Arial" panose="020B0604020202020204" pitchFamily="34" charset="0"/>
              </a:rPr>
              <a:t>   STREAM - </a:t>
            </a:r>
            <a:r>
              <a:rPr lang="en-US" sz="2800" dirty="0">
                <a:effectLst/>
                <a:latin typeface="Arial" panose="020B0604020202020204" pitchFamily="34" charset="0"/>
                <a:ea typeface="Calibri" panose="020F0502020204030204" pitchFamily="34" charset="0"/>
                <a:cs typeface="Arial" panose="020B0604020202020204" pitchFamily="34" charset="0"/>
              </a:rPr>
              <a:t>Science, 	Technology, Reading, 	Engineering, Arts, and </a:t>
            </a:r>
          </a:p>
          <a:p>
            <a:pPr marL="0" indent="0">
              <a:lnSpc>
                <a:spcPct val="110000"/>
              </a:lnSpc>
              <a:spcBef>
                <a:spcPts val="0"/>
              </a:spcBef>
              <a:buNone/>
            </a:pPr>
            <a:r>
              <a:rPr lang="en-US" sz="2800" dirty="0">
                <a:latin typeface="Arial" panose="020B0604020202020204" pitchFamily="34" charset="0"/>
                <a:ea typeface="Calibri" panose="020F0502020204030204" pitchFamily="34" charset="0"/>
                <a:cs typeface="Arial" panose="020B0604020202020204" pitchFamily="34" charset="0"/>
              </a:rPr>
              <a:t>	Mathematics</a:t>
            </a:r>
            <a:endParaRPr lang="en-US" sz="2800" dirty="0">
              <a:effectLst/>
              <a:latin typeface="Arial" panose="020B0604020202020204" pitchFamily="34" charset="0"/>
              <a:ea typeface="Calibri" panose="020F050202020403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endParaRPr lang="en-US" sz="9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   In-Home Literacy    					</a:t>
            </a:r>
          </a:p>
        </p:txBody>
      </p:sp>
      <p:pic>
        <p:nvPicPr>
          <p:cNvPr id="7" name="Picture 6">
            <a:extLst>
              <a:ext uri="{FF2B5EF4-FFF2-40B4-BE49-F238E27FC236}">
                <a16:creationId xmlns:a16="http://schemas.microsoft.com/office/drawing/2014/main" id="{D91B4E62-6D86-6AD4-32AF-1FCFC26A4010}"/>
              </a:ext>
            </a:extLst>
          </p:cNvPr>
          <p:cNvPicPr>
            <a:picLocks noChangeAspect="1"/>
          </p:cNvPicPr>
          <p:nvPr/>
        </p:nvPicPr>
        <p:blipFill>
          <a:blip r:embed="rId2"/>
          <a:stretch>
            <a:fillRect/>
          </a:stretch>
        </p:blipFill>
        <p:spPr>
          <a:xfrm>
            <a:off x="3936220" y="4058189"/>
            <a:ext cx="1626380" cy="2162890"/>
          </a:xfrm>
          <a:prstGeom prst="rect">
            <a:avLst/>
          </a:prstGeom>
        </p:spPr>
      </p:pic>
      <p:pic>
        <p:nvPicPr>
          <p:cNvPr id="9" name="Picture 8">
            <a:extLst>
              <a:ext uri="{FF2B5EF4-FFF2-40B4-BE49-F238E27FC236}">
                <a16:creationId xmlns:a16="http://schemas.microsoft.com/office/drawing/2014/main" id="{5B930279-6C93-3A3B-7CC5-951ECE01DE77}"/>
              </a:ext>
            </a:extLst>
          </p:cNvPr>
          <p:cNvPicPr>
            <a:picLocks noChangeAspect="1"/>
          </p:cNvPicPr>
          <p:nvPr/>
        </p:nvPicPr>
        <p:blipFill>
          <a:blip r:embed="rId3"/>
          <a:stretch>
            <a:fillRect/>
          </a:stretch>
        </p:blipFill>
        <p:spPr>
          <a:xfrm>
            <a:off x="9975111" y="4058189"/>
            <a:ext cx="1690817" cy="2273545"/>
          </a:xfrm>
          <a:prstGeom prst="rect">
            <a:avLst/>
          </a:prstGeom>
        </p:spPr>
      </p:pic>
      <p:pic>
        <p:nvPicPr>
          <p:cNvPr id="10" name="Picture 9">
            <a:extLst>
              <a:ext uri="{FF2B5EF4-FFF2-40B4-BE49-F238E27FC236}">
                <a16:creationId xmlns:a16="http://schemas.microsoft.com/office/drawing/2014/main" id="{70F18AF0-4AB3-BE16-DAAF-779D80B31969}"/>
              </a:ext>
            </a:extLst>
          </p:cNvPr>
          <p:cNvPicPr>
            <a:picLocks noChangeAspect="1"/>
          </p:cNvPicPr>
          <p:nvPr/>
        </p:nvPicPr>
        <p:blipFill>
          <a:blip r:embed="rId4"/>
          <a:stretch>
            <a:fillRect/>
          </a:stretch>
        </p:blipFill>
        <p:spPr>
          <a:xfrm rot="5400000">
            <a:off x="6321765" y="2177688"/>
            <a:ext cx="1669815" cy="1148162"/>
          </a:xfrm>
          <a:prstGeom prst="rect">
            <a:avLst/>
          </a:prstGeom>
        </p:spPr>
      </p:pic>
      <p:pic>
        <p:nvPicPr>
          <p:cNvPr id="11" name="Content Placeholder 5">
            <a:extLst>
              <a:ext uri="{FF2B5EF4-FFF2-40B4-BE49-F238E27FC236}">
                <a16:creationId xmlns:a16="http://schemas.microsoft.com/office/drawing/2014/main" id="{7872F772-711A-4445-4EC6-DFD9F64F3B60}"/>
              </a:ext>
            </a:extLst>
          </p:cNvPr>
          <p:cNvPicPr>
            <a:picLocks noChangeAspect="1"/>
          </p:cNvPicPr>
          <p:nvPr/>
        </p:nvPicPr>
        <p:blipFill>
          <a:blip r:embed="rId5"/>
          <a:stretch>
            <a:fillRect/>
          </a:stretch>
        </p:blipFill>
        <p:spPr>
          <a:xfrm>
            <a:off x="4830144" y="1012190"/>
            <a:ext cx="1464912" cy="1669816"/>
          </a:xfrm>
          <a:prstGeom prst="rect">
            <a:avLst/>
          </a:prstGeom>
        </p:spPr>
      </p:pic>
      <p:pic>
        <p:nvPicPr>
          <p:cNvPr id="6" name="Picture 5">
            <a:extLst>
              <a:ext uri="{FF2B5EF4-FFF2-40B4-BE49-F238E27FC236}">
                <a16:creationId xmlns:a16="http://schemas.microsoft.com/office/drawing/2014/main" id="{E9FA71CC-A0A7-073D-839D-EBC5C261E5AB}"/>
              </a:ext>
            </a:extLst>
          </p:cNvPr>
          <p:cNvPicPr>
            <a:picLocks noChangeAspect="1"/>
          </p:cNvPicPr>
          <p:nvPr/>
        </p:nvPicPr>
        <p:blipFill>
          <a:blip r:embed="rId6"/>
          <a:stretch>
            <a:fillRect/>
          </a:stretch>
        </p:blipFill>
        <p:spPr>
          <a:xfrm>
            <a:off x="8102715" y="949873"/>
            <a:ext cx="3855326" cy="2636803"/>
          </a:xfrm>
          <a:prstGeom prst="rect">
            <a:avLst/>
          </a:prstGeom>
        </p:spPr>
      </p:pic>
      <p:sp>
        <p:nvSpPr>
          <p:cNvPr id="4" name="TextBox 3">
            <a:extLst>
              <a:ext uri="{FF2B5EF4-FFF2-40B4-BE49-F238E27FC236}">
                <a16:creationId xmlns:a16="http://schemas.microsoft.com/office/drawing/2014/main" id="{C162961A-C0DC-A8E7-0AA4-14CC5A73FEE6}"/>
              </a:ext>
            </a:extLst>
          </p:cNvPr>
          <p:cNvSpPr txBox="1"/>
          <p:nvPr/>
        </p:nvSpPr>
        <p:spPr>
          <a:xfrm>
            <a:off x="6230319" y="4058189"/>
            <a:ext cx="3744792" cy="800219"/>
          </a:xfrm>
          <a:prstGeom prst="rect">
            <a:avLst/>
          </a:prstGeom>
          <a:noFill/>
        </p:spPr>
        <p:txBody>
          <a:bodyPr wrap="square" rtlCol="0">
            <a:spAutoFit/>
          </a:bodyPr>
          <a:lstStyle/>
          <a:p>
            <a:pPr marL="457200" indent="-457200">
              <a:buFont typeface="Arial" panose="020B0604020202020204" pitchFamily="34" charset="0"/>
              <a:buChar char="•"/>
            </a:pPr>
            <a:r>
              <a:rPr kumimoji="0" lang="en-US" sz="2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rPr>
              <a:t>Rising PK and K</a:t>
            </a:r>
            <a:endParaRPr lang="en-US"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505680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2" name="Title 1"/>
          <p:cNvSpPr>
            <a:spLocks noGrp="1"/>
          </p:cNvSpPr>
          <p:nvPr>
            <p:ph type="title" idx="4294967295"/>
          </p:nvPr>
        </p:nvSpPr>
        <p:spPr>
          <a:xfrm>
            <a:off x="152400" y="307975"/>
            <a:ext cx="10668000" cy="536575"/>
          </a:xfrm>
        </p:spPr>
        <p:txBody>
          <a:bodyPr>
            <a:normAutofit fontScale="90000"/>
          </a:bodyPr>
          <a:lstStyle/>
          <a:p>
            <a:r>
              <a:rPr lang="en-US" sz="4400" b="1" dirty="0">
                <a:solidFill>
                  <a:srgbClr val="00B0F0"/>
                </a:solidFill>
                <a:latin typeface="Arial" panose="020B0604020202020204" pitchFamily="34" charset="0"/>
                <a:cs typeface="Arial" panose="020B0604020202020204" pitchFamily="34" charset="0"/>
              </a:rPr>
              <a:t>Update Migrant Information</a:t>
            </a:r>
            <a:r>
              <a:rPr lang="en-US" dirty="0"/>
              <a:t>			</a:t>
            </a:r>
          </a:p>
        </p:txBody>
      </p:sp>
      <p:sp>
        <p:nvSpPr>
          <p:cNvPr id="3" name="Content Placeholder 2"/>
          <p:cNvSpPr>
            <a:spLocks noGrp="1"/>
          </p:cNvSpPr>
          <p:nvPr>
            <p:ph idx="4294967295"/>
          </p:nvPr>
        </p:nvSpPr>
        <p:spPr>
          <a:xfrm>
            <a:off x="663577" y="1157061"/>
            <a:ext cx="10855325" cy="5015139"/>
          </a:xfrm>
        </p:spPr>
        <p:txBody>
          <a:bodyPr>
            <a:normAutofit/>
          </a:bodyPr>
          <a:lstStyle/>
          <a:p>
            <a:r>
              <a:rPr lang="en-US" sz="3200" dirty="0">
                <a:latin typeface="Arial" panose="020B0604020202020204" pitchFamily="34" charset="0"/>
                <a:cs typeface="Arial" panose="020B0604020202020204" pitchFamily="34" charset="0"/>
              </a:rPr>
              <a:t>Please call </a:t>
            </a:r>
            <a:r>
              <a:rPr lang="en-US" sz="3200" b="1" dirty="0">
                <a:latin typeface="Arial" panose="020B0604020202020204" pitchFamily="34" charset="0"/>
                <a:cs typeface="Arial" panose="020B0604020202020204" pitchFamily="34" charset="0"/>
              </a:rPr>
              <a:t>239-377-0560</a:t>
            </a:r>
            <a:r>
              <a:rPr lang="en-US" sz="3200" dirty="0">
                <a:latin typeface="Arial" panose="020B0604020202020204" pitchFamily="34" charset="0"/>
                <a:cs typeface="Arial" panose="020B0604020202020204" pitchFamily="34" charset="0"/>
              </a:rPr>
              <a:t> the Migrant Education Program office or your recruiter if you make a new move.</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The Migrant Education Program must recertify all migrant students annually:</a:t>
            </a:r>
          </a:p>
          <a:p>
            <a:pPr lvl="2"/>
            <a:r>
              <a:rPr lang="en-US" sz="2900" dirty="0">
                <a:latin typeface="Arial" panose="020B0604020202020204" pitchFamily="34" charset="0"/>
                <a:cs typeface="Arial" panose="020B0604020202020204" pitchFamily="34" charset="0"/>
              </a:rPr>
              <a:t>If you made a new move, please call us as soon as you arrive in Collier County.</a:t>
            </a:r>
          </a:p>
          <a:p>
            <a:pPr marL="685800" lvl="2" indent="0">
              <a:buNone/>
            </a:pPr>
            <a:endParaRPr lang="en-US" sz="29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Resources and supports are based on eligibility status and need. </a:t>
            </a:r>
          </a:p>
        </p:txBody>
      </p:sp>
    </p:spTree>
    <p:extLst>
      <p:ext uri="{BB962C8B-B14F-4D97-AF65-F5344CB8AC3E}">
        <p14:creationId xmlns:p14="http://schemas.microsoft.com/office/powerpoint/2010/main" val="1126474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595A5C"/>
              </a:solidFill>
              <a:effectLst/>
              <a:uLnTx/>
              <a:uFillTx/>
              <a:latin typeface="Arial"/>
              <a:ea typeface="+mn-ea"/>
              <a:cs typeface="+mn-cs"/>
            </a:endParaRPr>
          </a:p>
        </p:txBody>
      </p:sp>
      <p:sp>
        <p:nvSpPr>
          <p:cNvPr id="2" name="Title 1"/>
          <p:cNvSpPr>
            <a:spLocks noGrp="1"/>
          </p:cNvSpPr>
          <p:nvPr>
            <p:ph type="title" idx="4294967295"/>
          </p:nvPr>
        </p:nvSpPr>
        <p:spPr>
          <a:xfrm>
            <a:off x="105747" y="240852"/>
            <a:ext cx="10668000" cy="536575"/>
          </a:xfrm>
        </p:spPr>
        <p:txBody>
          <a:bodyPr>
            <a:noAutofit/>
          </a:bodyPr>
          <a:lstStyle/>
          <a:p>
            <a:r>
              <a:rPr lang="en-US" sz="3200" dirty="0">
                <a:solidFill>
                  <a:schemeClr val="accent1"/>
                </a:solidFill>
                <a:latin typeface="Arial Black" panose="020B0A04020102020204" pitchFamily="34" charset="0"/>
              </a:rPr>
              <a:t>Migrant Facebook Page</a:t>
            </a:r>
          </a:p>
        </p:txBody>
      </p:sp>
      <p:pic>
        <p:nvPicPr>
          <p:cNvPr id="6" name="Content Placeholder 5"/>
          <p:cNvPicPr>
            <a:picLocks noGrp="1" noChangeAspect="1"/>
          </p:cNvPicPr>
          <p:nvPr>
            <p:ph idx="4294967295"/>
          </p:nvPr>
        </p:nvPicPr>
        <p:blipFill>
          <a:blip r:embed="rId3"/>
          <a:stretch>
            <a:fillRect/>
          </a:stretch>
        </p:blipFill>
        <p:spPr>
          <a:xfrm>
            <a:off x="1147665" y="908112"/>
            <a:ext cx="2854325" cy="522922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8383" y="908112"/>
            <a:ext cx="4805364" cy="4805364"/>
          </a:xfrm>
          <a:prstGeom prst="rect">
            <a:avLst/>
          </a:prstGeom>
        </p:spPr>
      </p:pic>
    </p:spTree>
    <p:extLst>
      <p:ext uri="{BB962C8B-B14F-4D97-AF65-F5344CB8AC3E}">
        <p14:creationId xmlns:p14="http://schemas.microsoft.com/office/powerpoint/2010/main" val="1059350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8FE5CB-1619-3E97-5B58-961EF2B7F135}"/>
              </a:ext>
            </a:extLst>
          </p:cNvPr>
          <p:cNvSpPr>
            <a:spLocks noGrp="1"/>
          </p:cNvSpPr>
          <p:nvPr>
            <p:ph type="sldNum" sz="quarter" idx="12"/>
          </p:nvPr>
        </p:nvSpPr>
        <p:spPr/>
        <p:txBody>
          <a:bodyPr/>
          <a:lstStyle/>
          <a:p>
            <a:fld id="{25A9D4D5-7870-445B-AC9D-203BC4D48ABB}" type="slidenum">
              <a:rPr lang="en-US" smtClean="0"/>
              <a:pPr/>
              <a:t>3</a:t>
            </a:fld>
            <a:endParaRPr lang="en-US"/>
          </a:p>
        </p:txBody>
      </p:sp>
      <p:sp>
        <p:nvSpPr>
          <p:cNvPr id="3" name="Title 2">
            <a:extLst>
              <a:ext uri="{FF2B5EF4-FFF2-40B4-BE49-F238E27FC236}">
                <a16:creationId xmlns:a16="http://schemas.microsoft.com/office/drawing/2014/main" id="{FC2FD9C4-B8C0-1F3D-E737-467A50028D1C}"/>
              </a:ext>
            </a:extLst>
          </p:cNvPr>
          <p:cNvSpPr>
            <a:spLocks noGrp="1"/>
          </p:cNvSpPr>
          <p:nvPr>
            <p:ph type="title"/>
          </p:nvPr>
        </p:nvSpPr>
        <p:spPr>
          <a:xfrm>
            <a:off x="161077" y="236862"/>
            <a:ext cx="10463853" cy="525524"/>
          </a:xfrm>
        </p:spPr>
        <p:txBody>
          <a:bodyPr/>
          <a:lstStyle/>
          <a:p>
            <a:r>
              <a:rPr lang="en-US" dirty="0"/>
              <a:t>Virtual Attendees - Choose Your Language</a:t>
            </a:r>
          </a:p>
        </p:txBody>
      </p:sp>
      <p:sp>
        <p:nvSpPr>
          <p:cNvPr id="6" name="TextBox 5">
            <a:extLst>
              <a:ext uri="{FF2B5EF4-FFF2-40B4-BE49-F238E27FC236}">
                <a16:creationId xmlns:a16="http://schemas.microsoft.com/office/drawing/2014/main" id="{ABD2E359-975A-DC93-06A9-4FEBABA3D574}"/>
              </a:ext>
            </a:extLst>
          </p:cNvPr>
          <p:cNvSpPr txBox="1"/>
          <p:nvPr/>
        </p:nvSpPr>
        <p:spPr>
          <a:xfrm>
            <a:off x="313257" y="633777"/>
            <a:ext cx="7481878" cy="6011902"/>
          </a:xfrm>
          <a:prstGeom prst="rect">
            <a:avLst/>
          </a:prstGeom>
          <a:noFill/>
        </p:spPr>
        <p:txBody>
          <a:bodyPr wrap="square">
            <a:spAutoFit/>
          </a:bodyPr>
          <a:lstStyle/>
          <a:p>
            <a:pPr marL="0" marR="0" lvl="0" indent="0" algn="l">
              <a:lnSpc>
                <a:spcPct val="100000"/>
              </a:lnSpc>
              <a:spcBef>
                <a:spcPts val="1000"/>
              </a:spcBef>
              <a:spcAft>
                <a:spcPts val="0"/>
              </a:spcAft>
              <a:buNone/>
            </a:pPr>
            <a:r>
              <a:rPr lang="en-US" sz="3200" b="1" u="none" strike="noStrike" noProof="0" dirty="0"/>
              <a:t>Desktop:</a:t>
            </a:r>
            <a:r>
              <a:rPr lang="en-US" sz="3200" u="none" strike="noStrike" noProof="0" dirty="0"/>
              <a:t>  </a:t>
            </a:r>
          </a:p>
          <a:p>
            <a:pPr marL="342900" marR="0" lvl="0" indent="-342900" algn="l">
              <a:lnSpc>
                <a:spcPct val="100000"/>
              </a:lnSpc>
              <a:spcBef>
                <a:spcPts val="1000"/>
              </a:spcBef>
              <a:spcAft>
                <a:spcPts val="0"/>
              </a:spcAft>
              <a:buAutoNum type="arabicPeriod"/>
            </a:pPr>
            <a:r>
              <a:rPr lang="en-US" dirty="0"/>
              <a:t>Look at the bottom of your Webex screen.</a:t>
            </a:r>
          </a:p>
          <a:p>
            <a:pPr lvl="0">
              <a:spcBef>
                <a:spcPts val="1000"/>
              </a:spcBef>
            </a:pPr>
            <a:r>
              <a:rPr lang="es-ES" sz="1600" dirty="0">
                <a:solidFill>
                  <a:srgbClr val="00B0F0"/>
                </a:solidFill>
              </a:rPr>
              <a:t>Mira la parte inferior de tu pantalla de Webex.</a:t>
            </a:r>
          </a:p>
          <a:p>
            <a:pPr>
              <a:spcBef>
                <a:spcPts val="1000"/>
              </a:spcBef>
            </a:pPr>
            <a:r>
              <a:rPr lang="pt-BR" sz="1600" dirty="0">
                <a:solidFill>
                  <a:srgbClr val="00B050"/>
                </a:solidFill>
              </a:rPr>
              <a:t>Gade anba ekran Webex ou a.</a:t>
            </a:r>
          </a:p>
          <a:p>
            <a:pPr>
              <a:spcBef>
                <a:spcPts val="1000"/>
              </a:spcBef>
            </a:pPr>
            <a:endParaRPr lang="pt-BR" sz="1600" dirty="0">
              <a:solidFill>
                <a:srgbClr val="00B050"/>
              </a:solidFill>
            </a:endParaRPr>
          </a:p>
          <a:p>
            <a:pPr marL="0" marR="0" lvl="0" indent="0" algn="l">
              <a:lnSpc>
                <a:spcPct val="100000"/>
              </a:lnSpc>
              <a:spcBef>
                <a:spcPts val="1000"/>
              </a:spcBef>
              <a:spcAft>
                <a:spcPts val="0"/>
              </a:spcAft>
              <a:buNone/>
            </a:pPr>
            <a:r>
              <a:rPr lang="en-US" sz="1800" u="none" strike="noStrike" noProof="0" dirty="0"/>
              <a:t>2. Find the Interpretation icon and click on it.</a:t>
            </a:r>
          </a:p>
          <a:p>
            <a:pPr lvl="0">
              <a:spcBef>
                <a:spcPts val="1000"/>
              </a:spcBef>
            </a:pPr>
            <a:r>
              <a:rPr lang="es-ES" sz="1600" dirty="0">
                <a:solidFill>
                  <a:srgbClr val="00B0F0"/>
                </a:solidFill>
              </a:rPr>
              <a:t>Busca el icono de interpretación y hágale un clic.</a:t>
            </a:r>
          </a:p>
          <a:p>
            <a:pPr>
              <a:spcBef>
                <a:spcPts val="1000"/>
              </a:spcBef>
            </a:pPr>
            <a:r>
              <a:rPr lang="en-US" sz="1600" dirty="0">
                <a:solidFill>
                  <a:srgbClr val="00B050"/>
                </a:solidFill>
              </a:rPr>
              <a:t>Jwenn ikòn entèpretasyon an epi klike sou li.</a:t>
            </a:r>
          </a:p>
          <a:p>
            <a:pPr marL="0" marR="0" lvl="0" indent="0" algn="l">
              <a:lnSpc>
                <a:spcPct val="100000"/>
              </a:lnSpc>
              <a:spcBef>
                <a:spcPts val="1000"/>
              </a:spcBef>
              <a:spcAft>
                <a:spcPts val="0"/>
              </a:spcAft>
              <a:buNone/>
            </a:pPr>
            <a:endParaRPr lang="en-US" dirty="0"/>
          </a:p>
          <a:p>
            <a:pPr marL="0" marR="0" lvl="0" indent="0" algn="l">
              <a:lnSpc>
                <a:spcPct val="100000"/>
              </a:lnSpc>
              <a:spcBef>
                <a:spcPts val="1000"/>
              </a:spcBef>
              <a:spcAft>
                <a:spcPts val="0"/>
              </a:spcAft>
              <a:buNone/>
            </a:pPr>
            <a:r>
              <a:rPr lang="en-US" sz="1800" u="none" strike="noStrike" noProof="0" dirty="0"/>
              <a:t>3.Select your language</a:t>
            </a:r>
          </a:p>
          <a:p>
            <a:pPr marL="0" marR="0" lvl="0" indent="0" algn="l">
              <a:lnSpc>
                <a:spcPct val="100000"/>
              </a:lnSpc>
              <a:spcBef>
                <a:spcPts val="1000"/>
              </a:spcBef>
              <a:spcAft>
                <a:spcPts val="0"/>
              </a:spcAft>
              <a:buNone/>
            </a:pPr>
            <a:r>
              <a:rPr lang="en-US" sz="1600" dirty="0">
                <a:solidFill>
                  <a:schemeClr val="accent1"/>
                </a:solidFill>
              </a:rPr>
              <a:t>Seleccione un idioma</a:t>
            </a:r>
          </a:p>
          <a:p>
            <a:pPr marL="0" marR="0" lvl="0" indent="0" algn="l">
              <a:lnSpc>
                <a:spcPct val="100000"/>
              </a:lnSpc>
              <a:spcBef>
                <a:spcPts val="1000"/>
              </a:spcBef>
              <a:spcAft>
                <a:spcPts val="0"/>
              </a:spcAft>
              <a:buNone/>
            </a:pPr>
            <a:r>
              <a:rPr lang="en-US" sz="1600" dirty="0">
                <a:solidFill>
                  <a:srgbClr val="00B050"/>
                </a:solidFill>
              </a:rPr>
              <a:t>Chwazi yon lang</a:t>
            </a:r>
          </a:p>
          <a:p>
            <a:pPr marL="0" marR="0" lvl="0" indent="0" algn="l">
              <a:lnSpc>
                <a:spcPct val="100000"/>
              </a:lnSpc>
              <a:spcBef>
                <a:spcPts val="1000"/>
              </a:spcBef>
              <a:spcAft>
                <a:spcPts val="0"/>
              </a:spcAft>
              <a:buNone/>
            </a:pPr>
            <a:endParaRPr lang="en-US" sz="1600" dirty="0">
              <a:solidFill>
                <a:srgbClr val="00B050"/>
              </a:solidFill>
            </a:endParaRPr>
          </a:p>
          <a:p>
            <a:pPr>
              <a:spcBef>
                <a:spcPts val="1000"/>
              </a:spcBef>
            </a:pPr>
            <a:r>
              <a:rPr lang="en-US" sz="1800" u="none" strike="noStrike" noProof="0" dirty="0"/>
              <a:t>4.Adjust the Volume. </a:t>
            </a:r>
            <a:r>
              <a:rPr lang="en-US" sz="1600" dirty="0">
                <a:solidFill>
                  <a:srgbClr val="00B0F0"/>
                </a:solidFill>
              </a:rPr>
              <a:t>Ajuste el volume. </a:t>
            </a:r>
            <a:r>
              <a:rPr lang="en-US" sz="1600" dirty="0">
                <a:solidFill>
                  <a:srgbClr val="00B050"/>
                </a:solidFill>
              </a:rPr>
              <a:t>Ajiste volim la.</a:t>
            </a:r>
          </a:p>
          <a:p>
            <a:pPr marL="0" marR="0" lvl="0" indent="0" algn="l">
              <a:lnSpc>
                <a:spcPct val="100000"/>
              </a:lnSpc>
              <a:spcBef>
                <a:spcPts val="1000"/>
              </a:spcBef>
              <a:spcAft>
                <a:spcPts val="0"/>
              </a:spcAft>
              <a:buNone/>
            </a:pPr>
            <a:endParaRPr lang="en-US" sz="1800" u="none" strike="noStrike" noProof="0" dirty="0"/>
          </a:p>
        </p:txBody>
      </p:sp>
      <p:pic>
        <p:nvPicPr>
          <p:cNvPr id="8" name="Picture 7">
            <a:extLst>
              <a:ext uri="{FF2B5EF4-FFF2-40B4-BE49-F238E27FC236}">
                <a16:creationId xmlns:a16="http://schemas.microsoft.com/office/drawing/2014/main" id="{F06CC190-CF95-05DB-DB24-D0513C7C108B}"/>
              </a:ext>
            </a:extLst>
          </p:cNvPr>
          <p:cNvPicPr>
            <a:picLocks noChangeAspect="1"/>
          </p:cNvPicPr>
          <p:nvPr/>
        </p:nvPicPr>
        <p:blipFill>
          <a:blip r:embed="rId3"/>
          <a:stretch>
            <a:fillRect/>
          </a:stretch>
        </p:blipFill>
        <p:spPr>
          <a:xfrm>
            <a:off x="5439066" y="1714087"/>
            <a:ext cx="1857634" cy="514422"/>
          </a:xfrm>
          <a:prstGeom prst="rect">
            <a:avLst/>
          </a:prstGeom>
        </p:spPr>
      </p:pic>
      <p:pic>
        <p:nvPicPr>
          <p:cNvPr id="10" name="Picture 9">
            <a:extLst>
              <a:ext uri="{FF2B5EF4-FFF2-40B4-BE49-F238E27FC236}">
                <a16:creationId xmlns:a16="http://schemas.microsoft.com/office/drawing/2014/main" id="{DE6C35FF-D877-18D0-05B0-353F84040B7D}"/>
              </a:ext>
            </a:extLst>
          </p:cNvPr>
          <p:cNvPicPr>
            <a:picLocks noChangeAspect="1"/>
          </p:cNvPicPr>
          <p:nvPr/>
        </p:nvPicPr>
        <p:blipFill>
          <a:blip r:embed="rId4"/>
          <a:stretch>
            <a:fillRect/>
          </a:stretch>
        </p:blipFill>
        <p:spPr>
          <a:xfrm>
            <a:off x="5205412" y="2939312"/>
            <a:ext cx="2324942" cy="1581985"/>
          </a:xfrm>
          <a:prstGeom prst="rect">
            <a:avLst/>
          </a:prstGeom>
          <a:effectLst>
            <a:innerShdw blurRad="114300">
              <a:prstClr val="black"/>
            </a:innerShdw>
          </a:effectLst>
        </p:spPr>
      </p:pic>
      <p:pic>
        <p:nvPicPr>
          <p:cNvPr id="12" name="Picture 11">
            <a:extLst>
              <a:ext uri="{FF2B5EF4-FFF2-40B4-BE49-F238E27FC236}">
                <a16:creationId xmlns:a16="http://schemas.microsoft.com/office/drawing/2014/main" id="{16B86A6C-C4F2-3371-E9E3-3156DE5032CC}"/>
              </a:ext>
            </a:extLst>
          </p:cNvPr>
          <p:cNvPicPr>
            <a:picLocks noChangeAspect="1"/>
          </p:cNvPicPr>
          <p:nvPr/>
        </p:nvPicPr>
        <p:blipFill>
          <a:blip r:embed="rId5"/>
          <a:stretch>
            <a:fillRect/>
          </a:stretch>
        </p:blipFill>
        <p:spPr>
          <a:xfrm>
            <a:off x="5244142" y="4930259"/>
            <a:ext cx="2286212" cy="1254628"/>
          </a:xfrm>
          <a:prstGeom prst="rect">
            <a:avLst/>
          </a:prstGeom>
          <a:effectLst>
            <a:innerShdw blurRad="114300">
              <a:prstClr val="black"/>
            </a:innerShdw>
          </a:effectLst>
        </p:spPr>
      </p:pic>
      <p:sp>
        <p:nvSpPr>
          <p:cNvPr id="14" name="TextBox 13">
            <a:extLst>
              <a:ext uri="{FF2B5EF4-FFF2-40B4-BE49-F238E27FC236}">
                <a16:creationId xmlns:a16="http://schemas.microsoft.com/office/drawing/2014/main" id="{2B07B222-996B-25DD-6FD0-C477DD7DD96E}"/>
              </a:ext>
            </a:extLst>
          </p:cNvPr>
          <p:cNvSpPr txBox="1"/>
          <p:nvPr/>
        </p:nvSpPr>
        <p:spPr>
          <a:xfrm>
            <a:off x="7969055" y="1001177"/>
            <a:ext cx="3992880" cy="584775"/>
          </a:xfrm>
          <a:prstGeom prst="rect">
            <a:avLst/>
          </a:prstGeom>
          <a:noFill/>
        </p:spPr>
        <p:txBody>
          <a:bodyPr wrap="square">
            <a:spAutoFit/>
          </a:bodyPr>
          <a:lstStyle/>
          <a:p>
            <a:pPr marL="0" marR="0" lvl="0" indent="0" algn="ctr">
              <a:lnSpc>
                <a:spcPct val="100000"/>
              </a:lnSpc>
              <a:spcBef>
                <a:spcPts val="1000"/>
              </a:spcBef>
              <a:spcAft>
                <a:spcPts val="0"/>
              </a:spcAft>
              <a:buNone/>
            </a:pPr>
            <a:r>
              <a:rPr lang="en-US" sz="3200" b="1" u="none" strike="noStrike" noProof="0" dirty="0"/>
              <a:t>Mobile Device:</a:t>
            </a:r>
            <a:endParaRPr lang="en-US" sz="3200" u="none" strike="noStrike" noProof="0" dirty="0"/>
          </a:p>
        </p:txBody>
      </p:sp>
      <p:cxnSp>
        <p:nvCxnSpPr>
          <p:cNvPr id="17" name="Straight Arrow Connector 16">
            <a:extLst>
              <a:ext uri="{FF2B5EF4-FFF2-40B4-BE49-F238E27FC236}">
                <a16:creationId xmlns:a16="http://schemas.microsoft.com/office/drawing/2014/main" id="{512491E4-00BD-2465-D68E-B8856F34C590}"/>
              </a:ext>
            </a:extLst>
          </p:cNvPr>
          <p:cNvCxnSpPr>
            <a:cxnSpLocks/>
          </p:cNvCxnSpPr>
          <p:nvPr/>
        </p:nvCxnSpPr>
        <p:spPr>
          <a:xfrm flipV="1">
            <a:off x="2956560" y="1980224"/>
            <a:ext cx="2482506" cy="785082"/>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085B951-8335-4401-4F57-A09B14F8A69C}"/>
              </a:ext>
            </a:extLst>
          </p:cNvPr>
          <p:cNvCxnSpPr>
            <a:cxnSpLocks/>
          </p:cNvCxnSpPr>
          <p:nvPr/>
        </p:nvCxnSpPr>
        <p:spPr>
          <a:xfrm flipV="1">
            <a:off x="2596433" y="5293299"/>
            <a:ext cx="2558077" cy="527833"/>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DFB5825-B15B-BC40-16AD-F9624A5E2367}"/>
              </a:ext>
            </a:extLst>
          </p:cNvPr>
          <p:cNvCxnSpPr>
            <a:cxnSpLocks/>
          </p:cNvCxnSpPr>
          <p:nvPr/>
        </p:nvCxnSpPr>
        <p:spPr>
          <a:xfrm flipV="1">
            <a:off x="2677600" y="3723471"/>
            <a:ext cx="2395741" cy="738448"/>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9D3E5587-F93D-DB87-11A6-45514797A945}"/>
              </a:ext>
            </a:extLst>
          </p:cNvPr>
          <p:cNvPicPr>
            <a:picLocks noChangeAspect="1"/>
          </p:cNvPicPr>
          <p:nvPr/>
        </p:nvPicPr>
        <p:blipFill>
          <a:blip r:embed="rId6"/>
          <a:stretch>
            <a:fillRect/>
          </a:stretch>
        </p:blipFill>
        <p:spPr>
          <a:xfrm>
            <a:off x="8275234" y="1671684"/>
            <a:ext cx="3380523" cy="4513203"/>
          </a:xfrm>
          <a:prstGeom prst="rect">
            <a:avLst/>
          </a:prstGeom>
          <a:effectLst>
            <a:innerShdw blurRad="114300">
              <a:prstClr val="black"/>
            </a:innerShdw>
          </a:effectLst>
        </p:spPr>
      </p:pic>
    </p:spTree>
    <p:extLst>
      <p:ext uri="{BB962C8B-B14F-4D97-AF65-F5344CB8AC3E}">
        <p14:creationId xmlns:p14="http://schemas.microsoft.com/office/powerpoint/2010/main" val="3823430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FF5E9-7EB7-1C79-7376-DD000831A6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08E705-01DE-3259-C6A9-A80996A7AA1D}"/>
              </a:ext>
            </a:extLst>
          </p:cNvPr>
          <p:cNvSpPr>
            <a:spLocks noGrp="1"/>
          </p:cNvSpPr>
          <p:nvPr>
            <p:ph type="ctrTitle"/>
          </p:nvPr>
        </p:nvSpPr>
        <p:spPr/>
        <p:txBody>
          <a:bodyPr/>
          <a:lstStyle/>
          <a:p>
            <a:r>
              <a:rPr lang="en-US" dirty="0"/>
              <a:t>MPAC Elections 2026</a:t>
            </a:r>
          </a:p>
        </p:txBody>
      </p:sp>
      <p:sp>
        <p:nvSpPr>
          <p:cNvPr id="5" name="Subtitle 2">
            <a:extLst>
              <a:ext uri="{FF2B5EF4-FFF2-40B4-BE49-F238E27FC236}">
                <a16:creationId xmlns:a16="http://schemas.microsoft.com/office/drawing/2014/main" id="{3249DE0A-6A23-36D9-386A-D51CAAC7EAA3}"/>
              </a:ext>
            </a:extLst>
          </p:cNvPr>
          <p:cNvSpPr>
            <a:spLocks noGrp="1"/>
          </p:cNvSpPr>
          <p:nvPr>
            <p:ph type="subTitle" idx="1"/>
          </p:nvPr>
        </p:nvSpPr>
        <p:spPr>
          <a:xfrm>
            <a:off x="213758" y="5688280"/>
            <a:ext cx="3303883" cy="950026"/>
          </a:xfrm>
        </p:spPr>
        <p:txBody>
          <a:bodyPr/>
          <a:lstStyle/>
          <a:p>
            <a:endParaRPr lang="en-US" dirty="0"/>
          </a:p>
        </p:txBody>
      </p:sp>
    </p:spTree>
    <p:extLst>
      <p:ext uri="{BB962C8B-B14F-4D97-AF65-F5344CB8AC3E}">
        <p14:creationId xmlns:p14="http://schemas.microsoft.com/office/powerpoint/2010/main" val="15987230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597E8E-745E-FB57-E419-A48B87CA4581}"/>
              </a:ext>
            </a:extLst>
          </p:cNvPr>
          <p:cNvSpPr>
            <a:spLocks noGrp="1"/>
          </p:cNvSpPr>
          <p:nvPr>
            <p:ph type="sldNum" sz="quarter" idx="12"/>
          </p:nvPr>
        </p:nvSpPr>
        <p:spPr/>
        <p:txBody>
          <a:bodyPr/>
          <a:lstStyle/>
          <a:p>
            <a:fld id="{25A9D4D5-7870-445B-AC9D-203BC4D48ABB}" type="slidenum">
              <a:rPr lang="en-US" smtClean="0"/>
              <a:pPr/>
              <a:t>31</a:t>
            </a:fld>
            <a:endParaRPr lang="en-US"/>
          </a:p>
        </p:txBody>
      </p:sp>
      <p:sp>
        <p:nvSpPr>
          <p:cNvPr id="3" name="Title 2">
            <a:extLst>
              <a:ext uri="{FF2B5EF4-FFF2-40B4-BE49-F238E27FC236}">
                <a16:creationId xmlns:a16="http://schemas.microsoft.com/office/drawing/2014/main" id="{19559EB5-575B-BB79-BB68-D040EDD8E754}"/>
              </a:ext>
            </a:extLst>
          </p:cNvPr>
          <p:cNvSpPr>
            <a:spLocks noGrp="1"/>
          </p:cNvSpPr>
          <p:nvPr>
            <p:ph type="title"/>
          </p:nvPr>
        </p:nvSpPr>
        <p:spPr/>
        <p:txBody>
          <a:bodyPr/>
          <a:lstStyle/>
          <a:p>
            <a:r>
              <a:rPr lang="en-US" dirty="0"/>
              <a:t>MPAC Elections</a:t>
            </a:r>
          </a:p>
        </p:txBody>
      </p:sp>
      <p:sp>
        <p:nvSpPr>
          <p:cNvPr id="4" name="Content Placeholder 3">
            <a:extLst>
              <a:ext uri="{FF2B5EF4-FFF2-40B4-BE49-F238E27FC236}">
                <a16:creationId xmlns:a16="http://schemas.microsoft.com/office/drawing/2014/main" id="{8E3D5001-8A66-5406-752B-DC080C80D916}"/>
              </a:ext>
            </a:extLst>
          </p:cNvPr>
          <p:cNvSpPr>
            <a:spLocks noGrp="1"/>
          </p:cNvSpPr>
          <p:nvPr>
            <p:ph idx="1"/>
          </p:nvPr>
        </p:nvSpPr>
        <p:spPr>
          <a:xfrm>
            <a:off x="606631" y="968406"/>
            <a:ext cx="10978738" cy="5209656"/>
          </a:xfrm>
        </p:spPr>
        <p:txBody>
          <a:bodyPr>
            <a:normAutofit fontScale="92500" lnSpcReduction="10000"/>
          </a:bodyPr>
          <a:lstStyle/>
          <a:p>
            <a:r>
              <a:rPr lang="en-US" sz="3200" dirty="0"/>
              <a:t>School year 2026/2027  - Vote on Fall Parent Institute</a:t>
            </a:r>
          </a:p>
          <a:p>
            <a:pPr lvl="1"/>
            <a:r>
              <a:rPr lang="en-US" sz="2900" dirty="0"/>
              <a:t>3 years</a:t>
            </a:r>
          </a:p>
          <a:p>
            <a:endParaRPr lang="en-US" sz="3200" dirty="0"/>
          </a:p>
          <a:p>
            <a:r>
              <a:rPr lang="en-US" sz="3200" dirty="0"/>
              <a:t>Election Process and Timeline</a:t>
            </a:r>
          </a:p>
          <a:p>
            <a:endParaRPr lang="en-US" sz="3200" dirty="0"/>
          </a:p>
          <a:p>
            <a:r>
              <a:rPr lang="en-US" sz="3200" dirty="0"/>
              <a:t>Roles and Responsibilities</a:t>
            </a:r>
          </a:p>
          <a:p>
            <a:pPr lvl="1"/>
            <a:r>
              <a:rPr lang="en-US" sz="3200" dirty="0"/>
              <a:t>President</a:t>
            </a:r>
          </a:p>
          <a:p>
            <a:pPr lvl="1"/>
            <a:r>
              <a:rPr lang="en-US" sz="3200" dirty="0"/>
              <a:t>Vice President</a:t>
            </a:r>
          </a:p>
          <a:p>
            <a:pPr lvl="1"/>
            <a:r>
              <a:rPr lang="en-US" sz="3200" dirty="0"/>
              <a:t>Secretary </a:t>
            </a:r>
          </a:p>
          <a:p>
            <a:pPr lvl="1"/>
            <a:endParaRPr lang="en-US" sz="2900" dirty="0"/>
          </a:p>
          <a:p>
            <a:r>
              <a:rPr lang="en-US" sz="3200" dirty="0"/>
              <a:t>Nomination Form – connect with the MEP for more information. 239-377-0560</a:t>
            </a:r>
          </a:p>
        </p:txBody>
      </p:sp>
    </p:spTree>
    <p:extLst>
      <p:ext uri="{BB962C8B-B14F-4D97-AF65-F5344CB8AC3E}">
        <p14:creationId xmlns:p14="http://schemas.microsoft.com/office/powerpoint/2010/main" val="2445075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4"/>
          <p:cNvSpPr txBox="1">
            <a:spLocks/>
          </p:cNvSpPr>
          <p:nvPr/>
        </p:nvSpPr>
        <p:spPr>
          <a:xfrm>
            <a:off x="1524001" y="5401639"/>
            <a:ext cx="6342743" cy="5016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ctrTitle"/>
          </p:nvPr>
        </p:nvSpPr>
        <p:spPr/>
        <p:txBody>
          <a:bodyPr>
            <a:normAutofit/>
          </a:bodyPr>
          <a:lstStyle/>
          <a:p>
            <a:r>
              <a:rPr lang="en-US" sz="4000" dirty="0">
                <a:latin typeface="Century Gothic" panose="020B0502020202020204" pitchFamily="34" charset="0"/>
              </a:rPr>
              <a:t>     </a:t>
            </a:r>
            <a:r>
              <a:rPr lang="en-US" sz="4000" dirty="0">
                <a:latin typeface="+mj-lt"/>
              </a:rPr>
              <a:t>Early Learning Programs</a:t>
            </a:r>
            <a:br>
              <a:rPr lang="en-US" dirty="0"/>
            </a:br>
            <a:br>
              <a:rPr lang="en-US" dirty="0"/>
            </a:br>
            <a:endParaRPr lang="en-US" dirty="0"/>
          </a:p>
        </p:txBody>
      </p:sp>
      <p:pic>
        <p:nvPicPr>
          <p:cNvPr id="3" name="Picture 2" descr="prek ">
            <a:extLst>
              <a:ext uri="{FF2B5EF4-FFF2-40B4-BE49-F238E27FC236}">
                <a16:creationId xmlns:a16="http://schemas.microsoft.com/office/drawing/2014/main" id="{A6734BE3-FB50-4C12-BF93-7C5D77280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3263" y="5643291"/>
            <a:ext cx="3487448" cy="1040004"/>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6">
            <a:extLst>
              <a:ext uri="{FF2B5EF4-FFF2-40B4-BE49-F238E27FC236}">
                <a16:creationId xmlns:a16="http://schemas.microsoft.com/office/drawing/2014/main" id="{FC9400E0-95F9-5814-5E14-8CF5B8650165}"/>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90525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2C3B3-D1C4-444B-0139-001B768443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594FFD-9854-CDD6-D519-6431B7C37E40}"/>
              </a:ext>
            </a:extLst>
          </p:cNvPr>
          <p:cNvSpPr>
            <a:spLocks noGrp="1"/>
          </p:cNvSpPr>
          <p:nvPr>
            <p:ph type="sldNum" sz="quarter" idx="12"/>
          </p:nvPr>
        </p:nvSpPr>
        <p:spPr/>
        <p:txBody>
          <a:bodyPr/>
          <a:lstStyle/>
          <a:p>
            <a:fld id="{30000E74-7E21-4A2B-86D4-C487A578C980}" type="slidenum">
              <a:rPr lang="en-US" smtClean="0"/>
              <a:pPr/>
              <a:t>33</a:t>
            </a:fld>
            <a:endParaRPr lang="en-US" dirty="0"/>
          </a:p>
        </p:txBody>
      </p:sp>
      <p:sp>
        <p:nvSpPr>
          <p:cNvPr id="3" name="Content Placeholder 2">
            <a:extLst>
              <a:ext uri="{FF2B5EF4-FFF2-40B4-BE49-F238E27FC236}">
                <a16:creationId xmlns:a16="http://schemas.microsoft.com/office/drawing/2014/main" id="{9B98731F-853F-0628-E332-8A305BEE24B2}"/>
              </a:ext>
            </a:extLst>
          </p:cNvPr>
          <p:cNvSpPr>
            <a:spLocks noGrp="1"/>
          </p:cNvSpPr>
          <p:nvPr>
            <p:ph idx="4294967295"/>
          </p:nvPr>
        </p:nvSpPr>
        <p:spPr>
          <a:xfrm>
            <a:off x="1769807" y="2505809"/>
            <a:ext cx="7815664" cy="4130965"/>
          </a:xfrm>
        </p:spPr>
        <p:txBody>
          <a:bodyPr>
            <a:noAutofit/>
          </a:bodyPr>
          <a:lstStyle/>
          <a:p>
            <a:pPr>
              <a:spcBef>
                <a:spcPts val="1200"/>
              </a:spcBef>
            </a:pPr>
            <a:r>
              <a:rPr lang="en-US" sz="2000" dirty="0">
                <a:solidFill>
                  <a:schemeClr val="tx2"/>
                </a:solidFill>
                <a:latin typeface="Arial" panose="020B0604020202020204" pitchFamily="34" charset="0"/>
                <a:cs typeface="Arial" panose="020B0604020202020204" pitchFamily="34" charset="0"/>
              </a:rPr>
              <a:t>Multiple program options available</a:t>
            </a:r>
          </a:p>
          <a:p>
            <a:pPr>
              <a:spcBef>
                <a:spcPts val="1200"/>
              </a:spcBef>
            </a:pPr>
            <a:r>
              <a:rPr lang="en-US" sz="2000" dirty="0">
                <a:solidFill>
                  <a:schemeClr val="tx2"/>
                </a:solidFill>
                <a:latin typeface="Arial" panose="020B0604020202020204" pitchFamily="34" charset="0"/>
                <a:cs typeface="Arial" panose="020B0604020202020204" pitchFamily="34" charset="0"/>
              </a:rPr>
              <a:t>Florida State Certified teachers Highly qualified teacher assistants</a:t>
            </a:r>
          </a:p>
          <a:p>
            <a:pPr>
              <a:spcBef>
                <a:spcPts val="1200"/>
              </a:spcBef>
            </a:pPr>
            <a:r>
              <a:rPr lang="en-US" sz="2000" dirty="0">
                <a:solidFill>
                  <a:schemeClr val="tx2"/>
                </a:solidFill>
                <a:latin typeface="Arial" panose="020B0604020202020204" pitchFamily="34" charset="0"/>
                <a:cs typeface="Arial" panose="020B0604020202020204" pitchFamily="34" charset="0"/>
              </a:rPr>
              <a:t>Program regularly meet and exceed Florida State Kindergarten Readiness rates</a:t>
            </a:r>
          </a:p>
          <a:p>
            <a:pPr>
              <a:spcBef>
                <a:spcPts val="1200"/>
              </a:spcBef>
            </a:pPr>
            <a:r>
              <a:rPr lang="en-US" sz="2000" dirty="0">
                <a:solidFill>
                  <a:schemeClr val="tx2"/>
                </a:solidFill>
                <a:latin typeface="Arial" panose="020B0604020202020204" pitchFamily="34" charset="0"/>
                <a:cs typeface="Arial" panose="020B0604020202020204" pitchFamily="34" charset="0"/>
              </a:rPr>
              <a:t>Promotes early language and literacy skills</a:t>
            </a:r>
          </a:p>
          <a:p>
            <a:pPr>
              <a:spcBef>
                <a:spcPts val="1200"/>
              </a:spcBef>
            </a:pPr>
            <a:r>
              <a:rPr lang="en-US" sz="2000" dirty="0">
                <a:solidFill>
                  <a:schemeClr val="tx2"/>
                </a:solidFill>
                <a:latin typeface="Arial" panose="020B0604020202020204" pitchFamily="34" charset="0"/>
                <a:cs typeface="Arial" panose="020B0604020202020204" pitchFamily="34" charset="0"/>
              </a:rPr>
              <a:t>Parent education and engagement opportunities</a:t>
            </a:r>
          </a:p>
          <a:p>
            <a:pPr>
              <a:spcBef>
                <a:spcPts val="1200"/>
              </a:spcBef>
            </a:pPr>
            <a:r>
              <a:rPr lang="en-US" sz="2000" dirty="0">
                <a:solidFill>
                  <a:schemeClr val="tx2"/>
                </a:solidFill>
                <a:latin typeface="Arial" panose="020B0604020202020204" pitchFamily="34" charset="0"/>
                <a:cs typeface="Arial" panose="020B0604020202020204" pitchFamily="34" charset="0"/>
              </a:rPr>
              <a:t>Integrated social-emotional wellness curriculum (Conscious Discipline)</a:t>
            </a:r>
          </a:p>
          <a:p>
            <a:pPr>
              <a:spcBef>
                <a:spcPts val="1200"/>
              </a:spcBef>
            </a:pPr>
            <a:r>
              <a:rPr lang="en-US" sz="2000" dirty="0">
                <a:solidFill>
                  <a:schemeClr val="tx2"/>
                </a:solidFill>
                <a:latin typeface="Arial" panose="020B0604020202020204" pitchFamily="34" charset="0"/>
                <a:cs typeface="Arial" panose="020B0604020202020204" pitchFamily="34" charset="0"/>
              </a:rPr>
              <a:t>Nutritious meals approved by the US Department of Agriculture (USDA)</a:t>
            </a:r>
          </a:p>
          <a:p>
            <a:pPr>
              <a:spcBef>
                <a:spcPts val="1200"/>
              </a:spcBef>
            </a:pPr>
            <a:r>
              <a:rPr lang="en-US" sz="2000" dirty="0">
                <a:solidFill>
                  <a:schemeClr val="tx2"/>
                </a:solidFill>
                <a:latin typeface="Arial" panose="020B0604020202020204" pitchFamily="34" charset="0"/>
                <a:cs typeface="Arial" panose="020B0604020202020204" pitchFamily="34" charset="0"/>
              </a:rPr>
              <a:t>Allows for seamless transition to Kindergarten</a:t>
            </a:r>
          </a:p>
          <a:p>
            <a:pPr>
              <a:spcBef>
                <a:spcPts val="1200"/>
              </a:spcBef>
            </a:pPr>
            <a:endParaRPr lang="en-US" sz="2000" dirty="0">
              <a:solidFill>
                <a:schemeClr val="tx2"/>
              </a:solidFill>
              <a:latin typeface="Arial" panose="020B0604020202020204" pitchFamily="34" charset="0"/>
              <a:cs typeface="Arial" panose="020B0604020202020204" pitchFamily="34" charset="0"/>
            </a:endParaRPr>
          </a:p>
          <a:p>
            <a:pPr marL="0" indent="0">
              <a:buNone/>
            </a:pPr>
            <a:endParaRPr lang="en-US" sz="2000" dirty="0"/>
          </a:p>
          <a:p>
            <a:endParaRPr lang="en-US" sz="2000" dirty="0"/>
          </a:p>
        </p:txBody>
      </p:sp>
      <p:sp>
        <p:nvSpPr>
          <p:cNvPr id="4" name="Subtitle 3">
            <a:extLst>
              <a:ext uri="{FF2B5EF4-FFF2-40B4-BE49-F238E27FC236}">
                <a16:creationId xmlns:a16="http://schemas.microsoft.com/office/drawing/2014/main" id="{2A9E1A1E-EDC9-505C-F1EA-0C0816A85078}"/>
              </a:ext>
            </a:extLst>
          </p:cNvPr>
          <p:cNvSpPr>
            <a:spLocks noGrp="1"/>
          </p:cNvSpPr>
          <p:nvPr>
            <p:ph type="subTitle" idx="4294967295"/>
          </p:nvPr>
        </p:nvSpPr>
        <p:spPr>
          <a:xfrm>
            <a:off x="196645" y="1902776"/>
            <a:ext cx="8450328" cy="423863"/>
          </a:xfrm>
        </p:spPr>
        <p:txBody>
          <a:bodyPr>
            <a:noAutofit/>
          </a:bodyPr>
          <a:lstStyle/>
          <a:p>
            <a:pPr>
              <a:buFont typeface="Wingdings" panose="05000000000000000000" pitchFamily="2" charset="2"/>
              <a:buChar char="Ø"/>
            </a:pPr>
            <a:r>
              <a:rPr lang="en-US" sz="2400" b="1" dirty="0">
                <a:latin typeface="Arial" panose="020B0604020202020204" pitchFamily="34" charset="0"/>
                <a:cs typeface="Arial" panose="020B0604020202020204" pitchFamily="34" charset="0"/>
              </a:rPr>
              <a:t>Benefits of CCPS Early Learning Programs</a:t>
            </a:r>
          </a:p>
        </p:txBody>
      </p:sp>
      <p:sp>
        <p:nvSpPr>
          <p:cNvPr id="5" name="Title 4">
            <a:extLst>
              <a:ext uri="{FF2B5EF4-FFF2-40B4-BE49-F238E27FC236}">
                <a16:creationId xmlns:a16="http://schemas.microsoft.com/office/drawing/2014/main" id="{5106C63F-A36B-6CB9-3B5D-5D285F49CC35}"/>
              </a:ext>
            </a:extLst>
          </p:cNvPr>
          <p:cNvSpPr>
            <a:spLocks noGrp="1"/>
          </p:cNvSpPr>
          <p:nvPr>
            <p:ph type="title" idx="4294967295"/>
          </p:nvPr>
        </p:nvSpPr>
        <p:spPr>
          <a:xfrm>
            <a:off x="96117" y="347662"/>
            <a:ext cx="11535444" cy="1245164"/>
          </a:xfrm>
        </p:spPr>
        <p:txBody>
          <a:bodyPr>
            <a:noAutofit/>
          </a:bodyPr>
          <a:lstStyle/>
          <a:p>
            <a:r>
              <a:rPr lang="en-US" sz="2800" dirty="0">
                <a:solidFill>
                  <a:schemeClr val="accent1"/>
                </a:solidFill>
                <a:latin typeface="Arial Black" panose="020B0A04020102020204" pitchFamily="34" charset="0"/>
              </a:rPr>
              <a:t>Vision: </a:t>
            </a:r>
            <a:br>
              <a:rPr lang="en-US" sz="2800" dirty="0">
                <a:solidFill>
                  <a:schemeClr val="accent1"/>
                </a:solidFill>
                <a:latin typeface="Arial Black" panose="020B0A04020102020204" pitchFamily="34" charset="0"/>
              </a:rPr>
            </a:br>
            <a:br>
              <a:rPr lang="en-US" sz="2800" dirty="0">
                <a:solidFill>
                  <a:schemeClr val="accent1"/>
                </a:solidFill>
                <a:latin typeface="Arial Black" panose="020B0A04020102020204" pitchFamily="34" charset="0"/>
              </a:rPr>
            </a:br>
            <a:r>
              <a:rPr lang="en-US" sz="2800" b="1" dirty="0">
                <a:solidFill>
                  <a:schemeClr val="accent1"/>
                </a:solidFill>
                <a:latin typeface="Arial" panose="020B0604020202020204" pitchFamily="34" charset="0"/>
                <a:cs typeface="Arial" panose="020B0604020202020204" pitchFamily="34" charset="0"/>
              </a:rPr>
              <a:t>All students will complete their educational journey prepared  for ongoing learning as well as community and global responsibilities.</a:t>
            </a:r>
          </a:p>
        </p:txBody>
      </p:sp>
      <p:pic>
        <p:nvPicPr>
          <p:cNvPr id="4114" name="Picture 18" descr="People around world Stock Vectors, Royalty Free People around world  Illustrations | Depositphotos®">
            <a:extLst>
              <a:ext uri="{FF2B5EF4-FFF2-40B4-BE49-F238E27FC236}">
                <a16:creationId xmlns:a16="http://schemas.microsoft.com/office/drawing/2014/main" id="{8180B466-1247-8A44-180F-CF631754B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5471" y="1754406"/>
            <a:ext cx="2140651" cy="1855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897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000E74-7E21-4A2B-86D4-C487A578C980}" type="slidenum">
              <a:rPr lang="en-US" smtClean="0"/>
              <a:pPr/>
              <a:t>34</a:t>
            </a:fld>
            <a:endParaRPr lang="en-US" dirty="0"/>
          </a:p>
        </p:txBody>
      </p:sp>
      <p:graphicFrame>
        <p:nvGraphicFramePr>
          <p:cNvPr id="1028" name="Content Placeholder 2">
            <a:extLst>
              <a:ext uri="{FF2B5EF4-FFF2-40B4-BE49-F238E27FC236}">
                <a16:creationId xmlns:a16="http://schemas.microsoft.com/office/drawing/2014/main" id="{BF7D252E-DB37-8A94-5BC5-DD83DA71C8CE}"/>
              </a:ext>
            </a:extLst>
          </p:cNvPr>
          <p:cNvGraphicFramePr>
            <a:graphicFrameLocks noGrp="1"/>
          </p:cNvGraphicFramePr>
          <p:nvPr>
            <p:ph idx="4294967295"/>
          </p:nvPr>
        </p:nvGraphicFramePr>
        <p:xfrm>
          <a:off x="556616" y="2329711"/>
          <a:ext cx="11223625" cy="2574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prek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469" y="5911850"/>
            <a:ext cx="2857500" cy="69532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4">
            <a:extLst>
              <a:ext uri="{FF2B5EF4-FFF2-40B4-BE49-F238E27FC236}">
                <a16:creationId xmlns:a16="http://schemas.microsoft.com/office/drawing/2014/main" id="{B10D59A1-F52D-6B2B-6047-AF6FD7793EE3}"/>
              </a:ext>
            </a:extLst>
          </p:cNvPr>
          <p:cNvSpPr txBox="1">
            <a:spLocks/>
          </p:cNvSpPr>
          <p:nvPr/>
        </p:nvSpPr>
        <p:spPr>
          <a:xfrm>
            <a:off x="233892" y="275722"/>
            <a:ext cx="10848975" cy="5365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rgbClr val="00B0F0"/>
                </a:solidFill>
                <a:latin typeface="Arial Black" panose="020B0A04020102020204" pitchFamily="34" charset="0"/>
                <a:cs typeface="Arial" panose="020B0604020202020204" pitchFamily="34" charset="0"/>
              </a:rPr>
              <a:t>CCPS Early Learning Programs </a:t>
            </a:r>
          </a:p>
        </p:txBody>
      </p:sp>
      <p:sp>
        <p:nvSpPr>
          <p:cNvPr id="6" name="Subtitle 3">
            <a:extLst>
              <a:ext uri="{FF2B5EF4-FFF2-40B4-BE49-F238E27FC236}">
                <a16:creationId xmlns:a16="http://schemas.microsoft.com/office/drawing/2014/main" id="{0CA744D8-F3C6-D4E7-E8E2-E4759C2F6858}"/>
              </a:ext>
            </a:extLst>
          </p:cNvPr>
          <p:cNvSpPr txBox="1">
            <a:spLocks/>
          </p:cNvSpPr>
          <p:nvPr/>
        </p:nvSpPr>
        <p:spPr>
          <a:xfrm>
            <a:off x="749828" y="955784"/>
            <a:ext cx="5727171" cy="36671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Ø"/>
            </a:pPr>
            <a:r>
              <a:rPr lang="en-US" sz="2400" b="1" dirty="0">
                <a:latin typeface="Arial" panose="020B0604020202020204" pitchFamily="34" charset="0"/>
                <a:cs typeface="Arial" panose="020B0604020202020204" pitchFamily="34" charset="0"/>
              </a:rPr>
              <a:t>WHAT ARE YOUR Pre-K OPTIONS?</a:t>
            </a:r>
          </a:p>
        </p:txBody>
      </p:sp>
    </p:spTree>
    <p:extLst>
      <p:ext uri="{BB962C8B-B14F-4D97-AF65-F5344CB8AC3E}">
        <p14:creationId xmlns:p14="http://schemas.microsoft.com/office/powerpoint/2010/main" val="1776777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000E74-7E21-4A2B-86D4-C487A578C980}" type="slidenum">
              <a:rPr lang="en-US" smtClean="0"/>
              <a:pPr/>
              <a:t>35</a:t>
            </a:fld>
            <a:endParaRPr lang="en-US" dirty="0"/>
          </a:p>
        </p:txBody>
      </p:sp>
      <p:graphicFrame>
        <p:nvGraphicFramePr>
          <p:cNvPr id="8" name="Content Placeholder 2">
            <a:extLst>
              <a:ext uri="{FF2B5EF4-FFF2-40B4-BE49-F238E27FC236}">
                <a16:creationId xmlns:a16="http://schemas.microsoft.com/office/drawing/2014/main" id="{9A64FFDB-09B3-ACAA-D58E-C12BF04ED40A}"/>
              </a:ext>
            </a:extLst>
          </p:cNvPr>
          <p:cNvGraphicFramePr>
            <a:graphicFrameLocks noGrp="1"/>
          </p:cNvGraphicFramePr>
          <p:nvPr>
            <p:ph idx="4294967295"/>
          </p:nvPr>
        </p:nvGraphicFramePr>
        <p:xfrm>
          <a:off x="-225425" y="2617931"/>
          <a:ext cx="10188575" cy="3533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ubtitle 3"/>
          <p:cNvSpPr>
            <a:spLocks noGrp="1"/>
          </p:cNvSpPr>
          <p:nvPr>
            <p:ph type="subTitle" idx="4294967295"/>
          </p:nvPr>
        </p:nvSpPr>
        <p:spPr>
          <a:xfrm>
            <a:off x="614795" y="1000979"/>
            <a:ext cx="11426786" cy="1319434"/>
          </a:xfrm>
        </p:spPr>
        <p:txBody>
          <a:bodyPr>
            <a:noAutofit/>
          </a:bodyPr>
          <a:lstStyle/>
          <a:p>
            <a:pPr lvl="0"/>
            <a:r>
              <a:rPr lang="en-US" sz="2000" b="1" dirty="0">
                <a:solidFill>
                  <a:schemeClr val="tx2"/>
                </a:solidFill>
                <a:latin typeface="Arial" panose="020B0604020202020204" pitchFamily="34" charset="0"/>
                <a:cs typeface="Arial" panose="020B0604020202020204" pitchFamily="34" charset="0"/>
              </a:rPr>
              <a:t>The Head Start program is available to children of disadvantaged families and requires pre-approval. Children in foster care and families experiencing homelessness or house-sharing, receiving public assistance (TANF, SSI, SNAP), or earning below the Federal Poverty Guideline are encouraged to apply. This program is offered at multiple sites.</a:t>
            </a:r>
          </a:p>
          <a:p>
            <a:pPr lvl="0"/>
            <a:endParaRPr lang="en-US" sz="2000" b="1" dirty="0">
              <a:solidFill>
                <a:schemeClr val="tx2"/>
              </a:solidFill>
            </a:endParaRPr>
          </a:p>
          <a:p>
            <a:pPr lvl="0"/>
            <a:endParaRPr lang="en-US" sz="1800" b="1" u="sng" dirty="0">
              <a:solidFill>
                <a:schemeClr val="tx2"/>
              </a:solidFill>
            </a:endParaRPr>
          </a:p>
        </p:txBody>
      </p:sp>
      <p:sp>
        <p:nvSpPr>
          <p:cNvPr id="5" name="Title 4"/>
          <p:cNvSpPr>
            <a:spLocks noGrp="1"/>
          </p:cNvSpPr>
          <p:nvPr>
            <p:ph type="title" idx="4294967295"/>
          </p:nvPr>
        </p:nvSpPr>
        <p:spPr>
          <a:xfrm>
            <a:off x="200025" y="335425"/>
            <a:ext cx="10848975" cy="536575"/>
          </a:xfrm>
        </p:spPr>
        <p:txBody>
          <a:bodyPr>
            <a:normAutofit/>
          </a:bodyPr>
          <a:lstStyle/>
          <a:p>
            <a:r>
              <a:rPr lang="en-US" sz="3200" dirty="0">
                <a:solidFill>
                  <a:srgbClr val="00B0F0"/>
                </a:solidFill>
                <a:latin typeface="Arial Black" panose="020B0A04020102020204" pitchFamily="34" charset="0"/>
              </a:rPr>
              <a:t>Head Start</a:t>
            </a:r>
          </a:p>
        </p:txBody>
      </p:sp>
      <p:pic>
        <p:nvPicPr>
          <p:cNvPr id="6" name="Picture 5" descr="oec: Head Start State Supplementary Grant Program"/>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09772" y="3028336"/>
            <a:ext cx="1769620" cy="1614468"/>
          </a:xfrm>
          <a:prstGeom prst="rect">
            <a:avLst/>
          </a:prstGeom>
        </p:spPr>
      </p:pic>
    </p:spTree>
    <p:extLst>
      <p:ext uri="{BB962C8B-B14F-4D97-AF65-F5344CB8AC3E}">
        <p14:creationId xmlns:p14="http://schemas.microsoft.com/office/powerpoint/2010/main" val="173344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000E74-7E21-4A2B-86D4-C487A578C980}" type="slidenum">
              <a:rPr lang="en-US" smtClean="0"/>
              <a:pPr/>
              <a:t>36</a:t>
            </a:fld>
            <a:endParaRPr lang="en-US" dirty="0"/>
          </a:p>
        </p:txBody>
      </p:sp>
      <p:graphicFrame>
        <p:nvGraphicFramePr>
          <p:cNvPr id="3080" name="Content Placeholder 2">
            <a:extLst>
              <a:ext uri="{FF2B5EF4-FFF2-40B4-BE49-F238E27FC236}">
                <a16:creationId xmlns:a16="http://schemas.microsoft.com/office/drawing/2014/main" id="{FDE19A58-F04C-73CC-7558-3C3701890BB2}"/>
              </a:ext>
            </a:extLst>
          </p:cNvPr>
          <p:cNvGraphicFramePr>
            <a:graphicFrameLocks noGrp="1"/>
          </p:cNvGraphicFramePr>
          <p:nvPr>
            <p:ph idx="4294967295"/>
          </p:nvPr>
        </p:nvGraphicFramePr>
        <p:xfrm>
          <a:off x="667199" y="2311685"/>
          <a:ext cx="10826750" cy="3633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ubtitle 3"/>
          <p:cNvSpPr>
            <a:spLocks noGrp="1"/>
          </p:cNvSpPr>
          <p:nvPr>
            <p:ph type="subTitle" idx="4294967295"/>
          </p:nvPr>
        </p:nvSpPr>
        <p:spPr>
          <a:xfrm>
            <a:off x="747712" y="1297408"/>
            <a:ext cx="10696575" cy="1014277"/>
          </a:xfrm>
        </p:spPr>
        <p:txBody>
          <a:bodyPr>
            <a:noAutofit/>
          </a:bodyPr>
          <a:lstStyle/>
          <a:p>
            <a:r>
              <a:rPr lang="en-US" sz="1800" b="1" i="0" dirty="0">
                <a:solidFill>
                  <a:srgbClr val="000000"/>
                </a:solidFill>
                <a:effectLst/>
                <a:latin typeface="Arial" panose="020B0604020202020204" pitchFamily="34" charset="0"/>
                <a:cs typeface="Arial" panose="020B0604020202020204" pitchFamily="34" charset="0"/>
              </a:rPr>
              <a:t>Florida VPK is a free prekindergarten program for eligible children</a:t>
            </a:r>
            <a:r>
              <a:rPr lang="en-US" sz="1800" b="1" dirty="0">
                <a:solidFill>
                  <a:schemeClr val="tx2"/>
                </a:solidFill>
                <a:latin typeface="Arial" panose="020B0604020202020204" pitchFamily="34" charset="0"/>
                <a:cs typeface="Arial" panose="020B0604020202020204" pitchFamily="34" charset="0"/>
              </a:rPr>
              <a:t> who turning 3 or 4 years old by September 1</a:t>
            </a:r>
            <a:r>
              <a:rPr lang="en-US" sz="1800" b="1" baseline="30000" dirty="0">
                <a:solidFill>
                  <a:schemeClr val="tx2"/>
                </a:solidFill>
                <a:latin typeface="Arial" panose="020B0604020202020204" pitchFamily="34" charset="0"/>
                <a:cs typeface="Arial" panose="020B0604020202020204" pitchFamily="34" charset="0"/>
              </a:rPr>
              <a:t>st</a:t>
            </a:r>
            <a:r>
              <a:rPr lang="en-US" sz="1800" b="1" dirty="0">
                <a:solidFill>
                  <a:schemeClr val="tx2"/>
                </a:solidFill>
                <a:latin typeface="Arial" panose="020B0604020202020204" pitchFamily="34" charset="0"/>
                <a:cs typeface="Arial" panose="020B0604020202020204" pitchFamily="34" charset="0"/>
              </a:rPr>
              <a:t>  during regular school year or summer before entering kindergarten. </a:t>
            </a:r>
          </a:p>
          <a:p>
            <a:r>
              <a:rPr lang="en-US" sz="1800" b="1" dirty="0">
                <a:solidFill>
                  <a:srgbClr val="FF0000"/>
                </a:solidFill>
                <a:latin typeface="Arial" panose="020B0604020202020204" pitchFamily="34" charset="0"/>
                <a:cs typeface="Arial" panose="020B0604020202020204" pitchFamily="34" charset="0"/>
              </a:rPr>
              <a:t>VPK does not require determination for eligibility.</a:t>
            </a:r>
          </a:p>
        </p:txBody>
      </p:sp>
      <p:sp>
        <p:nvSpPr>
          <p:cNvPr id="5" name="Title 4"/>
          <p:cNvSpPr>
            <a:spLocks noGrp="1"/>
          </p:cNvSpPr>
          <p:nvPr>
            <p:ph type="title" idx="4294967295"/>
          </p:nvPr>
        </p:nvSpPr>
        <p:spPr>
          <a:xfrm>
            <a:off x="322119" y="434118"/>
            <a:ext cx="9134475" cy="404813"/>
          </a:xfrm>
        </p:spPr>
        <p:txBody>
          <a:bodyPr>
            <a:noAutofit/>
          </a:bodyPr>
          <a:lstStyle/>
          <a:p>
            <a:r>
              <a:rPr lang="en-US" sz="3200" dirty="0">
                <a:solidFill>
                  <a:srgbClr val="00B0F0"/>
                </a:solidFill>
                <a:latin typeface="Arial Black" panose="020B0A04020102020204" pitchFamily="34" charset="0"/>
              </a:rPr>
              <a:t>Voluntary Prekindergarten</a:t>
            </a:r>
          </a:p>
        </p:txBody>
      </p:sp>
      <p:pic>
        <p:nvPicPr>
          <p:cNvPr id="3074" name="Picture 2" descr="https://elcofswfl.org/wp-content/uploads/2016/07/OEL-Logo-Centered-color-OEL-approved-9-4-13-e1472671369343.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0053" y="5806108"/>
            <a:ext cx="1501707" cy="61777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alien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2441" y="5931946"/>
            <a:ext cx="1790743" cy="6139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Write Start Learning Center - VPK Education Program | Write Start Learning  Center">
            <a:extLst>
              <a:ext uri="{FF2B5EF4-FFF2-40B4-BE49-F238E27FC236}">
                <a16:creationId xmlns:a16="http://schemas.microsoft.com/office/drawing/2014/main" id="{2B9F5D8C-1BEB-4D8C-9FBD-64900E3296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01256" y="260370"/>
            <a:ext cx="1790743" cy="850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684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000E74-7E21-4A2B-86D4-C487A578C980}" type="slidenum">
              <a:rPr lang="en-US" smtClean="0"/>
              <a:pPr/>
              <a:t>37</a:t>
            </a:fld>
            <a:endParaRPr lang="en-US" dirty="0"/>
          </a:p>
        </p:txBody>
      </p:sp>
      <p:graphicFrame>
        <p:nvGraphicFramePr>
          <p:cNvPr id="2054" name="Content Placeholder 2">
            <a:extLst>
              <a:ext uri="{FF2B5EF4-FFF2-40B4-BE49-F238E27FC236}">
                <a16:creationId xmlns:a16="http://schemas.microsoft.com/office/drawing/2014/main" id="{3837F9E4-692F-1825-8B5A-82AB6084DDC7}"/>
              </a:ext>
            </a:extLst>
          </p:cNvPr>
          <p:cNvGraphicFramePr>
            <a:graphicFrameLocks noGrp="1"/>
          </p:cNvGraphicFramePr>
          <p:nvPr>
            <p:ph idx="4294967295"/>
          </p:nvPr>
        </p:nvGraphicFramePr>
        <p:xfrm>
          <a:off x="382662" y="2046288"/>
          <a:ext cx="10648950" cy="4560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ubtitle 3"/>
          <p:cNvSpPr>
            <a:spLocks noGrp="1"/>
          </p:cNvSpPr>
          <p:nvPr>
            <p:ph type="subTitle" idx="4294967295"/>
          </p:nvPr>
        </p:nvSpPr>
        <p:spPr>
          <a:xfrm>
            <a:off x="374073" y="1060613"/>
            <a:ext cx="10833677" cy="926625"/>
          </a:xfrm>
        </p:spPr>
        <p:txBody>
          <a:bodyPr>
            <a:noAutofit/>
          </a:bodyPr>
          <a:lstStyle/>
          <a:p>
            <a:r>
              <a:rPr lang="en-US" sz="2000" b="1" dirty="0">
                <a:solidFill>
                  <a:schemeClr val="tx2"/>
                </a:solidFill>
                <a:latin typeface="Arial" panose="020B0604020202020204" pitchFamily="34" charset="0"/>
                <a:cs typeface="Arial" panose="020B0604020202020204" pitchFamily="34" charset="0"/>
              </a:rPr>
              <a:t>Preschool Disabilities- services available for children with disabilities. Contact Florida Diagnostic &amp; Learning Resource System (FDLRS) to request a free developmental screening. </a:t>
            </a:r>
          </a:p>
        </p:txBody>
      </p:sp>
      <p:sp>
        <p:nvSpPr>
          <p:cNvPr id="5" name="Title 4"/>
          <p:cNvSpPr>
            <a:spLocks noGrp="1"/>
          </p:cNvSpPr>
          <p:nvPr>
            <p:ph type="title" idx="4294967295"/>
          </p:nvPr>
        </p:nvSpPr>
        <p:spPr>
          <a:xfrm>
            <a:off x="374073" y="429263"/>
            <a:ext cx="8943975" cy="247650"/>
          </a:xfrm>
        </p:spPr>
        <p:txBody>
          <a:bodyPr>
            <a:noAutofit/>
          </a:bodyPr>
          <a:lstStyle/>
          <a:p>
            <a:r>
              <a:rPr lang="en-US" sz="3200" dirty="0">
                <a:solidFill>
                  <a:srgbClr val="00B0F0"/>
                </a:solidFill>
                <a:latin typeface="Arial Black" panose="020B0A04020102020204" pitchFamily="34" charset="0"/>
              </a:rPr>
              <a:t>Exceptional Student Education (ESE)                           </a:t>
            </a:r>
          </a:p>
        </p:txBody>
      </p:sp>
      <p:pic>
        <p:nvPicPr>
          <p:cNvPr id="2052" name="Picture 4" descr="Top 20 Online Bachelor of Special Education Degree Programs for 2020">
            <a:extLst>
              <a:ext uri="{FF2B5EF4-FFF2-40B4-BE49-F238E27FC236}">
                <a16:creationId xmlns:a16="http://schemas.microsoft.com/office/drawing/2014/main" id="{FE300112-CA20-46D7-B4C7-4B9B46D895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5574" y="2487561"/>
            <a:ext cx="2431573" cy="2363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811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000E74-7E21-4A2B-86D4-C487A578C980}" type="slidenum">
              <a:rPr lang="en-US" smtClean="0"/>
              <a:pPr/>
              <a:t>38</a:t>
            </a:fld>
            <a:endParaRPr lang="en-US" dirty="0"/>
          </a:p>
        </p:txBody>
      </p:sp>
      <p:pic>
        <p:nvPicPr>
          <p:cNvPr id="6" name="Content Placeholder 5" descr="Screen Clipping"/>
          <p:cNvPicPr>
            <a:picLocks noGrp="1" noChangeAspect="1"/>
          </p:cNvPicPr>
          <p:nvPr>
            <p:ph idx="4294967295"/>
          </p:nvPr>
        </p:nvPicPr>
        <p:blipFill>
          <a:blip r:embed="rId3">
            <a:extLst>
              <a:ext uri="{BEBA8EAE-BF5A-486C-A8C5-ECC9F3942E4B}">
                <a14:imgProps xmlns:a14="http://schemas.microsoft.com/office/drawing/2010/main">
                  <a14:imgLayer r:embed="rId4">
                    <a14:imgEffect>
                      <a14:brightnessContrast bright="4000" contrast="1000"/>
                    </a14:imgEffect>
                  </a14:imgLayer>
                </a14:imgProps>
              </a:ext>
              <a:ext uri="{28A0092B-C50C-407E-A947-70E740481C1C}">
                <a14:useLocalDpi xmlns:a14="http://schemas.microsoft.com/office/drawing/2010/main" val="0"/>
              </a:ext>
            </a:extLst>
          </a:blip>
          <a:stretch>
            <a:fillRect/>
          </a:stretch>
        </p:blipFill>
        <p:spPr>
          <a:xfrm>
            <a:off x="2108993" y="1205226"/>
            <a:ext cx="7974013" cy="5307013"/>
          </a:xfrm>
          <a:effectLst>
            <a:softEdge rad="12700"/>
          </a:effectLst>
        </p:spPr>
      </p:pic>
      <p:sp>
        <p:nvSpPr>
          <p:cNvPr id="5" name="Title 4"/>
          <p:cNvSpPr>
            <a:spLocks noGrp="1"/>
          </p:cNvSpPr>
          <p:nvPr>
            <p:ph type="title" idx="4294967295"/>
          </p:nvPr>
        </p:nvSpPr>
        <p:spPr>
          <a:xfrm>
            <a:off x="231198" y="345761"/>
            <a:ext cx="10848975" cy="536575"/>
          </a:xfrm>
        </p:spPr>
        <p:txBody>
          <a:bodyPr>
            <a:normAutofit fontScale="90000"/>
          </a:bodyPr>
          <a:lstStyle/>
          <a:p>
            <a:r>
              <a:rPr lang="en-US" sz="3200" dirty="0">
                <a:solidFill>
                  <a:srgbClr val="00B0F0"/>
                </a:solidFill>
                <a:latin typeface="Arial Black" panose="020B0A04020102020204" pitchFamily="34" charset="0"/>
              </a:rPr>
              <a:t>Entrance Process: Preschool Disabilities Program</a:t>
            </a:r>
          </a:p>
        </p:txBody>
      </p:sp>
      <p:sp>
        <p:nvSpPr>
          <p:cNvPr id="8" name="Rectangle 7"/>
          <p:cNvSpPr/>
          <p:nvPr/>
        </p:nvSpPr>
        <p:spPr>
          <a:xfrm flipV="1">
            <a:off x="5364009" y="5809514"/>
            <a:ext cx="1722590" cy="332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p:cNvCxnSpPr/>
          <p:nvPr/>
        </p:nvCxnSpPr>
        <p:spPr>
          <a:xfrm>
            <a:off x="1277178" y="5975663"/>
            <a:ext cx="9368076" cy="0"/>
          </a:xfrm>
          <a:prstGeom prst="line">
            <a:avLst/>
          </a:prstGeom>
          <a:ln>
            <a:no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131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BE8E55-F9B4-218D-AA8C-6D88216697F6}"/>
              </a:ext>
            </a:extLst>
          </p:cNvPr>
          <p:cNvSpPr>
            <a:spLocks noGrp="1"/>
          </p:cNvSpPr>
          <p:nvPr>
            <p:ph type="sldNum" sz="quarter" idx="12"/>
          </p:nvPr>
        </p:nvSpPr>
        <p:spPr/>
        <p:txBody>
          <a:bodyPr/>
          <a:lstStyle/>
          <a:p>
            <a:fld id="{30000E74-7E21-4A2B-86D4-C487A578C980}" type="slidenum">
              <a:rPr lang="en-US" smtClean="0"/>
              <a:pPr/>
              <a:t>39</a:t>
            </a:fld>
            <a:endParaRPr lang="en-US" dirty="0"/>
          </a:p>
        </p:txBody>
      </p:sp>
      <p:sp>
        <p:nvSpPr>
          <p:cNvPr id="4" name="TextBox 3">
            <a:extLst>
              <a:ext uri="{FF2B5EF4-FFF2-40B4-BE49-F238E27FC236}">
                <a16:creationId xmlns:a16="http://schemas.microsoft.com/office/drawing/2014/main" id="{5C9EE85E-E005-CC47-6E81-19FD3AC8ED53}"/>
              </a:ext>
            </a:extLst>
          </p:cNvPr>
          <p:cNvSpPr txBox="1"/>
          <p:nvPr/>
        </p:nvSpPr>
        <p:spPr>
          <a:xfrm>
            <a:off x="0" y="180915"/>
            <a:ext cx="6450402" cy="577722"/>
          </a:xfrm>
          <a:prstGeom prst="rect">
            <a:avLst/>
          </a:prstGeom>
          <a:noFill/>
        </p:spPr>
        <p:txBody>
          <a:bodyPr wrap="square">
            <a:spAutoFit/>
          </a:bodyPr>
          <a:lstStyle/>
          <a:p>
            <a:pPr algn="l">
              <a:lnSpc>
                <a:spcPts val="4500"/>
              </a:lnSpc>
              <a:spcAft>
                <a:spcPts val="3000"/>
              </a:spcAft>
              <a:buNone/>
            </a:pPr>
            <a:r>
              <a:rPr lang="en-US" b="1" i="0" dirty="0">
                <a:solidFill>
                  <a:schemeClr val="accent1"/>
                </a:solidFill>
                <a:effectLst/>
                <a:latin typeface="Arial" panose="020B0604020202020204" pitchFamily="34" charset="0"/>
                <a:cs typeface="Arial" panose="020B0604020202020204" pitchFamily="34" charset="0"/>
              </a:rPr>
              <a:t>CCPS Pre-K Programs List of Schools</a:t>
            </a:r>
          </a:p>
        </p:txBody>
      </p:sp>
      <p:graphicFrame>
        <p:nvGraphicFramePr>
          <p:cNvPr id="12" name="Table 11">
            <a:extLst>
              <a:ext uri="{FF2B5EF4-FFF2-40B4-BE49-F238E27FC236}">
                <a16:creationId xmlns:a16="http://schemas.microsoft.com/office/drawing/2014/main" id="{02A454CC-2EA9-785F-E8AA-87B710C0D866}"/>
              </a:ext>
            </a:extLst>
          </p:cNvPr>
          <p:cNvGraphicFramePr>
            <a:graphicFrameLocks noGrp="1"/>
          </p:cNvGraphicFramePr>
          <p:nvPr/>
        </p:nvGraphicFramePr>
        <p:xfrm>
          <a:off x="24584" y="758635"/>
          <a:ext cx="3587727" cy="6058096"/>
        </p:xfrm>
        <a:graphic>
          <a:graphicData uri="http://schemas.openxmlformats.org/drawingml/2006/table">
            <a:tbl>
              <a:tblPr firstRow="1" firstCol="1" bandRow="1">
                <a:tableStyleId>{5C22544A-7EE6-4342-B048-85BDC9FD1C3A}</a:tableStyleId>
              </a:tblPr>
              <a:tblGrid>
                <a:gridCol w="1630472">
                  <a:extLst>
                    <a:ext uri="{9D8B030D-6E8A-4147-A177-3AD203B41FA5}">
                      <a16:colId xmlns:a16="http://schemas.microsoft.com/office/drawing/2014/main" val="1767917215"/>
                    </a:ext>
                  </a:extLst>
                </a:gridCol>
                <a:gridCol w="1957255">
                  <a:extLst>
                    <a:ext uri="{9D8B030D-6E8A-4147-A177-3AD203B41FA5}">
                      <a16:colId xmlns:a16="http://schemas.microsoft.com/office/drawing/2014/main" val="2554485077"/>
                    </a:ext>
                  </a:extLst>
                </a:gridCol>
              </a:tblGrid>
              <a:tr h="790544">
                <a:tc>
                  <a:txBody>
                    <a:bodyPr/>
                    <a:lstStyle/>
                    <a:p>
                      <a:pPr marL="0" marR="0">
                        <a:lnSpc>
                          <a:spcPct val="115000"/>
                        </a:lnSpc>
                        <a:spcAft>
                          <a:spcPts val="800"/>
                        </a:spcAft>
                        <a:buNone/>
                      </a:pPr>
                      <a:r>
                        <a:rPr lang="en-US" sz="1200" kern="0">
                          <a:effectLst/>
                        </a:rPr>
                        <a:t>Avalon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b="0" kern="0" dirty="0">
                          <a:solidFill>
                            <a:schemeClr val="tx1"/>
                          </a:solidFill>
                          <a:effectLst/>
                        </a:rPr>
                        <a:t>(239) 377-6200</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872853119"/>
                  </a:ext>
                </a:extLst>
              </a:tr>
              <a:tr h="790544">
                <a:tc>
                  <a:txBody>
                    <a:bodyPr/>
                    <a:lstStyle/>
                    <a:p>
                      <a:pPr marL="0" marR="0">
                        <a:lnSpc>
                          <a:spcPct val="115000"/>
                        </a:lnSpc>
                        <a:spcAft>
                          <a:spcPts val="800"/>
                        </a:spcAft>
                        <a:buNone/>
                      </a:pPr>
                      <a:r>
                        <a:rPr lang="en-US" sz="1200" kern="0">
                          <a:effectLst/>
                        </a:rPr>
                        <a:t>Ave Maria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dirty="0">
                          <a:effectLst/>
                        </a:rPr>
                        <a:t>(239) 377-9400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283003130"/>
                  </a:ext>
                </a:extLst>
              </a:tr>
              <a:tr h="790544">
                <a:tc>
                  <a:txBody>
                    <a:bodyPr/>
                    <a:lstStyle/>
                    <a:p>
                      <a:pPr marL="0" marR="0">
                        <a:lnSpc>
                          <a:spcPct val="115000"/>
                        </a:lnSpc>
                        <a:spcAft>
                          <a:spcPts val="800"/>
                        </a:spcAft>
                        <a:buNone/>
                      </a:pPr>
                      <a:r>
                        <a:rPr lang="en-US" sz="1200" kern="0">
                          <a:effectLst/>
                        </a:rPr>
                        <a:t>Bear Creek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dirty="0">
                          <a:effectLst/>
                        </a:rPr>
                        <a:t>(239) 377-0001</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52799063"/>
                  </a:ext>
                </a:extLst>
              </a:tr>
              <a:tr h="790544">
                <a:tc>
                  <a:txBody>
                    <a:bodyPr/>
                    <a:lstStyle/>
                    <a:p>
                      <a:pPr marL="0" marR="0">
                        <a:lnSpc>
                          <a:spcPct val="115000"/>
                        </a:lnSpc>
                        <a:spcAft>
                          <a:spcPts val="800"/>
                        </a:spcAft>
                        <a:buNone/>
                      </a:pPr>
                      <a:r>
                        <a:rPr lang="en-US" sz="1200" kern="0">
                          <a:effectLst/>
                        </a:rPr>
                        <a:t>Calusa Park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377-6400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3113498380"/>
                  </a:ext>
                </a:extLst>
              </a:tr>
              <a:tr h="790544">
                <a:tc>
                  <a:txBody>
                    <a:bodyPr/>
                    <a:lstStyle/>
                    <a:p>
                      <a:pPr marL="0" marR="0">
                        <a:lnSpc>
                          <a:spcPct val="115000"/>
                        </a:lnSpc>
                        <a:spcAft>
                          <a:spcPts val="800"/>
                        </a:spcAft>
                        <a:buNone/>
                      </a:pPr>
                      <a:r>
                        <a:rPr lang="en-US" sz="1200" kern="0">
                          <a:effectLst/>
                        </a:rPr>
                        <a:t>Corkscrew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377-6500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836806094"/>
                  </a:ext>
                </a:extLst>
              </a:tr>
              <a:tr h="790544">
                <a:tc>
                  <a:txBody>
                    <a:bodyPr/>
                    <a:lstStyle/>
                    <a:p>
                      <a:pPr marL="0" marR="0">
                        <a:lnSpc>
                          <a:spcPct val="115000"/>
                        </a:lnSpc>
                        <a:spcAft>
                          <a:spcPts val="800"/>
                        </a:spcAft>
                        <a:buNone/>
                      </a:pPr>
                      <a:r>
                        <a:rPr lang="en-US" sz="1200" kern="0">
                          <a:effectLst/>
                        </a:rPr>
                        <a:t>Eden Park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377-9200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48180479"/>
                  </a:ext>
                </a:extLst>
              </a:tr>
              <a:tr h="639232">
                <a:tc>
                  <a:txBody>
                    <a:bodyPr/>
                    <a:lstStyle/>
                    <a:p>
                      <a:pPr marL="0" marR="0">
                        <a:lnSpc>
                          <a:spcPct val="115000"/>
                        </a:lnSpc>
                        <a:spcAft>
                          <a:spcPts val="800"/>
                        </a:spcAft>
                        <a:buNone/>
                      </a:pPr>
                      <a:r>
                        <a:rPr lang="en-US" sz="1200" kern="0">
                          <a:effectLst/>
                        </a:rPr>
                        <a:t>Everglades City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377-9800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305147556"/>
                  </a:ext>
                </a:extLst>
              </a:tr>
              <a:tr h="639232">
                <a:tc>
                  <a:txBody>
                    <a:bodyPr/>
                    <a:lstStyle/>
                    <a:p>
                      <a:pPr marL="0" marR="0">
                        <a:lnSpc>
                          <a:spcPct val="115000"/>
                        </a:lnSpc>
                        <a:spcAft>
                          <a:spcPts val="800"/>
                        </a:spcAft>
                        <a:buNone/>
                      </a:pPr>
                      <a:r>
                        <a:rPr lang="en-US" sz="1200" kern="0">
                          <a:effectLst/>
                        </a:rPr>
                        <a:t>Fun Time Academy</a:t>
                      </a:r>
                      <a:br>
                        <a:rPr lang="en-US" sz="1200" kern="0">
                          <a:effectLst/>
                        </a:rPr>
                      </a:br>
                      <a:r>
                        <a:rPr lang="en-US" sz="1200" kern="0">
                          <a:effectLst/>
                        </a:rPr>
                        <a:t>(Head Start only)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dirty="0">
                          <a:effectLst/>
                        </a:rPr>
                        <a:t>(239) 261-8284</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2787642869"/>
                  </a:ext>
                </a:extLst>
              </a:tr>
            </a:tbl>
          </a:graphicData>
        </a:graphic>
      </p:graphicFrame>
      <p:graphicFrame>
        <p:nvGraphicFramePr>
          <p:cNvPr id="13" name="Table 12">
            <a:extLst>
              <a:ext uri="{FF2B5EF4-FFF2-40B4-BE49-F238E27FC236}">
                <a16:creationId xmlns:a16="http://schemas.microsoft.com/office/drawing/2014/main" id="{D616BBF3-4791-4862-71DF-30762C68B08D}"/>
              </a:ext>
            </a:extLst>
          </p:cNvPr>
          <p:cNvGraphicFramePr>
            <a:graphicFrameLocks noGrp="1"/>
          </p:cNvGraphicFramePr>
          <p:nvPr/>
        </p:nvGraphicFramePr>
        <p:xfrm>
          <a:off x="3797698" y="758463"/>
          <a:ext cx="3326774" cy="6058098"/>
        </p:xfrm>
        <a:graphic>
          <a:graphicData uri="http://schemas.openxmlformats.org/drawingml/2006/table">
            <a:tbl>
              <a:tblPr firstRow="1" firstCol="1" bandRow="1">
                <a:tableStyleId>{5C22544A-7EE6-4342-B048-85BDC9FD1C3A}</a:tableStyleId>
              </a:tblPr>
              <a:tblGrid>
                <a:gridCol w="1739226">
                  <a:extLst>
                    <a:ext uri="{9D8B030D-6E8A-4147-A177-3AD203B41FA5}">
                      <a16:colId xmlns:a16="http://schemas.microsoft.com/office/drawing/2014/main" val="3869880197"/>
                    </a:ext>
                  </a:extLst>
                </a:gridCol>
                <a:gridCol w="1587548">
                  <a:extLst>
                    <a:ext uri="{9D8B030D-6E8A-4147-A177-3AD203B41FA5}">
                      <a16:colId xmlns:a16="http://schemas.microsoft.com/office/drawing/2014/main" val="3676886150"/>
                    </a:ext>
                  </a:extLst>
                </a:gridCol>
              </a:tblGrid>
              <a:tr h="716986">
                <a:tc>
                  <a:txBody>
                    <a:bodyPr/>
                    <a:lstStyle/>
                    <a:p>
                      <a:pPr marL="0" marR="0">
                        <a:lnSpc>
                          <a:spcPct val="115000"/>
                        </a:lnSpc>
                        <a:spcAft>
                          <a:spcPts val="800"/>
                        </a:spcAft>
                        <a:buNone/>
                      </a:pPr>
                      <a:r>
                        <a:rPr lang="en-US" sz="1200" kern="0" dirty="0">
                          <a:effectLst/>
                        </a:rPr>
                        <a:t>Golden Gate Elementary School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b="0" kern="0" dirty="0">
                          <a:solidFill>
                            <a:schemeClr val="tx1"/>
                          </a:solidFill>
                          <a:effectLst/>
                        </a:rPr>
                        <a:t>(239) 377-6900</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3290214579"/>
                  </a:ext>
                </a:extLst>
              </a:tr>
              <a:tr h="716986">
                <a:tc>
                  <a:txBody>
                    <a:bodyPr/>
                    <a:lstStyle/>
                    <a:p>
                      <a:pPr marL="0" marR="0">
                        <a:lnSpc>
                          <a:spcPct val="115000"/>
                        </a:lnSpc>
                        <a:spcAft>
                          <a:spcPts val="800"/>
                        </a:spcAft>
                        <a:buNone/>
                      </a:pPr>
                      <a:r>
                        <a:rPr lang="en-US" sz="1200" kern="0">
                          <a:effectLst/>
                        </a:rPr>
                        <a:t>Golden Terrace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dirty="0">
                          <a:effectLst/>
                        </a:rPr>
                        <a:t>(239) 377-7000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823947789"/>
                  </a:ext>
                </a:extLst>
              </a:tr>
              <a:tr h="716986">
                <a:tc>
                  <a:txBody>
                    <a:bodyPr/>
                    <a:lstStyle/>
                    <a:p>
                      <a:pPr marL="0" marR="0">
                        <a:lnSpc>
                          <a:spcPct val="115000"/>
                        </a:lnSpc>
                        <a:spcAft>
                          <a:spcPts val="800"/>
                        </a:spcAft>
                        <a:buNone/>
                      </a:pPr>
                      <a:r>
                        <a:rPr lang="en-US" sz="1200" kern="0">
                          <a:effectLst/>
                        </a:rPr>
                        <a:t>Lake Trafford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377-7300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2468651191"/>
                  </a:ext>
                </a:extLst>
              </a:tr>
              <a:tr h="665267">
                <a:tc>
                  <a:txBody>
                    <a:bodyPr/>
                    <a:lstStyle/>
                    <a:p>
                      <a:pPr marL="0" marR="0">
                        <a:lnSpc>
                          <a:spcPct val="115000"/>
                        </a:lnSpc>
                        <a:spcAft>
                          <a:spcPts val="800"/>
                        </a:spcAft>
                        <a:buNone/>
                      </a:pPr>
                      <a:r>
                        <a:rPr lang="en-US" sz="1200" kern="0">
                          <a:effectLst/>
                        </a:rPr>
                        <a:t>Lely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377-7500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3554563163"/>
                  </a:ext>
                </a:extLst>
              </a:tr>
              <a:tr h="716986">
                <a:tc>
                  <a:txBody>
                    <a:bodyPr/>
                    <a:lstStyle/>
                    <a:p>
                      <a:pPr marL="0" marR="0">
                        <a:lnSpc>
                          <a:spcPct val="115000"/>
                        </a:lnSpc>
                        <a:spcAft>
                          <a:spcPts val="800"/>
                        </a:spcAft>
                        <a:buNone/>
                      </a:pPr>
                      <a:r>
                        <a:rPr lang="en-US" sz="1200" kern="0">
                          <a:effectLst/>
                        </a:rPr>
                        <a:t>Manatee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377-7600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175472064"/>
                  </a:ext>
                </a:extLst>
              </a:tr>
              <a:tr h="716986">
                <a:tc>
                  <a:txBody>
                    <a:bodyPr/>
                    <a:lstStyle/>
                    <a:p>
                      <a:pPr marL="0" marR="0">
                        <a:lnSpc>
                          <a:spcPct val="115000"/>
                        </a:lnSpc>
                        <a:spcAft>
                          <a:spcPts val="800"/>
                        </a:spcAft>
                        <a:buNone/>
                      </a:pPr>
                      <a:r>
                        <a:rPr lang="en-US" sz="1200" kern="0">
                          <a:effectLst/>
                        </a:rPr>
                        <a:t>Mike Davis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377-9000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2796286280"/>
                  </a:ext>
                </a:extLst>
              </a:tr>
              <a:tr h="716986">
                <a:tc>
                  <a:txBody>
                    <a:bodyPr/>
                    <a:lstStyle/>
                    <a:p>
                      <a:pPr marL="0" marR="0">
                        <a:lnSpc>
                          <a:spcPct val="115000"/>
                        </a:lnSpc>
                        <a:spcAft>
                          <a:spcPts val="800"/>
                        </a:spcAft>
                        <a:buNone/>
                      </a:pPr>
                      <a:r>
                        <a:rPr lang="en-US" sz="1200" kern="0">
                          <a:effectLst/>
                        </a:rPr>
                        <a:t>Naples Park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a:effectLst/>
                        </a:rPr>
                        <a:t>(239) 377-7700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1645292166"/>
                  </a:ext>
                </a:extLst>
              </a:tr>
              <a:tr h="1090915">
                <a:tc>
                  <a:txBody>
                    <a:bodyPr/>
                    <a:lstStyle/>
                    <a:p>
                      <a:pPr marL="0" marR="0">
                        <a:lnSpc>
                          <a:spcPct val="115000"/>
                        </a:lnSpc>
                        <a:spcAft>
                          <a:spcPts val="800"/>
                        </a:spcAft>
                        <a:buNone/>
                      </a:pPr>
                      <a:r>
                        <a:rPr lang="en-US" sz="1200" kern="0" dirty="0">
                          <a:effectLst/>
                        </a:rPr>
                        <a:t>Osceola Elementary School</a:t>
                      </a:r>
                      <a:br>
                        <a:rPr lang="en-US" sz="1200" kern="0" dirty="0">
                          <a:effectLst/>
                        </a:rPr>
                      </a:br>
                      <a:r>
                        <a:rPr lang="en-US" sz="1200" kern="0" dirty="0">
                          <a:effectLst/>
                        </a:rPr>
                        <a:t>(VPK Parent Pay option only)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tc>
                  <a:txBody>
                    <a:bodyPr/>
                    <a:lstStyle/>
                    <a:p>
                      <a:pPr marL="0" marR="0">
                        <a:lnSpc>
                          <a:spcPct val="115000"/>
                        </a:lnSpc>
                        <a:spcAft>
                          <a:spcPts val="800"/>
                        </a:spcAft>
                        <a:buNone/>
                      </a:pPr>
                      <a:r>
                        <a:rPr lang="en-US" sz="1200" kern="0" dirty="0">
                          <a:effectLst/>
                        </a:rPr>
                        <a:t>(239) 377-7800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90500" marR="190500" marT="123825" marB="123825"/>
                </a:tc>
                <a:extLst>
                  <a:ext uri="{0D108BD9-81ED-4DB2-BD59-A6C34878D82A}">
                    <a16:rowId xmlns:a16="http://schemas.microsoft.com/office/drawing/2014/main" val="3102513423"/>
                  </a:ext>
                </a:extLst>
              </a:tr>
            </a:tbl>
          </a:graphicData>
        </a:graphic>
      </p:graphicFrame>
      <p:graphicFrame>
        <p:nvGraphicFramePr>
          <p:cNvPr id="14" name="Table 13">
            <a:extLst>
              <a:ext uri="{FF2B5EF4-FFF2-40B4-BE49-F238E27FC236}">
                <a16:creationId xmlns:a16="http://schemas.microsoft.com/office/drawing/2014/main" id="{A43E8E27-4E79-3080-9B47-A971B05FE1CA}"/>
              </a:ext>
            </a:extLst>
          </p:cNvPr>
          <p:cNvGraphicFramePr>
            <a:graphicFrameLocks noGrp="1"/>
          </p:cNvGraphicFramePr>
          <p:nvPr/>
        </p:nvGraphicFramePr>
        <p:xfrm>
          <a:off x="7385812" y="758463"/>
          <a:ext cx="4394429" cy="6058100"/>
        </p:xfrm>
        <a:graphic>
          <a:graphicData uri="http://schemas.openxmlformats.org/drawingml/2006/table">
            <a:tbl>
              <a:tblPr firstRow="1" firstCol="1" bandRow="1">
                <a:tableStyleId>{5C22544A-7EE6-4342-B048-85BDC9FD1C3A}</a:tableStyleId>
              </a:tblPr>
              <a:tblGrid>
                <a:gridCol w="2495607">
                  <a:extLst>
                    <a:ext uri="{9D8B030D-6E8A-4147-A177-3AD203B41FA5}">
                      <a16:colId xmlns:a16="http://schemas.microsoft.com/office/drawing/2014/main" val="1988731963"/>
                    </a:ext>
                  </a:extLst>
                </a:gridCol>
                <a:gridCol w="1898822">
                  <a:extLst>
                    <a:ext uri="{9D8B030D-6E8A-4147-A177-3AD203B41FA5}">
                      <a16:colId xmlns:a16="http://schemas.microsoft.com/office/drawing/2014/main" val="3511715911"/>
                    </a:ext>
                  </a:extLst>
                </a:gridCol>
              </a:tblGrid>
              <a:tr h="579219">
                <a:tc>
                  <a:txBody>
                    <a:bodyPr/>
                    <a:lstStyle/>
                    <a:p>
                      <a:pPr marL="0" marR="0">
                        <a:lnSpc>
                          <a:spcPct val="115000"/>
                        </a:lnSpc>
                        <a:spcAft>
                          <a:spcPts val="800"/>
                        </a:spcAft>
                        <a:buNone/>
                      </a:pPr>
                      <a:r>
                        <a:rPr lang="en-US" sz="1200" kern="0" dirty="0">
                          <a:effectLst/>
                        </a:rPr>
                        <a:t>Palmetto Elementary School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b="0" kern="0" dirty="0">
                          <a:solidFill>
                            <a:schemeClr val="tx1"/>
                          </a:solidFill>
                          <a:effectLst/>
                        </a:rPr>
                        <a:t>(239) 377-9100</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3080856850"/>
                  </a:ext>
                </a:extLst>
              </a:tr>
              <a:tr h="579219">
                <a:tc>
                  <a:txBody>
                    <a:bodyPr/>
                    <a:lstStyle/>
                    <a:p>
                      <a:pPr marL="0" marR="0">
                        <a:lnSpc>
                          <a:spcPct val="115000"/>
                        </a:lnSpc>
                        <a:spcAft>
                          <a:spcPts val="800"/>
                        </a:spcAft>
                        <a:buNone/>
                      </a:pPr>
                      <a:r>
                        <a:rPr lang="en-US" sz="1200" kern="0" dirty="0">
                          <a:effectLst/>
                        </a:rPr>
                        <a:t>Parkside Elementary School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a:effectLst/>
                        </a:rPr>
                        <a:t>(239) 377-8900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299493410"/>
                  </a:ext>
                </a:extLst>
              </a:tr>
              <a:tr h="958992">
                <a:tc>
                  <a:txBody>
                    <a:bodyPr/>
                    <a:lstStyle/>
                    <a:p>
                      <a:pPr marL="0" marR="0">
                        <a:lnSpc>
                          <a:spcPct val="115000"/>
                        </a:lnSpc>
                        <a:spcAft>
                          <a:spcPts val="800"/>
                        </a:spcAft>
                        <a:buNone/>
                      </a:pPr>
                      <a:r>
                        <a:rPr lang="en-US" sz="1200" kern="0" dirty="0">
                          <a:effectLst/>
                        </a:rPr>
                        <a:t>Pelican Marsh Elementary School</a:t>
                      </a:r>
                      <a:br>
                        <a:rPr lang="en-US" sz="1200" kern="0" dirty="0">
                          <a:effectLst/>
                        </a:rPr>
                      </a:br>
                      <a:r>
                        <a:rPr lang="en-US" sz="1200" kern="0" dirty="0">
                          <a:effectLst/>
                        </a:rPr>
                        <a:t>(VPK Parent Pay option only)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377-7900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1496620872"/>
                  </a:ext>
                </a:extLst>
              </a:tr>
              <a:tr h="579219">
                <a:tc>
                  <a:txBody>
                    <a:bodyPr/>
                    <a:lstStyle/>
                    <a:p>
                      <a:pPr marL="0" marR="0">
                        <a:lnSpc>
                          <a:spcPct val="115000"/>
                        </a:lnSpc>
                        <a:spcAft>
                          <a:spcPts val="800"/>
                        </a:spcAft>
                        <a:buNone/>
                      </a:pPr>
                      <a:r>
                        <a:rPr lang="en-US" sz="1200" kern="0" dirty="0">
                          <a:effectLst/>
                        </a:rPr>
                        <a:t>Pinecrest Elementary School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377-8000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2453008223"/>
                  </a:ext>
                </a:extLst>
              </a:tr>
              <a:tr h="579219">
                <a:tc>
                  <a:txBody>
                    <a:bodyPr/>
                    <a:lstStyle/>
                    <a:p>
                      <a:pPr marL="0" marR="0">
                        <a:lnSpc>
                          <a:spcPct val="115000"/>
                        </a:lnSpc>
                        <a:spcAft>
                          <a:spcPts val="800"/>
                        </a:spcAft>
                        <a:buNone/>
                      </a:pPr>
                      <a:r>
                        <a:rPr lang="en-US" sz="1200" kern="0">
                          <a:effectLst/>
                        </a:rPr>
                        <a:t>Poinciana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377-8100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4250321499"/>
                  </a:ext>
                </a:extLst>
              </a:tr>
              <a:tr h="1148878">
                <a:tc>
                  <a:txBody>
                    <a:bodyPr/>
                    <a:lstStyle/>
                    <a:p>
                      <a:pPr marL="0" marR="0">
                        <a:lnSpc>
                          <a:spcPct val="115000"/>
                        </a:lnSpc>
                        <a:spcAft>
                          <a:spcPts val="800"/>
                        </a:spcAft>
                        <a:buNone/>
                      </a:pPr>
                      <a:r>
                        <a:rPr lang="en-US" sz="1200" kern="0" dirty="0">
                          <a:effectLst/>
                        </a:rPr>
                        <a:t>Sabal Palm Elementary School</a:t>
                      </a:r>
                      <a:br>
                        <a:rPr lang="en-US" sz="1200" kern="0" dirty="0">
                          <a:effectLst/>
                        </a:rPr>
                      </a:br>
                      <a:r>
                        <a:rPr lang="en-US" sz="1200" kern="0" dirty="0">
                          <a:effectLst/>
                        </a:rPr>
                        <a:t>(Half Day VPK, Head Start, or VPK Parent Pay options)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377-8200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1923153410"/>
                  </a:ext>
                </a:extLst>
              </a:tr>
              <a:tr h="579219">
                <a:tc>
                  <a:txBody>
                    <a:bodyPr/>
                    <a:lstStyle/>
                    <a:p>
                      <a:pPr marL="0" marR="0">
                        <a:lnSpc>
                          <a:spcPct val="115000"/>
                        </a:lnSpc>
                        <a:spcAft>
                          <a:spcPts val="800"/>
                        </a:spcAft>
                        <a:buNone/>
                      </a:pPr>
                      <a:r>
                        <a:rPr lang="en-US" sz="1200" kern="0">
                          <a:effectLst/>
                        </a:rPr>
                        <a:t>Shadowlawn Elementary School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377-8400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2963011011"/>
                  </a:ext>
                </a:extLst>
              </a:tr>
              <a:tr h="579219">
                <a:tc>
                  <a:txBody>
                    <a:bodyPr/>
                    <a:lstStyle/>
                    <a:p>
                      <a:pPr marL="0" marR="0">
                        <a:lnSpc>
                          <a:spcPct val="115000"/>
                        </a:lnSpc>
                        <a:spcAft>
                          <a:spcPts val="800"/>
                        </a:spcAft>
                        <a:buNone/>
                      </a:pPr>
                      <a:r>
                        <a:rPr lang="en-US" sz="1200" kern="0" dirty="0">
                          <a:effectLst/>
                        </a:rPr>
                        <a:t>Vineyards Elementary School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377-8700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398116572"/>
                  </a:ext>
                </a:extLst>
              </a:tr>
              <a:tr h="474916">
                <a:tc>
                  <a:txBody>
                    <a:bodyPr/>
                    <a:lstStyle/>
                    <a:p>
                      <a:pPr marL="0" marR="0">
                        <a:lnSpc>
                          <a:spcPct val="115000"/>
                        </a:lnSpc>
                        <a:spcAft>
                          <a:spcPts val="800"/>
                        </a:spcAft>
                        <a:buNone/>
                      </a:pPr>
                      <a:r>
                        <a:rPr lang="en-US" sz="1200" kern="0" dirty="0">
                          <a:effectLst/>
                        </a:rPr>
                        <a:t>Village Oaks Elementary School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tc>
                  <a:txBody>
                    <a:bodyPr/>
                    <a:lstStyle/>
                    <a:p>
                      <a:pPr marL="0" marR="0">
                        <a:lnSpc>
                          <a:spcPct val="115000"/>
                        </a:lnSpc>
                        <a:spcAft>
                          <a:spcPts val="800"/>
                        </a:spcAft>
                        <a:buNone/>
                      </a:pPr>
                      <a:r>
                        <a:rPr lang="en-US" sz="1200" kern="0" dirty="0">
                          <a:effectLst/>
                        </a:rPr>
                        <a:t>(239) 377-8600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78275" marR="178275" marT="115879" marB="115879"/>
                </a:tc>
                <a:extLst>
                  <a:ext uri="{0D108BD9-81ED-4DB2-BD59-A6C34878D82A}">
                    <a16:rowId xmlns:a16="http://schemas.microsoft.com/office/drawing/2014/main" val="3104745143"/>
                  </a:ext>
                </a:extLst>
              </a:tr>
            </a:tbl>
          </a:graphicData>
        </a:graphic>
      </p:graphicFrame>
      <p:sp>
        <p:nvSpPr>
          <p:cNvPr id="15" name="Rectangle 1">
            <a:extLst>
              <a:ext uri="{FF2B5EF4-FFF2-40B4-BE49-F238E27FC236}">
                <a16:creationId xmlns:a16="http://schemas.microsoft.com/office/drawing/2014/main" id="{D2C9C457-B693-C14B-45F5-D3193481701F}"/>
              </a:ext>
            </a:extLst>
          </p:cNvPr>
          <p:cNvSpPr>
            <a:spLocks noChangeArrowheads="1"/>
          </p:cNvSpPr>
          <p:nvPr/>
        </p:nvSpPr>
        <p:spPr bwMode="auto">
          <a:xfrm>
            <a:off x="2806700" y="1825625"/>
            <a:ext cx="766007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996892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07387-FFB5-C636-3A17-BF0685B60A0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089E6-607B-8155-E396-5EBA3ECBC419}"/>
              </a:ext>
            </a:extLst>
          </p:cNvPr>
          <p:cNvSpPr>
            <a:spLocks noGrp="1"/>
          </p:cNvSpPr>
          <p:nvPr>
            <p:ph type="sldNum" sz="quarter" idx="12"/>
          </p:nvPr>
        </p:nvSpPr>
        <p:spPr/>
        <p:txBody>
          <a:bodyPr/>
          <a:lstStyle/>
          <a:p>
            <a:fld id="{25A9D4D5-7870-445B-AC9D-203BC4D48ABB}" type="slidenum">
              <a:rPr lang="en-US" smtClean="0"/>
              <a:pPr/>
              <a:t>4</a:t>
            </a:fld>
            <a:endParaRPr lang="en-US"/>
          </a:p>
        </p:txBody>
      </p:sp>
      <p:sp>
        <p:nvSpPr>
          <p:cNvPr id="3" name="Title 2">
            <a:extLst>
              <a:ext uri="{FF2B5EF4-FFF2-40B4-BE49-F238E27FC236}">
                <a16:creationId xmlns:a16="http://schemas.microsoft.com/office/drawing/2014/main" id="{3B4FA280-CDE7-F51F-3F13-32B71D0DB458}"/>
              </a:ext>
            </a:extLst>
          </p:cNvPr>
          <p:cNvSpPr>
            <a:spLocks noGrp="1"/>
          </p:cNvSpPr>
          <p:nvPr>
            <p:ph type="title"/>
          </p:nvPr>
        </p:nvSpPr>
        <p:spPr/>
        <p:txBody>
          <a:bodyPr/>
          <a:lstStyle/>
          <a:p>
            <a:r>
              <a:rPr lang="en-US" dirty="0"/>
              <a:t>Virtual Training Norms:</a:t>
            </a:r>
          </a:p>
        </p:txBody>
      </p:sp>
      <p:graphicFrame>
        <p:nvGraphicFramePr>
          <p:cNvPr id="5" name="Table 4">
            <a:extLst>
              <a:ext uri="{FF2B5EF4-FFF2-40B4-BE49-F238E27FC236}">
                <a16:creationId xmlns:a16="http://schemas.microsoft.com/office/drawing/2014/main" id="{43D00D7C-A1FE-E8F3-0418-22A8BD60C124}"/>
              </a:ext>
            </a:extLst>
          </p:cNvPr>
          <p:cNvGraphicFramePr>
            <a:graphicFrameLocks noGrp="1"/>
          </p:cNvGraphicFramePr>
          <p:nvPr/>
        </p:nvGraphicFramePr>
        <p:xfrm>
          <a:off x="2479540" y="1494323"/>
          <a:ext cx="6272574" cy="4522612"/>
        </p:xfrm>
        <a:graphic>
          <a:graphicData uri="http://schemas.openxmlformats.org/drawingml/2006/table">
            <a:tbl>
              <a:tblPr firstRow="1" bandRow="1">
                <a:tableStyleId>{2D5ABB26-0587-4C30-8999-92F81FD0307C}</a:tableStyleId>
              </a:tblPr>
              <a:tblGrid>
                <a:gridCol w="6272574">
                  <a:extLst>
                    <a:ext uri="{9D8B030D-6E8A-4147-A177-3AD203B41FA5}">
                      <a16:colId xmlns:a16="http://schemas.microsoft.com/office/drawing/2014/main" val="3041088961"/>
                    </a:ext>
                  </a:extLst>
                </a:gridCol>
              </a:tblGrid>
              <a:tr h="925972">
                <a:tc>
                  <a:txBody>
                    <a:bodyPr/>
                    <a:lstStyle/>
                    <a:p>
                      <a:pPr marL="0" marR="0" lvl="0" indent="0" algn="l">
                        <a:lnSpc>
                          <a:spcPct val="100000"/>
                        </a:lnSpc>
                        <a:spcBef>
                          <a:spcPts val="1000"/>
                        </a:spcBef>
                        <a:spcAft>
                          <a:spcPts val="0"/>
                        </a:spcAft>
                        <a:buNone/>
                      </a:pPr>
                      <a:r>
                        <a:rPr lang="en-US" sz="2800" b="1" u="none" strike="noStrike" noProof="0" dirty="0"/>
                        <a:t>Chat box:</a:t>
                      </a:r>
                      <a:r>
                        <a:rPr lang="en-US" sz="2800" u="none" strike="noStrike" noProof="0" dirty="0"/>
                        <a:t>  You may ask questions and communicate with the hosts. Chat is located on the right portion of your screen. (Desktop)</a:t>
                      </a:r>
                    </a:p>
                  </a:txBody>
                  <a:tcPr anchor="ctr"/>
                </a:tc>
                <a:extLst>
                  <a:ext uri="{0D108BD9-81ED-4DB2-BD59-A6C34878D82A}">
                    <a16:rowId xmlns:a16="http://schemas.microsoft.com/office/drawing/2014/main" val="2490360135"/>
                  </a:ext>
                </a:extLst>
              </a:tr>
              <a:tr h="925972">
                <a:tc>
                  <a:txBody>
                    <a:bodyPr/>
                    <a:lstStyle/>
                    <a:p>
                      <a:pPr lvl="0">
                        <a:lnSpc>
                          <a:spcPct val="100000"/>
                        </a:lnSpc>
                        <a:buNone/>
                      </a:pPr>
                      <a:endParaRPr lang="en-US" sz="2800" dirty="0"/>
                    </a:p>
                  </a:txBody>
                  <a:tcPr anchor="ctr"/>
                </a:tc>
                <a:extLst>
                  <a:ext uri="{0D108BD9-81ED-4DB2-BD59-A6C34878D82A}">
                    <a16:rowId xmlns:a16="http://schemas.microsoft.com/office/drawing/2014/main" val="1243313222"/>
                  </a:ext>
                </a:extLst>
              </a:tr>
              <a:tr h="925972">
                <a:tc>
                  <a:txBody>
                    <a:bodyPr/>
                    <a:lstStyle/>
                    <a:p>
                      <a:pPr lvl="0">
                        <a:lnSpc>
                          <a:spcPct val="100000"/>
                        </a:lnSpc>
                        <a:buNone/>
                      </a:pPr>
                      <a:r>
                        <a:rPr lang="en-US" sz="2800" b="1" u="none" strike="noStrike" noProof="0" dirty="0"/>
                        <a:t>We will have a Q &amp; A session, however you may send us follow up questions </a:t>
                      </a:r>
                      <a:r>
                        <a:rPr lang="en-US" sz="2800" u="none" strike="noStrike" noProof="0" dirty="0"/>
                        <a:t>after the training.  </a:t>
                      </a:r>
                    </a:p>
                    <a:p>
                      <a:pPr lvl="0">
                        <a:lnSpc>
                          <a:spcPct val="100000"/>
                        </a:lnSpc>
                        <a:buNone/>
                      </a:pPr>
                      <a:endParaRPr lang="en-US" sz="2800" dirty="0"/>
                    </a:p>
                  </a:txBody>
                  <a:tcPr anchor="ctr"/>
                </a:tc>
                <a:extLst>
                  <a:ext uri="{0D108BD9-81ED-4DB2-BD59-A6C34878D82A}">
                    <a16:rowId xmlns:a16="http://schemas.microsoft.com/office/drawing/2014/main" val="2738974228"/>
                  </a:ext>
                </a:extLst>
              </a:tr>
            </a:tbl>
          </a:graphicData>
        </a:graphic>
      </p:graphicFrame>
      <p:pic>
        <p:nvPicPr>
          <p:cNvPr id="6" name="Picture 10">
            <a:extLst>
              <a:ext uri="{FF2B5EF4-FFF2-40B4-BE49-F238E27FC236}">
                <a16:creationId xmlns:a16="http://schemas.microsoft.com/office/drawing/2014/main" id="{DD63F29B-486D-A763-8E89-DAD39C029C01}"/>
              </a:ext>
            </a:extLst>
          </p:cNvPr>
          <p:cNvPicPr>
            <a:picLocks noChangeAspect="1"/>
          </p:cNvPicPr>
          <p:nvPr/>
        </p:nvPicPr>
        <p:blipFill>
          <a:blip r:embed="rId3">
            <a:duotone>
              <a:prstClr val="black"/>
              <a:schemeClr val="accent2">
                <a:tint val="45000"/>
                <a:satMod val="400000"/>
              </a:schemeClr>
            </a:duotone>
          </a:blip>
          <a:stretch>
            <a:fillRect/>
          </a:stretch>
        </p:blipFill>
        <p:spPr>
          <a:xfrm>
            <a:off x="1452685" y="1494323"/>
            <a:ext cx="761035" cy="747018"/>
          </a:xfrm>
          <a:prstGeom prst="rect">
            <a:avLst/>
          </a:prstGeom>
        </p:spPr>
      </p:pic>
      <p:pic>
        <p:nvPicPr>
          <p:cNvPr id="8" name="Picture 12">
            <a:extLst>
              <a:ext uri="{FF2B5EF4-FFF2-40B4-BE49-F238E27FC236}">
                <a16:creationId xmlns:a16="http://schemas.microsoft.com/office/drawing/2014/main" id="{4938C61E-7954-1893-B71A-FE37F0E2AFCD}"/>
              </a:ext>
            </a:extLst>
          </p:cNvPr>
          <p:cNvPicPr>
            <a:picLocks noChangeAspect="1"/>
          </p:cNvPicPr>
          <p:nvPr/>
        </p:nvPicPr>
        <p:blipFill>
          <a:blip r:embed="rId4">
            <a:duotone>
              <a:prstClr val="black"/>
              <a:schemeClr val="accent2">
                <a:tint val="45000"/>
                <a:satMod val="400000"/>
              </a:schemeClr>
            </a:duotone>
          </a:blip>
          <a:stretch>
            <a:fillRect/>
          </a:stretch>
        </p:blipFill>
        <p:spPr>
          <a:xfrm>
            <a:off x="1483864" y="4361480"/>
            <a:ext cx="729856" cy="673789"/>
          </a:xfrm>
          <a:prstGeom prst="rect">
            <a:avLst/>
          </a:prstGeom>
        </p:spPr>
      </p:pic>
      <p:sp>
        <p:nvSpPr>
          <p:cNvPr id="9" name="Subtitle 3">
            <a:extLst>
              <a:ext uri="{FF2B5EF4-FFF2-40B4-BE49-F238E27FC236}">
                <a16:creationId xmlns:a16="http://schemas.microsoft.com/office/drawing/2014/main" id="{148CFBE6-0286-57E1-4FF2-8EE682752F03}"/>
              </a:ext>
            </a:extLst>
          </p:cNvPr>
          <p:cNvSpPr txBox="1">
            <a:spLocks/>
          </p:cNvSpPr>
          <p:nvPr/>
        </p:nvSpPr>
        <p:spPr>
          <a:xfrm>
            <a:off x="320386" y="957542"/>
            <a:ext cx="4908550" cy="366711"/>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Arial"/>
                <a:cs typeface="Arial"/>
              </a:rPr>
              <a:t>What to Expect</a:t>
            </a:r>
          </a:p>
        </p:txBody>
      </p:sp>
      <p:pic>
        <p:nvPicPr>
          <p:cNvPr id="10" name="Picture 9" descr="A screen shot of a computer&#10;&#10;AI-generated content may be incorrect.">
            <a:extLst>
              <a:ext uri="{FF2B5EF4-FFF2-40B4-BE49-F238E27FC236}">
                <a16:creationId xmlns:a16="http://schemas.microsoft.com/office/drawing/2014/main" id="{6B2C94BB-79D8-EAF3-AB2C-91FD3DDEEC80}"/>
              </a:ext>
            </a:extLst>
          </p:cNvPr>
          <p:cNvPicPr>
            <a:picLocks noChangeAspect="1"/>
          </p:cNvPicPr>
          <p:nvPr/>
        </p:nvPicPr>
        <p:blipFill>
          <a:blip r:embed="rId5"/>
          <a:stretch>
            <a:fillRect/>
          </a:stretch>
        </p:blipFill>
        <p:spPr>
          <a:xfrm>
            <a:off x="8834341" y="273269"/>
            <a:ext cx="3037273" cy="5964292"/>
          </a:xfrm>
          <a:prstGeom prst="rect">
            <a:avLst/>
          </a:prstGeom>
        </p:spPr>
      </p:pic>
      <p:cxnSp>
        <p:nvCxnSpPr>
          <p:cNvPr id="4" name="Straight Arrow Connector 3">
            <a:extLst>
              <a:ext uri="{FF2B5EF4-FFF2-40B4-BE49-F238E27FC236}">
                <a16:creationId xmlns:a16="http://schemas.microsoft.com/office/drawing/2014/main" id="{A637EE92-E712-B8AE-2400-A63BCD58A093}"/>
              </a:ext>
            </a:extLst>
          </p:cNvPr>
          <p:cNvCxnSpPr>
            <a:cxnSpLocks/>
          </p:cNvCxnSpPr>
          <p:nvPr/>
        </p:nvCxnSpPr>
        <p:spPr>
          <a:xfrm flipV="1">
            <a:off x="6269608" y="878744"/>
            <a:ext cx="2843912" cy="706284"/>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39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000E74-7E21-4A2B-86D4-C487A578C980}" type="slidenum">
              <a:rPr lang="en-US" smtClean="0"/>
              <a:pPr/>
              <a:t>40</a:t>
            </a:fld>
            <a:endParaRPr lang="en-US" dirty="0"/>
          </a:p>
        </p:txBody>
      </p:sp>
      <p:sp>
        <p:nvSpPr>
          <p:cNvPr id="3" name="Content Placeholder 2"/>
          <p:cNvSpPr>
            <a:spLocks noGrp="1"/>
          </p:cNvSpPr>
          <p:nvPr>
            <p:ph idx="4294967295"/>
          </p:nvPr>
        </p:nvSpPr>
        <p:spPr>
          <a:xfrm>
            <a:off x="1693718" y="1707356"/>
            <a:ext cx="7708466" cy="4221496"/>
          </a:xfrm>
        </p:spPr>
        <p:txBody>
          <a:bodyPr>
            <a:normAutofit lnSpcReduction="10000"/>
          </a:bodyPr>
          <a:lstStyle/>
          <a:p>
            <a:pPr>
              <a:spcBef>
                <a:spcPts val="1200"/>
              </a:spcBef>
            </a:pPr>
            <a:r>
              <a:rPr lang="en-US" sz="2600" dirty="0">
                <a:solidFill>
                  <a:schemeClr val="tx2"/>
                </a:solidFill>
                <a:latin typeface="Arial" panose="020B0604020202020204" pitchFamily="34" charset="0"/>
                <a:cs typeface="Arial" panose="020B0604020202020204" pitchFamily="34" charset="0"/>
              </a:rPr>
              <a:t>Early Learning Coalition of SWFL (ELC)</a:t>
            </a:r>
          </a:p>
          <a:p>
            <a:pPr>
              <a:spcBef>
                <a:spcPts val="1200"/>
              </a:spcBef>
            </a:pPr>
            <a:r>
              <a:rPr lang="en-US" sz="2600" dirty="0">
                <a:solidFill>
                  <a:schemeClr val="tx2"/>
                </a:solidFill>
                <a:latin typeface="Arial" panose="020B0604020202020204" pitchFamily="34" charset="0"/>
                <a:cs typeface="Arial" panose="020B0604020202020204" pitchFamily="34" charset="0"/>
              </a:rPr>
              <a:t>Florida Diagnostic and Learning Resources (FDLRS)</a:t>
            </a:r>
          </a:p>
          <a:p>
            <a:pPr>
              <a:spcBef>
                <a:spcPts val="1200"/>
              </a:spcBef>
            </a:pPr>
            <a:r>
              <a:rPr lang="en-US" sz="2600" dirty="0">
                <a:solidFill>
                  <a:schemeClr val="tx2"/>
                </a:solidFill>
                <a:latin typeface="Arial" panose="020B0604020202020204" pitchFamily="34" charset="0"/>
                <a:cs typeface="Arial" panose="020B0604020202020204" pitchFamily="34" charset="0"/>
              </a:rPr>
              <a:t>Early Steps</a:t>
            </a:r>
          </a:p>
          <a:p>
            <a:pPr>
              <a:spcBef>
                <a:spcPts val="1200"/>
              </a:spcBef>
            </a:pPr>
            <a:r>
              <a:rPr lang="en-US" sz="2600" dirty="0">
                <a:solidFill>
                  <a:schemeClr val="tx2"/>
                </a:solidFill>
                <a:latin typeface="Arial" panose="020B0604020202020204" pitchFamily="34" charset="0"/>
                <a:cs typeface="Arial" panose="020B0604020202020204" pitchFamily="34" charset="0"/>
              </a:rPr>
              <a:t>Early Learning Literacy Model (ELLM)</a:t>
            </a:r>
          </a:p>
          <a:p>
            <a:pPr>
              <a:spcBef>
                <a:spcPts val="1200"/>
              </a:spcBef>
            </a:pPr>
            <a:r>
              <a:rPr lang="en-US" sz="2600" dirty="0">
                <a:solidFill>
                  <a:schemeClr val="tx2"/>
                </a:solidFill>
                <a:latin typeface="Arial" panose="020B0604020202020204" pitchFamily="34" charset="0"/>
                <a:cs typeface="Arial" panose="020B0604020202020204" pitchFamily="34" charset="0"/>
              </a:rPr>
              <a:t>David Lawrence Centers (DLC)</a:t>
            </a:r>
          </a:p>
          <a:p>
            <a:pPr>
              <a:spcBef>
                <a:spcPts val="1200"/>
              </a:spcBef>
            </a:pPr>
            <a:r>
              <a:rPr lang="en-US" sz="2600" dirty="0">
                <a:solidFill>
                  <a:schemeClr val="tx2"/>
                </a:solidFill>
                <a:latin typeface="Arial" panose="020B0604020202020204" pitchFamily="34" charset="0"/>
                <a:cs typeface="Arial" panose="020B0604020202020204" pitchFamily="34" charset="0"/>
              </a:rPr>
              <a:t>NAMI- National Alliance on Mental Health</a:t>
            </a:r>
          </a:p>
          <a:p>
            <a:pPr>
              <a:spcBef>
                <a:spcPts val="1200"/>
              </a:spcBef>
            </a:pPr>
            <a:r>
              <a:rPr lang="en-US" sz="2600" dirty="0">
                <a:solidFill>
                  <a:schemeClr val="tx2"/>
                </a:solidFill>
                <a:latin typeface="Arial" panose="020B0604020202020204" pitchFamily="34" charset="0"/>
                <a:cs typeface="Arial" panose="020B0604020202020204" pitchFamily="34" charset="0"/>
              </a:rPr>
              <a:t>Literacy Collier (LC)</a:t>
            </a:r>
          </a:p>
          <a:p>
            <a:pPr>
              <a:spcBef>
                <a:spcPts val="1200"/>
              </a:spcBef>
            </a:pPr>
            <a:r>
              <a:rPr lang="en-US" sz="2600" dirty="0">
                <a:solidFill>
                  <a:schemeClr val="tx2"/>
                </a:solidFill>
                <a:latin typeface="Arial" panose="020B0604020202020204" pitchFamily="34" charset="0"/>
                <a:cs typeface="Arial" panose="020B0604020202020204" pitchFamily="34" charset="0"/>
              </a:rPr>
              <a:t>Music Scores Foundation</a:t>
            </a:r>
          </a:p>
          <a:p>
            <a:pPr marL="0" indent="0">
              <a:buNone/>
            </a:pPr>
            <a:endParaRPr lang="en-US" dirty="0"/>
          </a:p>
          <a:p>
            <a:endParaRPr lang="en-US" dirty="0"/>
          </a:p>
        </p:txBody>
      </p:sp>
      <p:sp>
        <p:nvSpPr>
          <p:cNvPr id="4" name="Subtitle 3"/>
          <p:cNvSpPr>
            <a:spLocks noGrp="1"/>
          </p:cNvSpPr>
          <p:nvPr>
            <p:ph type="subTitle" idx="4294967295"/>
          </p:nvPr>
        </p:nvSpPr>
        <p:spPr>
          <a:xfrm>
            <a:off x="415636" y="1056481"/>
            <a:ext cx="9583770" cy="423863"/>
          </a:xfrm>
        </p:spPr>
        <p:txBody>
          <a:bodyPr>
            <a:noAutofit/>
          </a:bodyPr>
          <a:lstStyle/>
          <a:p>
            <a:pPr>
              <a:buFont typeface="Wingdings" panose="05000000000000000000" pitchFamily="2" charset="2"/>
              <a:buChar char="Ø"/>
            </a:pPr>
            <a:r>
              <a:rPr lang="en-US" sz="2400" b="1" dirty="0">
                <a:latin typeface="Arial" panose="020B0604020202020204" pitchFamily="34" charset="0"/>
                <a:cs typeface="Arial" panose="020B0604020202020204" pitchFamily="34" charset="0"/>
              </a:rPr>
              <a:t>Essential to Expanded Learning Success – Some Partnerships</a:t>
            </a:r>
            <a:r>
              <a:rPr lang="en-US" sz="2000" b="1" dirty="0">
                <a:latin typeface="Arial" panose="020B0604020202020204" pitchFamily="34" charset="0"/>
                <a:cs typeface="Arial" panose="020B0604020202020204" pitchFamily="34" charset="0"/>
              </a:rPr>
              <a:t>:</a:t>
            </a:r>
          </a:p>
        </p:txBody>
      </p:sp>
      <p:sp>
        <p:nvSpPr>
          <p:cNvPr id="5" name="Title 4"/>
          <p:cNvSpPr>
            <a:spLocks noGrp="1"/>
          </p:cNvSpPr>
          <p:nvPr>
            <p:ph type="title" idx="4294967295"/>
          </p:nvPr>
        </p:nvSpPr>
        <p:spPr>
          <a:xfrm>
            <a:off x="96116" y="347662"/>
            <a:ext cx="10848975" cy="536575"/>
          </a:xfrm>
        </p:spPr>
        <p:txBody>
          <a:bodyPr>
            <a:normAutofit/>
          </a:bodyPr>
          <a:lstStyle/>
          <a:p>
            <a:r>
              <a:rPr lang="en-US" sz="3200" dirty="0">
                <a:solidFill>
                  <a:srgbClr val="00B0F0"/>
                </a:solidFill>
                <a:latin typeface="Arial Black" panose="020B0A04020102020204" pitchFamily="34" charset="0"/>
              </a:rPr>
              <a:t>School-Community Learning Partnerships</a:t>
            </a:r>
          </a:p>
        </p:txBody>
      </p:sp>
      <p:pic>
        <p:nvPicPr>
          <p:cNvPr id="4114" name="Picture 18" descr="People around world Stock Vectors, Royalty Free People around world  Illustrations | Depositphotos®">
            <a:extLst>
              <a:ext uri="{FF2B5EF4-FFF2-40B4-BE49-F238E27FC236}">
                <a16:creationId xmlns:a16="http://schemas.microsoft.com/office/drawing/2014/main" id="{C2FB525C-6FB3-4D9C-AC0F-53FF26EAE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1652" y="1962839"/>
            <a:ext cx="2615380" cy="231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264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vert="horz" lIns="91440" tIns="45720" rIns="91440" bIns="45720" rtlCol="0" anchor="ctr">
            <a:normAutofit/>
          </a:bodyPr>
          <a:lstStyle/>
          <a:p>
            <a:pPr algn="r">
              <a:spcAft>
                <a:spcPts val="600"/>
              </a:spcAft>
            </a:pPr>
            <a:fld id="{30000E74-7E21-4A2B-86D4-C487A578C980}" type="slidenum">
              <a:rPr lang="en-US" smtClean="0">
                <a:solidFill>
                  <a:schemeClr val="tx1">
                    <a:tint val="75000"/>
                  </a:schemeClr>
                </a:solidFill>
              </a:rPr>
              <a:pPr algn="r">
                <a:spcAft>
                  <a:spcPts val="600"/>
                </a:spcAft>
              </a:pPr>
              <a:t>41</a:t>
            </a:fld>
            <a:endParaRPr lang="en-US">
              <a:solidFill>
                <a:schemeClr val="tx1">
                  <a:tint val="75000"/>
                </a:schemeClr>
              </a:solidFill>
            </a:endParaRPr>
          </a:p>
        </p:txBody>
      </p:sp>
      <p:sp>
        <p:nvSpPr>
          <p:cNvPr id="5" name="Title 4"/>
          <p:cNvSpPr>
            <a:spLocks noGrp="1"/>
          </p:cNvSpPr>
          <p:nvPr>
            <p:ph type="title" idx="4294967295"/>
          </p:nvPr>
        </p:nvSpPr>
        <p:spPr>
          <a:xfrm>
            <a:off x="178377" y="295152"/>
            <a:ext cx="11835245" cy="841670"/>
          </a:xfrm>
        </p:spPr>
        <p:txBody>
          <a:bodyPr vert="horz" lIns="91440" tIns="45720" rIns="91440" bIns="45720" rtlCol="0" anchor="b">
            <a:normAutofit/>
          </a:bodyPr>
          <a:lstStyle/>
          <a:p>
            <a:r>
              <a:rPr lang="en-US" sz="4800" dirty="0">
                <a:solidFill>
                  <a:srgbClr val="00B0F0"/>
                </a:solidFill>
                <a:latin typeface="Arial Black" panose="020B0A04020102020204" pitchFamily="34" charset="0"/>
                <a:cs typeface="Arial" panose="020B0604020202020204" pitchFamily="34" charset="0"/>
              </a:rPr>
              <a:t>Navigating Pre-K Enrollment</a:t>
            </a:r>
          </a:p>
        </p:txBody>
      </p:sp>
      <p:graphicFrame>
        <p:nvGraphicFramePr>
          <p:cNvPr id="2053" name="Content Placeholder 2">
            <a:extLst>
              <a:ext uri="{FF2B5EF4-FFF2-40B4-BE49-F238E27FC236}">
                <a16:creationId xmlns:a16="http://schemas.microsoft.com/office/drawing/2014/main" id="{283038C5-5A92-43A5-9D38-D4D1F4A54300}"/>
              </a:ext>
            </a:extLst>
          </p:cNvPr>
          <p:cNvGraphicFramePr>
            <a:graphicFrameLocks noGrp="1"/>
          </p:cNvGraphicFramePr>
          <p:nvPr>
            <p:ph idx="4294967295"/>
          </p:nvPr>
        </p:nvGraphicFramePr>
        <p:xfrm>
          <a:off x="853678" y="0"/>
          <a:ext cx="8103509" cy="6697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Home VPK | VPK Help">
            <a:extLst>
              <a:ext uri="{FF2B5EF4-FFF2-40B4-BE49-F238E27FC236}">
                <a16:creationId xmlns:a16="http://schemas.microsoft.com/office/drawing/2014/main" id="{E1997262-4AAA-64FA-08A3-FA9331AF8CC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45017" y="5132438"/>
            <a:ext cx="2435224" cy="6003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ISABILITY H">
            <a:extLst>
              <a:ext uri="{FF2B5EF4-FFF2-40B4-BE49-F238E27FC236}">
                <a16:creationId xmlns:a16="http://schemas.microsoft.com/office/drawing/2014/main" id="{2F43D463-FED9-E960-E840-3646433A117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632488" y="1998720"/>
            <a:ext cx="1893888" cy="1918372"/>
          </a:xfrm>
          <a:prstGeom prst="rect">
            <a:avLst/>
          </a:prstGeom>
          <a:noFill/>
          <a:ln>
            <a:noFill/>
          </a:ln>
        </p:spPr>
      </p:pic>
    </p:spTree>
    <p:extLst>
      <p:ext uri="{BB962C8B-B14F-4D97-AF65-F5344CB8AC3E}">
        <p14:creationId xmlns:p14="http://schemas.microsoft.com/office/powerpoint/2010/main" val="1607008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09C7D9E-28F0-87AB-E75A-EB518307EDE2}"/>
              </a:ext>
            </a:extLst>
          </p:cNvPr>
          <p:cNvSpPr>
            <a:spLocks noGrp="1"/>
          </p:cNvSpPr>
          <p:nvPr>
            <p:ph type="sldNum" sz="quarter" idx="12"/>
          </p:nvPr>
        </p:nvSpPr>
        <p:spPr/>
        <p:txBody>
          <a:bodyPr/>
          <a:lstStyle/>
          <a:p>
            <a:fld id="{30000E74-7E21-4A2B-86D4-C487A578C980}" type="slidenum">
              <a:rPr lang="en-US" smtClean="0">
                <a:solidFill>
                  <a:srgbClr val="595A5C"/>
                </a:solidFill>
              </a:rPr>
              <a:pPr/>
              <a:t>42</a:t>
            </a:fld>
            <a:endParaRPr lang="en-US">
              <a:solidFill>
                <a:srgbClr val="595A5C"/>
              </a:solidFill>
            </a:endParaRPr>
          </a:p>
        </p:txBody>
      </p:sp>
      <p:sp>
        <p:nvSpPr>
          <p:cNvPr id="2" name="Title 1">
            <a:extLst>
              <a:ext uri="{FF2B5EF4-FFF2-40B4-BE49-F238E27FC236}">
                <a16:creationId xmlns:a16="http://schemas.microsoft.com/office/drawing/2014/main" id="{8A6B2C59-2829-11F3-DEF8-F5AA9B838896}"/>
              </a:ext>
            </a:extLst>
          </p:cNvPr>
          <p:cNvSpPr>
            <a:spLocks noGrp="1"/>
          </p:cNvSpPr>
          <p:nvPr>
            <p:ph type="title" idx="4294967295"/>
          </p:nvPr>
        </p:nvSpPr>
        <p:spPr>
          <a:xfrm>
            <a:off x="132291" y="356130"/>
            <a:ext cx="10668000" cy="536575"/>
          </a:xfrm>
        </p:spPr>
        <p:txBody>
          <a:bodyPr>
            <a:noAutofit/>
          </a:bodyPr>
          <a:lstStyle/>
          <a:p>
            <a:r>
              <a:rPr lang="en-US" sz="3600" b="1" dirty="0">
                <a:solidFill>
                  <a:srgbClr val="00B0F0"/>
                </a:solidFill>
                <a:latin typeface="Arial" panose="020B0604020202020204" pitchFamily="34" charset="0"/>
                <a:cs typeface="Arial" panose="020B0604020202020204" pitchFamily="34" charset="0"/>
              </a:rPr>
              <a:t>Upcoming Events</a:t>
            </a:r>
          </a:p>
        </p:txBody>
      </p:sp>
      <p:sp>
        <p:nvSpPr>
          <p:cNvPr id="3" name="Content Placeholder 2">
            <a:extLst>
              <a:ext uri="{FF2B5EF4-FFF2-40B4-BE49-F238E27FC236}">
                <a16:creationId xmlns:a16="http://schemas.microsoft.com/office/drawing/2014/main" id="{DAEB9709-C6EC-25A9-E910-A4317A336FCF}"/>
              </a:ext>
            </a:extLst>
          </p:cNvPr>
          <p:cNvSpPr>
            <a:spLocks noGrp="1"/>
          </p:cNvSpPr>
          <p:nvPr>
            <p:ph idx="4294967295"/>
          </p:nvPr>
        </p:nvSpPr>
        <p:spPr>
          <a:xfrm>
            <a:off x="432816" y="1317076"/>
            <a:ext cx="10738730" cy="3867572"/>
          </a:xfrm>
        </p:spPr>
        <p:txBody>
          <a:bodyPr>
            <a:normAutofit/>
          </a:bodyPr>
          <a:lstStyle/>
          <a:p>
            <a:pPr>
              <a:buFont typeface="Wingdings" panose="05000000000000000000" pitchFamily="2" charset="2"/>
              <a:buChar char="v"/>
            </a:pPr>
            <a:r>
              <a:rPr lang="en-US" sz="3200" b="1"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rPr>
              <a:t>Title I Parent Institute – The Power of Reading: Building Stronger Literacy Skills, One Page at a Time</a:t>
            </a:r>
            <a:endParaRPr lang="en-US" dirty="0">
              <a:solidFill>
                <a:schemeClr val="accent6">
                  <a:lumMod val="75000"/>
                </a:schemeClr>
              </a:solidFill>
              <a:latin typeface="Arial" panose="020B0604020202020204" pitchFamily="34" charset="0"/>
              <a:cs typeface="Arial" panose="020B0604020202020204" pitchFamily="34" charset="0"/>
            </a:endParaRPr>
          </a:p>
          <a:p>
            <a:pPr lvl="1"/>
            <a:r>
              <a:rPr lang="en-US" dirty="0">
                <a:solidFill>
                  <a:srgbClr val="00B0F0"/>
                </a:solidFill>
                <a:latin typeface="Arial" panose="020B0604020202020204" pitchFamily="34" charset="0"/>
                <a:cs typeface="Arial" panose="020B0604020202020204" pitchFamily="34" charset="0"/>
              </a:rPr>
              <a:t>March 23, 2025 – Lorenzo Walker Technical College  5:30 pm - 7:00 pm</a:t>
            </a:r>
          </a:p>
          <a:p>
            <a:pPr lvl="1"/>
            <a:r>
              <a:rPr lang="en-US" dirty="0">
                <a:solidFill>
                  <a:srgbClr val="00B0F0"/>
                </a:solidFill>
                <a:latin typeface="Arial" panose="020B0604020202020204" pitchFamily="34" charset="0"/>
                <a:cs typeface="Arial" panose="020B0604020202020204" pitchFamily="34" charset="0"/>
              </a:rPr>
              <a:t>March 24, 2025 – Golden Gate High School 5:30 pm - 7:00 pm</a:t>
            </a:r>
          </a:p>
          <a:p>
            <a:pPr lvl="1"/>
            <a:r>
              <a:rPr lang="en-US" dirty="0">
                <a:solidFill>
                  <a:srgbClr val="00B0F0"/>
                </a:solidFill>
                <a:latin typeface="Arial" panose="020B0604020202020204" pitchFamily="34" charset="0"/>
                <a:cs typeface="Arial" panose="020B0604020202020204" pitchFamily="34" charset="0"/>
              </a:rPr>
              <a:t>March 25, 2025 – Immokalee High School 5:30 pm - 7:00 pm</a:t>
            </a:r>
          </a:p>
          <a:p>
            <a:pPr lvl="1"/>
            <a:r>
              <a:rPr lang="en-US" dirty="0">
                <a:solidFill>
                  <a:srgbClr val="00B0F0"/>
                </a:solidFill>
                <a:latin typeface="Arial" panose="020B0604020202020204" pitchFamily="34" charset="0"/>
                <a:cs typeface="Arial" panose="020B0604020202020204" pitchFamily="34" charset="0"/>
              </a:rPr>
              <a:t>March 26, 2025 – Highlands Elementary School 5:30 – 7:00 pm</a:t>
            </a:r>
          </a:p>
          <a:p>
            <a:pPr lvl="1"/>
            <a:endParaRPr lang="en-US" dirty="0">
              <a:solidFill>
                <a:srgbClr val="00B0F0"/>
              </a:solidFill>
              <a:latin typeface="Arial" panose="020B0604020202020204" pitchFamily="34" charset="0"/>
              <a:cs typeface="Arial" panose="020B0604020202020204" pitchFamily="34" charset="0"/>
            </a:endParaRPr>
          </a:p>
          <a:p>
            <a:pPr marL="342900" lvl="1" indent="0">
              <a:buNone/>
            </a:pPr>
            <a:endParaRPr lang="en-US" dirty="0">
              <a:solidFill>
                <a:srgbClr val="00B0F0"/>
              </a:solidFill>
              <a:latin typeface="Arial" panose="020B0604020202020204" pitchFamily="34" charset="0"/>
              <a:cs typeface="Arial" panose="020B0604020202020204" pitchFamily="34" charset="0"/>
            </a:endParaRPr>
          </a:p>
          <a:p>
            <a:pPr>
              <a:buFont typeface="Wingdings" panose="05000000000000000000" pitchFamily="2" charset="2"/>
              <a:buChar char="v"/>
            </a:pPr>
            <a:r>
              <a:rPr lang="en-US" sz="3200" b="1"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rPr>
              <a:t>Senior Migrant I Dare You Banquet</a:t>
            </a:r>
            <a:endParaRPr lang="en-US" dirty="0">
              <a:solidFill>
                <a:schemeClr val="accent6">
                  <a:lumMod val="75000"/>
                </a:schemeClr>
              </a:solidFill>
              <a:latin typeface="Arial" panose="020B0604020202020204" pitchFamily="34" charset="0"/>
              <a:cs typeface="Arial" panose="020B0604020202020204" pitchFamily="34" charset="0"/>
            </a:endParaRPr>
          </a:p>
          <a:p>
            <a:pPr lvl="1"/>
            <a:r>
              <a:rPr lang="en-US" dirty="0">
                <a:solidFill>
                  <a:srgbClr val="00B0F0"/>
                </a:solidFill>
                <a:latin typeface="Arial" panose="020B0604020202020204" pitchFamily="34" charset="0"/>
                <a:cs typeface="Arial" panose="020B0604020202020204" pitchFamily="34" charset="0"/>
              </a:rPr>
              <a:t>May 7, 2026 – </a:t>
            </a:r>
            <a:r>
              <a:rPr lang="en-US" dirty="0" err="1">
                <a:solidFill>
                  <a:srgbClr val="00B0F0"/>
                </a:solidFill>
                <a:latin typeface="Arial" panose="020B0604020202020204" pitchFamily="34" charset="0"/>
                <a:cs typeface="Arial" panose="020B0604020202020204" pitchFamily="34" charset="0"/>
              </a:rPr>
              <a:t>iTECH</a:t>
            </a:r>
            <a:r>
              <a:rPr lang="en-US" dirty="0">
                <a:solidFill>
                  <a:srgbClr val="00B0F0"/>
                </a:solidFill>
                <a:latin typeface="Arial" panose="020B0604020202020204" pitchFamily="34" charset="0"/>
                <a:cs typeface="Arial" panose="020B0604020202020204" pitchFamily="34" charset="0"/>
              </a:rPr>
              <a:t>  5:30 pm - 7:00 pm</a:t>
            </a:r>
          </a:p>
          <a:p>
            <a:endParaRPr lang="en-US" dirty="0"/>
          </a:p>
        </p:txBody>
      </p:sp>
    </p:spTree>
    <p:extLst>
      <p:ext uri="{BB962C8B-B14F-4D97-AF65-F5344CB8AC3E}">
        <p14:creationId xmlns:p14="http://schemas.microsoft.com/office/powerpoint/2010/main" val="2411646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22533C-7939-7B35-7E91-47C2AB8FF616}"/>
              </a:ext>
            </a:extLst>
          </p:cNvPr>
          <p:cNvSpPr>
            <a:spLocks noGrp="1"/>
          </p:cNvSpPr>
          <p:nvPr>
            <p:ph type="sldNum" sz="quarter" idx="12"/>
          </p:nvPr>
        </p:nvSpPr>
        <p:spPr/>
        <p:txBody>
          <a:bodyPr/>
          <a:lstStyle/>
          <a:p>
            <a:fld id="{25A9D4D5-7870-445B-AC9D-203BC4D48ABB}" type="slidenum">
              <a:rPr lang="en-US" smtClean="0"/>
              <a:pPr/>
              <a:t>43</a:t>
            </a:fld>
            <a:endParaRPr lang="en-US"/>
          </a:p>
        </p:txBody>
      </p:sp>
      <p:sp>
        <p:nvSpPr>
          <p:cNvPr id="3" name="Title 2">
            <a:extLst>
              <a:ext uri="{FF2B5EF4-FFF2-40B4-BE49-F238E27FC236}">
                <a16:creationId xmlns:a16="http://schemas.microsoft.com/office/drawing/2014/main" id="{A2AA72BE-2B33-491F-1E7F-8F6B6C7D2399}"/>
              </a:ext>
            </a:extLst>
          </p:cNvPr>
          <p:cNvSpPr>
            <a:spLocks noGrp="1"/>
          </p:cNvSpPr>
          <p:nvPr>
            <p:ph type="title"/>
          </p:nvPr>
        </p:nvSpPr>
        <p:spPr>
          <a:xfrm>
            <a:off x="402574" y="501650"/>
            <a:ext cx="8532420" cy="525524"/>
          </a:xfrm>
        </p:spPr>
        <p:txBody>
          <a:bodyPr/>
          <a:lstStyle/>
          <a:p>
            <a:r>
              <a:rPr lang="en-US" dirty="0"/>
              <a:t>Questions &amp; Answers</a:t>
            </a:r>
          </a:p>
        </p:txBody>
      </p:sp>
      <p:sp>
        <p:nvSpPr>
          <p:cNvPr id="4" name="Content Placeholder 3">
            <a:extLst>
              <a:ext uri="{FF2B5EF4-FFF2-40B4-BE49-F238E27FC236}">
                <a16:creationId xmlns:a16="http://schemas.microsoft.com/office/drawing/2014/main" id="{19B07265-9964-47B3-66CD-D7952D4F674F}"/>
              </a:ext>
            </a:extLst>
          </p:cNvPr>
          <p:cNvSpPr>
            <a:spLocks noGrp="1"/>
          </p:cNvSpPr>
          <p:nvPr>
            <p:ph idx="1"/>
          </p:nvPr>
        </p:nvSpPr>
        <p:spPr>
          <a:xfrm>
            <a:off x="626214" y="1226905"/>
            <a:ext cx="6823740" cy="4921187"/>
          </a:xfrm>
        </p:spPr>
        <p:txBody>
          <a:bodyPr/>
          <a:lstStyle/>
          <a:p>
            <a:r>
              <a:rPr lang="en-US" dirty="0"/>
              <a:t>Click on the chat icon</a:t>
            </a:r>
          </a:p>
          <a:p>
            <a:r>
              <a:rPr lang="en-US" dirty="0"/>
              <a:t>The chat will be on the right portion of your screen (Desktop)</a:t>
            </a:r>
          </a:p>
          <a:p>
            <a:r>
              <a:rPr lang="en-US" dirty="0"/>
              <a:t>Make sure ‘everyone’ is highlighted</a:t>
            </a:r>
          </a:p>
          <a:p>
            <a:r>
              <a:rPr lang="en-US" dirty="0"/>
              <a:t>Type your question on the Chat</a:t>
            </a:r>
          </a:p>
          <a:p>
            <a:pPr marL="0" indent="0">
              <a:buNone/>
            </a:pPr>
            <a:endParaRPr lang="en-US" dirty="0"/>
          </a:p>
        </p:txBody>
      </p:sp>
      <p:pic>
        <p:nvPicPr>
          <p:cNvPr id="5" name="Picture 4" descr="A screen shot of a computer&#10;&#10;AI-generated content may be incorrect.">
            <a:extLst>
              <a:ext uri="{FF2B5EF4-FFF2-40B4-BE49-F238E27FC236}">
                <a16:creationId xmlns:a16="http://schemas.microsoft.com/office/drawing/2014/main" id="{6D1A1E6D-BBEA-8DF8-DE5D-DFD44DF6340E}"/>
              </a:ext>
            </a:extLst>
          </p:cNvPr>
          <p:cNvPicPr>
            <a:picLocks noChangeAspect="1"/>
          </p:cNvPicPr>
          <p:nvPr/>
        </p:nvPicPr>
        <p:blipFill>
          <a:blip r:embed="rId3"/>
          <a:stretch>
            <a:fillRect/>
          </a:stretch>
        </p:blipFill>
        <p:spPr>
          <a:xfrm>
            <a:off x="8233021" y="392058"/>
            <a:ext cx="3285879" cy="5964292"/>
          </a:xfrm>
          <a:prstGeom prst="rect">
            <a:avLst/>
          </a:prstGeom>
        </p:spPr>
      </p:pic>
      <p:cxnSp>
        <p:nvCxnSpPr>
          <p:cNvPr id="8" name="Straight Arrow Connector 7">
            <a:extLst>
              <a:ext uri="{FF2B5EF4-FFF2-40B4-BE49-F238E27FC236}">
                <a16:creationId xmlns:a16="http://schemas.microsoft.com/office/drawing/2014/main" id="{9752E484-185A-4975-BDD1-72561A884D39}"/>
              </a:ext>
            </a:extLst>
          </p:cNvPr>
          <p:cNvCxnSpPr>
            <a:cxnSpLocks/>
          </p:cNvCxnSpPr>
          <p:nvPr/>
        </p:nvCxnSpPr>
        <p:spPr>
          <a:xfrm>
            <a:off x="4812632" y="1482291"/>
            <a:ext cx="5505650" cy="4437246"/>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92E47C4-9CD8-10BC-FD67-2E748FD004A5}"/>
              </a:ext>
            </a:extLst>
          </p:cNvPr>
          <p:cNvCxnSpPr>
            <a:cxnSpLocks/>
          </p:cNvCxnSpPr>
          <p:nvPr/>
        </p:nvCxnSpPr>
        <p:spPr>
          <a:xfrm flipV="1">
            <a:off x="7286324" y="1226905"/>
            <a:ext cx="1482291" cy="1362291"/>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24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92CD46-0140-5D29-44B6-FF4B10EE27EE}"/>
              </a:ext>
            </a:extLst>
          </p:cNvPr>
          <p:cNvSpPr>
            <a:spLocks noGrp="1"/>
          </p:cNvSpPr>
          <p:nvPr>
            <p:ph type="sldNum" sz="quarter" idx="12"/>
          </p:nvPr>
        </p:nvSpPr>
        <p:spPr/>
        <p:txBody>
          <a:bodyPr/>
          <a:lstStyle/>
          <a:p>
            <a:fld id="{25A9D4D5-7870-445B-AC9D-203BC4D48ABB}" type="slidenum">
              <a:rPr lang="en-US" smtClean="0"/>
              <a:pPr/>
              <a:t>5</a:t>
            </a:fld>
            <a:endParaRPr lang="en-US"/>
          </a:p>
        </p:txBody>
      </p:sp>
      <p:sp>
        <p:nvSpPr>
          <p:cNvPr id="3" name="Title 2">
            <a:extLst>
              <a:ext uri="{FF2B5EF4-FFF2-40B4-BE49-F238E27FC236}">
                <a16:creationId xmlns:a16="http://schemas.microsoft.com/office/drawing/2014/main" id="{BB4B03E5-DC60-FFB0-1FAC-B990EFD5C64B}"/>
              </a:ext>
            </a:extLst>
          </p:cNvPr>
          <p:cNvSpPr>
            <a:spLocks noGrp="1"/>
          </p:cNvSpPr>
          <p:nvPr>
            <p:ph type="title"/>
          </p:nvPr>
        </p:nvSpPr>
        <p:spPr/>
        <p:txBody>
          <a:bodyPr/>
          <a:lstStyle/>
          <a:p>
            <a:r>
              <a:rPr lang="en-US" dirty="0"/>
              <a:t>Emojis</a:t>
            </a:r>
          </a:p>
        </p:txBody>
      </p:sp>
      <p:pic>
        <p:nvPicPr>
          <p:cNvPr id="5" name="Content Placeholder 4" descr="A screenshot of a computer screen&#10;&#10;AI-generated content may be incorrect.">
            <a:extLst>
              <a:ext uri="{FF2B5EF4-FFF2-40B4-BE49-F238E27FC236}">
                <a16:creationId xmlns:a16="http://schemas.microsoft.com/office/drawing/2014/main" id="{D696231C-187D-825E-10F8-BC6EC6456EB7}"/>
              </a:ext>
            </a:extLst>
          </p:cNvPr>
          <p:cNvPicPr>
            <a:picLocks noGrp="1" noChangeAspect="1"/>
          </p:cNvPicPr>
          <p:nvPr>
            <p:ph idx="1"/>
          </p:nvPr>
        </p:nvPicPr>
        <p:blipFill>
          <a:blip r:embed="rId3"/>
          <a:stretch>
            <a:fillRect/>
          </a:stretch>
        </p:blipFill>
        <p:spPr>
          <a:xfrm>
            <a:off x="7324660" y="365126"/>
            <a:ext cx="3859690" cy="5789535"/>
          </a:xfrm>
          <a:prstGeom prst="rect">
            <a:avLst/>
          </a:prstGeom>
        </p:spPr>
      </p:pic>
      <p:cxnSp>
        <p:nvCxnSpPr>
          <p:cNvPr id="4" name="Straight Arrow Connector 3">
            <a:extLst>
              <a:ext uri="{FF2B5EF4-FFF2-40B4-BE49-F238E27FC236}">
                <a16:creationId xmlns:a16="http://schemas.microsoft.com/office/drawing/2014/main" id="{2CD5DB00-A89A-E715-D15C-8FB3CB825E97}"/>
              </a:ext>
            </a:extLst>
          </p:cNvPr>
          <p:cNvCxnSpPr>
            <a:cxnSpLocks/>
          </p:cNvCxnSpPr>
          <p:nvPr/>
        </p:nvCxnSpPr>
        <p:spPr>
          <a:xfrm>
            <a:off x="5462035" y="2811030"/>
            <a:ext cx="3992880" cy="2358039"/>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Rectangle 2">
            <a:extLst>
              <a:ext uri="{FF2B5EF4-FFF2-40B4-BE49-F238E27FC236}">
                <a16:creationId xmlns:a16="http://schemas.microsoft.com/office/drawing/2014/main" id="{09380F9E-B680-C851-E86F-39D97CFC0CC5}"/>
              </a:ext>
            </a:extLst>
          </p:cNvPr>
          <p:cNvSpPr>
            <a:spLocks noChangeArrowheads="1"/>
          </p:cNvSpPr>
          <p:nvPr/>
        </p:nvSpPr>
        <p:spPr bwMode="auto">
          <a:xfrm>
            <a:off x="304800" y="976425"/>
            <a:ext cx="6695440"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Arial" panose="020B0604020202020204" pitchFamily="34" charset="0"/>
              </a:rPr>
              <a:t>Use the emoji reactions in Webex to let us know how you’re feeling as we get started!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 if you’re excited</a:t>
            </a:r>
          </a:p>
          <a:p>
            <a:pPr lvl="0" eaLnBrk="0" fontAlgn="base" hangingPunct="0">
              <a:spcBef>
                <a:spcPct val="0"/>
              </a:spcBef>
              <a:spcAft>
                <a:spcPct val="0"/>
              </a:spcAft>
              <a:buFontTx/>
              <a:buChar char="•"/>
            </a:pPr>
            <a:r>
              <a:rPr lang="en-US" altLang="en-US" sz="2400" dirty="0">
                <a:latin typeface="Arial" panose="020B0604020202020204" pitchFamily="34" charset="0"/>
              </a:rPr>
              <a:t>👏 if you’re ready to learn</a:t>
            </a:r>
          </a:p>
          <a:p>
            <a:pPr lvl="0" eaLnBrk="0" fontAlgn="base" hangingPunct="0">
              <a:spcBef>
                <a:spcPct val="0"/>
              </a:spcBef>
              <a:spcAft>
                <a:spcPct val="0"/>
              </a:spcAft>
              <a:buFontTx/>
              <a:buChar char="•"/>
            </a:pPr>
            <a:r>
              <a:rPr lang="en-US" altLang="en-US" sz="2400" dirty="0">
                <a:latin typeface="Arial" panose="020B0604020202020204" pitchFamily="34" charset="0"/>
              </a:rPr>
              <a:t>🙌 if this is your first Parent Institute</a:t>
            </a:r>
          </a:p>
          <a:p>
            <a:pPr lvl="0" eaLnBrk="0" fontAlgn="base" hangingPunct="0">
              <a:spcBef>
                <a:spcPct val="0"/>
              </a:spcBef>
              <a:spcAft>
                <a:spcPct val="0"/>
              </a:spcAft>
              <a:buFontTx/>
              <a:buChar char="•"/>
            </a:pPr>
            <a:r>
              <a:rPr lang="en-US" altLang="en-US" sz="2400" dirty="0">
                <a:latin typeface="Arial" panose="020B0604020202020204" pitchFamily="34" charset="0"/>
              </a:rPr>
              <a:t>❤️ to show support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a:p>
            <a:r>
              <a:rPr lang="en-US" sz="2400" b="1" dirty="0"/>
              <a:t>🐢 Turtle &amp; 🐇  Bunny Slides (During Presentations)</a:t>
            </a:r>
          </a:p>
          <a:p>
            <a:r>
              <a:rPr lang="en-US" sz="2400" b="1" dirty="0"/>
              <a:t>Directions to put on the slides (attendees see):</a:t>
            </a:r>
            <a:endParaRPr lang="en-US" sz="2400" dirty="0"/>
          </a:p>
          <a:p>
            <a:r>
              <a:rPr lang="en-US" sz="2400" dirty="0"/>
              <a:t>🐢 </a:t>
            </a:r>
            <a:r>
              <a:rPr lang="en-US" sz="2400" i="1" dirty="0"/>
              <a:t>Show the turtle emoji if the presenter is speaking too fast — we’ll slow down.</a:t>
            </a:r>
            <a:endParaRPr lang="en-US" sz="2400" dirty="0"/>
          </a:p>
          <a:p>
            <a:r>
              <a:rPr lang="en-US" sz="2400" dirty="0"/>
              <a:t>🐇 </a:t>
            </a:r>
            <a:r>
              <a:rPr lang="en-US" sz="2400" i="1" dirty="0"/>
              <a:t>Show the bunny emoji if you’d like us to pick up the pace.</a:t>
            </a:r>
            <a:endParaRPr lang="en-US" sz="24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7AD5D9B1-5595-08E6-E3DE-EA50229D0F24}"/>
              </a:ext>
            </a:extLst>
          </p:cNvPr>
          <p:cNvPicPr>
            <a:picLocks noChangeAspect="1"/>
          </p:cNvPicPr>
          <p:nvPr/>
        </p:nvPicPr>
        <p:blipFill>
          <a:blip r:embed="rId4"/>
          <a:stretch>
            <a:fillRect/>
          </a:stretch>
        </p:blipFill>
        <p:spPr>
          <a:xfrm>
            <a:off x="304800" y="3599470"/>
            <a:ext cx="514422" cy="390580"/>
          </a:xfrm>
          <a:prstGeom prst="rect">
            <a:avLst/>
          </a:prstGeom>
        </p:spPr>
      </p:pic>
      <p:pic>
        <p:nvPicPr>
          <p:cNvPr id="15" name="Picture 14">
            <a:extLst>
              <a:ext uri="{FF2B5EF4-FFF2-40B4-BE49-F238E27FC236}">
                <a16:creationId xmlns:a16="http://schemas.microsoft.com/office/drawing/2014/main" id="{CE76E1FF-6047-51C9-E07F-4393A58C576C}"/>
              </a:ext>
            </a:extLst>
          </p:cNvPr>
          <p:cNvPicPr>
            <a:picLocks noChangeAspect="1"/>
          </p:cNvPicPr>
          <p:nvPr/>
        </p:nvPicPr>
        <p:blipFill>
          <a:blip r:embed="rId4"/>
          <a:stretch>
            <a:fillRect/>
          </a:stretch>
        </p:blipFill>
        <p:spPr>
          <a:xfrm>
            <a:off x="304800" y="4686590"/>
            <a:ext cx="514422" cy="390580"/>
          </a:xfrm>
          <a:prstGeom prst="rect">
            <a:avLst/>
          </a:prstGeom>
        </p:spPr>
      </p:pic>
      <p:pic>
        <p:nvPicPr>
          <p:cNvPr id="17" name="Picture 16">
            <a:extLst>
              <a:ext uri="{FF2B5EF4-FFF2-40B4-BE49-F238E27FC236}">
                <a16:creationId xmlns:a16="http://schemas.microsoft.com/office/drawing/2014/main" id="{5B4CEFA4-D96B-C9FB-70CA-5F30ED8934A4}"/>
              </a:ext>
            </a:extLst>
          </p:cNvPr>
          <p:cNvPicPr>
            <a:picLocks noChangeAspect="1"/>
          </p:cNvPicPr>
          <p:nvPr/>
        </p:nvPicPr>
        <p:blipFill>
          <a:blip r:embed="rId5"/>
          <a:stretch>
            <a:fillRect/>
          </a:stretch>
        </p:blipFill>
        <p:spPr>
          <a:xfrm>
            <a:off x="1952354" y="3599470"/>
            <a:ext cx="514422" cy="390580"/>
          </a:xfrm>
          <a:prstGeom prst="rect">
            <a:avLst/>
          </a:prstGeom>
        </p:spPr>
      </p:pic>
      <p:pic>
        <p:nvPicPr>
          <p:cNvPr id="19" name="Picture 18">
            <a:extLst>
              <a:ext uri="{FF2B5EF4-FFF2-40B4-BE49-F238E27FC236}">
                <a16:creationId xmlns:a16="http://schemas.microsoft.com/office/drawing/2014/main" id="{4D407952-8EAF-987E-A2EF-308EFC29AE8F}"/>
              </a:ext>
            </a:extLst>
          </p:cNvPr>
          <p:cNvPicPr>
            <a:picLocks noChangeAspect="1"/>
          </p:cNvPicPr>
          <p:nvPr/>
        </p:nvPicPr>
        <p:blipFill>
          <a:blip r:embed="rId5"/>
          <a:stretch>
            <a:fillRect/>
          </a:stretch>
        </p:blipFill>
        <p:spPr>
          <a:xfrm>
            <a:off x="304801" y="5427405"/>
            <a:ext cx="504760" cy="381053"/>
          </a:xfrm>
          <a:prstGeom prst="rect">
            <a:avLst/>
          </a:prstGeom>
        </p:spPr>
      </p:pic>
    </p:spTree>
    <p:extLst>
      <p:ext uri="{BB962C8B-B14F-4D97-AF65-F5344CB8AC3E}">
        <p14:creationId xmlns:p14="http://schemas.microsoft.com/office/powerpoint/2010/main" val="2820858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69C496-2379-2EFA-C608-958A2BEAC4E0}"/>
              </a:ext>
            </a:extLst>
          </p:cNvPr>
          <p:cNvSpPr>
            <a:spLocks noGrp="1"/>
          </p:cNvSpPr>
          <p:nvPr>
            <p:ph type="sldNum" sz="quarter" idx="12"/>
          </p:nvPr>
        </p:nvSpPr>
        <p:spPr/>
        <p:txBody>
          <a:bodyPr/>
          <a:lstStyle/>
          <a:p>
            <a:fld id="{25A9D4D5-7870-445B-AC9D-203BC4D48ABB}" type="slidenum">
              <a:rPr lang="en-US" smtClean="0"/>
              <a:pPr/>
              <a:t>6</a:t>
            </a:fld>
            <a:endParaRPr lang="en-US"/>
          </a:p>
        </p:txBody>
      </p:sp>
      <p:sp>
        <p:nvSpPr>
          <p:cNvPr id="3" name="Title 2">
            <a:extLst>
              <a:ext uri="{FF2B5EF4-FFF2-40B4-BE49-F238E27FC236}">
                <a16:creationId xmlns:a16="http://schemas.microsoft.com/office/drawing/2014/main" id="{CB266540-1B37-328B-24A5-56075F7B91C6}"/>
              </a:ext>
            </a:extLst>
          </p:cNvPr>
          <p:cNvSpPr>
            <a:spLocks noGrp="1"/>
          </p:cNvSpPr>
          <p:nvPr>
            <p:ph type="title"/>
          </p:nvPr>
        </p:nvSpPr>
        <p:spPr>
          <a:xfrm>
            <a:off x="3930101" y="543655"/>
            <a:ext cx="3238209" cy="525524"/>
          </a:xfrm>
        </p:spPr>
        <p:txBody>
          <a:bodyPr/>
          <a:lstStyle/>
          <a:p>
            <a:r>
              <a:rPr lang="en-US" dirty="0"/>
              <a:t>Accessing Files</a:t>
            </a:r>
          </a:p>
        </p:txBody>
      </p:sp>
      <p:sp>
        <p:nvSpPr>
          <p:cNvPr id="4" name="Content Placeholder 3">
            <a:extLst>
              <a:ext uri="{FF2B5EF4-FFF2-40B4-BE49-F238E27FC236}">
                <a16:creationId xmlns:a16="http://schemas.microsoft.com/office/drawing/2014/main" id="{A03A57A4-0E27-FAF4-9F97-CB902C8AB16D}"/>
              </a:ext>
            </a:extLst>
          </p:cNvPr>
          <p:cNvSpPr>
            <a:spLocks noGrp="1"/>
          </p:cNvSpPr>
          <p:nvPr>
            <p:ph idx="1"/>
          </p:nvPr>
        </p:nvSpPr>
        <p:spPr>
          <a:xfrm>
            <a:off x="3626068" y="1500170"/>
            <a:ext cx="3638081" cy="608725"/>
          </a:xfrm>
        </p:spPr>
        <p:txBody>
          <a:bodyPr/>
          <a:lstStyle/>
          <a:p>
            <a:pPr marL="0" indent="0">
              <a:buNone/>
            </a:pPr>
            <a:r>
              <a:rPr lang="en-US" dirty="0"/>
              <a:t>1. Click on 3 dots</a:t>
            </a:r>
          </a:p>
        </p:txBody>
      </p:sp>
      <p:pic>
        <p:nvPicPr>
          <p:cNvPr id="5" name="Picture 4" descr="A screen shot of a computer&#10;&#10;AI-generated content may be incorrect.">
            <a:extLst>
              <a:ext uri="{FF2B5EF4-FFF2-40B4-BE49-F238E27FC236}">
                <a16:creationId xmlns:a16="http://schemas.microsoft.com/office/drawing/2014/main" id="{E0FCB260-8D0D-318D-1FFA-7C93CD46FB0D}"/>
              </a:ext>
            </a:extLst>
          </p:cNvPr>
          <p:cNvPicPr>
            <a:picLocks noChangeAspect="1"/>
          </p:cNvPicPr>
          <p:nvPr/>
        </p:nvPicPr>
        <p:blipFill>
          <a:blip r:embed="rId3"/>
          <a:stretch>
            <a:fillRect/>
          </a:stretch>
        </p:blipFill>
        <p:spPr>
          <a:xfrm>
            <a:off x="525517" y="315451"/>
            <a:ext cx="2984940" cy="5860947"/>
          </a:xfrm>
          <a:prstGeom prst="rect">
            <a:avLst/>
          </a:prstGeom>
        </p:spPr>
      </p:pic>
      <p:pic>
        <p:nvPicPr>
          <p:cNvPr id="6" name="Picture 5" descr="A screenshot of a webinar&#10;&#10;AI-generated content may be incorrect.">
            <a:extLst>
              <a:ext uri="{FF2B5EF4-FFF2-40B4-BE49-F238E27FC236}">
                <a16:creationId xmlns:a16="http://schemas.microsoft.com/office/drawing/2014/main" id="{2A8CB632-7658-E187-AE42-BA8B4FB52258}"/>
              </a:ext>
            </a:extLst>
          </p:cNvPr>
          <p:cNvPicPr>
            <a:picLocks noChangeAspect="1"/>
          </p:cNvPicPr>
          <p:nvPr/>
        </p:nvPicPr>
        <p:blipFill>
          <a:blip r:embed="rId4"/>
          <a:stretch>
            <a:fillRect/>
          </a:stretch>
        </p:blipFill>
        <p:spPr>
          <a:xfrm>
            <a:off x="7661275" y="389212"/>
            <a:ext cx="3857625" cy="2009775"/>
          </a:xfrm>
          <a:prstGeom prst="rect">
            <a:avLst/>
          </a:prstGeom>
        </p:spPr>
      </p:pic>
      <p:sp>
        <p:nvSpPr>
          <p:cNvPr id="8" name="TextBox 7">
            <a:extLst>
              <a:ext uri="{FF2B5EF4-FFF2-40B4-BE49-F238E27FC236}">
                <a16:creationId xmlns:a16="http://schemas.microsoft.com/office/drawing/2014/main" id="{DA8373FE-E7EE-78D9-00B4-467F6A02C191}"/>
              </a:ext>
            </a:extLst>
          </p:cNvPr>
          <p:cNvSpPr txBox="1"/>
          <p:nvPr/>
        </p:nvSpPr>
        <p:spPr>
          <a:xfrm>
            <a:off x="7767145" y="2474893"/>
            <a:ext cx="3505618" cy="954107"/>
          </a:xfrm>
          <a:prstGeom prst="rect">
            <a:avLst/>
          </a:prstGeom>
          <a:noFill/>
        </p:spPr>
        <p:txBody>
          <a:bodyPr wrap="square">
            <a:spAutoFit/>
          </a:bodyPr>
          <a:lstStyle/>
          <a:p>
            <a:r>
              <a:rPr lang="en-US" sz="2800" b="1" dirty="0">
                <a:latin typeface="Arial" panose="020B0604020202020204" pitchFamily="34" charset="0"/>
                <a:cs typeface="Arial" panose="020B0604020202020204" pitchFamily="34" charset="0"/>
              </a:rPr>
              <a:t>Click on content</a:t>
            </a:r>
          </a:p>
          <a:p>
            <a:r>
              <a:rPr lang="en-US" sz="2800" b="1" dirty="0">
                <a:latin typeface="Arial" panose="020B0604020202020204" pitchFamily="34" charset="0"/>
                <a:cs typeface="Arial" panose="020B0604020202020204" pitchFamily="34" charset="0"/>
              </a:rPr>
              <a:t>Content will appear</a:t>
            </a:r>
            <a:endParaRPr lang="en-US" sz="2400" b="1"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49E0BDBC-82EF-E8CF-48AD-53006AF3B7C7}"/>
              </a:ext>
            </a:extLst>
          </p:cNvPr>
          <p:cNvPicPr>
            <a:picLocks noChangeAspect="1"/>
          </p:cNvPicPr>
          <p:nvPr/>
        </p:nvPicPr>
        <p:blipFill>
          <a:blip r:embed="rId5"/>
          <a:stretch>
            <a:fillRect/>
          </a:stretch>
        </p:blipFill>
        <p:spPr>
          <a:xfrm>
            <a:off x="7042916" y="3590743"/>
            <a:ext cx="4907346" cy="2461317"/>
          </a:xfrm>
          <a:prstGeom prst="rect">
            <a:avLst/>
          </a:prstGeom>
        </p:spPr>
      </p:pic>
      <p:cxnSp>
        <p:nvCxnSpPr>
          <p:cNvPr id="13" name="Straight Arrow Connector 12">
            <a:extLst>
              <a:ext uri="{FF2B5EF4-FFF2-40B4-BE49-F238E27FC236}">
                <a16:creationId xmlns:a16="http://schemas.microsoft.com/office/drawing/2014/main" id="{C8FD8B4A-0A32-880D-7853-AD895D2F5F34}"/>
              </a:ext>
            </a:extLst>
          </p:cNvPr>
          <p:cNvCxnSpPr>
            <a:cxnSpLocks/>
          </p:cNvCxnSpPr>
          <p:nvPr/>
        </p:nvCxnSpPr>
        <p:spPr>
          <a:xfrm flipH="1">
            <a:off x="3352800" y="2028497"/>
            <a:ext cx="1348585" cy="3867806"/>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38C39E3-A0C8-3860-0039-B4789887DCF1}"/>
              </a:ext>
            </a:extLst>
          </p:cNvPr>
          <p:cNvCxnSpPr>
            <a:cxnSpLocks/>
          </p:cNvCxnSpPr>
          <p:nvPr/>
        </p:nvCxnSpPr>
        <p:spPr>
          <a:xfrm flipV="1">
            <a:off x="10405241" y="1500170"/>
            <a:ext cx="599090" cy="974723"/>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2DF723D-CC48-5AC9-294D-5AE585808E39}"/>
              </a:ext>
            </a:extLst>
          </p:cNvPr>
          <p:cNvCxnSpPr>
            <a:cxnSpLocks/>
          </p:cNvCxnSpPr>
          <p:nvPr/>
        </p:nvCxnSpPr>
        <p:spPr>
          <a:xfrm>
            <a:off x="10594428" y="3429000"/>
            <a:ext cx="599089" cy="2183524"/>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676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3C950-A5CB-C069-20CB-B00DA3DC0ED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28241B-D625-41CC-85C0-CFC90DEBC55E}"/>
              </a:ext>
            </a:extLst>
          </p:cNvPr>
          <p:cNvSpPr>
            <a:spLocks noGrp="1"/>
          </p:cNvSpPr>
          <p:nvPr>
            <p:ph type="sldNum" sz="quarter" idx="12"/>
          </p:nvPr>
        </p:nvSpPr>
        <p:spPr/>
        <p:txBody>
          <a:bodyPr/>
          <a:lstStyle/>
          <a:p>
            <a:fld id="{25A9D4D5-7870-445B-AC9D-203BC4D48ABB}" type="slidenum">
              <a:rPr lang="en-US" smtClean="0"/>
              <a:pPr/>
              <a:t>7</a:t>
            </a:fld>
            <a:endParaRPr lang="en-US"/>
          </a:p>
        </p:txBody>
      </p:sp>
      <p:sp>
        <p:nvSpPr>
          <p:cNvPr id="3" name="Title 2">
            <a:extLst>
              <a:ext uri="{FF2B5EF4-FFF2-40B4-BE49-F238E27FC236}">
                <a16:creationId xmlns:a16="http://schemas.microsoft.com/office/drawing/2014/main" id="{5463C965-64A3-3B55-985D-5643B240CA97}"/>
              </a:ext>
            </a:extLst>
          </p:cNvPr>
          <p:cNvSpPr>
            <a:spLocks noGrp="1"/>
          </p:cNvSpPr>
          <p:nvPr>
            <p:ph type="title"/>
          </p:nvPr>
        </p:nvSpPr>
        <p:spPr>
          <a:xfrm>
            <a:off x="161077" y="236862"/>
            <a:ext cx="11717665" cy="525524"/>
          </a:xfrm>
        </p:spPr>
        <p:txBody>
          <a:bodyPr/>
          <a:lstStyle/>
          <a:p>
            <a:r>
              <a:rPr lang="en-US" dirty="0"/>
              <a:t>Virtual Attendees -Choose Your Language</a:t>
            </a:r>
          </a:p>
        </p:txBody>
      </p:sp>
      <p:sp>
        <p:nvSpPr>
          <p:cNvPr id="6" name="TextBox 5">
            <a:extLst>
              <a:ext uri="{FF2B5EF4-FFF2-40B4-BE49-F238E27FC236}">
                <a16:creationId xmlns:a16="http://schemas.microsoft.com/office/drawing/2014/main" id="{175C2273-F865-2F59-2166-CFC9E1473A38}"/>
              </a:ext>
            </a:extLst>
          </p:cNvPr>
          <p:cNvSpPr txBox="1"/>
          <p:nvPr/>
        </p:nvSpPr>
        <p:spPr>
          <a:xfrm>
            <a:off x="313257" y="633777"/>
            <a:ext cx="7481878" cy="6011902"/>
          </a:xfrm>
          <a:prstGeom prst="rect">
            <a:avLst/>
          </a:prstGeom>
          <a:noFill/>
        </p:spPr>
        <p:txBody>
          <a:bodyPr wrap="square">
            <a:spAutoFit/>
          </a:bodyPr>
          <a:lstStyle/>
          <a:p>
            <a:pPr marL="0" marR="0" lvl="0" indent="0" algn="l">
              <a:lnSpc>
                <a:spcPct val="100000"/>
              </a:lnSpc>
              <a:spcBef>
                <a:spcPts val="1000"/>
              </a:spcBef>
              <a:spcAft>
                <a:spcPts val="0"/>
              </a:spcAft>
              <a:buNone/>
            </a:pPr>
            <a:r>
              <a:rPr lang="en-US" sz="3200" b="1" u="none" strike="noStrike" noProof="0" dirty="0"/>
              <a:t>Desktop:</a:t>
            </a:r>
            <a:r>
              <a:rPr lang="en-US" sz="3200" u="none" strike="noStrike" noProof="0" dirty="0"/>
              <a:t>  </a:t>
            </a:r>
          </a:p>
          <a:p>
            <a:pPr marL="342900" marR="0" lvl="0" indent="-342900" algn="l">
              <a:lnSpc>
                <a:spcPct val="100000"/>
              </a:lnSpc>
              <a:spcBef>
                <a:spcPts val="1000"/>
              </a:spcBef>
              <a:spcAft>
                <a:spcPts val="0"/>
              </a:spcAft>
              <a:buAutoNum type="arabicPeriod"/>
            </a:pPr>
            <a:r>
              <a:rPr lang="en-US" dirty="0"/>
              <a:t>Look at the bottom of your Webex screen.</a:t>
            </a:r>
          </a:p>
          <a:p>
            <a:pPr lvl="0">
              <a:spcBef>
                <a:spcPts val="1000"/>
              </a:spcBef>
            </a:pPr>
            <a:r>
              <a:rPr lang="es-ES" sz="1600" dirty="0">
                <a:solidFill>
                  <a:srgbClr val="00B0F0"/>
                </a:solidFill>
              </a:rPr>
              <a:t>Mira la parte inferior de tu pantalla de Webex.</a:t>
            </a:r>
          </a:p>
          <a:p>
            <a:pPr>
              <a:spcBef>
                <a:spcPts val="1000"/>
              </a:spcBef>
            </a:pPr>
            <a:r>
              <a:rPr lang="pt-BR" sz="1600" dirty="0">
                <a:solidFill>
                  <a:srgbClr val="00B050"/>
                </a:solidFill>
              </a:rPr>
              <a:t>Gade anba ekran Webex ou a.</a:t>
            </a:r>
          </a:p>
          <a:p>
            <a:pPr>
              <a:spcBef>
                <a:spcPts val="1000"/>
              </a:spcBef>
            </a:pPr>
            <a:endParaRPr lang="pt-BR" sz="1600" dirty="0">
              <a:solidFill>
                <a:srgbClr val="00B050"/>
              </a:solidFill>
            </a:endParaRPr>
          </a:p>
          <a:p>
            <a:pPr marL="0" marR="0" lvl="0" indent="0" algn="l">
              <a:lnSpc>
                <a:spcPct val="100000"/>
              </a:lnSpc>
              <a:spcBef>
                <a:spcPts val="1000"/>
              </a:spcBef>
              <a:spcAft>
                <a:spcPts val="0"/>
              </a:spcAft>
              <a:buNone/>
            </a:pPr>
            <a:r>
              <a:rPr lang="en-US" sz="1800" u="none" strike="noStrike" noProof="0" dirty="0"/>
              <a:t>2. Find the Interpretation icon and click on it.</a:t>
            </a:r>
          </a:p>
          <a:p>
            <a:pPr lvl="0">
              <a:spcBef>
                <a:spcPts val="1000"/>
              </a:spcBef>
            </a:pPr>
            <a:r>
              <a:rPr lang="es-ES" sz="1600" dirty="0">
                <a:solidFill>
                  <a:srgbClr val="00B0F0"/>
                </a:solidFill>
              </a:rPr>
              <a:t>Busca el icono de interpretación y hágale un clic.</a:t>
            </a:r>
          </a:p>
          <a:p>
            <a:pPr>
              <a:spcBef>
                <a:spcPts val="1000"/>
              </a:spcBef>
            </a:pPr>
            <a:r>
              <a:rPr lang="en-US" sz="1600" dirty="0">
                <a:solidFill>
                  <a:srgbClr val="00B050"/>
                </a:solidFill>
              </a:rPr>
              <a:t>Jwenn ikòn entèpretasyon an epi klike sou li.</a:t>
            </a:r>
          </a:p>
          <a:p>
            <a:pPr marL="0" marR="0" lvl="0" indent="0" algn="l">
              <a:lnSpc>
                <a:spcPct val="100000"/>
              </a:lnSpc>
              <a:spcBef>
                <a:spcPts val="1000"/>
              </a:spcBef>
              <a:spcAft>
                <a:spcPts val="0"/>
              </a:spcAft>
              <a:buNone/>
            </a:pPr>
            <a:endParaRPr lang="en-US" dirty="0"/>
          </a:p>
          <a:p>
            <a:pPr marL="0" marR="0" lvl="0" indent="0" algn="l">
              <a:lnSpc>
                <a:spcPct val="100000"/>
              </a:lnSpc>
              <a:spcBef>
                <a:spcPts val="1000"/>
              </a:spcBef>
              <a:spcAft>
                <a:spcPts val="0"/>
              </a:spcAft>
              <a:buNone/>
            </a:pPr>
            <a:r>
              <a:rPr lang="en-US" sz="1800" u="none" strike="noStrike" noProof="0" dirty="0"/>
              <a:t>3.Select your language</a:t>
            </a:r>
          </a:p>
          <a:p>
            <a:pPr marL="0" marR="0" lvl="0" indent="0" algn="l">
              <a:lnSpc>
                <a:spcPct val="100000"/>
              </a:lnSpc>
              <a:spcBef>
                <a:spcPts val="1000"/>
              </a:spcBef>
              <a:spcAft>
                <a:spcPts val="0"/>
              </a:spcAft>
              <a:buNone/>
            </a:pPr>
            <a:r>
              <a:rPr lang="en-US" sz="1600" dirty="0">
                <a:solidFill>
                  <a:schemeClr val="accent1"/>
                </a:solidFill>
              </a:rPr>
              <a:t>Seleccione un idioma</a:t>
            </a:r>
          </a:p>
          <a:p>
            <a:pPr marL="0" marR="0" lvl="0" indent="0" algn="l">
              <a:lnSpc>
                <a:spcPct val="100000"/>
              </a:lnSpc>
              <a:spcBef>
                <a:spcPts val="1000"/>
              </a:spcBef>
              <a:spcAft>
                <a:spcPts val="0"/>
              </a:spcAft>
              <a:buNone/>
            </a:pPr>
            <a:r>
              <a:rPr lang="en-US" sz="1600" dirty="0">
                <a:solidFill>
                  <a:srgbClr val="00B050"/>
                </a:solidFill>
              </a:rPr>
              <a:t>Chwazi yon lang</a:t>
            </a:r>
          </a:p>
          <a:p>
            <a:pPr marL="0" marR="0" lvl="0" indent="0" algn="l">
              <a:lnSpc>
                <a:spcPct val="100000"/>
              </a:lnSpc>
              <a:spcBef>
                <a:spcPts val="1000"/>
              </a:spcBef>
              <a:spcAft>
                <a:spcPts val="0"/>
              </a:spcAft>
              <a:buNone/>
            </a:pPr>
            <a:endParaRPr lang="en-US" sz="1600" dirty="0">
              <a:solidFill>
                <a:srgbClr val="00B050"/>
              </a:solidFill>
            </a:endParaRPr>
          </a:p>
          <a:p>
            <a:pPr>
              <a:spcBef>
                <a:spcPts val="1000"/>
              </a:spcBef>
            </a:pPr>
            <a:r>
              <a:rPr lang="en-US" sz="1800" u="none" strike="noStrike" noProof="0" dirty="0"/>
              <a:t>4.Adjust the Volume. </a:t>
            </a:r>
            <a:r>
              <a:rPr lang="en-US" sz="1600" dirty="0">
                <a:solidFill>
                  <a:srgbClr val="00B0F0"/>
                </a:solidFill>
              </a:rPr>
              <a:t>Ajuste el volume. </a:t>
            </a:r>
            <a:r>
              <a:rPr lang="en-US" sz="1600" dirty="0">
                <a:solidFill>
                  <a:srgbClr val="00B050"/>
                </a:solidFill>
              </a:rPr>
              <a:t>Ajiste volim la.</a:t>
            </a:r>
          </a:p>
          <a:p>
            <a:pPr marL="0" marR="0" lvl="0" indent="0" algn="l">
              <a:lnSpc>
                <a:spcPct val="100000"/>
              </a:lnSpc>
              <a:spcBef>
                <a:spcPts val="1000"/>
              </a:spcBef>
              <a:spcAft>
                <a:spcPts val="0"/>
              </a:spcAft>
              <a:buNone/>
            </a:pPr>
            <a:endParaRPr lang="en-US" sz="1800" u="none" strike="noStrike" noProof="0" dirty="0"/>
          </a:p>
        </p:txBody>
      </p:sp>
      <p:pic>
        <p:nvPicPr>
          <p:cNvPr id="8" name="Picture 7">
            <a:extLst>
              <a:ext uri="{FF2B5EF4-FFF2-40B4-BE49-F238E27FC236}">
                <a16:creationId xmlns:a16="http://schemas.microsoft.com/office/drawing/2014/main" id="{75FFA57A-5A58-BC18-589F-0DDD181A1132}"/>
              </a:ext>
            </a:extLst>
          </p:cNvPr>
          <p:cNvPicPr>
            <a:picLocks noChangeAspect="1"/>
          </p:cNvPicPr>
          <p:nvPr/>
        </p:nvPicPr>
        <p:blipFill>
          <a:blip r:embed="rId3"/>
          <a:stretch>
            <a:fillRect/>
          </a:stretch>
        </p:blipFill>
        <p:spPr>
          <a:xfrm>
            <a:off x="5439066" y="1714087"/>
            <a:ext cx="1857634" cy="514422"/>
          </a:xfrm>
          <a:prstGeom prst="rect">
            <a:avLst/>
          </a:prstGeom>
        </p:spPr>
      </p:pic>
      <p:pic>
        <p:nvPicPr>
          <p:cNvPr id="10" name="Picture 9">
            <a:extLst>
              <a:ext uri="{FF2B5EF4-FFF2-40B4-BE49-F238E27FC236}">
                <a16:creationId xmlns:a16="http://schemas.microsoft.com/office/drawing/2014/main" id="{30599AE6-4F6D-4E19-00E4-5D8F0D6D6F93}"/>
              </a:ext>
            </a:extLst>
          </p:cNvPr>
          <p:cNvPicPr>
            <a:picLocks noChangeAspect="1"/>
          </p:cNvPicPr>
          <p:nvPr/>
        </p:nvPicPr>
        <p:blipFill>
          <a:blip r:embed="rId4"/>
          <a:stretch>
            <a:fillRect/>
          </a:stretch>
        </p:blipFill>
        <p:spPr>
          <a:xfrm>
            <a:off x="5205412" y="2939312"/>
            <a:ext cx="2324942" cy="1581985"/>
          </a:xfrm>
          <a:prstGeom prst="rect">
            <a:avLst/>
          </a:prstGeom>
          <a:effectLst>
            <a:innerShdw blurRad="114300">
              <a:prstClr val="black"/>
            </a:innerShdw>
          </a:effectLst>
        </p:spPr>
      </p:pic>
      <p:pic>
        <p:nvPicPr>
          <p:cNvPr id="12" name="Picture 11">
            <a:extLst>
              <a:ext uri="{FF2B5EF4-FFF2-40B4-BE49-F238E27FC236}">
                <a16:creationId xmlns:a16="http://schemas.microsoft.com/office/drawing/2014/main" id="{12C98734-E112-7E4C-32F9-A9AA98AB7E33}"/>
              </a:ext>
            </a:extLst>
          </p:cNvPr>
          <p:cNvPicPr>
            <a:picLocks noChangeAspect="1"/>
          </p:cNvPicPr>
          <p:nvPr/>
        </p:nvPicPr>
        <p:blipFill>
          <a:blip r:embed="rId5"/>
          <a:stretch>
            <a:fillRect/>
          </a:stretch>
        </p:blipFill>
        <p:spPr>
          <a:xfrm>
            <a:off x="5244142" y="4930259"/>
            <a:ext cx="2286212" cy="1254628"/>
          </a:xfrm>
          <a:prstGeom prst="rect">
            <a:avLst/>
          </a:prstGeom>
          <a:effectLst>
            <a:innerShdw blurRad="114300">
              <a:prstClr val="black"/>
            </a:innerShdw>
          </a:effectLst>
        </p:spPr>
      </p:pic>
      <p:sp>
        <p:nvSpPr>
          <p:cNvPr id="14" name="TextBox 13">
            <a:extLst>
              <a:ext uri="{FF2B5EF4-FFF2-40B4-BE49-F238E27FC236}">
                <a16:creationId xmlns:a16="http://schemas.microsoft.com/office/drawing/2014/main" id="{B7B059C2-F454-485C-C5CB-4F141AD90DFA}"/>
              </a:ext>
            </a:extLst>
          </p:cNvPr>
          <p:cNvSpPr txBox="1"/>
          <p:nvPr/>
        </p:nvSpPr>
        <p:spPr>
          <a:xfrm>
            <a:off x="8050225" y="1053558"/>
            <a:ext cx="3992880" cy="584775"/>
          </a:xfrm>
          <a:prstGeom prst="rect">
            <a:avLst/>
          </a:prstGeom>
          <a:noFill/>
        </p:spPr>
        <p:txBody>
          <a:bodyPr wrap="square">
            <a:spAutoFit/>
          </a:bodyPr>
          <a:lstStyle/>
          <a:p>
            <a:pPr marL="0" marR="0" lvl="0" indent="0" algn="ctr">
              <a:lnSpc>
                <a:spcPct val="100000"/>
              </a:lnSpc>
              <a:spcBef>
                <a:spcPts val="1000"/>
              </a:spcBef>
              <a:spcAft>
                <a:spcPts val="0"/>
              </a:spcAft>
              <a:buNone/>
            </a:pPr>
            <a:r>
              <a:rPr lang="en-US" sz="3200" b="1" u="none" strike="noStrike" noProof="0" dirty="0"/>
              <a:t>Mobile Device:</a:t>
            </a:r>
            <a:endParaRPr lang="en-US" sz="3200" u="none" strike="noStrike" noProof="0" dirty="0"/>
          </a:p>
        </p:txBody>
      </p:sp>
      <p:cxnSp>
        <p:nvCxnSpPr>
          <p:cNvPr id="17" name="Straight Arrow Connector 16">
            <a:extLst>
              <a:ext uri="{FF2B5EF4-FFF2-40B4-BE49-F238E27FC236}">
                <a16:creationId xmlns:a16="http://schemas.microsoft.com/office/drawing/2014/main" id="{BE840229-16DD-4F24-914F-58B0968007FD}"/>
              </a:ext>
            </a:extLst>
          </p:cNvPr>
          <p:cNvCxnSpPr>
            <a:cxnSpLocks/>
          </p:cNvCxnSpPr>
          <p:nvPr/>
        </p:nvCxnSpPr>
        <p:spPr>
          <a:xfrm flipV="1">
            <a:off x="2956560" y="1980224"/>
            <a:ext cx="2482506" cy="785082"/>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CE8FFA0-CEA0-B5E4-C582-68C83D33D328}"/>
              </a:ext>
            </a:extLst>
          </p:cNvPr>
          <p:cNvCxnSpPr>
            <a:cxnSpLocks/>
          </p:cNvCxnSpPr>
          <p:nvPr/>
        </p:nvCxnSpPr>
        <p:spPr>
          <a:xfrm flipV="1">
            <a:off x="2596433" y="5293299"/>
            <a:ext cx="2558077" cy="527833"/>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95FE101-3540-F580-2A5F-B55A8F04E509}"/>
              </a:ext>
            </a:extLst>
          </p:cNvPr>
          <p:cNvCxnSpPr>
            <a:cxnSpLocks/>
          </p:cNvCxnSpPr>
          <p:nvPr/>
        </p:nvCxnSpPr>
        <p:spPr>
          <a:xfrm flipV="1">
            <a:off x="2677600" y="3723471"/>
            <a:ext cx="2395741" cy="738448"/>
          </a:xfrm>
          <a:prstGeom prst="straightConnector1">
            <a:avLst/>
          </a:prstGeom>
          <a:ln w="76200" cmpd="tri">
            <a:headEnd w="lg" len="lg"/>
            <a:tailEnd type="triangle" w="lg" len="lg"/>
          </a:ln>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EF6D579B-79E5-C173-B7EC-FB4E9753058F}"/>
              </a:ext>
            </a:extLst>
          </p:cNvPr>
          <p:cNvPicPr>
            <a:picLocks noChangeAspect="1"/>
          </p:cNvPicPr>
          <p:nvPr/>
        </p:nvPicPr>
        <p:blipFill>
          <a:blip r:embed="rId6"/>
          <a:stretch>
            <a:fillRect/>
          </a:stretch>
        </p:blipFill>
        <p:spPr>
          <a:xfrm>
            <a:off x="8324918" y="1638333"/>
            <a:ext cx="3443494" cy="4597273"/>
          </a:xfrm>
          <a:prstGeom prst="rect">
            <a:avLst/>
          </a:prstGeom>
          <a:effectLst>
            <a:innerShdw blurRad="114300">
              <a:prstClr val="black"/>
            </a:innerShdw>
          </a:effectLst>
        </p:spPr>
      </p:pic>
    </p:spTree>
    <p:extLst>
      <p:ext uri="{BB962C8B-B14F-4D97-AF65-F5344CB8AC3E}">
        <p14:creationId xmlns:p14="http://schemas.microsoft.com/office/powerpoint/2010/main" val="3057973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AC16ED-FCE6-F845-880A-2B4B6C374FF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0000E74-7E21-4A2B-86D4-C487A578C980}" type="slidenum">
              <a:rPr kumimoji="0" lang="en-US" sz="1200" b="0" i="0" u="none" strike="noStrike" kern="1200" cap="none" spc="0" normalizeH="0" baseline="0" noProof="0" smtClean="0">
                <a:ln>
                  <a:noFill/>
                </a:ln>
                <a:solidFill>
                  <a:srgbClr val="595A5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595A5C"/>
              </a:solidFill>
              <a:effectLst/>
              <a:uLnTx/>
              <a:uFillTx/>
              <a:latin typeface="Arial"/>
              <a:ea typeface="+mn-ea"/>
              <a:cs typeface="+mn-cs"/>
            </a:endParaRPr>
          </a:p>
        </p:txBody>
      </p:sp>
      <p:sp>
        <p:nvSpPr>
          <p:cNvPr id="2" name="Title 1">
            <a:extLst>
              <a:ext uri="{FF2B5EF4-FFF2-40B4-BE49-F238E27FC236}">
                <a16:creationId xmlns:a16="http://schemas.microsoft.com/office/drawing/2014/main" id="{37CE4646-863E-B4CB-1211-D31544A3DF26}"/>
              </a:ext>
            </a:extLst>
          </p:cNvPr>
          <p:cNvSpPr>
            <a:spLocks noGrp="1"/>
          </p:cNvSpPr>
          <p:nvPr>
            <p:ph type="title" idx="4294967295"/>
          </p:nvPr>
        </p:nvSpPr>
        <p:spPr>
          <a:xfrm>
            <a:off x="622829" y="536576"/>
            <a:ext cx="10668000" cy="536575"/>
          </a:xfrm>
        </p:spPr>
        <p:txBody>
          <a:bodyPr>
            <a:noAutofit/>
          </a:bodyPr>
          <a:lstStyle/>
          <a:p>
            <a:r>
              <a:rPr lang="en-US" sz="4000" b="1" dirty="0">
                <a:solidFill>
                  <a:srgbClr val="00B0F0"/>
                </a:solidFill>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3B092CA5-1B4D-68CB-AD27-609840DF8B22}"/>
              </a:ext>
            </a:extLst>
          </p:cNvPr>
          <p:cNvSpPr>
            <a:spLocks noGrp="1"/>
          </p:cNvSpPr>
          <p:nvPr>
            <p:ph idx="4294967295"/>
          </p:nvPr>
        </p:nvSpPr>
        <p:spPr>
          <a:xfrm>
            <a:off x="622829" y="1452282"/>
            <a:ext cx="10410931" cy="4704678"/>
          </a:xfrm>
        </p:spPr>
        <p:txBody>
          <a:bodyPr>
            <a:noAutofit/>
          </a:bodyPr>
          <a:lstStyle/>
          <a:p>
            <a:r>
              <a:rPr lang="en-US" sz="3600" b="1" dirty="0">
                <a:solidFill>
                  <a:srgbClr val="00B0F0"/>
                </a:solidFill>
                <a:latin typeface="Arial" panose="020B0604020202020204" pitchFamily="34" charset="0"/>
                <a:cs typeface="Arial" panose="020B0604020202020204" pitchFamily="34" charset="0"/>
              </a:rPr>
              <a:t>MPAC (Migrant Parent Advisory Counsel)</a:t>
            </a:r>
          </a:p>
          <a:p>
            <a:pPr lvl="1"/>
            <a:r>
              <a:rPr lang="en-US" sz="3200" b="1" dirty="0">
                <a:solidFill>
                  <a:srgbClr val="00B0F0"/>
                </a:solidFill>
                <a:latin typeface="Arial" panose="020B0604020202020204" pitchFamily="34" charset="0"/>
                <a:cs typeface="Arial" panose="020B0604020202020204" pitchFamily="34" charset="0"/>
              </a:rPr>
              <a:t>Migrant Secondary Education Parent Institute</a:t>
            </a:r>
          </a:p>
          <a:p>
            <a:pPr lvl="1"/>
            <a:r>
              <a:rPr lang="en-US" sz="3200" b="1" dirty="0">
                <a:solidFill>
                  <a:srgbClr val="00B0F0"/>
                </a:solidFill>
                <a:latin typeface="Arial" panose="020B0604020202020204" pitchFamily="34" charset="0"/>
                <a:cs typeface="Arial" panose="020B0604020202020204" pitchFamily="34" charset="0"/>
              </a:rPr>
              <a:t>Migrant Education Program Services</a:t>
            </a:r>
          </a:p>
          <a:p>
            <a:pPr lvl="1"/>
            <a:r>
              <a:rPr lang="en-US" sz="3200" b="1" dirty="0">
                <a:solidFill>
                  <a:srgbClr val="00B0F0"/>
                </a:solidFill>
                <a:latin typeface="Arial" panose="020B0604020202020204" pitchFamily="34" charset="0"/>
                <a:cs typeface="Arial" panose="020B0604020202020204" pitchFamily="34" charset="0"/>
              </a:rPr>
              <a:t>MPAC Elections</a:t>
            </a:r>
          </a:p>
          <a:p>
            <a:pPr lvl="1"/>
            <a:r>
              <a:rPr lang="en-US" sz="3200" b="1" dirty="0">
                <a:solidFill>
                  <a:srgbClr val="00B0F0"/>
                </a:solidFill>
                <a:latin typeface="Arial" panose="020B0604020202020204" pitchFamily="34" charset="0"/>
                <a:cs typeface="Arial" panose="020B0604020202020204" pitchFamily="34" charset="0"/>
              </a:rPr>
              <a:t>Early Learning Programs</a:t>
            </a:r>
          </a:p>
          <a:p>
            <a:pPr lvl="1"/>
            <a:r>
              <a:rPr lang="en-US" sz="3200" b="1" dirty="0">
                <a:solidFill>
                  <a:srgbClr val="00B0F0"/>
                </a:solidFill>
                <a:latin typeface="Arial" panose="020B0604020202020204" pitchFamily="34" charset="0"/>
                <a:cs typeface="Arial" panose="020B0604020202020204" pitchFamily="34" charset="0"/>
              </a:rPr>
              <a:t>Questions &amp; Answers</a:t>
            </a:r>
          </a:p>
          <a:p>
            <a:r>
              <a:rPr lang="en-US" sz="3600" b="1" dirty="0">
                <a:solidFill>
                  <a:srgbClr val="00B0F0"/>
                </a:solidFill>
                <a:latin typeface="Arial" panose="020B0604020202020204" pitchFamily="34" charset="0"/>
                <a:cs typeface="Arial" panose="020B0604020202020204" pitchFamily="34" charset="0"/>
              </a:rPr>
              <a:t>Migrant Parent Institute</a:t>
            </a:r>
          </a:p>
        </p:txBody>
      </p:sp>
    </p:spTree>
    <p:extLst>
      <p:ext uri="{BB962C8B-B14F-4D97-AF65-F5344CB8AC3E}">
        <p14:creationId xmlns:p14="http://schemas.microsoft.com/office/powerpoint/2010/main" val="1738024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693FDC-EE31-4113-A8A6-2E73C3C19C05}"/>
              </a:ext>
            </a:extLst>
          </p:cNvPr>
          <p:cNvSpPr>
            <a:spLocks noGrp="1"/>
          </p:cNvSpPr>
          <p:nvPr>
            <p:ph type="sldNum" sz="quarter" idx="12"/>
          </p:nvPr>
        </p:nvSpPr>
        <p:spPr/>
        <p:txBody>
          <a:bodyPr/>
          <a:lstStyle/>
          <a:p>
            <a:fld id="{30000E74-7E21-4A2B-86D4-C487A578C980}" type="slidenum">
              <a:rPr lang="en-US" smtClean="0"/>
              <a:pPr/>
              <a:t>9</a:t>
            </a:fld>
            <a:endParaRPr lang="en-US"/>
          </a:p>
        </p:txBody>
      </p:sp>
      <p:sp>
        <p:nvSpPr>
          <p:cNvPr id="3" name="Title 2">
            <a:extLst>
              <a:ext uri="{FF2B5EF4-FFF2-40B4-BE49-F238E27FC236}">
                <a16:creationId xmlns:a16="http://schemas.microsoft.com/office/drawing/2014/main" id="{E694BB3F-61FE-4F28-8843-9D75BBA59F8B}"/>
              </a:ext>
            </a:extLst>
          </p:cNvPr>
          <p:cNvSpPr>
            <a:spLocks noGrp="1"/>
          </p:cNvSpPr>
          <p:nvPr>
            <p:ph type="title"/>
          </p:nvPr>
        </p:nvSpPr>
        <p:spPr>
          <a:xfrm>
            <a:off x="219694" y="365126"/>
            <a:ext cx="8921174" cy="525524"/>
          </a:xfrm>
        </p:spPr>
        <p:txBody>
          <a:bodyPr>
            <a:noAutofit/>
          </a:bodyPr>
          <a:lstStyle/>
          <a:p>
            <a:r>
              <a:rPr lang="en-US" b="1" dirty="0">
                <a:cs typeface="Arial"/>
              </a:rPr>
              <a:t>Migrant Education Program Staff</a:t>
            </a:r>
          </a:p>
        </p:txBody>
      </p:sp>
      <p:graphicFrame>
        <p:nvGraphicFramePr>
          <p:cNvPr id="6" name="Table 5">
            <a:extLst>
              <a:ext uri="{FF2B5EF4-FFF2-40B4-BE49-F238E27FC236}">
                <a16:creationId xmlns:a16="http://schemas.microsoft.com/office/drawing/2014/main" id="{A7967BB2-4455-447F-92D6-DC0EFB257273}"/>
              </a:ext>
            </a:extLst>
          </p:cNvPr>
          <p:cNvGraphicFramePr>
            <a:graphicFrameLocks noGrp="1"/>
          </p:cNvGraphicFramePr>
          <p:nvPr>
            <p:extLst>
              <p:ext uri="{D42A27DB-BD31-4B8C-83A1-F6EECF244321}">
                <p14:modId xmlns:p14="http://schemas.microsoft.com/office/powerpoint/2010/main" val="1865225009"/>
              </p:ext>
            </p:extLst>
          </p:nvPr>
        </p:nvGraphicFramePr>
        <p:xfrm>
          <a:off x="1383988" y="818499"/>
          <a:ext cx="9603317" cy="5537851"/>
        </p:xfrm>
        <a:graphic>
          <a:graphicData uri="http://schemas.openxmlformats.org/drawingml/2006/table">
            <a:tbl>
              <a:tblPr/>
              <a:tblGrid>
                <a:gridCol w="5920973">
                  <a:extLst>
                    <a:ext uri="{9D8B030D-6E8A-4147-A177-3AD203B41FA5}">
                      <a16:colId xmlns:a16="http://schemas.microsoft.com/office/drawing/2014/main" val="337521557"/>
                    </a:ext>
                  </a:extLst>
                </a:gridCol>
                <a:gridCol w="3682344">
                  <a:extLst>
                    <a:ext uri="{9D8B030D-6E8A-4147-A177-3AD203B41FA5}">
                      <a16:colId xmlns:a16="http://schemas.microsoft.com/office/drawing/2014/main" val="2609989178"/>
                    </a:ext>
                  </a:extLst>
                </a:gridCol>
              </a:tblGrid>
              <a:tr h="414936">
                <a:tc>
                  <a:txBody>
                    <a:bodyPr/>
                    <a:lstStyle/>
                    <a:p>
                      <a:pPr algn="ctr" rtl="0" fontAlgn="base"/>
                      <a:r>
                        <a:rPr lang="en-US" sz="1100" b="1" i="0" dirty="0">
                          <a:solidFill>
                            <a:schemeClr val="tx2">
                              <a:lumMod val="50000"/>
                            </a:schemeClr>
                          </a:solidFill>
                          <a:effectLst/>
                          <a:latin typeface="Arial"/>
                        </a:rPr>
                        <a:t>Abel Jaimes</a:t>
                      </a:r>
                      <a:endParaRPr lang="en-US" sz="1100" b="0" i="0" dirty="0">
                        <a:solidFill>
                          <a:schemeClr val="tx2">
                            <a:lumMod val="50000"/>
                          </a:schemeClr>
                        </a:solidFill>
                        <a:effectLst/>
                        <a:latin typeface="Arial"/>
                      </a:endParaRPr>
                    </a:p>
                    <a:p>
                      <a:pPr algn="ctr" rtl="0" fontAlgn="base"/>
                      <a:r>
                        <a:rPr lang="en-US" sz="1100" b="0" i="0" dirty="0">
                          <a:solidFill>
                            <a:schemeClr val="tx2">
                              <a:lumMod val="50000"/>
                            </a:schemeClr>
                          </a:solidFill>
                          <a:effectLst/>
                          <a:latin typeface="Arial"/>
                        </a:rPr>
                        <a:t>Executive Director, FSCG</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377-0218</a:t>
                      </a:r>
                    </a:p>
                    <a:p>
                      <a:pPr algn="ctr" rtl="0" fontAlgn="base"/>
                      <a:r>
                        <a:rPr lang="en-US" sz="1000" b="0" i="0" dirty="0">
                          <a:solidFill>
                            <a:srgbClr val="59595B"/>
                          </a:solidFill>
                          <a:effectLst/>
                          <a:latin typeface="Arial" panose="020B0604020202020204" pitchFamily="34" charset="0"/>
                          <a:cs typeface="Arial" panose="020B0604020202020204" pitchFamily="34" charset="0"/>
                          <a:hlinkClick r:id="rId3"/>
                        </a:rPr>
                        <a:t>jaimesab@collierschools.com</a:t>
                      </a:r>
                      <a:r>
                        <a:rPr lang="en-US" sz="1000" b="0" i="0" dirty="0">
                          <a:solidFill>
                            <a:srgbClr val="59595B"/>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2730569536"/>
                  </a:ext>
                </a:extLst>
              </a:tr>
              <a:tr h="384898">
                <a:tc>
                  <a:txBody>
                    <a:bodyPr/>
                    <a:lstStyle/>
                    <a:p>
                      <a:pPr algn="ctr" rtl="0" fontAlgn="base"/>
                      <a:r>
                        <a:rPr lang="en-US" sz="1100" b="1" i="0" dirty="0">
                          <a:solidFill>
                            <a:schemeClr val="tx2">
                              <a:lumMod val="50000"/>
                            </a:schemeClr>
                          </a:solidFill>
                          <a:effectLst/>
                          <a:latin typeface="Arial"/>
                        </a:rPr>
                        <a:t>Diana Holden</a:t>
                      </a:r>
                      <a:r>
                        <a:rPr lang="en-US" sz="1100" b="0" i="0" dirty="0">
                          <a:solidFill>
                            <a:schemeClr val="tx2">
                              <a:lumMod val="50000"/>
                            </a:schemeClr>
                          </a:solidFill>
                          <a:effectLst/>
                          <a:latin typeface="Arial"/>
                        </a:rPr>
                        <a:t> </a:t>
                      </a:r>
                    </a:p>
                    <a:p>
                      <a:pPr algn="ctr" rtl="0" fontAlgn="base"/>
                      <a:r>
                        <a:rPr lang="en-US" sz="1100" b="0" i="0" dirty="0">
                          <a:solidFill>
                            <a:schemeClr val="tx2">
                              <a:lumMod val="50000"/>
                            </a:schemeClr>
                          </a:solidFill>
                          <a:effectLst/>
                          <a:latin typeface="Arial"/>
                        </a:rPr>
                        <a:t>Director, Federal, State &amp; Competitive Grants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377-6553 </a:t>
                      </a:r>
                      <a:endParaRPr lang="en-US" sz="1000" b="0" i="0" dirty="0">
                        <a:effectLst/>
                        <a:latin typeface="Arial" panose="020B0604020202020204" pitchFamily="34" charset="0"/>
                        <a:cs typeface="Arial" panose="020B0604020202020204" pitchFamily="34" charset="0"/>
                      </a:endParaRPr>
                    </a:p>
                    <a:p>
                      <a:pPr algn="ctr" rtl="0" fontAlgn="base"/>
                      <a:r>
                        <a:rPr lang="en-US" sz="1000" b="0" i="0" u="sng" dirty="0">
                          <a:solidFill>
                            <a:srgbClr val="00B3F0"/>
                          </a:solidFill>
                          <a:effectLst/>
                          <a:latin typeface="Arial" panose="020B0604020202020204" pitchFamily="34" charset="0"/>
                          <a:cs typeface="Arial" panose="020B0604020202020204" pitchFamily="34" charset="0"/>
                        </a:rPr>
                        <a:t>HoldenDi@collierschools.com</a:t>
                      </a:r>
                      <a:r>
                        <a:rPr lang="en-US" sz="1000" b="0" i="0" dirty="0">
                          <a:solidFill>
                            <a:srgbClr val="00B3F0"/>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2614810177"/>
                  </a:ext>
                </a:extLst>
              </a:tr>
              <a:tr h="384898">
                <a:tc>
                  <a:txBody>
                    <a:bodyPr/>
                    <a:lstStyle/>
                    <a:p>
                      <a:pPr algn="ctr" rtl="0" fontAlgn="base"/>
                      <a:r>
                        <a:rPr lang="en-US" sz="1100" b="1" i="0" dirty="0">
                          <a:solidFill>
                            <a:schemeClr val="tx2">
                              <a:lumMod val="50000"/>
                            </a:schemeClr>
                          </a:solidFill>
                          <a:effectLst/>
                          <a:latin typeface="Arial"/>
                        </a:rPr>
                        <a:t>Dr. Courtney Zmach</a:t>
                      </a:r>
                      <a:r>
                        <a:rPr lang="en-US" sz="1100" b="0" i="0" dirty="0">
                          <a:solidFill>
                            <a:schemeClr val="tx2">
                              <a:lumMod val="50000"/>
                            </a:schemeClr>
                          </a:solidFill>
                          <a:effectLst/>
                          <a:latin typeface="Arial"/>
                        </a:rPr>
                        <a:t> </a:t>
                      </a:r>
                    </a:p>
                    <a:p>
                      <a:pPr algn="ctr" rtl="0" fontAlgn="base"/>
                      <a:r>
                        <a:rPr lang="en-US" sz="1100" b="0" i="0" dirty="0">
                          <a:solidFill>
                            <a:schemeClr val="tx2">
                              <a:lumMod val="50000"/>
                            </a:schemeClr>
                          </a:solidFill>
                          <a:effectLst/>
                          <a:latin typeface="Arial"/>
                        </a:rPr>
                        <a:t>Director, Grant Development, Research and Evaluation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377-3581 </a:t>
                      </a:r>
                      <a:endParaRPr lang="en-US" sz="1000" b="0" i="0" dirty="0">
                        <a:effectLst/>
                        <a:latin typeface="Arial" panose="020B0604020202020204" pitchFamily="34" charset="0"/>
                        <a:cs typeface="Arial" panose="020B0604020202020204" pitchFamily="34" charset="0"/>
                      </a:endParaRPr>
                    </a:p>
                    <a:p>
                      <a:pPr algn="ctr" rtl="0" fontAlgn="base"/>
                      <a:r>
                        <a:rPr lang="en-US" sz="1000" b="0" i="0" u="sng" dirty="0">
                          <a:solidFill>
                            <a:srgbClr val="00B3F0"/>
                          </a:solidFill>
                          <a:effectLst/>
                          <a:latin typeface="Arial" panose="020B0604020202020204" pitchFamily="34" charset="0"/>
                          <a:cs typeface="Arial" panose="020B0604020202020204" pitchFamily="34" charset="0"/>
                        </a:rPr>
                        <a:t>zmachc@collierschools.com</a:t>
                      </a:r>
                      <a:r>
                        <a:rPr lang="en-US" sz="1000" b="0" i="0" dirty="0">
                          <a:solidFill>
                            <a:srgbClr val="00B3F0"/>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3312447567"/>
                  </a:ext>
                </a:extLst>
              </a:tr>
              <a:tr h="384898">
                <a:tc>
                  <a:txBody>
                    <a:bodyPr/>
                    <a:lstStyle/>
                    <a:p>
                      <a:pPr algn="ctr" rtl="0" fontAlgn="base"/>
                      <a:r>
                        <a:rPr lang="pt-BR" sz="1100" b="1" i="0" dirty="0">
                          <a:solidFill>
                            <a:schemeClr val="tx2">
                              <a:lumMod val="50000"/>
                            </a:schemeClr>
                          </a:solidFill>
                          <a:effectLst/>
                          <a:latin typeface="Arial"/>
                        </a:rPr>
                        <a:t>Angie Cruz</a:t>
                      </a:r>
                      <a:r>
                        <a:rPr lang="pt-BR" sz="1100" b="0" i="0" dirty="0">
                          <a:solidFill>
                            <a:schemeClr val="tx2">
                              <a:lumMod val="50000"/>
                            </a:schemeClr>
                          </a:solidFill>
                          <a:effectLst/>
                          <a:latin typeface="Arial"/>
                        </a:rPr>
                        <a:t> </a:t>
                      </a:r>
                    </a:p>
                    <a:p>
                      <a:pPr algn="ctr" rtl="0" fontAlgn="base"/>
                      <a:r>
                        <a:rPr lang="pt-BR" sz="1100" b="0" i="0" dirty="0" err="1">
                          <a:solidFill>
                            <a:schemeClr val="tx2">
                              <a:lumMod val="50000"/>
                            </a:schemeClr>
                          </a:solidFill>
                          <a:effectLst/>
                          <a:latin typeface="Arial"/>
                        </a:rPr>
                        <a:t>Coordinator</a:t>
                      </a:r>
                      <a:r>
                        <a:rPr lang="pt-BR" sz="1100" b="0" i="0" dirty="0">
                          <a:solidFill>
                            <a:schemeClr val="tx2">
                              <a:lumMod val="50000"/>
                            </a:schemeClr>
                          </a:solidFill>
                          <a:effectLst/>
                          <a:latin typeface="Arial"/>
                        </a:rPr>
                        <a:t>, ESSA </a:t>
                      </a:r>
                      <a:r>
                        <a:rPr lang="pt-BR" sz="1100" b="0" i="0" dirty="0" err="1">
                          <a:solidFill>
                            <a:schemeClr val="tx2">
                              <a:lumMod val="50000"/>
                            </a:schemeClr>
                          </a:solidFill>
                          <a:effectLst/>
                          <a:latin typeface="Arial"/>
                        </a:rPr>
                        <a:t>Programs</a:t>
                      </a:r>
                      <a:r>
                        <a:rPr lang="pt-BR" sz="1100" b="0" i="0" dirty="0">
                          <a:solidFill>
                            <a:schemeClr val="tx2">
                              <a:lumMod val="50000"/>
                            </a:schemeClr>
                          </a:solidFill>
                          <a:effectLst/>
                          <a:latin typeface="Arial"/>
                        </a:rPr>
                        <a:t>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377-4578 </a:t>
                      </a:r>
                      <a:endParaRPr lang="en-US" sz="1000" b="0" i="0" dirty="0">
                        <a:effectLst/>
                        <a:latin typeface="Arial" panose="020B0604020202020204" pitchFamily="34" charset="0"/>
                        <a:cs typeface="Arial" panose="020B0604020202020204" pitchFamily="34" charset="0"/>
                      </a:endParaRPr>
                    </a:p>
                    <a:p>
                      <a:pPr algn="ctr" rtl="0" fontAlgn="base"/>
                      <a:r>
                        <a:rPr lang="en-US" sz="1000" b="0" i="0" u="sng" dirty="0">
                          <a:solidFill>
                            <a:srgbClr val="00B3F0"/>
                          </a:solidFill>
                          <a:effectLst/>
                          <a:latin typeface="Arial" panose="020B0604020202020204" pitchFamily="34" charset="0"/>
                          <a:cs typeface="Arial" panose="020B0604020202020204" pitchFamily="34" charset="0"/>
                        </a:rPr>
                        <a:t>CruzA1@collierschools.com</a:t>
                      </a:r>
                      <a:r>
                        <a:rPr lang="en-US" sz="1000" b="0" i="0" dirty="0">
                          <a:solidFill>
                            <a:srgbClr val="00B3F0"/>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2538179242"/>
                  </a:ext>
                </a:extLst>
              </a:tr>
              <a:tr h="384898">
                <a:tc>
                  <a:txBody>
                    <a:bodyPr/>
                    <a:lstStyle/>
                    <a:p>
                      <a:pPr algn="ctr" rtl="0" fontAlgn="base"/>
                      <a:r>
                        <a:rPr lang="pt-BR" sz="1100" b="1" i="0" dirty="0">
                          <a:solidFill>
                            <a:schemeClr val="tx2">
                              <a:lumMod val="50000"/>
                            </a:schemeClr>
                          </a:solidFill>
                          <a:effectLst/>
                          <a:latin typeface="Arial"/>
                        </a:rPr>
                        <a:t>Josefina Brea </a:t>
                      </a:r>
                      <a:endParaRPr lang="pt-BR" sz="1100" b="0" i="0" dirty="0">
                        <a:solidFill>
                          <a:schemeClr val="tx2">
                            <a:lumMod val="50000"/>
                          </a:schemeClr>
                        </a:solidFill>
                        <a:effectLst/>
                        <a:latin typeface="Arial"/>
                      </a:endParaRPr>
                    </a:p>
                    <a:p>
                      <a:pPr algn="ctr" rtl="0" fontAlgn="base"/>
                      <a:r>
                        <a:rPr lang="pt-BR" sz="1100" b="0" i="0" dirty="0" err="1">
                          <a:solidFill>
                            <a:schemeClr val="tx2">
                              <a:lumMod val="50000"/>
                            </a:schemeClr>
                          </a:solidFill>
                          <a:effectLst/>
                          <a:latin typeface="Arial"/>
                        </a:rPr>
                        <a:t>Coordinator</a:t>
                      </a:r>
                      <a:r>
                        <a:rPr lang="pt-BR" sz="1100" b="0" i="0" dirty="0">
                          <a:solidFill>
                            <a:schemeClr val="tx2">
                              <a:lumMod val="50000"/>
                            </a:schemeClr>
                          </a:solidFill>
                          <a:effectLst/>
                          <a:latin typeface="Arial"/>
                        </a:rPr>
                        <a:t>, ESSA </a:t>
                      </a:r>
                      <a:r>
                        <a:rPr lang="pt-BR" sz="1100" b="0" i="0" dirty="0" err="1">
                          <a:solidFill>
                            <a:schemeClr val="tx2">
                              <a:lumMod val="50000"/>
                            </a:schemeClr>
                          </a:solidFill>
                          <a:effectLst/>
                          <a:latin typeface="Arial"/>
                        </a:rPr>
                        <a:t>Programs</a:t>
                      </a:r>
                      <a:r>
                        <a:rPr lang="pt-BR" sz="1100" b="0" i="0" dirty="0">
                          <a:solidFill>
                            <a:schemeClr val="tx2">
                              <a:lumMod val="50000"/>
                            </a:schemeClr>
                          </a:solidFill>
                          <a:effectLst/>
                          <a:latin typeface="Arial"/>
                        </a:rPr>
                        <a:t> - </a:t>
                      </a:r>
                      <a:r>
                        <a:rPr lang="pt-BR" sz="1100" b="0" i="0" dirty="0" err="1">
                          <a:solidFill>
                            <a:schemeClr val="tx2">
                              <a:lumMod val="50000"/>
                            </a:schemeClr>
                          </a:solidFill>
                          <a:effectLst/>
                          <a:latin typeface="Arial"/>
                        </a:rPr>
                        <a:t>Migrant</a:t>
                      </a:r>
                      <a:r>
                        <a:rPr lang="pt-BR" sz="1100" b="0" i="0" dirty="0">
                          <a:solidFill>
                            <a:schemeClr val="tx2">
                              <a:lumMod val="50000"/>
                            </a:schemeClr>
                          </a:solidFill>
                          <a:effectLst/>
                          <a:latin typeface="Arial"/>
                        </a:rPr>
                        <a:t>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000" b="0" i="0" kern="1200" dirty="0">
                          <a:solidFill>
                            <a:srgbClr val="59595B"/>
                          </a:solidFill>
                          <a:effectLst/>
                          <a:latin typeface="Arial" panose="020B0604020202020204" pitchFamily="34" charset="0"/>
                          <a:ea typeface="+mn-ea"/>
                          <a:cs typeface="Arial" panose="020B0604020202020204" pitchFamily="34" charset="0"/>
                        </a:rPr>
                        <a:t>(239) 377-1967 </a:t>
                      </a:r>
                    </a:p>
                    <a:p>
                      <a:pPr marL="0" algn="ctr" rtl="0" eaLnBrk="1" fontAlgn="base" latinLnBrk="0" hangingPunct="1"/>
                      <a:r>
                        <a:rPr lang="en-US" sz="1000" b="0" i="0" u="sng" kern="1200" dirty="0">
                          <a:solidFill>
                            <a:srgbClr val="00B3F0"/>
                          </a:solidFill>
                          <a:effectLst/>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breaj@collierschools.com</a:t>
                      </a:r>
                      <a:r>
                        <a:rPr lang="en-US" sz="1000" b="0" i="0" u="sng" kern="1200" dirty="0">
                          <a:solidFill>
                            <a:srgbClr val="00B3F0"/>
                          </a:solidFill>
                          <a:effectLst/>
                          <a:latin typeface="Arial" panose="020B0604020202020204" pitchFamily="34" charset="0"/>
                          <a:ea typeface="+mn-ea"/>
                          <a:cs typeface="Arial" panose="020B0604020202020204" pitchFamily="34" charset="0"/>
                        </a:rPr>
                        <a:t>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3183581525"/>
                  </a:ext>
                </a:extLst>
              </a:tr>
              <a:tr h="397730">
                <a:tc>
                  <a:txBody>
                    <a:bodyPr/>
                    <a:lstStyle/>
                    <a:p>
                      <a:pPr algn="ctr" rtl="0" fontAlgn="base"/>
                      <a:r>
                        <a:rPr lang="pt-BR" sz="1100" b="1" i="0" dirty="0">
                          <a:solidFill>
                            <a:schemeClr val="tx2">
                              <a:lumMod val="50000"/>
                            </a:schemeClr>
                          </a:solidFill>
                          <a:effectLst/>
                          <a:latin typeface="Arial" panose="020B0604020202020204" pitchFamily="34" charset="0"/>
                          <a:cs typeface="Arial" panose="020B0604020202020204" pitchFamily="34" charset="0"/>
                        </a:rPr>
                        <a:t>Marlene Dimas</a:t>
                      </a:r>
                    </a:p>
                    <a:p>
                      <a:pPr algn="ctr" rtl="0" fontAlgn="base"/>
                      <a:r>
                        <a:rPr lang="pt-BR" sz="1100" b="0" i="0" dirty="0">
                          <a:solidFill>
                            <a:schemeClr val="tx2">
                              <a:lumMod val="50000"/>
                            </a:schemeClr>
                          </a:solidFill>
                          <a:effectLst/>
                          <a:latin typeface="Arial"/>
                        </a:rPr>
                        <a:t>Coordinator, ESSA Programs </a:t>
                      </a:r>
                    </a:p>
                  </a:txBody>
                  <a:tcPr marL="41310" marR="41310" marT="20655" marB="20655">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a:solidFill>
                            <a:srgbClr val="59595B"/>
                          </a:solidFill>
                          <a:effectLst/>
                          <a:latin typeface="Arial" panose="020B0604020202020204" pitchFamily="34" charset="0"/>
                          <a:cs typeface="Arial" panose="020B0604020202020204" pitchFamily="34" charset="0"/>
                        </a:rPr>
                        <a:t>(239) 377-8582 </a:t>
                      </a:r>
                      <a:endParaRPr lang="en-US" sz="1000" b="0" i="0">
                        <a:effectLst/>
                        <a:latin typeface="Arial" panose="020B0604020202020204" pitchFamily="34" charset="0"/>
                        <a:cs typeface="Arial" panose="020B0604020202020204" pitchFamily="34" charset="0"/>
                      </a:endParaRPr>
                    </a:p>
                    <a:p>
                      <a:pPr algn="ctr" rtl="0" fontAlgn="base"/>
                      <a:r>
                        <a:rPr lang="en-US" sz="1000" b="0" i="0">
                          <a:solidFill>
                            <a:srgbClr val="00B3F0"/>
                          </a:solidFill>
                          <a:effectLst/>
                          <a:latin typeface="Arial" panose="020B0604020202020204" pitchFamily="34" charset="0"/>
                          <a:cs typeface="Arial" panose="020B0604020202020204" pitchFamily="34" charset="0"/>
                        </a:rPr>
                        <a:t>dimasma@collierschools.com</a:t>
                      </a:r>
                      <a:endParaRPr lang="en-US" sz="1000" b="0" i="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1407356783"/>
                  </a:ext>
                </a:extLst>
              </a:tr>
              <a:tr h="384898">
                <a:tc>
                  <a:txBody>
                    <a:bodyPr/>
                    <a:lstStyle/>
                    <a:p>
                      <a:pPr algn="ctr" rtl="0" fontAlgn="base"/>
                      <a:r>
                        <a:rPr lang="en-US" sz="1100" b="1" i="0" dirty="0">
                          <a:solidFill>
                            <a:schemeClr val="tx2">
                              <a:lumMod val="50000"/>
                            </a:schemeClr>
                          </a:solidFill>
                          <a:effectLst/>
                          <a:latin typeface="Arial"/>
                        </a:rPr>
                        <a:t>Annia Bonilla</a:t>
                      </a:r>
                    </a:p>
                    <a:p>
                      <a:pPr algn="ctr" rtl="0" fontAlgn="base"/>
                      <a:r>
                        <a:rPr lang="en-US" sz="1100" b="0" i="0" dirty="0">
                          <a:solidFill>
                            <a:schemeClr val="tx2">
                              <a:lumMod val="50000"/>
                            </a:schemeClr>
                          </a:solidFill>
                          <a:effectLst/>
                          <a:latin typeface="Arial"/>
                        </a:rPr>
                        <a:t>Budget Analyst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lvl="0" algn="ctr">
                        <a:buNone/>
                      </a:pPr>
                      <a:r>
                        <a:rPr lang="en-US" sz="1000" b="0" i="0" u="none" strike="noStrike" noProof="0" dirty="0">
                          <a:solidFill>
                            <a:srgbClr val="59595B"/>
                          </a:solidFill>
                          <a:effectLst/>
                          <a:latin typeface="Arial" panose="020B0604020202020204" pitchFamily="34" charset="0"/>
                          <a:cs typeface="Arial" panose="020B0604020202020204" pitchFamily="34" charset="0"/>
                        </a:rPr>
                        <a:t>(239) 377-0328 </a:t>
                      </a:r>
                    </a:p>
                    <a:p>
                      <a:pPr lvl="0" algn="ctr">
                        <a:buNone/>
                      </a:pPr>
                      <a:r>
                        <a:rPr lang="en-US" sz="1000" b="0" i="0" u="none" strike="noStrike" noProof="0" dirty="0">
                          <a:solidFill>
                            <a:srgbClr val="00B3F0"/>
                          </a:solidFill>
                          <a:effectLst/>
                          <a:latin typeface="Arial" panose="020B0604020202020204" pitchFamily="34" charset="0"/>
                          <a:cs typeface="Arial" panose="020B0604020202020204" pitchFamily="34" charset="0"/>
                          <a:hlinkClick r:id="rId5"/>
                        </a:rPr>
                        <a:t>bonila@collierschools.com</a:t>
                      </a:r>
                      <a:r>
                        <a:rPr lang="en-US" sz="1000" b="0" i="0" u="none" strike="noStrike" noProof="0" dirty="0">
                          <a:solidFill>
                            <a:srgbClr val="59595B"/>
                          </a:solidFill>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2423691069"/>
                  </a:ext>
                </a:extLst>
              </a:tr>
              <a:tr h="384898">
                <a:tc>
                  <a:txBody>
                    <a:bodyPr/>
                    <a:lstStyle/>
                    <a:p>
                      <a:pPr marL="0" algn="ctr" defTabSz="914400" rtl="0" eaLnBrk="1" fontAlgn="base" latinLnBrk="0" hangingPunct="1"/>
                      <a:r>
                        <a:rPr lang="en-US" sz="1100" b="1" i="0" kern="1200" dirty="0">
                          <a:solidFill>
                            <a:schemeClr val="tx2">
                              <a:lumMod val="50000"/>
                            </a:schemeClr>
                          </a:solidFill>
                          <a:effectLst/>
                          <a:latin typeface="Arial"/>
                          <a:ea typeface="+mn-ea"/>
                          <a:cs typeface="+mn-cs"/>
                        </a:rPr>
                        <a:t>Maricela Pineda </a:t>
                      </a:r>
                    </a:p>
                    <a:p>
                      <a:pPr marL="0" algn="ctr" defTabSz="914400" rtl="0" eaLnBrk="1" fontAlgn="base" latinLnBrk="0" hangingPunct="1"/>
                      <a:r>
                        <a:rPr lang="en-US" sz="1100" b="0" i="0" kern="1200" dirty="0">
                          <a:solidFill>
                            <a:schemeClr val="tx2">
                              <a:lumMod val="50000"/>
                            </a:schemeClr>
                          </a:solidFill>
                          <a:effectLst/>
                          <a:latin typeface="Arial"/>
                          <a:ea typeface="+mn-ea"/>
                          <a:cs typeface="+mn-cs"/>
                        </a:rPr>
                        <a:t>Manager, ESSA Migrant Data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377-0572   </a:t>
                      </a:r>
                    </a:p>
                    <a:p>
                      <a:pPr algn="ctr" rtl="0" fontAlgn="base"/>
                      <a:r>
                        <a:rPr lang="en-US" sz="1000" b="0" i="0" dirty="0">
                          <a:solidFill>
                            <a:srgbClr val="59595B"/>
                          </a:solidFill>
                          <a:effectLst/>
                          <a:latin typeface="Arial" panose="020B0604020202020204" pitchFamily="34" charset="0"/>
                          <a:cs typeface="Arial" panose="020B0604020202020204" pitchFamily="34" charset="0"/>
                        </a:rPr>
                        <a:t> </a:t>
                      </a:r>
                      <a:r>
                        <a:rPr lang="en-US" sz="1000" b="0" i="0" u="none" strike="noStrike" dirty="0">
                          <a:solidFill>
                            <a:srgbClr val="00B3F0"/>
                          </a:solidFill>
                          <a:effectLst/>
                          <a:latin typeface="Arial" panose="020B0604020202020204" pitchFamily="34" charset="0"/>
                          <a:cs typeface="Arial" panose="020B0604020202020204" pitchFamily="34" charset="0"/>
                          <a:hlinkClick r:id="rId6"/>
                        </a:rPr>
                        <a:t>pinedama@collierschools.com</a:t>
                      </a:r>
                      <a:r>
                        <a:rPr lang="en-US" sz="1000" b="0" i="0" dirty="0">
                          <a:solidFill>
                            <a:srgbClr val="59595B"/>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3595551603"/>
                  </a:ext>
                </a:extLst>
              </a:tr>
              <a:tr h="384898">
                <a:tc>
                  <a:txBody>
                    <a:bodyPr/>
                    <a:lstStyle/>
                    <a:p>
                      <a:pPr algn="ctr" rtl="0" fontAlgn="base"/>
                      <a:r>
                        <a:rPr lang="en-US" sz="1100" b="1" i="0" dirty="0">
                          <a:solidFill>
                            <a:schemeClr val="tx2">
                              <a:lumMod val="50000"/>
                            </a:schemeClr>
                          </a:solidFill>
                          <a:effectLst/>
                          <a:latin typeface="Arial"/>
                        </a:rPr>
                        <a:t>Martha Cuello</a:t>
                      </a:r>
                      <a:r>
                        <a:rPr lang="en-US" sz="1100" b="0" i="0" dirty="0">
                          <a:solidFill>
                            <a:schemeClr val="tx2">
                              <a:lumMod val="50000"/>
                            </a:schemeClr>
                          </a:solidFill>
                          <a:effectLst/>
                          <a:latin typeface="Arial"/>
                        </a:rPr>
                        <a:t> </a:t>
                      </a:r>
                    </a:p>
                    <a:p>
                      <a:pPr algn="ctr" rtl="0" fontAlgn="base"/>
                      <a:r>
                        <a:rPr lang="en-US" sz="1100" b="0" i="0" dirty="0">
                          <a:solidFill>
                            <a:schemeClr val="tx2">
                              <a:lumMod val="50000"/>
                            </a:schemeClr>
                          </a:solidFill>
                          <a:effectLst/>
                          <a:latin typeface="Arial"/>
                        </a:rPr>
                        <a:t>Compliance Specialist II</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377-0102 </a:t>
                      </a:r>
                      <a:endParaRPr lang="en-US" sz="1000" b="0" i="0" dirty="0">
                        <a:effectLst/>
                        <a:latin typeface="Arial" panose="020B0604020202020204" pitchFamily="34" charset="0"/>
                        <a:cs typeface="Arial" panose="020B0604020202020204" pitchFamily="34" charset="0"/>
                      </a:endParaRPr>
                    </a:p>
                    <a:p>
                      <a:pPr algn="ctr" rtl="0" fontAlgn="base"/>
                      <a:r>
                        <a:rPr lang="en-US" sz="1000" b="0" i="0" dirty="0">
                          <a:solidFill>
                            <a:srgbClr val="00B3F0"/>
                          </a:solidFill>
                          <a:effectLst/>
                          <a:latin typeface="Arial" panose="020B0604020202020204" pitchFamily="34" charset="0"/>
                          <a:cs typeface="Arial" panose="020B0604020202020204" pitchFamily="34" charset="0"/>
                        </a:rPr>
                        <a:t>cuellm1@collierschools.com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2774278286"/>
                  </a:ext>
                </a:extLst>
              </a:tr>
              <a:tr h="491307">
                <a:tc>
                  <a:txBody>
                    <a:bodyPr/>
                    <a:lstStyle/>
                    <a:p>
                      <a:pPr algn="ctr" rtl="0" fontAlgn="base"/>
                      <a:r>
                        <a:rPr lang="en-US" sz="1100" b="1" i="0" dirty="0">
                          <a:solidFill>
                            <a:schemeClr val="tx2">
                              <a:lumMod val="50000"/>
                            </a:schemeClr>
                          </a:solidFill>
                          <a:effectLst/>
                          <a:latin typeface="Arial"/>
                        </a:rPr>
                        <a:t>Junice Adame</a:t>
                      </a:r>
                      <a:r>
                        <a:rPr lang="en-US" sz="1100" b="0" i="0" dirty="0">
                          <a:solidFill>
                            <a:schemeClr val="tx2">
                              <a:lumMod val="50000"/>
                            </a:schemeClr>
                          </a:solidFill>
                          <a:effectLst/>
                          <a:latin typeface="Arial"/>
                        </a:rPr>
                        <a:t> </a:t>
                      </a:r>
                    </a:p>
                    <a:p>
                      <a:pPr algn="ctr" rtl="0" fontAlgn="base"/>
                      <a:r>
                        <a:rPr lang="en-US" sz="1100" b="0" i="0" dirty="0">
                          <a:solidFill>
                            <a:schemeClr val="tx2">
                              <a:lumMod val="50000"/>
                            </a:schemeClr>
                          </a:solidFill>
                          <a:effectLst/>
                          <a:latin typeface="Arial"/>
                        </a:rPr>
                        <a:t>Federal Staffing Specialist  II</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377-0577 </a:t>
                      </a:r>
                      <a:endParaRPr lang="en-US" sz="1000" b="0" i="0" dirty="0">
                        <a:effectLst/>
                        <a:latin typeface="Arial" panose="020B0604020202020204" pitchFamily="34" charset="0"/>
                        <a:cs typeface="Arial" panose="020B0604020202020204" pitchFamily="34" charset="0"/>
                      </a:endParaRPr>
                    </a:p>
                    <a:p>
                      <a:pPr algn="ctr" rtl="0" fontAlgn="base"/>
                      <a:r>
                        <a:rPr lang="en-US" sz="1000" b="0" i="0" u="sng" dirty="0">
                          <a:solidFill>
                            <a:srgbClr val="00B3F0"/>
                          </a:solidFill>
                          <a:effectLst/>
                          <a:latin typeface="Arial" panose="020B0604020202020204" pitchFamily="34" charset="0"/>
                          <a:cs typeface="Arial" panose="020B0604020202020204" pitchFamily="34" charset="0"/>
                        </a:rPr>
                        <a:t>AdameJu@collierschools.com</a:t>
                      </a:r>
                      <a:r>
                        <a:rPr lang="en-US" sz="1000" b="0" i="0" dirty="0">
                          <a:solidFill>
                            <a:srgbClr val="00B3F0"/>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506807750"/>
                  </a:ext>
                </a:extLst>
              </a:tr>
              <a:tr h="384898">
                <a:tc>
                  <a:txBody>
                    <a:bodyPr/>
                    <a:lstStyle/>
                    <a:p>
                      <a:pPr lvl="0" algn="ctr">
                        <a:buNone/>
                      </a:pPr>
                      <a:r>
                        <a:rPr lang="en-US" sz="1100" b="1" i="0" u="none" strike="noStrike" noProof="0" dirty="0">
                          <a:solidFill>
                            <a:schemeClr val="tx2">
                              <a:lumMod val="50000"/>
                            </a:schemeClr>
                          </a:solidFill>
                          <a:latin typeface="Arial"/>
                        </a:rPr>
                        <a:t>Sandra Nova </a:t>
                      </a:r>
                      <a:r>
                        <a:rPr lang="en-US" sz="1100" b="0" i="0" u="none" strike="noStrike" noProof="0" dirty="0">
                          <a:solidFill>
                            <a:schemeClr val="tx2">
                              <a:lumMod val="50000"/>
                            </a:schemeClr>
                          </a:solidFill>
                          <a:latin typeface="Arial"/>
                        </a:rPr>
                        <a:t> </a:t>
                      </a:r>
                      <a:endParaRPr lang="en-US" sz="1100" dirty="0"/>
                    </a:p>
                    <a:p>
                      <a:pPr lvl="0" algn="ctr" rtl="0">
                        <a:buNone/>
                      </a:pPr>
                      <a:r>
                        <a:rPr lang="en-US" sz="1100" b="0" i="0" dirty="0">
                          <a:solidFill>
                            <a:schemeClr val="tx2">
                              <a:lumMod val="50000"/>
                            </a:schemeClr>
                          </a:solidFill>
                          <a:effectLst/>
                          <a:latin typeface="Arial"/>
                        </a:rPr>
                        <a:t>Parent Involvement, TSA</a:t>
                      </a:r>
                      <a:endParaRPr lang="en-US" sz="1100" dirty="0"/>
                    </a:p>
                  </a:txBody>
                  <a:tcPr marL="41309" marR="41309" marT="20654" marB="20654"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lvl="0" algn="ctr">
                        <a:buNone/>
                      </a:pPr>
                      <a:r>
                        <a:rPr lang="en-US" sz="1000" b="0" i="0" u="none" strike="noStrike" noProof="0" dirty="0">
                          <a:solidFill>
                            <a:srgbClr val="59595B"/>
                          </a:solidFill>
                          <a:effectLst/>
                          <a:latin typeface="Arial" panose="020B0604020202020204" pitchFamily="34" charset="0"/>
                          <a:cs typeface="Arial" panose="020B0604020202020204" pitchFamily="34" charset="0"/>
                        </a:rPr>
                        <a:t>(239) 377-7147 </a:t>
                      </a:r>
                    </a:p>
                    <a:p>
                      <a:pPr lvl="0" algn="ctr">
                        <a:buNone/>
                      </a:pPr>
                      <a:r>
                        <a:rPr lang="en-US" sz="1000" b="0" i="0" u="none" strike="noStrike" noProof="0" dirty="0">
                          <a:effectLst/>
                          <a:latin typeface="Arial" panose="020B0604020202020204" pitchFamily="34" charset="0"/>
                          <a:cs typeface="Arial" panose="020B0604020202020204" pitchFamily="34" charset="0"/>
                          <a:hlinkClick r:id="rId7"/>
                        </a:rPr>
                        <a:t>novasa@collierschools.com</a:t>
                      </a:r>
                      <a:r>
                        <a:rPr lang="en-US" sz="1000" b="0" i="0" u="none" strike="noStrike" noProof="0" dirty="0">
                          <a:effectLst/>
                          <a:latin typeface="Arial" panose="020B0604020202020204" pitchFamily="34" charset="0"/>
                          <a:cs typeface="Arial" panose="020B0604020202020204" pitchFamily="34" charset="0"/>
                        </a:rPr>
                        <a:t> </a:t>
                      </a:r>
                      <a:endParaRPr lang="en-US" u="none" dirty="0">
                        <a:latin typeface="Arial" panose="020B0604020202020204" pitchFamily="34" charset="0"/>
                        <a:cs typeface="Arial" panose="020B0604020202020204" pitchFamily="34" charset="0"/>
                      </a:endParaRPr>
                    </a:p>
                  </a:txBody>
                  <a:tcPr marL="41309" marR="41309" marT="20654" marB="20654"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3870479940"/>
                  </a:ext>
                </a:extLst>
              </a:tr>
              <a:tr h="384898">
                <a:tc>
                  <a:txBody>
                    <a:bodyPr/>
                    <a:lstStyle/>
                    <a:p>
                      <a:pPr algn="ctr" rtl="0" fontAlgn="base"/>
                      <a:r>
                        <a:rPr lang="en-US" sz="1100" b="1" i="0" dirty="0">
                          <a:solidFill>
                            <a:schemeClr val="tx2">
                              <a:lumMod val="50000"/>
                            </a:schemeClr>
                          </a:solidFill>
                          <a:effectLst/>
                          <a:latin typeface="Arial"/>
                        </a:rPr>
                        <a:t>Luz Echeverri</a:t>
                      </a:r>
                      <a:r>
                        <a:rPr lang="en-US" sz="1100" b="0" i="0" dirty="0">
                          <a:solidFill>
                            <a:schemeClr val="tx2">
                              <a:lumMod val="50000"/>
                            </a:schemeClr>
                          </a:solidFill>
                          <a:effectLst/>
                          <a:latin typeface="Arial"/>
                        </a:rPr>
                        <a:t> </a:t>
                      </a:r>
                    </a:p>
                    <a:p>
                      <a:pPr algn="ctr" rtl="0" fontAlgn="base"/>
                      <a:r>
                        <a:rPr lang="en-US" sz="1100" b="0" i="0" dirty="0">
                          <a:solidFill>
                            <a:schemeClr val="tx2">
                              <a:lumMod val="50000"/>
                            </a:schemeClr>
                          </a:solidFill>
                          <a:effectLst/>
                          <a:latin typeface="Arial"/>
                        </a:rPr>
                        <a:t>Compliance Specialist II</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algn="ctr" rtl="0" fontAlgn="base"/>
                      <a:r>
                        <a:rPr lang="en-US" sz="1000" b="0" i="0" dirty="0">
                          <a:solidFill>
                            <a:srgbClr val="59595B"/>
                          </a:solidFill>
                          <a:effectLst/>
                          <a:latin typeface="Arial" panose="020B0604020202020204" pitchFamily="34" charset="0"/>
                          <a:cs typeface="Arial" panose="020B0604020202020204" pitchFamily="34" charset="0"/>
                        </a:rPr>
                        <a:t>(239) 377-0327 </a:t>
                      </a:r>
                      <a:endParaRPr lang="en-US" sz="1000" b="0" i="0" dirty="0">
                        <a:effectLst/>
                        <a:latin typeface="Arial" panose="020B0604020202020204" pitchFamily="34" charset="0"/>
                        <a:cs typeface="Arial" panose="020B0604020202020204" pitchFamily="34" charset="0"/>
                      </a:endParaRPr>
                    </a:p>
                    <a:p>
                      <a:pPr algn="ctr" rtl="0" fontAlgn="base"/>
                      <a:r>
                        <a:rPr lang="en-US" sz="1000" b="0" i="0" dirty="0">
                          <a:solidFill>
                            <a:srgbClr val="00B3F0"/>
                          </a:solidFill>
                          <a:effectLst/>
                          <a:latin typeface="Arial" panose="020B0604020202020204" pitchFamily="34" charset="0"/>
                          <a:cs typeface="Arial" panose="020B0604020202020204" pitchFamily="34" charset="0"/>
                          <a:hlinkClick r:id="rId8"/>
                        </a:rPr>
                        <a:t>EcheveLu@collierschools.com</a:t>
                      </a:r>
                      <a:r>
                        <a:rPr lang="en-US" sz="1000" b="0" i="0" dirty="0">
                          <a:solidFill>
                            <a:srgbClr val="00B3F0"/>
                          </a:solidFill>
                          <a:effectLst/>
                          <a:latin typeface="Arial" panose="020B0604020202020204" pitchFamily="34" charset="0"/>
                          <a:cs typeface="Arial" panose="020B0604020202020204" pitchFamily="34" charset="0"/>
                        </a:rPr>
                        <a:t>  </a:t>
                      </a:r>
                      <a:endParaRPr lang="en-US" sz="1000" b="0" i="0" dirty="0">
                        <a:effectLst/>
                        <a:latin typeface="Arial" panose="020B0604020202020204" pitchFamily="34" charset="0"/>
                        <a:cs typeface="Arial" panose="020B0604020202020204" pitchFamily="34" charset="0"/>
                      </a:endParaRP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2306596720"/>
                  </a:ext>
                </a:extLst>
              </a:tr>
              <a:tr h="384898">
                <a:tc>
                  <a:txBody>
                    <a:bodyPr/>
                    <a:lstStyle/>
                    <a:p>
                      <a:pPr algn="ctr" rtl="0" fontAlgn="base"/>
                      <a:r>
                        <a:rPr lang="en-US" sz="1100" b="1" i="0" dirty="0">
                          <a:solidFill>
                            <a:schemeClr val="tx2">
                              <a:lumMod val="50000"/>
                            </a:schemeClr>
                          </a:solidFill>
                          <a:effectLst/>
                          <a:latin typeface="Arial"/>
                        </a:rPr>
                        <a:t>Brooke Arreguin</a:t>
                      </a:r>
                    </a:p>
                    <a:p>
                      <a:pPr algn="ctr" rtl="0" fontAlgn="base"/>
                      <a:r>
                        <a:rPr lang="en-US" sz="1100" b="0" i="0" dirty="0">
                          <a:solidFill>
                            <a:schemeClr val="tx2">
                              <a:lumMod val="50000"/>
                            </a:schemeClr>
                          </a:solidFill>
                          <a:effectLst/>
                          <a:latin typeface="Arial"/>
                        </a:rPr>
                        <a:t>Federal Grants Specialist I</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000" b="0" i="0" kern="1200" dirty="0">
                          <a:solidFill>
                            <a:srgbClr val="59595B"/>
                          </a:solidFill>
                          <a:effectLst/>
                          <a:latin typeface="Arial" panose="020B0604020202020204" pitchFamily="34" charset="0"/>
                          <a:ea typeface="+mn-ea"/>
                          <a:cs typeface="Arial" panose="020B0604020202020204" pitchFamily="34" charset="0"/>
                        </a:rPr>
                        <a:t>(239) 377-0560</a:t>
                      </a:r>
                    </a:p>
                    <a:p>
                      <a:pPr marL="0" marR="0" lvl="0" indent="0" algn="ctr" defTabSz="914400" rtl="0" eaLnBrk="1" fontAlgn="base" latinLnBrk="0" hangingPunct="1">
                        <a:lnSpc>
                          <a:spcPct val="100000"/>
                        </a:lnSpc>
                        <a:spcBef>
                          <a:spcPts val="0"/>
                        </a:spcBef>
                        <a:spcAft>
                          <a:spcPts val="0"/>
                        </a:spcAft>
                        <a:buClrTx/>
                        <a:buSzTx/>
                        <a:buFontTx/>
                        <a:buNone/>
                        <a:tabLst/>
                        <a:defRPr/>
                      </a:pPr>
                      <a:r>
                        <a:rPr lang="en-US" sz="1000" b="0" i="0" kern="1200" dirty="0">
                          <a:solidFill>
                            <a:srgbClr val="59595B"/>
                          </a:solidFill>
                          <a:effectLst/>
                          <a:latin typeface="Arial" panose="020B0604020202020204" pitchFamily="34" charset="0"/>
                          <a:ea typeface="+mn-ea"/>
                          <a:cs typeface="Arial" panose="020B0604020202020204" pitchFamily="34" charset="0"/>
                          <a:hlinkClick r:id="rId9"/>
                        </a:rPr>
                        <a:t>arregb@collierschools.com</a:t>
                      </a:r>
                      <a:r>
                        <a:rPr lang="en-US" sz="1000" b="0" i="0" kern="1200" dirty="0">
                          <a:solidFill>
                            <a:srgbClr val="59595B"/>
                          </a:solidFill>
                          <a:effectLst/>
                          <a:latin typeface="Arial" panose="020B0604020202020204" pitchFamily="34" charset="0"/>
                          <a:ea typeface="+mn-ea"/>
                          <a:cs typeface="Arial" panose="020B0604020202020204" pitchFamily="34" charset="0"/>
                        </a:rPr>
                        <a:t>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3755190264"/>
                  </a:ext>
                </a:extLst>
              </a:tr>
              <a:tr h="384898">
                <a:tc>
                  <a:txBody>
                    <a:bodyPr/>
                    <a:lstStyle/>
                    <a:p>
                      <a:pPr algn="ctr" rtl="0" fontAlgn="base"/>
                      <a:r>
                        <a:rPr lang="en-US" sz="1100" b="1" i="0" dirty="0">
                          <a:solidFill>
                            <a:schemeClr val="tx2">
                              <a:lumMod val="50000"/>
                            </a:schemeClr>
                          </a:solidFill>
                          <a:effectLst/>
                          <a:latin typeface="Arial"/>
                        </a:rPr>
                        <a:t>Malinda Fegueroa</a:t>
                      </a:r>
                    </a:p>
                    <a:p>
                      <a:pPr algn="ctr" rtl="0" fontAlgn="base"/>
                      <a:r>
                        <a:rPr lang="en-US" sz="1100" b="0" i="0" dirty="0">
                          <a:solidFill>
                            <a:schemeClr val="tx2">
                              <a:lumMod val="50000"/>
                            </a:schemeClr>
                          </a:solidFill>
                          <a:effectLst/>
                          <a:latin typeface="Arial"/>
                        </a:rPr>
                        <a:t>Federal Grants Specialist I</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000" b="0" i="0" kern="1200" dirty="0">
                          <a:solidFill>
                            <a:srgbClr val="59595B"/>
                          </a:solidFill>
                          <a:effectLst/>
                          <a:latin typeface="Arial" panose="020B0604020202020204" pitchFamily="34" charset="0"/>
                          <a:ea typeface="+mn-ea"/>
                          <a:cs typeface="Arial" panose="020B0604020202020204" pitchFamily="34" charset="0"/>
                        </a:rPr>
                        <a:t>(239) 377-0573</a:t>
                      </a:r>
                    </a:p>
                    <a:p>
                      <a:pPr marL="0" marR="0" lvl="0" indent="0" algn="ctr" defTabSz="914400" rtl="0" eaLnBrk="1" fontAlgn="base" latinLnBrk="0" hangingPunct="1">
                        <a:lnSpc>
                          <a:spcPct val="100000"/>
                        </a:lnSpc>
                        <a:spcBef>
                          <a:spcPts val="0"/>
                        </a:spcBef>
                        <a:spcAft>
                          <a:spcPts val="0"/>
                        </a:spcAft>
                        <a:buClrTx/>
                        <a:buSzTx/>
                        <a:buFontTx/>
                        <a:buNone/>
                        <a:tabLst/>
                        <a:defRPr/>
                      </a:pPr>
                      <a:r>
                        <a:rPr lang="en-US" sz="1000" b="0" i="0" kern="1200" dirty="0">
                          <a:solidFill>
                            <a:srgbClr val="59595B"/>
                          </a:solidFill>
                          <a:effectLst/>
                          <a:latin typeface="Arial" panose="020B0604020202020204" pitchFamily="34" charset="0"/>
                          <a:ea typeface="+mn-ea"/>
                          <a:cs typeface="Arial" panose="020B0604020202020204" pitchFamily="34" charset="0"/>
                          <a:hlinkClick r:id="rId10"/>
                        </a:rPr>
                        <a:t>feguem@collierschools.com</a:t>
                      </a:r>
                      <a:r>
                        <a:rPr lang="en-US" sz="1000" b="0" i="0" kern="1200" dirty="0">
                          <a:solidFill>
                            <a:srgbClr val="59595B"/>
                          </a:solidFill>
                          <a:effectLst/>
                          <a:latin typeface="Arial" panose="020B0604020202020204" pitchFamily="34" charset="0"/>
                          <a:ea typeface="+mn-ea"/>
                          <a:cs typeface="Arial" panose="020B0604020202020204" pitchFamily="34" charset="0"/>
                        </a:rPr>
                        <a:t> </a:t>
                      </a:r>
                    </a:p>
                  </a:txBody>
                  <a:tcPr marL="41310" marR="41310" marT="20655" marB="20655" anchor="ctr">
                    <a:lnL w="7620" cap="flat" cmpd="sng" algn="ctr">
                      <a:solidFill>
                        <a:srgbClr val="C4C4C4"/>
                      </a:solidFill>
                      <a:prstDash val="solid"/>
                      <a:round/>
                      <a:headEnd type="none" w="med" len="med"/>
                      <a:tailEnd type="none" w="med" len="med"/>
                    </a:lnL>
                    <a:lnR w="7620" cap="flat" cmpd="sng" algn="ctr">
                      <a:solidFill>
                        <a:srgbClr val="C4C4C4"/>
                      </a:solidFill>
                      <a:prstDash val="solid"/>
                      <a:round/>
                      <a:headEnd type="none" w="med" len="med"/>
                      <a:tailEnd type="none" w="med" len="med"/>
                    </a:lnR>
                    <a:lnT w="7620" cap="flat" cmpd="sng" algn="ctr">
                      <a:solidFill>
                        <a:srgbClr val="C4C4C4"/>
                      </a:solidFill>
                      <a:prstDash val="solid"/>
                      <a:round/>
                      <a:headEnd type="none" w="med" len="med"/>
                      <a:tailEnd type="none" w="med" len="med"/>
                    </a:lnT>
                    <a:lnB w="7620" cap="flat" cmpd="sng" algn="ctr">
                      <a:solidFill>
                        <a:srgbClr val="C4C4C4"/>
                      </a:solidFill>
                      <a:prstDash val="solid"/>
                      <a:round/>
                      <a:headEnd type="none" w="med" len="med"/>
                      <a:tailEnd type="none" w="med" len="med"/>
                    </a:lnB>
                  </a:tcPr>
                </a:tc>
                <a:extLst>
                  <a:ext uri="{0D108BD9-81ED-4DB2-BD59-A6C34878D82A}">
                    <a16:rowId xmlns:a16="http://schemas.microsoft.com/office/drawing/2014/main" val="802671341"/>
                  </a:ext>
                </a:extLst>
              </a:tr>
            </a:tbl>
          </a:graphicData>
        </a:graphic>
      </p:graphicFrame>
    </p:spTree>
    <p:extLst>
      <p:ext uri="{BB962C8B-B14F-4D97-AF65-F5344CB8AC3E}">
        <p14:creationId xmlns:p14="http://schemas.microsoft.com/office/powerpoint/2010/main" val="4260419535"/>
      </p:ext>
    </p:extLst>
  </p:cSld>
  <p:clrMapOvr>
    <a:masterClrMapping/>
  </p:clrMapOvr>
</p:sld>
</file>

<file path=ppt/theme/theme1.xml><?xml version="1.0" encoding="utf-8"?>
<a:theme xmlns:a="http://schemas.openxmlformats.org/drawingml/2006/main" name="1_Office Theme">
  <a:themeElements>
    <a:clrScheme name="Custom 5">
      <a:dk1>
        <a:srgbClr val="3F3F3F"/>
      </a:dk1>
      <a:lt1>
        <a:sysClr val="window" lastClr="FFFFFF"/>
      </a:lt1>
      <a:dk2>
        <a:srgbClr val="3F3F3F"/>
      </a:dk2>
      <a:lt2>
        <a:srgbClr val="E7E6E6"/>
      </a:lt2>
      <a:accent1>
        <a:srgbClr val="00B3F0"/>
      </a:accent1>
      <a:accent2>
        <a:srgbClr val="A6CE39"/>
      </a:accent2>
      <a:accent3>
        <a:srgbClr val="006998"/>
      </a:accent3>
      <a:accent4>
        <a:srgbClr val="6D6E71"/>
      </a:accent4>
      <a:accent5>
        <a:srgbClr val="DA2128"/>
      </a:accent5>
      <a:accent6>
        <a:srgbClr val="F37021"/>
      </a:accent6>
      <a:hlink>
        <a:srgbClr val="00B3F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CCPS PPT Template (3)" id="{002F0EAA-998F-4C5D-AE8E-39131ED77E5C}" vid="{376F5EDE-FCC1-4EF6-A2B2-F9549C0F51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E93A679B531D47ADC4C4226B3D456D" ma:contentTypeVersion="7" ma:contentTypeDescription="Create a new document." ma:contentTypeScope="" ma:versionID="8625a366e87be8b47dcaa469b1c00941">
  <xsd:schema xmlns:xsd="http://www.w3.org/2001/XMLSchema" xmlns:xs="http://www.w3.org/2001/XMLSchema" xmlns:p="http://schemas.microsoft.com/office/2006/metadata/properties" xmlns:ns3="c07dcb08-3463-40cc-8fd2-3840926d853f" xmlns:ns4="2f3517d0-e48a-49ac-8fb8-88fb530d4780" targetNamespace="http://schemas.microsoft.com/office/2006/metadata/properties" ma:root="true" ma:fieldsID="9afddc789a3bcd8f1200379b44846f67" ns3:_="" ns4:_="">
    <xsd:import namespace="c07dcb08-3463-40cc-8fd2-3840926d853f"/>
    <xsd:import namespace="2f3517d0-e48a-49ac-8fb8-88fb530d4780"/>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dcb08-3463-40cc-8fd2-3840926d85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3517d0-e48a-49ac-8fb8-88fb530d478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07dcb08-3463-40cc-8fd2-3840926d853f" xsi:nil="true"/>
  </documentManagement>
</p:properties>
</file>

<file path=customXml/itemProps1.xml><?xml version="1.0" encoding="utf-8"?>
<ds:datastoreItem xmlns:ds="http://schemas.openxmlformats.org/officeDocument/2006/customXml" ds:itemID="{6293B637-58B0-4105-B470-1503D590F9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dcb08-3463-40cc-8fd2-3840926d853f"/>
    <ds:schemaRef ds:uri="2f3517d0-e48a-49ac-8fb8-88fb530d47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46E2E1-DE0B-4E7F-8639-B75D6146899B}">
  <ds:schemaRefs>
    <ds:schemaRef ds:uri="http://schemas.microsoft.com/sharepoint/v3/contenttype/forms"/>
  </ds:schemaRefs>
</ds:datastoreItem>
</file>

<file path=customXml/itemProps3.xml><?xml version="1.0" encoding="utf-8"?>
<ds:datastoreItem xmlns:ds="http://schemas.openxmlformats.org/officeDocument/2006/customXml" ds:itemID="{ED26C16A-2025-44BF-AAA2-910C1174FF3B}">
  <ds:schemaRefs>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2f3517d0-e48a-49ac-8fb8-88fb530d4780"/>
    <ds:schemaRef ds:uri="http://purl.org/dc/dcmitype/"/>
    <ds:schemaRef ds:uri="c07dcb08-3463-40cc-8fd2-3840926d853f"/>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3948</TotalTime>
  <Words>4162</Words>
  <Application>Microsoft Office PowerPoint</Application>
  <PresentationFormat>Widescreen</PresentationFormat>
  <Paragraphs>551</Paragraphs>
  <Slides>43</Slides>
  <Notes>33</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Aptos</vt:lpstr>
      <vt:lpstr>Arial</vt:lpstr>
      <vt:lpstr>Arial Black</vt:lpstr>
      <vt:lpstr>Calibri</vt:lpstr>
      <vt:lpstr>Calibri Light</vt:lpstr>
      <vt:lpstr>Century Gothic</vt:lpstr>
      <vt:lpstr>Comic Sans MS</vt:lpstr>
      <vt:lpstr>Wingdings</vt:lpstr>
      <vt:lpstr>1_Office Theme</vt:lpstr>
      <vt:lpstr>Migrant Parent Advisory Council Welcome/ Bienvenidos / Byenveni    </vt:lpstr>
      <vt:lpstr>Welcome</vt:lpstr>
      <vt:lpstr>Virtual Attendees - Choose Your Language</vt:lpstr>
      <vt:lpstr>Virtual Training Norms:</vt:lpstr>
      <vt:lpstr>Emojis</vt:lpstr>
      <vt:lpstr>Accessing Files</vt:lpstr>
      <vt:lpstr>Virtual Attendees -Choose Your Language</vt:lpstr>
      <vt:lpstr>AGENDA</vt:lpstr>
      <vt:lpstr>Migrant Education Program Staff</vt:lpstr>
      <vt:lpstr>PowerPoint Presentation</vt:lpstr>
      <vt:lpstr>PowerPoint Presentation</vt:lpstr>
      <vt:lpstr>Migrant Parent Advisory Council (MPAC) Board</vt:lpstr>
      <vt:lpstr>Migrant Education  Secondary Parent Institute    </vt:lpstr>
      <vt:lpstr>2025 Migrant Education Secondary Parent Institute</vt:lpstr>
      <vt:lpstr>Secondary Parent Institute Survey Results</vt:lpstr>
      <vt:lpstr>PowerPoint Presentation</vt:lpstr>
      <vt:lpstr>PowerPoint Presentation</vt:lpstr>
      <vt:lpstr>Migrant Parent Institute Suggestions</vt:lpstr>
      <vt:lpstr>Input for the 2026-2027 School Year</vt:lpstr>
      <vt:lpstr>Migrant Education Program Services </vt:lpstr>
      <vt:lpstr>Migrant Education Program Supports</vt:lpstr>
      <vt:lpstr>PowerPoint Presentation</vt:lpstr>
      <vt:lpstr>Educational Services in the Mobile Classroom</vt:lpstr>
      <vt:lpstr>PowerPoint Presentation</vt:lpstr>
      <vt:lpstr>Migrant In-Home Literacy</vt:lpstr>
      <vt:lpstr>Migrant Recruitment Team</vt:lpstr>
      <vt:lpstr>SUMMER PROGRAMS 2026</vt:lpstr>
      <vt:lpstr>Update Migrant Information   </vt:lpstr>
      <vt:lpstr>Migrant Facebook Page</vt:lpstr>
      <vt:lpstr>MPAC Elections 2026</vt:lpstr>
      <vt:lpstr>MPAC Elections</vt:lpstr>
      <vt:lpstr>     Early Learning Programs  </vt:lpstr>
      <vt:lpstr>Vision:   All students will complete their educational journey prepared  for ongoing learning as well as community and global responsibilities.</vt:lpstr>
      <vt:lpstr>PowerPoint Presentation</vt:lpstr>
      <vt:lpstr>Head Start</vt:lpstr>
      <vt:lpstr>Voluntary Prekindergarten</vt:lpstr>
      <vt:lpstr>Exceptional Student Education (ESE)                           </vt:lpstr>
      <vt:lpstr>Entrance Process: Preschool Disabilities Program</vt:lpstr>
      <vt:lpstr>PowerPoint Presentation</vt:lpstr>
      <vt:lpstr>School-Community Learning Partnerships</vt:lpstr>
      <vt:lpstr>Navigating Pre-K Enrollment</vt:lpstr>
      <vt:lpstr>Upcoming Events</vt:lpstr>
      <vt:lpstr>Questions &amp;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Brea, Josefina</dc:creator>
  <cp:lastModifiedBy>Nova, Sandra</cp:lastModifiedBy>
  <cp:revision>130</cp:revision>
  <cp:lastPrinted>2025-01-15T16:27:46Z</cp:lastPrinted>
  <dcterms:created xsi:type="dcterms:W3CDTF">2024-01-23T21:29:25Z</dcterms:created>
  <dcterms:modified xsi:type="dcterms:W3CDTF">2026-07-22T13:52:25Z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0x01010025E93A679B531D47ADC4C4226B3D456D</vt:lpwstr>
  </property>
</Properties>
</file>