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68" r:id="rId4"/>
    <p:sldId id="367" r:id="rId5"/>
    <p:sldId id="277" r:id="rId6"/>
    <p:sldId id="278" r:id="rId7"/>
    <p:sldId id="279" r:id="rId8"/>
    <p:sldId id="281" r:id="rId9"/>
    <p:sldId id="282" r:id="rId10"/>
    <p:sldId id="283" r:id="rId11"/>
    <p:sldId id="280" r:id="rId12"/>
    <p:sldId id="275" r:id="rId13"/>
    <p:sldId id="284" r:id="rId14"/>
    <p:sldId id="274" r:id="rId15"/>
    <p:sldId id="285" r:id="rId16"/>
    <p:sldId id="286" r:id="rId17"/>
    <p:sldId id="287" r:id="rId18"/>
    <p:sldId id="272" r:id="rId19"/>
    <p:sldId id="288" r:id="rId20"/>
    <p:sldId id="271" r:id="rId21"/>
    <p:sldId id="270" r:id="rId22"/>
    <p:sldId id="289" r:id="rId23"/>
    <p:sldId id="290" r:id="rId24"/>
    <p:sldId id="291" r:id="rId25"/>
    <p:sldId id="292" r:id="rId26"/>
    <p:sldId id="293" r:id="rId27"/>
    <p:sldId id="294" r:id="rId28"/>
    <p:sldId id="295" r:id="rId29"/>
    <p:sldId id="296" r:id="rId30"/>
    <p:sldId id="297" r:id="rId31"/>
    <p:sldId id="298" r:id="rId32"/>
    <p:sldId id="299" r:id="rId33"/>
    <p:sldId id="300" r:id="rId34"/>
    <p:sldId id="301" r:id="rId35"/>
    <p:sldId id="302" r:id="rId36"/>
    <p:sldId id="303" r:id="rId37"/>
    <p:sldId id="304" r:id="rId38"/>
    <p:sldId id="305" r:id="rId39"/>
    <p:sldId id="306" r:id="rId40"/>
    <p:sldId id="307" r:id="rId41"/>
    <p:sldId id="308" r:id="rId42"/>
    <p:sldId id="309" r:id="rId43"/>
    <p:sldId id="310" r:id="rId44"/>
    <p:sldId id="311" r:id="rId45"/>
    <p:sldId id="312" r:id="rId46"/>
    <p:sldId id="313" r:id="rId47"/>
    <p:sldId id="314" r:id="rId48"/>
    <p:sldId id="315" r:id="rId49"/>
    <p:sldId id="316" r:id="rId50"/>
    <p:sldId id="317" r:id="rId51"/>
    <p:sldId id="318" r:id="rId52"/>
    <p:sldId id="319" r:id="rId53"/>
    <p:sldId id="320" r:id="rId54"/>
    <p:sldId id="321" r:id="rId55"/>
    <p:sldId id="322" r:id="rId56"/>
    <p:sldId id="323" r:id="rId57"/>
    <p:sldId id="324" r:id="rId58"/>
    <p:sldId id="325" r:id="rId59"/>
    <p:sldId id="326" r:id="rId60"/>
    <p:sldId id="327" r:id="rId61"/>
    <p:sldId id="328" r:id="rId62"/>
    <p:sldId id="329" r:id="rId63"/>
    <p:sldId id="330" r:id="rId64"/>
    <p:sldId id="331" r:id="rId65"/>
    <p:sldId id="332" r:id="rId66"/>
    <p:sldId id="333" r:id="rId67"/>
    <p:sldId id="334" r:id="rId68"/>
    <p:sldId id="335" r:id="rId69"/>
    <p:sldId id="336" r:id="rId70"/>
    <p:sldId id="337" r:id="rId71"/>
    <p:sldId id="338" r:id="rId72"/>
    <p:sldId id="339" r:id="rId73"/>
    <p:sldId id="340" r:id="rId74"/>
    <p:sldId id="341" r:id="rId75"/>
    <p:sldId id="342" r:id="rId76"/>
    <p:sldId id="343" r:id="rId77"/>
    <p:sldId id="344" r:id="rId78"/>
    <p:sldId id="345" r:id="rId79"/>
    <p:sldId id="346" r:id="rId80"/>
    <p:sldId id="347" r:id="rId81"/>
    <p:sldId id="348" r:id="rId82"/>
    <p:sldId id="349" r:id="rId83"/>
    <p:sldId id="368"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4B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731DDF-9726-4B7C-BDBF-C3EFC809ECF3}" v="180" dt="2026-06-09T18:34:26.3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42" autoAdjust="0"/>
    <p:restoredTop sz="94660"/>
  </p:normalViewPr>
  <p:slideViewPr>
    <p:cSldViewPr snapToGrid="0">
      <p:cViewPr varScale="1">
        <p:scale>
          <a:sx n="66" d="100"/>
          <a:sy n="66" d="100"/>
        </p:scale>
        <p:origin x="64" y="7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microsoft.com/office/2016/11/relationships/changesInfo" Target="changesInfos/changesInfo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5/10/relationships/revisionInfo" Target="revisionInfo.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on, Alanah" userId="S::barona@issaquah.wednet.edu::78e71439-4559-4ad5-9585-85d797c8e274" providerId="AD" clId="Web-{90665D47-A768-1B4A-1481-0D9DD5A0933B}"/>
    <pc:docChg chg="delSld">
      <pc:chgData name="Baron, Alanah" userId="S::barona@issaquah.wednet.edu::78e71439-4559-4ad5-9585-85d797c8e274" providerId="AD" clId="Web-{90665D47-A768-1B4A-1481-0D9DD5A0933B}" dt="2026-06-05T16:49:30.317" v="1"/>
      <pc:docMkLst>
        <pc:docMk/>
      </pc:docMkLst>
    </pc:docChg>
  </pc:docChgLst>
  <pc:docChgLst>
    <pc:chgData name="Baron, Alanah" userId="78e71439-4559-4ad5-9585-85d797c8e274" providerId="ADAL" clId="{01EA15F9-8353-4E87-80C3-81476FB7C154}"/>
    <pc:docChg chg="undo custSel addSld delSld modSld addMainMaster modMainMaster">
      <pc:chgData name="Baron, Alanah" userId="78e71439-4559-4ad5-9585-85d797c8e274" providerId="ADAL" clId="{01EA15F9-8353-4E87-80C3-81476FB7C154}" dt="2026-06-09T20:39:40.180" v="1726" actId="20577"/>
      <pc:docMkLst>
        <pc:docMk/>
      </pc:docMkLst>
      <pc:sldChg chg="modSp mod">
        <pc:chgData name="Baron, Alanah" userId="78e71439-4559-4ad5-9585-85d797c8e274" providerId="ADAL" clId="{01EA15F9-8353-4E87-80C3-81476FB7C154}" dt="2026-06-05T16:15:35.562" v="215" actId="20577"/>
        <pc:sldMkLst>
          <pc:docMk/>
          <pc:sldMk cId="4258616299" sldId="258"/>
        </pc:sldMkLst>
        <pc:spChg chg="mod">
          <ac:chgData name="Baron, Alanah" userId="78e71439-4559-4ad5-9585-85d797c8e274" providerId="ADAL" clId="{01EA15F9-8353-4E87-80C3-81476FB7C154}" dt="2026-06-05T15:59:17.405" v="52" actId="27636"/>
          <ac:spMkLst>
            <pc:docMk/>
            <pc:sldMk cId="4258616299" sldId="258"/>
            <ac:spMk id="2" creationId="{3912DD71-1322-4C5A-A2DA-54E7CF1339DC}"/>
          </ac:spMkLst>
        </pc:spChg>
        <pc:spChg chg="mod">
          <ac:chgData name="Baron, Alanah" userId="78e71439-4559-4ad5-9585-85d797c8e274" providerId="ADAL" clId="{01EA15F9-8353-4E87-80C3-81476FB7C154}" dt="2026-06-05T16:15:35.562" v="215" actId="20577"/>
          <ac:spMkLst>
            <pc:docMk/>
            <pc:sldMk cId="4258616299" sldId="258"/>
            <ac:spMk id="3" creationId="{6D298D02-4FA0-4333-B780-D5FF60281F50}"/>
          </ac:spMkLst>
        </pc:spChg>
      </pc:sldChg>
      <pc:sldChg chg="addSp delSp modSp mod modClrScheme chgLayout">
        <pc:chgData name="Baron, Alanah" userId="78e71439-4559-4ad5-9585-85d797c8e274" providerId="ADAL" clId="{01EA15F9-8353-4E87-80C3-81476FB7C154}" dt="2026-06-09T19:41:47.757" v="1239" actId="1076"/>
        <pc:sldMkLst>
          <pc:docMk/>
          <pc:sldMk cId="729658721" sldId="268"/>
        </pc:sldMkLst>
        <pc:spChg chg="mod ord">
          <ac:chgData name="Baron, Alanah" userId="78e71439-4559-4ad5-9585-85d797c8e274" providerId="ADAL" clId="{01EA15F9-8353-4E87-80C3-81476FB7C154}" dt="2026-06-05T16:16:23.666" v="222" actId="2711"/>
          <ac:spMkLst>
            <pc:docMk/>
            <pc:sldMk cId="729658721" sldId="268"/>
            <ac:spMk id="2" creationId="{67DD9CC4-2763-84B8-1EF0-FDAA65194436}"/>
          </ac:spMkLst>
        </pc:spChg>
        <pc:spChg chg="mod ord">
          <ac:chgData name="Baron, Alanah" userId="78e71439-4559-4ad5-9585-85d797c8e274" providerId="ADAL" clId="{01EA15F9-8353-4E87-80C3-81476FB7C154}" dt="2026-06-05T16:01:32.529" v="79" actId="700"/>
          <ac:spMkLst>
            <pc:docMk/>
            <pc:sldMk cId="729658721" sldId="268"/>
            <ac:spMk id="3" creationId="{A88D72C4-B89C-2E80-2461-66C854DEFAF8}"/>
          </ac:spMkLst>
        </pc:spChg>
        <pc:spChg chg="add del mod ord">
          <ac:chgData name="Baron, Alanah" userId="78e71439-4559-4ad5-9585-85d797c8e274" providerId="ADAL" clId="{01EA15F9-8353-4E87-80C3-81476FB7C154}" dt="2026-06-08T20:30:45.448" v="416"/>
          <ac:spMkLst>
            <pc:docMk/>
            <pc:sldMk cId="729658721" sldId="268"/>
            <ac:spMk id="4" creationId="{7FEA15C0-5984-D76B-6061-7A3FB186D56C}"/>
          </ac:spMkLst>
        </pc:spChg>
        <pc:spChg chg="mod">
          <ac:chgData name="Baron, Alanah" userId="78e71439-4559-4ad5-9585-85d797c8e274" providerId="ADAL" clId="{01EA15F9-8353-4E87-80C3-81476FB7C154}" dt="2026-06-08T20:25:42.572" v="401" actId="14100"/>
          <ac:spMkLst>
            <pc:docMk/>
            <pc:sldMk cId="729658721" sldId="268"/>
            <ac:spMk id="5" creationId="{DA508955-BBA7-8E17-9B5A-9449AD2C1979}"/>
          </ac:spMkLst>
        </pc:spChg>
        <pc:graphicFrameChg chg="add mod">
          <ac:chgData name="Baron, Alanah" userId="78e71439-4559-4ad5-9585-85d797c8e274" providerId="ADAL" clId="{01EA15F9-8353-4E87-80C3-81476FB7C154}" dt="2026-06-08T20:28:14.149" v="413"/>
          <ac:graphicFrameMkLst>
            <pc:docMk/>
            <pc:sldMk cId="729658721" sldId="268"/>
            <ac:graphicFrameMk id="7" creationId="{E0D4565B-32F9-D2AF-27B1-CA495F785468}"/>
          </ac:graphicFrameMkLst>
        </pc:graphicFrameChg>
        <pc:graphicFrameChg chg="add mod">
          <ac:chgData name="Baron, Alanah" userId="78e71439-4559-4ad5-9585-85d797c8e274" providerId="ADAL" clId="{01EA15F9-8353-4E87-80C3-81476FB7C154}" dt="2026-06-08T20:28:37.725" v="415"/>
          <ac:graphicFrameMkLst>
            <pc:docMk/>
            <pc:sldMk cId="729658721" sldId="268"/>
            <ac:graphicFrameMk id="9" creationId="{B9C613E7-CEBE-9CFC-8F93-43514F81C355}"/>
          </ac:graphicFrameMkLst>
        </pc:graphicFrameChg>
        <pc:graphicFrameChg chg="add mod modGraphic">
          <ac:chgData name="Baron, Alanah" userId="78e71439-4559-4ad5-9585-85d797c8e274" providerId="ADAL" clId="{01EA15F9-8353-4E87-80C3-81476FB7C154}" dt="2026-06-09T19:41:47.757" v="1239" actId="1076"/>
          <ac:graphicFrameMkLst>
            <pc:docMk/>
            <pc:sldMk cId="729658721" sldId="268"/>
            <ac:graphicFrameMk id="10" creationId="{A66B3257-2051-01F8-6645-B53E9840637F}"/>
          </ac:graphicFrameMkLst>
        </pc:graphicFrameChg>
        <pc:picChg chg="mod">
          <ac:chgData name="Baron, Alanah" userId="78e71439-4559-4ad5-9585-85d797c8e274" providerId="ADAL" clId="{01EA15F9-8353-4E87-80C3-81476FB7C154}" dt="2026-06-09T17:57:32.268" v="659" actId="14100"/>
          <ac:picMkLst>
            <pc:docMk/>
            <pc:sldMk cId="729658721" sldId="268"/>
            <ac:picMk id="6" creationId="{724968D5-1B86-4CA1-7194-551183C26E34}"/>
          </ac:picMkLst>
        </pc:picChg>
        <pc:picChg chg="add mod">
          <ac:chgData name="Baron, Alanah" userId="78e71439-4559-4ad5-9585-85d797c8e274" providerId="ADAL" clId="{01EA15F9-8353-4E87-80C3-81476FB7C154}" dt="2026-06-08T20:25:23.883" v="399" actId="14100"/>
          <ac:picMkLst>
            <pc:docMk/>
            <pc:sldMk cId="729658721" sldId="268"/>
            <ac:picMk id="8" creationId="{9E66AE44-706F-5F96-7ACA-6809FCB99ED7}"/>
          </ac:picMkLst>
        </pc:picChg>
      </pc:sldChg>
      <pc:sldChg chg="addSp delSp modSp add mod">
        <pc:chgData name="Baron, Alanah" userId="78e71439-4559-4ad5-9585-85d797c8e274" providerId="ADAL" clId="{01EA15F9-8353-4E87-80C3-81476FB7C154}" dt="2026-06-09T19:48:17.382" v="1305" actId="14100"/>
        <pc:sldMkLst>
          <pc:docMk/>
          <pc:sldMk cId="1542694588" sldId="270"/>
        </pc:sldMkLst>
        <pc:spChg chg="mod">
          <ac:chgData name="Baron, Alanah" userId="78e71439-4559-4ad5-9585-85d797c8e274" providerId="ADAL" clId="{01EA15F9-8353-4E87-80C3-81476FB7C154}" dt="2026-06-05T16:24:07.171" v="264"/>
          <ac:spMkLst>
            <pc:docMk/>
            <pc:sldMk cId="1542694588" sldId="270"/>
            <ac:spMk id="2" creationId="{B04BB7C2-C198-DD0D-D833-149B30253801}"/>
          </ac:spMkLst>
        </pc:spChg>
        <pc:spChg chg="del">
          <ac:chgData name="Baron, Alanah" userId="78e71439-4559-4ad5-9585-85d797c8e274" providerId="ADAL" clId="{01EA15F9-8353-4E87-80C3-81476FB7C154}" dt="2026-06-09T18:13:32.243" v="718"/>
          <ac:spMkLst>
            <pc:docMk/>
            <pc:sldMk cId="1542694588" sldId="270"/>
            <ac:spMk id="4" creationId="{3902DCE8-184F-0FA7-C497-FDF04806F5BF}"/>
          </ac:spMkLst>
        </pc:spChg>
        <pc:graphicFrameChg chg="add mod modGraphic">
          <ac:chgData name="Baron, Alanah" userId="78e71439-4559-4ad5-9585-85d797c8e274" providerId="ADAL" clId="{01EA15F9-8353-4E87-80C3-81476FB7C154}" dt="2026-06-09T19:48:17.382" v="1305" actId="14100"/>
          <ac:graphicFrameMkLst>
            <pc:docMk/>
            <pc:sldMk cId="1542694588" sldId="270"/>
            <ac:graphicFrameMk id="7" creationId="{2B7B4053-42E3-EEF9-2CC6-BC7368FAC0DE}"/>
          </ac:graphicFrameMkLst>
        </pc:graphicFrameChg>
        <pc:picChg chg="mod">
          <ac:chgData name="Baron, Alanah" userId="78e71439-4559-4ad5-9585-85d797c8e274" providerId="ADAL" clId="{01EA15F9-8353-4E87-80C3-81476FB7C154}" dt="2026-06-09T18:40:11.772" v="852" actId="14100"/>
          <ac:picMkLst>
            <pc:docMk/>
            <pc:sldMk cId="1542694588" sldId="270"/>
            <ac:picMk id="6" creationId="{78E63EA1-FB8E-E3B9-6833-7598DEA1D8C0}"/>
          </ac:picMkLst>
        </pc:picChg>
        <pc:picChg chg="add mod">
          <ac:chgData name="Baron, Alanah" userId="78e71439-4559-4ad5-9585-85d797c8e274" providerId="ADAL" clId="{01EA15F9-8353-4E87-80C3-81476FB7C154}" dt="2026-06-08T21:57:50.030" v="491" actId="14100"/>
          <ac:picMkLst>
            <pc:docMk/>
            <pc:sldMk cId="1542694588" sldId="270"/>
            <ac:picMk id="8" creationId="{DED0BC0E-04E7-F0A2-3C97-ED482A7D6BD5}"/>
          </ac:picMkLst>
        </pc:picChg>
      </pc:sldChg>
      <pc:sldChg chg="addSp delSp modSp add mod">
        <pc:chgData name="Baron, Alanah" userId="78e71439-4559-4ad5-9585-85d797c8e274" providerId="ADAL" clId="{01EA15F9-8353-4E87-80C3-81476FB7C154}" dt="2026-06-09T19:48:08.956" v="1303" actId="14100"/>
        <pc:sldMkLst>
          <pc:docMk/>
          <pc:sldMk cId="3299307934" sldId="271"/>
        </pc:sldMkLst>
        <pc:spChg chg="mod">
          <ac:chgData name="Baron, Alanah" userId="78e71439-4559-4ad5-9585-85d797c8e274" providerId="ADAL" clId="{01EA15F9-8353-4E87-80C3-81476FB7C154}" dt="2026-06-05T16:23:44.859" v="262"/>
          <ac:spMkLst>
            <pc:docMk/>
            <pc:sldMk cId="3299307934" sldId="271"/>
            <ac:spMk id="2" creationId="{BAE1B2D4-1898-CCA8-D545-0DF1A062383A}"/>
          </ac:spMkLst>
        </pc:spChg>
        <pc:spChg chg="del">
          <ac:chgData name="Baron, Alanah" userId="78e71439-4559-4ad5-9585-85d797c8e274" providerId="ADAL" clId="{01EA15F9-8353-4E87-80C3-81476FB7C154}" dt="2026-06-09T18:13:19.421" v="717"/>
          <ac:spMkLst>
            <pc:docMk/>
            <pc:sldMk cId="3299307934" sldId="271"/>
            <ac:spMk id="4" creationId="{9B954A38-FD88-056A-29FB-D1857A2625AE}"/>
          </ac:spMkLst>
        </pc:spChg>
        <pc:graphicFrameChg chg="add mod modGraphic">
          <ac:chgData name="Baron, Alanah" userId="78e71439-4559-4ad5-9585-85d797c8e274" providerId="ADAL" clId="{01EA15F9-8353-4E87-80C3-81476FB7C154}" dt="2026-06-09T19:48:08.956" v="1303" actId="14100"/>
          <ac:graphicFrameMkLst>
            <pc:docMk/>
            <pc:sldMk cId="3299307934" sldId="271"/>
            <ac:graphicFrameMk id="7" creationId="{B08473A1-F493-0439-9044-ED8170AE172B}"/>
          </ac:graphicFrameMkLst>
        </pc:graphicFrameChg>
        <pc:picChg chg="mod">
          <ac:chgData name="Baron, Alanah" userId="78e71439-4559-4ad5-9585-85d797c8e274" providerId="ADAL" clId="{01EA15F9-8353-4E87-80C3-81476FB7C154}" dt="2026-06-09T18:39:41.865" v="846" actId="14100"/>
          <ac:picMkLst>
            <pc:docMk/>
            <pc:sldMk cId="3299307934" sldId="271"/>
            <ac:picMk id="6" creationId="{8DA9CA2F-2EF5-12C5-5E7D-0E5C108C32A4}"/>
          </ac:picMkLst>
        </pc:picChg>
        <pc:picChg chg="add mod">
          <ac:chgData name="Baron, Alanah" userId="78e71439-4559-4ad5-9585-85d797c8e274" providerId="ADAL" clId="{01EA15F9-8353-4E87-80C3-81476FB7C154}" dt="2026-06-08T21:57:10.466" v="489" actId="14100"/>
          <ac:picMkLst>
            <pc:docMk/>
            <pc:sldMk cId="3299307934" sldId="271"/>
            <ac:picMk id="8" creationId="{96B8152D-0A38-D10C-0FB3-6AC26BD31956}"/>
          </ac:picMkLst>
        </pc:picChg>
      </pc:sldChg>
      <pc:sldChg chg="addSp delSp modSp add mod">
        <pc:chgData name="Baron, Alanah" userId="78e71439-4559-4ad5-9585-85d797c8e274" providerId="ADAL" clId="{01EA15F9-8353-4E87-80C3-81476FB7C154}" dt="2026-06-09T19:47:47.716" v="1299" actId="14100"/>
        <pc:sldMkLst>
          <pc:docMk/>
          <pc:sldMk cId="778569464" sldId="272"/>
        </pc:sldMkLst>
        <pc:spChg chg="mod">
          <ac:chgData name="Baron, Alanah" userId="78e71439-4559-4ad5-9585-85d797c8e274" providerId="ADAL" clId="{01EA15F9-8353-4E87-80C3-81476FB7C154}" dt="2026-06-05T16:23:01.065" v="258"/>
          <ac:spMkLst>
            <pc:docMk/>
            <pc:sldMk cId="778569464" sldId="272"/>
            <ac:spMk id="2" creationId="{921EB7D0-8A3D-4435-F2B8-BDBA36BFB5EB}"/>
          </ac:spMkLst>
        </pc:spChg>
        <pc:spChg chg="del">
          <ac:chgData name="Baron, Alanah" userId="78e71439-4559-4ad5-9585-85d797c8e274" providerId="ADAL" clId="{01EA15F9-8353-4E87-80C3-81476FB7C154}" dt="2026-06-09T18:13:00.796" v="715"/>
          <ac:spMkLst>
            <pc:docMk/>
            <pc:sldMk cId="778569464" sldId="272"/>
            <ac:spMk id="4" creationId="{9764990A-F506-7F66-232D-3BA93FF74287}"/>
          </ac:spMkLst>
        </pc:spChg>
        <pc:graphicFrameChg chg="add mod modGraphic">
          <ac:chgData name="Baron, Alanah" userId="78e71439-4559-4ad5-9585-85d797c8e274" providerId="ADAL" clId="{01EA15F9-8353-4E87-80C3-81476FB7C154}" dt="2026-06-09T19:47:47.716" v="1299" actId="14100"/>
          <ac:graphicFrameMkLst>
            <pc:docMk/>
            <pc:sldMk cId="778569464" sldId="272"/>
            <ac:graphicFrameMk id="7" creationId="{A0DB514A-7F4D-86A3-1D54-CEFEA60B655B}"/>
          </ac:graphicFrameMkLst>
        </pc:graphicFrameChg>
        <pc:picChg chg="mod">
          <ac:chgData name="Baron, Alanah" userId="78e71439-4559-4ad5-9585-85d797c8e274" providerId="ADAL" clId="{01EA15F9-8353-4E87-80C3-81476FB7C154}" dt="2026-06-09T18:38:38.051" v="833" actId="14100"/>
          <ac:picMkLst>
            <pc:docMk/>
            <pc:sldMk cId="778569464" sldId="272"/>
            <ac:picMk id="6" creationId="{63551C38-12A2-B67E-7940-5BD131EA2BCD}"/>
          </ac:picMkLst>
        </pc:picChg>
        <pc:picChg chg="add mod">
          <ac:chgData name="Baron, Alanah" userId="78e71439-4559-4ad5-9585-85d797c8e274" providerId="ADAL" clId="{01EA15F9-8353-4E87-80C3-81476FB7C154}" dt="2026-06-08T21:55:57.788" v="482" actId="14100"/>
          <ac:picMkLst>
            <pc:docMk/>
            <pc:sldMk cId="778569464" sldId="272"/>
            <ac:picMk id="8" creationId="{7A1F94F3-20C6-05E2-F316-224D6193E4B9}"/>
          </ac:picMkLst>
        </pc:picChg>
      </pc:sldChg>
      <pc:sldChg chg="addSp modSp add del mod">
        <pc:chgData name="Baron, Alanah" userId="78e71439-4559-4ad5-9585-85d797c8e274" providerId="ADAL" clId="{01EA15F9-8353-4E87-80C3-81476FB7C154}" dt="2026-06-09T17:48:32.575" v="639" actId="2696"/>
        <pc:sldMkLst>
          <pc:docMk/>
          <pc:sldMk cId="4044715668" sldId="273"/>
        </pc:sldMkLst>
        <pc:spChg chg="mod">
          <ac:chgData name="Baron, Alanah" userId="78e71439-4559-4ad5-9585-85d797c8e274" providerId="ADAL" clId="{01EA15F9-8353-4E87-80C3-81476FB7C154}" dt="2026-06-08T21:48:11.689" v="476" actId="13926"/>
          <ac:spMkLst>
            <pc:docMk/>
            <pc:sldMk cId="4044715668" sldId="273"/>
            <ac:spMk id="2" creationId="{46322820-A80C-D448-55A3-AAD27F43F157}"/>
          </ac:spMkLst>
        </pc:spChg>
      </pc:sldChg>
      <pc:sldChg chg="addSp delSp modSp add mod">
        <pc:chgData name="Baron, Alanah" userId="78e71439-4559-4ad5-9585-85d797c8e274" providerId="ADAL" clId="{01EA15F9-8353-4E87-80C3-81476FB7C154}" dt="2026-06-09T19:46:19.472" v="1280" actId="255"/>
        <pc:sldMkLst>
          <pc:docMk/>
          <pc:sldMk cId="1730337194" sldId="274"/>
        </pc:sldMkLst>
        <pc:spChg chg="mod">
          <ac:chgData name="Baron, Alanah" userId="78e71439-4559-4ad5-9585-85d797c8e274" providerId="ADAL" clId="{01EA15F9-8353-4E87-80C3-81476FB7C154}" dt="2026-06-05T16:21:12.112" v="248"/>
          <ac:spMkLst>
            <pc:docMk/>
            <pc:sldMk cId="1730337194" sldId="274"/>
            <ac:spMk id="2" creationId="{7ED79B52-5807-A1DB-32A1-C78D00E1ECCD}"/>
          </ac:spMkLst>
        </pc:spChg>
        <pc:spChg chg="del">
          <ac:chgData name="Baron, Alanah" userId="78e71439-4559-4ad5-9585-85d797c8e274" providerId="ADAL" clId="{01EA15F9-8353-4E87-80C3-81476FB7C154}" dt="2026-06-09T18:12:10.200" v="709"/>
          <ac:spMkLst>
            <pc:docMk/>
            <pc:sldMk cId="1730337194" sldId="274"/>
            <ac:spMk id="4" creationId="{CA14EC53-1134-1AF5-5B36-9553B5E9997D}"/>
          </ac:spMkLst>
        </pc:spChg>
        <pc:graphicFrameChg chg="add mod modGraphic">
          <ac:chgData name="Baron, Alanah" userId="78e71439-4559-4ad5-9585-85d797c8e274" providerId="ADAL" clId="{01EA15F9-8353-4E87-80C3-81476FB7C154}" dt="2026-06-09T19:46:19.472" v="1280" actId="255"/>
          <ac:graphicFrameMkLst>
            <pc:docMk/>
            <pc:sldMk cId="1730337194" sldId="274"/>
            <ac:graphicFrameMk id="8" creationId="{0C1E9039-4F70-7C9C-2108-B32CDB8D2797}"/>
          </ac:graphicFrameMkLst>
        </pc:graphicFrameChg>
        <pc:picChg chg="mod">
          <ac:chgData name="Baron, Alanah" userId="78e71439-4559-4ad5-9585-85d797c8e274" providerId="ADAL" clId="{01EA15F9-8353-4E87-80C3-81476FB7C154}" dt="2026-06-09T18:36:26.414" v="807" actId="14100"/>
          <ac:picMkLst>
            <pc:docMk/>
            <pc:sldMk cId="1730337194" sldId="274"/>
            <ac:picMk id="6" creationId="{813AA45E-8267-E9FF-F027-911559839149}"/>
          </ac:picMkLst>
        </pc:picChg>
        <pc:picChg chg="add mod">
          <ac:chgData name="Baron, Alanah" userId="78e71439-4559-4ad5-9585-85d797c8e274" providerId="ADAL" clId="{01EA15F9-8353-4E87-80C3-81476FB7C154}" dt="2026-06-08T21:47:08.017" v="471" actId="14100"/>
          <ac:picMkLst>
            <pc:docMk/>
            <pc:sldMk cId="1730337194" sldId="274"/>
            <ac:picMk id="7" creationId="{37093E49-E596-C9CF-64D4-0BD57987FF6A}"/>
          </ac:picMkLst>
        </pc:picChg>
      </pc:sldChg>
      <pc:sldChg chg="addSp delSp modSp add mod">
        <pc:chgData name="Baron, Alanah" userId="78e71439-4559-4ad5-9585-85d797c8e274" providerId="ADAL" clId="{01EA15F9-8353-4E87-80C3-81476FB7C154}" dt="2026-06-09T19:44:56.169" v="1277" actId="255"/>
        <pc:sldMkLst>
          <pc:docMk/>
          <pc:sldMk cId="3831512190" sldId="275"/>
        </pc:sldMkLst>
        <pc:spChg chg="mod">
          <ac:chgData name="Baron, Alanah" userId="78e71439-4559-4ad5-9585-85d797c8e274" providerId="ADAL" clId="{01EA15F9-8353-4E87-80C3-81476FB7C154}" dt="2026-06-05T16:20:19.447" v="244"/>
          <ac:spMkLst>
            <pc:docMk/>
            <pc:sldMk cId="3831512190" sldId="275"/>
            <ac:spMk id="2" creationId="{624C4895-4A47-CA13-C536-484B9C0CEC75}"/>
          </ac:spMkLst>
        </pc:spChg>
        <pc:spChg chg="del">
          <ac:chgData name="Baron, Alanah" userId="78e71439-4559-4ad5-9585-85d797c8e274" providerId="ADAL" clId="{01EA15F9-8353-4E87-80C3-81476FB7C154}" dt="2026-06-09T18:11:44.031" v="707"/>
          <ac:spMkLst>
            <pc:docMk/>
            <pc:sldMk cId="3831512190" sldId="275"/>
            <ac:spMk id="4" creationId="{CD616881-AAFB-9193-80EB-80E718F2B2AA}"/>
          </ac:spMkLst>
        </pc:spChg>
        <pc:graphicFrameChg chg="add mod modGraphic">
          <ac:chgData name="Baron, Alanah" userId="78e71439-4559-4ad5-9585-85d797c8e274" providerId="ADAL" clId="{01EA15F9-8353-4E87-80C3-81476FB7C154}" dt="2026-06-09T19:44:56.169" v="1277" actId="255"/>
          <ac:graphicFrameMkLst>
            <pc:docMk/>
            <pc:sldMk cId="3831512190" sldId="275"/>
            <ac:graphicFrameMk id="7" creationId="{81D93E3A-033F-C614-5EFF-40C6EC8FBE50}"/>
          </ac:graphicFrameMkLst>
        </pc:graphicFrameChg>
        <pc:picChg chg="mod">
          <ac:chgData name="Baron, Alanah" userId="78e71439-4559-4ad5-9585-85d797c8e274" providerId="ADAL" clId="{01EA15F9-8353-4E87-80C3-81476FB7C154}" dt="2026-06-09T18:35:37.979" v="798" actId="14100"/>
          <ac:picMkLst>
            <pc:docMk/>
            <pc:sldMk cId="3831512190" sldId="275"/>
            <ac:picMk id="6" creationId="{7712BD09-7307-6893-985C-3A30EF2724A3}"/>
          </ac:picMkLst>
        </pc:picChg>
        <pc:picChg chg="add mod">
          <ac:chgData name="Baron, Alanah" userId="78e71439-4559-4ad5-9585-85d797c8e274" providerId="ADAL" clId="{01EA15F9-8353-4E87-80C3-81476FB7C154}" dt="2026-06-08T21:46:19.008" v="467" actId="14100"/>
          <ac:picMkLst>
            <pc:docMk/>
            <pc:sldMk cId="3831512190" sldId="275"/>
            <ac:picMk id="8" creationId="{D59F62DC-ED2A-0F1E-A0A8-4D13A150199D}"/>
          </ac:picMkLst>
        </pc:picChg>
      </pc:sldChg>
      <pc:sldChg chg="addSp delSp modSp add del mod">
        <pc:chgData name="Baron, Alanah" userId="78e71439-4559-4ad5-9585-85d797c8e274" providerId="ADAL" clId="{01EA15F9-8353-4E87-80C3-81476FB7C154}" dt="2026-06-09T17:47:14.416" v="635" actId="2696"/>
        <pc:sldMkLst>
          <pc:docMk/>
          <pc:sldMk cId="4205801678" sldId="276"/>
        </pc:sldMkLst>
        <pc:spChg chg="del">
          <ac:chgData name="Baron, Alanah" userId="78e71439-4559-4ad5-9585-85d797c8e274" providerId="ADAL" clId="{01EA15F9-8353-4E87-80C3-81476FB7C154}" dt="2026-06-09T17:43:30.930" v="634"/>
          <ac:spMkLst>
            <pc:docMk/>
            <pc:sldMk cId="4205801678" sldId="276"/>
            <ac:spMk id="4" creationId="{B82640CD-4819-2138-8D9E-761AAA68970D}"/>
          </ac:spMkLst>
        </pc:spChg>
        <pc:graphicFrameChg chg="add mod">
          <ac:chgData name="Baron, Alanah" userId="78e71439-4559-4ad5-9585-85d797c8e274" providerId="ADAL" clId="{01EA15F9-8353-4E87-80C3-81476FB7C154}" dt="2026-06-09T17:43:30.930" v="634"/>
          <ac:graphicFrameMkLst>
            <pc:docMk/>
            <pc:sldMk cId="4205801678" sldId="276"/>
            <ac:graphicFrameMk id="7" creationId="{E8F7BD12-D199-12E3-D09F-D860DE2E2243}"/>
          </ac:graphicFrameMkLst>
        </pc:graphicFrameChg>
        <pc:picChg chg="add mod">
          <ac:chgData name="Baron, Alanah" userId="78e71439-4559-4ad5-9585-85d797c8e274" providerId="ADAL" clId="{01EA15F9-8353-4E87-80C3-81476FB7C154}" dt="2026-06-08T21:04:43.984" v="448" actId="14100"/>
          <ac:picMkLst>
            <pc:docMk/>
            <pc:sldMk cId="4205801678" sldId="276"/>
            <ac:picMk id="8" creationId="{0FA177E1-AE28-71DA-811A-5759EE86E396}"/>
          </ac:picMkLst>
        </pc:picChg>
      </pc:sldChg>
      <pc:sldChg chg="addSp delSp modSp add mod">
        <pc:chgData name="Baron, Alanah" userId="78e71439-4559-4ad5-9585-85d797c8e274" providerId="ADAL" clId="{01EA15F9-8353-4E87-80C3-81476FB7C154}" dt="2026-06-09T19:42:27.825" v="1247" actId="1076"/>
        <pc:sldMkLst>
          <pc:docMk/>
          <pc:sldMk cId="3843254068" sldId="277"/>
        </pc:sldMkLst>
        <pc:spChg chg="mod">
          <ac:chgData name="Baron, Alanah" userId="78e71439-4559-4ad5-9585-85d797c8e274" providerId="ADAL" clId="{01EA15F9-8353-4E87-80C3-81476FB7C154}" dt="2026-06-05T16:17:10.618" v="227"/>
          <ac:spMkLst>
            <pc:docMk/>
            <pc:sldMk cId="3843254068" sldId="277"/>
            <ac:spMk id="2" creationId="{03221EC0-6650-453A-A1A5-DE23F9B9067E}"/>
          </ac:spMkLst>
        </pc:spChg>
        <pc:spChg chg="del">
          <ac:chgData name="Baron, Alanah" userId="78e71439-4559-4ad5-9585-85d797c8e274" providerId="ADAL" clId="{01EA15F9-8353-4E87-80C3-81476FB7C154}" dt="2026-06-09T17:43:16.689" v="633"/>
          <ac:spMkLst>
            <pc:docMk/>
            <pc:sldMk cId="3843254068" sldId="277"/>
            <ac:spMk id="4" creationId="{B90F08FB-450E-4943-198E-A49F140BEC7A}"/>
          </ac:spMkLst>
        </pc:spChg>
        <pc:graphicFrameChg chg="add mod modGraphic">
          <ac:chgData name="Baron, Alanah" userId="78e71439-4559-4ad5-9585-85d797c8e274" providerId="ADAL" clId="{01EA15F9-8353-4E87-80C3-81476FB7C154}" dt="2026-06-09T19:42:27.825" v="1247" actId="1076"/>
          <ac:graphicFrameMkLst>
            <pc:docMk/>
            <pc:sldMk cId="3843254068" sldId="277"/>
            <ac:graphicFrameMk id="7" creationId="{A7ACBFF6-BA73-7808-7C81-1C9E9D004876}"/>
          </ac:graphicFrameMkLst>
        </pc:graphicFrameChg>
        <pc:picChg chg="mod">
          <ac:chgData name="Baron, Alanah" userId="78e71439-4559-4ad5-9585-85d797c8e274" providerId="ADAL" clId="{01EA15F9-8353-4E87-80C3-81476FB7C154}" dt="2026-06-09T17:57:14.318" v="658" actId="14100"/>
          <ac:picMkLst>
            <pc:docMk/>
            <pc:sldMk cId="3843254068" sldId="277"/>
            <ac:picMk id="6" creationId="{D2F9EB48-D9A6-3C1A-01BE-ED0DAEA85CB9}"/>
          </ac:picMkLst>
        </pc:picChg>
        <pc:picChg chg="add mod">
          <ac:chgData name="Baron, Alanah" userId="78e71439-4559-4ad5-9585-85d797c8e274" providerId="ADAL" clId="{01EA15F9-8353-4E87-80C3-81476FB7C154}" dt="2026-06-09T17:56:58.292" v="652" actId="1076"/>
          <ac:picMkLst>
            <pc:docMk/>
            <pc:sldMk cId="3843254068" sldId="277"/>
            <ac:picMk id="8" creationId="{DEDA91FF-D818-89E7-4C32-222ACF96A050}"/>
          </ac:picMkLst>
        </pc:picChg>
      </pc:sldChg>
      <pc:sldChg chg="addSp delSp modSp add mod">
        <pc:chgData name="Baron, Alanah" userId="78e71439-4559-4ad5-9585-85d797c8e274" providerId="ADAL" clId="{01EA15F9-8353-4E87-80C3-81476FB7C154}" dt="2026-06-09T19:43:03.695" v="1254" actId="1076"/>
        <pc:sldMkLst>
          <pc:docMk/>
          <pc:sldMk cId="3924915308" sldId="278"/>
        </pc:sldMkLst>
        <pc:spChg chg="mod">
          <ac:chgData name="Baron, Alanah" userId="78e71439-4559-4ad5-9585-85d797c8e274" providerId="ADAL" clId="{01EA15F9-8353-4E87-80C3-81476FB7C154}" dt="2026-06-05T16:17:51.825" v="231"/>
          <ac:spMkLst>
            <pc:docMk/>
            <pc:sldMk cId="3924915308" sldId="278"/>
            <ac:spMk id="2" creationId="{AC874F47-23F6-A468-351E-13ED660086CB}"/>
          </ac:spMkLst>
        </pc:spChg>
        <pc:spChg chg="del">
          <ac:chgData name="Baron, Alanah" userId="78e71439-4559-4ad5-9585-85d797c8e274" providerId="ADAL" clId="{01EA15F9-8353-4E87-80C3-81476FB7C154}" dt="2026-06-09T17:54:08.940" v="640"/>
          <ac:spMkLst>
            <pc:docMk/>
            <pc:sldMk cId="3924915308" sldId="278"/>
            <ac:spMk id="4" creationId="{76EB31DA-B364-3A65-167D-1B6ACA71E318}"/>
          </ac:spMkLst>
        </pc:spChg>
        <pc:graphicFrameChg chg="add mod modGraphic">
          <ac:chgData name="Baron, Alanah" userId="78e71439-4559-4ad5-9585-85d797c8e274" providerId="ADAL" clId="{01EA15F9-8353-4E87-80C3-81476FB7C154}" dt="2026-06-09T19:43:03.695" v="1254" actId="1076"/>
          <ac:graphicFrameMkLst>
            <pc:docMk/>
            <pc:sldMk cId="3924915308" sldId="278"/>
            <ac:graphicFrameMk id="7" creationId="{B8F8641E-9344-14C3-E816-A3BEC6BDF78B}"/>
          </ac:graphicFrameMkLst>
        </pc:graphicFrameChg>
        <pc:picChg chg="mod">
          <ac:chgData name="Baron, Alanah" userId="78e71439-4559-4ad5-9585-85d797c8e274" providerId="ADAL" clId="{01EA15F9-8353-4E87-80C3-81476FB7C154}" dt="2026-06-09T17:55:48.481" v="648" actId="14100"/>
          <ac:picMkLst>
            <pc:docMk/>
            <pc:sldMk cId="3924915308" sldId="278"/>
            <ac:picMk id="6" creationId="{4A5BCBB2-5C6C-8D41-1E39-E5B9924B96C2}"/>
          </ac:picMkLst>
        </pc:picChg>
        <pc:picChg chg="add mod">
          <ac:chgData name="Baron, Alanah" userId="78e71439-4559-4ad5-9585-85d797c8e274" providerId="ADAL" clId="{01EA15F9-8353-4E87-80C3-81476FB7C154}" dt="2026-06-08T21:05:40.961" v="456" actId="14100"/>
          <ac:picMkLst>
            <pc:docMk/>
            <pc:sldMk cId="3924915308" sldId="278"/>
            <ac:picMk id="8" creationId="{6138FF81-F14C-C707-C2CD-BBF3712B5ABB}"/>
          </ac:picMkLst>
        </pc:picChg>
      </pc:sldChg>
      <pc:sldChg chg="addSp delSp modSp add mod">
        <pc:chgData name="Baron, Alanah" userId="78e71439-4559-4ad5-9585-85d797c8e274" providerId="ADAL" clId="{01EA15F9-8353-4E87-80C3-81476FB7C154}" dt="2026-06-09T19:43:21.086" v="1258" actId="14100"/>
        <pc:sldMkLst>
          <pc:docMk/>
          <pc:sldMk cId="562087934" sldId="279"/>
        </pc:sldMkLst>
        <pc:spChg chg="mod">
          <ac:chgData name="Baron, Alanah" userId="78e71439-4559-4ad5-9585-85d797c8e274" providerId="ADAL" clId="{01EA15F9-8353-4E87-80C3-81476FB7C154}" dt="2026-06-05T16:18:14.018" v="233"/>
          <ac:spMkLst>
            <pc:docMk/>
            <pc:sldMk cId="562087934" sldId="279"/>
            <ac:spMk id="2" creationId="{74170CDD-700B-9D6A-F056-3FCB4F9B33A1}"/>
          </ac:spMkLst>
        </pc:spChg>
        <pc:spChg chg="del">
          <ac:chgData name="Baron, Alanah" userId="78e71439-4559-4ad5-9585-85d797c8e274" providerId="ADAL" clId="{01EA15F9-8353-4E87-80C3-81476FB7C154}" dt="2026-06-09T17:58:17.875" v="663"/>
          <ac:spMkLst>
            <pc:docMk/>
            <pc:sldMk cId="562087934" sldId="279"/>
            <ac:spMk id="4" creationId="{B6E4AD5F-2CE1-8BF2-9BE9-678ABDC63B84}"/>
          </ac:spMkLst>
        </pc:spChg>
        <pc:graphicFrameChg chg="add mod modGraphic">
          <ac:chgData name="Baron, Alanah" userId="78e71439-4559-4ad5-9585-85d797c8e274" providerId="ADAL" clId="{01EA15F9-8353-4E87-80C3-81476FB7C154}" dt="2026-06-09T19:43:17.085" v="1257" actId="14100"/>
          <ac:graphicFrameMkLst>
            <pc:docMk/>
            <pc:sldMk cId="562087934" sldId="279"/>
            <ac:graphicFrameMk id="7" creationId="{9AF852A1-410B-6461-35C8-76DAA0EA13DA}"/>
          </ac:graphicFrameMkLst>
        </pc:graphicFrameChg>
        <pc:picChg chg="mod">
          <ac:chgData name="Baron, Alanah" userId="78e71439-4559-4ad5-9585-85d797c8e274" providerId="ADAL" clId="{01EA15F9-8353-4E87-80C3-81476FB7C154}" dt="2026-06-09T19:43:21.086" v="1258" actId="14100"/>
          <ac:picMkLst>
            <pc:docMk/>
            <pc:sldMk cId="562087934" sldId="279"/>
            <ac:picMk id="6" creationId="{928F6122-35C2-920F-617F-BB72335FA6BD}"/>
          </ac:picMkLst>
        </pc:picChg>
        <pc:picChg chg="add mod">
          <ac:chgData name="Baron, Alanah" userId="78e71439-4559-4ad5-9585-85d797c8e274" providerId="ADAL" clId="{01EA15F9-8353-4E87-80C3-81476FB7C154}" dt="2026-06-08T21:05:45.523" v="457" actId="1076"/>
          <ac:picMkLst>
            <pc:docMk/>
            <pc:sldMk cId="562087934" sldId="279"/>
            <ac:picMk id="8" creationId="{D8D2458D-FE03-CF6A-0D32-C7886E38B9B2}"/>
          </ac:picMkLst>
        </pc:picChg>
      </pc:sldChg>
      <pc:sldChg chg="addSp delSp modSp add mod">
        <pc:chgData name="Baron, Alanah" userId="78e71439-4559-4ad5-9585-85d797c8e274" providerId="ADAL" clId="{01EA15F9-8353-4E87-80C3-81476FB7C154}" dt="2026-06-09T19:44:39.039" v="1274" actId="1076"/>
        <pc:sldMkLst>
          <pc:docMk/>
          <pc:sldMk cId="2328090786" sldId="280"/>
        </pc:sldMkLst>
        <pc:spChg chg="mod">
          <ac:chgData name="Baron, Alanah" userId="78e71439-4559-4ad5-9585-85d797c8e274" providerId="ADAL" clId="{01EA15F9-8353-4E87-80C3-81476FB7C154}" dt="2026-06-05T16:19:55.178" v="242"/>
          <ac:spMkLst>
            <pc:docMk/>
            <pc:sldMk cId="2328090786" sldId="280"/>
            <ac:spMk id="2" creationId="{6E339C58-4BCB-02D9-03DF-D14EE7CF08D0}"/>
          </ac:spMkLst>
        </pc:spChg>
        <pc:spChg chg="del">
          <ac:chgData name="Baron, Alanah" userId="78e71439-4559-4ad5-9585-85d797c8e274" providerId="ADAL" clId="{01EA15F9-8353-4E87-80C3-81476FB7C154}" dt="2026-06-09T18:11:36.493" v="706"/>
          <ac:spMkLst>
            <pc:docMk/>
            <pc:sldMk cId="2328090786" sldId="280"/>
            <ac:spMk id="4" creationId="{09F1B859-EC95-951B-3912-04783CDE818B}"/>
          </ac:spMkLst>
        </pc:spChg>
        <pc:graphicFrameChg chg="add mod modGraphic">
          <ac:chgData name="Baron, Alanah" userId="78e71439-4559-4ad5-9585-85d797c8e274" providerId="ADAL" clId="{01EA15F9-8353-4E87-80C3-81476FB7C154}" dt="2026-06-09T19:44:39.039" v="1274" actId="1076"/>
          <ac:graphicFrameMkLst>
            <pc:docMk/>
            <pc:sldMk cId="2328090786" sldId="280"/>
            <ac:graphicFrameMk id="8" creationId="{C80666A5-7B1C-8751-06BB-FCD6691AFF6A}"/>
          </ac:graphicFrameMkLst>
        </pc:graphicFrameChg>
        <pc:picChg chg="add mod">
          <ac:chgData name="Baron, Alanah" userId="78e71439-4559-4ad5-9585-85d797c8e274" providerId="ADAL" clId="{01EA15F9-8353-4E87-80C3-81476FB7C154}" dt="2026-06-08T21:46:03.213" v="465" actId="14100"/>
          <ac:picMkLst>
            <pc:docMk/>
            <pc:sldMk cId="2328090786" sldId="280"/>
            <ac:picMk id="7" creationId="{24AB84C1-9DA2-60BF-A40A-3E2974B1DE89}"/>
          </ac:picMkLst>
        </pc:picChg>
      </pc:sldChg>
      <pc:sldChg chg="addSp delSp modSp add mod">
        <pc:chgData name="Baron, Alanah" userId="78e71439-4559-4ad5-9585-85d797c8e274" providerId="ADAL" clId="{01EA15F9-8353-4E87-80C3-81476FB7C154}" dt="2026-06-09T20:29:59.222" v="1547" actId="33524"/>
        <pc:sldMkLst>
          <pc:docMk/>
          <pc:sldMk cId="1066692877" sldId="281"/>
        </pc:sldMkLst>
        <pc:spChg chg="mod">
          <ac:chgData name="Baron, Alanah" userId="78e71439-4559-4ad5-9585-85d797c8e274" providerId="ADAL" clId="{01EA15F9-8353-4E87-80C3-81476FB7C154}" dt="2026-06-05T16:18:36.149" v="235"/>
          <ac:spMkLst>
            <pc:docMk/>
            <pc:sldMk cId="1066692877" sldId="281"/>
            <ac:spMk id="2" creationId="{F7112072-16CE-6EAB-0BF9-27577D8F2BC3}"/>
          </ac:spMkLst>
        </pc:spChg>
        <pc:spChg chg="del">
          <ac:chgData name="Baron, Alanah" userId="78e71439-4559-4ad5-9585-85d797c8e274" providerId="ADAL" clId="{01EA15F9-8353-4E87-80C3-81476FB7C154}" dt="2026-06-09T18:00:51.148" v="683"/>
          <ac:spMkLst>
            <pc:docMk/>
            <pc:sldMk cId="1066692877" sldId="281"/>
            <ac:spMk id="4" creationId="{56F2D861-8D78-C617-A360-BCB70CF2EF5A}"/>
          </ac:spMkLst>
        </pc:spChg>
        <pc:graphicFrameChg chg="add mod modGraphic">
          <ac:chgData name="Baron, Alanah" userId="78e71439-4559-4ad5-9585-85d797c8e274" providerId="ADAL" clId="{01EA15F9-8353-4E87-80C3-81476FB7C154}" dt="2026-06-09T20:29:59.222" v="1547" actId="33524"/>
          <ac:graphicFrameMkLst>
            <pc:docMk/>
            <pc:sldMk cId="1066692877" sldId="281"/>
            <ac:graphicFrameMk id="7" creationId="{195BB818-DB42-890E-326D-A6AF5907A123}"/>
          </ac:graphicFrameMkLst>
        </pc:graphicFrameChg>
        <pc:picChg chg="add mod">
          <ac:chgData name="Baron, Alanah" userId="78e71439-4559-4ad5-9585-85d797c8e274" providerId="ADAL" clId="{01EA15F9-8353-4E87-80C3-81476FB7C154}" dt="2026-06-08T21:06:06.365" v="459" actId="14100"/>
          <ac:picMkLst>
            <pc:docMk/>
            <pc:sldMk cId="1066692877" sldId="281"/>
            <ac:picMk id="8" creationId="{60E0A50E-1EA6-B853-C91D-403180F61C6C}"/>
          </ac:picMkLst>
        </pc:picChg>
      </pc:sldChg>
      <pc:sldChg chg="addSp delSp modSp add mod">
        <pc:chgData name="Baron, Alanah" userId="78e71439-4559-4ad5-9585-85d797c8e274" providerId="ADAL" clId="{01EA15F9-8353-4E87-80C3-81476FB7C154}" dt="2026-06-09T20:30:28.351" v="1558" actId="20577"/>
        <pc:sldMkLst>
          <pc:docMk/>
          <pc:sldMk cId="1395629959" sldId="282"/>
        </pc:sldMkLst>
        <pc:spChg chg="mod">
          <ac:chgData name="Baron, Alanah" userId="78e71439-4559-4ad5-9585-85d797c8e274" providerId="ADAL" clId="{01EA15F9-8353-4E87-80C3-81476FB7C154}" dt="2026-06-05T16:19:09.583" v="238"/>
          <ac:spMkLst>
            <pc:docMk/>
            <pc:sldMk cId="1395629959" sldId="282"/>
            <ac:spMk id="2" creationId="{31E223EB-C6CE-83CC-8F15-E9064F641E93}"/>
          </ac:spMkLst>
        </pc:spChg>
        <pc:spChg chg="del">
          <ac:chgData name="Baron, Alanah" userId="78e71439-4559-4ad5-9585-85d797c8e274" providerId="ADAL" clId="{01EA15F9-8353-4E87-80C3-81476FB7C154}" dt="2026-06-09T18:01:30.896" v="695"/>
          <ac:spMkLst>
            <pc:docMk/>
            <pc:sldMk cId="1395629959" sldId="282"/>
            <ac:spMk id="4" creationId="{F3416C11-07F1-FA48-CC4D-D79EDAE6C9EA}"/>
          </ac:spMkLst>
        </pc:spChg>
        <pc:graphicFrameChg chg="add mod modGraphic">
          <ac:chgData name="Baron, Alanah" userId="78e71439-4559-4ad5-9585-85d797c8e274" providerId="ADAL" clId="{01EA15F9-8353-4E87-80C3-81476FB7C154}" dt="2026-06-09T20:30:28.351" v="1558" actId="20577"/>
          <ac:graphicFrameMkLst>
            <pc:docMk/>
            <pc:sldMk cId="1395629959" sldId="282"/>
            <ac:graphicFrameMk id="7" creationId="{800C53AC-F18F-F6F2-FDB1-F9B4EE38CF8C}"/>
          </ac:graphicFrameMkLst>
        </pc:graphicFrameChg>
        <pc:picChg chg="add mod">
          <ac:chgData name="Baron, Alanah" userId="78e71439-4559-4ad5-9585-85d797c8e274" providerId="ADAL" clId="{01EA15F9-8353-4E87-80C3-81476FB7C154}" dt="2026-06-08T21:06:36.093" v="461" actId="14100"/>
          <ac:picMkLst>
            <pc:docMk/>
            <pc:sldMk cId="1395629959" sldId="282"/>
            <ac:picMk id="8" creationId="{49A804A5-054E-1F4F-7A9B-A0658BE2247B}"/>
          </ac:picMkLst>
        </pc:picChg>
      </pc:sldChg>
      <pc:sldChg chg="addSp delSp modSp add mod">
        <pc:chgData name="Baron, Alanah" userId="78e71439-4559-4ad5-9585-85d797c8e274" providerId="ADAL" clId="{01EA15F9-8353-4E87-80C3-81476FB7C154}" dt="2026-06-09T20:31:13.591" v="1560" actId="20577"/>
        <pc:sldMkLst>
          <pc:docMk/>
          <pc:sldMk cId="3849666451" sldId="283"/>
        </pc:sldMkLst>
        <pc:spChg chg="mod">
          <ac:chgData name="Baron, Alanah" userId="78e71439-4559-4ad5-9585-85d797c8e274" providerId="ADAL" clId="{01EA15F9-8353-4E87-80C3-81476FB7C154}" dt="2026-06-05T16:19:33.790" v="240"/>
          <ac:spMkLst>
            <pc:docMk/>
            <pc:sldMk cId="3849666451" sldId="283"/>
            <ac:spMk id="2" creationId="{E234D7F0-7EAA-AD42-F4D5-7858FEF562BD}"/>
          </ac:spMkLst>
        </pc:spChg>
        <pc:spChg chg="del">
          <ac:chgData name="Baron, Alanah" userId="78e71439-4559-4ad5-9585-85d797c8e274" providerId="ADAL" clId="{01EA15F9-8353-4E87-80C3-81476FB7C154}" dt="2026-06-09T18:11:27.537" v="705"/>
          <ac:spMkLst>
            <pc:docMk/>
            <pc:sldMk cId="3849666451" sldId="283"/>
            <ac:spMk id="4" creationId="{942C64AD-803B-4E10-42BA-038B93C0C462}"/>
          </ac:spMkLst>
        </pc:spChg>
        <pc:graphicFrameChg chg="add mod modGraphic">
          <ac:chgData name="Baron, Alanah" userId="78e71439-4559-4ad5-9585-85d797c8e274" providerId="ADAL" clId="{01EA15F9-8353-4E87-80C3-81476FB7C154}" dt="2026-06-09T20:31:13.591" v="1560" actId="20577"/>
          <ac:graphicFrameMkLst>
            <pc:docMk/>
            <pc:sldMk cId="3849666451" sldId="283"/>
            <ac:graphicFrameMk id="8" creationId="{846D2E87-BADD-BE11-DD03-BAF28D3D5BAB}"/>
          </ac:graphicFrameMkLst>
        </pc:graphicFrameChg>
        <pc:picChg chg="mod">
          <ac:chgData name="Baron, Alanah" userId="78e71439-4559-4ad5-9585-85d797c8e274" providerId="ADAL" clId="{01EA15F9-8353-4E87-80C3-81476FB7C154}" dt="2026-06-09T19:44:16.736" v="1268" actId="14100"/>
          <ac:picMkLst>
            <pc:docMk/>
            <pc:sldMk cId="3849666451" sldId="283"/>
            <ac:picMk id="6" creationId="{E563FA8E-5355-BCDD-9270-1D23EB3938A8}"/>
          </ac:picMkLst>
        </pc:picChg>
        <pc:picChg chg="add mod">
          <ac:chgData name="Baron, Alanah" userId="78e71439-4559-4ad5-9585-85d797c8e274" providerId="ADAL" clId="{01EA15F9-8353-4E87-80C3-81476FB7C154}" dt="2026-06-08T21:45:41.964" v="463" actId="14100"/>
          <ac:picMkLst>
            <pc:docMk/>
            <pc:sldMk cId="3849666451" sldId="283"/>
            <ac:picMk id="7" creationId="{54C59DED-9543-BE59-2D03-392B4C15CF27}"/>
          </ac:picMkLst>
        </pc:picChg>
      </pc:sldChg>
      <pc:sldChg chg="addSp delSp modSp add mod">
        <pc:chgData name="Baron, Alanah" userId="78e71439-4559-4ad5-9585-85d797c8e274" providerId="ADAL" clId="{01EA15F9-8353-4E87-80C3-81476FB7C154}" dt="2026-06-09T19:45:01.904" v="1278" actId="1076"/>
        <pc:sldMkLst>
          <pc:docMk/>
          <pc:sldMk cId="3734303604" sldId="284"/>
        </pc:sldMkLst>
        <pc:spChg chg="mod">
          <ac:chgData name="Baron, Alanah" userId="78e71439-4559-4ad5-9585-85d797c8e274" providerId="ADAL" clId="{01EA15F9-8353-4E87-80C3-81476FB7C154}" dt="2026-06-05T16:20:44.635" v="246"/>
          <ac:spMkLst>
            <pc:docMk/>
            <pc:sldMk cId="3734303604" sldId="284"/>
            <ac:spMk id="2" creationId="{F7CE6788-C3CC-28DA-051D-17FA1431D64F}"/>
          </ac:spMkLst>
        </pc:spChg>
        <pc:spChg chg="del">
          <ac:chgData name="Baron, Alanah" userId="78e71439-4559-4ad5-9585-85d797c8e274" providerId="ADAL" clId="{01EA15F9-8353-4E87-80C3-81476FB7C154}" dt="2026-06-09T18:12:02.795" v="708"/>
          <ac:spMkLst>
            <pc:docMk/>
            <pc:sldMk cId="3734303604" sldId="284"/>
            <ac:spMk id="4" creationId="{74899CA4-78D5-39A7-4DCB-AA774D70A0BE}"/>
          </ac:spMkLst>
        </pc:spChg>
        <pc:graphicFrameChg chg="add mod modGraphic">
          <ac:chgData name="Baron, Alanah" userId="78e71439-4559-4ad5-9585-85d797c8e274" providerId="ADAL" clId="{01EA15F9-8353-4E87-80C3-81476FB7C154}" dt="2026-06-09T19:45:01.904" v="1278" actId="1076"/>
          <ac:graphicFrameMkLst>
            <pc:docMk/>
            <pc:sldMk cId="3734303604" sldId="284"/>
            <ac:graphicFrameMk id="7" creationId="{1FC82B03-73A5-AFA8-71DF-05E0C6D4EADD}"/>
          </ac:graphicFrameMkLst>
        </pc:graphicFrameChg>
        <pc:picChg chg="mod">
          <ac:chgData name="Baron, Alanah" userId="78e71439-4559-4ad5-9585-85d797c8e274" providerId="ADAL" clId="{01EA15F9-8353-4E87-80C3-81476FB7C154}" dt="2026-06-09T18:35:57.404" v="802" actId="14100"/>
          <ac:picMkLst>
            <pc:docMk/>
            <pc:sldMk cId="3734303604" sldId="284"/>
            <ac:picMk id="6" creationId="{DA30428C-FA3F-1264-F845-465DD2401DC1}"/>
          </ac:picMkLst>
        </pc:picChg>
        <pc:picChg chg="add mod">
          <ac:chgData name="Baron, Alanah" userId="78e71439-4559-4ad5-9585-85d797c8e274" providerId="ADAL" clId="{01EA15F9-8353-4E87-80C3-81476FB7C154}" dt="2026-06-08T21:46:51.062" v="469" actId="14100"/>
          <ac:picMkLst>
            <pc:docMk/>
            <pc:sldMk cId="3734303604" sldId="284"/>
            <ac:picMk id="8" creationId="{D5D60782-5593-7B83-2E0C-49427D92526D}"/>
          </ac:picMkLst>
        </pc:picChg>
      </pc:sldChg>
      <pc:sldChg chg="addSp delSp modSp add mod">
        <pc:chgData name="Baron, Alanah" userId="78e71439-4559-4ad5-9585-85d797c8e274" providerId="ADAL" clId="{01EA15F9-8353-4E87-80C3-81476FB7C154}" dt="2026-06-09T19:46:28.156" v="1281" actId="1076"/>
        <pc:sldMkLst>
          <pc:docMk/>
          <pc:sldMk cId="3298187292" sldId="285"/>
        </pc:sldMkLst>
        <pc:spChg chg="mod">
          <ac:chgData name="Baron, Alanah" userId="78e71439-4559-4ad5-9585-85d797c8e274" providerId="ADAL" clId="{01EA15F9-8353-4E87-80C3-81476FB7C154}" dt="2026-06-05T16:21:30.712" v="250"/>
          <ac:spMkLst>
            <pc:docMk/>
            <pc:sldMk cId="3298187292" sldId="285"/>
            <ac:spMk id="2" creationId="{00444CEF-FDFC-8E87-41DB-05361CC7768F}"/>
          </ac:spMkLst>
        </pc:spChg>
        <pc:spChg chg="del">
          <ac:chgData name="Baron, Alanah" userId="78e71439-4559-4ad5-9585-85d797c8e274" providerId="ADAL" clId="{01EA15F9-8353-4E87-80C3-81476FB7C154}" dt="2026-06-09T18:12:18.898" v="710"/>
          <ac:spMkLst>
            <pc:docMk/>
            <pc:sldMk cId="3298187292" sldId="285"/>
            <ac:spMk id="4" creationId="{53287391-7883-F975-5065-4633255F6E55}"/>
          </ac:spMkLst>
        </pc:spChg>
        <pc:graphicFrameChg chg="add mod modGraphic">
          <ac:chgData name="Baron, Alanah" userId="78e71439-4559-4ad5-9585-85d797c8e274" providerId="ADAL" clId="{01EA15F9-8353-4E87-80C3-81476FB7C154}" dt="2026-06-09T19:46:28.156" v="1281" actId="1076"/>
          <ac:graphicFrameMkLst>
            <pc:docMk/>
            <pc:sldMk cId="3298187292" sldId="285"/>
            <ac:graphicFrameMk id="8" creationId="{644DD4A1-85A6-4C93-589F-BA21E74B0FEE}"/>
          </ac:graphicFrameMkLst>
        </pc:graphicFrameChg>
        <pc:picChg chg="mod">
          <ac:chgData name="Baron, Alanah" userId="78e71439-4559-4ad5-9585-85d797c8e274" providerId="ADAL" clId="{01EA15F9-8353-4E87-80C3-81476FB7C154}" dt="2026-06-09T18:37:00.578" v="814" actId="14100"/>
          <ac:picMkLst>
            <pc:docMk/>
            <pc:sldMk cId="3298187292" sldId="285"/>
            <ac:picMk id="6" creationId="{1B2993E4-D486-BA1F-2BDD-158ECAB445CB}"/>
          </ac:picMkLst>
        </pc:picChg>
        <pc:picChg chg="add mod">
          <ac:chgData name="Baron, Alanah" userId="78e71439-4559-4ad5-9585-85d797c8e274" providerId="ADAL" clId="{01EA15F9-8353-4E87-80C3-81476FB7C154}" dt="2026-06-08T21:47:38.625" v="474" actId="1076"/>
          <ac:picMkLst>
            <pc:docMk/>
            <pc:sldMk cId="3298187292" sldId="285"/>
            <ac:picMk id="7" creationId="{CFE8F4AA-A603-63DB-1841-E7789B3FEEB8}"/>
          </ac:picMkLst>
        </pc:picChg>
      </pc:sldChg>
      <pc:sldChg chg="addSp delSp modSp add mod">
        <pc:chgData name="Baron, Alanah" userId="78e71439-4559-4ad5-9585-85d797c8e274" providerId="ADAL" clId="{01EA15F9-8353-4E87-80C3-81476FB7C154}" dt="2026-06-09T19:46:43.005" v="1284" actId="1076"/>
        <pc:sldMkLst>
          <pc:docMk/>
          <pc:sldMk cId="913451688" sldId="286"/>
        </pc:sldMkLst>
        <pc:spChg chg="mod">
          <ac:chgData name="Baron, Alanah" userId="78e71439-4559-4ad5-9585-85d797c8e274" providerId="ADAL" clId="{01EA15F9-8353-4E87-80C3-81476FB7C154}" dt="2026-06-09T17:48:20.244" v="638" actId="13926"/>
          <ac:spMkLst>
            <pc:docMk/>
            <pc:sldMk cId="913451688" sldId="286"/>
            <ac:spMk id="2" creationId="{D1721C33-91DC-23A5-295B-E2027A3D350D}"/>
          </ac:spMkLst>
        </pc:spChg>
        <pc:spChg chg="del">
          <ac:chgData name="Baron, Alanah" userId="78e71439-4559-4ad5-9585-85d797c8e274" providerId="ADAL" clId="{01EA15F9-8353-4E87-80C3-81476FB7C154}" dt="2026-06-09T18:12:45.311" v="713"/>
          <ac:spMkLst>
            <pc:docMk/>
            <pc:sldMk cId="913451688" sldId="286"/>
            <ac:spMk id="4" creationId="{184DFEC8-F7F3-A840-40C9-67DCA041E6E0}"/>
          </ac:spMkLst>
        </pc:spChg>
        <pc:graphicFrameChg chg="add mod modGraphic">
          <ac:chgData name="Baron, Alanah" userId="78e71439-4559-4ad5-9585-85d797c8e274" providerId="ADAL" clId="{01EA15F9-8353-4E87-80C3-81476FB7C154}" dt="2026-06-09T19:46:43.005" v="1284" actId="1076"/>
          <ac:graphicFrameMkLst>
            <pc:docMk/>
            <pc:sldMk cId="913451688" sldId="286"/>
            <ac:graphicFrameMk id="10" creationId="{67421A49-FB33-9067-DED1-46942E614EF3}"/>
          </ac:graphicFrameMkLst>
        </pc:graphicFrameChg>
        <pc:picChg chg="mod">
          <ac:chgData name="Baron, Alanah" userId="78e71439-4559-4ad5-9585-85d797c8e274" providerId="ADAL" clId="{01EA15F9-8353-4E87-80C3-81476FB7C154}" dt="2026-06-09T18:37:24.903" v="817" actId="14100"/>
          <ac:picMkLst>
            <pc:docMk/>
            <pc:sldMk cId="913451688" sldId="286"/>
            <ac:picMk id="6" creationId="{47055D69-0C2B-E746-AB82-250499CDADA8}"/>
          </ac:picMkLst>
        </pc:picChg>
        <pc:picChg chg="add del mod">
          <ac:chgData name="Baron, Alanah" userId="78e71439-4559-4ad5-9585-85d797c8e274" providerId="ADAL" clId="{01EA15F9-8353-4E87-80C3-81476FB7C154}" dt="2026-06-09T17:48:08.059" v="636" actId="478"/>
          <ac:picMkLst>
            <pc:docMk/>
            <pc:sldMk cId="913451688" sldId="286"/>
            <ac:picMk id="7" creationId="{81F1CBB7-0800-02E1-A7BE-6F0A6C3B65F6}"/>
          </ac:picMkLst>
        </pc:picChg>
        <pc:picChg chg="add mod">
          <ac:chgData name="Baron, Alanah" userId="78e71439-4559-4ad5-9585-85d797c8e274" providerId="ADAL" clId="{01EA15F9-8353-4E87-80C3-81476FB7C154}" dt="2026-06-09T18:12:35.517" v="712" actId="14100"/>
          <ac:picMkLst>
            <pc:docMk/>
            <pc:sldMk cId="913451688" sldId="286"/>
            <ac:picMk id="9" creationId="{AEB32597-5CC5-BE43-21A0-403124BE407F}"/>
          </ac:picMkLst>
        </pc:picChg>
      </pc:sldChg>
      <pc:sldChg chg="addSp delSp modSp add mod">
        <pc:chgData name="Baron, Alanah" userId="78e71439-4559-4ad5-9585-85d797c8e274" providerId="ADAL" clId="{01EA15F9-8353-4E87-80C3-81476FB7C154}" dt="2026-06-09T19:46:57.344" v="1287" actId="1076"/>
        <pc:sldMkLst>
          <pc:docMk/>
          <pc:sldMk cId="2048423839" sldId="287"/>
        </pc:sldMkLst>
        <pc:spChg chg="mod">
          <ac:chgData name="Baron, Alanah" userId="78e71439-4559-4ad5-9585-85d797c8e274" providerId="ADAL" clId="{01EA15F9-8353-4E87-80C3-81476FB7C154}" dt="2026-06-05T16:22:42.514" v="256"/>
          <ac:spMkLst>
            <pc:docMk/>
            <pc:sldMk cId="2048423839" sldId="287"/>
            <ac:spMk id="2" creationId="{D26715E4-2B36-E623-E6C0-AABCF8FA5A22}"/>
          </ac:spMkLst>
        </pc:spChg>
        <pc:spChg chg="del">
          <ac:chgData name="Baron, Alanah" userId="78e71439-4559-4ad5-9585-85d797c8e274" providerId="ADAL" clId="{01EA15F9-8353-4E87-80C3-81476FB7C154}" dt="2026-06-09T18:12:53.222" v="714"/>
          <ac:spMkLst>
            <pc:docMk/>
            <pc:sldMk cId="2048423839" sldId="287"/>
            <ac:spMk id="4" creationId="{958CB07F-4293-AC54-0769-1A4794D7D21F}"/>
          </ac:spMkLst>
        </pc:spChg>
        <pc:graphicFrameChg chg="add mod modGraphic">
          <ac:chgData name="Baron, Alanah" userId="78e71439-4559-4ad5-9585-85d797c8e274" providerId="ADAL" clId="{01EA15F9-8353-4E87-80C3-81476FB7C154}" dt="2026-06-09T19:46:57.344" v="1287" actId="1076"/>
          <ac:graphicFrameMkLst>
            <pc:docMk/>
            <pc:sldMk cId="2048423839" sldId="287"/>
            <ac:graphicFrameMk id="7" creationId="{46564E6A-7190-C737-168B-2CBB63F5A70F}"/>
          </ac:graphicFrameMkLst>
        </pc:graphicFrameChg>
        <pc:picChg chg="mod">
          <ac:chgData name="Baron, Alanah" userId="78e71439-4559-4ad5-9585-85d797c8e274" providerId="ADAL" clId="{01EA15F9-8353-4E87-80C3-81476FB7C154}" dt="2026-06-09T18:38:04.452" v="826" actId="14100"/>
          <ac:picMkLst>
            <pc:docMk/>
            <pc:sldMk cId="2048423839" sldId="287"/>
            <ac:picMk id="6" creationId="{80C0C853-63AC-DFFA-9CDD-219DBB175CF1}"/>
          </ac:picMkLst>
        </pc:picChg>
        <pc:picChg chg="add mod">
          <ac:chgData name="Baron, Alanah" userId="78e71439-4559-4ad5-9585-85d797c8e274" providerId="ADAL" clId="{01EA15F9-8353-4E87-80C3-81476FB7C154}" dt="2026-06-08T21:55:41.458" v="480" actId="1076"/>
          <ac:picMkLst>
            <pc:docMk/>
            <pc:sldMk cId="2048423839" sldId="287"/>
            <ac:picMk id="8" creationId="{43B2A7BC-FFA1-75C8-FC21-815FCAB20613}"/>
          </ac:picMkLst>
        </pc:picChg>
      </pc:sldChg>
      <pc:sldChg chg="addSp delSp modSp add mod">
        <pc:chgData name="Baron, Alanah" userId="78e71439-4559-4ad5-9585-85d797c8e274" providerId="ADAL" clId="{01EA15F9-8353-4E87-80C3-81476FB7C154}" dt="2026-06-09T19:47:38.501" v="1297" actId="14100"/>
        <pc:sldMkLst>
          <pc:docMk/>
          <pc:sldMk cId="2950978114" sldId="288"/>
        </pc:sldMkLst>
        <pc:spChg chg="mod">
          <ac:chgData name="Baron, Alanah" userId="78e71439-4559-4ad5-9585-85d797c8e274" providerId="ADAL" clId="{01EA15F9-8353-4E87-80C3-81476FB7C154}" dt="2026-06-05T16:23:26.102" v="260"/>
          <ac:spMkLst>
            <pc:docMk/>
            <pc:sldMk cId="2950978114" sldId="288"/>
            <ac:spMk id="2" creationId="{FC7E6A28-CDA1-464D-6F02-38DCA4F3ADA7}"/>
          </ac:spMkLst>
        </pc:spChg>
        <pc:spChg chg="del">
          <ac:chgData name="Baron, Alanah" userId="78e71439-4559-4ad5-9585-85d797c8e274" providerId="ADAL" clId="{01EA15F9-8353-4E87-80C3-81476FB7C154}" dt="2026-06-09T18:13:10.541" v="716"/>
          <ac:spMkLst>
            <pc:docMk/>
            <pc:sldMk cId="2950978114" sldId="288"/>
            <ac:spMk id="4" creationId="{230C4417-782F-1E76-AB52-95D1631F7988}"/>
          </ac:spMkLst>
        </pc:spChg>
        <pc:graphicFrameChg chg="add mod modGraphic">
          <ac:chgData name="Baron, Alanah" userId="78e71439-4559-4ad5-9585-85d797c8e274" providerId="ADAL" clId="{01EA15F9-8353-4E87-80C3-81476FB7C154}" dt="2026-06-09T19:47:38.501" v="1297" actId="14100"/>
          <ac:graphicFrameMkLst>
            <pc:docMk/>
            <pc:sldMk cId="2950978114" sldId="288"/>
            <ac:graphicFrameMk id="7" creationId="{B8889B80-B672-1855-7CE4-AB264D31A9E7}"/>
          </ac:graphicFrameMkLst>
        </pc:graphicFrameChg>
        <pc:picChg chg="mod">
          <ac:chgData name="Baron, Alanah" userId="78e71439-4559-4ad5-9585-85d797c8e274" providerId="ADAL" clId="{01EA15F9-8353-4E87-80C3-81476FB7C154}" dt="2026-06-09T18:39:13.131" v="839" actId="14100"/>
          <ac:picMkLst>
            <pc:docMk/>
            <pc:sldMk cId="2950978114" sldId="288"/>
            <ac:picMk id="6" creationId="{75785167-6A2A-B886-DD9F-29DC8C2721EC}"/>
          </ac:picMkLst>
        </pc:picChg>
        <pc:picChg chg="add mod">
          <ac:chgData name="Baron, Alanah" userId="78e71439-4559-4ad5-9585-85d797c8e274" providerId="ADAL" clId="{01EA15F9-8353-4E87-80C3-81476FB7C154}" dt="2026-06-08T21:56:51.757" v="487" actId="1076"/>
          <ac:picMkLst>
            <pc:docMk/>
            <pc:sldMk cId="2950978114" sldId="288"/>
            <ac:picMk id="8" creationId="{2C4BEBF7-3C84-A45A-AEEE-4F846868B462}"/>
          </ac:picMkLst>
        </pc:picChg>
      </pc:sldChg>
      <pc:sldChg chg="addSp delSp modSp add mod">
        <pc:chgData name="Baron, Alanah" userId="78e71439-4559-4ad5-9585-85d797c8e274" providerId="ADAL" clId="{01EA15F9-8353-4E87-80C3-81476FB7C154}" dt="2026-06-09T19:48:30.364" v="1307" actId="255"/>
        <pc:sldMkLst>
          <pc:docMk/>
          <pc:sldMk cId="266852246" sldId="289"/>
        </pc:sldMkLst>
        <pc:spChg chg="mod">
          <ac:chgData name="Baron, Alanah" userId="78e71439-4559-4ad5-9585-85d797c8e274" providerId="ADAL" clId="{01EA15F9-8353-4E87-80C3-81476FB7C154}" dt="2026-06-05T16:24:30.738" v="266"/>
          <ac:spMkLst>
            <pc:docMk/>
            <pc:sldMk cId="266852246" sldId="289"/>
            <ac:spMk id="2" creationId="{C47B6B72-6F9B-2580-42C1-0F69B67D3CA7}"/>
          </ac:spMkLst>
        </pc:spChg>
        <pc:spChg chg="del">
          <ac:chgData name="Baron, Alanah" userId="78e71439-4559-4ad5-9585-85d797c8e274" providerId="ADAL" clId="{01EA15F9-8353-4E87-80C3-81476FB7C154}" dt="2026-06-09T18:13:41.640" v="719"/>
          <ac:spMkLst>
            <pc:docMk/>
            <pc:sldMk cId="266852246" sldId="289"/>
            <ac:spMk id="4" creationId="{EED286EA-F4DB-B392-732E-71014B2D7537}"/>
          </ac:spMkLst>
        </pc:spChg>
        <pc:graphicFrameChg chg="add mod modGraphic">
          <ac:chgData name="Baron, Alanah" userId="78e71439-4559-4ad5-9585-85d797c8e274" providerId="ADAL" clId="{01EA15F9-8353-4E87-80C3-81476FB7C154}" dt="2026-06-09T19:48:30.364" v="1307" actId="255"/>
          <ac:graphicFrameMkLst>
            <pc:docMk/>
            <pc:sldMk cId="266852246" sldId="289"/>
            <ac:graphicFrameMk id="7" creationId="{01757920-DECC-6B90-4B4A-368D79016666}"/>
          </ac:graphicFrameMkLst>
        </pc:graphicFrameChg>
        <pc:picChg chg="mod">
          <ac:chgData name="Baron, Alanah" userId="78e71439-4559-4ad5-9585-85d797c8e274" providerId="ADAL" clId="{01EA15F9-8353-4E87-80C3-81476FB7C154}" dt="2026-06-09T18:40:46.882" v="859" actId="14100"/>
          <ac:picMkLst>
            <pc:docMk/>
            <pc:sldMk cId="266852246" sldId="289"/>
            <ac:picMk id="6" creationId="{C07F76B1-B718-E857-8456-B198241DF874}"/>
          </ac:picMkLst>
        </pc:picChg>
        <pc:picChg chg="add mod">
          <ac:chgData name="Baron, Alanah" userId="78e71439-4559-4ad5-9585-85d797c8e274" providerId="ADAL" clId="{01EA15F9-8353-4E87-80C3-81476FB7C154}" dt="2026-06-08T21:58:05.524" v="493" actId="14100"/>
          <ac:picMkLst>
            <pc:docMk/>
            <pc:sldMk cId="266852246" sldId="289"/>
            <ac:picMk id="8" creationId="{52335835-DE9A-9588-6483-DBBAD91E2595}"/>
          </ac:picMkLst>
        </pc:picChg>
      </pc:sldChg>
      <pc:sldChg chg="addSp delSp modSp add mod">
        <pc:chgData name="Baron, Alanah" userId="78e71439-4559-4ad5-9585-85d797c8e274" providerId="ADAL" clId="{01EA15F9-8353-4E87-80C3-81476FB7C154}" dt="2026-06-09T19:48:40.246" v="1308" actId="14100"/>
        <pc:sldMkLst>
          <pc:docMk/>
          <pc:sldMk cId="1620158353" sldId="290"/>
        </pc:sldMkLst>
        <pc:spChg chg="mod">
          <ac:chgData name="Baron, Alanah" userId="78e71439-4559-4ad5-9585-85d797c8e274" providerId="ADAL" clId="{01EA15F9-8353-4E87-80C3-81476FB7C154}" dt="2026-06-05T16:24:52.708" v="268"/>
          <ac:spMkLst>
            <pc:docMk/>
            <pc:sldMk cId="1620158353" sldId="290"/>
            <ac:spMk id="2" creationId="{B815F8BB-2A8F-A18C-35A5-9AD6CB579B8E}"/>
          </ac:spMkLst>
        </pc:spChg>
        <pc:spChg chg="del">
          <ac:chgData name="Baron, Alanah" userId="78e71439-4559-4ad5-9585-85d797c8e274" providerId="ADAL" clId="{01EA15F9-8353-4E87-80C3-81476FB7C154}" dt="2026-06-09T18:13:50.012" v="720"/>
          <ac:spMkLst>
            <pc:docMk/>
            <pc:sldMk cId="1620158353" sldId="290"/>
            <ac:spMk id="4" creationId="{61E49606-60B0-ACD9-F4BD-8515607D6D56}"/>
          </ac:spMkLst>
        </pc:spChg>
        <pc:graphicFrameChg chg="add mod modGraphic">
          <ac:chgData name="Baron, Alanah" userId="78e71439-4559-4ad5-9585-85d797c8e274" providerId="ADAL" clId="{01EA15F9-8353-4E87-80C3-81476FB7C154}" dt="2026-06-09T19:48:40.246" v="1308" actId="14100"/>
          <ac:graphicFrameMkLst>
            <pc:docMk/>
            <pc:sldMk cId="1620158353" sldId="290"/>
            <ac:graphicFrameMk id="7" creationId="{948F08E1-A778-6DA2-E6E8-CACA6958239D}"/>
          </ac:graphicFrameMkLst>
        </pc:graphicFrameChg>
        <pc:picChg chg="mod">
          <ac:chgData name="Baron, Alanah" userId="78e71439-4559-4ad5-9585-85d797c8e274" providerId="ADAL" clId="{01EA15F9-8353-4E87-80C3-81476FB7C154}" dt="2026-06-09T18:41:15.444" v="865" actId="14100"/>
          <ac:picMkLst>
            <pc:docMk/>
            <pc:sldMk cId="1620158353" sldId="290"/>
            <ac:picMk id="6" creationId="{067ED221-04C3-C065-6D0D-6A33A220C582}"/>
          </ac:picMkLst>
        </pc:picChg>
        <pc:picChg chg="add mod">
          <ac:chgData name="Baron, Alanah" userId="78e71439-4559-4ad5-9585-85d797c8e274" providerId="ADAL" clId="{01EA15F9-8353-4E87-80C3-81476FB7C154}" dt="2026-06-08T21:58:28.857" v="496" actId="14100"/>
          <ac:picMkLst>
            <pc:docMk/>
            <pc:sldMk cId="1620158353" sldId="290"/>
            <ac:picMk id="8" creationId="{A27080DD-1CD9-2DC4-3FDE-A0C711C3D7B8}"/>
          </ac:picMkLst>
        </pc:picChg>
      </pc:sldChg>
      <pc:sldChg chg="addSp delSp modSp add mod">
        <pc:chgData name="Baron, Alanah" userId="78e71439-4559-4ad5-9585-85d797c8e274" providerId="ADAL" clId="{01EA15F9-8353-4E87-80C3-81476FB7C154}" dt="2026-06-09T19:49:01.161" v="1312" actId="1076"/>
        <pc:sldMkLst>
          <pc:docMk/>
          <pc:sldMk cId="3424336112" sldId="291"/>
        </pc:sldMkLst>
        <pc:spChg chg="mod">
          <ac:chgData name="Baron, Alanah" userId="78e71439-4559-4ad5-9585-85d797c8e274" providerId="ADAL" clId="{01EA15F9-8353-4E87-80C3-81476FB7C154}" dt="2026-06-05T16:25:11.715" v="270"/>
          <ac:spMkLst>
            <pc:docMk/>
            <pc:sldMk cId="3424336112" sldId="291"/>
            <ac:spMk id="2" creationId="{3844CD64-9864-AE18-DDB0-044EB0A02CB8}"/>
          </ac:spMkLst>
        </pc:spChg>
        <pc:spChg chg="del">
          <ac:chgData name="Baron, Alanah" userId="78e71439-4559-4ad5-9585-85d797c8e274" providerId="ADAL" clId="{01EA15F9-8353-4E87-80C3-81476FB7C154}" dt="2026-06-09T18:13:59.581" v="721"/>
          <ac:spMkLst>
            <pc:docMk/>
            <pc:sldMk cId="3424336112" sldId="291"/>
            <ac:spMk id="4" creationId="{91AA50EA-5766-1FBF-50D7-785BE2AEF16E}"/>
          </ac:spMkLst>
        </pc:spChg>
        <pc:graphicFrameChg chg="add mod modGraphic">
          <ac:chgData name="Baron, Alanah" userId="78e71439-4559-4ad5-9585-85d797c8e274" providerId="ADAL" clId="{01EA15F9-8353-4E87-80C3-81476FB7C154}" dt="2026-06-09T19:49:01.161" v="1312" actId="1076"/>
          <ac:graphicFrameMkLst>
            <pc:docMk/>
            <pc:sldMk cId="3424336112" sldId="291"/>
            <ac:graphicFrameMk id="7" creationId="{85D6A2BD-5675-BC06-2A42-60A0B01CF7DC}"/>
          </ac:graphicFrameMkLst>
        </pc:graphicFrameChg>
        <pc:picChg chg="mod">
          <ac:chgData name="Baron, Alanah" userId="78e71439-4559-4ad5-9585-85d797c8e274" providerId="ADAL" clId="{01EA15F9-8353-4E87-80C3-81476FB7C154}" dt="2026-06-09T18:41:44.582" v="871" actId="14100"/>
          <ac:picMkLst>
            <pc:docMk/>
            <pc:sldMk cId="3424336112" sldId="291"/>
            <ac:picMk id="6" creationId="{3A9427E2-C59E-9FE6-A822-B814839252DB}"/>
          </ac:picMkLst>
        </pc:picChg>
        <pc:picChg chg="add mod">
          <ac:chgData name="Baron, Alanah" userId="78e71439-4559-4ad5-9585-85d797c8e274" providerId="ADAL" clId="{01EA15F9-8353-4E87-80C3-81476FB7C154}" dt="2026-06-08T21:58:43.599" v="498" actId="14100"/>
          <ac:picMkLst>
            <pc:docMk/>
            <pc:sldMk cId="3424336112" sldId="291"/>
            <ac:picMk id="8" creationId="{A42607E0-C049-088A-7C87-4BC184FB4784}"/>
          </ac:picMkLst>
        </pc:picChg>
      </pc:sldChg>
      <pc:sldChg chg="addSp delSp modSp add mod">
        <pc:chgData name="Baron, Alanah" userId="78e71439-4559-4ad5-9585-85d797c8e274" providerId="ADAL" clId="{01EA15F9-8353-4E87-80C3-81476FB7C154}" dt="2026-06-09T19:49:10.437" v="1313" actId="255"/>
        <pc:sldMkLst>
          <pc:docMk/>
          <pc:sldMk cId="3847179608" sldId="292"/>
        </pc:sldMkLst>
        <pc:spChg chg="mod">
          <ac:chgData name="Baron, Alanah" userId="78e71439-4559-4ad5-9585-85d797c8e274" providerId="ADAL" clId="{01EA15F9-8353-4E87-80C3-81476FB7C154}" dt="2026-06-05T16:25:34.438" v="272"/>
          <ac:spMkLst>
            <pc:docMk/>
            <pc:sldMk cId="3847179608" sldId="292"/>
            <ac:spMk id="2" creationId="{C65783F4-7832-78D5-D99E-CB7363AF5041}"/>
          </ac:spMkLst>
        </pc:spChg>
        <pc:spChg chg="del">
          <ac:chgData name="Baron, Alanah" userId="78e71439-4559-4ad5-9585-85d797c8e274" providerId="ADAL" clId="{01EA15F9-8353-4E87-80C3-81476FB7C154}" dt="2026-06-09T18:14:07.976" v="722"/>
          <ac:spMkLst>
            <pc:docMk/>
            <pc:sldMk cId="3847179608" sldId="292"/>
            <ac:spMk id="4" creationId="{BF097636-99A3-F359-9D7C-6EB54A6F6E20}"/>
          </ac:spMkLst>
        </pc:spChg>
        <pc:graphicFrameChg chg="add mod modGraphic">
          <ac:chgData name="Baron, Alanah" userId="78e71439-4559-4ad5-9585-85d797c8e274" providerId="ADAL" clId="{01EA15F9-8353-4E87-80C3-81476FB7C154}" dt="2026-06-09T19:49:10.437" v="1313" actId="255"/>
          <ac:graphicFrameMkLst>
            <pc:docMk/>
            <pc:sldMk cId="3847179608" sldId="292"/>
            <ac:graphicFrameMk id="7" creationId="{106FE5F6-2CF8-8819-75F3-D9B6E9E23663}"/>
          </ac:graphicFrameMkLst>
        </pc:graphicFrameChg>
        <pc:picChg chg="mod">
          <ac:chgData name="Baron, Alanah" userId="78e71439-4559-4ad5-9585-85d797c8e274" providerId="ADAL" clId="{01EA15F9-8353-4E87-80C3-81476FB7C154}" dt="2026-06-09T18:42:19.796" v="875" actId="14100"/>
          <ac:picMkLst>
            <pc:docMk/>
            <pc:sldMk cId="3847179608" sldId="292"/>
            <ac:picMk id="6" creationId="{D049ED7B-3D37-5753-1BA6-792907B28C57}"/>
          </ac:picMkLst>
        </pc:picChg>
        <pc:picChg chg="add mod">
          <ac:chgData name="Baron, Alanah" userId="78e71439-4559-4ad5-9585-85d797c8e274" providerId="ADAL" clId="{01EA15F9-8353-4E87-80C3-81476FB7C154}" dt="2026-06-08T21:59:03.635" v="502" actId="1076"/>
          <ac:picMkLst>
            <pc:docMk/>
            <pc:sldMk cId="3847179608" sldId="292"/>
            <ac:picMk id="8" creationId="{C061D1C6-94BB-15AC-3D01-1974A3663209}"/>
          </ac:picMkLst>
        </pc:picChg>
      </pc:sldChg>
      <pc:sldChg chg="addSp delSp modSp add mod">
        <pc:chgData name="Baron, Alanah" userId="78e71439-4559-4ad5-9585-85d797c8e274" providerId="ADAL" clId="{01EA15F9-8353-4E87-80C3-81476FB7C154}" dt="2026-06-09T19:49:28.201" v="1316" actId="14100"/>
        <pc:sldMkLst>
          <pc:docMk/>
          <pc:sldMk cId="457123549" sldId="293"/>
        </pc:sldMkLst>
        <pc:spChg chg="mod">
          <ac:chgData name="Baron, Alanah" userId="78e71439-4559-4ad5-9585-85d797c8e274" providerId="ADAL" clId="{01EA15F9-8353-4E87-80C3-81476FB7C154}" dt="2026-06-05T16:25:54.367" v="274"/>
          <ac:spMkLst>
            <pc:docMk/>
            <pc:sldMk cId="457123549" sldId="293"/>
            <ac:spMk id="2" creationId="{DEC130FF-2BF6-F4ED-9DCA-337983057144}"/>
          </ac:spMkLst>
        </pc:spChg>
        <pc:spChg chg="del">
          <ac:chgData name="Baron, Alanah" userId="78e71439-4559-4ad5-9585-85d797c8e274" providerId="ADAL" clId="{01EA15F9-8353-4E87-80C3-81476FB7C154}" dt="2026-06-09T18:14:15.344" v="723"/>
          <ac:spMkLst>
            <pc:docMk/>
            <pc:sldMk cId="457123549" sldId="293"/>
            <ac:spMk id="4" creationId="{BBD8771F-45CA-7582-8D72-9501C8F2725F}"/>
          </ac:spMkLst>
        </pc:spChg>
        <pc:graphicFrameChg chg="add mod modGraphic">
          <ac:chgData name="Baron, Alanah" userId="78e71439-4559-4ad5-9585-85d797c8e274" providerId="ADAL" clId="{01EA15F9-8353-4E87-80C3-81476FB7C154}" dt="2026-06-09T19:49:28.201" v="1316" actId="14100"/>
          <ac:graphicFrameMkLst>
            <pc:docMk/>
            <pc:sldMk cId="457123549" sldId="293"/>
            <ac:graphicFrameMk id="7" creationId="{3A2A16FA-3AF5-C906-D0A4-7DF207A4F2CD}"/>
          </ac:graphicFrameMkLst>
        </pc:graphicFrameChg>
        <pc:picChg chg="mod">
          <ac:chgData name="Baron, Alanah" userId="78e71439-4559-4ad5-9585-85d797c8e274" providerId="ADAL" clId="{01EA15F9-8353-4E87-80C3-81476FB7C154}" dt="2026-06-09T18:42:47.040" v="883" actId="14100"/>
          <ac:picMkLst>
            <pc:docMk/>
            <pc:sldMk cId="457123549" sldId="293"/>
            <ac:picMk id="6" creationId="{0A686A3C-B0CE-88B8-8575-0C7ADDF5CF1F}"/>
          </ac:picMkLst>
        </pc:picChg>
        <pc:picChg chg="add mod">
          <ac:chgData name="Baron, Alanah" userId="78e71439-4559-4ad5-9585-85d797c8e274" providerId="ADAL" clId="{01EA15F9-8353-4E87-80C3-81476FB7C154}" dt="2026-06-08T21:59:20.501" v="504" actId="14100"/>
          <ac:picMkLst>
            <pc:docMk/>
            <pc:sldMk cId="457123549" sldId="293"/>
            <ac:picMk id="8" creationId="{0B07D750-D5A6-F1A9-50AE-5A311AFE37D4}"/>
          </ac:picMkLst>
        </pc:picChg>
      </pc:sldChg>
      <pc:sldChg chg="addSp delSp modSp add mod">
        <pc:chgData name="Baron, Alanah" userId="78e71439-4559-4ad5-9585-85d797c8e274" providerId="ADAL" clId="{01EA15F9-8353-4E87-80C3-81476FB7C154}" dt="2026-06-09T19:49:35.466" v="1317" actId="14100"/>
        <pc:sldMkLst>
          <pc:docMk/>
          <pc:sldMk cId="2397494762" sldId="294"/>
        </pc:sldMkLst>
        <pc:spChg chg="mod">
          <ac:chgData name="Baron, Alanah" userId="78e71439-4559-4ad5-9585-85d797c8e274" providerId="ADAL" clId="{01EA15F9-8353-4E87-80C3-81476FB7C154}" dt="2026-06-05T16:26:19.325" v="276"/>
          <ac:spMkLst>
            <pc:docMk/>
            <pc:sldMk cId="2397494762" sldId="294"/>
            <ac:spMk id="2" creationId="{9D8C0CDB-3336-479E-54C0-9148FEE0BB24}"/>
          </ac:spMkLst>
        </pc:spChg>
        <pc:spChg chg="del">
          <ac:chgData name="Baron, Alanah" userId="78e71439-4559-4ad5-9585-85d797c8e274" providerId="ADAL" clId="{01EA15F9-8353-4E87-80C3-81476FB7C154}" dt="2026-06-09T18:14:24.497" v="724"/>
          <ac:spMkLst>
            <pc:docMk/>
            <pc:sldMk cId="2397494762" sldId="294"/>
            <ac:spMk id="4" creationId="{55696169-649C-34AF-047D-EF8AF930CAE3}"/>
          </ac:spMkLst>
        </pc:spChg>
        <pc:graphicFrameChg chg="add mod modGraphic">
          <ac:chgData name="Baron, Alanah" userId="78e71439-4559-4ad5-9585-85d797c8e274" providerId="ADAL" clId="{01EA15F9-8353-4E87-80C3-81476FB7C154}" dt="2026-06-09T19:49:35.466" v="1317" actId="14100"/>
          <ac:graphicFrameMkLst>
            <pc:docMk/>
            <pc:sldMk cId="2397494762" sldId="294"/>
            <ac:graphicFrameMk id="7" creationId="{92E04A7B-CE89-A1FB-8F9A-A775A6DD0824}"/>
          </ac:graphicFrameMkLst>
        </pc:graphicFrameChg>
        <pc:picChg chg="mod">
          <ac:chgData name="Baron, Alanah" userId="78e71439-4559-4ad5-9585-85d797c8e274" providerId="ADAL" clId="{01EA15F9-8353-4E87-80C3-81476FB7C154}" dt="2026-06-09T18:43:29.633" v="891" actId="14100"/>
          <ac:picMkLst>
            <pc:docMk/>
            <pc:sldMk cId="2397494762" sldId="294"/>
            <ac:picMk id="6" creationId="{992B7553-D51E-3216-6E2A-17A5BBF737E1}"/>
          </ac:picMkLst>
        </pc:picChg>
        <pc:picChg chg="add mod">
          <ac:chgData name="Baron, Alanah" userId="78e71439-4559-4ad5-9585-85d797c8e274" providerId="ADAL" clId="{01EA15F9-8353-4E87-80C3-81476FB7C154}" dt="2026-06-08T22:00:17.480" v="512" actId="1076"/>
          <ac:picMkLst>
            <pc:docMk/>
            <pc:sldMk cId="2397494762" sldId="294"/>
            <ac:picMk id="8" creationId="{5194FC58-6B79-71D6-8C40-9236F9D3BDCD}"/>
          </ac:picMkLst>
        </pc:picChg>
      </pc:sldChg>
      <pc:sldChg chg="addSp delSp modSp add mod">
        <pc:chgData name="Baron, Alanah" userId="78e71439-4559-4ad5-9585-85d797c8e274" providerId="ADAL" clId="{01EA15F9-8353-4E87-80C3-81476FB7C154}" dt="2026-06-09T19:49:44.753" v="1318" actId="14100"/>
        <pc:sldMkLst>
          <pc:docMk/>
          <pc:sldMk cId="3083589492" sldId="295"/>
        </pc:sldMkLst>
        <pc:spChg chg="mod">
          <ac:chgData name="Baron, Alanah" userId="78e71439-4559-4ad5-9585-85d797c8e274" providerId="ADAL" clId="{01EA15F9-8353-4E87-80C3-81476FB7C154}" dt="2026-06-05T16:26:37.151" v="278"/>
          <ac:spMkLst>
            <pc:docMk/>
            <pc:sldMk cId="3083589492" sldId="295"/>
            <ac:spMk id="2" creationId="{ADB0550E-9A99-1ED7-E4E1-00AA770DD0C6}"/>
          </ac:spMkLst>
        </pc:spChg>
        <pc:spChg chg="del">
          <ac:chgData name="Baron, Alanah" userId="78e71439-4559-4ad5-9585-85d797c8e274" providerId="ADAL" clId="{01EA15F9-8353-4E87-80C3-81476FB7C154}" dt="2026-06-09T18:14:33.763" v="725"/>
          <ac:spMkLst>
            <pc:docMk/>
            <pc:sldMk cId="3083589492" sldId="295"/>
            <ac:spMk id="4" creationId="{65376716-6056-7DE1-9AE6-7909F7FDADB8}"/>
          </ac:spMkLst>
        </pc:spChg>
        <pc:graphicFrameChg chg="add mod modGraphic">
          <ac:chgData name="Baron, Alanah" userId="78e71439-4559-4ad5-9585-85d797c8e274" providerId="ADAL" clId="{01EA15F9-8353-4E87-80C3-81476FB7C154}" dt="2026-06-09T19:49:44.753" v="1318" actId="14100"/>
          <ac:graphicFrameMkLst>
            <pc:docMk/>
            <pc:sldMk cId="3083589492" sldId="295"/>
            <ac:graphicFrameMk id="7" creationId="{865E0638-2DAE-4348-182B-0EFFDECB43D1}"/>
          </ac:graphicFrameMkLst>
        </pc:graphicFrameChg>
        <pc:picChg chg="mod">
          <ac:chgData name="Baron, Alanah" userId="78e71439-4559-4ad5-9585-85d797c8e274" providerId="ADAL" clId="{01EA15F9-8353-4E87-80C3-81476FB7C154}" dt="2026-06-09T18:44:03.659" v="897" actId="14100"/>
          <ac:picMkLst>
            <pc:docMk/>
            <pc:sldMk cId="3083589492" sldId="295"/>
            <ac:picMk id="6" creationId="{EE49F029-AC32-3E64-7D96-CF9718ED175A}"/>
          </ac:picMkLst>
        </pc:picChg>
        <pc:picChg chg="add mod">
          <ac:chgData name="Baron, Alanah" userId="78e71439-4559-4ad5-9585-85d797c8e274" providerId="ADAL" clId="{01EA15F9-8353-4E87-80C3-81476FB7C154}" dt="2026-06-08T22:00:34.820" v="515" actId="14100"/>
          <ac:picMkLst>
            <pc:docMk/>
            <pc:sldMk cId="3083589492" sldId="295"/>
            <ac:picMk id="8" creationId="{D5A4DC70-4623-9C6D-A3A5-5E1577F5DC0E}"/>
          </ac:picMkLst>
        </pc:picChg>
      </pc:sldChg>
      <pc:sldChg chg="addSp delSp modSp add mod">
        <pc:chgData name="Baron, Alanah" userId="78e71439-4559-4ad5-9585-85d797c8e274" providerId="ADAL" clId="{01EA15F9-8353-4E87-80C3-81476FB7C154}" dt="2026-06-09T19:49:55.695" v="1320" actId="14100"/>
        <pc:sldMkLst>
          <pc:docMk/>
          <pc:sldMk cId="2805702209" sldId="296"/>
        </pc:sldMkLst>
        <pc:spChg chg="mod">
          <ac:chgData name="Baron, Alanah" userId="78e71439-4559-4ad5-9585-85d797c8e274" providerId="ADAL" clId="{01EA15F9-8353-4E87-80C3-81476FB7C154}" dt="2026-06-05T16:27:01.679" v="280"/>
          <ac:spMkLst>
            <pc:docMk/>
            <pc:sldMk cId="2805702209" sldId="296"/>
            <ac:spMk id="2" creationId="{DE82F4FB-881D-33A5-7846-5EEA08EC4F09}"/>
          </ac:spMkLst>
        </pc:spChg>
        <pc:spChg chg="del">
          <ac:chgData name="Baron, Alanah" userId="78e71439-4559-4ad5-9585-85d797c8e274" providerId="ADAL" clId="{01EA15F9-8353-4E87-80C3-81476FB7C154}" dt="2026-06-09T18:14:42.002" v="726"/>
          <ac:spMkLst>
            <pc:docMk/>
            <pc:sldMk cId="2805702209" sldId="296"/>
            <ac:spMk id="4" creationId="{2C9A7363-3455-B1AB-6EEF-D0CF40AD0664}"/>
          </ac:spMkLst>
        </pc:spChg>
        <pc:graphicFrameChg chg="add mod modGraphic">
          <ac:chgData name="Baron, Alanah" userId="78e71439-4559-4ad5-9585-85d797c8e274" providerId="ADAL" clId="{01EA15F9-8353-4E87-80C3-81476FB7C154}" dt="2026-06-09T19:49:55.695" v="1320" actId="14100"/>
          <ac:graphicFrameMkLst>
            <pc:docMk/>
            <pc:sldMk cId="2805702209" sldId="296"/>
            <ac:graphicFrameMk id="7" creationId="{0DFFD583-3B58-F847-3A78-F3508866271E}"/>
          </ac:graphicFrameMkLst>
        </pc:graphicFrameChg>
        <pc:picChg chg="mod">
          <ac:chgData name="Baron, Alanah" userId="78e71439-4559-4ad5-9585-85d797c8e274" providerId="ADAL" clId="{01EA15F9-8353-4E87-80C3-81476FB7C154}" dt="2026-06-09T18:44:28.296" v="903" actId="14100"/>
          <ac:picMkLst>
            <pc:docMk/>
            <pc:sldMk cId="2805702209" sldId="296"/>
            <ac:picMk id="6" creationId="{AAB202BA-C937-C242-A557-0EE26C8EE2B0}"/>
          </ac:picMkLst>
        </pc:picChg>
        <pc:picChg chg="add mod">
          <ac:chgData name="Baron, Alanah" userId="78e71439-4559-4ad5-9585-85d797c8e274" providerId="ADAL" clId="{01EA15F9-8353-4E87-80C3-81476FB7C154}" dt="2026-06-08T22:02:05.085" v="517" actId="14100"/>
          <ac:picMkLst>
            <pc:docMk/>
            <pc:sldMk cId="2805702209" sldId="296"/>
            <ac:picMk id="8" creationId="{66449E58-B202-F449-0925-844B50E91379}"/>
          </ac:picMkLst>
        </pc:picChg>
      </pc:sldChg>
      <pc:sldChg chg="addSp delSp modSp add mod">
        <pc:chgData name="Baron, Alanah" userId="78e71439-4559-4ad5-9585-85d797c8e274" providerId="ADAL" clId="{01EA15F9-8353-4E87-80C3-81476FB7C154}" dt="2026-06-09T19:50:00.089" v="1321" actId="14100"/>
        <pc:sldMkLst>
          <pc:docMk/>
          <pc:sldMk cId="2346238741" sldId="297"/>
        </pc:sldMkLst>
        <pc:spChg chg="mod">
          <ac:chgData name="Baron, Alanah" userId="78e71439-4559-4ad5-9585-85d797c8e274" providerId="ADAL" clId="{01EA15F9-8353-4E87-80C3-81476FB7C154}" dt="2026-06-05T16:27:22.463" v="282"/>
          <ac:spMkLst>
            <pc:docMk/>
            <pc:sldMk cId="2346238741" sldId="297"/>
            <ac:spMk id="2" creationId="{8DAEC6B7-3CB5-BC49-DBD4-754CF8CB98D5}"/>
          </ac:spMkLst>
        </pc:spChg>
        <pc:spChg chg="del">
          <ac:chgData name="Baron, Alanah" userId="78e71439-4559-4ad5-9585-85d797c8e274" providerId="ADAL" clId="{01EA15F9-8353-4E87-80C3-81476FB7C154}" dt="2026-06-09T18:14:49.075" v="727"/>
          <ac:spMkLst>
            <pc:docMk/>
            <pc:sldMk cId="2346238741" sldId="297"/>
            <ac:spMk id="4" creationId="{E52E2830-9BB3-7B89-9811-5045075B2485}"/>
          </ac:spMkLst>
        </pc:spChg>
        <pc:graphicFrameChg chg="add mod modGraphic">
          <ac:chgData name="Baron, Alanah" userId="78e71439-4559-4ad5-9585-85d797c8e274" providerId="ADAL" clId="{01EA15F9-8353-4E87-80C3-81476FB7C154}" dt="2026-06-09T19:50:00.089" v="1321" actId="14100"/>
          <ac:graphicFrameMkLst>
            <pc:docMk/>
            <pc:sldMk cId="2346238741" sldId="297"/>
            <ac:graphicFrameMk id="7" creationId="{E882FE04-68BF-5DC3-8634-8F2570A92210}"/>
          </ac:graphicFrameMkLst>
        </pc:graphicFrameChg>
        <pc:picChg chg="mod">
          <ac:chgData name="Baron, Alanah" userId="78e71439-4559-4ad5-9585-85d797c8e274" providerId="ADAL" clId="{01EA15F9-8353-4E87-80C3-81476FB7C154}" dt="2026-06-09T18:44:52.566" v="910" actId="14100"/>
          <ac:picMkLst>
            <pc:docMk/>
            <pc:sldMk cId="2346238741" sldId="297"/>
            <ac:picMk id="6" creationId="{618D0AA0-F2EE-5BE8-A0CC-48F47978ED71}"/>
          </ac:picMkLst>
        </pc:picChg>
        <pc:picChg chg="add mod">
          <ac:chgData name="Baron, Alanah" userId="78e71439-4559-4ad5-9585-85d797c8e274" providerId="ADAL" clId="{01EA15F9-8353-4E87-80C3-81476FB7C154}" dt="2026-06-08T22:02:22.578" v="519" actId="14100"/>
          <ac:picMkLst>
            <pc:docMk/>
            <pc:sldMk cId="2346238741" sldId="297"/>
            <ac:picMk id="8" creationId="{61A58295-BBA3-8B16-2B02-4F5EB471F295}"/>
          </ac:picMkLst>
        </pc:picChg>
      </pc:sldChg>
      <pc:sldChg chg="addSp delSp modSp add mod">
        <pc:chgData name="Baron, Alanah" userId="78e71439-4559-4ad5-9585-85d797c8e274" providerId="ADAL" clId="{01EA15F9-8353-4E87-80C3-81476FB7C154}" dt="2026-06-09T19:50:06.027" v="1322" actId="14100"/>
        <pc:sldMkLst>
          <pc:docMk/>
          <pc:sldMk cId="1634240324" sldId="298"/>
        </pc:sldMkLst>
        <pc:spChg chg="mod">
          <ac:chgData name="Baron, Alanah" userId="78e71439-4559-4ad5-9585-85d797c8e274" providerId="ADAL" clId="{01EA15F9-8353-4E87-80C3-81476FB7C154}" dt="2026-06-05T16:27:43.167" v="284"/>
          <ac:spMkLst>
            <pc:docMk/>
            <pc:sldMk cId="1634240324" sldId="298"/>
            <ac:spMk id="2" creationId="{0F2AE16F-0625-C226-36BF-FB02AE870CD0}"/>
          </ac:spMkLst>
        </pc:spChg>
        <pc:spChg chg="del">
          <ac:chgData name="Baron, Alanah" userId="78e71439-4559-4ad5-9585-85d797c8e274" providerId="ADAL" clId="{01EA15F9-8353-4E87-80C3-81476FB7C154}" dt="2026-06-09T18:14:57.697" v="728"/>
          <ac:spMkLst>
            <pc:docMk/>
            <pc:sldMk cId="1634240324" sldId="298"/>
            <ac:spMk id="4" creationId="{00674661-3E58-C1C4-AE3C-D172C8587A57}"/>
          </ac:spMkLst>
        </pc:spChg>
        <pc:graphicFrameChg chg="add mod modGraphic">
          <ac:chgData name="Baron, Alanah" userId="78e71439-4559-4ad5-9585-85d797c8e274" providerId="ADAL" clId="{01EA15F9-8353-4E87-80C3-81476FB7C154}" dt="2026-06-09T19:50:06.027" v="1322" actId="14100"/>
          <ac:graphicFrameMkLst>
            <pc:docMk/>
            <pc:sldMk cId="1634240324" sldId="298"/>
            <ac:graphicFrameMk id="7" creationId="{5FCE56AC-CBAA-75ED-87C0-ABA6569339A3}"/>
          </ac:graphicFrameMkLst>
        </pc:graphicFrameChg>
        <pc:picChg chg="mod">
          <ac:chgData name="Baron, Alanah" userId="78e71439-4559-4ad5-9585-85d797c8e274" providerId="ADAL" clId="{01EA15F9-8353-4E87-80C3-81476FB7C154}" dt="2026-06-09T18:45:18.335" v="917" actId="14100"/>
          <ac:picMkLst>
            <pc:docMk/>
            <pc:sldMk cId="1634240324" sldId="298"/>
            <ac:picMk id="6" creationId="{3249CD78-2547-1B57-D3B3-0A8BDF07B56D}"/>
          </ac:picMkLst>
        </pc:picChg>
        <pc:picChg chg="add mod">
          <ac:chgData name="Baron, Alanah" userId="78e71439-4559-4ad5-9585-85d797c8e274" providerId="ADAL" clId="{01EA15F9-8353-4E87-80C3-81476FB7C154}" dt="2026-06-09T16:44:12.763" v="521" actId="14100"/>
          <ac:picMkLst>
            <pc:docMk/>
            <pc:sldMk cId="1634240324" sldId="298"/>
            <ac:picMk id="8" creationId="{21DDF360-2BFD-888B-B4B0-DF50BDDE2A98}"/>
          </ac:picMkLst>
        </pc:picChg>
      </pc:sldChg>
      <pc:sldChg chg="addSp delSp modSp add mod">
        <pc:chgData name="Baron, Alanah" userId="78e71439-4559-4ad5-9585-85d797c8e274" providerId="ADAL" clId="{01EA15F9-8353-4E87-80C3-81476FB7C154}" dt="2026-06-09T19:50:13.188" v="1323" actId="14100"/>
        <pc:sldMkLst>
          <pc:docMk/>
          <pc:sldMk cId="371885510" sldId="299"/>
        </pc:sldMkLst>
        <pc:spChg chg="mod">
          <ac:chgData name="Baron, Alanah" userId="78e71439-4559-4ad5-9585-85d797c8e274" providerId="ADAL" clId="{01EA15F9-8353-4E87-80C3-81476FB7C154}" dt="2026-06-05T16:28:06.171" v="286"/>
          <ac:spMkLst>
            <pc:docMk/>
            <pc:sldMk cId="371885510" sldId="299"/>
            <ac:spMk id="2" creationId="{E1677149-C168-45D2-48F8-AA12CCBE0535}"/>
          </ac:spMkLst>
        </pc:spChg>
        <pc:spChg chg="del">
          <ac:chgData name="Baron, Alanah" userId="78e71439-4559-4ad5-9585-85d797c8e274" providerId="ADAL" clId="{01EA15F9-8353-4E87-80C3-81476FB7C154}" dt="2026-06-09T18:15:05.270" v="729"/>
          <ac:spMkLst>
            <pc:docMk/>
            <pc:sldMk cId="371885510" sldId="299"/>
            <ac:spMk id="4" creationId="{5BFEC646-B6A0-43C0-97DF-DDBE55F57C1D}"/>
          </ac:spMkLst>
        </pc:spChg>
        <pc:graphicFrameChg chg="add mod modGraphic">
          <ac:chgData name="Baron, Alanah" userId="78e71439-4559-4ad5-9585-85d797c8e274" providerId="ADAL" clId="{01EA15F9-8353-4E87-80C3-81476FB7C154}" dt="2026-06-09T19:50:13.188" v="1323" actId="14100"/>
          <ac:graphicFrameMkLst>
            <pc:docMk/>
            <pc:sldMk cId="371885510" sldId="299"/>
            <ac:graphicFrameMk id="7" creationId="{D22D0331-4753-B84E-54A4-213FC828EBCD}"/>
          </ac:graphicFrameMkLst>
        </pc:graphicFrameChg>
        <pc:picChg chg="mod">
          <ac:chgData name="Baron, Alanah" userId="78e71439-4559-4ad5-9585-85d797c8e274" providerId="ADAL" clId="{01EA15F9-8353-4E87-80C3-81476FB7C154}" dt="2026-06-09T18:45:47.010" v="924" actId="14100"/>
          <ac:picMkLst>
            <pc:docMk/>
            <pc:sldMk cId="371885510" sldId="299"/>
            <ac:picMk id="6" creationId="{4283B93D-58B4-7B33-BEFD-DA15E8BEC2E8}"/>
          </ac:picMkLst>
        </pc:picChg>
        <pc:picChg chg="add mod">
          <ac:chgData name="Baron, Alanah" userId="78e71439-4559-4ad5-9585-85d797c8e274" providerId="ADAL" clId="{01EA15F9-8353-4E87-80C3-81476FB7C154}" dt="2026-06-09T16:48:46.883" v="523" actId="14100"/>
          <ac:picMkLst>
            <pc:docMk/>
            <pc:sldMk cId="371885510" sldId="299"/>
            <ac:picMk id="8" creationId="{EECD70F8-3C85-3F6E-8D94-2F6C1D7D9395}"/>
          </ac:picMkLst>
        </pc:picChg>
      </pc:sldChg>
      <pc:sldChg chg="addSp delSp modSp add mod">
        <pc:chgData name="Baron, Alanah" userId="78e71439-4559-4ad5-9585-85d797c8e274" providerId="ADAL" clId="{01EA15F9-8353-4E87-80C3-81476FB7C154}" dt="2026-06-09T18:46:20.033" v="931" actId="14100"/>
        <pc:sldMkLst>
          <pc:docMk/>
          <pc:sldMk cId="3669629115" sldId="300"/>
        </pc:sldMkLst>
        <pc:spChg chg="mod">
          <ac:chgData name="Baron, Alanah" userId="78e71439-4559-4ad5-9585-85d797c8e274" providerId="ADAL" clId="{01EA15F9-8353-4E87-80C3-81476FB7C154}" dt="2026-06-05T16:28:24.999" v="288"/>
          <ac:spMkLst>
            <pc:docMk/>
            <pc:sldMk cId="3669629115" sldId="300"/>
            <ac:spMk id="2" creationId="{76D9AA46-F882-4AB3-432F-8AFB88D761C6}"/>
          </ac:spMkLst>
        </pc:spChg>
        <pc:spChg chg="del">
          <ac:chgData name="Baron, Alanah" userId="78e71439-4559-4ad5-9585-85d797c8e274" providerId="ADAL" clId="{01EA15F9-8353-4E87-80C3-81476FB7C154}" dt="2026-06-09T18:15:13.483" v="730"/>
          <ac:spMkLst>
            <pc:docMk/>
            <pc:sldMk cId="3669629115" sldId="300"/>
            <ac:spMk id="4" creationId="{BE1A4E75-0654-232C-CAC0-54B4CD68F253}"/>
          </ac:spMkLst>
        </pc:spChg>
        <pc:graphicFrameChg chg="add mod modGraphic">
          <ac:chgData name="Baron, Alanah" userId="78e71439-4559-4ad5-9585-85d797c8e274" providerId="ADAL" clId="{01EA15F9-8353-4E87-80C3-81476FB7C154}" dt="2026-06-09T18:46:17.032" v="930" actId="1076"/>
          <ac:graphicFrameMkLst>
            <pc:docMk/>
            <pc:sldMk cId="3669629115" sldId="300"/>
            <ac:graphicFrameMk id="7" creationId="{263ECA9D-EE43-4812-9811-32C6B3B2CC2E}"/>
          </ac:graphicFrameMkLst>
        </pc:graphicFrameChg>
        <pc:picChg chg="mod">
          <ac:chgData name="Baron, Alanah" userId="78e71439-4559-4ad5-9585-85d797c8e274" providerId="ADAL" clId="{01EA15F9-8353-4E87-80C3-81476FB7C154}" dt="2026-06-09T18:46:20.033" v="931" actId="14100"/>
          <ac:picMkLst>
            <pc:docMk/>
            <pc:sldMk cId="3669629115" sldId="300"/>
            <ac:picMk id="6" creationId="{9187B245-3CBC-8EFE-99F0-FFEE54E5AB18}"/>
          </ac:picMkLst>
        </pc:picChg>
        <pc:picChg chg="add mod">
          <ac:chgData name="Baron, Alanah" userId="78e71439-4559-4ad5-9585-85d797c8e274" providerId="ADAL" clId="{01EA15F9-8353-4E87-80C3-81476FB7C154}" dt="2026-06-09T16:49:03.122" v="525" actId="14100"/>
          <ac:picMkLst>
            <pc:docMk/>
            <pc:sldMk cId="3669629115" sldId="300"/>
            <ac:picMk id="8" creationId="{5FB0C76F-D0C5-8F2C-57DF-C9E55BF91A73}"/>
          </ac:picMkLst>
        </pc:picChg>
      </pc:sldChg>
      <pc:sldChg chg="addSp delSp modSp add mod">
        <pc:chgData name="Baron, Alanah" userId="78e71439-4559-4ad5-9585-85d797c8e274" providerId="ADAL" clId="{01EA15F9-8353-4E87-80C3-81476FB7C154}" dt="2026-06-09T19:50:20.857" v="1324" actId="14100"/>
        <pc:sldMkLst>
          <pc:docMk/>
          <pc:sldMk cId="2074135007" sldId="301"/>
        </pc:sldMkLst>
        <pc:spChg chg="mod">
          <ac:chgData name="Baron, Alanah" userId="78e71439-4559-4ad5-9585-85d797c8e274" providerId="ADAL" clId="{01EA15F9-8353-4E87-80C3-81476FB7C154}" dt="2026-06-05T16:28:43.222" v="290"/>
          <ac:spMkLst>
            <pc:docMk/>
            <pc:sldMk cId="2074135007" sldId="301"/>
            <ac:spMk id="2" creationId="{0DDE3E80-B749-D0DB-27B3-8E0FDCC06F6D}"/>
          </ac:spMkLst>
        </pc:spChg>
        <pc:spChg chg="del">
          <ac:chgData name="Baron, Alanah" userId="78e71439-4559-4ad5-9585-85d797c8e274" providerId="ADAL" clId="{01EA15F9-8353-4E87-80C3-81476FB7C154}" dt="2026-06-09T18:15:20.991" v="731"/>
          <ac:spMkLst>
            <pc:docMk/>
            <pc:sldMk cId="2074135007" sldId="301"/>
            <ac:spMk id="4" creationId="{27483C3C-58F3-FC94-B6B7-E54420A62BDD}"/>
          </ac:spMkLst>
        </pc:spChg>
        <pc:graphicFrameChg chg="add mod modGraphic">
          <ac:chgData name="Baron, Alanah" userId="78e71439-4559-4ad5-9585-85d797c8e274" providerId="ADAL" clId="{01EA15F9-8353-4E87-80C3-81476FB7C154}" dt="2026-06-09T19:50:20.857" v="1324" actId="14100"/>
          <ac:graphicFrameMkLst>
            <pc:docMk/>
            <pc:sldMk cId="2074135007" sldId="301"/>
            <ac:graphicFrameMk id="7" creationId="{41364480-8944-6D28-ED64-580AEAD1BC9C}"/>
          </ac:graphicFrameMkLst>
        </pc:graphicFrameChg>
        <pc:picChg chg="mod">
          <ac:chgData name="Baron, Alanah" userId="78e71439-4559-4ad5-9585-85d797c8e274" providerId="ADAL" clId="{01EA15F9-8353-4E87-80C3-81476FB7C154}" dt="2026-06-09T18:46:47.951" v="937" actId="14100"/>
          <ac:picMkLst>
            <pc:docMk/>
            <pc:sldMk cId="2074135007" sldId="301"/>
            <ac:picMk id="6" creationId="{E1A657D3-DE3A-8356-541C-67D00D959440}"/>
          </ac:picMkLst>
        </pc:picChg>
        <pc:picChg chg="add mod">
          <ac:chgData name="Baron, Alanah" userId="78e71439-4559-4ad5-9585-85d797c8e274" providerId="ADAL" clId="{01EA15F9-8353-4E87-80C3-81476FB7C154}" dt="2026-06-09T16:49:21.859" v="527" actId="14100"/>
          <ac:picMkLst>
            <pc:docMk/>
            <pc:sldMk cId="2074135007" sldId="301"/>
            <ac:picMk id="8" creationId="{FCBFAF80-B7E7-6EC6-933E-1CE9F41488CA}"/>
          </ac:picMkLst>
        </pc:picChg>
      </pc:sldChg>
      <pc:sldChg chg="addSp delSp modSp add mod">
        <pc:chgData name="Baron, Alanah" userId="78e71439-4559-4ad5-9585-85d797c8e274" providerId="ADAL" clId="{01EA15F9-8353-4E87-80C3-81476FB7C154}" dt="2026-06-09T19:50:41.987" v="1328" actId="1076"/>
        <pc:sldMkLst>
          <pc:docMk/>
          <pc:sldMk cId="708874500" sldId="302"/>
        </pc:sldMkLst>
        <pc:spChg chg="mod">
          <ac:chgData name="Baron, Alanah" userId="78e71439-4559-4ad5-9585-85d797c8e274" providerId="ADAL" clId="{01EA15F9-8353-4E87-80C3-81476FB7C154}" dt="2026-06-05T16:29:03.433" v="292"/>
          <ac:spMkLst>
            <pc:docMk/>
            <pc:sldMk cId="708874500" sldId="302"/>
            <ac:spMk id="2" creationId="{A1D09C65-E1AA-C8CE-69D8-A79030D5B82C}"/>
          </ac:spMkLst>
        </pc:spChg>
        <pc:spChg chg="del">
          <ac:chgData name="Baron, Alanah" userId="78e71439-4559-4ad5-9585-85d797c8e274" providerId="ADAL" clId="{01EA15F9-8353-4E87-80C3-81476FB7C154}" dt="2026-06-09T18:15:27.697" v="732"/>
          <ac:spMkLst>
            <pc:docMk/>
            <pc:sldMk cId="708874500" sldId="302"/>
            <ac:spMk id="4" creationId="{F4DAEEE5-A0BF-B7CF-F644-4727196AB5E1}"/>
          </ac:spMkLst>
        </pc:spChg>
        <pc:graphicFrameChg chg="add mod modGraphic">
          <ac:chgData name="Baron, Alanah" userId="78e71439-4559-4ad5-9585-85d797c8e274" providerId="ADAL" clId="{01EA15F9-8353-4E87-80C3-81476FB7C154}" dt="2026-06-09T19:50:41.987" v="1328" actId="1076"/>
          <ac:graphicFrameMkLst>
            <pc:docMk/>
            <pc:sldMk cId="708874500" sldId="302"/>
            <ac:graphicFrameMk id="7" creationId="{BD3CFF57-0FC0-BBB1-6DA1-A9803914DA22}"/>
          </ac:graphicFrameMkLst>
        </pc:graphicFrameChg>
        <pc:picChg chg="mod">
          <ac:chgData name="Baron, Alanah" userId="78e71439-4559-4ad5-9585-85d797c8e274" providerId="ADAL" clId="{01EA15F9-8353-4E87-80C3-81476FB7C154}" dt="2026-06-09T18:47:26.701" v="943" actId="14100"/>
          <ac:picMkLst>
            <pc:docMk/>
            <pc:sldMk cId="708874500" sldId="302"/>
            <ac:picMk id="6" creationId="{9AEBED54-EDC2-6F2C-437B-629816BED6C2}"/>
          </ac:picMkLst>
        </pc:picChg>
        <pc:picChg chg="add mod">
          <ac:chgData name="Baron, Alanah" userId="78e71439-4559-4ad5-9585-85d797c8e274" providerId="ADAL" clId="{01EA15F9-8353-4E87-80C3-81476FB7C154}" dt="2026-06-09T16:49:56.053" v="530" actId="14100"/>
          <ac:picMkLst>
            <pc:docMk/>
            <pc:sldMk cId="708874500" sldId="302"/>
            <ac:picMk id="8" creationId="{AE5D81D1-84F6-627B-A2C5-2EB3448BD1FC}"/>
          </ac:picMkLst>
        </pc:picChg>
      </pc:sldChg>
      <pc:sldChg chg="addSp delSp modSp add mod">
        <pc:chgData name="Baron, Alanah" userId="78e71439-4559-4ad5-9585-85d797c8e274" providerId="ADAL" clId="{01EA15F9-8353-4E87-80C3-81476FB7C154}" dt="2026-06-09T19:50:53.291" v="1330" actId="14100"/>
        <pc:sldMkLst>
          <pc:docMk/>
          <pc:sldMk cId="454446793" sldId="303"/>
        </pc:sldMkLst>
        <pc:spChg chg="mod">
          <ac:chgData name="Baron, Alanah" userId="78e71439-4559-4ad5-9585-85d797c8e274" providerId="ADAL" clId="{01EA15F9-8353-4E87-80C3-81476FB7C154}" dt="2026-06-05T16:29:21.388" v="294"/>
          <ac:spMkLst>
            <pc:docMk/>
            <pc:sldMk cId="454446793" sldId="303"/>
            <ac:spMk id="2" creationId="{15DD02FD-2A3C-C54A-5950-0AD22F2ED9E1}"/>
          </ac:spMkLst>
        </pc:spChg>
        <pc:spChg chg="del">
          <ac:chgData name="Baron, Alanah" userId="78e71439-4559-4ad5-9585-85d797c8e274" providerId="ADAL" clId="{01EA15F9-8353-4E87-80C3-81476FB7C154}" dt="2026-06-09T18:15:35.208" v="733"/>
          <ac:spMkLst>
            <pc:docMk/>
            <pc:sldMk cId="454446793" sldId="303"/>
            <ac:spMk id="4" creationId="{8171E545-6A12-5C07-4BB7-D78A9D015F7C}"/>
          </ac:spMkLst>
        </pc:spChg>
        <pc:graphicFrameChg chg="add mod modGraphic">
          <ac:chgData name="Baron, Alanah" userId="78e71439-4559-4ad5-9585-85d797c8e274" providerId="ADAL" clId="{01EA15F9-8353-4E87-80C3-81476FB7C154}" dt="2026-06-09T19:50:53.291" v="1330" actId="14100"/>
          <ac:graphicFrameMkLst>
            <pc:docMk/>
            <pc:sldMk cId="454446793" sldId="303"/>
            <ac:graphicFrameMk id="7" creationId="{31797DAC-F21A-BD40-EEAE-1873D58EDA75}"/>
          </ac:graphicFrameMkLst>
        </pc:graphicFrameChg>
        <pc:picChg chg="mod">
          <ac:chgData name="Baron, Alanah" userId="78e71439-4559-4ad5-9585-85d797c8e274" providerId="ADAL" clId="{01EA15F9-8353-4E87-80C3-81476FB7C154}" dt="2026-06-09T18:47:55.985" v="949" actId="14100"/>
          <ac:picMkLst>
            <pc:docMk/>
            <pc:sldMk cId="454446793" sldId="303"/>
            <ac:picMk id="6" creationId="{5775CBB4-8D0C-6525-749E-E24C88864431}"/>
          </ac:picMkLst>
        </pc:picChg>
        <pc:picChg chg="add mod">
          <ac:chgData name="Baron, Alanah" userId="78e71439-4559-4ad5-9585-85d797c8e274" providerId="ADAL" clId="{01EA15F9-8353-4E87-80C3-81476FB7C154}" dt="2026-06-09T16:52:02.630" v="533" actId="1076"/>
          <ac:picMkLst>
            <pc:docMk/>
            <pc:sldMk cId="454446793" sldId="303"/>
            <ac:picMk id="8" creationId="{F4D0B371-53D4-FB13-F825-BAE77BFA2C11}"/>
          </ac:picMkLst>
        </pc:picChg>
      </pc:sldChg>
      <pc:sldChg chg="addSp delSp modSp add mod">
        <pc:chgData name="Baron, Alanah" userId="78e71439-4559-4ad5-9585-85d797c8e274" providerId="ADAL" clId="{01EA15F9-8353-4E87-80C3-81476FB7C154}" dt="2026-06-09T19:51:11.387" v="1334" actId="1076"/>
        <pc:sldMkLst>
          <pc:docMk/>
          <pc:sldMk cId="3900918898" sldId="304"/>
        </pc:sldMkLst>
        <pc:spChg chg="mod">
          <ac:chgData name="Baron, Alanah" userId="78e71439-4559-4ad5-9585-85d797c8e274" providerId="ADAL" clId="{01EA15F9-8353-4E87-80C3-81476FB7C154}" dt="2026-06-05T16:29:42.489" v="296"/>
          <ac:spMkLst>
            <pc:docMk/>
            <pc:sldMk cId="3900918898" sldId="304"/>
            <ac:spMk id="2" creationId="{43359D96-AC04-B9D0-7A44-263E1C4C768E}"/>
          </ac:spMkLst>
        </pc:spChg>
        <pc:spChg chg="del">
          <ac:chgData name="Baron, Alanah" userId="78e71439-4559-4ad5-9585-85d797c8e274" providerId="ADAL" clId="{01EA15F9-8353-4E87-80C3-81476FB7C154}" dt="2026-06-09T18:15:42.292" v="734"/>
          <ac:spMkLst>
            <pc:docMk/>
            <pc:sldMk cId="3900918898" sldId="304"/>
            <ac:spMk id="4" creationId="{8EFEA5CF-1E4A-3F2B-E376-5C9B135C0412}"/>
          </ac:spMkLst>
        </pc:spChg>
        <pc:graphicFrameChg chg="add mod modGraphic">
          <ac:chgData name="Baron, Alanah" userId="78e71439-4559-4ad5-9585-85d797c8e274" providerId="ADAL" clId="{01EA15F9-8353-4E87-80C3-81476FB7C154}" dt="2026-06-09T19:51:11.387" v="1334" actId="1076"/>
          <ac:graphicFrameMkLst>
            <pc:docMk/>
            <pc:sldMk cId="3900918898" sldId="304"/>
            <ac:graphicFrameMk id="7" creationId="{F4D28062-7759-428D-FAF2-4BB427FD6687}"/>
          </ac:graphicFrameMkLst>
        </pc:graphicFrameChg>
        <pc:picChg chg="mod">
          <ac:chgData name="Baron, Alanah" userId="78e71439-4559-4ad5-9585-85d797c8e274" providerId="ADAL" clId="{01EA15F9-8353-4E87-80C3-81476FB7C154}" dt="2026-06-09T18:48:20.343" v="953" actId="14100"/>
          <ac:picMkLst>
            <pc:docMk/>
            <pc:sldMk cId="3900918898" sldId="304"/>
            <ac:picMk id="6" creationId="{B4D26661-97DE-A5D5-50F5-81AB77AC5869}"/>
          </ac:picMkLst>
        </pc:picChg>
        <pc:picChg chg="add mod">
          <ac:chgData name="Baron, Alanah" userId="78e71439-4559-4ad5-9585-85d797c8e274" providerId="ADAL" clId="{01EA15F9-8353-4E87-80C3-81476FB7C154}" dt="2026-06-09T16:52:18.542" v="535" actId="14100"/>
          <ac:picMkLst>
            <pc:docMk/>
            <pc:sldMk cId="3900918898" sldId="304"/>
            <ac:picMk id="8" creationId="{297343D6-78B3-7223-9542-4BCBC603D391}"/>
          </ac:picMkLst>
        </pc:picChg>
      </pc:sldChg>
      <pc:sldChg chg="addSp delSp modSp add mod">
        <pc:chgData name="Baron, Alanah" userId="78e71439-4559-4ad5-9585-85d797c8e274" providerId="ADAL" clId="{01EA15F9-8353-4E87-80C3-81476FB7C154}" dt="2026-06-09T19:53:53.126" v="1377" actId="14100"/>
        <pc:sldMkLst>
          <pc:docMk/>
          <pc:sldMk cId="3034285895" sldId="305"/>
        </pc:sldMkLst>
        <pc:spChg chg="mod">
          <ac:chgData name="Baron, Alanah" userId="78e71439-4559-4ad5-9585-85d797c8e274" providerId="ADAL" clId="{01EA15F9-8353-4E87-80C3-81476FB7C154}" dt="2026-06-05T16:30:01.211" v="298"/>
          <ac:spMkLst>
            <pc:docMk/>
            <pc:sldMk cId="3034285895" sldId="305"/>
            <ac:spMk id="2" creationId="{C4EE51D8-3383-4645-A5FB-FEDAFEED48B2}"/>
          </ac:spMkLst>
        </pc:spChg>
        <pc:spChg chg="del">
          <ac:chgData name="Baron, Alanah" userId="78e71439-4559-4ad5-9585-85d797c8e274" providerId="ADAL" clId="{01EA15F9-8353-4E87-80C3-81476FB7C154}" dt="2026-06-09T18:15:49.086" v="735"/>
          <ac:spMkLst>
            <pc:docMk/>
            <pc:sldMk cId="3034285895" sldId="305"/>
            <ac:spMk id="4" creationId="{0E71513D-A0D4-9D8C-C151-DD243412C9AF}"/>
          </ac:spMkLst>
        </pc:spChg>
        <pc:graphicFrameChg chg="add mod modGraphic">
          <ac:chgData name="Baron, Alanah" userId="78e71439-4559-4ad5-9585-85d797c8e274" providerId="ADAL" clId="{01EA15F9-8353-4E87-80C3-81476FB7C154}" dt="2026-06-09T19:53:53.126" v="1377" actId="14100"/>
          <ac:graphicFrameMkLst>
            <pc:docMk/>
            <pc:sldMk cId="3034285895" sldId="305"/>
            <ac:graphicFrameMk id="7" creationId="{E62E29A8-68CB-6945-5B46-C4BC4945DD70}"/>
          </ac:graphicFrameMkLst>
        </pc:graphicFrameChg>
        <pc:picChg chg="mod">
          <ac:chgData name="Baron, Alanah" userId="78e71439-4559-4ad5-9585-85d797c8e274" providerId="ADAL" clId="{01EA15F9-8353-4E87-80C3-81476FB7C154}" dt="2026-06-09T19:05:59.108" v="959" actId="14100"/>
          <ac:picMkLst>
            <pc:docMk/>
            <pc:sldMk cId="3034285895" sldId="305"/>
            <ac:picMk id="6" creationId="{0374B57E-D576-B5CA-0470-B82119776C73}"/>
          </ac:picMkLst>
        </pc:picChg>
        <pc:picChg chg="add mod">
          <ac:chgData name="Baron, Alanah" userId="78e71439-4559-4ad5-9585-85d797c8e274" providerId="ADAL" clId="{01EA15F9-8353-4E87-80C3-81476FB7C154}" dt="2026-06-09T16:52:30.016" v="537" actId="14100"/>
          <ac:picMkLst>
            <pc:docMk/>
            <pc:sldMk cId="3034285895" sldId="305"/>
            <ac:picMk id="8" creationId="{06B9750E-23D5-2CE2-DB99-1B7A1B640A69}"/>
          </ac:picMkLst>
        </pc:picChg>
      </pc:sldChg>
      <pc:sldChg chg="addSp delSp modSp add mod">
        <pc:chgData name="Baron, Alanah" userId="78e71439-4559-4ad5-9585-85d797c8e274" providerId="ADAL" clId="{01EA15F9-8353-4E87-80C3-81476FB7C154}" dt="2026-06-09T19:54:21.384" v="1413" actId="20577"/>
        <pc:sldMkLst>
          <pc:docMk/>
          <pc:sldMk cId="3094495623" sldId="306"/>
        </pc:sldMkLst>
        <pc:spChg chg="mod">
          <ac:chgData name="Baron, Alanah" userId="78e71439-4559-4ad5-9585-85d797c8e274" providerId="ADAL" clId="{01EA15F9-8353-4E87-80C3-81476FB7C154}" dt="2026-06-05T16:30:32.161" v="300"/>
          <ac:spMkLst>
            <pc:docMk/>
            <pc:sldMk cId="3094495623" sldId="306"/>
            <ac:spMk id="2" creationId="{AC6F11B8-CF42-2FB2-2B79-77758C1BA897}"/>
          </ac:spMkLst>
        </pc:spChg>
        <pc:spChg chg="del">
          <ac:chgData name="Baron, Alanah" userId="78e71439-4559-4ad5-9585-85d797c8e274" providerId="ADAL" clId="{01EA15F9-8353-4E87-80C3-81476FB7C154}" dt="2026-06-09T18:15:57.435" v="736"/>
          <ac:spMkLst>
            <pc:docMk/>
            <pc:sldMk cId="3094495623" sldId="306"/>
            <ac:spMk id="4" creationId="{3A6C2ED0-00AB-D7A1-CF7D-AEA2A8D279D6}"/>
          </ac:spMkLst>
        </pc:spChg>
        <pc:graphicFrameChg chg="add mod modGraphic">
          <ac:chgData name="Baron, Alanah" userId="78e71439-4559-4ad5-9585-85d797c8e274" providerId="ADAL" clId="{01EA15F9-8353-4E87-80C3-81476FB7C154}" dt="2026-06-09T19:54:21.384" v="1413" actId="20577"/>
          <ac:graphicFrameMkLst>
            <pc:docMk/>
            <pc:sldMk cId="3094495623" sldId="306"/>
            <ac:graphicFrameMk id="7" creationId="{BE41561F-2CDD-E1FA-07DD-AC5E0A321B2E}"/>
          </ac:graphicFrameMkLst>
        </pc:graphicFrameChg>
        <pc:picChg chg="mod">
          <ac:chgData name="Baron, Alanah" userId="78e71439-4559-4ad5-9585-85d797c8e274" providerId="ADAL" clId="{01EA15F9-8353-4E87-80C3-81476FB7C154}" dt="2026-06-09T19:06:16.486" v="962" actId="14100"/>
          <ac:picMkLst>
            <pc:docMk/>
            <pc:sldMk cId="3094495623" sldId="306"/>
            <ac:picMk id="6" creationId="{E17EB1D5-CD9D-0766-E900-4492B9CFE117}"/>
          </ac:picMkLst>
        </pc:picChg>
        <pc:picChg chg="add mod">
          <ac:chgData name="Baron, Alanah" userId="78e71439-4559-4ad5-9585-85d797c8e274" providerId="ADAL" clId="{01EA15F9-8353-4E87-80C3-81476FB7C154}" dt="2026-06-09T16:52:48.553" v="539" actId="14100"/>
          <ac:picMkLst>
            <pc:docMk/>
            <pc:sldMk cId="3094495623" sldId="306"/>
            <ac:picMk id="8" creationId="{3E6A7616-FC91-A36C-F5EE-16A40BC40A84}"/>
          </ac:picMkLst>
        </pc:picChg>
      </pc:sldChg>
      <pc:sldChg chg="addSp delSp modSp add mod">
        <pc:chgData name="Baron, Alanah" userId="78e71439-4559-4ad5-9585-85d797c8e274" providerId="ADAL" clId="{01EA15F9-8353-4E87-80C3-81476FB7C154}" dt="2026-06-09T19:07:20.588" v="970" actId="1076"/>
        <pc:sldMkLst>
          <pc:docMk/>
          <pc:sldMk cId="558443277" sldId="307"/>
        </pc:sldMkLst>
        <pc:spChg chg="mod">
          <ac:chgData name="Baron, Alanah" userId="78e71439-4559-4ad5-9585-85d797c8e274" providerId="ADAL" clId="{01EA15F9-8353-4E87-80C3-81476FB7C154}" dt="2026-06-09T18:26:18.631" v="768" actId="20577"/>
          <ac:spMkLst>
            <pc:docMk/>
            <pc:sldMk cId="558443277" sldId="307"/>
            <ac:spMk id="2" creationId="{CC5DFE40-2DA5-8FB3-2ABD-13963346B467}"/>
          </ac:spMkLst>
        </pc:spChg>
        <pc:spChg chg="del">
          <ac:chgData name="Baron, Alanah" userId="78e71439-4559-4ad5-9585-85d797c8e274" providerId="ADAL" clId="{01EA15F9-8353-4E87-80C3-81476FB7C154}" dt="2026-06-09T18:16:09.195" v="737"/>
          <ac:spMkLst>
            <pc:docMk/>
            <pc:sldMk cId="558443277" sldId="307"/>
            <ac:spMk id="4" creationId="{1A43AE39-03DB-29AC-4754-47DEE242E88F}"/>
          </ac:spMkLst>
        </pc:spChg>
        <pc:graphicFrameChg chg="add mod modGraphic">
          <ac:chgData name="Baron, Alanah" userId="78e71439-4559-4ad5-9585-85d797c8e274" providerId="ADAL" clId="{01EA15F9-8353-4E87-80C3-81476FB7C154}" dt="2026-06-09T19:07:20.588" v="970" actId="1076"/>
          <ac:graphicFrameMkLst>
            <pc:docMk/>
            <pc:sldMk cId="558443277" sldId="307"/>
            <ac:graphicFrameMk id="7" creationId="{44ACC666-B593-1109-F247-8C5A13E0D73D}"/>
          </ac:graphicFrameMkLst>
        </pc:graphicFrameChg>
        <pc:picChg chg="mod">
          <ac:chgData name="Baron, Alanah" userId="78e71439-4559-4ad5-9585-85d797c8e274" providerId="ADAL" clId="{01EA15F9-8353-4E87-80C3-81476FB7C154}" dt="2026-06-09T19:07:11.657" v="968" actId="14100"/>
          <ac:picMkLst>
            <pc:docMk/>
            <pc:sldMk cId="558443277" sldId="307"/>
            <ac:picMk id="6" creationId="{796B2BC6-FF94-D220-2135-55A55D8C873C}"/>
          </ac:picMkLst>
        </pc:picChg>
        <pc:picChg chg="add mod">
          <ac:chgData name="Baron, Alanah" userId="78e71439-4559-4ad5-9585-85d797c8e274" providerId="ADAL" clId="{01EA15F9-8353-4E87-80C3-81476FB7C154}" dt="2026-06-09T16:52:57.724" v="541" actId="14100"/>
          <ac:picMkLst>
            <pc:docMk/>
            <pc:sldMk cId="558443277" sldId="307"/>
            <ac:picMk id="8" creationId="{BCF1A9E4-B981-4D8E-7C59-CBEF68AD2157}"/>
          </ac:picMkLst>
        </pc:picChg>
      </pc:sldChg>
      <pc:sldChg chg="addSp delSp modSp add mod">
        <pc:chgData name="Baron, Alanah" userId="78e71439-4559-4ad5-9585-85d797c8e274" providerId="ADAL" clId="{01EA15F9-8353-4E87-80C3-81476FB7C154}" dt="2026-06-09T19:54:41.912" v="1417" actId="1076"/>
        <pc:sldMkLst>
          <pc:docMk/>
          <pc:sldMk cId="3666930073" sldId="308"/>
        </pc:sldMkLst>
        <pc:spChg chg="mod">
          <ac:chgData name="Baron, Alanah" userId="78e71439-4559-4ad5-9585-85d797c8e274" providerId="ADAL" clId="{01EA15F9-8353-4E87-80C3-81476FB7C154}" dt="2026-06-05T16:31:48.702" v="304"/>
          <ac:spMkLst>
            <pc:docMk/>
            <pc:sldMk cId="3666930073" sldId="308"/>
            <ac:spMk id="2" creationId="{424702CE-D796-AE4A-4506-450405CAA168}"/>
          </ac:spMkLst>
        </pc:spChg>
        <pc:spChg chg="del">
          <ac:chgData name="Baron, Alanah" userId="78e71439-4559-4ad5-9585-85d797c8e274" providerId="ADAL" clId="{01EA15F9-8353-4E87-80C3-81476FB7C154}" dt="2026-06-09T18:19:32.928" v="738"/>
          <ac:spMkLst>
            <pc:docMk/>
            <pc:sldMk cId="3666930073" sldId="308"/>
            <ac:spMk id="4" creationId="{C30805E7-E0F7-0773-D931-303484165799}"/>
          </ac:spMkLst>
        </pc:spChg>
        <pc:graphicFrameChg chg="add mod modGraphic">
          <ac:chgData name="Baron, Alanah" userId="78e71439-4559-4ad5-9585-85d797c8e274" providerId="ADAL" clId="{01EA15F9-8353-4E87-80C3-81476FB7C154}" dt="2026-06-09T19:54:41.912" v="1417" actId="1076"/>
          <ac:graphicFrameMkLst>
            <pc:docMk/>
            <pc:sldMk cId="3666930073" sldId="308"/>
            <ac:graphicFrameMk id="7" creationId="{420FB307-EAF4-6DFB-A68A-25E017F518D2}"/>
          </ac:graphicFrameMkLst>
        </pc:graphicFrameChg>
        <pc:picChg chg="mod">
          <ac:chgData name="Baron, Alanah" userId="78e71439-4559-4ad5-9585-85d797c8e274" providerId="ADAL" clId="{01EA15F9-8353-4E87-80C3-81476FB7C154}" dt="2026-06-09T19:08:02.588" v="978" actId="14100"/>
          <ac:picMkLst>
            <pc:docMk/>
            <pc:sldMk cId="3666930073" sldId="308"/>
            <ac:picMk id="6" creationId="{FEE4E1AC-2B4E-8778-7E1A-42B268D990A9}"/>
          </ac:picMkLst>
        </pc:picChg>
        <pc:picChg chg="add mod">
          <ac:chgData name="Baron, Alanah" userId="78e71439-4559-4ad5-9585-85d797c8e274" providerId="ADAL" clId="{01EA15F9-8353-4E87-80C3-81476FB7C154}" dt="2026-06-09T16:53:13.215" v="543" actId="14100"/>
          <ac:picMkLst>
            <pc:docMk/>
            <pc:sldMk cId="3666930073" sldId="308"/>
            <ac:picMk id="8" creationId="{C9FE820B-4BBD-C8A6-D934-225AA9BA25D0}"/>
          </ac:picMkLst>
        </pc:picChg>
      </pc:sldChg>
      <pc:sldChg chg="addSp delSp modSp add mod">
        <pc:chgData name="Baron, Alanah" userId="78e71439-4559-4ad5-9585-85d797c8e274" providerId="ADAL" clId="{01EA15F9-8353-4E87-80C3-81476FB7C154}" dt="2026-06-09T19:55:01.610" v="1421" actId="14100"/>
        <pc:sldMkLst>
          <pc:docMk/>
          <pc:sldMk cId="1974525455" sldId="309"/>
        </pc:sldMkLst>
        <pc:spChg chg="mod">
          <ac:chgData name="Baron, Alanah" userId="78e71439-4559-4ad5-9585-85d797c8e274" providerId="ADAL" clId="{01EA15F9-8353-4E87-80C3-81476FB7C154}" dt="2026-06-05T16:32:05.876" v="306"/>
          <ac:spMkLst>
            <pc:docMk/>
            <pc:sldMk cId="1974525455" sldId="309"/>
            <ac:spMk id="2" creationId="{B7F4F96D-5403-7B89-D7DB-32F3EE3CCD3C}"/>
          </ac:spMkLst>
        </pc:spChg>
        <pc:spChg chg="del">
          <ac:chgData name="Baron, Alanah" userId="78e71439-4559-4ad5-9585-85d797c8e274" providerId="ADAL" clId="{01EA15F9-8353-4E87-80C3-81476FB7C154}" dt="2026-06-09T18:19:44.054" v="739"/>
          <ac:spMkLst>
            <pc:docMk/>
            <pc:sldMk cId="1974525455" sldId="309"/>
            <ac:spMk id="4" creationId="{96D5523E-4513-A9F6-5080-6BBB7A9D0D67}"/>
          </ac:spMkLst>
        </pc:spChg>
        <pc:graphicFrameChg chg="add mod modGraphic">
          <ac:chgData name="Baron, Alanah" userId="78e71439-4559-4ad5-9585-85d797c8e274" providerId="ADAL" clId="{01EA15F9-8353-4E87-80C3-81476FB7C154}" dt="2026-06-09T19:55:01.610" v="1421" actId="14100"/>
          <ac:graphicFrameMkLst>
            <pc:docMk/>
            <pc:sldMk cId="1974525455" sldId="309"/>
            <ac:graphicFrameMk id="7" creationId="{F91FF831-B221-5167-9E7F-8A40564C72D9}"/>
          </ac:graphicFrameMkLst>
        </pc:graphicFrameChg>
        <pc:picChg chg="mod">
          <ac:chgData name="Baron, Alanah" userId="78e71439-4559-4ad5-9585-85d797c8e274" providerId="ADAL" clId="{01EA15F9-8353-4E87-80C3-81476FB7C154}" dt="2026-06-09T19:08:48.903" v="985" actId="14100"/>
          <ac:picMkLst>
            <pc:docMk/>
            <pc:sldMk cId="1974525455" sldId="309"/>
            <ac:picMk id="6" creationId="{445B19AF-9657-950C-1FC2-91D30381AFDA}"/>
          </ac:picMkLst>
        </pc:picChg>
        <pc:picChg chg="add mod">
          <ac:chgData name="Baron, Alanah" userId="78e71439-4559-4ad5-9585-85d797c8e274" providerId="ADAL" clId="{01EA15F9-8353-4E87-80C3-81476FB7C154}" dt="2026-06-09T16:53:27.448" v="545" actId="14100"/>
          <ac:picMkLst>
            <pc:docMk/>
            <pc:sldMk cId="1974525455" sldId="309"/>
            <ac:picMk id="8" creationId="{95A89327-1F0B-6AA5-E792-08E07085CC1C}"/>
          </ac:picMkLst>
        </pc:picChg>
      </pc:sldChg>
      <pc:sldChg chg="addSp delSp modSp add mod">
        <pc:chgData name="Baron, Alanah" userId="78e71439-4559-4ad5-9585-85d797c8e274" providerId="ADAL" clId="{01EA15F9-8353-4E87-80C3-81476FB7C154}" dt="2026-06-09T19:55:13.886" v="1422" actId="255"/>
        <pc:sldMkLst>
          <pc:docMk/>
          <pc:sldMk cId="569823831" sldId="310"/>
        </pc:sldMkLst>
        <pc:spChg chg="mod">
          <ac:chgData name="Baron, Alanah" userId="78e71439-4559-4ad5-9585-85d797c8e274" providerId="ADAL" clId="{01EA15F9-8353-4E87-80C3-81476FB7C154}" dt="2026-06-05T16:32:27.095" v="308"/>
          <ac:spMkLst>
            <pc:docMk/>
            <pc:sldMk cId="569823831" sldId="310"/>
            <ac:spMk id="2" creationId="{48B187B1-CB3D-1789-B96F-DA23DC449E1D}"/>
          </ac:spMkLst>
        </pc:spChg>
        <pc:spChg chg="del">
          <ac:chgData name="Baron, Alanah" userId="78e71439-4559-4ad5-9585-85d797c8e274" providerId="ADAL" clId="{01EA15F9-8353-4E87-80C3-81476FB7C154}" dt="2026-06-09T18:20:02.439" v="740"/>
          <ac:spMkLst>
            <pc:docMk/>
            <pc:sldMk cId="569823831" sldId="310"/>
            <ac:spMk id="4" creationId="{038432F9-AF91-2CA1-6D20-47EEAE8EB3B4}"/>
          </ac:spMkLst>
        </pc:spChg>
        <pc:graphicFrameChg chg="add mod modGraphic">
          <ac:chgData name="Baron, Alanah" userId="78e71439-4559-4ad5-9585-85d797c8e274" providerId="ADAL" clId="{01EA15F9-8353-4E87-80C3-81476FB7C154}" dt="2026-06-09T19:55:13.886" v="1422" actId="255"/>
          <ac:graphicFrameMkLst>
            <pc:docMk/>
            <pc:sldMk cId="569823831" sldId="310"/>
            <ac:graphicFrameMk id="7" creationId="{47CBDBC0-B03D-433F-9AC2-61B984B1E4E6}"/>
          </ac:graphicFrameMkLst>
        </pc:graphicFrameChg>
        <pc:picChg chg="mod">
          <ac:chgData name="Baron, Alanah" userId="78e71439-4559-4ad5-9585-85d797c8e274" providerId="ADAL" clId="{01EA15F9-8353-4E87-80C3-81476FB7C154}" dt="2026-06-09T19:09:27.392" v="991" actId="14100"/>
          <ac:picMkLst>
            <pc:docMk/>
            <pc:sldMk cId="569823831" sldId="310"/>
            <ac:picMk id="6" creationId="{44261CBC-C12C-00A1-012D-2EA36C28742E}"/>
          </ac:picMkLst>
        </pc:picChg>
        <pc:picChg chg="add mod">
          <ac:chgData name="Baron, Alanah" userId="78e71439-4559-4ad5-9585-85d797c8e274" providerId="ADAL" clId="{01EA15F9-8353-4E87-80C3-81476FB7C154}" dt="2026-06-09T16:53:40.335" v="547" actId="14100"/>
          <ac:picMkLst>
            <pc:docMk/>
            <pc:sldMk cId="569823831" sldId="310"/>
            <ac:picMk id="8" creationId="{B5D6BC24-B007-BFC5-2141-9A49D6B06222}"/>
          </ac:picMkLst>
        </pc:picChg>
      </pc:sldChg>
      <pc:sldChg chg="addSp delSp modSp add mod">
        <pc:chgData name="Baron, Alanah" userId="78e71439-4559-4ad5-9585-85d797c8e274" providerId="ADAL" clId="{01EA15F9-8353-4E87-80C3-81476FB7C154}" dt="2026-06-09T19:10:00.981" v="998" actId="14100"/>
        <pc:sldMkLst>
          <pc:docMk/>
          <pc:sldMk cId="3267536244" sldId="311"/>
        </pc:sldMkLst>
        <pc:spChg chg="mod">
          <ac:chgData name="Baron, Alanah" userId="78e71439-4559-4ad5-9585-85d797c8e274" providerId="ADAL" clId="{01EA15F9-8353-4E87-80C3-81476FB7C154}" dt="2026-06-05T16:32:44.938" v="310"/>
          <ac:spMkLst>
            <pc:docMk/>
            <pc:sldMk cId="3267536244" sldId="311"/>
            <ac:spMk id="2" creationId="{BB99B834-0E67-DA40-E263-1BD417ADB7DB}"/>
          </ac:spMkLst>
        </pc:spChg>
        <pc:spChg chg="del">
          <ac:chgData name="Baron, Alanah" userId="78e71439-4559-4ad5-9585-85d797c8e274" providerId="ADAL" clId="{01EA15F9-8353-4E87-80C3-81476FB7C154}" dt="2026-06-09T18:20:11.829" v="741"/>
          <ac:spMkLst>
            <pc:docMk/>
            <pc:sldMk cId="3267536244" sldId="311"/>
            <ac:spMk id="4" creationId="{B430DA44-8BB0-1B65-7F6C-1E1D43216B69}"/>
          </ac:spMkLst>
        </pc:spChg>
        <pc:graphicFrameChg chg="add mod modGraphic">
          <ac:chgData name="Baron, Alanah" userId="78e71439-4559-4ad5-9585-85d797c8e274" providerId="ADAL" clId="{01EA15F9-8353-4E87-80C3-81476FB7C154}" dt="2026-06-09T19:09:57.317" v="997" actId="1076"/>
          <ac:graphicFrameMkLst>
            <pc:docMk/>
            <pc:sldMk cId="3267536244" sldId="311"/>
            <ac:graphicFrameMk id="7" creationId="{C681FEE2-BE28-6A02-9129-6A8F375865B9}"/>
          </ac:graphicFrameMkLst>
        </pc:graphicFrameChg>
        <pc:picChg chg="mod">
          <ac:chgData name="Baron, Alanah" userId="78e71439-4559-4ad5-9585-85d797c8e274" providerId="ADAL" clId="{01EA15F9-8353-4E87-80C3-81476FB7C154}" dt="2026-06-09T19:10:00.981" v="998" actId="14100"/>
          <ac:picMkLst>
            <pc:docMk/>
            <pc:sldMk cId="3267536244" sldId="311"/>
            <ac:picMk id="6" creationId="{B918B19B-86D9-DA81-FD5C-C7FAB6A13210}"/>
          </ac:picMkLst>
        </pc:picChg>
        <pc:picChg chg="add mod">
          <ac:chgData name="Baron, Alanah" userId="78e71439-4559-4ad5-9585-85d797c8e274" providerId="ADAL" clId="{01EA15F9-8353-4E87-80C3-81476FB7C154}" dt="2026-06-09T16:53:57.376" v="549" actId="14100"/>
          <ac:picMkLst>
            <pc:docMk/>
            <pc:sldMk cId="3267536244" sldId="311"/>
            <ac:picMk id="8" creationId="{28EA4927-DC00-5F76-DC49-78AFCEF1DC4A}"/>
          </ac:picMkLst>
        </pc:picChg>
      </pc:sldChg>
      <pc:sldChg chg="addSp delSp modSp add mod">
        <pc:chgData name="Baron, Alanah" userId="78e71439-4559-4ad5-9585-85d797c8e274" providerId="ADAL" clId="{01EA15F9-8353-4E87-80C3-81476FB7C154}" dt="2026-06-09T19:10:29.406" v="1004" actId="14100"/>
        <pc:sldMkLst>
          <pc:docMk/>
          <pc:sldMk cId="4038158968" sldId="312"/>
        </pc:sldMkLst>
        <pc:spChg chg="mod">
          <ac:chgData name="Baron, Alanah" userId="78e71439-4559-4ad5-9585-85d797c8e274" providerId="ADAL" clId="{01EA15F9-8353-4E87-80C3-81476FB7C154}" dt="2026-06-05T16:33:03.160" v="312"/>
          <ac:spMkLst>
            <pc:docMk/>
            <pc:sldMk cId="4038158968" sldId="312"/>
            <ac:spMk id="2" creationId="{50CB9423-03FA-A95D-0DE9-A97583FC984F}"/>
          </ac:spMkLst>
        </pc:spChg>
        <pc:spChg chg="del">
          <ac:chgData name="Baron, Alanah" userId="78e71439-4559-4ad5-9585-85d797c8e274" providerId="ADAL" clId="{01EA15F9-8353-4E87-80C3-81476FB7C154}" dt="2026-06-09T18:20:20.424" v="742"/>
          <ac:spMkLst>
            <pc:docMk/>
            <pc:sldMk cId="4038158968" sldId="312"/>
            <ac:spMk id="4" creationId="{975FDA01-B87F-BC36-5CDF-7E23D1F62954}"/>
          </ac:spMkLst>
        </pc:spChg>
        <pc:graphicFrameChg chg="add mod modGraphic">
          <ac:chgData name="Baron, Alanah" userId="78e71439-4559-4ad5-9585-85d797c8e274" providerId="ADAL" clId="{01EA15F9-8353-4E87-80C3-81476FB7C154}" dt="2026-06-09T19:10:25.048" v="1003" actId="255"/>
          <ac:graphicFrameMkLst>
            <pc:docMk/>
            <pc:sldMk cId="4038158968" sldId="312"/>
            <ac:graphicFrameMk id="7" creationId="{EAA0D90C-2A5D-54C2-1B14-7E4A32A28BB5}"/>
          </ac:graphicFrameMkLst>
        </pc:graphicFrameChg>
        <pc:picChg chg="mod">
          <ac:chgData name="Baron, Alanah" userId="78e71439-4559-4ad5-9585-85d797c8e274" providerId="ADAL" clId="{01EA15F9-8353-4E87-80C3-81476FB7C154}" dt="2026-06-09T19:10:29.406" v="1004" actId="14100"/>
          <ac:picMkLst>
            <pc:docMk/>
            <pc:sldMk cId="4038158968" sldId="312"/>
            <ac:picMk id="6" creationId="{70929699-A324-A462-D705-78ADE73A47B1}"/>
          </ac:picMkLst>
        </pc:picChg>
        <pc:picChg chg="add mod">
          <ac:chgData name="Baron, Alanah" userId="78e71439-4559-4ad5-9585-85d797c8e274" providerId="ADAL" clId="{01EA15F9-8353-4E87-80C3-81476FB7C154}" dt="2026-06-09T16:54:20.498" v="552" actId="1076"/>
          <ac:picMkLst>
            <pc:docMk/>
            <pc:sldMk cId="4038158968" sldId="312"/>
            <ac:picMk id="8" creationId="{5856BA58-4BFB-DFC2-BD9D-360DAF2D8696}"/>
          </ac:picMkLst>
        </pc:picChg>
      </pc:sldChg>
      <pc:sldChg chg="addSp delSp modSp add mod">
        <pc:chgData name="Baron, Alanah" userId="78e71439-4559-4ad5-9585-85d797c8e274" providerId="ADAL" clId="{01EA15F9-8353-4E87-80C3-81476FB7C154}" dt="2026-06-09T20:15:34.418" v="1423" actId="33524"/>
        <pc:sldMkLst>
          <pc:docMk/>
          <pc:sldMk cId="962240378" sldId="313"/>
        </pc:sldMkLst>
        <pc:spChg chg="mod">
          <ac:chgData name="Baron, Alanah" userId="78e71439-4559-4ad5-9585-85d797c8e274" providerId="ADAL" clId="{01EA15F9-8353-4E87-80C3-81476FB7C154}" dt="2026-06-05T16:33:22.987" v="314"/>
          <ac:spMkLst>
            <pc:docMk/>
            <pc:sldMk cId="962240378" sldId="313"/>
            <ac:spMk id="2" creationId="{4F7A07FE-E561-4DDA-066B-663060CAAFB5}"/>
          </ac:spMkLst>
        </pc:spChg>
        <pc:spChg chg="del">
          <ac:chgData name="Baron, Alanah" userId="78e71439-4559-4ad5-9585-85d797c8e274" providerId="ADAL" clId="{01EA15F9-8353-4E87-80C3-81476FB7C154}" dt="2026-06-09T18:20:28.336" v="743"/>
          <ac:spMkLst>
            <pc:docMk/>
            <pc:sldMk cId="962240378" sldId="313"/>
            <ac:spMk id="4" creationId="{56C35DDE-8673-16DD-7D5C-CFB8A975F9B0}"/>
          </ac:spMkLst>
        </pc:spChg>
        <pc:graphicFrameChg chg="add mod modGraphic">
          <ac:chgData name="Baron, Alanah" userId="78e71439-4559-4ad5-9585-85d797c8e274" providerId="ADAL" clId="{01EA15F9-8353-4E87-80C3-81476FB7C154}" dt="2026-06-09T20:15:34.418" v="1423" actId="33524"/>
          <ac:graphicFrameMkLst>
            <pc:docMk/>
            <pc:sldMk cId="962240378" sldId="313"/>
            <ac:graphicFrameMk id="7" creationId="{7C8D4A29-DF0D-F641-48DC-64C09D2AE5BE}"/>
          </ac:graphicFrameMkLst>
        </pc:graphicFrameChg>
        <pc:picChg chg="mod">
          <ac:chgData name="Baron, Alanah" userId="78e71439-4559-4ad5-9585-85d797c8e274" providerId="ADAL" clId="{01EA15F9-8353-4E87-80C3-81476FB7C154}" dt="2026-06-09T19:11:14.015" v="1010" actId="14100"/>
          <ac:picMkLst>
            <pc:docMk/>
            <pc:sldMk cId="962240378" sldId="313"/>
            <ac:picMk id="6" creationId="{9B788C69-B2F7-59A3-E857-EA533C36F288}"/>
          </ac:picMkLst>
        </pc:picChg>
        <pc:picChg chg="add mod">
          <ac:chgData name="Baron, Alanah" userId="78e71439-4559-4ad5-9585-85d797c8e274" providerId="ADAL" clId="{01EA15F9-8353-4E87-80C3-81476FB7C154}" dt="2026-06-09T16:54:34.283" v="555" actId="14100"/>
          <ac:picMkLst>
            <pc:docMk/>
            <pc:sldMk cId="962240378" sldId="313"/>
            <ac:picMk id="8" creationId="{CDD1FD37-35CC-1954-EE04-368C5707D73C}"/>
          </ac:picMkLst>
        </pc:picChg>
      </pc:sldChg>
      <pc:sldChg chg="addSp delSp modSp add mod">
        <pc:chgData name="Baron, Alanah" userId="78e71439-4559-4ad5-9585-85d797c8e274" providerId="ADAL" clId="{01EA15F9-8353-4E87-80C3-81476FB7C154}" dt="2026-06-09T20:16:06.239" v="1429" actId="1076"/>
        <pc:sldMkLst>
          <pc:docMk/>
          <pc:sldMk cId="2597657981" sldId="314"/>
        </pc:sldMkLst>
        <pc:spChg chg="mod">
          <ac:chgData name="Baron, Alanah" userId="78e71439-4559-4ad5-9585-85d797c8e274" providerId="ADAL" clId="{01EA15F9-8353-4E87-80C3-81476FB7C154}" dt="2026-06-05T16:33:44.956" v="316"/>
          <ac:spMkLst>
            <pc:docMk/>
            <pc:sldMk cId="2597657981" sldId="314"/>
            <ac:spMk id="2" creationId="{09D36F71-2028-1457-F83D-EAD68BDDD270}"/>
          </ac:spMkLst>
        </pc:spChg>
        <pc:spChg chg="del">
          <ac:chgData name="Baron, Alanah" userId="78e71439-4559-4ad5-9585-85d797c8e274" providerId="ADAL" clId="{01EA15F9-8353-4E87-80C3-81476FB7C154}" dt="2026-06-09T18:20:36.157" v="744"/>
          <ac:spMkLst>
            <pc:docMk/>
            <pc:sldMk cId="2597657981" sldId="314"/>
            <ac:spMk id="4" creationId="{6883AB46-160D-F049-A58A-2E4EC1D80260}"/>
          </ac:spMkLst>
        </pc:spChg>
        <pc:graphicFrameChg chg="add mod modGraphic">
          <ac:chgData name="Baron, Alanah" userId="78e71439-4559-4ad5-9585-85d797c8e274" providerId="ADAL" clId="{01EA15F9-8353-4E87-80C3-81476FB7C154}" dt="2026-06-09T20:16:06.239" v="1429" actId="1076"/>
          <ac:graphicFrameMkLst>
            <pc:docMk/>
            <pc:sldMk cId="2597657981" sldId="314"/>
            <ac:graphicFrameMk id="7" creationId="{D6912395-6399-D69C-0D5F-4703B30B028E}"/>
          </ac:graphicFrameMkLst>
        </pc:graphicFrameChg>
        <pc:picChg chg="mod">
          <ac:chgData name="Baron, Alanah" userId="78e71439-4559-4ad5-9585-85d797c8e274" providerId="ADAL" clId="{01EA15F9-8353-4E87-80C3-81476FB7C154}" dt="2026-06-09T19:12:46.532" v="1013" actId="14100"/>
          <ac:picMkLst>
            <pc:docMk/>
            <pc:sldMk cId="2597657981" sldId="314"/>
            <ac:picMk id="6" creationId="{E4C1314F-A653-B13C-6892-534679AF6E52}"/>
          </ac:picMkLst>
        </pc:picChg>
        <pc:picChg chg="add mod">
          <ac:chgData name="Baron, Alanah" userId="78e71439-4559-4ad5-9585-85d797c8e274" providerId="ADAL" clId="{01EA15F9-8353-4E87-80C3-81476FB7C154}" dt="2026-06-09T16:54:42.953" v="557" actId="14100"/>
          <ac:picMkLst>
            <pc:docMk/>
            <pc:sldMk cId="2597657981" sldId="314"/>
            <ac:picMk id="8" creationId="{2C637A0D-CE1E-B98A-CD03-C3C36D6CE483}"/>
          </ac:picMkLst>
        </pc:picChg>
      </pc:sldChg>
      <pc:sldChg chg="addSp delSp modSp add mod">
        <pc:chgData name="Baron, Alanah" userId="78e71439-4559-4ad5-9585-85d797c8e274" providerId="ADAL" clId="{01EA15F9-8353-4E87-80C3-81476FB7C154}" dt="2026-06-09T20:16:54.141" v="1435" actId="14100"/>
        <pc:sldMkLst>
          <pc:docMk/>
          <pc:sldMk cId="973198980" sldId="315"/>
        </pc:sldMkLst>
        <pc:spChg chg="mod">
          <ac:chgData name="Baron, Alanah" userId="78e71439-4559-4ad5-9585-85d797c8e274" providerId="ADAL" clId="{01EA15F9-8353-4E87-80C3-81476FB7C154}" dt="2026-06-05T16:34:05.543" v="318"/>
          <ac:spMkLst>
            <pc:docMk/>
            <pc:sldMk cId="973198980" sldId="315"/>
            <ac:spMk id="2" creationId="{C5426E14-C6F7-A04D-3FDB-9B78C04A917C}"/>
          </ac:spMkLst>
        </pc:spChg>
        <pc:spChg chg="del">
          <ac:chgData name="Baron, Alanah" userId="78e71439-4559-4ad5-9585-85d797c8e274" providerId="ADAL" clId="{01EA15F9-8353-4E87-80C3-81476FB7C154}" dt="2026-06-09T18:20:43.279" v="745"/>
          <ac:spMkLst>
            <pc:docMk/>
            <pc:sldMk cId="973198980" sldId="315"/>
            <ac:spMk id="4" creationId="{4E9F7376-7F25-00A0-9D77-2A107A676E2E}"/>
          </ac:spMkLst>
        </pc:spChg>
        <pc:graphicFrameChg chg="add mod modGraphic">
          <ac:chgData name="Baron, Alanah" userId="78e71439-4559-4ad5-9585-85d797c8e274" providerId="ADAL" clId="{01EA15F9-8353-4E87-80C3-81476FB7C154}" dt="2026-06-09T20:16:54.141" v="1435" actId="14100"/>
          <ac:graphicFrameMkLst>
            <pc:docMk/>
            <pc:sldMk cId="973198980" sldId="315"/>
            <ac:graphicFrameMk id="7" creationId="{2041C113-8A41-C21E-2B93-9EB48EEBD594}"/>
          </ac:graphicFrameMkLst>
        </pc:graphicFrameChg>
        <pc:picChg chg="mod">
          <ac:chgData name="Baron, Alanah" userId="78e71439-4559-4ad5-9585-85d797c8e274" providerId="ADAL" clId="{01EA15F9-8353-4E87-80C3-81476FB7C154}" dt="2026-06-09T19:13:04.550" v="1017" actId="14100"/>
          <ac:picMkLst>
            <pc:docMk/>
            <pc:sldMk cId="973198980" sldId="315"/>
            <ac:picMk id="6" creationId="{E80F667D-63E6-E0BD-6DB1-205354E28390}"/>
          </ac:picMkLst>
        </pc:picChg>
        <pc:picChg chg="add mod">
          <ac:chgData name="Baron, Alanah" userId="78e71439-4559-4ad5-9585-85d797c8e274" providerId="ADAL" clId="{01EA15F9-8353-4E87-80C3-81476FB7C154}" dt="2026-06-09T16:54:52.741" v="559" actId="14100"/>
          <ac:picMkLst>
            <pc:docMk/>
            <pc:sldMk cId="973198980" sldId="315"/>
            <ac:picMk id="8" creationId="{7612671D-3A28-B1A7-FCC3-0356C02787ED}"/>
          </ac:picMkLst>
        </pc:picChg>
      </pc:sldChg>
      <pc:sldChg chg="addSp delSp modSp add mod">
        <pc:chgData name="Baron, Alanah" userId="78e71439-4559-4ad5-9585-85d797c8e274" providerId="ADAL" clId="{01EA15F9-8353-4E87-80C3-81476FB7C154}" dt="2026-06-09T20:17:11.906" v="1437" actId="14100"/>
        <pc:sldMkLst>
          <pc:docMk/>
          <pc:sldMk cId="3154026191" sldId="316"/>
        </pc:sldMkLst>
        <pc:spChg chg="mod">
          <ac:chgData name="Baron, Alanah" userId="78e71439-4559-4ad5-9585-85d797c8e274" providerId="ADAL" clId="{01EA15F9-8353-4E87-80C3-81476FB7C154}" dt="2026-06-05T16:34:28.675" v="320"/>
          <ac:spMkLst>
            <pc:docMk/>
            <pc:sldMk cId="3154026191" sldId="316"/>
            <ac:spMk id="2" creationId="{62D41D9F-7090-E91F-D977-72F13B945900}"/>
          </ac:spMkLst>
        </pc:spChg>
        <pc:spChg chg="del">
          <ac:chgData name="Baron, Alanah" userId="78e71439-4559-4ad5-9585-85d797c8e274" providerId="ADAL" clId="{01EA15F9-8353-4E87-80C3-81476FB7C154}" dt="2026-06-09T18:20:50.759" v="746"/>
          <ac:spMkLst>
            <pc:docMk/>
            <pc:sldMk cId="3154026191" sldId="316"/>
            <ac:spMk id="4" creationId="{36B4715D-2086-0EE0-3BF0-DB7F859E8136}"/>
          </ac:spMkLst>
        </pc:spChg>
        <pc:graphicFrameChg chg="add mod modGraphic">
          <ac:chgData name="Baron, Alanah" userId="78e71439-4559-4ad5-9585-85d797c8e274" providerId="ADAL" clId="{01EA15F9-8353-4E87-80C3-81476FB7C154}" dt="2026-06-09T20:17:11.906" v="1437" actId="14100"/>
          <ac:graphicFrameMkLst>
            <pc:docMk/>
            <pc:sldMk cId="3154026191" sldId="316"/>
            <ac:graphicFrameMk id="7" creationId="{A99C2777-E3F1-442E-8CFC-2B1AA36C7997}"/>
          </ac:graphicFrameMkLst>
        </pc:graphicFrameChg>
        <pc:picChg chg="mod">
          <ac:chgData name="Baron, Alanah" userId="78e71439-4559-4ad5-9585-85d797c8e274" providerId="ADAL" clId="{01EA15F9-8353-4E87-80C3-81476FB7C154}" dt="2026-06-09T19:13:45.764" v="1025" actId="14100"/>
          <ac:picMkLst>
            <pc:docMk/>
            <pc:sldMk cId="3154026191" sldId="316"/>
            <ac:picMk id="6" creationId="{E4720767-B4C6-3883-56D9-C08DE43C9700}"/>
          </ac:picMkLst>
        </pc:picChg>
        <pc:picChg chg="add mod">
          <ac:chgData name="Baron, Alanah" userId="78e71439-4559-4ad5-9585-85d797c8e274" providerId="ADAL" clId="{01EA15F9-8353-4E87-80C3-81476FB7C154}" dt="2026-06-09T16:55:09.745" v="561" actId="14100"/>
          <ac:picMkLst>
            <pc:docMk/>
            <pc:sldMk cId="3154026191" sldId="316"/>
            <ac:picMk id="8" creationId="{01AB59EA-C74C-19CD-7A28-440ED87C557C}"/>
          </ac:picMkLst>
        </pc:picChg>
      </pc:sldChg>
      <pc:sldChg chg="addSp delSp modSp add mod">
        <pc:chgData name="Baron, Alanah" userId="78e71439-4559-4ad5-9585-85d797c8e274" providerId="ADAL" clId="{01EA15F9-8353-4E87-80C3-81476FB7C154}" dt="2026-06-09T20:17:33.957" v="1440" actId="1076"/>
        <pc:sldMkLst>
          <pc:docMk/>
          <pc:sldMk cId="4169405801" sldId="317"/>
        </pc:sldMkLst>
        <pc:spChg chg="mod">
          <ac:chgData name="Baron, Alanah" userId="78e71439-4559-4ad5-9585-85d797c8e274" providerId="ADAL" clId="{01EA15F9-8353-4E87-80C3-81476FB7C154}" dt="2026-06-05T16:34:45.866" v="322"/>
          <ac:spMkLst>
            <pc:docMk/>
            <pc:sldMk cId="4169405801" sldId="317"/>
            <ac:spMk id="2" creationId="{AE7BCDD9-4BEA-2351-CC8D-066D0D120332}"/>
          </ac:spMkLst>
        </pc:spChg>
        <pc:spChg chg="del">
          <ac:chgData name="Baron, Alanah" userId="78e71439-4559-4ad5-9585-85d797c8e274" providerId="ADAL" clId="{01EA15F9-8353-4E87-80C3-81476FB7C154}" dt="2026-06-09T18:20:58.335" v="747"/>
          <ac:spMkLst>
            <pc:docMk/>
            <pc:sldMk cId="4169405801" sldId="317"/>
            <ac:spMk id="4" creationId="{E014A8CC-2CFF-57E2-F749-C4FFFCA129BF}"/>
          </ac:spMkLst>
        </pc:spChg>
        <pc:graphicFrameChg chg="add mod modGraphic">
          <ac:chgData name="Baron, Alanah" userId="78e71439-4559-4ad5-9585-85d797c8e274" providerId="ADAL" clId="{01EA15F9-8353-4E87-80C3-81476FB7C154}" dt="2026-06-09T20:17:33.957" v="1440" actId="1076"/>
          <ac:graphicFrameMkLst>
            <pc:docMk/>
            <pc:sldMk cId="4169405801" sldId="317"/>
            <ac:graphicFrameMk id="7" creationId="{34122F6B-BE5C-8FD6-8173-0F5AEE4F5B23}"/>
          </ac:graphicFrameMkLst>
        </pc:graphicFrameChg>
        <pc:picChg chg="mod">
          <ac:chgData name="Baron, Alanah" userId="78e71439-4559-4ad5-9585-85d797c8e274" providerId="ADAL" clId="{01EA15F9-8353-4E87-80C3-81476FB7C154}" dt="2026-06-09T19:14:05.561" v="1029" actId="14100"/>
          <ac:picMkLst>
            <pc:docMk/>
            <pc:sldMk cId="4169405801" sldId="317"/>
            <ac:picMk id="6" creationId="{DCB3DCE9-4768-742F-0C0E-658C02EEC97F}"/>
          </ac:picMkLst>
        </pc:picChg>
        <pc:picChg chg="add mod">
          <ac:chgData name="Baron, Alanah" userId="78e71439-4559-4ad5-9585-85d797c8e274" providerId="ADAL" clId="{01EA15F9-8353-4E87-80C3-81476FB7C154}" dt="2026-06-09T16:55:21.841" v="563" actId="14100"/>
          <ac:picMkLst>
            <pc:docMk/>
            <pc:sldMk cId="4169405801" sldId="317"/>
            <ac:picMk id="8" creationId="{569E2FFD-B673-591D-F7A2-E67FC0A7AF3B}"/>
          </ac:picMkLst>
        </pc:picChg>
      </pc:sldChg>
      <pc:sldChg chg="addSp delSp modSp add mod">
        <pc:chgData name="Baron, Alanah" userId="78e71439-4559-4ad5-9585-85d797c8e274" providerId="ADAL" clId="{01EA15F9-8353-4E87-80C3-81476FB7C154}" dt="2026-06-09T20:17:57.374" v="1443" actId="1076"/>
        <pc:sldMkLst>
          <pc:docMk/>
          <pc:sldMk cId="3172486266" sldId="318"/>
        </pc:sldMkLst>
        <pc:spChg chg="mod">
          <ac:chgData name="Baron, Alanah" userId="78e71439-4559-4ad5-9585-85d797c8e274" providerId="ADAL" clId="{01EA15F9-8353-4E87-80C3-81476FB7C154}" dt="2026-06-05T16:35:08.888" v="324"/>
          <ac:spMkLst>
            <pc:docMk/>
            <pc:sldMk cId="3172486266" sldId="318"/>
            <ac:spMk id="2" creationId="{4D18C8E1-5C98-4235-04E2-2ADB21668227}"/>
          </ac:spMkLst>
        </pc:spChg>
        <pc:spChg chg="del">
          <ac:chgData name="Baron, Alanah" userId="78e71439-4559-4ad5-9585-85d797c8e274" providerId="ADAL" clId="{01EA15F9-8353-4E87-80C3-81476FB7C154}" dt="2026-06-09T18:21:13.449" v="749"/>
          <ac:spMkLst>
            <pc:docMk/>
            <pc:sldMk cId="3172486266" sldId="318"/>
            <ac:spMk id="4" creationId="{94A310DF-49AA-7771-E2EA-9F9C536A5DBE}"/>
          </ac:spMkLst>
        </pc:spChg>
        <pc:graphicFrameChg chg="add mod modGraphic">
          <ac:chgData name="Baron, Alanah" userId="78e71439-4559-4ad5-9585-85d797c8e274" providerId="ADAL" clId="{01EA15F9-8353-4E87-80C3-81476FB7C154}" dt="2026-06-09T20:17:57.374" v="1443" actId="1076"/>
          <ac:graphicFrameMkLst>
            <pc:docMk/>
            <pc:sldMk cId="3172486266" sldId="318"/>
            <ac:graphicFrameMk id="7" creationId="{143196E3-E68E-592D-EF4C-EFC18FA91628}"/>
          </ac:graphicFrameMkLst>
        </pc:graphicFrameChg>
        <pc:picChg chg="mod">
          <ac:chgData name="Baron, Alanah" userId="78e71439-4559-4ad5-9585-85d797c8e274" providerId="ADAL" clId="{01EA15F9-8353-4E87-80C3-81476FB7C154}" dt="2026-06-09T19:14:20.360" v="1031" actId="14100"/>
          <ac:picMkLst>
            <pc:docMk/>
            <pc:sldMk cId="3172486266" sldId="318"/>
            <ac:picMk id="6" creationId="{26F52F88-3C9A-CE84-BF5F-6A20E06D2E1D}"/>
          </ac:picMkLst>
        </pc:picChg>
        <pc:picChg chg="add mod">
          <ac:chgData name="Baron, Alanah" userId="78e71439-4559-4ad5-9585-85d797c8e274" providerId="ADAL" clId="{01EA15F9-8353-4E87-80C3-81476FB7C154}" dt="2026-06-09T16:55:48.331" v="566" actId="14100"/>
          <ac:picMkLst>
            <pc:docMk/>
            <pc:sldMk cId="3172486266" sldId="318"/>
            <ac:picMk id="8" creationId="{CC31A1DB-DA49-D453-5F97-C97D0CA5C102}"/>
          </ac:picMkLst>
        </pc:picChg>
      </pc:sldChg>
      <pc:sldChg chg="addSp delSp modSp add mod">
        <pc:chgData name="Baron, Alanah" userId="78e71439-4559-4ad5-9585-85d797c8e274" providerId="ADAL" clId="{01EA15F9-8353-4E87-80C3-81476FB7C154}" dt="2026-06-09T20:18:10.597" v="1445" actId="14100"/>
        <pc:sldMkLst>
          <pc:docMk/>
          <pc:sldMk cId="1101665002" sldId="319"/>
        </pc:sldMkLst>
        <pc:spChg chg="mod">
          <ac:chgData name="Baron, Alanah" userId="78e71439-4559-4ad5-9585-85d797c8e274" providerId="ADAL" clId="{01EA15F9-8353-4E87-80C3-81476FB7C154}" dt="2026-06-05T16:35:27.567" v="326"/>
          <ac:spMkLst>
            <pc:docMk/>
            <pc:sldMk cId="1101665002" sldId="319"/>
            <ac:spMk id="2" creationId="{95936911-BBA7-8D3D-8AA9-1BE698FBF3BC}"/>
          </ac:spMkLst>
        </pc:spChg>
        <pc:spChg chg="del">
          <ac:chgData name="Baron, Alanah" userId="78e71439-4559-4ad5-9585-85d797c8e274" providerId="ADAL" clId="{01EA15F9-8353-4E87-80C3-81476FB7C154}" dt="2026-06-09T18:21:07.695" v="748"/>
          <ac:spMkLst>
            <pc:docMk/>
            <pc:sldMk cId="1101665002" sldId="319"/>
            <ac:spMk id="4" creationId="{02E63236-EF2D-0F43-5406-43AA99C2047E}"/>
          </ac:spMkLst>
        </pc:spChg>
        <pc:graphicFrameChg chg="add mod modGraphic">
          <ac:chgData name="Baron, Alanah" userId="78e71439-4559-4ad5-9585-85d797c8e274" providerId="ADAL" clId="{01EA15F9-8353-4E87-80C3-81476FB7C154}" dt="2026-06-09T20:18:10.597" v="1445" actId="14100"/>
          <ac:graphicFrameMkLst>
            <pc:docMk/>
            <pc:sldMk cId="1101665002" sldId="319"/>
            <ac:graphicFrameMk id="7" creationId="{1B1D6FC6-F1F3-E603-E0E1-39F64D9E5086}"/>
          </ac:graphicFrameMkLst>
        </pc:graphicFrameChg>
        <pc:picChg chg="mod">
          <ac:chgData name="Baron, Alanah" userId="78e71439-4559-4ad5-9585-85d797c8e274" providerId="ADAL" clId="{01EA15F9-8353-4E87-80C3-81476FB7C154}" dt="2026-06-09T19:14:49.335" v="1038" actId="14100"/>
          <ac:picMkLst>
            <pc:docMk/>
            <pc:sldMk cId="1101665002" sldId="319"/>
            <ac:picMk id="6" creationId="{C7834DF7-055C-643C-E241-4E2D354D07D7}"/>
          </ac:picMkLst>
        </pc:picChg>
        <pc:picChg chg="add mod">
          <ac:chgData name="Baron, Alanah" userId="78e71439-4559-4ad5-9585-85d797c8e274" providerId="ADAL" clId="{01EA15F9-8353-4E87-80C3-81476FB7C154}" dt="2026-06-09T16:56:03.069" v="568" actId="14100"/>
          <ac:picMkLst>
            <pc:docMk/>
            <pc:sldMk cId="1101665002" sldId="319"/>
            <ac:picMk id="8" creationId="{0D598152-7908-B382-F2BA-6F556C540FCE}"/>
          </ac:picMkLst>
        </pc:picChg>
      </pc:sldChg>
      <pc:sldChg chg="addSp delSp modSp add mod">
        <pc:chgData name="Baron, Alanah" userId="78e71439-4559-4ad5-9585-85d797c8e274" providerId="ADAL" clId="{01EA15F9-8353-4E87-80C3-81476FB7C154}" dt="2026-06-09T19:15:14.615" v="1044" actId="14100"/>
        <pc:sldMkLst>
          <pc:docMk/>
          <pc:sldMk cId="3859555515" sldId="320"/>
        </pc:sldMkLst>
        <pc:spChg chg="mod">
          <ac:chgData name="Baron, Alanah" userId="78e71439-4559-4ad5-9585-85d797c8e274" providerId="ADAL" clId="{01EA15F9-8353-4E87-80C3-81476FB7C154}" dt="2026-06-05T16:35:49.573" v="328"/>
          <ac:spMkLst>
            <pc:docMk/>
            <pc:sldMk cId="3859555515" sldId="320"/>
            <ac:spMk id="2" creationId="{2A8AD25E-1984-3443-C45C-56A87EF9EF4C}"/>
          </ac:spMkLst>
        </pc:spChg>
        <pc:spChg chg="del">
          <ac:chgData name="Baron, Alanah" userId="78e71439-4559-4ad5-9585-85d797c8e274" providerId="ADAL" clId="{01EA15F9-8353-4E87-80C3-81476FB7C154}" dt="2026-06-09T18:22:07.850" v="755"/>
          <ac:spMkLst>
            <pc:docMk/>
            <pc:sldMk cId="3859555515" sldId="320"/>
            <ac:spMk id="4" creationId="{B6E5B8EA-E32C-F586-7828-B58EEA7CBCC2}"/>
          </ac:spMkLst>
        </pc:spChg>
        <pc:graphicFrameChg chg="add mod modGraphic">
          <ac:chgData name="Baron, Alanah" userId="78e71439-4559-4ad5-9585-85d797c8e274" providerId="ADAL" clId="{01EA15F9-8353-4E87-80C3-81476FB7C154}" dt="2026-06-09T19:15:09.542" v="1043" actId="255"/>
          <ac:graphicFrameMkLst>
            <pc:docMk/>
            <pc:sldMk cId="3859555515" sldId="320"/>
            <ac:graphicFrameMk id="7" creationId="{4A172C63-ADB5-27D8-E081-83CE19CE07F6}"/>
          </ac:graphicFrameMkLst>
        </pc:graphicFrameChg>
        <pc:picChg chg="mod">
          <ac:chgData name="Baron, Alanah" userId="78e71439-4559-4ad5-9585-85d797c8e274" providerId="ADAL" clId="{01EA15F9-8353-4E87-80C3-81476FB7C154}" dt="2026-06-09T19:15:14.615" v="1044" actId="14100"/>
          <ac:picMkLst>
            <pc:docMk/>
            <pc:sldMk cId="3859555515" sldId="320"/>
            <ac:picMk id="6" creationId="{25F3C53E-CD1F-C82D-1853-8EBB945AD008}"/>
          </ac:picMkLst>
        </pc:picChg>
        <pc:picChg chg="add mod">
          <ac:chgData name="Baron, Alanah" userId="78e71439-4559-4ad5-9585-85d797c8e274" providerId="ADAL" clId="{01EA15F9-8353-4E87-80C3-81476FB7C154}" dt="2026-06-09T16:56:29.316" v="570" actId="14100"/>
          <ac:picMkLst>
            <pc:docMk/>
            <pc:sldMk cId="3859555515" sldId="320"/>
            <ac:picMk id="8" creationId="{57AE7380-D038-AB20-277E-4F8DC72A0658}"/>
          </ac:picMkLst>
        </pc:picChg>
      </pc:sldChg>
      <pc:sldChg chg="addSp delSp modSp add mod">
        <pc:chgData name="Baron, Alanah" userId="78e71439-4559-4ad5-9585-85d797c8e274" providerId="ADAL" clId="{01EA15F9-8353-4E87-80C3-81476FB7C154}" dt="2026-06-09T20:18:36.360" v="1447" actId="1076"/>
        <pc:sldMkLst>
          <pc:docMk/>
          <pc:sldMk cId="3249751709" sldId="321"/>
        </pc:sldMkLst>
        <pc:spChg chg="mod">
          <ac:chgData name="Baron, Alanah" userId="78e71439-4559-4ad5-9585-85d797c8e274" providerId="ADAL" clId="{01EA15F9-8353-4E87-80C3-81476FB7C154}" dt="2026-06-05T16:36:07.320" v="330"/>
          <ac:spMkLst>
            <pc:docMk/>
            <pc:sldMk cId="3249751709" sldId="321"/>
            <ac:spMk id="2" creationId="{472DE6F9-FE0F-D0C4-23B0-CAED3625C3AB}"/>
          </ac:spMkLst>
        </pc:spChg>
        <pc:spChg chg="del">
          <ac:chgData name="Baron, Alanah" userId="78e71439-4559-4ad5-9585-85d797c8e274" providerId="ADAL" clId="{01EA15F9-8353-4E87-80C3-81476FB7C154}" dt="2026-06-09T18:22:18.004" v="756"/>
          <ac:spMkLst>
            <pc:docMk/>
            <pc:sldMk cId="3249751709" sldId="321"/>
            <ac:spMk id="4" creationId="{81B32717-1B00-58AC-BC5E-EB4F2B12B23D}"/>
          </ac:spMkLst>
        </pc:spChg>
        <pc:graphicFrameChg chg="add mod modGraphic">
          <ac:chgData name="Baron, Alanah" userId="78e71439-4559-4ad5-9585-85d797c8e274" providerId="ADAL" clId="{01EA15F9-8353-4E87-80C3-81476FB7C154}" dt="2026-06-09T20:18:36.360" v="1447" actId="1076"/>
          <ac:graphicFrameMkLst>
            <pc:docMk/>
            <pc:sldMk cId="3249751709" sldId="321"/>
            <ac:graphicFrameMk id="7" creationId="{29887A5F-D366-F754-47BA-3FE8A3978270}"/>
          </ac:graphicFrameMkLst>
        </pc:graphicFrameChg>
        <pc:picChg chg="mod">
          <ac:chgData name="Baron, Alanah" userId="78e71439-4559-4ad5-9585-85d797c8e274" providerId="ADAL" clId="{01EA15F9-8353-4E87-80C3-81476FB7C154}" dt="2026-06-09T19:15:31.335" v="1047" actId="14100"/>
          <ac:picMkLst>
            <pc:docMk/>
            <pc:sldMk cId="3249751709" sldId="321"/>
            <ac:picMk id="6" creationId="{FF81F397-E09F-13EA-C352-08D71B8045A8}"/>
          </ac:picMkLst>
        </pc:picChg>
        <pc:picChg chg="add mod">
          <ac:chgData name="Baron, Alanah" userId="78e71439-4559-4ad5-9585-85d797c8e274" providerId="ADAL" clId="{01EA15F9-8353-4E87-80C3-81476FB7C154}" dt="2026-06-09T16:56:43.958" v="573" actId="1076"/>
          <ac:picMkLst>
            <pc:docMk/>
            <pc:sldMk cId="3249751709" sldId="321"/>
            <ac:picMk id="8" creationId="{9A07139F-F86B-22AA-FF4E-942C95E9CE03}"/>
          </ac:picMkLst>
        </pc:picChg>
      </pc:sldChg>
      <pc:sldChg chg="addSp delSp modSp add mod">
        <pc:chgData name="Baron, Alanah" userId="78e71439-4559-4ad5-9585-85d797c8e274" providerId="ADAL" clId="{01EA15F9-8353-4E87-80C3-81476FB7C154}" dt="2026-06-09T19:16:09.281" v="1056" actId="14100"/>
        <pc:sldMkLst>
          <pc:docMk/>
          <pc:sldMk cId="2205536402" sldId="322"/>
        </pc:sldMkLst>
        <pc:spChg chg="mod">
          <ac:chgData name="Baron, Alanah" userId="78e71439-4559-4ad5-9585-85d797c8e274" providerId="ADAL" clId="{01EA15F9-8353-4E87-80C3-81476FB7C154}" dt="2026-06-05T16:36:30.021" v="332"/>
          <ac:spMkLst>
            <pc:docMk/>
            <pc:sldMk cId="2205536402" sldId="322"/>
            <ac:spMk id="2" creationId="{0C5E2B4A-53FB-F6AF-C329-262FB412A5C9}"/>
          </ac:spMkLst>
        </pc:spChg>
        <pc:spChg chg="del">
          <ac:chgData name="Baron, Alanah" userId="78e71439-4559-4ad5-9585-85d797c8e274" providerId="ADAL" clId="{01EA15F9-8353-4E87-80C3-81476FB7C154}" dt="2026-06-09T18:22:28.098" v="757"/>
          <ac:spMkLst>
            <pc:docMk/>
            <pc:sldMk cId="2205536402" sldId="322"/>
            <ac:spMk id="4" creationId="{D5863E5E-BB42-FB1C-B7C9-CB25971A5A94}"/>
          </ac:spMkLst>
        </pc:spChg>
        <pc:graphicFrameChg chg="add mod modGraphic">
          <ac:chgData name="Baron, Alanah" userId="78e71439-4559-4ad5-9585-85d797c8e274" providerId="ADAL" clId="{01EA15F9-8353-4E87-80C3-81476FB7C154}" dt="2026-06-09T19:16:04.766" v="1055" actId="313"/>
          <ac:graphicFrameMkLst>
            <pc:docMk/>
            <pc:sldMk cId="2205536402" sldId="322"/>
            <ac:graphicFrameMk id="7" creationId="{1DFE9EFE-4A61-B2AE-AB33-44AE97D8367E}"/>
          </ac:graphicFrameMkLst>
        </pc:graphicFrameChg>
        <pc:picChg chg="mod">
          <ac:chgData name="Baron, Alanah" userId="78e71439-4559-4ad5-9585-85d797c8e274" providerId="ADAL" clId="{01EA15F9-8353-4E87-80C3-81476FB7C154}" dt="2026-06-09T19:16:09.281" v="1056" actId="14100"/>
          <ac:picMkLst>
            <pc:docMk/>
            <pc:sldMk cId="2205536402" sldId="322"/>
            <ac:picMk id="6" creationId="{935EAA33-11AA-1BF7-B23E-6F68A468E11A}"/>
          </ac:picMkLst>
        </pc:picChg>
        <pc:picChg chg="add mod">
          <ac:chgData name="Baron, Alanah" userId="78e71439-4559-4ad5-9585-85d797c8e274" providerId="ADAL" clId="{01EA15F9-8353-4E87-80C3-81476FB7C154}" dt="2026-06-09T16:57:04.827" v="575" actId="14100"/>
          <ac:picMkLst>
            <pc:docMk/>
            <pc:sldMk cId="2205536402" sldId="322"/>
            <ac:picMk id="8" creationId="{6951816B-1467-652A-DCF7-C8EA82E1335C}"/>
          </ac:picMkLst>
        </pc:picChg>
      </pc:sldChg>
      <pc:sldChg chg="addSp delSp modSp add mod">
        <pc:chgData name="Baron, Alanah" userId="78e71439-4559-4ad5-9585-85d797c8e274" providerId="ADAL" clId="{01EA15F9-8353-4E87-80C3-81476FB7C154}" dt="2026-06-09T20:18:54.646" v="1449" actId="33524"/>
        <pc:sldMkLst>
          <pc:docMk/>
          <pc:sldMk cId="3744013855" sldId="323"/>
        </pc:sldMkLst>
        <pc:spChg chg="mod">
          <ac:chgData name="Baron, Alanah" userId="78e71439-4559-4ad5-9585-85d797c8e274" providerId="ADAL" clId="{01EA15F9-8353-4E87-80C3-81476FB7C154}" dt="2026-06-05T16:36:48.267" v="334"/>
          <ac:spMkLst>
            <pc:docMk/>
            <pc:sldMk cId="3744013855" sldId="323"/>
            <ac:spMk id="2" creationId="{7A1C3405-DF71-D65D-71C6-638416A13E35}"/>
          </ac:spMkLst>
        </pc:spChg>
        <pc:spChg chg="del">
          <ac:chgData name="Baron, Alanah" userId="78e71439-4559-4ad5-9585-85d797c8e274" providerId="ADAL" clId="{01EA15F9-8353-4E87-80C3-81476FB7C154}" dt="2026-06-09T18:22:37.064" v="758"/>
          <ac:spMkLst>
            <pc:docMk/>
            <pc:sldMk cId="3744013855" sldId="323"/>
            <ac:spMk id="4" creationId="{A4E38EB1-1624-95B0-41D9-F99C28774779}"/>
          </ac:spMkLst>
        </pc:spChg>
        <pc:graphicFrameChg chg="add mod modGraphic">
          <ac:chgData name="Baron, Alanah" userId="78e71439-4559-4ad5-9585-85d797c8e274" providerId="ADAL" clId="{01EA15F9-8353-4E87-80C3-81476FB7C154}" dt="2026-06-09T20:18:54.646" v="1449" actId="33524"/>
          <ac:graphicFrameMkLst>
            <pc:docMk/>
            <pc:sldMk cId="3744013855" sldId="323"/>
            <ac:graphicFrameMk id="7" creationId="{12F4AC12-78F8-F014-577A-02456453F3E2}"/>
          </ac:graphicFrameMkLst>
        </pc:graphicFrameChg>
        <pc:picChg chg="mod">
          <ac:chgData name="Baron, Alanah" userId="78e71439-4559-4ad5-9585-85d797c8e274" providerId="ADAL" clId="{01EA15F9-8353-4E87-80C3-81476FB7C154}" dt="2026-06-09T19:17:44.571" v="1064" actId="14100"/>
          <ac:picMkLst>
            <pc:docMk/>
            <pc:sldMk cId="3744013855" sldId="323"/>
            <ac:picMk id="6" creationId="{AA0EA67F-6BBB-01A0-755F-0C7F94B8FAC7}"/>
          </ac:picMkLst>
        </pc:picChg>
        <pc:picChg chg="add mod">
          <ac:chgData name="Baron, Alanah" userId="78e71439-4559-4ad5-9585-85d797c8e274" providerId="ADAL" clId="{01EA15F9-8353-4E87-80C3-81476FB7C154}" dt="2026-06-09T16:57:20.666" v="577" actId="14100"/>
          <ac:picMkLst>
            <pc:docMk/>
            <pc:sldMk cId="3744013855" sldId="323"/>
            <ac:picMk id="8" creationId="{C0DB0F31-A414-524F-63F7-959E271631F0}"/>
          </ac:picMkLst>
        </pc:picChg>
      </pc:sldChg>
      <pc:sldChg chg="addSp delSp modSp add mod">
        <pc:chgData name="Baron, Alanah" userId="78e71439-4559-4ad5-9585-85d797c8e274" providerId="ADAL" clId="{01EA15F9-8353-4E87-80C3-81476FB7C154}" dt="2026-06-09T20:19:06.628" v="1450" actId="255"/>
        <pc:sldMkLst>
          <pc:docMk/>
          <pc:sldMk cId="2953379814" sldId="324"/>
        </pc:sldMkLst>
        <pc:spChg chg="mod">
          <ac:chgData name="Baron, Alanah" userId="78e71439-4559-4ad5-9585-85d797c8e274" providerId="ADAL" clId="{01EA15F9-8353-4E87-80C3-81476FB7C154}" dt="2026-06-05T16:37:09.787" v="336"/>
          <ac:spMkLst>
            <pc:docMk/>
            <pc:sldMk cId="2953379814" sldId="324"/>
            <ac:spMk id="2" creationId="{3F3145D0-7312-F056-AF47-F7FC17BB22BB}"/>
          </ac:spMkLst>
        </pc:spChg>
        <pc:spChg chg="del">
          <ac:chgData name="Baron, Alanah" userId="78e71439-4559-4ad5-9585-85d797c8e274" providerId="ADAL" clId="{01EA15F9-8353-4E87-80C3-81476FB7C154}" dt="2026-06-09T18:22:47.007" v="759"/>
          <ac:spMkLst>
            <pc:docMk/>
            <pc:sldMk cId="2953379814" sldId="324"/>
            <ac:spMk id="4" creationId="{EC53A414-0F9D-6646-F49D-AD66EDF39202}"/>
          </ac:spMkLst>
        </pc:spChg>
        <pc:graphicFrameChg chg="add mod modGraphic">
          <ac:chgData name="Baron, Alanah" userId="78e71439-4559-4ad5-9585-85d797c8e274" providerId="ADAL" clId="{01EA15F9-8353-4E87-80C3-81476FB7C154}" dt="2026-06-09T20:19:06.628" v="1450" actId="255"/>
          <ac:graphicFrameMkLst>
            <pc:docMk/>
            <pc:sldMk cId="2953379814" sldId="324"/>
            <ac:graphicFrameMk id="7" creationId="{35DE6A35-384D-B84C-7C17-D5C6A6B93414}"/>
          </ac:graphicFrameMkLst>
        </pc:graphicFrameChg>
        <pc:picChg chg="mod">
          <ac:chgData name="Baron, Alanah" userId="78e71439-4559-4ad5-9585-85d797c8e274" providerId="ADAL" clId="{01EA15F9-8353-4E87-80C3-81476FB7C154}" dt="2026-06-09T19:18:06.166" v="1068" actId="14100"/>
          <ac:picMkLst>
            <pc:docMk/>
            <pc:sldMk cId="2953379814" sldId="324"/>
            <ac:picMk id="6" creationId="{A708D922-0F26-BCA6-CC81-F3DBBE98CE28}"/>
          </ac:picMkLst>
        </pc:picChg>
        <pc:picChg chg="add mod">
          <ac:chgData name="Baron, Alanah" userId="78e71439-4559-4ad5-9585-85d797c8e274" providerId="ADAL" clId="{01EA15F9-8353-4E87-80C3-81476FB7C154}" dt="2026-06-09T16:57:36.168" v="579" actId="14100"/>
          <ac:picMkLst>
            <pc:docMk/>
            <pc:sldMk cId="2953379814" sldId="324"/>
            <ac:picMk id="8" creationId="{B2B6B92B-2AD9-2226-3519-10E17FA3DB44}"/>
          </ac:picMkLst>
        </pc:picChg>
      </pc:sldChg>
      <pc:sldChg chg="addSp delSp modSp add mod">
        <pc:chgData name="Baron, Alanah" userId="78e71439-4559-4ad5-9585-85d797c8e274" providerId="ADAL" clId="{01EA15F9-8353-4E87-80C3-81476FB7C154}" dt="2026-06-09T20:19:17.101" v="1451" actId="1076"/>
        <pc:sldMkLst>
          <pc:docMk/>
          <pc:sldMk cId="4292753446" sldId="325"/>
        </pc:sldMkLst>
        <pc:spChg chg="mod">
          <ac:chgData name="Baron, Alanah" userId="78e71439-4559-4ad5-9585-85d797c8e274" providerId="ADAL" clId="{01EA15F9-8353-4E87-80C3-81476FB7C154}" dt="2026-06-05T16:37:29.087" v="338"/>
          <ac:spMkLst>
            <pc:docMk/>
            <pc:sldMk cId="4292753446" sldId="325"/>
            <ac:spMk id="2" creationId="{D903EB7C-6A7B-45B2-E730-30F124D82C13}"/>
          </ac:spMkLst>
        </pc:spChg>
        <pc:spChg chg="del">
          <ac:chgData name="Baron, Alanah" userId="78e71439-4559-4ad5-9585-85d797c8e274" providerId="ADAL" clId="{01EA15F9-8353-4E87-80C3-81476FB7C154}" dt="2026-06-09T18:22:54.240" v="760"/>
          <ac:spMkLst>
            <pc:docMk/>
            <pc:sldMk cId="4292753446" sldId="325"/>
            <ac:spMk id="4" creationId="{F2715899-E90E-B085-00DC-9A3E6CC3AF3F}"/>
          </ac:spMkLst>
        </pc:spChg>
        <pc:graphicFrameChg chg="add mod modGraphic">
          <ac:chgData name="Baron, Alanah" userId="78e71439-4559-4ad5-9585-85d797c8e274" providerId="ADAL" clId="{01EA15F9-8353-4E87-80C3-81476FB7C154}" dt="2026-06-09T20:19:17.101" v="1451" actId="1076"/>
          <ac:graphicFrameMkLst>
            <pc:docMk/>
            <pc:sldMk cId="4292753446" sldId="325"/>
            <ac:graphicFrameMk id="7" creationId="{460BE232-2A9E-57A1-6551-39FEDEEC7386}"/>
          </ac:graphicFrameMkLst>
        </pc:graphicFrameChg>
        <pc:picChg chg="mod">
          <ac:chgData name="Baron, Alanah" userId="78e71439-4559-4ad5-9585-85d797c8e274" providerId="ADAL" clId="{01EA15F9-8353-4E87-80C3-81476FB7C154}" dt="2026-06-09T19:18:42.472" v="1076" actId="14100"/>
          <ac:picMkLst>
            <pc:docMk/>
            <pc:sldMk cId="4292753446" sldId="325"/>
            <ac:picMk id="6" creationId="{55BC4BEB-9981-F7CB-12F4-C3E5AC02D6A9}"/>
          </ac:picMkLst>
        </pc:picChg>
        <pc:picChg chg="add mod">
          <ac:chgData name="Baron, Alanah" userId="78e71439-4559-4ad5-9585-85d797c8e274" providerId="ADAL" clId="{01EA15F9-8353-4E87-80C3-81476FB7C154}" dt="2026-06-09T17:35:15.336" v="581" actId="14100"/>
          <ac:picMkLst>
            <pc:docMk/>
            <pc:sldMk cId="4292753446" sldId="325"/>
            <ac:picMk id="8" creationId="{41080EE1-6F6C-4C30-D96B-BF6DBA1AB3AA}"/>
          </ac:picMkLst>
        </pc:picChg>
      </pc:sldChg>
      <pc:sldChg chg="addSp delSp modSp add mod">
        <pc:chgData name="Baron, Alanah" userId="78e71439-4559-4ad5-9585-85d797c8e274" providerId="ADAL" clId="{01EA15F9-8353-4E87-80C3-81476FB7C154}" dt="2026-06-09T19:19:07.351" v="1082" actId="14100"/>
        <pc:sldMkLst>
          <pc:docMk/>
          <pc:sldMk cId="1001063455" sldId="326"/>
        </pc:sldMkLst>
        <pc:spChg chg="mod">
          <ac:chgData name="Baron, Alanah" userId="78e71439-4559-4ad5-9585-85d797c8e274" providerId="ADAL" clId="{01EA15F9-8353-4E87-80C3-81476FB7C154}" dt="2026-06-05T16:37:48.207" v="340"/>
          <ac:spMkLst>
            <pc:docMk/>
            <pc:sldMk cId="1001063455" sldId="326"/>
            <ac:spMk id="2" creationId="{8D7C65FB-B235-D53A-79A6-5E415BAECA69}"/>
          </ac:spMkLst>
        </pc:spChg>
        <pc:spChg chg="del">
          <ac:chgData name="Baron, Alanah" userId="78e71439-4559-4ad5-9585-85d797c8e274" providerId="ADAL" clId="{01EA15F9-8353-4E87-80C3-81476FB7C154}" dt="2026-06-09T18:23:09.381" v="761"/>
          <ac:spMkLst>
            <pc:docMk/>
            <pc:sldMk cId="1001063455" sldId="326"/>
            <ac:spMk id="4" creationId="{E25E0165-5A71-8DBC-91BE-D25A9429CF86}"/>
          </ac:spMkLst>
        </pc:spChg>
        <pc:graphicFrameChg chg="add mod modGraphic">
          <ac:chgData name="Baron, Alanah" userId="78e71439-4559-4ad5-9585-85d797c8e274" providerId="ADAL" clId="{01EA15F9-8353-4E87-80C3-81476FB7C154}" dt="2026-06-09T19:19:02.231" v="1081" actId="255"/>
          <ac:graphicFrameMkLst>
            <pc:docMk/>
            <pc:sldMk cId="1001063455" sldId="326"/>
            <ac:graphicFrameMk id="7" creationId="{6497C888-6B50-25FC-DE4F-CFFCA5CDEB43}"/>
          </ac:graphicFrameMkLst>
        </pc:graphicFrameChg>
        <pc:picChg chg="mod">
          <ac:chgData name="Baron, Alanah" userId="78e71439-4559-4ad5-9585-85d797c8e274" providerId="ADAL" clId="{01EA15F9-8353-4E87-80C3-81476FB7C154}" dt="2026-06-09T19:19:07.351" v="1082" actId="14100"/>
          <ac:picMkLst>
            <pc:docMk/>
            <pc:sldMk cId="1001063455" sldId="326"/>
            <ac:picMk id="6" creationId="{B301270E-27AD-E241-B458-2B00D64CE28A}"/>
          </ac:picMkLst>
        </pc:picChg>
        <pc:picChg chg="add mod">
          <ac:chgData name="Baron, Alanah" userId="78e71439-4559-4ad5-9585-85d797c8e274" providerId="ADAL" clId="{01EA15F9-8353-4E87-80C3-81476FB7C154}" dt="2026-06-09T17:35:32.936" v="583" actId="14100"/>
          <ac:picMkLst>
            <pc:docMk/>
            <pc:sldMk cId="1001063455" sldId="326"/>
            <ac:picMk id="8" creationId="{8B515B7D-DD9F-3317-269A-0F8652D832C6}"/>
          </ac:picMkLst>
        </pc:picChg>
      </pc:sldChg>
      <pc:sldChg chg="addSp delSp modSp add mod">
        <pc:chgData name="Baron, Alanah" userId="78e71439-4559-4ad5-9585-85d797c8e274" providerId="ADAL" clId="{01EA15F9-8353-4E87-80C3-81476FB7C154}" dt="2026-06-09T19:20:01.014" v="1092" actId="1076"/>
        <pc:sldMkLst>
          <pc:docMk/>
          <pc:sldMk cId="459385258" sldId="327"/>
        </pc:sldMkLst>
        <pc:spChg chg="mod">
          <ac:chgData name="Baron, Alanah" userId="78e71439-4559-4ad5-9585-85d797c8e274" providerId="ADAL" clId="{01EA15F9-8353-4E87-80C3-81476FB7C154}" dt="2026-06-05T16:38:07.189" v="342"/>
          <ac:spMkLst>
            <pc:docMk/>
            <pc:sldMk cId="459385258" sldId="327"/>
            <ac:spMk id="2" creationId="{7E6DD65A-6451-52DB-B789-24524DE97834}"/>
          </ac:spMkLst>
        </pc:spChg>
        <pc:spChg chg="del">
          <ac:chgData name="Baron, Alanah" userId="78e71439-4559-4ad5-9585-85d797c8e274" providerId="ADAL" clId="{01EA15F9-8353-4E87-80C3-81476FB7C154}" dt="2026-06-09T18:23:19.793" v="762"/>
          <ac:spMkLst>
            <pc:docMk/>
            <pc:sldMk cId="459385258" sldId="327"/>
            <ac:spMk id="4" creationId="{3479B462-63EC-1EB5-7691-867E35701D19}"/>
          </ac:spMkLst>
        </pc:spChg>
        <pc:graphicFrameChg chg="add mod modGraphic">
          <ac:chgData name="Baron, Alanah" userId="78e71439-4559-4ad5-9585-85d797c8e274" providerId="ADAL" clId="{01EA15F9-8353-4E87-80C3-81476FB7C154}" dt="2026-06-09T19:20:01.014" v="1092" actId="1076"/>
          <ac:graphicFrameMkLst>
            <pc:docMk/>
            <pc:sldMk cId="459385258" sldId="327"/>
            <ac:graphicFrameMk id="7" creationId="{63236A61-E6B9-620B-BDB6-119BC6ABEF0F}"/>
          </ac:graphicFrameMkLst>
        </pc:graphicFrameChg>
        <pc:picChg chg="mod">
          <ac:chgData name="Baron, Alanah" userId="78e71439-4559-4ad5-9585-85d797c8e274" providerId="ADAL" clId="{01EA15F9-8353-4E87-80C3-81476FB7C154}" dt="2026-06-09T19:19:17.414" v="1083" actId="14100"/>
          <ac:picMkLst>
            <pc:docMk/>
            <pc:sldMk cId="459385258" sldId="327"/>
            <ac:picMk id="6" creationId="{919286B1-E607-BAEF-3B0A-32274ABEAA06}"/>
          </ac:picMkLst>
        </pc:picChg>
        <pc:picChg chg="add mod">
          <ac:chgData name="Baron, Alanah" userId="78e71439-4559-4ad5-9585-85d797c8e274" providerId="ADAL" clId="{01EA15F9-8353-4E87-80C3-81476FB7C154}" dt="2026-06-09T17:35:48.947" v="585" actId="14100"/>
          <ac:picMkLst>
            <pc:docMk/>
            <pc:sldMk cId="459385258" sldId="327"/>
            <ac:picMk id="8" creationId="{0D5D39FA-5F17-C4DE-65C2-59CEC113442D}"/>
          </ac:picMkLst>
        </pc:picChg>
      </pc:sldChg>
      <pc:sldChg chg="addSp delSp modSp add mod">
        <pc:chgData name="Baron, Alanah" userId="78e71439-4559-4ad5-9585-85d797c8e274" providerId="ADAL" clId="{01EA15F9-8353-4E87-80C3-81476FB7C154}" dt="2026-06-09T20:22:45.063" v="1452" actId="1076"/>
        <pc:sldMkLst>
          <pc:docMk/>
          <pc:sldMk cId="1597587880" sldId="328"/>
        </pc:sldMkLst>
        <pc:spChg chg="mod">
          <ac:chgData name="Baron, Alanah" userId="78e71439-4559-4ad5-9585-85d797c8e274" providerId="ADAL" clId="{01EA15F9-8353-4E87-80C3-81476FB7C154}" dt="2026-06-05T16:38:42.857" v="344"/>
          <ac:spMkLst>
            <pc:docMk/>
            <pc:sldMk cId="1597587880" sldId="328"/>
            <ac:spMk id="2" creationId="{CFF5851C-605D-B137-A9F4-74F3C2E7E710}"/>
          </ac:spMkLst>
        </pc:spChg>
        <pc:spChg chg="del">
          <ac:chgData name="Baron, Alanah" userId="78e71439-4559-4ad5-9585-85d797c8e274" providerId="ADAL" clId="{01EA15F9-8353-4E87-80C3-81476FB7C154}" dt="2026-06-09T18:23:34.909" v="763"/>
          <ac:spMkLst>
            <pc:docMk/>
            <pc:sldMk cId="1597587880" sldId="328"/>
            <ac:spMk id="4" creationId="{3AD99144-6771-357B-85E6-8F555C93AD96}"/>
          </ac:spMkLst>
        </pc:spChg>
        <pc:graphicFrameChg chg="add mod modGraphic">
          <ac:chgData name="Baron, Alanah" userId="78e71439-4559-4ad5-9585-85d797c8e274" providerId="ADAL" clId="{01EA15F9-8353-4E87-80C3-81476FB7C154}" dt="2026-06-09T20:22:45.063" v="1452" actId="1076"/>
          <ac:graphicFrameMkLst>
            <pc:docMk/>
            <pc:sldMk cId="1597587880" sldId="328"/>
            <ac:graphicFrameMk id="7" creationId="{37EAB601-F5B8-92E2-9460-273A16C56BFA}"/>
          </ac:graphicFrameMkLst>
        </pc:graphicFrameChg>
        <pc:picChg chg="mod">
          <ac:chgData name="Baron, Alanah" userId="78e71439-4559-4ad5-9585-85d797c8e274" providerId="ADAL" clId="{01EA15F9-8353-4E87-80C3-81476FB7C154}" dt="2026-06-09T19:20:30.292" v="1099" actId="14100"/>
          <ac:picMkLst>
            <pc:docMk/>
            <pc:sldMk cId="1597587880" sldId="328"/>
            <ac:picMk id="6" creationId="{530B27CC-CC27-327E-DAB7-74E7CC123178}"/>
          </ac:picMkLst>
        </pc:picChg>
        <pc:picChg chg="add mod">
          <ac:chgData name="Baron, Alanah" userId="78e71439-4559-4ad5-9585-85d797c8e274" providerId="ADAL" clId="{01EA15F9-8353-4E87-80C3-81476FB7C154}" dt="2026-06-09T17:36:05.455" v="587" actId="14100"/>
          <ac:picMkLst>
            <pc:docMk/>
            <pc:sldMk cId="1597587880" sldId="328"/>
            <ac:picMk id="8" creationId="{DEE56232-3F39-4459-2101-46B292C844C1}"/>
          </ac:picMkLst>
        </pc:picChg>
      </pc:sldChg>
      <pc:sldChg chg="addSp delSp modSp add mod">
        <pc:chgData name="Baron, Alanah" userId="78e71439-4559-4ad5-9585-85d797c8e274" providerId="ADAL" clId="{01EA15F9-8353-4E87-80C3-81476FB7C154}" dt="2026-06-09T20:22:53.548" v="1453" actId="255"/>
        <pc:sldMkLst>
          <pc:docMk/>
          <pc:sldMk cId="2297256760" sldId="329"/>
        </pc:sldMkLst>
        <pc:spChg chg="mod">
          <ac:chgData name="Baron, Alanah" userId="78e71439-4559-4ad5-9585-85d797c8e274" providerId="ADAL" clId="{01EA15F9-8353-4E87-80C3-81476FB7C154}" dt="2026-06-05T16:39:02.534" v="346"/>
          <ac:spMkLst>
            <pc:docMk/>
            <pc:sldMk cId="2297256760" sldId="329"/>
            <ac:spMk id="2" creationId="{504F09A2-6AAE-5DC0-8E86-138A30B3C13F}"/>
          </ac:spMkLst>
        </pc:spChg>
        <pc:spChg chg="del">
          <ac:chgData name="Baron, Alanah" userId="78e71439-4559-4ad5-9585-85d797c8e274" providerId="ADAL" clId="{01EA15F9-8353-4E87-80C3-81476FB7C154}" dt="2026-06-09T18:23:47.703" v="764"/>
          <ac:spMkLst>
            <pc:docMk/>
            <pc:sldMk cId="2297256760" sldId="329"/>
            <ac:spMk id="4" creationId="{30BBCB2C-E459-337E-6D92-89ED512F1293}"/>
          </ac:spMkLst>
        </pc:spChg>
        <pc:graphicFrameChg chg="add mod modGraphic">
          <ac:chgData name="Baron, Alanah" userId="78e71439-4559-4ad5-9585-85d797c8e274" providerId="ADAL" clId="{01EA15F9-8353-4E87-80C3-81476FB7C154}" dt="2026-06-09T20:22:53.548" v="1453" actId="255"/>
          <ac:graphicFrameMkLst>
            <pc:docMk/>
            <pc:sldMk cId="2297256760" sldId="329"/>
            <ac:graphicFrameMk id="7" creationId="{BB89DE86-5F13-AEBF-4669-54AB6F6B4378}"/>
          </ac:graphicFrameMkLst>
        </pc:graphicFrameChg>
        <pc:picChg chg="mod">
          <ac:chgData name="Baron, Alanah" userId="78e71439-4559-4ad5-9585-85d797c8e274" providerId="ADAL" clId="{01EA15F9-8353-4E87-80C3-81476FB7C154}" dt="2026-06-09T19:20:45.288" v="1102" actId="14100"/>
          <ac:picMkLst>
            <pc:docMk/>
            <pc:sldMk cId="2297256760" sldId="329"/>
            <ac:picMk id="6" creationId="{4856C115-A5FC-ECD6-A1E2-7E13D244D2DC}"/>
          </ac:picMkLst>
        </pc:picChg>
        <pc:picChg chg="add mod">
          <ac:chgData name="Baron, Alanah" userId="78e71439-4559-4ad5-9585-85d797c8e274" providerId="ADAL" clId="{01EA15F9-8353-4E87-80C3-81476FB7C154}" dt="2026-06-09T17:36:15.917" v="589" actId="14100"/>
          <ac:picMkLst>
            <pc:docMk/>
            <pc:sldMk cId="2297256760" sldId="329"/>
            <ac:picMk id="8" creationId="{73748046-AB4B-219D-1E43-9039B0D5999C}"/>
          </ac:picMkLst>
        </pc:picChg>
      </pc:sldChg>
      <pc:sldChg chg="addSp delSp modSp add mod">
        <pc:chgData name="Baron, Alanah" userId="78e71439-4559-4ad5-9585-85d797c8e274" providerId="ADAL" clId="{01EA15F9-8353-4E87-80C3-81476FB7C154}" dt="2026-06-09T20:23:57.681" v="1457" actId="14100"/>
        <pc:sldMkLst>
          <pc:docMk/>
          <pc:sldMk cId="810203058" sldId="330"/>
        </pc:sldMkLst>
        <pc:spChg chg="mod">
          <ac:chgData name="Baron, Alanah" userId="78e71439-4559-4ad5-9585-85d797c8e274" providerId="ADAL" clId="{01EA15F9-8353-4E87-80C3-81476FB7C154}" dt="2026-06-05T16:39:21.440" v="348"/>
          <ac:spMkLst>
            <pc:docMk/>
            <pc:sldMk cId="810203058" sldId="330"/>
            <ac:spMk id="2" creationId="{9471F6C2-DAE8-96AB-3C9E-87A765BE9297}"/>
          </ac:spMkLst>
        </pc:spChg>
        <pc:spChg chg="del">
          <ac:chgData name="Baron, Alanah" userId="78e71439-4559-4ad5-9585-85d797c8e274" providerId="ADAL" clId="{01EA15F9-8353-4E87-80C3-81476FB7C154}" dt="2026-06-09T18:24:18.416" v="765"/>
          <ac:spMkLst>
            <pc:docMk/>
            <pc:sldMk cId="810203058" sldId="330"/>
            <ac:spMk id="4" creationId="{9A0F4238-18D4-16BB-5939-BBBEB0B90F13}"/>
          </ac:spMkLst>
        </pc:spChg>
        <pc:graphicFrameChg chg="add mod modGraphic">
          <ac:chgData name="Baron, Alanah" userId="78e71439-4559-4ad5-9585-85d797c8e274" providerId="ADAL" clId="{01EA15F9-8353-4E87-80C3-81476FB7C154}" dt="2026-06-09T20:23:57.681" v="1457" actId="14100"/>
          <ac:graphicFrameMkLst>
            <pc:docMk/>
            <pc:sldMk cId="810203058" sldId="330"/>
            <ac:graphicFrameMk id="7" creationId="{D8EA4545-B036-F523-3CC4-060B5A8FB09C}"/>
          </ac:graphicFrameMkLst>
        </pc:graphicFrameChg>
        <pc:picChg chg="mod">
          <ac:chgData name="Baron, Alanah" userId="78e71439-4559-4ad5-9585-85d797c8e274" providerId="ADAL" clId="{01EA15F9-8353-4E87-80C3-81476FB7C154}" dt="2026-06-09T19:21:13.170" v="1108" actId="14100"/>
          <ac:picMkLst>
            <pc:docMk/>
            <pc:sldMk cId="810203058" sldId="330"/>
            <ac:picMk id="6" creationId="{9505751D-14A6-AC28-192B-A01A44D4761E}"/>
          </ac:picMkLst>
        </pc:picChg>
        <pc:picChg chg="add mod">
          <ac:chgData name="Baron, Alanah" userId="78e71439-4559-4ad5-9585-85d797c8e274" providerId="ADAL" clId="{01EA15F9-8353-4E87-80C3-81476FB7C154}" dt="2026-06-09T17:36:45.037" v="591" actId="14100"/>
          <ac:picMkLst>
            <pc:docMk/>
            <pc:sldMk cId="810203058" sldId="330"/>
            <ac:picMk id="8" creationId="{6A1079C8-B57C-0278-DB5D-BB14D6D8C374}"/>
          </ac:picMkLst>
        </pc:picChg>
      </pc:sldChg>
      <pc:sldChg chg="addSp delSp modSp add mod">
        <pc:chgData name="Baron, Alanah" userId="78e71439-4559-4ad5-9585-85d797c8e274" providerId="ADAL" clId="{01EA15F9-8353-4E87-80C3-81476FB7C154}" dt="2026-06-09T20:24:07.754" v="1459" actId="1076"/>
        <pc:sldMkLst>
          <pc:docMk/>
          <pc:sldMk cId="2702170782" sldId="331"/>
        </pc:sldMkLst>
        <pc:spChg chg="mod">
          <ac:chgData name="Baron, Alanah" userId="78e71439-4559-4ad5-9585-85d797c8e274" providerId="ADAL" clId="{01EA15F9-8353-4E87-80C3-81476FB7C154}" dt="2026-06-05T16:39:44.197" v="350"/>
          <ac:spMkLst>
            <pc:docMk/>
            <pc:sldMk cId="2702170782" sldId="331"/>
            <ac:spMk id="2" creationId="{4746DEEC-17C1-19E8-8A66-883B14CEA569}"/>
          </ac:spMkLst>
        </pc:spChg>
        <pc:spChg chg="del">
          <ac:chgData name="Baron, Alanah" userId="78e71439-4559-4ad5-9585-85d797c8e274" providerId="ADAL" clId="{01EA15F9-8353-4E87-80C3-81476FB7C154}" dt="2026-06-09T18:27:17.234" v="772"/>
          <ac:spMkLst>
            <pc:docMk/>
            <pc:sldMk cId="2702170782" sldId="331"/>
            <ac:spMk id="4" creationId="{307494F4-5FB3-E750-0A4C-143CF98F7FF2}"/>
          </ac:spMkLst>
        </pc:spChg>
        <pc:graphicFrameChg chg="add mod modGraphic">
          <ac:chgData name="Baron, Alanah" userId="78e71439-4559-4ad5-9585-85d797c8e274" providerId="ADAL" clId="{01EA15F9-8353-4E87-80C3-81476FB7C154}" dt="2026-06-09T20:24:07.754" v="1459" actId="1076"/>
          <ac:graphicFrameMkLst>
            <pc:docMk/>
            <pc:sldMk cId="2702170782" sldId="331"/>
            <ac:graphicFrameMk id="7" creationId="{2A5EFA1A-BE2C-17F7-C6A4-B359018FA751}"/>
          </ac:graphicFrameMkLst>
        </pc:graphicFrameChg>
        <pc:picChg chg="mod">
          <ac:chgData name="Baron, Alanah" userId="78e71439-4559-4ad5-9585-85d797c8e274" providerId="ADAL" clId="{01EA15F9-8353-4E87-80C3-81476FB7C154}" dt="2026-06-09T19:21:37.841" v="1114" actId="14100"/>
          <ac:picMkLst>
            <pc:docMk/>
            <pc:sldMk cId="2702170782" sldId="331"/>
            <ac:picMk id="6" creationId="{D6C28731-2085-FEAE-D6BB-8C8899997BD8}"/>
          </ac:picMkLst>
        </pc:picChg>
        <pc:picChg chg="add mod">
          <ac:chgData name="Baron, Alanah" userId="78e71439-4559-4ad5-9585-85d797c8e274" providerId="ADAL" clId="{01EA15F9-8353-4E87-80C3-81476FB7C154}" dt="2026-06-09T17:37:00.647" v="593" actId="14100"/>
          <ac:picMkLst>
            <pc:docMk/>
            <pc:sldMk cId="2702170782" sldId="331"/>
            <ac:picMk id="8" creationId="{6CC8A16F-1F58-C86D-E00A-A268F38C151C}"/>
          </ac:picMkLst>
        </pc:picChg>
      </pc:sldChg>
      <pc:sldChg chg="addSp delSp modSp add mod">
        <pc:chgData name="Baron, Alanah" userId="78e71439-4559-4ad5-9585-85d797c8e274" providerId="ADAL" clId="{01EA15F9-8353-4E87-80C3-81476FB7C154}" dt="2026-06-09T20:24:22.453" v="1460" actId="255"/>
        <pc:sldMkLst>
          <pc:docMk/>
          <pc:sldMk cId="3142055166" sldId="332"/>
        </pc:sldMkLst>
        <pc:spChg chg="mod">
          <ac:chgData name="Baron, Alanah" userId="78e71439-4559-4ad5-9585-85d797c8e274" providerId="ADAL" clId="{01EA15F9-8353-4E87-80C3-81476FB7C154}" dt="2026-06-05T16:40:04.088" v="352"/>
          <ac:spMkLst>
            <pc:docMk/>
            <pc:sldMk cId="3142055166" sldId="332"/>
            <ac:spMk id="2" creationId="{3EEE926E-3E7B-8285-E560-C8B7AD170217}"/>
          </ac:spMkLst>
        </pc:spChg>
        <pc:spChg chg="del">
          <ac:chgData name="Baron, Alanah" userId="78e71439-4559-4ad5-9585-85d797c8e274" providerId="ADAL" clId="{01EA15F9-8353-4E87-80C3-81476FB7C154}" dt="2026-06-09T18:27:26.162" v="773"/>
          <ac:spMkLst>
            <pc:docMk/>
            <pc:sldMk cId="3142055166" sldId="332"/>
            <ac:spMk id="4" creationId="{1FF11F70-C985-03E1-7F1E-8FF3BF20E331}"/>
          </ac:spMkLst>
        </pc:spChg>
        <pc:graphicFrameChg chg="add mod modGraphic">
          <ac:chgData name="Baron, Alanah" userId="78e71439-4559-4ad5-9585-85d797c8e274" providerId="ADAL" clId="{01EA15F9-8353-4E87-80C3-81476FB7C154}" dt="2026-06-09T20:24:22.453" v="1460" actId="255"/>
          <ac:graphicFrameMkLst>
            <pc:docMk/>
            <pc:sldMk cId="3142055166" sldId="332"/>
            <ac:graphicFrameMk id="7" creationId="{BD4AB002-E15C-0805-0BD4-3477C9A9924F}"/>
          </ac:graphicFrameMkLst>
        </pc:graphicFrameChg>
        <pc:picChg chg="mod">
          <ac:chgData name="Baron, Alanah" userId="78e71439-4559-4ad5-9585-85d797c8e274" providerId="ADAL" clId="{01EA15F9-8353-4E87-80C3-81476FB7C154}" dt="2026-06-09T19:21:52.297" v="1118" actId="14100"/>
          <ac:picMkLst>
            <pc:docMk/>
            <pc:sldMk cId="3142055166" sldId="332"/>
            <ac:picMk id="6" creationId="{A6D546CE-1D34-712D-00A0-3B2356537BB1}"/>
          </ac:picMkLst>
        </pc:picChg>
        <pc:picChg chg="add mod">
          <ac:chgData name="Baron, Alanah" userId="78e71439-4559-4ad5-9585-85d797c8e274" providerId="ADAL" clId="{01EA15F9-8353-4E87-80C3-81476FB7C154}" dt="2026-06-09T17:37:22.573" v="595" actId="14100"/>
          <ac:picMkLst>
            <pc:docMk/>
            <pc:sldMk cId="3142055166" sldId="332"/>
            <ac:picMk id="8" creationId="{B1573F26-EA5B-5E73-10E6-4AEB6491D12F}"/>
          </ac:picMkLst>
        </pc:picChg>
      </pc:sldChg>
      <pc:sldChg chg="addSp delSp modSp add mod">
        <pc:chgData name="Baron, Alanah" userId="78e71439-4559-4ad5-9585-85d797c8e274" providerId="ADAL" clId="{01EA15F9-8353-4E87-80C3-81476FB7C154}" dt="2026-06-09T20:27:55.077" v="1546" actId="20577"/>
        <pc:sldMkLst>
          <pc:docMk/>
          <pc:sldMk cId="712773805" sldId="333"/>
        </pc:sldMkLst>
        <pc:spChg chg="mod">
          <ac:chgData name="Baron, Alanah" userId="78e71439-4559-4ad5-9585-85d797c8e274" providerId="ADAL" clId="{01EA15F9-8353-4E87-80C3-81476FB7C154}" dt="2026-06-08T16:51:07.685" v="359"/>
          <ac:spMkLst>
            <pc:docMk/>
            <pc:sldMk cId="712773805" sldId="333"/>
            <ac:spMk id="2" creationId="{4EBCFC24-B5A1-845E-A429-E0BC5448E07E}"/>
          </ac:spMkLst>
        </pc:spChg>
        <pc:spChg chg="del">
          <ac:chgData name="Baron, Alanah" userId="78e71439-4559-4ad5-9585-85d797c8e274" providerId="ADAL" clId="{01EA15F9-8353-4E87-80C3-81476FB7C154}" dt="2026-06-09T18:27:35.966" v="774"/>
          <ac:spMkLst>
            <pc:docMk/>
            <pc:sldMk cId="712773805" sldId="333"/>
            <ac:spMk id="4" creationId="{9F874D90-1E30-0ED7-B06E-93B3D8045DD6}"/>
          </ac:spMkLst>
        </pc:spChg>
        <pc:graphicFrameChg chg="add mod modGraphic">
          <ac:chgData name="Baron, Alanah" userId="78e71439-4559-4ad5-9585-85d797c8e274" providerId="ADAL" clId="{01EA15F9-8353-4E87-80C3-81476FB7C154}" dt="2026-06-09T20:27:55.077" v="1546" actId="20577"/>
          <ac:graphicFrameMkLst>
            <pc:docMk/>
            <pc:sldMk cId="712773805" sldId="333"/>
            <ac:graphicFrameMk id="9" creationId="{55E53E95-CED7-3229-BB4B-C84C091E3304}"/>
          </ac:graphicFrameMkLst>
        </pc:graphicFrameChg>
        <pc:picChg chg="mod">
          <ac:chgData name="Baron, Alanah" userId="78e71439-4559-4ad5-9585-85d797c8e274" providerId="ADAL" clId="{01EA15F9-8353-4E87-80C3-81476FB7C154}" dt="2026-06-09T19:22:25.187" v="1124" actId="14100"/>
          <ac:picMkLst>
            <pc:docMk/>
            <pc:sldMk cId="712773805" sldId="333"/>
            <ac:picMk id="6" creationId="{3666FBC5-44D7-D3F9-29CF-BE0C5021DCBE}"/>
          </ac:picMkLst>
        </pc:picChg>
        <pc:picChg chg="add mod">
          <ac:chgData name="Baron, Alanah" userId="78e71439-4559-4ad5-9585-85d797c8e274" providerId="ADAL" clId="{01EA15F9-8353-4E87-80C3-81476FB7C154}" dt="2026-06-09T17:37:42.534" v="597" actId="14100"/>
          <ac:picMkLst>
            <pc:docMk/>
            <pc:sldMk cId="712773805" sldId="333"/>
            <ac:picMk id="8" creationId="{8CDFB0D8-430A-78D1-1921-B2E3E205B58B}"/>
          </ac:picMkLst>
        </pc:picChg>
      </pc:sldChg>
      <pc:sldChg chg="addSp delSp modSp add mod">
        <pc:chgData name="Baron, Alanah" userId="78e71439-4559-4ad5-9585-85d797c8e274" providerId="ADAL" clId="{01EA15F9-8353-4E87-80C3-81476FB7C154}" dt="2026-06-09T20:39:40.180" v="1726" actId="20577"/>
        <pc:sldMkLst>
          <pc:docMk/>
          <pc:sldMk cId="2786070654" sldId="334"/>
        </pc:sldMkLst>
        <pc:spChg chg="mod">
          <ac:chgData name="Baron, Alanah" userId="78e71439-4559-4ad5-9585-85d797c8e274" providerId="ADAL" clId="{01EA15F9-8353-4E87-80C3-81476FB7C154}" dt="2026-06-08T16:51:33.202" v="361"/>
          <ac:spMkLst>
            <pc:docMk/>
            <pc:sldMk cId="2786070654" sldId="334"/>
            <ac:spMk id="2" creationId="{C564FB33-1E65-441C-198C-247B63B400E0}"/>
          </ac:spMkLst>
        </pc:spChg>
        <pc:spChg chg="del">
          <ac:chgData name="Baron, Alanah" userId="78e71439-4559-4ad5-9585-85d797c8e274" providerId="ADAL" clId="{01EA15F9-8353-4E87-80C3-81476FB7C154}" dt="2026-06-09T18:32:18.593" v="775"/>
          <ac:spMkLst>
            <pc:docMk/>
            <pc:sldMk cId="2786070654" sldId="334"/>
            <ac:spMk id="4" creationId="{D365A7A7-94EC-02B9-79BB-4733603356C6}"/>
          </ac:spMkLst>
        </pc:spChg>
        <pc:graphicFrameChg chg="add mod modGraphic">
          <ac:chgData name="Baron, Alanah" userId="78e71439-4559-4ad5-9585-85d797c8e274" providerId="ADAL" clId="{01EA15F9-8353-4E87-80C3-81476FB7C154}" dt="2026-06-09T20:39:40.180" v="1726" actId="20577"/>
          <ac:graphicFrameMkLst>
            <pc:docMk/>
            <pc:sldMk cId="2786070654" sldId="334"/>
            <ac:graphicFrameMk id="9" creationId="{D0883088-B3B2-932D-DF25-61907D8F20EE}"/>
          </ac:graphicFrameMkLst>
        </pc:graphicFrameChg>
        <pc:picChg chg="mod">
          <ac:chgData name="Baron, Alanah" userId="78e71439-4559-4ad5-9585-85d797c8e274" providerId="ADAL" clId="{01EA15F9-8353-4E87-80C3-81476FB7C154}" dt="2026-06-09T19:22:43.027" v="1127" actId="14100"/>
          <ac:picMkLst>
            <pc:docMk/>
            <pc:sldMk cId="2786070654" sldId="334"/>
            <ac:picMk id="6" creationId="{F741D0B6-CCC3-7C21-9709-8E26229CAAC0}"/>
          </ac:picMkLst>
        </pc:picChg>
        <pc:picChg chg="add mod">
          <ac:chgData name="Baron, Alanah" userId="78e71439-4559-4ad5-9585-85d797c8e274" providerId="ADAL" clId="{01EA15F9-8353-4E87-80C3-81476FB7C154}" dt="2026-06-09T17:37:54.286" v="599" actId="14100"/>
          <ac:picMkLst>
            <pc:docMk/>
            <pc:sldMk cId="2786070654" sldId="334"/>
            <ac:picMk id="8" creationId="{E3115255-EBC2-D623-E1BC-5FF7A144071C}"/>
          </ac:picMkLst>
        </pc:picChg>
      </pc:sldChg>
      <pc:sldChg chg="addSp delSp modSp add mod">
        <pc:chgData name="Baron, Alanah" userId="78e71439-4559-4ad5-9585-85d797c8e274" providerId="ADAL" clId="{01EA15F9-8353-4E87-80C3-81476FB7C154}" dt="2026-06-09T20:38:55.856" v="1692" actId="20577"/>
        <pc:sldMkLst>
          <pc:docMk/>
          <pc:sldMk cId="1577430259" sldId="335"/>
        </pc:sldMkLst>
        <pc:spChg chg="mod">
          <ac:chgData name="Baron, Alanah" userId="78e71439-4559-4ad5-9585-85d797c8e274" providerId="ADAL" clId="{01EA15F9-8353-4E87-80C3-81476FB7C154}" dt="2026-06-08T16:51:58.207" v="363"/>
          <ac:spMkLst>
            <pc:docMk/>
            <pc:sldMk cId="1577430259" sldId="335"/>
            <ac:spMk id="2" creationId="{B836EDAE-2AF3-8F26-3A93-0AA376FA9893}"/>
          </ac:spMkLst>
        </pc:spChg>
        <pc:spChg chg="del">
          <ac:chgData name="Baron, Alanah" userId="78e71439-4559-4ad5-9585-85d797c8e274" providerId="ADAL" clId="{01EA15F9-8353-4E87-80C3-81476FB7C154}" dt="2026-06-09T18:32:26.323" v="776"/>
          <ac:spMkLst>
            <pc:docMk/>
            <pc:sldMk cId="1577430259" sldId="335"/>
            <ac:spMk id="4" creationId="{F0C097EB-4679-A65D-F7D1-A31C3F1E945F}"/>
          </ac:spMkLst>
        </pc:spChg>
        <pc:graphicFrameChg chg="add mod modGraphic">
          <ac:chgData name="Baron, Alanah" userId="78e71439-4559-4ad5-9585-85d797c8e274" providerId="ADAL" clId="{01EA15F9-8353-4E87-80C3-81476FB7C154}" dt="2026-06-09T20:38:55.856" v="1692" actId="20577"/>
          <ac:graphicFrameMkLst>
            <pc:docMk/>
            <pc:sldMk cId="1577430259" sldId="335"/>
            <ac:graphicFrameMk id="9" creationId="{856F3364-030A-6A2F-3A32-4DF97CF38E9F}"/>
          </ac:graphicFrameMkLst>
        </pc:graphicFrameChg>
        <pc:picChg chg="mod">
          <ac:chgData name="Baron, Alanah" userId="78e71439-4559-4ad5-9585-85d797c8e274" providerId="ADAL" clId="{01EA15F9-8353-4E87-80C3-81476FB7C154}" dt="2026-06-09T19:23:11.251" v="1134" actId="14100"/>
          <ac:picMkLst>
            <pc:docMk/>
            <pc:sldMk cId="1577430259" sldId="335"/>
            <ac:picMk id="6" creationId="{BDE02CF9-9B46-3A2D-B25A-AE143A92E355}"/>
          </ac:picMkLst>
        </pc:picChg>
        <pc:picChg chg="add mod">
          <ac:chgData name="Baron, Alanah" userId="78e71439-4559-4ad5-9585-85d797c8e274" providerId="ADAL" clId="{01EA15F9-8353-4E87-80C3-81476FB7C154}" dt="2026-06-09T17:38:05.602" v="601" actId="14100"/>
          <ac:picMkLst>
            <pc:docMk/>
            <pc:sldMk cId="1577430259" sldId="335"/>
            <ac:picMk id="8" creationId="{6AE37990-84D8-59BE-B049-6F4E8953D90D}"/>
          </ac:picMkLst>
        </pc:picChg>
      </pc:sldChg>
      <pc:sldChg chg="addSp delSp modSp add mod">
        <pc:chgData name="Baron, Alanah" userId="78e71439-4559-4ad5-9585-85d797c8e274" providerId="ADAL" clId="{01EA15F9-8353-4E87-80C3-81476FB7C154}" dt="2026-06-09T19:23:42.525" v="1141" actId="1076"/>
        <pc:sldMkLst>
          <pc:docMk/>
          <pc:sldMk cId="1039465968" sldId="336"/>
        </pc:sldMkLst>
        <pc:spChg chg="mod">
          <ac:chgData name="Baron, Alanah" userId="78e71439-4559-4ad5-9585-85d797c8e274" providerId="ADAL" clId="{01EA15F9-8353-4E87-80C3-81476FB7C154}" dt="2026-06-08T16:52:20.521" v="365"/>
          <ac:spMkLst>
            <pc:docMk/>
            <pc:sldMk cId="1039465968" sldId="336"/>
            <ac:spMk id="2" creationId="{7A12C283-EC35-1348-DE7E-1ED9824BCF0E}"/>
          </ac:spMkLst>
        </pc:spChg>
        <pc:spChg chg="del">
          <ac:chgData name="Baron, Alanah" userId="78e71439-4559-4ad5-9585-85d797c8e274" providerId="ADAL" clId="{01EA15F9-8353-4E87-80C3-81476FB7C154}" dt="2026-06-09T18:32:34.898" v="777"/>
          <ac:spMkLst>
            <pc:docMk/>
            <pc:sldMk cId="1039465968" sldId="336"/>
            <ac:spMk id="4" creationId="{F83DCECE-1BC8-CDA3-E11B-54AE99A505EC}"/>
          </ac:spMkLst>
        </pc:spChg>
        <pc:graphicFrameChg chg="add mod modGraphic">
          <ac:chgData name="Baron, Alanah" userId="78e71439-4559-4ad5-9585-85d797c8e274" providerId="ADAL" clId="{01EA15F9-8353-4E87-80C3-81476FB7C154}" dt="2026-06-09T19:23:42.525" v="1141" actId="1076"/>
          <ac:graphicFrameMkLst>
            <pc:docMk/>
            <pc:sldMk cId="1039465968" sldId="336"/>
            <ac:graphicFrameMk id="9" creationId="{92B6FFBC-A612-45FF-6CE0-807D3D9BD4CD}"/>
          </ac:graphicFrameMkLst>
        </pc:graphicFrameChg>
        <pc:picChg chg="mod">
          <ac:chgData name="Baron, Alanah" userId="78e71439-4559-4ad5-9585-85d797c8e274" providerId="ADAL" clId="{01EA15F9-8353-4E87-80C3-81476FB7C154}" dt="2026-06-09T19:23:39.043" v="1140" actId="14100"/>
          <ac:picMkLst>
            <pc:docMk/>
            <pc:sldMk cId="1039465968" sldId="336"/>
            <ac:picMk id="6" creationId="{32F64653-C03B-3B5C-4122-621AC7EB1B83}"/>
          </ac:picMkLst>
        </pc:picChg>
        <pc:picChg chg="add mod">
          <ac:chgData name="Baron, Alanah" userId="78e71439-4559-4ad5-9585-85d797c8e274" providerId="ADAL" clId="{01EA15F9-8353-4E87-80C3-81476FB7C154}" dt="2026-06-09T17:38:17.306" v="603" actId="14100"/>
          <ac:picMkLst>
            <pc:docMk/>
            <pc:sldMk cId="1039465968" sldId="336"/>
            <ac:picMk id="8" creationId="{F2B04361-A9A2-E2B5-284E-E435D5A99857}"/>
          </ac:picMkLst>
        </pc:picChg>
      </pc:sldChg>
      <pc:sldChg chg="addSp delSp modSp add mod">
        <pc:chgData name="Baron, Alanah" userId="78e71439-4559-4ad5-9585-85d797c8e274" providerId="ADAL" clId="{01EA15F9-8353-4E87-80C3-81476FB7C154}" dt="2026-06-09T20:38:02.767" v="1690" actId="255"/>
        <pc:sldMkLst>
          <pc:docMk/>
          <pc:sldMk cId="3835861254" sldId="337"/>
        </pc:sldMkLst>
        <pc:spChg chg="mod">
          <ac:chgData name="Baron, Alanah" userId="78e71439-4559-4ad5-9585-85d797c8e274" providerId="ADAL" clId="{01EA15F9-8353-4E87-80C3-81476FB7C154}" dt="2026-06-08T16:52:41.785" v="367"/>
          <ac:spMkLst>
            <pc:docMk/>
            <pc:sldMk cId="3835861254" sldId="337"/>
            <ac:spMk id="2" creationId="{6047CE5D-C75F-389E-E473-071249DE4750}"/>
          </ac:spMkLst>
        </pc:spChg>
        <pc:spChg chg="del">
          <ac:chgData name="Baron, Alanah" userId="78e71439-4559-4ad5-9585-85d797c8e274" providerId="ADAL" clId="{01EA15F9-8353-4E87-80C3-81476FB7C154}" dt="2026-06-09T18:32:42.939" v="778"/>
          <ac:spMkLst>
            <pc:docMk/>
            <pc:sldMk cId="3835861254" sldId="337"/>
            <ac:spMk id="4" creationId="{4AEC4446-8EF6-A000-7185-732168ADE541}"/>
          </ac:spMkLst>
        </pc:spChg>
        <pc:graphicFrameChg chg="add mod modGraphic">
          <ac:chgData name="Baron, Alanah" userId="78e71439-4559-4ad5-9585-85d797c8e274" providerId="ADAL" clId="{01EA15F9-8353-4E87-80C3-81476FB7C154}" dt="2026-06-09T20:38:02.767" v="1690" actId="255"/>
          <ac:graphicFrameMkLst>
            <pc:docMk/>
            <pc:sldMk cId="3835861254" sldId="337"/>
            <ac:graphicFrameMk id="9" creationId="{D59166DD-DA43-E1B1-04A2-2DCFF5309B01}"/>
          </ac:graphicFrameMkLst>
        </pc:graphicFrameChg>
        <pc:picChg chg="mod">
          <ac:chgData name="Baron, Alanah" userId="78e71439-4559-4ad5-9585-85d797c8e274" providerId="ADAL" clId="{01EA15F9-8353-4E87-80C3-81476FB7C154}" dt="2026-06-09T19:24:18.450" v="1150" actId="14100"/>
          <ac:picMkLst>
            <pc:docMk/>
            <pc:sldMk cId="3835861254" sldId="337"/>
            <ac:picMk id="6" creationId="{61449D51-0A9E-E7F5-5724-042301BE9EEE}"/>
          </ac:picMkLst>
        </pc:picChg>
        <pc:picChg chg="add mod">
          <ac:chgData name="Baron, Alanah" userId="78e71439-4559-4ad5-9585-85d797c8e274" providerId="ADAL" clId="{01EA15F9-8353-4E87-80C3-81476FB7C154}" dt="2026-06-09T17:38:26.914" v="605" actId="14100"/>
          <ac:picMkLst>
            <pc:docMk/>
            <pc:sldMk cId="3835861254" sldId="337"/>
            <ac:picMk id="8" creationId="{E31FC3B0-9657-EC70-CF21-B7ED594583B8}"/>
          </ac:picMkLst>
        </pc:picChg>
      </pc:sldChg>
      <pc:sldChg chg="addSp delSp modSp add mod">
        <pc:chgData name="Baron, Alanah" userId="78e71439-4559-4ad5-9585-85d797c8e274" providerId="ADAL" clId="{01EA15F9-8353-4E87-80C3-81476FB7C154}" dt="2026-06-09T20:37:53.174" v="1689" actId="255"/>
        <pc:sldMkLst>
          <pc:docMk/>
          <pc:sldMk cId="2226671857" sldId="338"/>
        </pc:sldMkLst>
        <pc:spChg chg="mod">
          <ac:chgData name="Baron, Alanah" userId="78e71439-4559-4ad5-9585-85d797c8e274" providerId="ADAL" clId="{01EA15F9-8353-4E87-80C3-81476FB7C154}" dt="2026-06-08T16:53:07.150" v="369"/>
          <ac:spMkLst>
            <pc:docMk/>
            <pc:sldMk cId="2226671857" sldId="338"/>
            <ac:spMk id="2" creationId="{3606B384-17A2-9686-52A6-6F49660D28F6}"/>
          </ac:spMkLst>
        </pc:spChg>
        <pc:spChg chg="del">
          <ac:chgData name="Baron, Alanah" userId="78e71439-4559-4ad5-9585-85d797c8e274" providerId="ADAL" clId="{01EA15F9-8353-4E87-80C3-81476FB7C154}" dt="2026-06-09T18:32:50.384" v="779"/>
          <ac:spMkLst>
            <pc:docMk/>
            <pc:sldMk cId="2226671857" sldId="338"/>
            <ac:spMk id="4" creationId="{B93FF451-D496-C1D5-1D9F-296464E4ADE5}"/>
          </ac:spMkLst>
        </pc:spChg>
        <pc:graphicFrameChg chg="add mod modGraphic">
          <ac:chgData name="Baron, Alanah" userId="78e71439-4559-4ad5-9585-85d797c8e274" providerId="ADAL" clId="{01EA15F9-8353-4E87-80C3-81476FB7C154}" dt="2026-06-09T20:37:53.174" v="1689" actId="255"/>
          <ac:graphicFrameMkLst>
            <pc:docMk/>
            <pc:sldMk cId="2226671857" sldId="338"/>
            <ac:graphicFrameMk id="9" creationId="{B0BA9A99-8152-B7CD-7194-53EC7B9CF24C}"/>
          </ac:graphicFrameMkLst>
        </pc:graphicFrameChg>
        <pc:picChg chg="mod">
          <ac:chgData name="Baron, Alanah" userId="78e71439-4559-4ad5-9585-85d797c8e274" providerId="ADAL" clId="{01EA15F9-8353-4E87-80C3-81476FB7C154}" dt="2026-06-09T19:24:45.374" v="1157" actId="14100"/>
          <ac:picMkLst>
            <pc:docMk/>
            <pc:sldMk cId="2226671857" sldId="338"/>
            <ac:picMk id="6" creationId="{BB49D0AF-765A-70BF-7C46-AD9FB2A863E0}"/>
          </ac:picMkLst>
        </pc:picChg>
        <pc:picChg chg="add mod">
          <ac:chgData name="Baron, Alanah" userId="78e71439-4559-4ad5-9585-85d797c8e274" providerId="ADAL" clId="{01EA15F9-8353-4E87-80C3-81476FB7C154}" dt="2026-06-09T17:38:48.509" v="607" actId="14100"/>
          <ac:picMkLst>
            <pc:docMk/>
            <pc:sldMk cId="2226671857" sldId="338"/>
            <ac:picMk id="8" creationId="{BE331752-1E1C-26CE-5EE5-801BAC112544}"/>
          </ac:picMkLst>
        </pc:picChg>
      </pc:sldChg>
      <pc:sldChg chg="addSp delSp modSp add mod">
        <pc:chgData name="Baron, Alanah" userId="78e71439-4559-4ad5-9585-85d797c8e274" providerId="ADAL" clId="{01EA15F9-8353-4E87-80C3-81476FB7C154}" dt="2026-06-09T20:36:56.499" v="1687" actId="20577"/>
        <pc:sldMkLst>
          <pc:docMk/>
          <pc:sldMk cId="4180402310" sldId="339"/>
        </pc:sldMkLst>
        <pc:spChg chg="mod">
          <ac:chgData name="Baron, Alanah" userId="78e71439-4559-4ad5-9585-85d797c8e274" providerId="ADAL" clId="{01EA15F9-8353-4E87-80C3-81476FB7C154}" dt="2026-06-08T16:53:31.259" v="371"/>
          <ac:spMkLst>
            <pc:docMk/>
            <pc:sldMk cId="4180402310" sldId="339"/>
            <ac:spMk id="2" creationId="{08C2682E-1FA9-ACA9-1A1C-00B79E7B8821}"/>
          </ac:spMkLst>
        </pc:spChg>
        <pc:spChg chg="del">
          <ac:chgData name="Baron, Alanah" userId="78e71439-4559-4ad5-9585-85d797c8e274" providerId="ADAL" clId="{01EA15F9-8353-4E87-80C3-81476FB7C154}" dt="2026-06-09T18:32:58.089" v="780"/>
          <ac:spMkLst>
            <pc:docMk/>
            <pc:sldMk cId="4180402310" sldId="339"/>
            <ac:spMk id="4" creationId="{BAA1321F-36BC-63C4-1C9D-9DDF890F1B82}"/>
          </ac:spMkLst>
        </pc:spChg>
        <pc:graphicFrameChg chg="add mod modGraphic">
          <ac:chgData name="Baron, Alanah" userId="78e71439-4559-4ad5-9585-85d797c8e274" providerId="ADAL" clId="{01EA15F9-8353-4E87-80C3-81476FB7C154}" dt="2026-06-09T20:36:56.499" v="1687" actId="20577"/>
          <ac:graphicFrameMkLst>
            <pc:docMk/>
            <pc:sldMk cId="4180402310" sldId="339"/>
            <ac:graphicFrameMk id="9" creationId="{C6ACAD7C-6C1D-B5DE-7AB3-1A82CF57237C}"/>
          </ac:graphicFrameMkLst>
        </pc:graphicFrameChg>
        <pc:picChg chg="mod">
          <ac:chgData name="Baron, Alanah" userId="78e71439-4559-4ad5-9585-85d797c8e274" providerId="ADAL" clId="{01EA15F9-8353-4E87-80C3-81476FB7C154}" dt="2026-06-09T19:25:25.215" v="1166" actId="14100"/>
          <ac:picMkLst>
            <pc:docMk/>
            <pc:sldMk cId="4180402310" sldId="339"/>
            <ac:picMk id="6" creationId="{745E4884-52EB-A03F-4D3C-D3F9037B204A}"/>
          </ac:picMkLst>
        </pc:picChg>
        <pc:picChg chg="add mod">
          <ac:chgData name="Baron, Alanah" userId="78e71439-4559-4ad5-9585-85d797c8e274" providerId="ADAL" clId="{01EA15F9-8353-4E87-80C3-81476FB7C154}" dt="2026-06-09T17:38:59.136" v="609" actId="14100"/>
          <ac:picMkLst>
            <pc:docMk/>
            <pc:sldMk cId="4180402310" sldId="339"/>
            <ac:picMk id="8" creationId="{59CA21AF-6983-68CF-B732-3AA962239DB0}"/>
          </ac:picMkLst>
        </pc:picChg>
      </pc:sldChg>
      <pc:sldChg chg="addSp delSp modSp add mod">
        <pc:chgData name="Baron, Alanah" userId="78e71439-4559-4ad5-9585-85d797c8e274" providerId="ADAL" clId="{01EA15F9-8353-4E87-80C3-81476FB7C154}" dt="2026-06-09T19:25:56.568" v="1173" actId="14100"/>
        <pc:sldMkLst>
          <pc:docMk/>
          <pc:sldMk cId="739346734" sldId="340"/>
        </pc:sldMkLst>
        <pc:spChg chg="mod">
          <ac:chgData name="Baron, Alanah" userId="78e71439-4559-4ad5-9585-85d797c8e274" providerId="ADAL" clId="{01EA15F9-8353-4E87-80C3-81476FB7C154}" dt="2026-06-08T16:54:30.328" v="373"/>
          <ac:spMkLst>
            <pc:docMk/>
            <pc:sldMk cId="739346734" sldId="340"/>
            <ac:spMk id="2" creationId="{6C13210C-2FE4-B388-CD6A-B108674E2FC4}"/>
          </ac:spMkLst>
        </pc:spChg>
        <pc:spChg chg="del">
          <ac:chgData name="Baron, Alanah" userId="78e71439-4559-4ad5-9585-85d797c8e274" providerId="ADAL" clId="{01EA15F9-8353-4E87-80C3-81476FB7C154}" dt="2026-06-09T18:33:06.063" v="781"/>
          <ac:spMkLst>
            <pc:docMk/>
            <pc:sldMk cId="739346734" sldId="340"/>
            <ac:spMk id="4" creationId="{FDF856A7-0E90-5FFE-9276-462F4E99C727}"/>
          </ac:spMkLst>
        </pc:spChg>
        <pc:graphicFrameChg chg="add mod modGraphic">
          <ac:chgData name="Baron, Alanah" userId="78e71439-4559-4ad5-9585-85d797c8e274" providerId="ADAL" clId="{01EA15F9-8353-4E87-80C3-81476FB7C154}" dt="2026-06-09T19:25:51.135" v="1172" actId="255"/>
          <ac:graphicFrameMkLst>
            <pc:docMk/>
            <pc:sldMk cId="739346734" sldId="340"/>
            <ac:graphicFrameMk id="9" creationId="{F5151FC3-6E52-1C16-92CE-CB3EC393FED4}"/>
          </ac:graphicFrameMkLst>
        </pc:graphicFrameChg>
        <pc:picChg chg="mod">
          <ac:chgData name="Baron, Alanah" userId="78e71439-4559-4ad5-9585-85d797c8e274" providerId="ADAL" clId="{01EA15F9-8353-4E87-80C3-81476FB7C154}" dt="2026-06-09T19:25:56.568" v="1173" actId="14100"/>
          <ac:picMkLst>
            <pc:docMk/>
            <pc:sldMk cId="739346734" sldId="340"/>
            <ac:picMk id="6" creationId="{6206DB35-45D7-9A21-5341-878990782877}"/>
          </ac:picMkLst>
        </pc:picChg>
        <pc:picChg chg="add mod">
          <ac:chgData name="Baron, Alanah" userId="78e71439-4559-4ad5-9585-85d797c8e274" providerId="ADAL" clId="{01EA15F9-8353-4E87-80C3-81476FB7C154}" dt="2026-06-09T17:39:22.529" v="611" actId="14100"/>
          <ac:picMkLst>
            <pc:docMk/>
            <pc:sldMk cId="739346734" sldId="340"/>
            <ac:picMk id="8" creationId="{5A4377D2-6C21-E9C3-2673-2652B4CCC8E6}"/>
          </ac:picMkLst>
        </pc:picChg>
      </pc:sldChg>
      <pc:sldChg chg="addSp delSp modSp add mod">
        <pc:chgData name="Baron, Alanah" userId="78e71439-4559-4ad5-9585-85d797c8e274" providerId="ADAL" clId="{01EA15F9-8353-4E87-80C3-81476FB7C154}" dt="2026-06-09T20:35:08.304" v="1601" actId="255"/>
        <pc:sldMkLst>
          <pc:docMk/>
          <pc:sldMk cId="2041485044" sldId="341"/>
        </pc:sldMkLst>
        <pc:spChg chg="mod">
          <ac:chgData name="Baron, Alanah" userId="78e71439-4559-4ad5-9585-85d797c8e274" providerId="ADAL" clId="{01EA15F9-8353-4E87-80C3-81476FB7C154}" dt="2026-06-08T16:54:52.613" v="375"/>
          <ac:spMkLst>
            <pc:docMk/>
            <pc:sldMk cId="2041485044" sldId="341"/>
            <ac:spMk id="2" creationId="{3640A291-84AD-B4C0-ABD2-3F0E3BA0C161}"/>
          </ac:spMkLst>
        </pc:spChg>
        <pc:spChg chg="del">
          <ac:chgData name="Baron, Alanah" userId="78e71439-4559-4ad5-9585-85d797c8e274" providerId="ADAL" clId="{01EA15F9-8353-4E87-80C3-81476FB7C154}" dt="2026-06-09T18:33:14.476" v="782"/>
          <ac:spMkLst>
            <pc:docMk/>
            <pc:sldMk cId="2041485044" sldId="341"/>
            <ac:spMk id="4" creationId="{182B95A0-2E5A-0C24-3308-CDBC2C497EC5}"/>
          </ac:spMkLst>
        </pc:spChg>
        <pc:graphicFrameChg chg="add mod modGraphic">
          <ac:chgData name="Baron, Alanah" userId="78e71439-4559-4ad5-9585-85d797c8e274" providerId="ADAL" clId="{01EA15F9-8353-4E87-80C3-81476FB7C154}" dt="2026-06-09T20:35:08.304" v="1601" actId="255"/>
          <ac:graphicFrameMkLst>
            <pc:docMk/>
            <pc:sldMk cId="2041485044" sldId="341"/>
            <ac:graphicFrameMk id="9" creationId="{DAF022E3-DD91-93BD-04F3-C261FA1DAD8F}"/>
          </ac:graphicFrameMkLst>
        </pc:graphicFrameChg>
        <pc:picChg chg="mod">
          <ac:chgData name="Baron, Alanah" userId="78e71439-4559-4ad5-9585-85d797c8e274" providerId="ADAL" clId="{01EA15F9-8353-4E87-80C3-81476FB7C154}" dt="2026-06-09T19:26:21.986" v="1179" actId="14100"/>
          <ac:picMkLst>
            <pc:docMk/>
            <pc:sldMk cId="2041485044" sldId="341"/>
            <ac:picMk id="6" creationId="{EBEDA594-B1B4-DD26-3594-128F3080F67E}"/>
          </ac:picMkLst>
        </pc:picChg>
        <pc:picChg chg="add mod">
          <ac:chgData name="Baron, Alanah" userId="78e71439-4559-4ad5-9585-85d797c8e274" providerId="ADAL" clId="{01EA15F9-8353-4E87-80C3-81476FB7C154}" dt="2026-06-09T17:39:34.634" v="613" actId="14100"/>
          <ac:picMkLst>
            <pc:docMk/>
            <pc:sldMk cId="2041485044" sldId="341"/>
            <ac:picMk id="8" creationId="{D22EE7EE-70AE-40F0-CE23-AFECBA8D81EE}"/>
          </ac:picMkLst>
        </pc:picChg>
      </pc:sldChg>
      <pc:sldChg chg="addSp delSp modSp add mod">
        <pc:chgData name="Baron, Alanah" userId="78e71439-4559-4ad5-9585-85d797c8e274" providerId="ADAL" clId="{01EA15F9-8353-4E87-80C3-81476FB7C154}" dt="2026-06-09T20:34:57.563" v="1600" actId="14100"/>
        <pc:sldMkLst>
          <pc:docMk/>
          <pc:sldMk cId="1615577113" sldId="342"/>
        </pc:sldMkLst>
        <pc:spChg chg="mod">
          <ac:chgData name="Baron, Alanah" userId="78e71439-4559-4ad5-9585-85d797c8e274" providerId="ADAL" clId="{01EA15F9-8353-4E87-80C3-81476FB7C154}" dt="2026-06-08T16:55:09.886" v="377"/>
          <ac:spMkLst>
            <pc:docMk/>
            <pc:sldMk cId="1615577113" sldId="342"/>
            <ac:spMk id="2" creationId="{2D789C16-63A3-8B40-A2FC-D417952F76B2}"/>
          </ac:spMkLst>
        </pc:spChg>
        <pc:spChg chg="del">
          <ac:chgData name="Baron, Alanah" userId="78e71439-4559-4ad5-9585-85d797c8e274" providerId="ADAL" clId="{01EA15F9-8353-4E87-80C3-81476FB7C154}" dt="2026-06-09T18:33:24.683" v="783"/>
          <ac:spMkLst>
            <pc:docMk/>
            <pc:sldMk cId="1615577113" sldId="342"/>
            <ac:spMk id="4" creationId="{5F8F4479-AFC0-E4D5-8561-EA2D2DFFD7B3}"/>
          </ac:spMkLst>
        </pc:spChg>
        <pc:graphicFrameChg chg="add mod modGraphic">
          <ac:chgData name="Baron, Alanah" userId="78e71439-4559-4ad5-9585-85d797c8e274" providerId="ADAL" clId="{01EA15F9-8353-4E87-80C3-81476FB7C154}" dt="2026-06-09T20:34:57.563" v="1600" actId="14100"/>
          <ac:graphicFrameMkLst>
            <pc:docMk/>
            <pc:sldMk cId="1615577113" sldId="342"/>
            <ac:graphicFrameMk id="9" creationId="{C8448C27-B23F-D5A7-BFE2-8D0DA2B33368}"/>
          </ac:graphicFrameMkLst>
        </pc:graphicFrameChg>
        <pc:picChg chg="mod">
          <ac:chgData name="Baron, Alanah" userId="78e71439-4559-4ad5-9585-85d797c8e274" providerId="ADAL" clId="{01EA15F9-8353-4E87-80C3-81476FB7C154}" dt="2026-06-09T19:26:42.670" v="1184" actId="14100"/>
          <ac:picMkLst>
            <pc:docMk/>
            <pc:sldMk cId="1615577113" sldId="342"/>
            <ac:picMk id="6" creationId="{33370A04-9883-2519-5F13-D6BAF334DE51}"/>
          </ac:picMkLst>
        </pc:picChg>
        <pc:picChg chg="add mod">
          <ac:chgData name="Baron, Alanah" userId="78e71439-4559-4ad5-9585-85d797c8e274" providerId="ADAL" clId="{01EA15F9-8353-4E87-80C3-81476FB7C154}" dt="2026-06-09T17:39:53.863" v="615" actId="14100"/>
          <ac:picMkLst>
            <pc:docMk/>
            <pc:sldMk cId="1615577113" sldId="342"/>
            <ac:picMk id="8" creationId="{3AF99E47-3156-9651-B475-F18225E67EA2}"/>
          </ac:picMkLst>
        </pc:picChg>
      </pc:sldChg>
      <pc:sldChg chg="addSp delSp modSp add mod">
        <pc:chgData name="Baron, Alanah" userId="78e71439-4559-4ad5-9585-85d797c8e274" providerId="ADAL" clId="{01EA15F9-8353-4E87-80C3-81476FB7C154}" dt="2026-06-09T19:27:16.434" v="1192" actId="14100"/>
        <pc:sldMkLst>
          <pc:docMk/>
          <pc:sldMk cId="1057789047" sldId="343"/>
        </pc:sldMkLst>
        <pc:spChg chg="mod">
          <ac:chgData name="Baron, Alanah" userId="78e71439-4559-4ad5-9585-85d797c8e274" providerId="ADAL" clId="{01EA15F9-8353-4E87-80C3-81476FB7C154}" dt="2026-06-08T16:55:29.590" v="379"/>
          <ac:spMkLst>
            <pc:docMk/>
            <pc:sldMk cId="1057789047" sldId="343"/>
            <ac:spMk id="2" creationId="{ADE1D8BF-CD3B-EA04-6735-F8D8CC48EE2C}"/>
          </ac:spMkLst>
        </pc:spChg>
        <pc:spChg chg="del">
          <ac:chgData name="Baron, Alanah" userId="78e71439-4559-4ad5-9585-85d797c8e274" providerId="ADAL" clId="{01EA15F9-8353-4E87-80C3-81476FB7C154}" dt="2026-06-09T18:33:32.284" v="784"/>
          <ac:spMkLst>
            <pc:docMk/>
            <pc:sldMk cId="1057789047" sldId="343"/>
            <ac:spMk id="4" creationId="{552DF254-BD16-18FC-4D76-880ABC0ED2FE}"/>
          </ac:spMkLst>
        </pc:spChg>
        <pc:graphicFrameChg chg="add mod modGraphic">
          <ac:chgData name="Baron, Alanah" userId="78e71439-4559-4ad5-9585-85d797c8e274" providerId="ADAL" clId="{01EA15F9-8353-4E87-80C3-81476FB7C154}" dt="2026-06-09T19:27:13.219" v="1191" actId="1076"/>
          <ac:graphicFrameMkLst>
            <pc:docMk/>
            <pc:sldMk cId="1057789047" sldId="343"/>
            <ac:graphicFrameMk id="9" creationId="{3BCE25DA-EDC0-842B-3823-8406141F6D65}"/>
          </ac:graphicFrameMkLst>
        </pc:graphicFrameChg>
        <pc:picChg chg="mod">
          <ac:chgData name="Baron, Alanah" userId="78e71439-4559-4ad5-9585-85d797c8e274" providerId="ADAL" clId="{01EA15F9-8353-4E87-80C3-81476FB7C154}" dt="2026-06-09T19:27:16.434" v="1192" actId="14100"/>
          <ac:picMkLst>
            <pc:docMk/>
            <pc:sldMk cId="1057789047" sldId="343"/>
            <ac:picMk id="6" creationId="{DF9F9831-B4C3-9C2A-FB32-BDE9B82A279A}"/>
          </ac:picMkLst>
        </pc:picChg>
        <pc:picChg chg="add mod">
          <ac:chgData name="Baron, Alanah" userId="78e71439-4559-4ad5-9585-85d797c8e274" providerId="ADAL" clId="{01EA15F9-8353-4E87-80C3-81476FB7C154}" dt="2026-06-09T17:40:06.691" v="617" actId="14100"/>
          <ac:picMkLst>
            <pc:docMk/>
            <pc:sldMk cId="1057789047" sldId="343"/>
            <ac:picMk id="8" creationId="{3601F03B-4953-6AC6-7F1B-9CEC84DBA0DE}"/>
          </ac:picMkLst>
        </pc:picChg>
      </pc:sldChg>
      <pc:sldChg chg="addSp delSp modSp add mod">
        <pc:chgData name="Baron, Alanah" userId="78e71439-4559-4ad5-9585-85d797c8e274" providerId="ADAL" clId="{01EA15F9-8353-4E87-80C3-81476FB7C154}" dt="2026-06-09T20:34:38.694" v="1596" actId="14100"/>
        <pc:sldMkLst>
          <pc:docMk/>
          <pc:sldMk cId="2371893346" sldId="344"/>
        </pc:sldMkLst>
        <pc:spChg chg="mod">
          <ac:chgData name="Baron, Alanah" userId="78e71439-4559-4ad5-9585-85d797c8e274" providerId="ADAL" clId="{01EA15F9-8353-4E87-80C3-81476FB7C154}" dt="2026-06-08T20:20:55.751" v="381"/>
          <ac:spMkLst>
            <pc:docMk/>
            <pc:sldMk cId="2371893346" sldId="344"/>
            <ac:spMk id="2" creationId="{1927F591-52DA-369F-7DF2-5D25C65A9A4C}"/>
          </ac:spMkLst>
        </pc:spChg>
        <pc:spChg chg="del">
          <ac:chgData name="Baron, Alanah" userId="78e71439-4559-4ad5-9585-85d797c8e274" providerId="ADAL" clId="{01EA15F9-8353-4E87-80C3-81476FB7C154}" dt="2026-06-09T18:33:39.920" v="785"/>
          <ac:spMkLst>
            <pc:docMk/>
            <pc:sldMk cId="2371893346" sldId="344"/>
            <ac:spMk id="4" creationId="{467C1B28-0102-C0E8-A00F-040B7993ED7A}"/>
          </ac:spMkLst>
        </pc:spChg>
        <pc:graphicFrameChg chg="add mod modGraphic">
          <ac:chgData name="Baron, Alanah" userId="78e71439-4559-4ad5-9585-85d797c8e274" providerId="ADAL" clId="{01EA15F9-8353-4E87-80C3-81476FB7C154}" dt="2026-06-09T20:34:38.694" v="1596" actId="14100"/>
          <ac:graphicFrameMkLst>
            <pc:docMk/>
            <pc:sldMk cId="2371893346" sldId="344"/>
            <ac:graphicFrameMk id="9" creationId="{79D50409-6FE7-5F27-7EF1-81D487B3722D}"/>
          </ac:graphicFrameMkLst>
        </pc:graphicFrameChg>
        <pc:picChg chg="mod">
          <ac:chgData name="Baron, Alanah" userId="78e71439-4559-4ad5-9585-85d797c8e274" providerId="ADAL" clId="{01EA15F9-8353-4E87-80C3-81476FB7C154}" dt="2026-06-09T19:28:42.434" v="1208" actId="14100"/>
          <ac:picMkLst>
            <pc:docMk/>
            <pc:sldMk cId="2371893346" sldId="344"/>
            <ac:picMk id="6" creationId="{7C64222B-6672-A64B-4A01-8E3FFF17A71E}"/>
          </ac:picMkLst>
        </pc:picChg>
        <pc:picChg chg="add mod">
          <ac:chgData name="Baron, Alanah" userId="78e71439-4559-4ad5-9585-85d797c8e274" providerId="ADAL" clId="{01EA15F9-8353-4E87-80C3-81476FB7C154}" dt="2026-06-09T17:40:19.483" v="619" actId="14100"/>
          <ac:picMkLst>
            <pc:docMk/>
            <pc:sldMk cId="2371893346" sldId="344"/>
            <ac:picMk id="8" creationId="{D903405D-4FBE-6117-6BAF-40813B82C7DA}"/>
          </ac:picMkLst>
        </pc:picChg>
      </pc:sldChg>
      <pc:sldChg chg="addSp delSp modSp add mod">
        <pc:chgData name="Baron, Alanah" userId="78e71439-4559-4ad5-9585-85d797c8e274" providerId="ADAL" clId="{01EA15F9-8353-4E87-80C3-81476FB7C154}" dt="2026-06-09T19:28:23.478" v="1204" actId="14100"/>
        <pc:sldMkLst>
          <pc:docMk/>
          <pc:sldMk cId="746308521" sldId="345"/>
        </pc:sldMkLst>
        <pc:spChg chg="mod">
          <ac:chgData name="Baron, Alanah" userId="78e71439-4559-4ad5-9585-85d797c8e274" providerId="ADAL" clId="{01EA15F9-8353-4E87-80C3-81476FB7C154}" dt="2026-06-08T20:21:17.307" v="383"/>
          <ac:spMkLst>
            <pc:docMk/>
            <pc:sldMk cId="746308521" sldId="345"/>
            <ac:spMk id="2" creationId="{BDBD856F-7FDC-1928-695F-F4AC2B05B3DA}"/>
          </ac:spMkLst>
        </pc:spChg>
        <pc:spChg chg="del">
          <ac:chgData name="Baron, Alanah" userId="78e71439-4559-4ad5-9585-85d797c8e274" providerId="ADAL" clId="{01EA15F9-8353-4E87-80C3-81476FB7C154}" dt="2026-06-09T18:33:47.494" v="786"/>
          <ac:spMkLst>
            <pc:docMk/>
            <pc:sldMk cId="746308521" sldId="345"/>
            <ac:spMk id="4" creationId="{D31BBA18-E639-C19B-62BE-E5AAF59B9C0B}"/>
          </ac:spMkLst>
        </pc:spChg>
        <pc:graphicFrameChg chg="add mod modGraphic">
          <ac:chgData name="Baron, Alanah" userId="78e71439-4559-4ad5-9585-85d797c8e274" providerId="ADAL" clId="{01EA15F9-8353-4E87-80C3-81476FB7C154}" dt="2026-06-09T19:28:19.772" v="1203" actId="255"/>
          <ac:graphicFrameMkLst>
            <pc:docMk/>
            <pc:sldMk cId="746308521" sldId="345"/>
            <ac:graphicFrameMk id="9" creationId="{9D4F0906-4334-7AB4-B535-52EC206686EE}"/>
          </ac:graphicFrameMkLst>
        </pc:graphicFrameChg>
        <pc:picChg chg="mod">
          <ac:chgData name="Baron, Alanah" userId="78e71439-4559-4ad5-9585-85d797c8e274" providerId="ADAL" clId="{01EA15F9-8353-4E87-80C3-81476FB7C154}" dt="2026-06-09T19:28:23.478" v="1204" actId="14100"/>
          <ac:picMkLst>
            <pc:docMk/>
            <pc:sldMk cId="746308521" sldId="345"/>
            <ac:picMk id="6" creationId="{46A3336A-83BB-8F39-4402-2F194AA6D03A}"/>
          </ac:picMkLst>
        </pc:picChg>
        <pc:picChg chg="add mod">
          <ac:chgData name="Baron, Alanah" userId="78e71439-4559-4ad5-9585-85d797c8e274" providerId="ADAL" clId="{01EA15F9-8353-4E87-80C3-81476FB7C154}" dt="2026-06-09T17:40:40.224" v="622" actId="14100"/>
          <ac:picMkLst>
            <pc:docMk/>
            <pc:sldMk cId="746308521" sldId="345"/>
            <ac:picMk id="8" creationId="{28F5C7EB-5842-A2AD-B625-90CAF067D527}"/>
          </ac:picMkLst>
        </pc:picChg>
      </pc:sldChg>
      <pc:sldChg chg="addSp delSp modSp add mod">
        <pc:chgData name="Baron, Alanah" userId="78e71439-4559-4ad5-9585-85d797c8e274" providerId="ADAL" clId="{01EA15F9-8353-4E87-80C3-81476FB7C154}" dt="2026-06-09T19:29:20.609" v="1216" actId="14100"/>
        <pc:sldMkLst>
          <pc:docMk/>
          <pc:sldMk cId="1116276423" sldId="346"/>
        </pc:sldMkLst>
        <pc:spChg chg="mod">
          <ac:chgData name="Baron, Alanah" userId="78e71439-4559-4ad5-9585-85d797c8e274" providerId="ADAL" clId="{01EA15F9-8353-4E87-80C3-81476FB7C154}" dt="2026-06-08T20:21:37.557" v="385"/>
          <ac:spMkLst>
            <pc:docMk/>
            <pc:sldMk cId="1116276423" sldId="346"/>
            <ac:spMk id="2" creationId="{24820AE3-38A8-F303-E941-400F15A0DFDD}"/>
          </ac:spMkLst>
        </pc:spChg>
        <pc:spChg chg="del">
          <ac:chgData name="Baron, Alanah" userId="78e71439-4559-4ad5-9585-85d797c8e274" providerId="ADAL" clId="{01EA15F9-8353-4E87-80C3-81476FB7C154}" dt="2026-06-09T18:33:56.356" v="787"/>
          <ac:spMkLst>
            <pc:docMk/>
            <pc:sldMk cId="1116276423" sldId="346"/>
            <ac:spMk id="4" creationId="{5821EF9D-9042-ED4A-3A72-7870CAC33523}"/>
          </ac:spMkLst>
        </pc:spChg>
        <pc:graphicFrameChg chg="add mod modGraphic">
          <ac:chgData name="Baron, Alanah" userId="78e71439-4559-4ad5-9585-85d797c8e274" providerId="ADAL" clId="{01EA15F9-8353-4E87-80C3-81476FB7C154}" dt="2026-06-09T19:29:16.735" v="1215" actId="1076"/>
          <ac:graphicFrameMkLst>
            <pc:docMk/>
            <pc:sldMk cId="1116276423" sldId="346"/>
            <ac:graphicFrameMk id="9" creationId="{703B9A8A-7C66-1311-DB24-9255096C1580}"/>
          </ac:graphicFrameMkLst>
        </pc:graphicFrameChg>
        <pc:picChg chg="mod">
          <ac:chgData name="Baron, Alanah" userId="78e71439-4559-4ad5-9585-85d797c8e274" providerId="ADAL" clId="{01EA15F9-8353-4E87-80C3-81476FB7C154}" dt="2026-06-09T19:29:20.609" v="1216" actId="14100"/>
          <ac:picMkLst>
            <pc:docMk/>
            <pc:sldMk cId="1116276423" sldId="346"/>
            <ac:picMk id="6" creationId="{6A241DB7-AC26-93E2-D8B6-8FC2B5DA168C}"/>
          </ac:picMkLst>
        </pc:picChg>
        <pc:picChg chg="add mod">
          <ac:chgData name="Baron, Alanah" userId="78e71439-4559-4ad5-9585-85d797c8e274" providerId="ADAL" clId="{01EA15F9-8353-4E87-80C3-81476FB7C154}" dt="2026-06-09T17:40:57.434" v="624" actId="14100"/>
          <ac:picMkLst>
            <pc:docMk/>
            <pc:sldMk cId="1116276423" sldId="346"/>
            <ac:picMk id="8" creationId="{F263EC8C-9350-F404-37DD-598E1830C900}"/>
          </ac:picMkLst>
        </pc:picChg>
      </pc:sldChg>
      <pc:sldChg chg="addSp delSp modSp add mod">
        <pc:chgData name="Baron, Alanah" userId="78e71439-4559-4ad5-9585-85d797c8e274" providerId="ADAL" clId="{01EA15F9-8353-4E87-80C3-81476FB7C154}" dt="2026-06-09T19:29:45.854" v="1223" actId="14100"/>
        <pc:sldMkLst>
          <pc:docMk/>
          <pc:sldMk cId="2648566604" sldId="347"/>
        </pc:sldMkLst>
        <pc:spChg chg="mod">
          <ac:chgData name="Baron, Alanah" userId="78e71439-4559-4ad5-9585-85d797c8e274" providerId="ADAL" clId="{01EA15F9-8353-4E87-80C3-81476FB7C154}" dt="2026-06-08T20:21:58.538" v="387"/>
          <ac:spMkLst>
            <pc:docMk/>
            <pc:sldMk cId="2648566604" sldId="347"/>
            <ac:spMk id="2" creationId="{58AD7E0F-016B-B042-89F4-629D97419743}"/>
          </ac:spMkLst>
        </pc:spChg>
        <pc:spChg chg="del">
          <ac:chgData name="Baron, Alanah" userId="78e71439-4559-4ad5-9585-85d797c8e274" providerId="ADAL" clId="{01EA15F9-8353-4E87-80C3-81476FB7C154}" dt="2026-06-09T18:34:05.811" v="788"/>
          <ac:spMkLst>
            <pc:docMk/>
            <pc:sldMk cId="2648566604" sldId="347"/>
            <ac:spMk id="4" creationId="{B626A788-7B62-A4C6-0D96-FDF75E8F433B}"/>
          </ac:spMkLst>
        </pc:spChg>
        <pc:graphicFrameChg chg="add mod modGraphic">
          <ac:chgData name="Baron, Alanah" userId="78e71439-4559-4ad5-9585-85d797c8e274" providerId="ADAL" clId="{01EA15F9-8353-4E87-80C3-81476FB7C154}" dt="2026-06-09T19:29:43.603" v="1222" actId="1076"/>
          <ac:graphicFrameMkLst>
            <pc:docMk/>
            <pc:sldMk cId="2648566604" sldId="347"/>
            <ac:graphicFrameMk id="9" creationId="{21A8546F-0AE8-2A8B-40D6-676C50316293}"/>
          </ac:graphicFrameMkLst>
        </pc:graphicFrameChg>
        <pc:picChg chg="mod">
          <ac:chgData name="Baron, Alanah" userId="78e71439-4559-4ad5-9585-85d797c8e274" providerId="ADAL" clId="{01EA15F9-8353-4E87-80C3-81476FB7C154}" dt="2026-06-09T19:29:45.854" v="1223" actId="14100"/>
          <ac:picMkLst>
            <pc:docMk/>
            <pc:sldMk cId="2648566604" sldId="347"/>
            <ac:picMk id="6" creationId="{8D153F67-4C22-6E8A-21CA-4F9F1B10DE4B}"/>
          </ac:picMkLst>
        </pc:picChg>
        <pc:picChg chg="add mod">
          <ac:chgData name="Baron, Alanah" userId="78e71439-4559-4ad5-9585-85d797c8e274" providerId="ADAL" clId="{01EA15F9-8353-4E87-80C3-81476FB7C154}" dt="2026-06-09T17:41:10.824" v="626" actId="14100"/>
          <ac:picMkLst>
            <pc:docMk/>
            <pc:sldMk cId="2648566604" sldId="347"/>
            <ac:picMk id="8" creationId="{E6C20134-E655-5D53-BDD0-13B3261D1877}"/>
          </ac:picMkLst>
        </pc:picChg>
      </pc:sldChg>
      <pc:sldChg chg="addSp delSp modSp add mod">
        <pc:chgData name="Baron, Alanah" userId="78e71439-4559-4ad5-9585-85d797c8e274" providerId="ADAL" clId="{01EA15F9-8353-4E87-80C3-81476FB7C154}" dt="2026-06-09T19:40:42.515" v="1230" actId="14100"/>
        <pc:sldMkLst>
          <pc:docMk/>
          <pc:sldMk cId="3865170723" sldId="348"/>
        </pc:sldMkLst>
        <pc:spChg chg="mod">
          <ac:chgData name="Baron, Alanah" userId="78e71439-4559-4ad5-9585-85d797c8e274" providerId="ADAL" clId="{01EA15F9-8353-4E87-80C3-81476FB7C154}" dt="2026-06-08T20:22:23.847" v="389"/>
          <ac:spMkLst>
            <pc:docMk/>
            <pc:sldMk cId="3865170723" sldId="348"/>
            <ac:spMk id="2" creationId="{E50573DF-6300-1ED5-1A95-FF8171F830F1}"/>
          </ac:spMkLst>
        </pc:spChg>
        <pc:spChg chg="del">
          <ac:chgData name="Baron, Alanah" userId="78e71439-4559-4ad5-9585-85d797c8e274" providerId="ADAL" clId="{01EA15F9-8353-4E87-80C3-81476FB7C154}" dt="2026-06-09T18:34:17.356" v="789"/>
          <ac:spMkLst>
            <pc:docMk/>
            <pc:sldMk cId="3865170723" sldId="348"/>
            <ac:spMk id="4" creationId="{24695633-614D-ECBA-8EA4-55BC666BDFC6}"/>
          </ac:spMkLst>
        </pc:spChg>
        <pc:graphicFrameChg chg="add mod modGraphic">
          <ac:chgData name="Baron, Alanah" userId="78e71439-4559-4ad5-9585-85d797c8e274" providerId="ADAL" clId="{01EA15F9-8353-4E87-80C3-81476FB7C154}" dt="2026-06-09T19:40:35.397" v="1229" actId="255"/>
          <ac:graphicFrameMkLst>
            <pc:docMk/>
            <pc:sldMk cId="3865170723" sldId="348"/>
            <ac:graphicFrameMk id="9" creationId="{5CC59634-C5B6-F5D2-FFCB-F5FFE4B033FC}"/>
          </ac:graphicFrameMkLst>
        </pc:graphicFrameChg>
        <pc:picChg chg="mod">
          <ac:chgData name="Baron, Alanah" userId="78e71439-4559-4ad5-9585-85d797c8e274" providerId="ADAL" clId="{01EA15F9-8353-4E87-80C3-81476FB7C154}" dt="2026-06-09T19:40:42.515" v="1230" actId="14100"/>
          <ac:picMkLst>
            <pc:docMk/>
            <pc:sldMk cId="3865170723" sldId="348"/>
            <ac:picMk id="6" creationId="{6F8D7BEE-142A-A4B3-654C-3751A3850D82}"/>
          </ac:picMkLst>
        </pc:picChg>
        <pc:picChg chg="add mod">
          <ac:chgData name="Baron, Alanah" userId="78e71439-4559-4ad5-9585-85d797c8e274" providerId="ADAL" clId="{01EA15F9-8353-4E87-80C3-81476FB7C154}" dt="2026-06-09T17:41:27.453" v="628" actId="14100"/>
          <ac:picMkLst>
            <pc:docMk/>
            <pc:sldMk cId="3865170723" sldId="348"/>
            <ac:picMk id="8" creationId="{EB4D0AAB-C164-637C-94E9-8C9459455F94}"/>
          </ac:picMkLst>
        </pc:picChg>
      </pc:sldChg>
      <pc:sldChg chg="addSp delSp modSp add mod">
        <pc:chgData name="Baron, Alanah" userId="78e71439-4559-4ad5-9585-85d797c8e274" providerId="ADAL" clId="{01EA15F9-8353-4E87-80C3-81476FB7C154}" dt="2026-06-09T20:34:13.709" v="1595" actId="1076"/>
        <pc:sldMkLst>
          <pc:docMk/>
          <pc:sldMk cId="1055590708" sldId="349"/>
        </pc:sldMkLst>
        <pc:spChg chg="mod">
          <ac:chgData name="Baron, Alanah" userId="78e71439-4559-4ad5-9585-85d797c8e274" providerId="ADAL" clId="{01EA15F9-8353-4E87-80C3-81476FB7C154}" dt="2026-06-08T20:22:42.008" v="391"/>
          <ac:spMkLst>
            <pc:docMk/>
            <pc:sldMk cId="1055590708" sldId="349"/>
            <ac:spMk id="2" creationId="{EB5F53DE-7A52-CB68-F6CB-502C731D84DA}"/>
          </ac:spMkLst>
        </pc:spChg>
        <pc:spChg chg="del">
          <ac:chgData name="Baron, Alanah" userId="78e71439-4559-4ad5-9585-85d797c8e274" providerId="ADAL" clId="{01EA15F9-8353-4E87-80C3-81476FB7C154}" dt="2026-06-09T18:34:26.357" v="790"/>
          <ac:spMkLst>
            <pc:docMk/>
            <pc:sldMk cId="1055590708" sldId="349"/>
            <ac:spMk id="4" creationId="{2EF4EA91-88AE-E67B-3E2F-ED32190523AF}"/>
          </ac:spMkLst>
        </pc:spChg>
        <pc:graphicFrameChg chg="add mod modGraphic">
          <ac:chgData name="Baron, Alanah" userId="78e71439-4559-4ad5-9585-85d797c8e274" providerId="ADAL" clId="{01EA15F9-8353-4E87-80C3-81476FB7C154}" dt="2026-06-09T20:34:13.709" v="1595" actId="1076"/>
          <ac:graphicFrameMkLst>
            <pc:docMk/>
            <pc:sldMk cId="1055590708" sldId="349"/>
            <ac:graphicFrameMk id="9" creationId="{693D4AE7-D077-562C-DE14-B8D8C11C2034}"/>
          </ac:graphicFrameMkLst>
        </pc:graphicFrameChg>
        <pc:picChg chg="mod">
          <ac:chgData name="Baron, Alanah" userId="78e71439-4559-4ad5-9585-85d797c8e274" providerId="ADAL" clId="{01EA15F9-8353-4E87-80C3-81476FB7C154}" dt="2026-06-09T19:41:11.541" v="1235" actId="14100"/>
          <ac:picMkLst>
            <pc:docMk/>
            <pc:sldMk cId="1055590708" sldId="349"/>
            <ac:picMk id="6" creationId="{698AA4AD-D3A2-C1FF-E37A-1DCCEBBF213F}"/>
          </ac:picMkLst>
        </pc:picChg>
        <pc:picChg chg="add mod">
          <ac:chgData name="Baron, Alanah" userId="78e71439-4559-4ad5-9585-85d797c8e274" providerId="ADAL" clId="{01EA15F9-8353-4E87-80C3-81476FB7C154}" dt="2026-06-09T17:41:52.895" v="631" actId="1076"/>
          <ac:picMkLst>
            <pc:docMk/>
            <pc:sldMk cId="1055590708" sldId="349"/>
            <ac:picMk id="8" creationId="{AF28F656-F505-40DF-DCC2-2B0D7AA19D2B}"/>
          </ac:picMkLst>
        </pc:picChg>
      </pc:sldChg>
      <pc:sldChg chg="add del">
        <pc:chgData name="Baron, Alanah" userId="78e71439-4559-4ad5-9585-85d797c8e274" providerId="ADAL" clId="{01EA15F9-8353-4E87-80C3-81476FB7C154}" dt="2026-06-09T17:42:26.951" v="632" actId="2696"/>
        <pc:sldMkLst>
          <pc:docMk/>
          <pc:sldMk cId="4121140129" sldId="350"/>
        </pc:sldMkLst>
      </pc:sldChg>
      <pc:sldChg chg="add del">
        <pc:chgData name="Baron, Alanah" userId="78e71439-4559-4ad5-9585-85d797c8e274" providerId="ADAL" clId="{01EA15F9-8353-4E87-80C3-81476FB7C154}" dt="2026-06-09T17:42:26.951" v="632" actId="2696"/>
        <pc:sldMkLst>
          <pc:docMk/>
          <pc:sldMk cId="1754685715" sldId="351"/>
        </pc:sldMkLst>
      </pc:sldChg>
      <pc:sldChg chg="add del">
        <pc:chgData name="Baron, Alanah" userId="78e71439-4559-4ad5-9585-85d797c8e274" providerId="ADAL" clId="{01EA15F9-8353-4E87-80C3-81476FB7C154}" dt="2026-06-09T17:42:26.951" v="632" actId="2696"/>
        <pc:sldMkLst>
          <pc:docMk/>
          <pc:sldMk cId="2629739578" sldId="352"/>
        </pc:sldMkLst>
      </pc:sldChg>
      <pc:sldChg chg="add del">
        <pc:chgData name="Baron, Alanah" userId="78e71439-4559-4ad5-9585-85d797c8e274" providerId="ADAL" clId="{01EA15F9-8353-4E87-80C3-81476FB7C154}" dt="2026-06-09T17:42:26.951" v="632" actId="2696"/>
        <pc:sldMkLst>
          <pc:docMk/>
          <pc:sldMk cId="3266989147" sldId="353"/>
        </pc:sldMkLst>
      </pc:sldChg>
      <pc:sldChg chg="add del">
        <pc:chgData name="Baron, Alanah" userId="78e71439-4559-4ad5-9585-85d797c8e274" providerId="ADAL" clId="{01EA15F9-8353-4E87-80C3-81476FB7C154}" dt="2026-06-09T17:42:26.951" v="632" actId="2696"/>
        <pc:sldMkLst>
          <pc:docMk/>
          <pc:sldMk cId="1936845693" sldId="354"/>
        </pc:sldMkLst>
      </pc:sldChg>
      <pc:sldChg chg="add del">
        <pc:chgData name="Baron, Alanah" userId="78e71439-4559-4ad5-9585-85d797c8e274" providerId="ADAL" clId="{01EA15F9-8353-4E87-80C3-81476FB7C154}" dt="2026-06-09T17:42:26.951" v="632" actId="2696"/>
        <pc:sldMkLst>
          <pc:docMk/>
          <pc:sldMk cId="2239398065" sldId="355"/>
        </pc:sldMkLst>
      </pc:sldChg>
      <pc:sldChg chg="add del">
        <pc:chgData name="Baron, Alanah" userId="78e71439-4559-4ad5-9585-85d797c8e274" providerId="ADAL" clId="{01EA15F9-8353-4E87-80C3-81476FB7C154}" dt="2026-06-09T17:42:26.951" v="632" actId="2696"/>
        <pc:sldMkLst>
          <pc:docMk/>
          <pc:sldMk cId="2087152769" sldId="356"/>
        </pc:sldMkLst>
      </pc:sldChg>
      <pc:sldChg chg="add del">
        <pc:chgData name="Baron, Alanah" userId="78e71439-4559-4ad5-9585-85d797c8e274" providerId="ADAL" clId="{01EA15F9-8353-4E87-80C3-81476FB7C154}" dt="2026-06-09T17:42:26.951" v="632" actId="2696"/>
        <pc:sldMkLst>
          <pc:docMk/>
          <pc:sldMk cId="3512069975" sldId="357"/>
        </pc:sldMkLst>
      </pc:sldChg>
      <pc:sldChg chg="add del">
        <pc:chgData name="Baron, Alanah" userId="78e71439-4559-4ad5-9585-85d797c8e274" providerId="ADAL" clId="{01EA15F9-8353-4E87-80C3-81476FB7C154}" dt="2026-06-09T17:42:26.951" v="632" actId="2696"/>
        <pc:sldMkLst>
          <pc:docMk/>
          <pc:sldMk cId="4166285612" sldId="358"/>
        </pc:sldMkLst>
      </pc:sldChg>
      <pc:sldChg chg="add del">
        <pc:chgData name="Baron, Alanah" userId="78e71439-4559-4ad5-9585-85d797c8e274" providerId="ADAL" clId="{01EA15F9-8353-4E87-80C3-81476FB7C154}" dt="2026-06-09T17:42:26.951" v="632" actId="2696"/>
        <pc:sldMkLst>
          <pc:docMk/>
          <pc:sldMk cId="2509492144" sldId="359"/>
        </pc:sldMkLst>
      </pc:sldChg>
      <pc:sldChg chg="add del">
        <pc:chgData name="Baron, Alanah" userId="78e71439-4559-4ad5-9585-85d797c8e274" providerId="ADAL" clId="{01EA15F9-8353-4E87-80C3-81476FB7C154}" dt="2026-06-09T17:42:26.951" v="632" actId="2696"/>
        <pc:sldMkLst>
          <pc:docMk/>
          <pc:sldMk cId="3800713767" sldId="360"/>
        </pc:sldMkLst>
      </pc:sldChg>
      <pc:sldChg chg="add del">
        <pc:chgData name="Baron, Alanah" userId="78e71439-4559-4ad5-9585-85d797c8e274" providerId="ADAL" clId="{01EA15F9-8353-4E87-80C3-81476FB7C154}" dt="2026-06-09T17:42:26.951" v="632" actId="2696"/>
        <pc:sldMkLst>
          <pc:docMk/>
          <pc:sldMk cId="20571709" sldId="361"/>
        </pc:sldMkLst>
      </pc:sldChg>
      <pc:sldChg chg="add del">
        <pc:chgData name="Baron, Alanah" userId="78e71439-4559-4ad5-9585-85d797c8e274" providerId="ADAL" clId="{01EA15F9-8353-4E87-80C3-81476FB7C154}" dt="2026-06-09T17:42:26.951" v="632" actId="2696"/>
        <pc:sldMkLst>
          <pc:docMk/>
          <pc:sldMk cId="2324783560" sldId="362"/>
        </pc:sldMkLst>
      </pc:sldChg>
      <pc:sldChg chg="add del">
        <pc:chgData name="Baron, Alanah" userId="78e71439-4559-4ad5-9585-85d797c8e274" providerId="ADAL" clId="{01EA15F9-8353-4E87-80C3-81476FB7C154}" dt="2026-06-09T17:42:26.951" v="632" actId="2696"/>
        <pc:sldMkLst>
          <pc:docMk/>
          <pc:sldMk cId="1695601564" sldId="363"/>
        </pc:sldMkLst>
      </pc:sldChg>
      <pc:sldChg chg="add del">
        <pc:chgData name="Baron, Alanah" userId="78e71439-4559-4ad5-9585-85d797c8e274" providerId="ADAL" clId="{01EA15F9-8353-4E87-80C3-81476FB7C154}" dt="2026-06-09T17:42:26.951" v="632" actId="2696"/>
        <pc:sldMkLst>
          <pc:docMk/>
          <pc:sldMk cId="1835624371" sldId="364"/>
        </pc:sldMkLst>
      </pc:sldChg>
      <pc:sldChg chg="add del">
        <pc:chgData name="Baron, Alanah" userId="78e71439-4559-4ad5-9585-85d797c8e274" providerId="ADAL" clId="{01EA15F9-8353-4E87-80C3-81476FB7C154}" dt="2026-06-09T17:42:26.951" v="632" actId="2696"/>
        <pc:sldMkLst>
          <pc:docMk/>
          <pc:sldMk cId="3323515106" sldId="365"/>
        </pc:sldMkLst>
      </pc:sldChg>
      <pc:sldChg chg="addSp delSp modSp add mod">
        <pc:chgData name="Baron, Alanah" userId="78e71439-4559-4ad5-9585-85d797c8e274" providerId="ADAL" clId="{01EA15F9-8353-4E87-80C3-81476FB7C154}" dt="2026-06-09T19:42:10.527" v="1243" actId="1076"/>
        <pc:sldMkLst>
          <pc:docMk/>
          <pc:sldMk cId="3310767978" sldId="367"/>
        </pc:sldMkLst>
        <pc:spChg chg="mod">
          <ac:chgData name="Baron, Alanah" userId="78e71439-4559-4ad5-9585-85d797c8e274" providerId="ADAL" clId="{01EA15F9-8353-4E87-80C3-81476FB7C154}" dt="2026-06-05T16:16:47.512" v="225"/>
          <ac:spMkLst>
            <pc:docMk/>
            <pc:sldMk cId="3310767978" sldId="367"/>
            <ac:spMk id="2" creationId="{77BAFE26-6B17-792B-1D33-2C7EEA4BD8FD}"/>
          </ac:spMkLst>
        </pc:spChg>
        <pc:spChg chg="del">
          <ac:chgData name="Baron, Alanah" userId="78e71439-4559-4ad5-9585-85d797c8e274" providerId="ADAL" clId="{01EA15F9-8353-4E87-80C3-81476FB7C154}" dt="2026-06-08T20:31:03.241" v="417"/>
          <ac:spMkLst>
            <pc:docMk/>
            <pc:sldMk cId="3310767978" sldId="367"/>
            <ac:spMk id="4" creationId="{63B7CB1F-B661-8332-975C-63EA1F6B7EF3}"/>
          </ac:spMkLst>
        </pc:spChg>
        <pc:spChg chg="mod">
          <ac:chgData name="Baron, Alanah" userId="78e71439-4559-4ad5-9585-85d797c8e274" providerId="ADAL" clId="{01EA15F9-8353-4E87-80C3-81476FB7C154}" dt="2026-06-08T20:26:41.788" v="402" actId="14100"/>
          <ac:spMkLst>
            <pc:docMk/>
            <pc:sldMk cId="3310767978" sldId="367"/>
            <ac:spMk id="5" creationId="{80E1D041-2C65-D542-C107-C5ACCF33221A}"/>
          </ac:spMkLst>
        </pc:spChg>
        <pc:graphicFrameChg chg="add mod modGraphic">
          <ac:chgData name="Baron, Alanah" userId="78e71439-4559-4ad5-9585-85d797c8e274" providerId="ADAL" clId="{01EA15F9-8353-4E87-80C3-81476FB7C154}" dt="2026-06-09T19:42:10.527" v="1243" actId="1076"/>
          <ac:graphicFrameMkLst>
            <pc:docMk/>
            <pc:sldMk cId="3310767978" sldId="367"/>
            <ac:graphicFrameMk id="7" creationId="{1B559AB8-C229-7955-BF65-39C76E077241}"/>
          </ac:graphicFrameMkLst>
        </pc:graphicFrameChg>
        <pc:picChg chg="mod">
          <ac:chgData name="Baron, Alanah" userId="78e71439-4559-4ad5-9585-85d797c8e274" providerId="ADAL" clId="{01EA15F9-8353-4E87-80C3-81476FB7C154}" dt="2026-06-09T17:58:03.209" v="662" actId="14100"/>
          <ac:picMkLst>
            <pc:docMk/>
            <pc:sldMk cId="3310767978" sldId="367"/>
            <ac:picMk id="6" creationId="{6046FD9E-636E-2DF6-F93F-4A7C4D5140CC}"/>
          </ac:picMkLst>
        </pc:picChg>
        <pc:picChg chg="add mod">
          <ac:chgData name="Baron, Alanah" userId="78e71439-4559-4ad5-9585-85d797c8e274" providerId="ADAL" clId="{01EA15F9-8353-4E87-80C3-81476FB7C154}" dt="2026-06-08T20:27:05.553" v="411" actId="1076"/>
          <ac:picMkLst>
            <pc:docMk/>
            <pc:sldMk cId="3310767978" sldId="367"/>
            <ac:picMk id="8" creationId="{1BDA1925-1D47-54E0-25B3-9DF986B3B37A}"/>
          </ac:picMkLst>
        </pc:picChg>
      </pc:sldChg>
      <pc:sldChg chg="delSp modSp add mod modClrScheme chgLayout">
        <pc:chgData name="Baron, Alanah" userId="78e71439-4559-4ad5-9585-85d797c8e274" providerId="ADAL" clId="{01EA15F9-8353-4E87-80C3-81476FB7C154}" dt="2026-06-09T20:33:46.518" v="1592" actId="20577"/>
        <pc:sldMkLst>
          <pc:docMk/>
          <pc:sldMk cId="1541948163" sldId="368"/>
        </pc:sldMkLst>
        <pc:spChg chg="mod ord">
          <ac:chgData name="Baron, Alanah" userId="78e71439-4559-4ad5-9585-85d797c8e274" providerId="ADAL" clId="{01EA15F9-8353-4E87-80C3-81476FB7C154}" dt="2026-06-09T20:33:39.738" v="1591" actId="113"/>
          <ac:spMkLst>
            <pc:docMk/>
            <pc:sldMk cId="1541948163" sldId="368"/>
            <ac:spMk id="2" creationId="{ECA70A11-23AA-C876-B5E1-3CA7B7879416}"/>
          </ac:spMkLst>
        </pc:spChg>
        <pc:spChg chg="mod ord">
          <ac:chgData name="Baron, Alanah" userId="78e71439-4559-4ad5-9585-85d797c8e274" providerId="ADAL" clId="{01EA15F9-8353-4E87-80C3-81476FB7C154}" dt="2026-06-09T20:33:46.518" v="1592" actId="20577"/>
          <ac:spMkLst>
            <pc:docMk/>
            <pc:sldMk cId="1541948163" sldId="368"/>
            <ac:spMk id="3" creationId="{12A26148-FFB9-8ABD-6BDA-FBE7A70E69C1}"/>
          </ac:spMkLst>
        </pc:spChg>
        <pc:graphicFrameChg chg="del mod ord modGraphic">
          <ac:chgData name="Baron, Alanah" userId="78e71439-4559-4ad5-9585-85d797c8e274" providerId="ADAL" clId="{01EA15F9-8353-4E87-80C3-81476FB7C154}" dt="2026-06-09T20:33:15.745" v="1569" actId="478"/>
          <ac:graphicFrameMkLst>
            <pc:docMk/>
            <pc:sldMk cId="1541948163" sldId="368"/>
            <ac:graphicFrameMk id="9" creationId="{418F75F0-CEAF-53A4-FE13-178E19507CF9}"/>
          </ac:graphicFrameMkLst>
        </pc:graphicFrameChg>
        <pc:picChg chg="del">
          <ac:chgData name="Baron, Alanah" userId="78e71439-4559-4ad5-9585-85d797c8e274" providerId="ADAL" clId="{01EA15F9-8353-4E87-80C3-81476FB7C154}" dt="2026-06-09T20:32:13.685" v="1562" actId="478"/>
          <ac:picMkLst>
            <pc:docMk/>
            <pc:sldMk cId="1541948163" sldId="368"/>
            <ac:picMk id="8" creationId="{DA95032C-D47D-6AC9-7A32-64EAA11F7944}"/>
          </ac:picMkLst>
        </pc:picChg>
      </pc:sldChg>
      <pc:sldMasterChg chg="modSldLayout">
        <pc:chgData name="Baron, Alanah" userId="78e71439-4559-4ad5-9585-85d797c8e274" providerId="ADAL" clId="{01EA15F9-8353-4E87-80C3-81476FB7C154}" dt="2026-06-08T20:32:12.964" v="419" actId="255"/>
        <pc:sldMasterMkLst>
          <pc:docMk/>
          <pc:sldMasterMk cId="3252424573" sldId="2147483648"/>
        </pc:sldMasterMkLst>
        <pc:sldLayoutChg chg="modSp mod">
          <pc:chgData name="Baron, Alanah" userId="78e71439-4559-4ad5-9585-85d797c8e274" providerId="ADAL" clId="{01EA15F9-8353-4E87-80C3-81476FB7C154}" dt="2026-06-08T20:32:12.964" v="419" actId="255"/>
          <pc:sldLayoutMkLst>
            <pc:docMk/>
            <pc:sldMasterMk cId="3252424573" sldId="2147483648"/>
            <pc:sldLayoutMk cId="2269180030" sldId="2147483652"/>
          </pc:sldLayoutMkLst>
          <pc:spChg chg="mod">
            <ac:chgData name="Baron, Alanah" userId="78e71439-4559-4ad5-9585-85d797c8e274" providerId="ADAL" clId="{01EA15F9-8353-4E87-80C3-81476FB7C154}" dt="2026-06-05T16:48:28.720" v="358" actId="14100"/>
            <ac:spMkLst>
              <pc:docMk/>
              <pc:sldMasterMk cId="3252424573" sldId="2147483648"/>
              <pc:sldLayoutMk cId="2269180030" sldId="2147483652"/>
              <ac:spMk id="2" creationId="{5D9197B6-4291-4FE7-B71C-3F0D8904AFB0}"/>
            </ac:spMkLst>
          </pc:spChg>
          <pc:spChg chg="mod">
            <ac:chgData name="Baron, Alanah" userId="78e71439-4559-4ad5-9585-85d797c8e274" providerId="ADAL" clId="{01EA15F9-8353-4E87-80C3-81476FB7C154}" dt="2026-06-08T20:32:12.964" v="419" actId="255"/>
            <ac:spMkLst>
              <pc:docMk/>
              <pc:sldMasterMk cId="3252424573" sldId="2147483648"/>
              <pc:sldLayoutMk cId="2269180030" sldId="2147483652"/>
              <ac:spMk id="4" creationId="{0F172AC9-F957-4705-B11E-14D7F0D5489E}"/>
            </ac:spMkLst>
          </pc:spChg>
        </pc:sldLayoutChg>
      </pc:sldMasterChg>
      <pc:sldMasterChg chg="new mod addSldLayout">
        <pc:chgData name="Baron, Alanah" userId="78e71439-4559-4ad5-9585-85d797c8e274" providerId="ADAL" clId="{01EA15F9-8353-4E87-80C3-81476FB7C154}" dt="2026-06-08T20:32:25.271" v="420" actId="6938"/>
        <pc:sldMasterMkLst>
          <pc:docMk/>
          <pc:sldMasterMk cId="2843535331" sldId="2147483660"/>
        </pc:sldMasterMkLst>
        <pc:sldLayoutChg chg="new replId">
          <pc:chgData name="Baron, Alanah" userId="78e71439-4559-4ad5-9585-85d797c8e274" providerId="ADAL" clId="{01EA15F9-8353-4E87-80C3-81476FB7C154}" dt="2026-06-08T20:32:25.271" v="420" actId="6938"/>
          <pc:sldLayoutMkLst>
            <pc:docMk/>
            <pc:sldMasterMk cId="2843535331" sldId="2147483660"/>
            <pc:sldLayoutMk cId="3885943783" sldId="2147483661"/>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1375995379" sldId="2147483662"/>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929284845" sldId="2147483663"/>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3127093643" sldId="2147483664"/>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3062109439" sldId="2147483665"/>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3083882285" sldId="2147483666"/>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2785634417" sldId="2147483667"/>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4186539283" sldId="2147483668"/>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3706793675" sldId="2147483669"/>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3525705250" sldId="2147483670"/>
          </pc:sldLayoutMkLst>
        </pc:sldLayoutChg>
        <pc:sldLayoutChg chg="new replId">
          <pc:chgData name="Baron, Alanah" userId="78e71439-4559-4ad5-9585-85d797c8e274" providerId="ADAL" clId="{01EA15F9-8353-4E87-80C3-81476FB7C154}" dt="2026-06-08T20:32:25.271" v="420" actId="6938"/>
          <pc:sldLayoutMkLst>
            <pc:docMk/>
            <pc:sldMasterMk cId="2843535331" sldId="2147483660"/>
            <pc:sldLayoutMk cId="4143479072" sldId="2147483671"/>
          </pc:sldLayoutMkLst>
        </pc:sldLayoutChg>
      </pc:sldMasterChg>
    </pc:docChg>
  </pc:docChgLst>
  <pc:docChgLst>
    <pc:chgData name="Baron, Alanah" userId="S::barona@issaquah.wednet.edu::78e71439-4559-4ad5-9585-85d797c8e274" providerId="AD" clId="Web-{AE3A1E72-AB5C-F052-2602-9937B164B3C7}"/>
    <pc:docChg chg="modSld">
      <pc:chgData name="Baron, Alanah" userId="S::barona@issaquah.wednet.edu::78e71439-4559-4ad5-9585-85d797c8e274" providerId="AD" clId="Web-{AE3A1E72-AB5C-F052-2602-9937B164B3C7}" dt="2026-06-05T16:46:17.829" v="6" actId="20577"/>
      <pc:docMkLst>
        <pc:docMk/>
      </pc:docMkLst>
      <pc:sldChg chg="addSp delSp modSp">
        <pc:chgData name="Baron, Alanah" userId="S::barona@issaquah.wednet.edu::78e71439-4559-4ad5-9585-85d797c8e274" providerId="AD" clId="Web-{AE3A1E72-AB5C-F052-2602-9937B164B3C7}" dt="2026-06-05T16:46:17.829" v="6" actId="20577"/>
        <pc:sldMkLst>
          <pc:docMk/>
          <pc:sldMk cId="712773805" sldId="333"/>
        </pc:sldMkLst>
        <pc:spChg chg="mod">
          <ac:chgData name="Baron, Alanah" userId="S::barona@issaquah.wednet.edu::78e71439-4559-4ad5-9585-85d797c8e274" providerId="AD" clId="Web-{AE3A1E72-AB5C-F052-2602-9937B164B3C7}" dt="2026-06-05T16:46:17.829" v="6" actId="20577"/>
          <ac:spMkLst>
            <pc:docMk/>
            <pc:sldMk cId="712773805" sldId="333"/>
            <ac:spMk id="2" creationId="{4EBCFC24-B5A1-845E-A429-E0BC5448E07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1472-F6F5-4D43-84D0-C789AF4D12D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F555CF6-606B-4B3F-9C6C-7B208D3376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C777A5-5F5B-4A6B-B409-AC05151F908D}"/>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5" name="Footer Placeholder 4">
            <a:extLst>
              <a:ext uri="{FF2B5EF4-FFF2-40B4-BE49-F238E27FC236}">
                <a16:creationId xmlns:a16="http://schemas.microsoft.com/office/drawing/2014/main" id="{872D5F0F-0407-441F-B5A6-097A1C1530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30B93B-56F9-4AAB-AAD7-EA5002ED5516}"/>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3132963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2193C-0BE6-4A68-8039-49B20EFF13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514519-EAB0-432D-97FF-C4CB7670615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8D4490-5881-4DCB-B0C7-6AA42F8194B5}"/>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5" name="Footer Placeholder 4">
            <a:extLst>
              <a:ext uri="{FF2B5EF4-FFF2-40B4-BE49-F238E27FC236}">
                <a16:creationId xmlns:a16="http://schemas.microsoft.com/office/drawing/2014/main" id="{F29D6BFC-F75C-4984-9D6D-808C1CF60F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61741A-6064-49AD-B725-C817732FF76F}"/>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5155120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E75987-B9B9-4E06-86B2-FE1DDDC32D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7C25CB-A422-4434-B3CC-54D982AF8C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F91F66-20B8-47F2-B054-05516D9DE32F}"/>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5" name="Footer Placeholder 4">
            <a:extLst>
              <a:ext uri="{FF2B5EF4-FFF2-40B4-BE49-F238E27FC236}">
                <a16:creationId xmlns:a16="http://schemas.microsoft.com/office/drawing/2014/main" id="{35545058-8FA9-4807-B697-AFAA78270A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A79AEE-987A-4927-AA08-A77A57AFA3C1}"/>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1737568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D77C-FB64-7340-E557-E5FFEF80F4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D9FB0F-670F-D30D-2E8E-FBAC4A3CFA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77ECD6-7151-BF2C-55D4-3ACAE83B8B6B}"/>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5" name="Footer Placeholder 4">
            <a:extLst>
              <a:ext uri="{FF2B5EF4-FFF2-40B4-BE49-F238E27FC236}">
                <a16:creationId xmlns:a16="http://schemas.microsoft.com/office/drawing/2014/main" id="{3A942261-DA67-54C1-0BC0-ABF99471E2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C73590-9CF0-18E4-C271-6B19C4A1679B}"/>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3885943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56B2A-B17A-7F16-6683-3AB3A0581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7ACE19-1449-4A5F-A5DB-EABA3C7E9C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06B101-E522-88C3-3E43-88BC12AA8C3F}"/>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5" name="Footer Placeholder 4">
            <a:extLst>
              <a:ext uri="{FF2B5EF4-FFF2-40B4-BE49-F238E27FC236}">
                <a16:creationId xmlns:a16="http://schemas.microsoft.com/office/drawing/2014/main" id="{282F3635-EE3E-2A1A-BDB1-633609E6EF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BC71CB-8E1D-D806-C4F1-E93D1AF4EA4B}"/>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13759953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80104-49DC-AA0B-24EE-5BF25DFB8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B2867F-6ACC-5C52-1627-E950E8087C4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56DD1C-F48A-DC86-05AD-2827397ECEFB}"/>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5" name="Footer Placeholder 4">
            <a:extLst>
              <a:ext uri="{FF2B5EF4-FFF2-40B4-BE49-F238E27FC236}">
                <a16:creationId xmlns:a16="http://schemas.microsoft.com/office/drawing/2014/main" id="{F92971F0-679A-785B-29F0-433D5C8FB9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18C89A-E410-A7C4-E1C6-FC80E1E6E103}"/>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9292848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A6754-824E-BD47-85AA-8180C43E15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B833AF-553D-3A37-38A6-FA57C652DD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779EF6-3A83-F2C7-BC9A-9E8AE7FCF0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C1F09C-76C7-41DE-4A23-71C6B1DD445F}"/>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6" name="Footer Placeholder 5">
            <a:extLst>
              <a:ext uri="{FF2B5EF4-FFF2-40B4-BE49-F238E27FC236}">
                <a16:creationId xmlns:a16="http://schemas.microsoft.com/office/drawing/2014/main" id="{448A9F19-E0E5-6ED8-C471-B6E4AEA6B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D24F5-689C-37E1-D32F-4FDB8D5A5F8C}"/>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3127093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BA2D5-89BA-4B4D-80D2-EE2388786E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2FE493-7D95-2643-3B66-FDE2D6243B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BD4919-7F4B-64C0-B9BE-FC2F1B0B6E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C447B06-9833-3CBA-8367-F46B42CAE6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DC9CA-606D-6834-0E56-5B49213EC4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A58B0B-9B06-EC18-DDE5-49843260778C}"/>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8" name="Footer Placeholder 7">
            <a:extLst>
              <a:ext uri="{FF2B5EF4-FFF2-40B4-BE49-F238E27FC236}">
                <a16:creationId xmlns:a16="http://schemas.microsoft.com/office/drawing/2014/main" id="{84A35400-98E0-A6CA-072F-3B9BC0CF96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6217DBB-466E-3EA2-7AFB-0685D2999244}"/>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30621094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FBD4B-C263-518D-377F-D3E3C48717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F0E1941-70A0-AC2C-AAB9-9F84FA62D88B}"/>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4" name="Footer Placeholder 3">
            <a:extLst>
              <a:ext uri="{FF2B5EF4-FFF2-40B4-BE49-F238E27FC236}">
                <a16:creationId xmlns:a16="http://schemas.microsoft.com/office/drawing/2014/main" id="{4FA3B610-A99A-8252-D1D3-927F44037F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865DCA-3379-583D-96CE-64DB15F73CE8}"/>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3083882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B94AD2-32CC-D55D-1C94-151EC6837CE1}"/>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3" name="Footer Placeholder 2">
            <a:extLst>
              <a:ext uri="{FF2B5EF4-FFF2-40B4-BE49-F238E27FC236}">
                <a16:creationId xmlns:a16="http://schemas.microsoft.com/office/drawing/2014/main" id="{4F5B497C-86FE-2F1A-F57F-2AB358B471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BC9D26-9606-13BC-E414-8818B90F2F6F}"/>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27856344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9ED62-4038-C7DE-5ADB-32CAAD8061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F68A10-F1D7-6CFA-F3F0-CAD360E19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39CE74-B4C1-A154-7640-65C2F3E590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6FDBFD-3AD5-D279-81AB-E30C6D09B9CA}"/>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6" name="Footer Placeholder 5">
            <a:extLst>
              <a:ext uri="{FF2B5EF4-FFF2-40B4-BE49-F238E27FC236}">
                <a16:creationId xmlns:a16="http://schemas.microsoft.com/office/drawing/2014/main" id="{8DD372A2-1A37-B469-241B-00FF29C9A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66942B-EFA1-F357-E5DB-EDF9E683D8BB}"/>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41865392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600C3-1889-4E16-AAD7-84896045C58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E3B2CA-4765-4B70-8295-D43D3C296AB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680212-41C6-46B4-B119-46F7E0E687B4}"/>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5" name="Footer Placeholder 4">
            <a:extLst>
              <a:ext uri="{FF2B5EF4-FFF2-40B4-BE49-F238E27FC236}">
                <a16:creationId xmlns:a16="http://schemas.microsoft.com/office/drawing/2014/main" id="{D24609E2-E6DA-4EBA-BE4C-75FFA82963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A050FC-5580-4CED-B33A-0CAC71E6B491}"/>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12707592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4A0E-A769-504D-E597-86272C7B00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3FCBEE-5315-7FF7-165D-E732B4C3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6C5B37-695E-3B0E-069E-2C0104BBDA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68222A-891B-928F-42A9-33E178687340}"/>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6" name="Footer Placeholder 5">
            <a:extLst>
              <a:ext uri="{FF2B5EF4-FFF2-40B4-BE49-F238E27FC236}">
                <a16:creationId xmlns:a16="http://schemas.microsoft.com/office/drawing/2014/main" id="{7559F444-44FC-498E-B28D-A573EF25ED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0597D2-D1E4-FC46-8EF5-2C631B060340}"/>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3706793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9219C-E9AB-EE77-8527-497ED560FA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25D23-F599-9161-042D-4820E10924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0AF10D-7D54-2093-D1EE-4EE62FDD2D9F}"/>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5" name="Footer Placeholder 4">
            <a:extLst>
              <a:ext uri="{FF2B5EF4-FFF2-40B4-BE49-F238E27FC236}">
                <a16:creationId xmlns:a16="http://schemas.microsoft.com/office/drawing/2014/main" id="{5761260C-35C1-B2E0-2AA0-CBBA84A94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271776-F9F9-94D2-DA42-91FAB5F0787B}"/>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352570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70C6F2-505A-D271-7860-DD914C007E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E52B42-83B2-05AA-E449-8B2EA6B4CD2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3D2F5-1032-6921-614E-347FCF25A273}"/>
              </a:ext>
            </a:extLst>
          </p:cNvPr>
          <p:cNvSpPr>
            <a:spLocks noGrp="1"/>
          </p:cNvSpPr>
          <p:nvPr>
            <p:ph type="dt" sz="half" idx="10"/>
          </p:nvPr>
        </p:nvSpPr>
        <p:spPr/>
        <p:txBody>
          <a:bodyPr/>
          <a:lstStyle/>
          <a:p>
            <a:fld id="{C3CFA113-A709-489B-9AC7-A3B0B5F80072}" type="datetimeFigureOut">
              <a:rPr lang="en-US" smtClean="0"/>
              <a:t>6/26/2026</a:t>
            </a:fld>
            <a:endParaRPr lang="en-US"/>
          </a:p>
        </p:txBody>
      </p:sp>
      <p:sp>
        <p:nvSpPr>
          <p:cNvPr id="5" name="Footer Placeholder 4">
            <a:extLst>
              <a:ext uri="{FF2B5EF4-FFF2-40B4-BE49-F238E27FC236}">
                <a16:creationId xmlns:a16="http://schemas.microsoft.com/office/drawing/2014/main" id="{DBB75451-6CDD-1D41-E17F-57834F701C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C9BD4-D573-79AD-10DC-9F01AAC60AFE}"/>
              </a:ext>
            </a:extLst>
          </p:cNvPr>
          <p:cNvSpPr>
            <a:spLocks noGrp="1"/>
          </p:cNvSpPr>
          <p:nvPr>
            <p:ph type="sldNum" sz="quarter" idx="12"/>
          </p:nvPr>
        </p:nvSpPr>
        <p:spPr/>
        <p:txBody>
          <a:bodyPr/>
          <a:lstStyle/>
          <a:p>
            <a:fld id="{7E2998C7-283A-4949-98AB-A73FBBDFFE4C}" type="slidenum">
              <a:rPr lang="en-US" smtClean="0"/>
              <a:t>‹#›</a:t>
            </a:fld>
            <a:endParaRPr lang="en-US"/>
          </a:p>
        </p:txBody>
      </p:sp>
    </p:spTree>
    <p:extLst>
      <p:ext uri="{BB962C8B-B14F-4D97-AF65-F5344CB8AC3E}">
        <p14:creationId xmlns:p14="http://schemas.microsoft.com/office/powerpoint/2010/main" val="4143479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C1970-3D46-4DE8-A4BB-93D5EBF6BF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4654D1-0F0C-4600-AE4B-DFDEB18E16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4E251BC-E41B-4806-9439-54188B3AFBDB}"/>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5" name="Footer Placeholder 4">
            <a:extLst>
              <a:ext uri="{FF2B5EF4-FFF2-40B4-BE49-F238E27FC236}">
                <a16:creationId xmlns:a16="http://schemas.microsoft.com/office/drawing/2014/main" id="{6803C465-77AD-4A1A-A8F8-2D1E0F0D0C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83CF6C-3C33-493B-8AA4-5CBCF0B1A45D}"/>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24446372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197B6-4291-4FE7-B71C-3F0D8904AFB0}"/>
              </a:ext>
            </a:extLst>
          </p:cNvPr>
          <p:cNvSpPr>
            <a:spLocks noGrp="1"/>
          </p:cNvSpPr>
          <p:nvPr>
            <p:ph type="title"/>
          </p:nvPr>
        </p:nvSpPr>
        <p:spPr>
          <a:xfrm>
            <a:off x="0" y="1"/>
            <a:ext cx="11353800" cy="1085849"/>
          </a:xfrm>
        </p:spPr>
        <p:txBody>
          <a:bodyPr/>
          <a:lstStyle>
            <a:lvl1pPr>
              <a:defRPr b="1">
                <a:latin typeface="Segoe UI Black" panose="020B0A02040204020203" pitchFamily="34" charset="0"/>
                <a:ea typeface="Segoe UI Black" panose="020B0A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EAB0471-B1F4-476F-BC17-AA4899BE62BA}"/>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0F172AC9-F957-4705-B11E-14D7F0D5489E}"/>
              </a:ext>
            </a:extLst>
          </p:cNvPr>
          <p:cNvSpPr>
            <a:spLocks noGrp="1"/>
          </p:cNvSpPr>
          <p:nvPr>
            <p:ph sz="half" idx="2" hasCustomPrompt="1"/>
          </p:nvPr>
        </p:nvSpPr>
        <p:spPr>
          <a:xfrm>
            <a:off x="6172200" y="1825625"/>
            <a:ext cx="5181600" cy="4351338"/>
          </a:xfrm>
        </p:spPr>
        <p:txBody>
          <a:bodyPr/>
          <a:lstStyle>
            <a:lvl1pPr>
              <a:defRPr sz="2400">
                <a:latin typeface="+mn-lt"/>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7AD2BF6F-CCD9-417C-BDAA-EB930E7B2D7E}"/>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6" name="Footer Placeholder 5">
            <a:extLst>
              <a:ext uri="{FF2B5EF4-FFF2-40B4-BE49-F238E27FC236}">
                <a16:creationId xmlns:a16="http://schemas.microsoft.com/office/drawing/2014/main" id="{6928C276-3E08-42F8-B990-1BCB211DAE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790BEE-6DBE-4C47-BBDB-400B60E402DA}"/>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226918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AA771-3039-4EFA-AB4E-DE7965622C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E4C2180-5D94-42A6-9FC0-674A6D07B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DFB2138-E8D5-472E-9CBF-2647A4DB78C2}"/>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465C34-C13C-4966-8A2E-0EEC70D807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8076F45-44E5-4ECE-A55A-21CE9C30B22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AB26A3-BD6B-4EC7-A7EC-24201E770E83}"/>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8" name="Footer Placeholder 7">
            <a:extLst>
              <a:ext uri="{FF2B5EF4-FFF2-40B4-BE49-F238E27FC236}">
                <a16:creationId xmlns:a16="http://schemas.microsoft.com/office/drawing/2014/main" id="{9DE110E0-8816-4F52-8043-3A08F18D19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CAE6D33-15C2-4E05-86F6-A63543E7B965}"/>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1731243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C3D08-6ACE-4E29-BD66-B52AC113D0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4AB09B-798C-4581-803E-B995F0CEB84A}"/>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4" name="Footer Placeholder 3">
            <a:extLst>
              <a:ext uri="{FF2B5EF4-FFF2-40B4-BE49-F238E27FC236}">
                <a16:creationId xmlns:a16="http://schemas.microsoft.com/office/drawing/2014/main" id="{00EFE3DF-199A-4B0A-9518-A3D6EEF56A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A2096E-0289-49C2-A10A-4E3345932C94}"/>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3894725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0CD04D-9765-4349-9116-E4539CAAF7AE}"/>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3" name="Footer Placeholder 2">
            <a:extLst>
              <a:ext uri="{FF2B5EF4-FFF2-40B4-BE49-F238E27FC236}">
                <a16:creationId xmlns:a16="http://schemas.microsoft.com/office/drawing/2014/main" id="{2DD1B5BA-ABAF-429F-9AF9-C2EDAAE9A5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450F13-9BAB-4859-A25D-666F9DD66F26}"/>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3701785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1B639B-5439-44CF-81E0-CE7CE52E08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254B7C-A728-44A0-BE26-93E9F63920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8A0383-2EBD-4E85-9095-640EA9B50D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64EC76-CEFF-4A62-A528-A6A888C7C1B3}"/>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6" name="Footer Placeholder 5">
            <a:extLst>
              <a:ext uri="{FF2B5EF4-FFF2-40B4-BE49-F238E27FC236}">
                <a16:creationId xmlns:a16="http://schemas.microsoft.com/office/drawing/2014/main" id="{A33D16FF-6240-4AA5-A82D-16743452B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F8D69A-5437-40B3-B942-62419739F4B8}"/>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408930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80907-9597-4320-9C0A-64E11CFDC7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70C0DD5-2FBC-4A4A-B1C4-004790541F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C5E1808-1DE1-43BC-9E35-295CF0493C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808D20-A65C-4B0C-8D15-DFDF8B5BC7CA}"/>
              </a:ext>
            </a:extLst>
          </p:cNvPr>
          <p:cNvSpPr>
            <a:spLocks noGrp="1"/>
          </p:cNvSpPr>
          <p:nvPr>
            <p:ph type="dt" sz="half" idx="10"/>
          </p:nvPr>
        </p:nvSpPr>
        <p:spPr/>
        <p:txBody>
          <a:bodyPr/>
          <a:lstStyle/>
          <a:p>
            <a:fld id="{59C71038-0AF3-41FC-8AD3-3C9B94742F85}" type="datetimeFigureOut">
              <a:rPr lang="en-US" smtClean="0"/>
              <a:t>6/26/2026</a:t>
            </a:fld>
            <a:endParaRPr lang="en-US"/>
          </a:p>
        </p:txBody>
      </p:sp>
      <p:sp>
        <p:nvSpPr>
          <p:cNvPr id="6" name="Footer Placeholder 5">
            <a:extLst>
              <a:ext uri="{FF2B5EF4-FFF2-40B4-BE49-F238E27FC236}">
                <a16:creationId xmlns:a16="http://schemas.microsoft.com/office/drawing/2014/main" id="{5DE3BC76-BA5C-4EC3-AABB-D9B8D83D64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68096-5DB1-4D15-939A-D8FF43B4C692}"/>
              </a:ext>
            </a:extLst>
          </p:cNvPr>
          <p:cNvSpPr>
            <a:spLocks noGrp="1"/>
          </p:cNvSpPr>
          <p:nvPr>
            <p:ph type="sldNum" sz="quarter" idx="12"/>
          </p:nvPr>
        </p:nvSpPr>
        <p:spPr/>
        <p:txBody>
          <a:bodyPr/>
          <a:lstStyle/>
          <a:p>
            <a:fld id="{DFD7D826-9953-4860-8C08-1E81A6B0215A}" type="slidenum">
              <a:rPr lang="en-US" smtClean="0"/>
              <a:t>‹#›</a:t>
            </a:fld>
            <a:endParaRPr lang="en-US"/>
          </a:p>
        </p:txBody>
      </p:sp>
    </p:spTree>
    <p:extLst>
      <p:ext uri="{BB962C8B-B14F-4D97-AF65-F5344CB8AC3E}">
        <p14:creationId xmlns:p14="http://schemas.microsoft.com/office/powerpoint/2010/main" val="349160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F37143-4EBA-4EE8-96FB-C6E638872F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38D52DD-193C-4962-8F48-1675E95433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7714DA-154D-4FB1-A50D-077A6BE3A8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C71038-0AF3-41FC-8AD3-3C9B94742F85}" type="datetimeFigureOut">
              <a:rPr lang="en-US" smtClean="0"/>
              <a:t>6/26/2026</a:t>
            </a:fld>
            <a:endParaRPr lang="en-US"/>
          </a:p>
        </p:txBody>
      </p:sp>
      <p:sp>
        <p:nvSpPr>
          <p:cNvPr id="5" name="Footer Placeholder 4">
            <a:extLst>
              <a:ext uri="{FF2B5EF4-FFF2-40B4-BE49-F238E27FC236}">
                <a16:creationId xmlns:a16="http://schemas.microsoft.com/office/drawing/2014/main" id="{5C6F694A-82A3-4764-B606-6681D7EBA5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B32AFB9-13F6-45A5-820E-A29C44F3D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D7D826-9953-4860-8C08-1E81A6B0215A}" type="slidenum">
              <a:rPr lang="en-US" smtClean="0"/>
              <a:t>‹#›</a:t>
            </a:fld>
            <a:endParaRPr lang="en-US"/>
          </a:p>
        </p:txBody>
      </p:sp>
    </p:spTree>
    <p:extLst>
      <p:ext uri="{BB962C8B-B14F-4D97-AF65-F5344CB8AC3E}">
        <p14:creationId xmlns:p14="http://schemas.microsoft.com/office/powerpoint/2010/main" val="32524245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DC4666-4CEC-0C12-32E0-F4592D4181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239C0D8-6132-1379-B58D-692D04CF22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D8AFEB-FD32-0C95-81DE-9479174C6C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3CFA113-A709-489B-9AC7-A3B0B5F80072}" type="datetimeFigureOut">
              <a:rPr lang="en-US" smtClean="0"/>
              <a:t>6/26/2026</a:t>
            </a:fld>
            <a:endParaRPr lang="en-US"/>
          </a:p>
        </p:txBody>
      </p:sp>
      <p:sp>
        <p:nvSpPr>
          <p:cNvPr id="5" name="Footer Placeholder 4">
            <a:extLst>
              <a:ext uri="{FF2B5EF4-FFF2-40B4-BE49-F238E27FC236}">
                <a16:creationId xmlns:a16="http://schemas.microsoft.com/office/drawing/2014/main" id="{A2844383-EA39-41F2-C67D-E84DFAAF0C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3FC00FC-D24E-8918-36E6-4B0284F55FC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E2998C7-283A-4949-98AB-A73FBBDFFE4C}" type="slidenum">
              <a:rPr lang="en-US" smtClean="0"/>
              <a:t>‹#›</a:t>
            </a:fld>
            <a:endParaRPr lang="en-US"/>
          </a:p>
        </p:txBody>
      </p:sp>
    </p:spTree>
    <p:extLst>
      <p:ext uri="{BB962C8B-B14F-4D97-AF65-F5344CB8AC3E}">
        <p14:creationId xmlns:p14="http://schemas.microsoft.com/office/powerpoint/2010/main" val="28435353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2DD71-1322-4C5A-A2DA-54E7CF1339DC}"/>
              </a:ext>
            </a:extLst>
          </p:cNvPr>
          <p:cNvSpPr>
            <a:spLocks noGrp="1"/>
          </p:cNvSpPr>
          <p:nvPr>
            <p:ph type="ctrTitle"/>
          </p:nvPr>
        </p:nvSpPr>
        <p:spPr>
          <a:xfrm>
            <a:off x="6096001" y="1342663"/>
            <a:ext cx="5953246" cy="3044142"/>
          </a:xfrm>
        </p:spPr>
        <p:txBody>
          <a:bodyPr anchor="b">
            <a:normAutofit fontScale="90000"/>
          </a:bodyPr>
          <a:lstStyle/>
          <a:p>
            <a:pPr algn="l"/>
            <a:r>
              <a:rPr lang="en-US" sz="5400" b="1" dirty="0">
                <a:solidFill>
                  <a:schemeClr val="bg1"/>
                </a:solidFill>
                <a:latin typeface="Segoe UI"/>
                <a:ea typeface="Segoe UI Black"/>
                <a:cs typeface="Segoe UI"/>
              </a:rPr>
              <a:t>Skyline High School:</a:t>
            </a:r>
            <a:br>
              <a:rPr lang="en-US" sz="5400" b="1" dirty="0">
                <a:solidFill>
                  <a:schemeClr val="bg1"/>
                </a:solidFill>
                <a:latin typeface="Segoe UI"/>
                <a:ea typeface="Segoe UI Black"/>
                <a:cs typeface="Segoe UI"/>
              </a:rPr>
            </a:br>
            <a:r>
              <a:rPr lang="en-US" sz="5400" b="1" dirty="0">
                <a:solidFill>
                  <a:schemeClr val="bg1"/>
                </a:solidFill>
                <a:latin typeface="Segoe UI"/>
                <a:ea typeface="Segoe UI Black"/>
                <a:cs typeface="Segoe UI"/>
              </a:rPr>
              <a:t>Student of the Quarter</a:t>
            </a:r>
          </a:p>
        </p:txBody>
      </p:sp>
      <p:sp>
        <p:nvSpPr>
          <p:cNvPr id="3" name="Subtitle 2">
            <a:extLst>
              <a:ext uri="{FF2B5EF4-FFF2-40B4-BE49-F238E27FC236}">
                <a16:creationId xmlns:a16="http://schemas.microsoft.com/office/drawing/2014/main" id="{6D298D02-4FA0-4333-B780-D5FF60281F50}"/>
              </a:ext>
            </a:extLst>
          </p:cNvPr>
          <p:cNvSpPr>
            <a:spLocks noGrp="1"/>
          </p:cNvSpPr>
          <p:nvPr>
            <p:ph type="subTitle" idx="1"/>
          </p:nvPr>
        </p:nvSpPr>
        <p:spPr>
          <a:xfrm>
            <a:off x="6172782" y="4750894"/>
            <a:ext cx="5219095" cy="411416"/>
          </a:xfrm>
        </p:spPr>
        <p:txBody>
          <a:bodyPr anchor="t">
            <a:normAutofit/>
          </a:bodyPr>
          <a:lstStyle/>
          <a:p>
            <a:pPr algn="l"/>
            <a:r>
              <a:rPr lang="en-US" sz="2000" dirty="0">
                <a:solidFill>
                  <a:schemeClr val="bg1"/>
                </a:solidFill>
                <a:latin typeface="Segoe UI" panose="020B0502040204020203" pitchFamily="34" charset="0"/>
                <a:cs typeface="Segoe UI" panose="020B0502040204020203" pitchFamily="34" charset="0"/>
              </a:rPr>
              <a:t>Spring 2025-2026</a:t>
            </a:r>
          </a:p>
        </p:txBody>
      </p:sp>
      <p:sp>
        <p:nvSpPr>
          <p:cNvPr id="12" name="Freeform: Shape 11">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8E71A71-E8A2-4CED-91D9-3EC57143735B}"/>
              </a:ext>
            </a:extLst>
          </p:cNvPr>
          <p:cNvSpPr/>
          <p:nvPr/>
        </p:nvSpPr>
        <p:spPr>
          <a:xfrm>
            <a:off x="0" y="6585358"/>
            <a:ext cx="12222759" cy="289420"/>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9">
            <a:extLst>
              <a:ext uri="{FF2B5EF4-FFF2-40B4-BE49-F238E27FC236}">
                <a16:creationId xmlns:a16="http://schemas.microsoft.com/office/drawing/2014/main" id="{FC6D7B3C-3D6E-41CD-B61C-58C5C8851C24}"/>
              </a:ext>
            </a:extLst>
          </p:cNvPr>
          <p:cNvSpPr/>
          <p:nvPr/>
        </p:nvSpPr>
        <p:spPr>
          <a:xfrm>
            <a:off x="393629" y="157119"/>
            <a:ext cx="4651708" cy="4705338"/>
          </a:xfrm>
          <a:custGeom>
            <a:avLst/>
            <a:gdLst/>
            <a:ahLst/>
            <a:cxnLst/>
            <a:rect l="l" t="t" r="r" b="b"/>
            <a:pathLst>
              <a:path w="6532615" h="6532615">
                <a:moveTo>
                  <a:pt x="0" y="0"/>
                </a:moveTo>
                <a:lnTo>
                  <a:pt x="6532615" y="0"/>
                </a:lnTo>
                <a:lnTo>
                  <a:pt x="6532615" y="6532616"/>
                </a:lnTo>
                <a:lnTo>
                  <a:pt x="0" y="6532616"/>
                </a:lnTo>
                <a:lnTo>
                  <a:pt x="0" y="0"/>
                </a:lnTo>
                <a:close/>
              </a:path>
            </a:pathLst>
          </a:custGeom>
          <a:blipFill>
            <a:blip r:embed="rId2"/>
            <a:stretch>
              <a:fillRect/>
            </a:stretch>
          </a:blipFill>
        </p:spPr>
        <p:txBody>
          <a:bodyPr/>
          <a:lstStyle/>
          <a:p>
            <a:endParaRPr lang="en-US"/>
          </a:p>
        </p:txBody>
      </p:sp>
    </p:spTree>
    <p:extLst>
      <p:ext uri="{BB962C8B-B14F-4D97-AF65-F5344CB8AC3E}">
        <p14:creationId xmlns:p14="http://schemas.microsoft.com/office/powerpoint/2010/main" val="4258616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FE1D4-2579-C36A-E5BD-29B6890B4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339C58-4BCB-02D9-03DF-D14EE7CF08D0}"/>
              </a:ext>
            </a:extLst>
          </p:cNvPr>
          <p:cNvSpPr>
            <a:spLocks noGrp="1"/>
          </p:cNvSpPr>
          <p:nvPr>
            <p:ph type="title"/>
          </p:nvPr>
        </p:nvSpPr>
        <p:spPr/>
        <p:txBody>
          <a:bodyPr/>
          <a:lstStyle/>
          <a:p>
            <a:r>
              <a:rPr lang="en-US" dirty="0"/>
              <a:t>Nathan Alexander Campbell</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BF0EFDAA-66A0-2892-5D71-86AF02EFB6E7}"/>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8" name="Content Placeholder 7">
            <a:extLst>
              <a:ext uri="{FF2B5EF4-FFF2-40B4-BE49-F238E27FC236}">
                <a16:creationId xmlns:a16="http://schemas.microsoft.com/office/drawing/2014/main" id="{C80666A5-7B1C-8751-06BB-FCD6691AFF6A}"/>
              </a:ext>
            </a:extLst>
          </p:cNvPr>
          <p:cNvGraphicFramePr>
            <a:graphicFrameLocks noGrp="1"/>
          </p:cNvGraphicFramePr>
          <p:nvPr>
            <p:ph sz="half" idx="2"/>
            <p:extLst>
              <p:ext uri="{D42A27DB-BD31-4B8C-83A1-F6EECF244321}">
                <p14:modId xmlns:p14="http://schemas.microsoft.com/office/powerpoint/2010/main" val="3177808093"/>
              </p:ext>
            </p:extLst>
          </p:nvPr>
        </p:nvGraphicFramePr>
        <p:xfrm>
          <a:off x="5813116" y="1425494"/>
          <a:ext cx="5392522" cy="3485937"/>
        </p:xfrm>
        <a:graphic>
          <a:graphicData uri="http://schemas.openxmlformats.org/drawingml/2006/table">
            <a:tbl>
              <a:tblPr/>
              <a:tblGrid>
                <a:gridCol w="5392522">
                  <a:extLst>
                    <a:ext uri="{9D8B030D-6E8A-4147-A177-3AD203B41FA5}">
                      <a16:colId xmlns:a16="http://schemas.microsoft.com/office/drawing/2014/main" val="2973490661"/>
                    </a:ext>
                  </a:extLst>
                </a:gridCol>
              </a:tblGrid>
              <a:tr h="3485937">
                <a:tc>
                  <a:txBody>
                    <a:bodyPr/>
                    <a:lstStyle/>
                    <a:p>
                      <a:pPr algn="l" fontAlgn="b">
                        <a:buNone/>
                      </a:pPr>
                      <a:r>
                        <a:rPr lang="en-US" sz="2800" b="0" i="0" u="none" strike="noStrike" dirty="0">
                          <a:solidFill>
                            <a:srgbClr val="000000"/>
                          </a:solidFill>
                          <a:effectLst/>
                          <a:latin typeface="Calibri" panose="020F0502020204030204" pitchFamily="34" charset="0"/>
                        </a:rPr>
                        <a:t>Dr. Sharma nominates Nathan for exhibiting complete academic integrity in data collection. Nathan never "fudges" numbers to match a theoretical value. Nathan respects strict lab safety protocols, and credits others' ideas during collaborative research.</a:t>
                      </a:r>
                    </a:p>
                  </a:txBody>
                  <a:tcPr marL="9028" marR="9028" marT="9028" marB="43333" anchor="b">
                    <a:lnL>
                      <a:noFill/>
                    </a:lnL>
                    <a:lnR>
                      <a:noFill/>
                    </a:lnR>
                    <a:lnT>
                      <a:noFill/>
                    </a:lnT>
                    <a:lnB>
                      <a:noFill/>
                    </a:lnB>
                    <a:solidFill>
                      <a:srgbClr val="FFFFFF"/>
                    </a:solidFill>
                  </a:tcPr>
                </a:tc>
                <a:extLst>
                  <a:ext uri="{0D108BD9-81ED-4DB2-BD59-A6C34878D82A}">
                    <a16:rowId xmlns:a16="http://schemas.microsoft.com/office/drawing/2014/main" val="795404211"/>
                  </a:ext>
                </a:extLst>
              </a:tr>
            </a:tbl>
          </a:graphicData>
        </a:graphic>
      </p:graphicFrame>
      <p:sp>
        <p:nvSpPr>
          <p:cNvPr id="5" name="Rectangle 4">
            <a:extLst>
              <a:ext uri="{FF2B5EF4-FFF2-40B4-BE49-F238E27FC236}">
                <a16:creationId xmlns:a16="http://schemas.microsoft.com/office/drawing/2014/main" id="{35D0EE52-2B9B-C063-384B-AE839EC3144B}"/>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31468B-2A74-41A7-12B1-55C6F9B82436}"/>
              </a:ext>
            </a:extLst>
          </p:cNvPr>
          <p:cNvPicPr>
            <a:picLocks noChangeAspect="1"/>
          </p:cNvPicPr>
          <p:nvPr/>
        </p:nvPicPr>
        <p:blipFill>
          <a:blip r:embed="rId2">
            <a:alphaModFix amt="50000"/>
          </a:blip>
          <a:stretch>
            <a:fillRect/>
          </a:stretch>
        </p:blipFill>
        <p:spPr>
          <a:xfrm>
            <a:off x="11205638" y="96653"/>
            <a:ext cx="889884" cy="1002305"/>
          </a:xfrm>
          <a:prstGeom prst="rect">
            <a:avLst/>
          </a:prstGeom>
        </p:spPr>
      </p:pic>
      <p:pic>
        <p:nvPicPr>
          <p:cNvPr id="7" name="Image 65">
            <a:extLst>
              <a:ext uri="{FF2B5EF4-FFF2-40B4-BE49-F238E27FC236}">
                <a16:creationId xmlns:a16="http://schemas.microsoft.com/office/drawing/2014/main" id="{24AB84C1-9DA2-60BF-A40A-3E2974B1DE89}"/>
              </a:ext>
            </a:extLst>
          </p:cNvPr>
          <p:cNvPicPr>
            <a:picLocks/>
          </p:cNvPicPr>
          <p:nvPr/>
        </p:nvPicPr>
        <p:blipFill>
          <a:blip r:embed="rId3" cstate="print"/>
          <a:stretch>
            <a:fillRect/>
          </a:stretch>
        </p:blipFill>
        <p:spPr>
          <a:xfrm>
            <a:off x="-1" y="1499089"/>
            <a:ext cx="5497975" cy="5091113"/>
          </a:xfrm>
          <a:prstGeom prst="rect">
            <a:avLst/>
          </a:prstGeom>
        </p:spPr>
      </p:pic>
    </p:spTree>
    <p:extLst>
      <p:ext uri="{BB962C8B-B14F-4D97-AF65-F5344CB8AC3E}">
        <p14:creationId xmlns:p14="http://schemas.microsoft.com/office/powerpoint/2010/main" val="2328090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7BDC-9608-BBEE-1307-77F1D4E81C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4C4895-4A47-CA13-C536-484B9C0CEC75}"/>
              </a:ext>
            </a:extLst>
          </p:cNvPr>
          <p:cNvSpPr>
            <a:spLocks noGrp="1"/>
          </p:cNvSpPr>
          <p:nvPr>
            <p:ph type="title"/>
          </p:nvPr>
        </p:nvSpPr>
        <p:spPr/>
        <p:txBody>
          <a:bodyPr/>
          <a:lstStyle/>
          <a:p>
            <a:r>
              <a:rPr lang="en-US" dirty="0"/>
              <a:t>Elizabeth Gail Carroll</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5C84D97-B0C0-3038-B22E-04C5554D789F}"/>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81D93E3A-033F-C614-5EFF-40C6EC8FBE50}"/>
              </a:ext>
            </a:extLst>
          </p:cNvPr>
          <p:cNvGraphicFramePr>
            <a:graphicFrameLocks noGrp="1"/>
          </p:cNvGraphicFramePr>
          <p:nvPr>
            <p:ph sz="half" idx="2"/>
            <p:extLst>
              <p:ext uri="{D42A27DB-BD31-4B8C-83A1-F6EECF244321}">
                <p14:modId xmlns:p14="http://schemas.microsoft.com/office/powerpoint/2010/main" val="48878713"/>
              </p:ext>
            </p:extLst>
          </p:nvPr>
        </p:nvGraphicFramePr>
        <p:xfrm>
          <a:off x="5235499" y="1445179"/>
          <a:ext cx="6317164" cy="5151455"/>
        </p:xfrm>
        <a:graphic>
          <a:graphicData uri="http://schemas.openxmlformats.org/drawingml/2006/table">
            <a:tbl>
              <a:tblPr/>
              <a:tblGrid>
                <a:gridCol w="6317164">
                  <a:extLst>
                    <a:ext uri="{9D8B030D-6E8A-4147-A177-3AD203B41FA5}">
                      <a16:colId xmlns:a16="http://schemas.microsoft.com/office/drawing/2014/main" val="1122251912"/>
                    </a:ext>
                  </a:extLst>
                </a:gridCol>
              </a:tblGrid>
              <a:tr h="2073314">
                <a:tc>
                  <a:txBody>
                    <a:bodyPr/>
                    <a:lstStyle/>
                    <a:p>
                      <a:pPr algn="l" fontAlgn="b">
                        <a:buNone/>
                      </a:pPr>
                      <a:r>
                        <a:rPr lang="en-US" sz="2800" b="0" i="0" u="none" strike="noStrike" dirty="0">
                          <a:solidFill>
                            <a:srgbClr val="000000"/>
                          </a:solidFill>
                          <a:effectLst/>
                          <a:latin typeface="Calibri" panose="020F0502020204030204" pitchFamily="34" charset="0"/>
                        </a:rPr>
                        <a:t>Ms. Morales and Ms. Petersen nominate Ella because she is always kind, enthusiastic, and shows genuine caring about her learning and her peers. But wait! There's MORE! Ella is a strong communicator. Not only does she actively communicate with her teachers to plan around her busy equestrian competition schedule, but she also actively contributes to class discussions - the embodiment of an engaged learner. Working with Ella this year fills us with... unbridled joy.</a:t>
                      </a:r>
                    </a:p>
                  </a:txBody>
                  <a:tcPr marL="5313" marR="5313" marT="5313" marB="25502" anchor="b">
                    <a:lnL>
                      <a:noFill/>
                    </a:lnL>
                    <a:lnR>
                      <a:noFill/>
                    </a:lnR>
                    <a:lnT>
                      <a:noFill/>
                    </a:lnT>
                    <a:lnB>
                      <a:noFill/>
                    </a:lnB>
                    <a:solidFill>
                      <a:srgbClr val="FFFFFF"/>
                    </a:solidFill>
                  </a:tcPr>
                </a:tc>
                <a:extLst>
                  <a:ext uri="{0D108BD9-81ED-4DB2-BD59-A6C34878D82A}">
                    <a16:rowId xmlns:a16="http://schemas.microsoft.com/office/drawing/2014/main" val="869752342"/>
                  </a:ext>
                </a:extLst>
              </a:tr>
            </a:tbl>
          </a:graphicData>
        </a:graphic>
      </p:graphicFrame>
      <p:sp>
        <p:nvSpPr>
          <p:cNvPr id="5" name="Rectangle 4">
            <a:extLst>
              <a:ext uri="{FF2B5EF4-FFF2-40B4-BE49-F238E27FC236}">
                <a16:creationId xmlns:a16="http://schemas.microsoft.com/office/drawing/2014/main" id="{000D2B91-D23D-1D53-DADB-9E0991BE90B5}"/>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712BD09-7307-6893-985C-3A30EF2724A3}"/>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D59F62DC-ED2A-0F1E-A0A8-4D13A150199D}"/>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3831512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C03D3-BE0E-C4D4-8056-E1D2717DF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CE6788-C3CC-28DA-051D-17FA1431D64F}"/>
              </a:ext>
            </a:extLst>
          </p:cNvPr>
          <p:cNvSpPr>
            <a:spLocks noGrp="1"/>
          </p:cNvSpPr>
          <p:nvPr>
            <p:ph type="title"/>
          </p:nvPr>
        </p:nvSpPr>
        <p:spPr/>
        <p:txBody>
          <a:bodyPr/>
          <a:lstStyle/>
          <a:p>
            <a:r>
              <a:rPr lang="en-US" dirty="0"/>
              <a:t>Zane Philip Cherian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4B649B55-0F96-45F6-247C-EF06F6CCCE67}"/>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1FC82B03-73A5-AFA8-71DF-05E0C6D4EADD}"/>
              </a:ext>
            </a:extLst>
          </p:cNvPr>
          <p:cNvGraphicFramePr>
            <a:graphicFrameLocks noGrp="1"/>
          </p:cNvGraphicFramePr>
          <p:nvPr>
            <p:ph sz="half" idx="2"/>
            <p:extLst>
              <p:ext uri="{D42A27DB-BD31-4B8C-83A1-F6EECF244321}">
                <p14:modId xmlns:p14="http://schemas.microsoft.com/office/powerpoint/2010/main" val="1690829066"/>
              </p:ext>
            </p:extLst>
          </p:nvPr>
        </p:nvGraphicFramePr>
        <p:xfrm>
          <a:off x="5266476" y="1453731"/>
          <a:ext cx="5366524" cy="2615565"/>
        </p:xfrm>
        <a:graphic>
          <a:graphicData uri="http://schemas.openxmlformats.org/drawingml/2006/table">
            <a:tbl>
              <a:tblPr/>
              <a:tblGrid>
                <a:gridCol w="5366524">
                  <a:extLst>
                    <a:ext uri="{9D8B030D-6E8A-4147-A177-3AD203B41FA5}">
                      <a16:colId xmlns:a16="http://schemas.microsoft.com/office/drawing/2014/main" val="874841350"/>
                    </a:ext>
                  </a:extLst>
                </a:gridCol>
              </a:tblGrid>
              <a:tr h="2561974">
                <a:tc>
                  <a:txBody>
                    <a:bodyPr/>
                    <a:lstStyle/>
                    <a:p>
                      <a:pPr algn="l" fontAlgn="b">
                        <a:buNone/>
                      </a:pPr>
                      <a:r>
                        <a:rPr lang="en-US" sz="2800" b="0" i="0" u="none" strike="noStrike" dirty="0">
                          <a:solidFill>
                            <a:srgbClr val="000000"/>
                          </a:solidFill>
                          <a:effectLst/>
                          <a:latin typeface="Calibri" panose="020F0502020204030204" pitchFamily="34" charset="0"/>
                        </a:rPr>
                        <a:t>Mrs. Webster and Mrs. Cossano nominate Zane for demonstrating strong character and integrity in our classroom. Zane has shown a strong sense of maturity and responsibility for his learning. </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488771826"/>
                  </a:ext>
                </a:extLst>
              </a:tr>
            </a:tbl>
          </a:graphicData>
        </a:graphic>
      </p:graphicFrame>
      <p:sp>
        <p:nvSpPr>
          <p:cNvPr id="5" name="Rectangle 4">
            <a:extLst>
              <a:ext uri="{FF2B5EF4-FFF2-40B4-BE49-F238E27FC236}">
                <a16:creationId xmlns:a16="http://schemas.microsoft.com/office/drawing/2014/main" id="{4481155E-AF19-0C34-380A-A5D5109EA06D}"/>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A30428C-FA3F-1264-F845-465DD2401DC1}"/>
              </a:ext>
            </a:extLst>
          </p:cNvPr>
          <p:cNvPicPr>
            <a:picLocks noChangeAspect="1"/>
          </p:cNvPicPr>
          <p:nvPr/>
        </p:nvPicPr>
        <p:blipFill>
          <a:blip r:embed="rId2">
            <a:alphaModFix amt="50000"/>
          </a:blip>
          <a:stretch>
            <a:fillRect/>
          </a:stretch>
        </p:blipFill>
        <p:spPr>
          <a:xfrm>
            <a:off x="10806615" y="96653"/>
            <a:ext cx="1288907" cy="1451737"/>
          </a:xfrm>
          <a:prstGeom prst="rect">
            <a:avLst/>
          </a:prstGeom>
        </p:spPr>
      </p:pic>
      <p:pic>
        <p:nvPicPr>
          <p:cNvPr id="8" name="Picture 7">
            <a:extLst>
              <a:ext uri="{FF2B5EF4-FFF2-40B4-BE49-F238E27FC236}">
                <a16:creationId xmlns:a16="http://schemas.microsoft.com/office/drawing/2014/main" id="{D5D60782-5593-7B83-2E0C-49427D92526D}"/>
              </a:ext>
            </a:extLst>
          </p:cNvPr>
          <p:cNvPicPr>
            <a:picLocks noChangeAspect="1"/>
          </p:cNvPicPr>
          <p:nvPr/>
        </p:nvPicPr>
        <p:blipFill>
          <a:blip r:embed="rId3"/>
          <a:stretch>
            <a:fillRect/>
          </a:stretch>
        </p:blipFill>
        <p:spPr>
          <a:xfrm>
            <a:off x="0" y="1499090"/>
            <a:ext cx="5092861" cy="5071731"/>
          </a:xfrm>
          <a:prstGeom prst="rect">
            <a:avLst/>
          </a:prstGeom>
        </p:spPr>
      </p:pic>
    </p:spTree>
    <p:extLst>
      <p:ext uri="{BB962C8B-B14F-4D97-AF65-F5344CB8AC3E}">
        <p14:creationId xmlns:p14="http://schemas.microsoft.com/office/powerpoint/2010/main" val="3734303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1E64-458A-9F85-E8F7-E3297FAD64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79B52-5807-A1DB-32A1-C78D00E1ECCD}"/>
              </a:ext>
            </a:extLst>
          </p:cNvPr>
          <p:cNvSpPr>
            <a:spLocks noGrp="1"/>
          </p:cNvSpPr>
          <p:nvPr>
            <p:ph type="title"/>
          </p:nvPr>
        </p:nvSpPr>
        <p:spPr/>
        <p:txBody>
          <a:bodyPr/>
          <a:lstStyle/>
          <a:p>
            <a:r>
              <a:rPr lang="en-US" dirty="0"/>
              <a:t>Case Allen Christensen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00B6F7D8-5FD2-B0AA-E1AC-710E4F37B1B5}"/>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8" name="Content Placeholder 7">
            <a:extLst>
              <a:ext uri="{FF2B5EF4-FFF2-40B4-BE49-F238E27FC236}">
                <a16:creationId xmlns:a16="http://schemas.microsoft.com/office/drawing/2014/main" id="{0C1E9039-4F70-7C9C-2108-B32CDB8D2797}"/>
              </a:ext>
            </a:extLst>
          </p:cNvPr>
          <p:cNvGraphicFramePr>
            <a:graphicFrameLocks noGrp="1"/>
          </p:cNvGraphicFramePr>
          <p:nvPr>
            <p:ph sz="half" idx="2"/>
            <p:extLst>
              <p:ext uri="{D42A27DB-BD31-4B8C-83A1-F6EECF244321}">
                <p14:modId xmlns:p14="http://schemas.microsoft.com/office/powerpoint/2010/main" val="2680739103"/>
              </p:ext>
            </p:extLst>
          </p:nvPr>
        </p:nvGraphicFramePr>
        <p:xfrm>
          <a:off x="5361877" y="1450657"/>
          <a:ext cx="4914898" cy="3203168"/>
        </p:xfrm>
        <a:graphic>
          <a:graphicData uri="http://schemas.openxmlformats.org/drawingml/2006/table">
            <a:tbl>
              <a:tblPr/>
              <a:tblGrid>
                <a:gridCol w="4914898">
                  <a:extLst>
                    <a:ext uri="{9D8B030D-6E8A-4147-A177-3AD203B41FA5}">
                      <a16:colId xmlns:a16="http://schemas.microsoft.com/office/drawing/2014/main" val="1265586410"/>
                    </a:ext>
                  </a:extLst>
                </a:gridCol>
              </a:tblGrid>
              <a:tr h="3203168">
                <a:tc>
                  <a:txBody>
                    <a:bodyPr/>
                    <a:lstStyle/>
                    <a:p>
                      <a:pPr algn="l" fontAlgn="b">
                        <a:buNone/>
                      </a:pPr>
                      <a:r>
                        <a:rPr lang="en-US" sz="2800" b="0" i="0" u="none" strike="noStrike" dirty="0">
                          <a:solidFill>
                            <a:srgbClr val="000000"/>
                          </a:solidFill>
                          <a:effectLst/>
                          <a:latin typeface="Calibri" panose="020F0502020204030204" pitchFamily="34" charset="0"/>
                        </a:rPr>
                        <a:t>Mrs. Webster nominates Case for his attentiveness and willingness to collaborate with classmates. Case is up for any challenge with a positive attitude. He is a valuable member of the classroom community.</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65966716"/>
                  </a:ext>
                </a:extLst>
              </a:tr>
            </a:tbl>
          </a:graphicData>
        </a:graphic>
      </p:graphicFrame>
      <p:sp>
        <p:nvSpPr>
          <p:cNvPr id="5" name="Rectangle 4">
            <a:extLst>
              <a:ext uri="{FF2B5EF4-FFF2-40B4-BE49-F238E27FC236}">
                <a16:creationId xmlns:a16="http://schemas.microsoft.com/office/drawing/2014/main" id="{76B2A74C-3198-F32D-75D4-69297558081B}"/>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3AA45E-8267-E9FF-F027-911559839149}"/>
              </a:ext>
            </a:extLst>
          </p:cNvPr>
          <p:cNvPicPr>
            <a:picLocks noChangeAspect="1"/>
          </p:cNvPicPr>
          <p:nvPr/>
        </p:nvPicPr>
        <p:blipFill>
          <a:blip r:embed="rId2">
            <a:alphaModFix amt="50000"/>
          </a:blip>
          <a:stretch>
            <a:fillRect/>
          </a:stretch>
        </p:blipFill>
        <p:spPr>
          <a:xfrm>
            <a:off x="10850387" y="96653"/>
            <a:ext cx="1245135" cy="1402436"/>
          </a:xfrm>
          <a:prstGeom prst="rect">
            <a:avLst/>
          </a:prstGeom>
        </p:spPr>
      </p:pic>
      <p:pic>
        <p:nvPicPr>
          <p:cNvPr id="7" name="Image 84">
            <a:extLst>
              <a:ext uri="{FF2B5EF4-FFF2-40B4-BE49-F238E27FC236}">
                <a16:creationId xmlns:a16="http://schemas.microsoft.com/office/drawing/2014/main" id="{37093E49-E596-C9CF-64D4-0BD57987FF6A}"/>
              </a:ext>
            </a:extLst>
          </p:cNvPr>
          <p:cNvPicPr>
            <a:picLocks/>
          </p:cNvPicPr>
          <p:nvPr/>
        </p:nvPicPr>
        <p:blipFill>
          <a:blip r:embed="rId3" cstate="print"/>
          <a:stretch>
            <a:fillRect/>
          </a:stretch>
        </p:blipFill>
        <p:spPr>
          <a:xfrm>
            <a:off x="-1" y="1499089"/>
            <a:ext cx="5181599" cy="5091113"/>
          </a:xfrm>
          <a:prstGeom prst="rect">
            <a:avLst/>
          </a:prstGeom>
        </p:spPr>
      </p:pic>
    </p:spTree>
    <p:extLst>
      <p:ext uri="{BB962C8B-B14F-4D97-AF65-F5344CB8AC3E}">
        <p14:creationId xmlns:p14="http://schemas.microsoft.com/office/powerpoint/2010/main" val="1730337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65DF9-495A-2B79-9F06-D7C06ADA2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44CEF-FDFC-8E87-41DB-05361CC7768F}"/>
              </a:ext>
            </a:extLst>
          </p:cNvPr>
          <p:cNvSpPr>
            <a:spLocks noGrp="1"/>
          </p:cNvSpPr>
          <p:nvPr>
            <p:ph type="title"/>
          </p:nvPr>
        </p:nvSpPr>
        <p:spPr/>
        <p:txBody>
          <a:bodyPr/>
          <a:lstStyle/>
          <a:p>
            <a:r>
              <a:rPr lang="en-US" dirty="0"/>
              <a:t>Lauren Taylor Christensen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47459CD5-19F9-E72A-E2E3-BDCF3715E7A9}"/>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8" name="Content Placeholder 7">
            <a:extLst>
              <a:ext uri="{FF2B5EF4-FFF2-40B4-BE49-F238E27FC236}">
                <a16:creationId xmlns:a16="http://schemas.microsoft.com/office/drawing/2014/main" id="{644DD4A1-85A6-4C93-589F-BA21E74B0FEE}"/>
              </a:ext>
            </a:extLst>
          </p:cNvPr>
          <p:cNvGraphicFramePr>
            <a:graphicFrameLocks noGrp="1"/>
          </p:cNvGraphicFramePr>
          <p:nvPr>
            <p:ph sz="half" idx="2"/>
            <p:extLst>
              <p:ext uri="{D42A27DB-BD31-4B8C-83A1-F6EECF244321}">
                <p14:modId xmlns:p14="http://schemas.microsoft.com/office/powerpoint/2010/main" val="1629147935"/>
              </p:ext>
            </p:extLst>
          </p:nvPr>
        </p:nvGraphicFramePr>
        <p:xfrm>
          <a:off x="5452946" y="1472344"/>
          <a:ext cx="5698273" cy="4731365"/>
        </p:xfrm>
        <a:graphic>
          <a:graphicData uri="http://schemas.openxmlformats.org/drawingml/2006/table">
            <a:tbl>
              <a:tblPr/>
              <a:tblGrid>
                <a:gridCol w="5698273">
                  <a:extLst>
                    <a:ext uri="{9D8B030D-6E8A-4147-A177-3AD203B41FA5}">
                      <a16:colId xmlns:a16="http://schemas.microsoft.com/office/drawing/2014/main" val="4048116111"/>
                    </a:ext>
                  </a:extLst>
                </a:gridCol>
              </a:tblGrid>
              <a:tr h="3065773">
                <a:tc>
                  <a:txBody>
                    <a:bodyPr/>
                    <a:lstStyle/>
                    <a:p>
                      <a:pPr algn="l" fontAlgn="b">
                        <a:buNone/>
                      </a:pPr>
                      <a:r>
                        <a:rPr lang="en-US" sz="2800" b="0" i="0" u="none" strike="noStrike" dirty="0">
                          <a:solidFill>
                            <a:srgbClr val="000000"/>
                          </a:solidFill>
                          <a:effectLst/>
                          <a:latin typeface="Calibri" panose="020F0502020204030204" pitchFamily="34" charset="0"/>
                        </a:rPr>
                        <a:t>Mrs. Wagstaffe nominates Lauren for their remarkable ability to balance commitments and excel in all she applies herself to. Between jazz band, vocal jazz, percussion ensemble, and theatre, Lauren's creative endeavors require considerable energy, organization, and diligence. Mrs. Wagstaffe is impressed by Lauren's ability to somehow do it all well and with a smile on her face!</a:t>
                      </a:r>
                    </a:p>
                  </a:txBody>
                  <a:tcPr marL="6456" marR="6456" marT="6456" marB="30989" anchor="b">
                    <a:lnL>
                      <a:noFill/>
                    </a:lnL>
                    <a:lnR>
                      <a:noFill/>
                    </a:lnR>
                    <a:lnT>
                      <a:noFill/>
                    </a:lnT>
                    <a:lnB>
                      <a:noFill/>
                    </a:lnB>
                    <a:solidFill>
                      <a:srgbClr val="FFFFFF"/>
                    </a:solidFill>
                  </a:tcPr>
                </a:tc>
                <a:extLst>
                  <a:ext uri="{0D108BD9-81ED-4DB2-BD59-A6C34878D82A}">
                    <a16:rowId xmlns:a16="http://schemas.microsoft.com/office/drawing/2014/main" val="3050399891"/>
                  </a:ext>
                </a:extLst>
              </a:tr>
            </a:tbl>
          </a:graphicData>
        </a:graphic>
      </p:graphicFrame>
      <p:sp>
        <p:nvSpPr>
          <p:cNvPr id="5" name="Rectangle 4">
            <a:extLst>
              <a:ext uri="{FF2B5EF4-FFF2-40B4-BE49-F238E27FC236}">
                <a16:creationId xmlns:a16="http://schemas.microsoft.com/office/drawing/2014/main" id="{1D6B14C3-CFFB-80C6-546D-74183C0D5AE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B2993E4-D486-BA1F-2BDD-158ECAB445CB}"/>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7" name="Image 91">
            <a:extLst>
              <a:ext uri="{FF2B5EF4-FFF2-40B4-BE49-F238E27FC236}">
                <a16:creationId xmlns:a16="http://schemas.microsoft.com/office/drawing/2014/main" id="{CFE8F4AA-A603-63DB-1841-E7789B3FEEB8}"/>
              </a:ext>
            </a:extLst>
          </p:cNvPr>
          <p:cNvPicPr>
            <a:picLocks/>
          </p:cNvPicPr>
          <p:nvPr/>
        </p:nvPicPr>
        <p:blipFill>
          <a:blip r:embed="rId3" cstate="print"/>
          <a:stretch>
            <a:fillRect/>
          </a:stretch>
        </p:blipFill>
        <p:spPr>
          <a:xfrm>
            <a:off x="0" y="1499090"/>
            <a:ext cx="5181600" cy="5091113"/>
          </a:xfrm>
          <a:prstGeom prst="rect">
            <a:avLst/>
          </a:prstGeom>
        </p:spPr>
      </p:pic>
    </p:spTree>
    <p:extLst>
      <p:ext uri="{BB962C8B-B14F-4D97-AF65-F5344CB8AC3E}">
        <p14:creationId xmlns:p14="http://schemas.microsoft.com/office/powerpoint/2010/main" val="3298187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23466-56CE-A8B5-E075-69D0678D7B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721C33-91DC-23A5-295B-E2027A3D350D}"/>
              </a:ext>
            </a:extLst>
          </p:cNvPr>
          <p:cNvSpPr>
            <a:spLocks noGrp="1"/>
          </p:cNvSpPr>
          <p:nvPr>
            <p:ph type="title"/>
          </p:nvPr>
        </p:nvSpPr>
        <p:spPr/>
        <p:txBody>
          <a:bodyPr/>
          <a:lstStyle/>
          <a:p>
            <a:r>
              <a:rPr lang="en-US" dirty="0"/>
              <a:t>Louis Alexander Johan </a:t>
            </a:r>
            <a:r>
              <a:rPr lang="en-US" dirty="0" err="1"/>
              <a:t>Cottenier</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00FC6745-1754-54DC-7FB4-C604BC878599}"/>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10" name="Content Placeholder 9">
            <a:extLst>
              <a:ext uri="{FF2B5EF4-FFF2-40B4-BE49-F238E27FC236}">
                <a16:creationId xmlns:a16="http://schemas.microsoft.com/office/drawing/2014/main" id="{67421A49-FB33-9067-DED1-46942E614EF3}"/>
              </a:ext>
            </a:extLst>
          </p:cNvPr>
          <p:cNvGraphicFramePr>
            <a:graphicFrameLocks noGrp="1"/>
          </p:cNvGraphicFramePr>
          <p:nvPr>
            <p:ph sz="half" idx="2"/>
            <p:extLst>
              <p:ext uri="{D42A27DB-BD31-4B8C-83A1-F6EECF244321}">
                <p14:modId xmlns:p14="http://schemas.microsoft.com/office/powerpoint/2010/main" val="4169238847"/>
              </p:ext>
            </p:extLst>
          </p:nvPr>
        </p:nvGraphicFramePr>
        <p:xfrm>
          <a:off x="5346080" y="1412385"/>
          <a:ext cx="4648200" cy="2295525"/>
        </p:xfrm>
        <a:graphic>
          <a:graphicData uri="http://schemas.openxmlformats.org/drawingml/2006/table">
            <a:tbl>
              <a:tblPr/>
              <a:tblGrid>
                <a:gridCol w="4648200">
                  <a:extLst>
                    <a:ext uri="{9D8B030D-6E8A-4147-A177-3AD203B41FA5}">
                      <a16:colId xmlns:a16="http://schemas.microsoft.com/office/drawing/2014/main" val="3791511805"/>
                    </a:ext>
                  </a:extLst>
                </a:gridCol>
              </a:tblGrid>
              <a:tr h="2295525">
                <a:tc>
                  <a:txBody>
                    <a:bodyPr/>
                    <a:lstStyle/>
                    <a:p>
                      <a:pPr algn="l" fontAlgn="b">
                        <a:buNone/>
                      </a:pPr>
                      <a:r>
                        <a:rPr lang="en-US" sz="2800" b="0" i="0" u="none" strike="noStrike" dirty="0">
                          <a:solidFill>
                            <a:srgbClr val="000000"/>
                          </a:solidFill>
                          <a:effectLst/>
                          <a:latin typeface="Calibri" panose="020F0502020204030204" pitchFamily="34" charset="0"/>
                        </a:rPr>
                        <a:t>Mr. McKinzie "</a:t>
                      </a:r>
                      <a:r>
                        <a:rPr lang="en-US" sz="2800" b="0" i="0" u="none" strike="noStrike" dirty="0" err="1">
                          <a:solidFill>
                            <a:srgbClr val="000000"/>
                          </a:solidFill>
                          <a:effectLst/>
                          <a:latin typeface="Calibri" panose="020F0502020204030204" pitchFamily="34" charset="0"/>
                        </a:rPr>
                        <a:t>Mck</a:t>
                      </a:r>
                      <a:r>
                        <a:rPr lang="en-US" sz="2800" b="0" i="0" u="none" strike="noStrike" dirty="0">
                          <a:solidFill>
                            <a:srgbClr val="000000"/>
                          </a:solidFill>
                          <a:effectLst/>
                          <a:latin typeface="Calibri" panose="020F0502020204030204" pitchFamily="34" charset="0"/>
                        </a:rPr>
                        <a:t>" nominates Louis for always focusing on finding the answer, even if it isn't what he originally assumes.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923616210"/>
                  </a:ext>
                </a:extLst>
              </a:tr>
            </a:tbl>
          </a:graphicData>
        </a:graphic>
      </p:graphicFrame>
      <p:sp>
        <p:nvSpPr>
          <p:cNvPr id="5" name="Rectangle 4">
            <a:extLst>
              <a:ext uri="{FF2B5EF4-FFF2-40B4-BE49-F238E27FC236}">
                <a16:creationId xmlns:a16="http://schemas.microsoft.com/office/drawing/2014/main" id="{926CD3D0-57B6-4A44-1D5B-8E95E2FC1887}"/>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055D69-0C2B-E746-AB82-250499CDADA8}"/>
              </a:ext>
            </a:extLst>
          </p:cNvPr>
          <p:cNvPicPr>
            <a:picLocks noChangeAspect="1"/>
          </p:cNvPicPr>
          <p:nvPr/>
        </p:nvPicPr>
        <p:blipFill>
          <a:blip r:embed="rId2">
            <a:alphaModFix amt="50000"/>
          </a:blip>
          <a:stretch>
            <a:fillRect/>
          </a:stretch>
        </p:blipFill>
        <p:spPr>
          <a:xfrm>
            <a:off x="10765567" y="96653"/>
            <a:ext cx="1329955" cy="1497971"/>
          </a:xfrm>
          <a:prstGeom prst="rect">
            <a:avLst/>
          </a:prstGeom>
        </p:spPr>
      </p:pic>
      <p:pic>
        <p:nvPicPr>
          <p:cNvPr id="9" name="Picture 8">
            <a:extLst>
              <a:ext uri="{FF2B5EF4-FFF2-40B4-BE49-F238E27FC236}">
                <a16:creationId xmlns:a16="http://schemas.microsoft.com/office/drawing/2014/main" id="{AEB32597-5CC5-BE43-21A0-403124BE407F}"/>
              </a:ext>
            </a:extLst>
          </p:cNvPr>
          <p:cNvPicPr>
            <a:picLocks noChangeAspect="1"/>
          </p:cNvPicPr>
          <p:nvPr/>
        </p:nvPicPr>
        <p:blipFill>
          <a:blip r:embed="rId3"/>
          <a:stretch>
            <a:fillRect/>
          </a:stretch>
        </p:blipFill>
        <p:spPr>
          <a:xfrm>
            <a:off x="0" y="1499090"/>
            <a:ext cx="5078005" cy="5078005"/>
          </a:xfrm>
          <a:prstGeom prst="rect">
            <a:avLst/>
          </a:prstGeom>
        </p:spPr>
      </p:pic>
    </p:spTree>
    <p:extLst>
      <p:ext uri="{BB962C8B-B14F-4D97-AF65-F5344CB8AC3E}">
        <p14:creationId xmlns:p14="http://schemas.microsoft.com/office/powerpoint/2010/main" val="913451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3B6D-3C85-40A9-BC2B-DCE7AF43DA9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6715E4-2B36-E623-E6C0-AABCF8FA5A22}"/>
              </a:ext>
            </a:extLst>
          </p:cNvPr>
          <p:cNvSpPr>
            <a:spLocks noGrp="1"/>
          </p:cNvSpPr>
          <p:nvPr>
            <p:ph type="title"/>
          </p:nvPr>
        </p:nvSpPr>
        <p:spPr/>
        <p:txBody>
          <a:bodyPr/>
          <a:lstStyle/>
          <a:p>
            <a:r>
              <a:rPr lang="en-US" dirty="0"/>
              <a:t>Addison Coyne</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3A1C88C-D391-2F14-C420-4C95C8239E98}"/>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46564E6A-7190-C737-168B-2CBB63F5A70F}"/>
              </a:ext>
            </a:extLst>
          </p:cNvPr>
          <p:cNvGraphicFramePr>
            <a:graphicFrameLocks noGrp="1"/>
          </p:cNvGraphicFramePr>
          <p:nvPr>
            <p:ph sz="half" idx="2"/>
            <p:extLst>
              <p:ext uri="{D42A27DB-BD31-4B8C-83A1-F6EECF244321}">
                <p14:modId xmlns:p14="http://schemas.microsoft.com/office/powerpoint/2010/main" val="2714601933"/>
              </p:ext>
            </p:extLst>
          </p:nvPr>
        </p:nvGraphicFramePr>
        <p:xfrm>
          <a:off x="5477339" y="1336152"/>
          <a:ext cx="5373047" cy="2665142"/>
        </p:xfrm>
        <a:graphic>
          <a:graphicData uri="http://schemas.openxmlformats.org/drawingml/2006/table">
            <a:tbl>
              <a:tblPr/>
              <a:tblGrid>
                <a:gridCol w="5373047">
                  <a:extLst>
                    <a:ext uri="{9D8B030D-6E8A-4147-A177-3AD203B41FA5}">
                      <a16:colId xmlns:a16="http://schemas.microsoft.com/office/drawing/2014/main" val="2504495452"/>
                    </a:ext>
                  </a:extLst>
                </a:gridCol>
              </a:tblGrid>
              <a:tr h="2665142">
                <a:tc>
                  <a:txBody>
                    <a:bodyPr/>
                    <a:lstStyle/>
                    <a:p>
                      <a:pPr algn="l" fontAlgn="b">
                        <a:buNone/>
                      </a:pPr>
                      <a:r>
                        <a:rPr lang="en-US" sz="2800" b="0" i="0" u="none" strike="noStrike" dirty="0">
                          <a:solidFill>
                            <a:srgbClr val="000000"/>
                          </a:solidFill>
                          <a:effectLst/>
                          <a:latin typeface="Calibri" panose="020F0502020204030204" pitchFamily="34" charset="0"/>
                        </a:rPr>
                        <a:t>Dr. Sharma says Addison doesn't just memorize formulas; Addison asks why reactions happen the way they do. Addison is driven by natural curiosity and looks for patterns. Great work, Addison!</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068206736"/>
                  </a:ext>
                </a:extLst>
              </a:tr>
            </a:tbl>
          </a:graphicData>
        </a:graphic>
      </p:graphicFrame>
      <p:sp>
        <p:nvSpPr>
          <p:cNvPr id="5" name="Rectangle 4">
            <a:extLst>
              <a:ext uri="{FF2B5EF4-FFF2-40B4-BE49-F238E27FC236}">
                <a16:creationId xmlns:a16="http://schemas.microsoft.com/office/drawing/2014/main" id="{F70432B8-4931-78E0-F84A-41E2ECF1A7FF}"/>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C0C853-63AC-DFFA-9CDD-219DBB175CF1}"/>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43B2A7BC-FFA1-75C8-FC21-815FCAB20613}"/>
              </a:ext>
            </a:extLst>
          </p:cNvPr>
          <p:cNvPicPr>
            <a:picLocks noChangeAspect="1"/>
          </p:cNvPicPr>
          <p:nvPr/>
        </p:nvPicPr>
        <p:blipFill>
          <a:blip r:embed="rId3"/>
          <a:stretch>
            <a:fillRect/>
          </a:stretch>
        </p:blipFill>
        <p:spPr>
          <a:xfrm>
            <a:off x="0" y="1430102"/>
            <a:ext cx="5181600" cy="5160101"/>
          </a:xfrm>
          <a:prstGeom prst="rect">
            <a:avLst/>
          </a:prstGeom>
        </p:spPr>
      </p:pic>
    </p:spTree>
    <p:extLst>
      <p:ext uri="{BB962C8B-B14F-4D97-AF65-F5344CB8AC3E}">
        <p14:creationId xmlns:p14="http://schemas.microsoft.com/office/powerpoint/2010/main" val="2048423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8E705-0900-100A-A81A-A2A06FB3E2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1EB7D0-8A3D-4435-F2B8-BDBA36BFB5EB}"/>
              </a:ext>
            </a:extLst>
          </p:cNvPr>
          <p:cNvSpPr>
            <a:spLocks noGrp="1"/>
          </p:cNvSpPr>
          <p:nvPr>
            <p:ph type="title"/>
          </p:nvPr>
        </p:nvSpPr>
        <p:spPr/>
        <p:txBody>
          <a:bodyPr/>
          <a:lstStyle/>
          <a:p>
            <a:r>
              <a:rPr lang="en-US" dirty="0"/>
              <a:t>Ryden Cuevas</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C941965A-8FBD-C94D-D4CC-D252B4975EE9}"/>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A0DB514A-7F4D-86A3-1D54-CEFEA60B655B}"/>
              </a:ext>
            </a:extLst>
          </p:cNvPr>
          <p:cNvGraphicFramePr>
            <a:graphicFrameLocks noGrp="1"/>
          </p:cNvGraphicFramePr>
          <p:nvPr>
            <p:ph sz="half" idx="2"/>
            <p:extLst>
              <p:ext uri="{D42A27DB-BD31-4B8C-83A1-F6EECF244321}">
                <p14:modId xmlns:p14="http://schemas.microsoft.com/office/powerpoint/2010/main" val="840867015"/>
              </p:ext>
            </p:extLst>
          </p:nvPr>
        </p:nvGraphicFramePr>
        <p:xfrm>
          <a:off x="5252433" y="1431256"/>
          <a:ext cx="5943392" cy="5155596"/>
        </p:xfrm>
        <a:graphic>
          <a:graphicData uri="http://schemas.openxmlformats.org/drawingml/2006/table">
            <a:tbl>
              <a:tblPr/>
              <a:tblGrid>
                <a:gridCol w="5943392">
                  <a:extLst>
                    <a:ext uri="{9D8B030D-6E8A-4147-A177-3AD203B41FA5}">
                      <a16:colId xmlns:a16="http://schemas.microsoft.com/office/drawing/2014/main" val="1201001285"/>
                    </a:ext>
                  </a:extLst>
                </a:gridCol>
              </a:tblGrid>
              <a:tr h="4400302">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Ryden who demonstrates the learner profile trait of Balanced. He is an intelligent and remarkable student who has made significant growth this year. Although he was shy at first, Ryden has developed strong social skills and now interacts positively with his peers. He has also learned effective self-regulation strategies that help him manage challenges and stay focused throughout the day.</a:t>
                      </a:r>
                    </a:p>
                  </a:txBody>
                  <a:tcPr marL="6027" marR="6027" marT="6027" marB="28929" anchor="b">
                    <a:lnL>
                      <a:noFill/>
                    </a:lnL>
                    <a:lnR>
                      <a:noFill/>
                    </a:lnR>
                    <a:lnT>
                      <a:noFill/>
                    </a:lnT>
                    <a:lnB>
                      <a:noFill/>
                    </a:lnB>
                    <a:solidFill>
                      <a:srgbClr val="FFFFFF"/>
                    </a:solidFill>
                  </a:tcPr>
                </a:tc>
                <a:extLst>
                  <a:ext uri="{0D108BD9-81ED-4DB2-BD59-A6C34878D82A}">
                    <a16:rowId xmlns:a16="http://schemas.microsoft.com/office/drawing/2014/main" val="2421365583"/>
                  </a:ext>
                </a:extLst>
              </a:tr>
            </a:tbl>
          </a:graphicData>
        </a:graphic>
      </p:graphicFrame>
      <p:sp>
        <p:nvSpPr>
          <p:cNvPr id="5" name="Rectangle 4">
            <a:extLst>
              <a:ext uri="{FF2B5EF4-FFF2-40B4-BE49-F238E27FC236}">
                <a16:creationId xmlns:a16="http://schemas.microsoft.com/office/drawing/2014/main" id="{7E30AEF7-A73B-3DA5-D0B3-47CF2EBA95F2}"/>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3551C38-12A2-B67E-7940-5BD131EA2BCD}"/>
              </a:ext>
            </a:extLst>
          </p:cNvPr>
          <p:cNvPicPr>
            <a:picLocks noChangeAspect="1"/>
          </p:cNvPicPr>
          <p:nvPr/>
        </p:nvPicPr>
        <p:blipFill>
          <a:blip r:embed="rId2">
            <a:alphaModFix amt="50000"/>
          </a:blip>
          <a:stretch>
            <a:fillRect/>
          </a:stretch>
        </p:blipFill>
        <p:spPr>
          <a:xfrm>
            <a:off x="10850385" y="96652"/>
            <a:ext cx="1245137" cy="1402437"/>
          </a:xfrm>
          <a:prstGeom prst="rect">
            <a:avLst/>
          </a:prstGeom>
        </p:spPr>
      </p:pic>
      <p:pic>
        <p:nvPicPr>
          <p:cNvPr id="8" name="Picture 7">
            <a:extLst>
              <a:ext uri="{FF2B5EF4-FFF2-40B4-BE49-F238E27FC236}">
                <a16:creationId xmlns:a16="http://schemas.microsoft.com/office/drawing/2014/main" id="{7A1F94F3-20C6-05E2-F316-224D6193E4B9}"/>
              </a:ext>
            </a:extLst>
          </p:cNvPr>
          <p:cNvPicPr>
            <a:picLocks noChangeAspect="1"/>
          </p:cNvPicPr>
          <p:nvPr/>
        </p:nvPicPr>
        <p:blipFill>
          <a:blip r:embed="rId3"/>
          <a:stretch>
            <a:fillRect/>
          </a:stretch>
        </p:blipFill>
        <p:spPr>
          <a:xfrm>
            <a:off x="12539" y="1499090"/>
            <a:ext cx="5091896" cy="5091896"/>
          </a:xfrm>
          <a:prstGeom prst="rect">
            <a:avLst/>
          </a:prstGeom>
        </p:spPr>
      </p:pic>
    </p:spTree>
    <p:extLst>
      <p:ext uri="{BB962C8B-B14F-4D97-AF65-F5344CB8AC3E}">
        <p14:creationId xmlns:p14="http://schemas.microsoft.com/office/powerpoint/2010/main" val="778569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E8E65-89D9-FD8D-05BE-34B99D9348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7E6A28-CDA1-464D-6F02-38DCA4F3ADA7}"/>
              </a:ext>
            </a:extLst>
          </p:cNvPr>
          <p:cNvSpPr>
            <a:spLocks noGrp="1"/>
          </p:cNvSpPr>
          <p:nvPr>
            <p:ph type="title"/>
          </p:nvPr>
        </p:nvSpPr>
        <p:spPr/>
        <p:txBody>
          <a:bodyPr/>
          <a:lstStyle/>
          <a:p>
            <a:r>
              <a:rPr lang="en-US" dirty="0"/>
              <a:t>Natalie Culver</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B1C430A2-48FD-3B70-5330-E4D8678C887E}"/>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B8889B80-B672-1855-7CE4-AB264D31A9E7}"/>
              </a:ext>
            </a:extLst>
          </p:cNvPr>
          <p:cNvGraphicFramePr>
            <a:graphicFrameLocks noGrp="1"/>
          </p:cNvGraphicFramePr>
          <p:nvPr>
            <p:ph sz="half" idx="2"/>
            <p:extLst>
              <p:ext uri="{D42A27DB-BD31-4B8C-83A1-F6EECF244321}">
                <p14:modId xmlns:p14="http://schemas.microsoft.com/office/powerpoint/2010/main" val="656676037"/>
              </p:ext>
            </p:extLst>
          </p:nvPr>
        </p:nvGraphicFramePr>
        <p:xfrm>
          <a:off x="5229923" y="1512198"/>
          <a:ext cx="5798634" cy="4731365"/>
        </p:xfrm>
        <a:graphic>
          <a:graphicData uri="http://schemas.openxmlformats.org/drawingml/2006/table">
            <a:tbl>
              <a:tblPr/>
              <a:tblGrid>
                <a:gridCol w="5798634">
                  <a:extLst>
                    <a:ext uri="{9D8B030D-6E8A-4147-A177-3AD203B41FA5}">
                      <a16:colId xmlns:a16="http://schemas.microsoft.com/office/drawing/2014/main" val="75005375"/>
                    </a:ext>
                  </a:extLst>
                </a:gridCol>
              </a:tblGrid>
              <a:tr h="2262885">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Natalie who exemplifies the learner profile trait of Caring. She is a positive role model in the LRC II classroom and is passionate about working with students with disabilities. Natalie has learned how to model appropriate behaviors and provide meaningful support to our students. She is dedicated, flexible, and willingly assists multiple students throughout the day.</a:t>
                      </a:r>
                    </a:p>
                  </a:txBody>
                  <a:tcPr marL="6456" marR="6456" marT="6456" marB="30989" anchor="b">
                    <a:lnL>
                      <a:noFill/>
                    </a:lnL>
                    <a:lnR>
                      <a:noFill/>
                    </a:lnR>
                    <a:lnT>
                      <a:noFill/>
                    </a:lnT>
                    <a:lnB>
                      <a:noFill/>
                    </a:lnB>
                    <a:solidFill>
                      <a:srgbClr val="FFFFFF"/>
                    </a:solidFill>
                  </a:tcPr>
                </a:tc>
                <a:extLst>
                  <a:ext uri="{0D108BD9-81ED-4DB2-BD59-A6C34878D82A}">
                    <a16:rowId xmlns:a16="http://schemas.microsoft.com/office/drawing/2014/main" val="591738288"/>
                  </a:ext>
                </a:extLst>
              </a:tr>
            </a:tbl>
          </a:graphicData>
        </a:graphic>
      </p:graphicFrame>
      <p:sp>
        <p:nvSpPr>
          <p:cNvPr id="5" name="Rectangle 4">
            <a:extLst>
              <a:ext uri="{FF2B5EF4-FFF2-40B4-BE49-F238E27FC236}">
                <a16:creationId xmlns:a16="http://schemas.microsoft.com/office/drawing/2014/main" id="{39217901-0873-8C8F-E05C-C514F361B98F}"/>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785167-6A2A-B886-DD9F-29DC8C2721EC}"/>
              </a:ext>
            </a:extLst>
          </p:cNvPr>
          <p:cNvPicPr>
            <a:picLocks noChangeAspect="1"/>
          </p:cNvPicPr>
          <p:nvPr/>
        </p:nvPicPr>
        <p:blipFill>
          <a:blip r:embed="rId2">
            <a:alphaModFix amt="50000"/>
          </a:blip>
          <a:stretch>
            <a:fillRect/>
          </a:stretch>
        </p:blipFill>
        <p:spPr>
          <a:xfrm>
            <a:off x="10745766" y="96653"/>
            <a:ext cx="1349756" cy="1520274"/>
          </a:xfrm>
          <a:prstGeom prst="rect">
            <a:avLst/>
          </a:prstGeom>
        </p:spPr>
      </p:pic>
      <p:pic>
        <p:nvPicPr>
          <p:cNvPr id="8" name="Picture 7">
            <a:extLst>
              <a:ext uri="{FF2B5EF4-FFF2-40B4-BE49-F238E27FC236}">
                <a16:creationId xmlns:a16="http://schemas.microsoft.com/office/drawing/2014/main" id="{2C4BEBF7-3C84-A45A-AEEE-4F846868B462}"/>
              </a:ext>
            </a:extLst>
          </p:cNvPr>
          <p:cNvPicPr>
            <a:picLocks noChangeAspect="1"/>
          </p:cNvPicPr>
          <p:nvPr/>
        </p:nvPicPr>
        <p:blipFill>
          <a:blip r:embed="rId3"/>
          <a:stretch>
            <a:fillRect/>
          </a:stretch>
        </p:blipFill>
        <p:spPr>
          <a:xfrm>
            <a:off x="0" y="1512198"/>
            <a:ext cx="5099161" cy="5078005"/>
          </a:xfrm>
          <a:prstGeom prst="rect">
            <a:avLst/>
          </a:prstGeom>
        </p:spPr>
      </p:pic>
    </p:spTree>
    <p:extLst>
      <p:ext uri="{BB962C8B-B14F-4D97-AF65-F5344CB8AC3E}">
        <p14:creationId xmlns:p14="http://schemas.microsoft.com/office/powerpoint/2010/main" val="29509781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28AA00-DBF0-FDCB-2B04-8BF546BB43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E1B2D4-1898-CCA8-D545-0DF1A062383A}"/>
              </a:ext>
            </a:extLst>
          </p:cNvPr>
          <p:cNvSpPr>
            <a:spLocks noGrp="1"/>
          </p:cNvSpPr>
          <p:nvPr>
            <p:ph type="title"/>
          </p:nvPr>
        </p:nvSpPr>
        <p:spPr/>
        <p:txBody>
          <a:bodyPr/>
          <a:lstStyle/>
          <a:p>
            <a:r>
              <a:rPr lang="en-US" dirty="0"/>
              <a:t>Emmalyn Rita Dahlgren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EFD5EA62-AB85-1C1D-0E9C-4E023884A421}"/>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B08473A1-F493-0439-9044-ED8170AE172B}"/>
              </a:ext>
            </a:extLst>
          </p:cNvPr>
          <p:cNvGraphicFramePr>
            <a:graphicFrameLocks noGrp="1"/>
          </p:cNvGraphicFramePr>
          <p:nvPr>
            <p:ph sz="half" idx="2"/>
            <p:extLst>
              <p:ext uri="{D42A27DB-BD31-4B8C-83A1-F6EECF244321}">
                <p14:modId xmlns:p14="http://schemas.microsoft.com/office/powerpoint/2010/main" val="117483859"/>
              </p:ext>
            </p:extLst>
          </p:nvPr>
        </p:nvGraphicFramePr>
        <p:xfrm>
          <a:off x="5185317" y="1499090"/>
          <a:ext cx="5832088" cy="5153374"/>
        </p:xfrm>
        <a:graphic>
          <a:graphicData uri="http://schemas.openxmlformats.org/drawingml/2006/table">
            <a:tbl>
              <a:tblPr/>
              <a:tblGrid>
                <a:gridCol w="5832088">
                  <a:extLst>
                    <a:ext uri="{9D8B030D-6E8A-4147-A177-3AD203B41FA5}">
                      <a16:colId xmlns:a16="http://schemas.microsoft.com/office/drawing/2014/main" val="1298657878"/>
                    </a:ext>
                  </a:extLst>
                </a:gridCol>
              </a:tblGrid>
              <a:tr h="2184826">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Emmalyn who demonstrates the learner profile trait of Engaged. Since joining our 7th period class, she has become a positive role model and an outstanding support for our students during vocational activities. Emma takes initiative and does not wait to be told what to do. She independently helps students follow their schedules, guides them through their daily jobs, and ensures tasks are completed successfully</a:t>
                      </a:r>
                    </a:p>
                  </a:txBody>
                  <a:tcPr marL="5644" marR="5644" marT="5644" marB="27090" anchor="b">
                    <a:lnL>
                      <a:noFill/>
                    </a:lnL>
                    <a:lnR>
                      <a:noFill/>
                    </a:lnR>
                    <a:lnT>
                      <a:noFill/>
                    </a:lnT>
                    <a:lnB>
                      <a:noFill/>
                    </a:lnB>
                    <a:solidFill>
                      <a:srgbClr val="FFFFFF"/>
                    </a:solidFill>
                  </a:tcPr>
                </a:tc>
                <a:extLst>
                  <a:ext uri="{0D108BD9-81ED-4DB2-BD59-A6C34878D82A}">
                    <a16:rowId xmlns:a16="http://schemas.microsoft.com/office/drawing/2014/main" val="14232109"/>
                  </a:ext>
                </a:extLst>
              </a:tr>
            </a:tbl>
          </a:graphicData>
        </a:graphic>
      </p:graphicFrame>
      <p:sp>
        <p:nvSpPr>
          <p:cNvPr id="5" name="Rectangle 4">
            <a:extLst>
              <a:ext uri="{FF2B5EF4-FFF2-40B4-BE49-F238E27FC236}">
                <a16:creationId xmlns:a16="http://schemas.microsoft.com/office/drawing/2014/main" id="{06B76BE3-A27E-B347-4572-625D7FBF05D2}"/>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A9CA2F-2EF5-12C5-5E7D-0E5C108C32A4}"/>
              </a:ext>
            </a:extLst>
          </p:cNvPr>
          <p:cNvPicPr>
            <a:picLocks noChangeAspect="1"/>
          </p:cNvPicPr>
          <p:nvPr/>
        </p:nvPicPr>
        <p:blipFill>
          <a:blip r:embed="rId2">
            <a:alphaModFix amt="50000"/>
          </a:blip>
          <a:stretch>
            <a:fillRect/>
          </a:stretch>
        </p:blipFill>
        <p:spPr>
          <a:xfrm>
            <a:off x="10745766" y="96653"/>
            <a:ext cx="1349756" cy="1520274"/>
          </a:xfrm>
          <a:prstGeom prst="rect">
            <a:avLst/>
          </a:prstGeom>
        </p:spPr>
      </p:pic>
      <p:pic>
        <p:nvPicPr>
          <p:cNvPr id="8" name="Picture 7">
            <a:extLst>
              <a:ext uri="{FF2B5EF4-FFF2-40B4-BE49-F238E27FC236}">
                <a16:creationId xmlns:a16="http://schemas.microsoft.com/office/drawing/2014/main" id="{96B8152D-0A38-D10C-0FB3-6AC26BD31956}"/>
              </a:ext>
            </a:extLst>
          </p:cNvPr>
          <p:cNvPicPr>
            <a:picLocks noChangeAspect="1"/>
          </p:cNvPicPr>
          <p:nvPr/>
        </p:nvPicPr>
        <p:blipFill>
          <a:blip r:embed="rId3"/>
          <a:stretch>
            <a:fillRect/>
          </a:stretch>
        </p:blipFill>
        <p:spPr>
          <a:xfrm>
            <a:off x="0" y="1499090"/>
            <a:ext cx="5069711" cy="5069711"/>
          </a:xfrm>
          <a:prstGeom prst="rect">
            <a:avLst/>
          </a:prstGeom>
        </p:spPr>
      </p:pic>
    </p:spTree>
    <p:extLst>
      <p:ext uri="{BB962C8B-B14F-4D97-AF65-F5344CB8AC3E}">
        <p14:creationId xmlns:p14="http://schemas.microsoft.com/office/powerpoint/2010/main" val="3299307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882DC5-1282-8AD1-D233-F77F6E0DC7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DD9CC4-2763-84B8-1EF0-FDAA65194436}"/>
              </a:ext>
            </a:extLst>
          </p:cNvPr>
          <p:cNvSpPr>
            <a:spLocks noGrp="1"/>
          </p:cNvSpPr>
          <p:nvPr>
            <p:ph type="title"/>
          </p:nvPr>
        </p:nvSpPr>
        <p:spPr/>
        <p:txBody>
          <a:bodyPr/>
          <a:lstStyle/>
          <a:p>
            <a:r>
              <a:rPr lang="en-US" b="1" dirty="0">
                <a:latin typeface="Segoe UI Black" panose="020B0A02040204020203" pitchFamily="34" charset="0"/>
                <a:ea typeface="Segoe UI Black" panose="020B0A02040204020203" pitchFamily="34" charset="0"/>
              </a:rPr>
              <a:t>Harshitha </a:t>
            </a:r>
            <a:r>
              <a:rPr lang="en-US" b="1" dirty="0" err="1">
                <a:latin typeface="Segoe UI Black" panose="020B0A02040204020203" pitchFamily="34" charset="0"/>
                <a:ea typeface="Segoe UI Black" panose="020B0A02040204020203" pitchFamily="34" charset="0"/>
              </a:rPr>
              <a:t>Anbukumar</a:t>
            </a:r>
            <a:endParaRPr lang="en-US" b="1" dirty="0">
              <a:latin typeface="Segoe UI Black" panose="020B0A02040204020203" pitchFamily="34" charset="0"/>
              <a:ea typeface="Segoe UI Black" panose="020B0A02040204020203" pitchFamily="34" charset="0"/>
              <a:cs typeface="Segoe UI"/>
            </a:endParaRPr>
          </a:p>
        </p:txBody>
      </p:sp>
      <p:sp>
        <p:nvSpPr>
          <p:cNvPr id="3" name="Content Placeholder 2">
            <a:extLst>
              <a:ext uri="{FF2B5EF4-FFF2-40B4-BE49-F238E27FC236}">
                <a16:creationId xmlns:a16="http://schemas.microsoft.com/office/drawing/2014/main" id="{A88D72C4-B89C-2E80-2461-66C854DEFAF8}"/>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10" name="Content Placeholder 9">
            <a:extLst>
              <a:ext uri="{FF2B5EF4-FFF2-40B4-BE49-F238E27FC236}">
                <a16:creationId xmlns:a16="http://schemas.microsoft.com/office/drawing/2014/main" id="{A66B3257-2051-01F8-6645-B53E9840637F}"/>
              </a:ext>
            </a:extLst>
          </p:cNvPr>
          <p:cNvGraphicFramePr>
            <a:graphicFrameLocks noGrp="1"/>
          </p:cNvGraphicFramePr>
          <p:nvPr>
            <p:ph sz="half" idx="2"/>
            <p:extLst>
              <p:ext uri="{D42A27DB-BD31-4B8C-83A1-F6EECF244321}">
                <p14:modId xmlns:p14="http://schemas.microsoft.com/office/powerpoint/2010/main" val="3249621516"/>
              </p:ext>
            </p:extLst>
          </p:nvPr>
        </p:nvGraphicFramePr>
        <p:xfrm>
          <a:off x="5196468" y="1632030"/>
          <a:ext cx="5889702" cy="3144706"/>
        </p:xfrm>
        <a:graphic>
          <a:graphicData uri="http://schemas.openxmlformats.org/drawingml/2006/table">
            <a:tbl>
              <a:tblPr/>
              <a:tblGrid>
                <a:gridCol w="5889702">
                  <a:extLst>
                    <a:ext uri="{9D8B030D-6E8A-4147-A177-3AD203B41FA5}">
                      <a16:colId xmlns:a16="http://schemas.microsoft.com/office/drawing/2014/main" val="3038999224"/>
                    </a:ext>
                  </a:extLst>
                </a:gridCol>
              </a:tblGrid>
              <a:tr h="3144706">
                <a:tc>
                  <a:txBody>
                    <a:bodyPr/>
                    <a:lstStyle/>
                    <a:p>
                      <a:pPr algn="l" fontAlgn="b">
                        <a:buNone/>
                      </a:pPr>
                      <a:r>
                        <a:rPr lang="en-US" sz="2800" b="0" i="0" u="none" strike="noStrike" dirty="0">
                          <a:solidFill>
                            <a:srgbClr val="000000"/>
                          </a:solidFill>
                          <a:effectLst/>
                          <a:latin typeface="Calibri" panose="020F0502020204030204" pitchFamily="34" charset="0"/>
                        </a:rPr>
                        <a:t>Dr. Sharma nominates Harshitha for thoughtfully evaluating experimental results and lab techniques. Harshitha analyzes the sources of error in their data and actively considers how to refine their approach or improve their conceptual understanding next time.</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808815733"/>
                  </a:ext>
                </a:extLst>
              </a:tr>
            </a:tbl>
          </a:graphicData>
        </a:graphic>
      </p:graphicFrame>
      <p:sp>
        <p:nvSpPr>
          <p:cNvPr id="5" name="Rectangle 4">
            <a:extLst>
              <a:ext uri="{FF2B5EF4-FFF2-40B4-BE49-F238E27FC236}">
                <a16:creationId xmlns:a16="http://schemas.microsoft.com/office/drawing/2014/main" id="{DA508955-BBA7-8E17-9B5A-9449AD2C1979}"/>
              </a:ext>
            </a:extLst>
          </p:cNvPr>
          <p:cNvSpPr/>
          <p:nvPr/>
        </p:nvSpPr>
        <p:spPr>
          <a:xfrm>
            <a:off x="0" y="6590203"/>
            <a:ext cx="12192000"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24968D5-1B86-4CA1-7194-551183C26E34}"/>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9E66AE44-706F-5F96-7ACA-6809FCB99ED7}"/>
              </a:ext>
            </a:extLst>
          </p:cNvPr>
          <p:cNvPicPr>
            <a:picLocks noChangeAspect="1"/>
          </p:cNvPicPr>
          <p:nvPr/>
        </p:nvPicPr>
        <p:blipFill>
          <a:blip r:embed="rId3"/>
          <a:stretch>
            <a:fillRect/>
          </a:stretch>
        </p:blipFill>
        <p:spPr>
          <a:xfrm>
            <a:off x="0" y="1632030"/>
            <a:ext cx="4978830" cy="4958173"/>
          </a:xfrm>
          <a:prstGeom prst="rect">
            <a:avLst/>
          </a:prstGeom>
        </p:spPr>
      </p:pic>
    </p:spTree>
    <p:extLst>
      <p:ext uri="{BB962C8B-B14F-4D97-AF65-F5344CB8AC3E}">
        <p14:creationId xmlns:p14="http://schemas.microsoft.com/office/powerpoint/2010/main" val="729658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0DD80-3772-E35B-0B2D-0266F107DA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4BB7C2-C198-DD0D-D833-149B30253801}"/>
              </a:ext>
            </a:extLst>
          </p:cNvPr>
          <p:cNvSpPr>
            <a:spLocks noGrp="1"/>
          </p:cNvSpPr>
          <p:nvPr>
            <p:ph type="title"/>
          </p:nvPr>
        </p:nvSpPr>
        <p:spPr/>
        <p:txBody>
          <a:bodyPr/>
          <a:lstStyle/>
          <a:p>
            <a:r>
              <a:rPr lang="en-US" dirty="0"/>
              <a:t>Aditya Anand Dani</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F627D31-503F-701C-888C-F959291F2773}"/>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2B7B4053-42E3-EEF9-2CC6-BC7368FAC0DE}"/>
              </a:ext>
            </a:extLst>
          </p:cNvPr>
          <p:cNvGraphicFramePr>
            <a:graphicFrameLocks noGrp="1"/>
          </p:cNvGraphicFramePr>
          <p:nvPr>
            <p:ph sz="half" idx="2"/>
            <p:extLst>
              <p:ext uri="{D42A27DB-BD31-4B8C-83A1-F6EECF244321}">
                <p14:modId xmlns:p14="http://schemas.microsoft.com/office/powerpoint/2010/main" val="2243322696"/>
              </p:ext>
            </p:extLst>
          </p:nvPr>
        </p:nvGraphicFramePr>
        <p:xfrm>
          <a:off x="5434873" y="1523906"/>
          <a:ext cx="5918928" cy="5153374"/>
        </p:xfrm>
        <a:graphic>
          <a:graphicData uri="http://schemas.openxmlformats.org/drawingml/2006/table">
            <a:tbl>
              <a:tblPr/>
              <a:tblGrid>
                <a:gridCol w="5918928">
                  <a:extLst>
                    <a:ext uri="{9D8B030D-6E8A-4147-A177-3AD203B41FA5}">
                      <a16:colId xmlns:a16="http://schemas.microsoft.com/office/drawing/2014/main" val="751076342"/>
                    </a:ext>
                  </a:extLst>
                </a:gridCol>
              </a:tblGrid>
              <a:tr h="2028709">
                <a:tc>
                  <a:txBody>
                    <a:bodyPr/>
                    <a:lstStyle/>
                    <a:p>
                      <a:pPr algn="l" fontAlgn="b">
                        <a:buNone/>
                      </a:pPr>
                      <a:r>
                        <a:rPr lang="en-US" sz="2800" b="0" i="0" u="none" strike="noStrike" dirty="0">
                          <a:solidFill>
                            <a:srgbClr val="000000"/>
                          </a:solidFill>
                          <a:effectLst/>
                          <a:latin typeface="Calibri" panose="020F0502020204030204" pitchFamily="34" charset="0"/>
                        </a:rPr>
                        <a:t>Dr. Kamath "Dr. K" nominates Aditya for his outstanding performance in her chemistry class throughout this year. Dr. K says, "Aditya, your engagement, honest effort and dedication to learning are commendable. You are strong student of the subject demonstrating an in-depth understanding of the content over the two semesters. Be it analysis on labs or art projects, your work always showcased the best we have! Good luck and Keep it up!"</a:t>
                      </a:r>
                    </a:p>
                  </a:txBody>
                  <a:tcPr marL="5644" marR="5644" marT="5644" marB="27090" anchor="b">
                    <a:lnL>
                      <a:noFill/>
                    </a:lnL>
                    <a:lnR>
                      <a:noFill/>
                    </a:lnR>
                    <a:lnT>
                      <a:noFill/>
                    </a:lnT>
                    <a:lnB>
                      <a:noFill/>
                    </a:lnB>
                    <a:solidFill>
                      <a:srgbClr val="FFFFFF"/>
                    </a:solidFill>
                  </a:tcPr>
                </a:tc>
                <a:extLst>
                  <a:ext uri="{0D108BD9-81ED-4DB2-BD59-A6C34878D82A}">
                    <a16:rowId xmlns:a16="http://schemas.microsoft.com/office/drawing/2014/main" val="3880207676"/>
                  </a:ext>
                </a:extLst>
              </a:tr>
            </a:tbl>
          </a:graphicData>
        </a:graphic>
      </p:graphicFrame>
      <p:sp>
        <p:nvSpPr>
          <p:cNvPr id="5" name="Rectangle 4">
            <a:extLst>
              <a:ext uri="{FF2B5EF4-FFF2-40B4-BE49-F238E27FC236}">
                <a16:creationId xmlns:a16="http://schemas.microsoft.com/office/drawing/2014/main" id="{9438428A-19AE-5888-CEFE-EF369537CD17}"/>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8E63EA1-FB8E-E3B9-6833-7598DEA1D8C0}"/>
              </a:ext>
            </a:extLst>
          </p:cNvPr>
          <p:cNvPicPr>
            <a:picLocks noChangeAspect="1"/>
          </p:cNvPicPr>
          <p:nvPr/>
        </p:nvPicPr>
        <p:blipFill>
          <a:blip r:embed="rId2">
            <a:alphaModFix amt="50000"/>
          </a:blip>
          <a:stretch>
            <a:fillRect/>
          </a:stretch>
        </p:blipFill>
        <p:spPr>
          <a:xfrm>
            <a:off x="10828353" y="96653"/>
            <a:ext cx="1267169" cy="1427253"/>
          </a:xfrm>
          <a:prstGeom prst="rect">
            <a:avLst/>
          </a:prstGeom>
        </p:spPr>
      </p:pic>
      <p:pic>
        <p:nvPicPr>
          <p:cNvPr id="8" name="Picture 7">
            <a:extLst>
              <a:ext uri="{FF2B5EF4-FFF2-40B4-BE49-F238E27FC236}">
                <a16:creationId xmlns:a16="http://schemas.microsoft.com/office/drawing/2014/main" id="{DED0BC0E-04E7-F0A2-3C97-ED482A7D6BD5}"/>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1542694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76383-CA0A-61C8-8E60-5A490B0532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7B6B72-6F9B-2580-42C1-0F69B67D3CA7}"/>
              </a:ext>
            </a:extLst>
          </p:cNvPr>
          <p:cNvSpPr>
            <a:spLocks noGrp="1"/>
          </p:cNvSpPr>
          <p:nvPr>
            <p:ph type="title"/>
          </p:nvPr>
        </p:nvSpPr>
        <p:spPr/>
        <p:txBody>
          <a:bodyPr/>
          <a:lstStyle/>
          <a:p>
            <a:r>
              <a:rPr lang="en-US" dirty="0"/>
              <a:t>Shirom Dhanuka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52D3A442-39A8-B9E1-E1D3-6507BBA0B459}"/>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01757920-DECC-6B90-4B4A-368D79016666}"/>
              </a:ext>
            </a:extLst>
          </p:cNvPr>
          <p:cNvGraphicFramePr>
            <a:graphicFrameLocks noGrp="1"/>
          </p:cNvGraphicFramePr>
          <p:nvPr>
            <p:ph sz="half" idx="2"/>
            <p:extLst>
              <p:ext uri="{D42A27DB-BD31-4B8C-83A1-F6EECF244321}">
                <p14:modId xmlns:p14="http://schemas.microsoft.com/office/powerpoint/2010/main" val="3801947547"/>
              </p:ext>
            </p:extLst>
          </p:nvPr>
        </p:nvGraphicFramePr>
        <p:xfrm>
          <a:off x="5330282" y="1430188"/>
          <a:ext cx="5589549" cy="3208744"/>
        </p:xfrm>
        <a:graphic>
          <a:graphicData uri="http://schemas.openxmlformats.org/drawingml/2006/table">
            <a:tbl>
              <a:tblPr/>
              <a:tblGrid>
                <a:gridCol w="5589549">
                  <a:extLst>
                    <a:ext uri="{9D8B030D-6E8A-4147-A177-3AD203B41FA5}">
                      <a16:colId xmlns:a16="http://schemas.microsoft.com/office/drawing/2014/main" val="1080577835"/>
                    </a:ext>
                  </a:extLst>
                </a:gridCol>
              </a:tblGrid>
              <a:tr h="3208744">
                <a:tc>
                  <a:txBody>
                    <a:bodyPr/>
                    <a:lstStyle/>
                    <a:p>
                      <a:pPr algn="l" fontAlgn="b">
                        <a:buNone/>
                      </a:pPr>
                      <a:r>
                        <a:rPr lang="en-US" sz="2800" b="0" i="0" u="none" strike="noStrike" dirty="0">
                          <a:solidFill>
                            <a:srgbClr val="000000"/>
                          </a:solidFill>
                          <a:effectLst/>
                          <a:latin typeface="Calibri" panose="020F0502020204030204" pitchFamily="34" charset="0"/>
                        </a:rPr>
                        <a:t>Dr. Sharma nominates Shirom for not just memorizing formulas; Shirom asks why reactions happen the way they do. Driven by natural curiosity, Shirom looks for patterns in the periodic table and design experiments to test their own hypotheses.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704443486"/>
                  </a:ext>
                </a:extLst>
              </a:tr>
            </a:tbl>
          </a:graphicData>
        </a:graphic>
      </p:graphicFrame>
      <p:sp>
        <p:nvSpPr>
          <p:cNvPr id="5" name="Rectangle 4">
            <a:extLst>
              <a:ext uri="{FF2B5EF4-FFF2-40B4-BE49-F238E27FC236}">
                <a16:creationId xmlns:a16="http://schemas.microsoft.com/office/drawing/2014/main" id="{C54B81F1-BB24-7249-9C6D-05921AD31C23}"/>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07F76B1-B718-E857-8456-B198241DF874}"/>
              </a:ext>
            </a:extLst>
          </p:cNvPr>
          <p:cNvPicPr>
            <a:picLocks noChangeAspect="1"/>
          </p:cNvPicPr>
          <p:nvPr/>
        </p:nvPicPr>
        <p:blipFill>
          <a:blip r:embed="rId2">
            <a:alphaModFix amt="50000"/>
          </a:blip>
          <a:stretch>
            <a:fillRect/>
          </a:stretch>
        </p:blipFill>
        <p:spPr>
          <a:xfrm>
            <a:off x="10755666" y="96653"/>
            <a:ext cx="1339856" cy="1509123"/>
          </a:xfrm>
          <a:prstGeom prst="rect">
            <a:avLst/>
          </a:prstGeom>
        </p:spPr>
      </p:pic>
      <p:pic>
        <p:nvPicPr>
          <p:cNvPr id="8" name="Picture 7">
            <a:extLst>
              <a:ext uri="{FF2B5EF4-FFF2-40B4-BE49-F238E27FC236}">
                <a16:creationId xmlns:a16="http://schemas.microsoft.com/office/drawing/2014/main" id="{52335835-DE9A-9588-6483-DBBAD91E2595}"/>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266852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6E1C-8D2C-ABFA-1306-3037F48FF3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15F8BB-2A8F-A18C-35A5-9AD6CB579B8E}"/>
              </a:ext>
            </a:extLst>
          </p:cNvPr>
          <p:cNvSpPr>
            <a:spLocks noGrp="1"/>
          </p:cNvSpPr>
          <p:nvPr>
            <p:ph type="title"/>
          </p:nvPr>
        </p:nvSpPr>
        <p:spPr/>
        <p:txBody>
          <a:bodyPr/>
          <a:lstStyle/>
          <a:p>
            <a:r>
              <a:rPr lang="en-US" dirty="0" err="1"/>
              <a:t>Nimishh</a:t>
            </a:r>
            <a:r>
              <a:rPr lang="en-US" dirty="0"/>
              <a:t> Dhodapkar</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4A171425-48A2-DDE7-6390-08CD7FBC2D53}"/>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948F08E1-A778-6DA2-E6E8-CACA6958239D}"/>
              </a:ext>
            </a:extLst>
          </p:cNvPr>
          <p:cNvGraphicFramePr>
            <a:graphicFrameLocks noGrp="1"/>
          </p:cNvGraphicFramePr>
          <p:nvPr>
            <p:ph sz="half" idx="2"/>
            <p:extLst>
              <p:ext uri="{D42A27DB-BD31-4B8C-83A1-F6EECF244321}">
                <p14:modId xmlns:p14="http://schemas.microsoft.com/office/powerpoint/2010/main" val="573536650"/>
              </p:ext>
            </p:extLst>
          </p:nvPr>
        </p:nvGraphicFramePr>
        <p:xfrm>
          <a:off x="5330284" y="1499090"/>
          <a:ext cx="5519854" cy="4307516"/>
        </p:xfrm>
        <a:graphic>
          <a:graphicData uri="http://schemas.openxmlformats.org/drawingml/2006/table">
            <a:tbl>
              <a:tblPr/>
              <a:tblGrid>
                <a:gridCol w="5519854">
                  <a:extLst>
                    <a:ext uri="{9D8B030D-6E8A-4147-A177-3AD203B41FA5}">
                      <a16:colId xmlns:a16="http://schemas.microsoft.com/office/drawing/2014/main" val="408937883"/>
                    </a:ext>
                  </a:extLst>
                </a:gridCol>
              </a:tblGrid>
              <a:tr h="2129070">
                <a:tc>
                  <a:txBody>
                    <a:bodyPr/>
                    <a:lstStyle/>
                    <a:p>
                      <a:pPr algn="l" fontAlgn="b">
                        <a:buNone/>
                      </a:pPr>
                      <a:r>
                        <a:rPr lang="en-US" sz="2800" b="0" i="0" u="none" strike="noStrike" dirty="0">
                          <a:solidFill>
                            <a:srgbClr val="000000"/>
                          </a:solidFill>
                          <a:effectLst/>
                          <a:latin typeface="Calibri" panose="020F0502020204030204" pitchFamily="34" charset="0"/>
                        </a:rPr>
                        <a:t>Rachel Smith nominates Namish for being a wonderful student who is kind and inquisitive. He is always prepared and asks great questions in class. I've only known him for a short time, since I am filling in for Mrs. Stimmel, but I have been impressed with him since the first day I subbed. Thank you Namish for being such a kind, thoughtful and curious student. </a:t>
                      </a:r>
                    </a:p>
                  </a:txBody>
                  <a:tcPr marL="6951" marR="6951" marT="6951" marB="33365" anchor="b">
                    <a:lnL>
                      <a:noFill/>
                    </a:lnL>
                    <a:lnR>
                      <a:noFill/>
                    </a:lnR>
                    <a:lnT>
                      <a:noFill/>
                    </a:lnT>
                    <a:lnB>
                      <a:noFill/>
                    </a:lnB>
                    <a:solidFill>
                      <a:srgbClr val="FFFFFF"/>
                    </a:solidFill>
                  </a:tcPr>
                </a:tc>
                <a:extLst>
                  <a:ext uri="{0D108BD9-81ED-4DB2-BD59-A6C34878D82A}">
                    <a16:rowId xmlns:a16="http://schemas.microsoft.com/office/drawing/2014/main" val="1465693551"/>
                  </a:ext>
                </a:extLst>
              </a:tr>
            </a:tbl>
          </a:graphicData>
        </a:graphic>
      </p:graphicFrame>
      <p:sp>
        <p:nvSpPr>
          <p:cNvPr id="5" name="Rectangle 4">
            <a:extLst>
              <a:ext uri="{FF2B5EF4-FFF2-40B4-BE49-F238E27FC236}">
                <a16:creationId xmlns:a16="http://schemas.microsoft.com/office/drawing/2014/main" id="{4B262010-8C25-B2A1-C909-5329F542A957}"/>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67ED221-04C3-C065-6D0D-6A33A220C582}"/>
              </a:ext>
            </a:extLst>
          </p:cNvPr>
          <p:cNvPicPr>
            <a:picLocks noChangeAspect="1"/>
          </p:cNvPicPr>
          <p:nvPr/>
        </p:nvPicPr>
        <p:blipFill>
          <a:blip r:embed="rId2">
            <a:alphaModFix amt="50000"/>
          </a:blip>
          <a:stretch>
            <a:fillRect/>
          </a:stretch>
        </p:blipFill>
        <p:spPr>
          <a:xfrm>
            <a:off x="10850137" y="96653"/>
            <a:ext cx="1245385" cy="1402717"/>
          </a:xfrm>
          <a:prstGeom prst="rect">
            <a:avLst/>
          </a:prstGeom>
        </p:spPr>
      </p:pic>
      <p:pic>
        <p:nvPicPr>
          <p:cNvPr id="8" name="Picture 7">
            <a:extLst>
              <a:ext uri="{FF2B5EF4-FFF2-40B4-BE49-F238E27FC236}">
                <a16:creationId xmlns:a16="http://schemas.microsoft.com/office/drawing/2014/main" id="{A27080DD-1CD9-2DC4-3FDE-A0C711C3D7B8}"/>
              </a:ext>
            </a:extLst>
          </p:cNvPr>
          <p:cNvPicPr>
            <a:picLocks noChangeAspect="1"/>
          </p:cNvPicPr>
          <p:nvPr/>
        </p:nvPicPr>
        <p:blipFill>
          <a:blip r:embed="rId3"/>
          <a:stretch>
            <a:fillRect/>
          </a:stretch>
        </p:blipFill>
        <p:spPr>
          <a:xfrm>
            <a:off x="-6390" y="1499090"/>
            <a:ext cx="5112325" cy="5091113"/>
          </a:xfrm>
          <a:prstGeom prst="rect">
            <a:avLst/>
          </a:prstGeom>
        </p:spPr>
      </p:pic>
    </p:spTree>
    <p:extLst>
      <p:ext uri="{BB962C8B-B14F-4D97-AF65-F5344CB8AC3E}">
        <p14:creationId xmlns:p14="http://schemas.microsoft.com/office/powerpoint/2010/main" val="16201583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E90DF-0096-6056-6B19-E952C7F117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44CD64-9864-AE18-DDB0-044EB0A02CB8}"/>
              </a:ext>
            </a:extLst>
          </p:cNvPr>
          <p:cNvSpPr>
            <a:spLocks noGrp="1"/>
          </p:cNvSpPr>
          <p:nvPr>
            <p:ph type="title"/>
          </p:nvPr>
        </p:nvSpPr>
        <p:spPr/>
        <p:txBody>
          <a:bodyPr/>
          <a:lstStyle/>
          <a:p>
            <a:r>
              <a:rPr lang="en-US" dirty="0"/>
              <a:t>Keerthana Donthireddy</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264460E-1EC8-DB71-4553-9A12EC784658}"/>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85D6A2BD-5675-BC06-2A42-60A0B01CF7DC}"/>
              </a:ext>
            </a:extLst>
          </p:cNvPr>
          <p:cNvGraphicFramePr>
            <a:graphicFrameLocks noGrp="1"/>
          </p:cNvGraphicFramePr>
          <p:nvPr>
            <p:ph sz="half" idx="2"/>
            <p:extLst>
              <p:ext uri="{D42A27DB-BD31-4B8C-83A1-F6EECF244321}">
                <p14:modId xmlns:p14="http://schemas.microsoft.com/office/powerpoint/2010/main" val="109297594"/>
              </p:ext>
            </p:extLst>
          </p:nvPr>
        </p:nvGraphicFramePr>
        <p:xfrm>
          <a:off x="5251294" y="1412385"/>
          <a:ext cx="5081286" cy="2615565"/>
        </p:xfrm>
        <a:graphic>
          <a:graphicData uri="http://schemas.openxmlformats.org/drawingml/2006/table">
            <a:tbl>
              <a:tblPr/>
              <a:tblGrid>
                <a:gridCol w="5081286">
                  <a:extLst>
                    <a:ext uri="{9D8B030D-6E8A-4147-A177-3AD203B41FA5}">
                      <a16:colId xmlns:a16="http://schemas.microsoft.com/office/drawing/2014/main" val="2563272633"/>
                    </a:ext>
                  </a:extLst>
                </a:gridCol>
              </a:tblGrid>
              <a:tr h="2294344">
                <a:tc>
                  <a:txBody>
                    <a:bodyPr/>
                    <a:lstStyle/>
                    <a:p>
                      <a:pPr algn="l" fontAlgn="b">
                        <a:buNone/>
                      </a:pPr>
                      <a:r>
                        <a:rPr lang="en-US" sz="2800" b="0" i="0" u="none" strike="noStrike" dirty="0">
                          <a:solidFill>
                            <a:srgbClr val="000000"/>
                          </a:solidFill>
                          <a:effectLst/>
                          <a:latin typeface="Calibri" panose="020F0502020204030204" pitchFamily="34" charset="0"/>
                        </a:rPr>
                        <a:t>Dr. Sharma nominates Keerthana who prioritizes the safety and well-being of peers during lab work. Keerthana willingly share equipment, help clean up, and patiently support classmates.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43174704"/>
                  </a:ext>
                </a:extLst>
              </a:tr>
            </a:tbl>
          </a:graphicData>
        </a:graphic>
      </p:graphicFrame>
      <p:sp>
        <p:nvSpPr>
          <p:cNvPr id="5" name="Rectangle 4">
            <a:extLst>
              <a:ext uri="{FF2B5EF4-FFF2-40B4-BE49-F238E27FC236}">
                <a16:creationId xmlns:a16="http://schemas.microsoft.com/office/drawing/2014/main" id="{AA657E33-EB5C-1DEE-75C1-9096616ADF18}"/>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A9427E2-C59E-9FE6-A822-B814839252DB}"/>
              </a:ext>
            </a:extLst>
          </p:cNvPr>
          <p:cNvPicPr>
            <a:picLocks noChangeAspect="1"/>
          </p:cNvPicPr>
          <p:nvPr/>
        </p:nvPicPr>
        <p:blipFill>
          <a:blip r:embed="rId2">
            <a:alphaModFix amt="50000"/>
          </a:blip>
          <a:stretch>
            <a:fillRect/>
          </a:stretch>
        </p:blipFill>
        <p:spPr>
          <a:xfrm>
            <a:off x="10827834" y="96653"/>
            <a:ext cx="1267688" cy="1427838"/>
          </a:xfrm>
          <a:prstGeom prst="rect">
            <a:avLst/>
          </a:prstGeom>
        </p:spPr>
      </p:pic>
      <p:pic>
        <p:nvPicPr>
          <p:cNvPr id="8" name="Picture 7">
            <a:extLst>
              <a:ext uri="{FF2B5EF4-FFF2-40B4-BE49-F238E27FC236}">
                <a16:creationId xmlns:a16="http://schemas.microsoft.com/office/drawing/2014/main" id="{A42607E0-C049-088A-7C87-4BC184FB4784}"/>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3424336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7E23A-9273-5624-DEE5-875F4F37DF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65783F4-7832-78D5-D99E-CB7363AF5041}"/>
              </a:ext>
            </a:extLst>
          </p:cNvPr>
          <p:cNvSpPr>
            <a:spLocks noGrp="1"/>
          </p:cNvSpPr>
          <p:nvPr>
            <p:ph type="title"/>
          </p:nvPr>
        </p:nvSpPr>
        <p:spPr/>
        <p:txBody>
          <a:bodyPr/>
          <a:lstStyle/>
          <a:p>
            <a:r>
              <a:rPr lang="en-US" dirty="0"/>
              <a:t>Aiden Kent Druckenmiller</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23DE6903-9892-F155-A1A9-32FD666DAE81}"/>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106FE5F6-2CF8-8819-75F3-D9B6E9E23663}"/>
              </a:ext>
            </a:extLst>
          </p:cNvPr>
          <p:cNvGraphicFramePr>
            <a:graphicFrameLocks noGrp="1"/>
          </p:cNvGraphicFramePr>
          <p:nvPr>
            <p:ph sz="half" idx="2"/>
            <p:extLst>
              <p:ext uri="{D42A27DB-BD31-4B8C-83A1-F6EECF244321}">
                <p14:modId xmlns:p14="http://schemas.microsoft.com/office/powerpoint/2010/main" val="846105724"/>
              </p:ext>
            </p:extLst>
          </p:nvPr>
        </p:nvGraphicFramePr>
        <p:xfrm>
          <a:off x="6019800" y="1344381"/>
          <a:ext cx="4648200" cy="2295525"/>
        </p:xfrm>
        <a:graphic>
          <a:graphicData uri="http://schemas.openxmlformats.org/drawingml/2006/table">
            <a:tbl>
              <a:tblPr/>
              <a:tblGrid>
                <a:gridCol w="4648200">
                  <a:extLst>
                    <a:ext uri="{9D8B030D-6E8A-4147-A177-3AD203B41FA5}">
                      <a16:colId xmlns:a16="http://schemas.microsoft.com/office/drawing/2014/main" val="1908941067"/>
                    </a:ext>
                  </a:extLst>
                </a:gridCol>
              </a:tblGrid>
              <a:tr h="2295525">
                <a:tc>
                  <a:txBody>
                    <a:bodyPr/>
                    <a:lstStyle/>
                    <a:p>
                      <a:pPr algn="l" fontAlgn="b">
                        <a:buNone/>
                      </a:pPr>
                      <a:r>
                        <a:rPr lang="en-US" sz="2800" b="0" i="0" u="none" strike="noStrike" dirty="0">
                          <a:solidFill>
                            <a:srgbClr val="000000"/>
                          </a:solidFill>
                          <a:effectLst/>
                          <a:latin typeface="Calibri" panose="020F0502020204030204" pitchFamily="34" charset="0"/>
                        </a:rPr>
                        <a:t>Mrs. Webster nominates Aiden for his dedication to learning and success. Aiden comes to class everyday prepared and works hard. </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976714671"/>
                  </a:ext>
                </a:extLst>
              </a:tr>
            </a:tbl>
          </a:graphicData>
        </a:graphic>
      </p:graphicFrame>
      <p:sp>
        <p:nvSpPr>
          <p:cNvPr id="5" name="Rectangle 4">
            <a:extLst>
              <a:ext uri="{FF2B5EF4-FFF2-40B4-BE49-F238E27FC236}">
                <a16:creationId xmlns:a16="http://schemas.microsoft.com/office/drawing/2014/main" id="{E8A6AFAE-FCC4-CBE4-F87E-C255E59F78F0}"/>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049ED7B-3D37-5753-1BA6-792907B28C57}"/>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C061D1C6-94BB-15AC-3D01-1974A3663209}"/>
              </a:ext>
            </a:extLst>
          </p:cNvPr>
          <p:cNvPicPr>
            <a:picLocks noChangeAspect="1"/>
          </p:cNvPicPr>
          <p:nvPr/>
        </p:nvPicPr>
        <p:blipFill>
          <a:blip r:embed="rId3"/>
          <a:stretch>
            <a:fillRect/>
          </a:stretch>
        </p:blipFill>
        <p:spPr>
          <a:xfrm>
            <a:off x="0" y="1416994"/>
            <a:ext cx="5181600" cy="5160101"/>
          </a:xfrm>
          <a:prstGeom prst="rect">
            <a:avLst/>
          </a:prstGeom>
        </p:spPr>
      </p:pic>
    </p:spTree>
    <p:extLst>
      <p:ext uri="{BB962C8B-B14F-4D97-AF65-F5344CB8AC3E}">
        <p14:creationId xmlns:p14="http://schemas.microsoft.com/office/powerpoint/2010/main" val="38471796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58F8A-4B41-CB5C-B23B-49CFA0059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C130FF-2BF6-F4ED-9DCA-337983057144}"/>
              </a:ext>
            </a:extLst>
          </p:cNvPr>
          <p:cNvSpPr>
            <a:spLocks noGrp="1"/>
          </p:cNvSpPr>
          <p:nvPr>
            <p:ph type="title"/>
          </p:nvPr>
        </p:nvSpPr>
        <p:spPr/>
        <p:txBody>
          <a:bodyPr/>
          <a:lstStyle/>
          <a:p>
            <a:r>
              <a:rPr lang="en-US" dirty="0"/>
              <a:t>Keirra Grace Eaton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66B72E1E-445D-DBF9-D014-FA56DEFAFEA5}"/>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3A2A16FA-3AF5-C906-D0A4-7DF207A4F2CD}"/>
              </a:ext>
            </a:extLst>
          </p:cNvPr>
          <p:cNvGraphicFramePr>
            <a:graphicFrameLocks noGrp="1"/>
          </p:cNvGraphicFramePr>
          <p:nvPr>
            <p:ph sz="half" idx="2"/>
            <p:extLst>
              <p:ext uri="{D42A27DB-BD31-4B8C-83A1-F6EECF244321}">
                <p14:modId xmlns:p14="http://schemas.microsoft.com/office/powerpoint/2010/main" val="2795034046"/>
              </p:ext>
            </p:extLst>
          </p:nvPr>
        </p:nvGraphicFramePr>
        <p:xfrm>
          <a:off x="5450502" y="1425493"/>
          <a:ext cx="5465226" cy="5158085"/>
        </p:xfrm>
        <a:graphic>
          <a:graphicData uri="http://schemas.openxmlformats.org/drawingml/2006/table">
            <a:tbl>
              <a:tblPr/>
              <a:tblGrid>
                <a:gridCol w="5465226">
                  <a:extLst>
                    <a:ext uri="{9D8B030D-6E8A-4147-A177-3AD203B41FA5}">
                      <a16:colId xmlns:a16="http://schemas.microsoft.com/office/drawing/2014/main" val="2945678349"/>
                    </a:ext>
                  </a:extLst>
                </a:gridCol>
              </a:tblGrid>
              <a:tr h="2307490">
                <a:tc>
                  <a:txBody>
                    <a:bodyPr/>
                    <a:lstStyle/>
                    <a:p>
                      <a:pPr algn="l" fontAlgn="b">
                        <a:buNone/>
                      </a:pPr>
                      <a:r>
                        <a:rPr lang="en-US" sz="2800" b="0" i="0" u="none" strike="noStrike" dirty="0">
                          <a:solidFill>
                            <a:srgbClr val="000000"/>
                          </a:solidFill>
                          <a:effectLst/>
                          <a:latin typeface="Calibri" panose="020F0502020204030204" pitchFamily="34" charset="0"/>
                        </a:rPr>
                        <a:t>Keirra has Ms. Wince in two different PE classes and is an exemplary student in each class. Ms. Wince nominates Keirra because she is a student who cares for all her peers, is inclusive and inviting, a great leader to new students and just gives off a positive vibe in class that is both refreshing and appreciated. She constantly works hard and is helpful to both her group, class, and Ms. Wince-so, thank you Keirra!</a:t>
                      </a:r>
                    </a:p>
                  </a:txBody>
                  <a:tcPr marL="6456" marR="6456" marT="6456" marB="30989" anchor="b">
                    <a:lnL>
                      <a:noFill/>
                    </a:lnL>
                    <a:lnR>
                      <a:noFill/>
                    </a:lnR>
                    <a:lnT>
                      <a:noFill/>
                    </a:lnT>
                    <a:lnB>
                      <a:noFill/>
                    </a:lnB>
                    <a:solidFill>
                      <a:srgbClr val="FFFFFF"/>
                    </a:solidFill>
                  </a:tcPr>
                </a:tc>
                <a:extLst>
                  <a:ext uri="{0D108BD9-81ED-4DB2-BD59-A6C34878D82A}">
                    <a16:rowId xmlns:a16="http://schemas.microsoft.com/office/drawing/2014/main" val="611726356"/>
                  </a:ext>
                </a:extLst>
              </a:tr>
            </a:tbl>
          </a:graphicData>
        </a:graphic>
      </p:graphicFrame>
      <p:sp>
        <p:nvSpPr>
          <p:cNvPr id="5" name="Rectangle 4">
            <a:extLst>
              <a:ext uri="{FF2B5EF4-FFF2-40B4-BE49-F238E27FC236}">
                <a16:creationId xmlns:a16="http://schemas.microsoft.com/office/drawing/2014/main" id="{4F0F56D2-65E4-95EF-66CD-E62A634A63E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686A3C-B0CE-88B8-8575-0C7ADDF5CF1F}"/>
              </a:ext>
            </a:extLst>
          </p:cNvPr>
          <p:cNvPicPr>
            <a:picLocks noChangeAspect="1"/>
          </p:cNvPicPr>
          <p:nvPr/>
        </p:nvPicPr>
        <p:blipFill>
          <a:blip r:embed="rId2">
            <a:alphaModFix amt="50000"/>
          </a:blip>
          <a:stretch>
            <a:fillRect/>
          </a:stretch>
        </p:blipFill>
        <p:spPr>
          <a:xfrm>
            <a:off x="10915728" y="96653"/>
            <a:ext cx="1179794" cy="1328840"/>
          </a:xfrm>
          <a:prstGeom prst="rect">
            <a:avLst/>
          </a:prstGeom>
        </p:spPr>
      </p:pic>
      <p:pic>
        <p:nvPicPr>
          <p:cNvPr id="8" name="Picture 7">
            <a:extLst>
              <a:ext uri="{FF2B5EF4-FFF2-40B4-BE49-F238E27FC236}">
                <a16:creationId xmlns:a16="http://schemas.microsoft.com/office/drawing/2014/main" id="{0B07D750-D5A6-F1A9-50AE-5A311AFE37D4}"/>
              </a:ext>
            </a:extLst>
          </p:cNvPr>
          <p:cNvPicPr>
            <a:picLocks noChangeAspect="1"/>
          </p:cNvPicPr>
          <p:nvPr/>
        </p:nvPicPr>
        <p:blipFill>
          <a:blip r:embed="rId3"/>
          <a:stretch>
            <a:fillRect/>
          </a:stretch>
        </p:blipFill>
        <p:spPr>
          <a:xfrm>
            <a:off x="0" y="1499090"/>
            <a:ext cx="5092861" cy="5092861"/>
          </a:xfrm>
          <a:prstGeom prst="rect">
            <a:avLst/>
          </a:prstGeom>
        </p:spPr>
      </p:pic>
    </p:spTree>
    <p:extLst>
      <p:ext uri="{BB962C8B-B14F-4D97-AF65-F5344CB8AC3E}">
        <p14:creationId xmlns:p14="http://schemas.microsoft.com/office/powerpoint/2010/main" val="457123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768EE-1A9E-3755-BB48-358C5534A1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8C0CDB-3336-479E-54C0-9148FEE0BB24}"/>
              </a:ext>
            </a:extLst>
          </p:cNvPr>
          <p:cNvSpPr>
            <a:spLocks noGrp="1"/>
          </p:cNvSpPr>
          <p:nvPr>
            <p:ph type="title"/>
          </p:nvPr>
        </p:nvSpPr>
        <p:spPr/>
        <p:txBody>
          <a:bodyPr/>
          <a:lstStyle/>
          <a:p>
            <a:r>
              <a:rPr lang="en-US" dirty="0"/>
              <a:t>Amy Loree Edwards</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D31B7D8C-69F5-8E68-34AE-99A51576A9EE}"/>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92E04A7B-CE89-A1FB-8F9A-A775A6DD0824}"/>
              </a:ext>
            </a:extLst>
          </p:cNvPr>
          <p:cNvGraphicFramePr>
            <a:graphicFrameLocks noGrp="1"/>
          </p:cNvGraphicFramePr>
          <p:nvPr>
            <p:ph sz="half" idx="2"/>
            <p:extLst>
              <p:ext uri="{D42A27DB-BD31-4B8C-83A1-F6EECF244321}">
                <p14:modId xmlns:p14="http://schemas.microsoft.com/office/powerpoint/2010/main" val="866449218"/>
              </p:ext>
            </p:extLst>
          </p:nvPr>
        </p:nvGraphicFramePr>
        <p:xfrm>
          <a:off x="5408341" y="1400291"/>
          <a:ext cx="5945459" cy="5153374"/>
        </p:xfrm>
        <a:graphic>
          <a:graphicData uri="http://schemas.openxmlformats.org/drawingml/2006/table">
            <a:tbl>
              <a:tblPr/>
              <a:tblGrid>
                <a:gridCol w="5945459">
                  <a:extLst>
                    <a:ext uri="{9D8B030D-6E8A-4147-A177-3AD203B41FA5}">
                      <a16:colId xmlns:a16="http://schemas.microsoft.com/office/drawing/2014/main" val="1201979679"/>
                    </a:ext>
                  </a:extLst>
                </a:gridCol>
              </a:tblGrid>
              <a:tr h="2028709">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Amy who demonstrates the learner profile trait of Courageous. Although she had no prior experience as a peer tutor, Amy embraced the opportunity with enthusiasm and a willingness to learn. She has quickly developed strong skills in supporting students with diverse needs and works exceptionally well with all students in the classroom. Amy is kind, patient, dependable, and always ready to lend a helping hand.</a:t>
                      </a:r>
                    </a:p>
                  </a:txBody>
                  <a:tcPr marL="5644" marR="5644" marT="5644" marB="27090" anchor="b">
                    <a:lnL>
                      <a:noFill/>
                    </a:lnL>
                    <a:lnR>
                      <a:noFill/>
                    </a:lnR>
                    <a:lnT>
                      <a:noFill/>
                    </a:lnT>
                    <a:lnB>
                      <a:noFill/>
                    </a:lnB>
                    <a:solidFill>
                      <a:srgbClr val="FFFFFF"/>
                    </a:solidFill>
                  </a:tcPr>
                </a:tc>
                <a:extLst>
                  <a:ext uri="{0D108BD9-81ED-4DB2-BD59-A6C34878D82A}">
                    <a16:rowId xmlns:a16="http://schemas.microsoft.com/office/drawing/2014/main" val="948658096"/>
                  </a:ext>
                </a:extLst>
              </a:tr>
            </a:tbl>
          </a:graphicData>
        </a:graphic>
      </p:graphicFrame>
      <p:sp>
        <p:nvSpPr>
          <p:cNvPr id="5" name="Rectangle 4">
            <a:extLst>
              <a:ext uri="{FF2B5EF4-FFF2-40B4-BE49-F238E27FC236}">
                <a16:creationId xmlns:a16="http://schemas.microsoft.com/office/drawing/2014/main" id="{2CEBD64B-26D7-C5E4-28CD-7EDE8B83F8A4}"/>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92B7553-D51E-3216-6E2A-17A5BBF737E1}"/>
              </a:ext>
            </a:extLst>
          </p:cNvPr>
          <p:cNvPicPr>
            <a:picLocks noChangeAspect="1"/>
          </p:cNvPicPr>
          <p:nvPr/>
        </p:nvPicPr>
        <p:blipFill>
          <a:blip r:embed="rId2">
            <a:alphaModFix amt="50000"/>
          </a:blip>
          <a:stretch>
            <a:fillRect/>
          </a:stretch>
        </p:blipFill>
        <p:spPr>
          <a:xfrm>
            <a:off x="10919500" y="96654"/>
            <a:ext cx="1176021" cy="1324590"/>
          </a:xfrm>
          <a:prstGeom prst="rect">
            <a:avLst/>
          </a:prstGeom>
        </p:spPr>
      </p:pic>
      <p:pic>
        <p:nvPicPr>
          <p:cNvPr id="8" name="Picture 7">
            <a:extLst>
              <a:ext uri="{FF2B5EF4-FFF2-40B4-BE49-F238E27FC236}">
                <a16:creationId xmlns:a16="http://schemas.microsoft.com/office/drawing/2014/main" id="{5194FC58-6B79-71D6-8C40-9236F9D3BDCD}"/>
              </a:ext>
            </a:extLst>
          </p:cNvPr>
          <p:cNvPicPr>
            <a:picLocks noChangeAspect="1"/>
          </p:cNvPicPr>
          <p:nvPr/>
        </p:nvPicPr>
        <p:blipFill>
          <a:blip r:embed="rId3"/>
          <a:stretch>
            <a:fillRect/>
          </a:stretch>
        </p:blipFill>
        <p:spPr>
          <a:xfrm>
            <a:off x="0" y="1421243"/>
            <a:ext cx="5181600" cy="5160101"/>
          </a:xfrm>
          <a:prstGeom prst="rect">
            <a:avLst/>
          </a:prstGeom>
        </p:spPr>
      </p:pic>
    </p:spTree>
    <p:extLst>
      <p:ext uri="{BB962C8B-B14F-4D97-AF65-F5344CB8AC3E}">
        <p14:creationId xmlns:p14="http://schemas.microsoft.com/office/powerpoint/2010/main" val="2397494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7572D-2A21-5269-36CF-32C22D5EE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B0550E-9A99-1ED7-E4E1-00AA770DD0C6}"/>
              </a:ext>
            </a:extLst>
          </p:cNvPr>
          <p:cNvSpPr>
            <a:spLocks noGrp="1"/>
          </p:cNvSpPr>
          <p:nvPr>
            <p:ph type="title"/>
          </p:nvPr>
        </p:nvSpPr>
        <p:spPr/>
        <p:txBody>
          <a:bodyPr/>
          <a:lstStyle/>
          <a:p>
            <a:r>
              <a:rPr lang="en-US" dirty="0"/>
              <a:t>Ana Paula Esquivel Munoz</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8CA999E2-72A0-8AFF-E4BE-3BC9AD49FDBB}"/>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865E0638-2DAE-4348-182B-0EFFDECB43D1}"/>
              </a:ext>
            </a:extLst>
          </p:cNvPr>
          <p:cNvGraphicFramePr>
            <a:graphicFrameLocks noGrp="1"/>
          </p:cNvGraphicFramePr>
          <p:nvPr>
            <p:ph sz="half" idx="2"/>
            <p:extLst>
              <p:ext uri="{D42A27DB-BD31-4B8C-83A1-F6EECF244321}">
                <p14:modId xmlns:p14="http://schemas.microsoft.com/office/powerpoint/2010/main" val="3806892798"/>
              </p:ext>
            </p:extLst>
          </p:nvPr>
        </p:nvGraphicFramePr>
        <p:xfrm>
          <a:off x="5386040" y="1412385"/>
          <a:ext cx="5967760" cy="4728876"/>
        </p:xfrm>
        <a:graphic>
          <a:graphicData uri="http://schemas.openxmlformats.org/drawingml/2006/table">
            <a:tbl>
              <a:tblPr/>
              <a:tblGrid>
                <a:gridCol w="5967760">
                  <a:extLst>
                    <a:ext uri="{9D8B030D-6E8A-4147-A177-3AD203B41FA5}">
                      <a16:colId xmlns:a16="http://schemas.microsoft.com/office/drawing/2014/main" val="1348668101"/>
                    </a:ext>
                  </a:extLst>
                </a:gridCol>
              </a:tblGrid>
              <a:tr h="1883743">
                <a:tc>
                  <a:txBody>
                    <a:bodyPr/>
                    <a:lstStyle/>
                    <a:p>
                      <a:pPr algn="l" fontAlgn="b">
                        <a:buNone/>
                      </a:pPr>
                      <a:r>
                        <a:rPr lang="en-US" sz="2800" b="0" i="0" u="none" strike="noStrike" dirty="0">
                          <a:solidFill>
                            <a:srgbClr val="000000"/>
                          </a:solidFill>
                          <a:effectLst/>
                          <a:latin typeface="Calibri" panose="020F0502020204030204" pitchFamily="34" charset="0"/>
                        </a:rPr>
                        <a:t>Kitayama Sensei proudly nominates Ana for her exceptional commitment to learning and active participation in class. She consistently engages in a variety of learning activities to strengthen her Japanese language skills and demonstrates a strong desire to improve. In addition, Ana willingly assists her classmates, helping to create a supportive and effective learning environment for everyone</a:t>
                      </a:r>
                      <a:r>
                        <a:rPr lang="en-US" sz="1800" b="0" i="0" u="none" strike="noStrike" dirty="0">
                          <a:solidFill>
                            <a:srgbClr val="000000"/>
                          </a:solidFill>
                          <a:effectLst/>
                          <a:latin typeface="Calibri" panose="020F0502020204030204" pitchFamily="34" charset="0"/>
                        </a:rPr>
                        <a:t>.</a:t>
                      </a:r>
                    </a:p>
                  </a:txBody>
                  <a:tcPr marL="6027" marR="6027" marT="6027" marB="28929" anchor="b">
                    <a:lnL>
                      <a:noFill/>
                    </a:lnL>
                    <a:lnR>
                      <a:noFill/>
                    </a:lnR>
                    <a:lnT>
                      <a:noFill/>
                    </a:lnT>
                    <a:lnB>
                      <a:noFill/>
                    </a:lnB>
                    <a:solidFill>
                      <a:srgbClr val="FFFFFF"/>
                    </a:solidFill>
                  </a:tcPr>
                </a:tc>
                <a:extLst>
                  <a:ext uri="{0D108BD9-81ED-4DB2-BD59-A6C34878D82A}">
                    <a16:rowId xmlns:a16="http://schemas.microsoft.com/office/drawing/2014/main" val="1968829359"/>
                  </a:ext>
                </a:extLst>
              </a:tr>
            </a:tbl>
          </a:graphicData>
        </a:graphic>
      </p:graphicFrame>
      <p:sp>
        <p:nvSpPr>
          <p:cNvPr id="5" name="Rectangle 4">
            <a:extLst>
              <a:ext uri="{FF2B5EF4-FFF2-40B4-BE49-F238E27FC236}">
                <a16:creationId xmlns:a16="http://schemas.microsoft.com/office/drawing/2014/main" id="{AA0FF350-347E-3EF2-DECD-E163B2C9E2C8}"/>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E49F029-AC32-3E64-7D96-CF9718ED175A}"/>
              </a:ext>
            </a:extLst>
          </p:cNvPr>
          <p:cNvPicPr>
            <a:picLocks noChangeAspect="1"/>
          </p:cNvPicPr>
          <p:nvPr/>
        </p:nvPicPr>
        <p:blipFill>
          <a:blip r:embed="rId2">
            <a:alphaModFix amt="50000"/>
          </a:blip>
          <a:stretch>
            <a:fillRect/>
          </a:stretch>
        </p:blipFill>
        <p:spPr>
          <a:xfrm>
            <a:off x="10927366" y="96653"/>
            <a:ext cx="1168156" cy="1315732"/>
          </a:xfrm>
          <a:prstGeom prst="rect">
            <a:avLst/>
          </a:prstGeom>
        </p:spPr>
      </p:pic>
      <p:pic>
        <p:nvPicPr>
          <p:cNvPr id="8" name="Picture 7">
            <a:extLst>
              <a:ext uri="{FF2B5EF4-FFF2-40B4-BE49-F238E27FC236}">
                <a16:creationId xmlns:a16="http://schemas.microsoft.com/office/drawing/2014/main" id="{D5A4DC70-4623-9C6D-A3A5-5E1577F5DC0E}"/>
              </a:ext>
            </a:extLst>
          </p:cNvPr>
          <p:cNvPicPr>
            <a:picLocks noChangeAspect="1"/>
          </p:cNvPicPr>
          <p:nvPr/>
        </p:nvPicPr>
        <p:blipFill>
          <a:blip r:embed="rId3"/>
          <a:stretch>
            <a:fillRect/>
          </a:stretch>
        </p:blipFill>
        <p:spPr>
          <a:xfrm>
            <a:off x="0" y="1412385"/>
            <a:ext cx="5181600" cy="5181600"/>
          </a:xfrm>
          <a:prstGeom prst="rect">
            <a:avLst/>
          </a:prstGeom>
        </p:spPr>
      </p:pic>
    </p:spTree>
    <p:extLst>
      <p:ext uri="{BB962C8B-B14F-4D97-AF65-F5344CB8AC3E}">
        <p14:creationId xmlns:p14="http://schemas.microsoft.com/office/powerpoint/2010/main" val="3083589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A82B5-5E31-B394-4421-99DE96472E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82F4FB-881D-33A5-7846-5EEA08EC4F09}"/>
              </a:ext>
            </a:extLst>
          </p:cNvPr>
          <p:cNvSpPr>
            <a:spLocks noGrp="1"/>
          </p:cNvSpPr>
          <p:nvPr>
            <p:ph type="title"/>
          </p:nvPr>
        </p:nvSpPr>
        <p:spPr/>
        <p:txBody>
          <a:bodyPr/>
          <a:lstStyle/>
          <a:p>
            <a:r>
              <a:rPr lang="en-US" dirty="0"/>
              <a:t>Owen Matthew Farrell</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FCB647B9-A09E-7290-727B-206C2B8D542B}"/>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0DFFD583-3B58-F847-3A78-F3508866271E}"/>
              </a:ext>
            </a:extLst>
          </p:cNvPr>
          <p:cNvGraphicFramePr>
            <a:graphicFrameLocks noGrp="1"/>
          </p:cNvGraphicFramePr>
          <p:nvPr>
            <p:ph sz="half" idx="2"/>
            <p:extLst>
              <p:ext uri="{D42A27DB-BD31-4B8C-83A1-F6EECF244321}">
                <p14:modId xmlns:p14="http://schemas.microsoft.com/office/powerpoint/2010/main" val="3217982931"/>
              </p:ext>
            </p:extLst>
          </p:nvPr>
        </p:nvGraphicFramePr>
        <p:xfrm>
          <a:off x="5413921" y="1493514"/>
          <a:ext cx="5939879" cy="3888098"/>
        </p:xfrm>
        <a:graphic>
          <a:graphicData uri="http://schemas.openxmlformats.org/drawingml/2006/table">
            <a:tbl>
              <a:tblPr/>
              <a:tblGrid>
                <a:gridCol w="5939879">
                  <a:extLst>
                    <a:ext uri="{9D8B030D-6E8A-4147-A177-3AD203B41FA5}">
                      <a16:colId xmlns:a16="http://schemas.microsoft.com/office/drawing/2014/main" val="3324270500"/>
                    </a:ext>
                  </a:extLst>
                </a:gridCol>
              </a:tblGrid>
              <a:tr h="2747963">
                <a:tc>
                  <a:txBody>
                    <a:bodyPr/>
                    <a:lstStyle/>
                    <a:p>
                      <a:pPr algn="l" fontAlgn="b">
                        <a:buNone/>
                      </a:pPr>
                      <a:r>
                        <a:rPr lang="en-US" sz="2800" b="0" i="0" u="none" strike="noStrike" dirty="0">
                          <a:solidFill>
                            <a:srgbClr val="000000"/>
                          </a:solidFill>
                          <a:effectLst/>
                          <a:latin typeface="Calibri" panose="020F0502020204030204" pitchFamily="34" charset="0"/>
                        </a:rPr>
                        <a:t>Mrs. Wagstaffe nominates Owen for being a consistently caring and empathetic individual, both in the classroom and in Skyline's Theatre program. If someone is having a hard day, Owen is always there to listen and support. His calm, encouraging presence helps make others feel welcome and validated.</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4249127358"/>
                  </a:ext>
                </a:extLst>
              </a:tr>
            </a:tbl>
          </a:graphicData>
        </a:graphic>
      </p:graphicFrame>
      <p:sp>
        <p:nvSpPr>
          <p:cNvPr id="5" name="Rectangle 4">
            <a:extLst>
              <a:ext uri="{FF2B5EF4-FFF2-40B4-BE49-F238E27FC236}">
                <a16:creationId xmlns:a16="http://schemas.microsoft.com/office/drawing/2014/main" id="{C3EE6481-5D01-DC53-70D1-88DEF954A99F}"/>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AB202BA-C937-C242-A557-0EE26C8EE2B0}"/>
              </a:ext>
            </a:extLst>
          </p:cNvPr>
          <p:cNvPicPr>
            <a:picLocks noChangeAspect="1"/>
          </p:cNvPicPr>
          <p:nvPr/>
        </p:nvPicPr>
        <p:blipFill>
          <a:blip r:embed="rId2">
            <a:alphaModFix amt="50000"/>
          </a:blip>
          <a:stretch>
            <a:fillRect/>
          </a:stretch>
        </p:blipFill>
        <p:spPr>
          <a:xfrm>
            <a:off x="10855336" y="96653"/>
            <a:ext cx="1240186" cy="1396861"/>
          </a:xfrm>
          <a:prstGeom prst="rect">
            <a:avLst/>
          </a:prstGeom>
        </p:spPr>
      </p:pic>
      <p:pic>
        <p:nvPicPr>
          <p:cNvPr id="8" name="Picture 7">
            <a:extLst>
              <a:ext uri="{FF2B5EF4-FFF2-40B4-BE49-F238E27FC236}">
                <a16:creationId xmlns:a16="http://schemas.microsoft.com/office/drawing/2014/main" id="{66449E58-B202-F449-0925-844B50E91379}"/>
              </a:ext>
            </a:extLst>
          </p:cNvPr>
          <p:cNvPicPr>
            <a:picLocks noChangeAspect="1"/>
          </p:cNvPicPr>
          <p:nvPr/>
        </p:nvPicPr>
        <p:blipFill>
          <a:blip r:embed="rId3"/>
          <a:stretch>
            <a:fillRect/>
          </a:stretch>
        </p:blipFill>
        <p:spPr>
          <a:xfrm>
            <a:off x="27369" y="1499090"/>
            <a:ext cx="5112324" cy="5091113"/>
          </a:xfrm>
          <a:prstGeom prst="rect">
            <a:avLst/>
          </a:prstGeom>
        </p:spPr>
      </p:pic>
    </p:spTree>
    <p:extLst>
      <p:ext uri="{BB962C8B-B14F-4D97-AF65-F5344CB8AC3E}">
        <p14:creationId xmlns:p14="http://schemas.microsoft.com/office/powerpoint/2010/main" val="28057022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D8981-5DC1-60A4-67FD-8C547A47E1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EC6B7-3CB5-BC49-DBD4-754CF8CB98D5}"/>
              </a:ext>
            </a:extLst>
          </p:cNvPr>
          <p:cNvSpPr>
            <a:spLocks noGrp="1"/>
          </p:cNvSpPr>
          <p:nvPr>
            <p:ph type="title"/>
          </p:nvPr>
        </p:nvSpPr>
        <p:spPr/>
        <p:txBody>
          <a:bodyPr/>
          <a:lstStyle/>
          <a:p>
            <a:r>
              <a:rPr lang="en-US" dirty="0"/>
              <a:t>Aaliyah Singh Ghotra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71C7566F-FE4F-DBE8-36D7-C67BCD56C53F}"/>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E882FE04-68BF-5DC3-8634-8F2570A92210}"/>
              </a:ext>
            </a:extLst>
          </p:cNvPr>
          <p:cNvGraphicFramePr>
            <a:graphicFrameLocks noGrp="1"/>
          </p:cNvGraphicFramePr>
          <p:nvPr>
            <p:ph sz="half" idx="2"/>
            <p:extLst>
              <p:ext uri="{D42A27DB-BD31-4B8C-83A1-F6EECF244321}">
                <p14:modId xmlns:p14="http://schemas.microsoft.com/office/powerpoint/2010/main" val="3259981185"/>
              </p:ext>
            </p:extLst>
          </p:nvPr>
        </p:nvGraphicFramePr>
        <p:xfrm>
          <a:off x="5272084" y="1512198"/>
          <a:ext cx="5890288" cy="3888098"/>
        </p:xfrm>
        <a:graphic>
          <a:graphicData uri="http://schemas.openxmlformats.org/drawingml/2006/table">
            <a:tbl>
              <a:tblPr/>
              <a:tblGrid>
                <a:gridCol w="5890288">
                  <a:extLst>
                    <a:ext uri="{9D8B030D-6E8A-4147-A177-3AD203B41FA5}">
                      <a16:colId xmlns:a16="http://schemas.microsoft.com/office/drawing/2014/main" val="1451660939"/>
                    </a:ext>
                  </a:extLst>
                </a:gridCol>
              </a:tblGrid>
              <a:tr h="2747963">
                <a:tc>
                  <a:txBody>
                    <a:bodyPr/>
                    <a:lstStyle/>
                    <a:p>
                      <a:pPr algn="l" fontAlgn="b">
                        <a:buNone/>
                      </a:pPr>
                      <a:r>
                        <a:rPr lang="en-US" sz="2800" b="0" i="0" u="none" strike="noStrike" dirty="0">
                          <a:solidFill>
                            <a:srgbClr val="000000"/>
                          </a:solidFill>
                          <a:effectLst/>
                          <a:latin typeface="Calibri" panose="020F0502020204030204" pitchFamily="34" charset="0"/>
                        </a:rPr>
                        <a:t>Mrs. Wagstaffe nominates Aaliyah for being a thoughtful and reflective student in Theatre Arts. Aaliyah cares deeply about growing as an artist and receives feedback with humility and a genuine desire to improve. Mrs. Wagstaffe appreciates Aaliyah's enthusiasm and dedication to practicing her craft.</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3014747110"/>
                  </a:ext>
                </a:extLst>
              </a:tr>
            </a:tbl>
          </a:graphicData>
        </a:graphic>
      </p:graphicFrame>
      <p:sp>
        <p:nvSpPr>
          <p:cNvPr id="5" name="Rectangle 4">
            <a:extLst>
              <a:ext uri="{FF2B5EF4-FFF2-40B4-BE49-F238E27FC236}">
                <a16:creationId xmlns:a16="http://schemas.microsoft.com/office/drawing/2014/main" id="{0E281CF5-4D26-B956-1EA5-DB9FA9A24AA3}"/>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8D0AA0-F2EE-5BE8-A0CC-48F47978ED71}"/>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61A58295-BBA3-8B16-2B02-4F5EB471F295}"/>
              </a:ext>
            </a:extLst>
          </p:cNvPr>
          <p:cNvPicPr>
            <a:picLocks noChangeAspect="1"/>
          </p:cNvPicPr>
          <p:nvPr/>
        </p:nvPicPr>
        <p:blipFill>
          <a:blip r:embed="rId3"/>
          <a:stretch>
            <a:fillRect/>
          </a:stretch>
        </p:blipFill>
        <p:spPr>
          <a:xfrm>
            <a:off x="0" y="1499090"/>
            <a:ext cx="5091113" cy="5091113"/>
          </a:xfrm>
          <a:prstGeom prst="rect">
            <a:avLst/>
          </a:prstGeom>
        </p:spPr>
      </p:pic>
    </p:spTree>
    <p:extLst>
      <p:ext uri="{BB962C8B-B14F-4D97-AF65-F5344CB8AC3E}">
        <p14:creationId xmlns:p14="http://schemas.microsoft.com/office/powerpoint/2010/main" val="234623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FCCDA-97E2-6C2D-FAD5-8B475AAD76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AFE26-6B17-792B-1D33-2C7EEA4BD8FD}"/>
              </a:ext>
            </a:extLst>
          </p:cNvPr>
          <p:cNvSpPr>
            <a:spLocks noGrp="1"/>
          </p:cNvSpPr>
          <p:nvPr>
            <p:ph type="title"/>
          </p:nvPr>
        </p:nvSpPr>
        <p:spPr/>
        <p:txBody>
          <a:bodyPr/>
          <a:lstStyle/>
          <a:p>
            <a:r>
              <a:rPr lang="en-US" dirty="0"/>
              <a:t>Kayla Kendi </a:t>
            </a:r>
            <a:r>
              <a:rPr lang="en-US" dirty="0" err="1"/>
              <a:t>Anunda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2D020C5D-6060-3AC0-73BC-49B768B10616}"/>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1B559AB8-C229-7955-BF65-39C76E077241}"/>
              </a:ext>
            </a:extLst>
          </p:cNvPr>
          <p:cNvGraphicFramePr>
            <a:graphicFrameLocks noGrp="1"/>
          </p:cNvGraphicFramePr>
          <p:nvPr>
            <p:ph sz="half" idx="2"/>
            <p:extLst>
              <p:ext uri="{D42A27DB-BD31-4B8C-83A1-F6EECF244321}">
                <p14:modId xmlns:p14="http://schemas.microsoft.com/office/powerpoint/2010/main" val="108973514"/>
              </p:ext>
            </p:extLst>
          </p:nvPr>
        </p:nvGraphicFramePr>
        <p:xfrm>
          <a:off x="5348869" y="1256901"/>
          <a:ext cx="6255833" cy="4046472"/>
        </p:xfrm>
        <a:graphic>
          <a:graphicData uri="http://schemas.openxmlformats.org/drawingml/2006/table">
            <a:tbl>
              <a:tblPr/>
              <a:tblGrid>
                <a:gridCol w="6255833">
                  <a:extLst>
                    <a:ext uri="{9D8B030D-6E8A-4147-A177-3AD203B41FA5}">
                      <a16:colId xmlns:a16="http://schemas.microsoft.com/office/drawing/2014/main" val="2582453791"/>
                    </a:ext>
                  </a:extLst>
                </a:gridCol>
              </a:tblGrid>
              <a:tr h="4046472">
                <a:tc>
                  <a:txBody>
                    <a:bodyPr/>
                    <a:lstStyle/>
                    <a:p>
                      <a:pPr algn="l" fontAlgn="b">
                        <a:buNone/>
                      </a:pPr>
                      <a:r>
                        <a:rPr lang="en-US" sz="2800" b="0" i="0" u="none" strike="noStrike" dirty="0">
                          <a:solidFill>
                            <a:srgbClr val="000000"/>
                          </a:solidFill>
                          <a:effectLst/>
                          <a:latin typeface="Calibri" panose="020F0502020204030204" pitchFamily="34" charset="0"/>
                        </a:rPr>
                        <a:t>Dr. Sharma nominates Kayla who is not afraid to step out of their comfort zone, whether that means tackling advanced stoichiometry problems, handling unfamiliar lab equipment, or risking being wrong to propose a unique solution to a problem. They were brave enough to move to a new country and go through all the ups and downs!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786297703"/>
                  </a:ext>
                </a:extLst>
              </a:tr>
            </a:tbl>
          </a:graphicData>
        </a:graphic>
      </p:graphicFrame>
      <p:sp>
        <p:nvSpPr>
          <p:cNvPr id="5" name="Rectangle 4">
            <a:extLst>
              <a:ext uri="{FF2B5EF4-FFF2-40B4-BE49-F238E27FC236}">
                <a16:creationId xmlns:a16="http://schemas.microsoft.com/office/drawing/2014/main" id="{80E1D041-2C65-D542-C107-C5ACCF33221A}"/>
              </a:ext>
            </a:extLst>
          </p:cNvPr>
          <p:cNvSpPr/>
          <p:nvPr/>
        </p:nvSpPr>
        <p:spPr>
          <a:xfrm>
            <a:off x="0" y="6590203"/>
            <a:ext cx="12222760"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046FD9E-636E-2DF6-F93F-4A7C4D5140CC}"/>
              </a:ext>
            </a:extLst>
          </p:cNvPr>
          <p:cNvPicPr>
            <a:picLocks noChangeAspect="1"/>
          </p:cNvPicPr>
          <p:nvPr/>
        </p:nvPicPr>
        <p:blipFill>
          <a:blip r:embed="rId2">
            <a:alphaModFix amt="50000"/>
          </a:blip>
          <a:stretch>
            <a:fillRect/>
          </a:stretch>
        </p:blipFill>
        <p:spPr>
          <a:xfrm>
            <a:off x="11017405" y="67732"/>
            <a:ext cx="1174595" cy="1322984"/>
          </a:xfrm>
          <a:prstGeom prst="rect">
            <a:avLst/>
          </a:prstGeom>
        </p:spPr>
      </p:pic>
      <p:pic>
        <p:nvPicPr>
          <p:cNvPr id="8" name="Picture 7">
            <a:extLst>
              <a:ext uri="{FF2B5EF4-FFF2-40B4-BE49-F238E27FC236}">
                <a16:creationId xmlns:a16="http://schemas.microsoft.com/office/drawing/2014/main" id="{1BDA1925-1D47-54E0-25B3-9DF986B3B37A}"/>
              </a:ext>
            </a:extLst>
          </p:cNvPr>
          <p:cNvPicPr>
            <a:picLocks noChangeAspect="1"/>
          </p:cNvPicPr>
          <p:nvPr/>
        </p:nvPicPr>
        <p:blipFill>
          <a:blip r:embed="rId3"/>
          <a:stretch>
            <a:fillRect/>
          </a:stretch>
        </p:blipFill>
        <p:spPr>
          <a:xfrm>
            <a:off x="0" y="1410494"/>
            <a:ext cx="5181600" cy="5181600"/>
          </a:xfrm>
          <a:prstGeom prst="rect">
            <a:avLst/>
          </a:prstGeom>
        </p:spPr>
      </p:pic>
    </p:spTree>
    <p:extLst>
      <p:ext uri="{BB962C8B-B14F-4D97-AF65-F5344CB8AC3E}">
        <p14:creationId xmlns:p14="http://schemas.microsoft.com/office/powerpoint/2010/main" val="3310767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AF1DE-05E0-ECB9-AE62-6F9D9CF6C9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F2AE16F-0625-C226-36BF-FB02AE870CD0}"/>
              </a:ext>
            </a:extLst>
          </p:cNvPr>
          <p:cNvSpPr>
            <a:spLocks noGrp="1"/>
          </p:cNvSpPr>
          <p:nvPr>
            <p:ph type="title"/>
          </p:nvPr>
        </p:nvSpPr>
        <p:spPr/>
        <p:txBody>
          <a:bodyPr/>
          <a:lstStyle/>
          <a:p>
            <a:r>
              <a:rPr lang="en-US" dirty="0"/>
              <a:t>Noa Shiri Gunderman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A9F10E8F-B8C1-9ED2-E389-C32588041DBB}"/>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5FCE56AC-CBAA-75ED-87C0-ABA6569339A3}"/>
              </a:ext>
            </a:extLst>
          </p:cNvPr>
          <p:cNvGraphicFramePr>
            <a:graphicFrameLocks noGrp="1"/>
          </p:cNvGraphicFramePr>
          <p:nvPr>
            <p:ph sz="half" idx="2"/>
            <p:extLst>
              <p:ext uri="{D42A27DB-BD31-4B8C-83A1-F6EECF244321}">
                <p14:modId xmlns:p14="http://schemas.microsoft.com/office/powerpoint/2010/main" val="3684685854"/>
              </p:ext>
            </p:extLst>
          </p:nvPr>
        </p:nvGraphicFramePr>
        <p:xfrm>
          <a:off x="5307980" y="1499090"/>
          <a:ext cx="5865542" cy="3461378"/>
        </p:xfrm>
        <a:graphic>
          <a:graphicData uri="http://schemas.openxmlformats.org/drawingml/2006/table">
            <a:tbl>
              <a:tblPr/>
              <a:tblGrid>
                <a:gridCol w="5865542">
                  <a:extLst>
                    <a:ext uri="{9D8B030D-6E8A-4147-A177-3AD203B41FA5}">
                      <a16:colId xmlns:a16="http://schemas.microsoft.com/office/drawing/2014/main" val="3081082792"/>
                    </a:ext>
                  </a:extLst>
                </a:gridCol>
              </a:tblGrid>
              <a:tr h="2794393">
                <a:tc>
                  <a:txBody>
                    <a:bodyPr/>
                    <a:lstStyle/>
                    <a:p>
                      <a:pPr algn="l" fontAlgn="b">
                        <a:buNone/>
                      </a:pPr>
                      <a:r>
                        <a:rPr lang="en-US" sz="2800" b="0" i="0" u="none" strike="noStrike" dirty="0">
                          <a:solidFill>
                            <a:srgbClr val="000000"/>
                          </a:solidFill>
                          <a:effectLst/>
                          <a:latin typeface="Calibri" panose="020F0502020204030204" pitchFamily="34" charset="0"/>
                        </a:rPr>
                        <a:t>Mrs. Wagstaffe nominates Noa for being a genuinely open-minded and curious student. Noa is not afraid to speak her mind and willingly and respectfully engages in challenging conversations with peers. Mrs. Wagstaffe admires Noa's tenacity and values her eagerness to question the world around her.</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345741683"/>
                  </a:ext>
                </a:extLst>
              </a:tr>
            </a:tbl>
          </a:graphicData>
        </a:graphic>
      </p:graphicFrame>
      <p:sp>
        <p:nvSpPr>
          <p:cNvPr id="5" name="Rectangle 4">
            <a:extLst>
              <a:ext uri="{FF2B5EF4-FFF2-40B4-BE49-F238E27FC236}">
                <a16:creationId xmlns:a16="http://schemas.microsoft.com/office/drawing/2014/main" id="{51308AFA-03EC-D41E-2B3B-D0F35B768133}"/>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49CD78-2547-1B57-D3B3-0A8BDF07B56D}"/>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21DDF360-2BFD-888B-B4B0-DF50BDDE2A98}"/>
              </a:ext>
            </a:extLst>
          </p:cNvPr>
          <p:cNvPicPr>
            <a:picLocks noChangeAspect="1"/>
          </p:cNvPicPr>
          <p:nvPr/>
        </p:nvPicPr>
        <p:blipFill>
          <a:blip r:embed="rId3"/>
          <a:stretch>
            <a:fillRect/>
          </a:stretch>
        </p:blipFill>
        <p:spPr>
          <a:xfrm>
            <a:off x="0" y="1499090"/>
            <a:ext cx="5112324" cy="5091113"/>
          </a:xfrm>
          <a:prstGeom prst="rect">
            <a:avLst/>
          </a:prstGeom>
        </p:spPr>
      </p:pic>
    </p:spTree>
    <p:extLst>
      <p:ext uri="{BB962C8B-B14F-4D97-AF65-F5344CB8AC3E}">
        <p14:creationId xmlns:p14="http://schemas.microsoft.com/office/powerpoint/2010/main" val="16342403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8E640-2077-8BD2-61DC-4E5CDB14B3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677149-C168-45D2-48F8-AA12CCBE0535}"/>
              </a:ext>
            </a:extLst>
          </p:cNvPr>
          <p:cNvSpPr>
            <a:spLocks noGrp="1"/>
          </p:cNvSpPr>
          <p:nvPr>
            <p:ph type="title"/>
          </p:nvPr>
        </p:nvSpPr>
        <p:spPr/>
        <p:txBody>
          <a:bodyPr/>
          <a:lstStyle/>
          <a:p>
            <a:r>
              <a:rPr lang="en-US" dirty="0"/>
              <a:t>Anish Gupta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C1C91B89-5015-A530-985D-D01F2505DA4B}"/>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D22D0331-4753-B84E-54A4-213FC828EBCD}"/>
              </a:ext>
            </a:extLst>
          </p:cNvPr>
          <p:cNvGraphicFramePr>
            <a:graphicFrameLocks noGrp="1"/>
          </p:cNvGraphicFramePr>
          <p:nvPr>
            <p:ph sz="half" idx="2"/>
            <p:extLst>
              <p:ext uri="{D42A27DB-BD31-4B8C-83A1-F6EECF244321}">
                <p14:modId xmlns:p14="http://schemas.microsoft.com/office/powerpoint/2010/main" val="4201236014"/>
              </p:ext>
            </p:extLst>
          </p:nvPr>
        </p:nvGraphicFramePr>
        <p:xfrm>
          <a:off x="5380975" y="1425493"/>
          <a:ext cx="5591825" cy="4734236"/>
        </p:xfrm>
        <a:graphic>
          <a:graphicData uri="http://schemas.openxmlformats.org/drawingml/2006/table">
            <a:tbl>
              <a:tblPr/>
              <a:tblGrid>
                <a:gridCol w="5591825">
                  <a:extLst>
                    <a:ext uri="{9D8B030D-6E8A-4147-A177-3AD203B41FA5}">
                      <a16:colId xmlns:a16="http://schemas.microsoft.com/office/drawing/2014/main" val="1372521942"/>
                    </a:ext>
                  </a:extLst>
                </a:gridCol>
              </a:tblGrid>
              <a:tr h="2229431">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Anish who exemplifies the learner profile trait of Caring. He is a kind and helpful student who always maintains a positive attitude. Anish is quick to support classmates who may be struggling and treats everyone with patience and respect. His calm demeanor and willingness to help others make him a valued member of our classroom community.</a:t>
                      </a:r>
                    </a:p>
                  </a:txBody>
                  <a:tcPr marL="6951" marR="6951" marT="6951" marB="33365" anchor="b">
                    <a:lnL>
                      <a:noFill/>
                    </a:lnL>
                    <a:lnR>
                      <a:noFill/>
                    </a:lnR>
                    <a:lnT>
                      <a:noFill/>
                    </a:lnT>
                    <a:lnB>
                      <a:noFill/>
                    </a:lnB>
                    <a:solidFill>
                      <a:srgbClr val="FFFFFF"/>
                    </a:solidFill>
                  </a:tcPr>
                </a:tc>
                <a:extLst>
                  <a:ext uri="{0D108BD9-81ED-4DB2-BD59-A6C34878D82A}">
                    <a16:rowId xmlns:a16="http://schemas.microsoft.com/office/drawing/2014/main" val="842327549"/>
                  </a:ext>
                </a:extLst>
              </a:tr>
            </a:tbl>
          </a:graphicData>
        </a:graphic>
      </p:graphicFrame>
      <p:sp>
        <p:nvSpPr>
          <p:cNvPr id="5" name="Rectangle 4">
            <a:extLst>
              <a:ext uri="{FF2B5EF4-FFF2-40B4-BE49-F238E27FC236}">
                <a16:creationId xmlns:a16="http://schemas.microsoft.com/office/drawing/2014/main" id="{4E02BE10-8F36-5EA2-9997-D0A13BA2E3CA}"/>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283B93D-58B4-7B33-BEFD-DA15E8BEC2E8}"/>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EECD70F8-3C85-3F6E-8D94-2F6C1D7D9395}"/>
              </a:ext>
            </a:extLst>
          </p:cNvPr>
          <p:cNvPicPr>
            <a:picLocks noChangeAspect="1"/>
          </p:cNvPicPr>
          <p:nvPr/>
        </p:nvPicPr>
        <p:blipFill>
          <a:blip r:embed="rId3"/>
          <a:stretch>
            <a:fillRect/>
          </a:stretch>
        </p:blipFill>
        <p:spPr>
          <a:xfrm>
            <a:off x="-509" y="1499090"/>
            <a:ext cx="5096616" cy="5096616"/>
          </a:xfrm>
          <a:prstGeom prst="rect">
            <a:avLst/>
          </a:prstGeom>
        </p:spPr>
      </p:pic>
    </p:spTree>
    <p:extLst>
      <p:ext uri="{BB962C8B-B14F-4D97-AF65-F5344CB8AC3E}">
        <p14:creationId xmlns:p14="http://schemas.microsoft.com/office/powerpoint/2010/main" val="371885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0385C-B3DB-BA2A-E6BE-16F7D14505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D9AA46-F882-4AB3-432F-8AFB88D761C6}"/>
              </a:ext>
            </a:extLst>
          </p:cNvPr>
          <p:cNvSpPr>
            <a:spLocks noGrp="1"/>
          </p:cNvSpPr>
          <p:nvPr>
            <p:ph type="title"/>
          </p:nvPr>
        </p:nvSpPr>
        <p:spPr/>
        <p:txBody>
          <a:bodyPr/>
          <a:lstStyle/>
          <a:p>
            <a:r>
              <a:rPr lang="en-US" dirty="0"/>
              <a:t>Adeline Mary Gurr</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ACF48055-B8B7-6511-8786-0CDAAA2DBDDB}"/>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263ECA9D-EE43-4812-9811-32C6B3B2CC2E}"/>
              </a:ext>
            </a:extLst>
          </p:cNvPr>
          <p:cNvGraphicFramePr>
            <a:graphicFrameLocks noGrp="1"/>
          </p:cNvGraphicFramePr>
          <p:nvPr>
            <p:ph sz="half" idx="2"/>
            <p:extLst>
              <p:ext uri="{D42A27DB-BD31-4B8C-83A1-F6EECF244321}">
                <p14:modId xmlns:p14="http://schemas.microsoft.com/office/powerpoint/2010/main" val="3982489794"/>
              </p:ext>
            </p:extLst>
          </p:nvPr>
        </p:nvGraphicFramePr>
        <p:xfrm>
          <a:off x="5371336" y="1512198"/>
          <a:ext cx="6523464" cy="4050943"/>
        </p:xfrm>
        <a:graphic>
          <a:graphicData uri="http://schemas.openxmlformats.org/drawingml/2006/table">
            <a:tbl>
              <a:tblPr/>
              <a:tblGrid>
                <a:gridCol w="6523464">
                  <a:extLst>
                    <a:ext uri="{9D8B030D-6E8A-4147-A177-3AD203B41FA5}">
                      <a16:colId xmlns:a16="http://schemas.microsoft.com/office/drawing/2014/main" val="4214479278"/>
                    </a:ext>
                  </a:extLst>
                </a:gridCol>
              </a:tblGrid>
              <a:tr h="1727626">
                <a:tc>
                  <a:txBody>
                    <a:bodyPr/>
                    <a:lstStyle/>
                    <a:p>
                      <a:pPr algn="l" fontAlgn="b">
                        <a:buNone/>
                      </a:pPr>
                      <a:r>
                        <a:rPr lang="en-US" sz="2400" b="0" i="0" u="none" strike="noStrike" dirty="0">
                          <a:solidFill>
                            <a:srgbClr val="000000"/>
                          </a:solidFill>
                          <a:effectLst/>
                          <a:latin typeface="Calibri" panose="020F0502020204030204" pitchFamily="34" charset="0"/>
                        </a:rPr>
                        <a:t>Ms. Mackonya nominates Addie because she exemplifies the learner profile trait of Principled. She is a dedicated Teaching Assistant who plays a key role in supporting our vocational skills program and community-based instruction activities. Addie consistently demonstrates responsibility, reliability, and a strong work ethic. She knows the students' schedules well, takes initiative, and can be trusted to complete tasks independently. Her commitment to helping students succeed makes her an invaluable member of our classroom team.</a:t>
                      </a:r>
                    </a:p>
                  </a:txBody>
                  <a:tcPr marL="4756" marR="4756" marT="4756" marB="22827" anchor="b">
                    <a:lnL>
                      <a:noFill/>
                    </a:lnL>
                    <a:lnR>
                      <a:noFill/>
                    </a:lnR>
                    <a:lnT>
                      <a:noFill/>
                    </a:lnT>
                    <a:lnB>
                      <a:noFill/>
                    </a:lnB>
                    <a:solidFill>
                      <a:srgbClr val="FFFFFF"/>
                    </a:solidFill>
                  </a:tcPr>
                </a:tc>
                <a:extLst>
                  <a:ext uri="{0D108BD9-81ED-4DB2-BD59-A6C34878D82A}">
                    <a16:rowId xmlns:a16="http://schemas.microsoft.com/office/drawing/2014/main" val="1254460433"/>
                  </a:ext>
                </a:extLst>
              </a:tr>
            </a:tbl>
          </a:graphicData>
        </a:graphic>
      </p:graphicFrame>
      <p:sp>
        <p:nvSpPr>
          <p:cNvPr id="5" name="Rectangle 4">
            <a:extLst>
              <a:ext uri="{FF2B5EF4-FFF2-40B4-BE49-F238E27FC236}">
                <a16:creationId xmlns:a16="http://schemas.microsoft.com/office/drawing/2014/main" id="{4A9F82CC-B2A7-DC56-4FD8-BFBF4FF33648}"/>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87B245-3CBC-8EFE-99F0-FFEE54E5AB18}"/>
              </a:ext>
            </a:extLst>
          </p:cNvPr>
          <p:cNvPicPr>
            <a:picLocks noChangeAspect="1"/>
          </p:cNvPicPr>
          <p:nvPr/>
        </p:nvPicPr>
        <p:blipFill>
          <a:blip r:embed="rId2">
            <a:alphaModFix amt="50000"/>
          </a:blip>
          <a:stretch>
            <a:fillRect/>
          </a:stretch>
        </p:blipFill>
        <p:spPr>
          <a:xfrm>
            <a:off x="10850137" y="96653"/>
            <a:ext cx="1245385" cy="1402717"/>
          </a:xfrm>
          <a:prstGeom prst="rect">
            <a:avLst/>
          </a:prstGeom>
        </p:spPr>
      </p:pic>
      <p:pic>
        <p:nvPicPr>
          <p:cNvPr id="8" name="Picture 7">
            <a:extLst>
              <a:ext uri="{FF2B5EF4-FFF2-40B4-BE49-F238E27FC236}">
                <a16:creationId xmlns:a16="http://schemas.microsoft.com/office/drawing/2014/main" id="{5FB0C76F-D0C5-8F2C-57DF-C9E55BF91A73}"/>
              </a:ext>
            </a:extLst>
          </p:cNvPr>
          <p:cNvPicPr>
            <a:picLocks noChangeAspect="1"/>
          </p:cNvPicPr>
          <p:nvPr/>
        </p:nvPicPr>
        <p:blipFill>
          <a:blip r:embed="rId3"/>
          <a:stretch>
            <a:fillRect/>
          </a:stretch>
        </p:blipFill>
        <p:spPr>
          <a:xfrm>
            <a:off x="0" y="1499090"/>
            <a:ext cx="5096107" cy="5074963"/>
          </a:xfrm>
          <a:prstGeom prst="rect">
            <a:avLst/>
          </a:prstGeom>
        </p:spPr>
      </p:pic>
    </p:spTree>
    <p:extLst>
      <p:ext uri="{BB962C8B-B14F-4D97-AF65-F5344CB8AC3E}">
        <p14:creationId xmlns:p14="http://schemas.microsoft.com/office/powerpoint/2010/main" val="36696291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CAE18-C4CE-0147-7FC0-AD2337B0EC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E3E80-B749-D0DB-27B3-8E0FDCC06F6D}"/>
              </a:ext>
            </a:extLst>
          </p:cNvPr>
          <p:cNvSpPr>
            <a:spLocks noGrp="1"/>
          </p:cNvSpPr>
          <p:nvPr>
            <p:ph type="title"/>
          </p:nvPr>
        </p:nvSpPr>
        <p:spPr/>
        <p:txBody>
          <a:bodyPr/>
          <a:lstStyle/>
          <a:p>
            <a:r>
              <a:rPr lang="en-US" dirty="0"/>
              <a:t>Olivia Han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2C60E5D5-8603-1CEB-295B-604B6BA622AA}"/>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41364480-8944-6D28-ED64-580AEAD1BC9C}"/>
              </a:ext>
            </a:extLst>
          </p:cNvPr>
          <p:cNvGraphicFramePr>
            <a:graphicFrameLocks noGrp="1"/>
          </p:cNvGraphicFramePr>
          <p:nvPr>
            <p:ph sz="half" idx="2"/>
            <p:extLst>
              <p:ext uri="{D42A27DB-BD31-4B8C-83A1-F6EECF244321}">
                <p14:modId xmlns:p14="http://schemas.microsoft.com/office/powerpoint/2010/main" val="2261650465"/>
              </p:ext>
            </p:extLst>
          </p:nvPr>
        </p:nvGraphicFramePr>
        <p:xfrm>
          <a:off x="5386550" y="1425493"/>
          <a:ext cx="6333382" cy="5153374"/>
        </p:xfrm>
        <a:graphic>
          <a:graphicData uri="http://schemas.openxmlformats.org/drawingml/2006/table">
            <a:tbl>
              <a:tblPr/>
              <a:tblGrid>
                <a:gridCol w="6333382">
                  <a:extLst>
                    <a:ext uri="{9D8B030D-6E8A-4147-A177-3AD203B41FA5}">
                      <a16:colId xmlns:a16="http://schemas.microsoft.com/office/drawing/2014/main" val="946406069"/>
                    </a:ext>
                  </a:extLst>
                </a:gridCol>
              </a:tblGrid>
              <a:tr h="2008134">
                <a:tc>
                  <a:txBody>
                    <a:bodyPr/>
                    <a:lstStyle/>
                    <a:p>
                      <a:pPr algn="l" fontAlgn="b">
                        <a:buNone/>
                      </a:pPr>
                      <a:r>
                        <a:rPr lang="en-US" sz="2800" b="0" i="0" u="none" strike="noStrike" dirty="0">
                          <a:solidFill>
                            <a:srgbClr val="000000"/>
                          </a:solidFill>
                          <a:effectLst/>
                          <a:latin typeface="Calibri" panose="020F0502020204030204" pitchFamily="34" charset="0"/>
                        </a:rPr>
                        <a:t>Dr. Kamath "Dr. K" nominates Olivia for her enthusiastic and consistent participation in her first period class. Dr. K says, "I always enjoyed your cheerful presence and eagerness to share answers even at 8 a.m. which motivated your peers. As an athlete, you perfectly balanced both school and sports throughout the year. I wish you luck for the rest of your high school years and hope that you continue to grow and spread that positivity you brought to my class each day."</a:t>
                      </a:r>
                    </a:p>
                  </a:txBody>
                  <a:tcPr marL="5644" marR="5644" marT="5644" marB="27090" anchor="b">
                    <a:lnL>
                      <a:noFill/>
                    </a:lnL>
                    <a:lnR>
                      <a:noFill/>
                    </a:lnR>
                    <a:lnT>
                      <a:noFill/>
                    </a:lnT>
                    <a:lnB>
                      <a:noFill/>
                    </a:lnB>
                    <a:solidFill>
                      <a:srgbClr val="FFFFFF"/>
                    </a:solidFill>
                  </a:tcPr>
                </a:tc>
                <a:extLst>
                  <a:ext uri="{0D108BD9-81ED-4DB2-BD59-A6C34878D82A}">
                    <a16:rowId xmlns:a16="http://schemas.microsoft.com/office/drawing/2014/main" val="2812485336"/>
                  </a:ext>
                </a:extLst>
              </a:tr>
            </a:tbl>
          </a:graphicData>
        </a:graphic>
      </p:graphicFrame>
      <p:sp>
        <p:nvSpPr>
          <p:cNvPr id="5" name="Rectangle 4">
            <a:extLst>
              <a:ext uri="{FF2B5EF4-FFF2-40B4-BE49-F238E27FC236}">
                <a16:creationId xmlns:a16="http://schemas.microsoft.com/office/drawing/2014/main" id="{70B6754E-072A-15C8-1EEB-09B913DD1A9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A657D3-DE3A-8356-541C-67D00D959440}"/>
              </a:ext>
            </a:extLst>
          </p:cNvPr>
          <p:cNvPicPr>
            <a:picLocks noChangeAspect="1"/>
          </p:cNvPicPr>
          <p:nvPr/>
        </p:nvPicPr>
        <p:blipFill>
          <a:blip r:embed="rId2">
            <a:alphaModFix amt="50000"/>
          </a:blip>
          <a:stretch>
            <a:fillRect/>
          </a:stretch>
        </p:blipFill>
        <p:spPr>
          <a:xfrm>
            <a:off x="10915728" y="96653"/>
            <a:ext cx="1179794" cy="1328840"/>
          </a:xfrm>
          <a:prstGeom prst="rect">
            <a:avLst/>
          </a:prstGeom>
        </p:spPr>
      </p:pic>
      <p:pic>
        <p:nvPicPr>
          <p:cNvPr id="8" name="Picture 7">
            <a:extLst>
              <a:ext uri="{FF2B5EF4-FFF2-40B4-BE49-F238E27FC236}">
                <a16:creationId xmlns:a16="http://schemas.microsoft.com/office/drawing/2014/main" id="{FCBFAF80-B7E7-6EC6-933E-1CE9F41488CA}"/>
              </a:ext>
            </a:extLst>
          </p:cNvPr>
          <p:cNvPicPr>
            <a:picLocks noChangeAspect="1"/>
          </p:cNvPicPr>
          <p:nvPr/>
        </p:nvPicPr>
        <p:blipFill>
          <a:blip r:embed="rId3"/>
          <a:stretch>
            <a:fillRect/>
          </a:stretch>
        </p:blipFill>
        <p:spPr>
          <a:xfrm>
            <a:off x="0" y="1499090"/>
            <a:ext cx="5096107" cy="5096107"/>
          </a:xfrm>
          <a:prstGeom prst="rect">
            <a:avLst/>
          </a:prstGeom>
        </p:spPr>
      </p:pic>
    </p:spTree>
    <p:extLst>
      <p:ext uri="{BB962C8B-B14F-4D97-AF65-F5344CB8AC3E}">
        <p14:creationId xmlns:p14="http://schemas.microsoft.com/office/powerpoint/2010/main" val="20741350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42D0FE-32B6-E30F-32FD-779A1EE4F4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D09C65-E1AA-C8CE-69D8-A79030D5B82C}"/>
              </a:ext>
            </a:extLst>
          </p:cNvPr>
          <p:cNvSpPr>
            <a:spLocks noGrp="1"/>
          </p:cNvSpPr>
          <p:nvPr>
            <p:ph type="title"/>
          </p:nvPr>
        </p:nvSpPr>
        <p:spPr/>
        <p:txBody>
          <a:bodyPr/>
          <a:lstStyle/>
          <a:p>
            <a:r>
              <a:rPr lang="en-US" dirty="0"/>
              <a:t>Finnian Jaymes Harmon Hardy</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D539985F-6535-DA73-84FF-D04FDF2FE64E}"/>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BD3CFF57-0FC0-BBB1-6DA1-A9803914DA22}"/>
              </a:ext>
            </a:extLst>
          </p:cNvPr>
          <p:cNvGraphicFramePr>
            <a:graphicFrameLocks noGrp="1"/>
          </p:cNvGraphicFramePr>
          <p:nvPr>
            <p:ph sz="half" idx="2"/>
            <p:extLst>
              <p:ext uri="{D42A27DB-BD31-4B8C-83A1-F6EECF244321}">
                <p14:modId xmlns:p14="http://schemas.microsoft.com/office/powerpoint/2010/main" val="3992505891"/>
              </p:ext>
            </p:extLst>
          </p:nvPr>
        </p:nvGraphicFramePr>
        <p:xfrm>
          <a:off x="5241337" y="1412385"/>
          <a:ext cx="5338048" cy="3469005"/>
        </p:xfrm>
        <a:graphic>
          <a:graphicData uri="http://schemas.openxmlformats.org/drawingml/2006/table">
            <a:tbl>
              <a:tblPr/>
              <a:tblGrid>
                <a:gridCol w="5338048">
                  <a:extLst>
                    <a:ext uri="{9D8B030D-6E8A-4147-A177-3AD203B41FA5}">
                      <a16:colId xmlns:a16="http://schemas.microsoft.com/office/drawing/2014/main" val="1363743754"/>
                    </a:ext>
                  </a:extLst>
                </a:gridCol>
              </a:tblGrid>
              <a:tr h="2807300">
                <a:tc>
                  <a:txBody>
                    <a:bodyPr/>
                    <a:lstStyle/>
                    <a:p>
                      <a:pPr algn="l" fontAlgn="b">
                        <a:buNone/>
                      </a:pPr>
                      <a:r>
                        <a:rPr lang="en-US" sz="2800" b="0" i="0" u="none" strike="noStrike" dirty="0">
                          <a:solidFill>
                            <a:srgbClr val="000000"/>
                          </a:solidFill>
                          <a:effectLst/>
                          <a:latin typeface="Calibri" panose="020F0502020204030204" pitchFamily="34" charset="0"/>
                        </a:rPr>
                        <a:t>Dr. Sharma nominates Finnian who masters core chemical concepts, symbols, and theories, and successfully applies that foundational understanding to unfamiliar contexts and complex, overarching scientific themes. Great work Finnian!</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841000859"/>
                  </a:ext>
                </a:extLst>
              </a:tr>
            </a:tbl>
          </a:graphicData>
        </a:graphic>
      </p:graphicFrame>
      <p:sp>
        <p:nvSpPr>
          <p:cNvPr id="5" name="Rectangle 4">
            <a:extLst>
              <a:ext uri="{FF2B5EF4-FFF2-40B4-BE49-F238E27FC236}">
                <a16:creationId xmlns:a16="http://schemas.microsoft.com/office/drawing/2014/main" id="{07803126-4719-3118-4EDE-8F222C47AF9D}"/>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AEBED54-EDC2-6F2C-437B-629816BED6C2}"/>
              </a:ext>
            </a:extLst>
          </p:cNvPr>
          <p:cNvPicPr>
            <a:picLocks noChangeAspect="1"/>
          </p:cNvPicPr>
          <p:nvPr/>
        </p:nvPicPr>
        <p:blipFill>
          <a:blip r:embed="rId2">
            <a:alphaModFix amt="50000"/>
          </a:blip>
          <a:stretch>
            <a:fillRect/>
          </a:stretch>
        </p:blipFill>
        <p:spPr>
          <a:xfrm>
            <a:off x="10927366" y="96653"/>
            <a:ext cx="1168156" cy="1315732"/>
          </a:xfrm>
          <a:prstGeom prst="rect">
            <a:avLst/>
          </a:prstGeom>
        </p:spPr>
      </p:pic>
      <p:pic>
        <p:nvPicPr>
          <p:cNvPr id="8" name="Picture 7">
            <a:extLst>
              <a:ext uri="{FF2B5EF4-FFF2-40B4-BE49-F238E27FC236}">
                <a16:creationId xmlns:a16="http://schemas.microsoft.com/office/drawing/2014/main" id="{AE5D81D1-84F6-627B-A2C5-2EB3448BD1FC}"/>
              </a:ext>
            </a:extLst>
          </p:cNvPr>
          <p:cNvPicPr>
            <a:picLocks noChangeAspect="1"/>
          </p:cNvPicPr>
          <p:nvPr/>
        </p:nvPicPr>
        <p:blipFill>
          <a:blip r:embed="rId3"/>
          <a:stretch>
            <a:fillRect/>
          </a:stretch>
        </p:blipFill>
        <p:spPr>
          <a:xfrm>
            <a:off x="0" y="1412385"/>
            <a:ext cx="5199391" cy="5177818"/>
          </a:xfrm>
          <a:prstGeom prst="rect">
            <a:avLst/>
          </a:prstGeom>
        </p:spPr>
      </p:pic>
    </p:spTree>
    <p:extLst>
      <p:ext uri="{BB962C8B-B14F-4D97-AF65-F5344CB8AC3E}">
        <p14:creationId xmlns:p14="http://schemas.microsoft.com/office/powerpoint/2010/main" val="7088745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4C384-BF3C-B77A-0D41-190F897231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D02FD-2A3C-C54A-5950-0AD22F2ED9E1}"/>
              </a:ext>
            </a:extLst>
          </p:cNvPr>
          <p:cNvSpPr>
            <a:spLocks noGrp="1"/>
          </p:cNvSpPr>
          <p:nvPr>
            <p:ph type="title"/>
          </p:nvPr>
        </p:nvSpPr>
        <p:spPr/>
        <p:txBody>
          <a:bodyPr/>
          <a:lstStyle/>
          <a:p>
            <a:r>
              <a:rPr lang="en-US" dirty="0"/>
              <a:t>Nicolas Paul Horal</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57ECCBAB-E8CB-E7EA-3A65-EBC608A4C127}"/>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31797DAC-F21A-BD40-EEAE-1873D58EDA75}"/>
              </a:ext>
            </a:extLst>
          </p:cNvPr>
          <p:cNvGraphicFramePr>
            <a:graphicFrameLocks noGrp="1"/>
          </p:cNvGraphicFramePr>
          <p:nvPr>
            <p:ph sz="half" idx="2"/>
            <p:extLst>
              <p:ext uri="{D42A27DB-BD31-4B8C-83A1-F6EECF244321}">
                <p14:modId xmlns:p14="http://schemas.microsoft.com/office/powerpoint/2010/main" val="475943994"/>
              </p:ext>
            </p:extLst>
          </p:nvPr>
        </p:nvGraphicFramePr>
        <p:xfrm>
          <a:off x="5241072" y="1497715"/>
          <a:ext cx="5610535" cy="3042285"/>
        </p:xfrm>
        <a:graphic>
          <a:graphicData uri="http://schemas.openxmlformats.org/drawingml/2006/table">
            <a:tbl>
              <a:tblPr/>
              <a:tblGrid>
                <a:gridCol w="5610535">
                  <a:extLst>
                    <a:ext uri="{9D8B030D-6E8A-4147-A177-3AD203B41FA5}">
                      <a16:colId xmlns:a16="http://schemas.microsoft.com/office/drawing/2014/main" val="2081311684"/>
                    </a:ext>
                  </a:extLst>
                </a:gridCol>
              </a:tblGrid>
              <a:tr h="2634456">
                <a:tc>
                  <a:txBody>
                    <a:bodyPr/>
                    <a:lstStyle/>
                    <a:p>
                      <a:pPr algn="l" fontAlgn="b">
                        <a:buNone/>
                      </a:pPr>
                      <a:r>
                        <a:rPr lang="en-US" sz="2800" b="0" i="0" u="none" strike="noStrike" dirty="0">
                          <a:solidFill>
                            <a:srgbClr val="000000"/>
                          </a:solidFill>
                          <a:effectLst/>
                          <a:latin typeface="Calibri" panose="020F0502020204030204" pitchFamily="34" charset="0"/>
                        </a:rPr>
                        <a:t>Dr. Sharma nominates Nicolas who actively participates in every lesson. Nicolas takes a hands-on approach to lab work, drives group discussions, and looks for connections between classroom chemistry and real-world environmental or industrial issues.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431133403"/>
                  </a:ext>
                </a:extLst>
              </a:tr>
            </a:tbl>
          </a:graphicData>
        </a:graphic>
      </p:graphicFrame>
      <p:sp>
        <p:nvSpPr>
          <p:cNvPr id="5" name="Rectangle 4">
            <a:extLst>
              <a:ext uri="{FF2B5EF4-FFF2-40B4-BE49-F238E27FC236}">
                <a16:creationId xmlns:a16="http://schemas.microsoft.com/office/drawing/2014/main" id="{9900777D-B466-1331-60FD-FAD344B1EB26}"/>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775CBB4-8D0C-6525-749E-E24C88864431}"/>
              </a:ext>
            </a:extLst>
          </p:cNvPr>
          <p:cNvPicPr>
            <a:picLocks noChangeAspect="1"/>
          </p:cNvPicPr>
          <p:nvPr/>
        </p:nvPicPr>
        <p:blipFill>
          <a:blip r:embed="rId2">
            <a:alphaModFix amt="50000"/>
          </a:blip>
          <a:stretch>
            <a:fillRect/>
          </a:stretch>
        </p:blipFill>
        <p:spPr>
          <a:xfrm>
            <a:off x="10851607" y="96653"/>
            <a:ext cx="1243915" cy="1401062"/>
          </a:xfrm>
          <a:prstGeom prst="rect">
            <a:avLst/>
          </a:prstGeom>
        </p:spPr>
      </p:pic>
      <p:pic>
        <p:nvPicPr>
          <p:cNvPr id="8" name="Picture 7">
            <a:extLst>
              <a:ext uri="{FF2B5EF4-FFF2-40B4-BE49-F238E27FC236}">
                <a16:creationId xmlns:a16="http://schemas.microsoft.com/office/drawing/2014/main" id="{F4D0B371-53D4-FB13-F825-BAE77BFA2C11}"/>
              </a:ext>
            </a:extLst>
          </p:cNvPr>
          <p:cNvPicPr>
            <a:picLocks noChangeAspect="1"/>
          </p:cNvPicPr>
          <p:nvPr/>
        </p:nvPicPr>
        <p:blipFill>
          <a:blip r:embed="rId3"/>
          <a:stretch>
            <a:fillRect/>
          </a:stretch>
        </p:blipFill>
        <p:spPr>
          <a:xfrm>
            <a:off x="0" y="1497715"/>
            <a:ext cx="5079380" cy="5079380"/>
          </a:xfrm>
          <a:prstGeom prst="rect">
            <a:avLst/>
          </a:prstGeom>
        </p:spPr>
      </p:pic>
    </p:spTree>
    <p:extLst>
      <p:ext uri="{BB962C8B-B14F-4D97-AF65-F5344CB8AC3E}">
        <p14:creationId xmlns:p14="http://schemas.microsoft.com/office/powerpoint/2010/main" val="454446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A159A-11B8-E3DE-4BA9-7D65ACB1D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359D96-AC04-B9D0-7A44-263E1C4C768E}"/>
              </a:ext>
            </a:extLst>
          </p:cNvPr>
          <p:cNvSpPr>
            <a:spLocks noGrp="1"/>
          </p:cNvSpPr>
          <p:nvPr>
            <p:ph type="title"/>
          </p:nvPr>
        </p:nvSpPr>
        <p:spPr/>
        <p:txBody>
          <a:bodyPr/>
          <a:lstStyle/>
          <a:p>
            <a:r>
              <a:rPr lang="en-US" dirty="0"/>
              <a:t>Ayan Hussain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77CCE824-B256-21A0-69D4-091D5B42462C}"/>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F4D28062-7759-428D-FAF2-4BB427FD6687}"/>
              </a:ext>
            </a:extLst>
          </p:cNvPr>
          <p:cNvGraphicFramePr>
            <a:graphicFrameLocks noGrp="1"/>
          </p:cNvGraphicFramePr>
          <p:nvPr>
            <p:ph sz="half" idx="2"/>
            <p:extLst>
              <p:ext uri="{D42A27DB-BD31-4B8C-83A1-F6EECF244321}">
                <p14:modId xmlns:p14="http://schemas.microsoft.com/office/powerpoint/2010/main" val="2384549517"/>
              </p:ext>
            </p:extLst>
          </p:nvPr>
        </p:nvGraphicFramePr>
        <p:xfrm>
          <a:off x="5390686" y="1412385"/>
          <a:ext cx="5355080" cy="2322992"/>
        </p:xfrm>
        <a:graphic>
          <a:graphicData uri="http://schemas.openxmlformats.org/drawingml/2006/table">
            <a:tbl>
              <a:tblPr/>
              <a:tblGrid>
                <a:gridCol w="5355080">
                  <a:extLst>
                    <a:ext uri="{9D8B030D-6E8A-4147-A177-3AD203B41FA5}">
                      <a16:colId xmlns:a16="http://schemas.microsoft.com/office/drawing/2014/main" val="3106673086"/>
                    </a:ext>
                  </a:extLst>
                </a:gridCol>
              </a:tblGrid>
              <a:tr h="2322992">
                <a:tc>
                  <a:txBody>
                    <a:bodyPr/>
                    <a:lstStyle/>
                    <a:p>
                      <a:pPr algn="l" fontAlgn="b">
                        <a:buNone/>
                      </a:pPr>
                      <a:r>
                        <a:rPr lang="en-US" sz="2800" b="0" i="0" u="none" strike="noStrike" dirty="0">
                          <a:solidFill>
                            <a:srgbClr val="000000"/>
                          </a:solidFill>
                          <a:effectLst/>
                          <a:latin typeface="Calibri" panose="020F0502020204030204" pitchFamily="34" charset="0"/>
                        </a:rPr>
                        <a:t>Ms. Rieke nominates Ayan for his reflective nature. Ayan has shown courage in his ability to think critically about his own personal growth, goals and balancing work. </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782960795"/>
                  </a:ext>
                </a:extLst>
              </a:tr>
            </a:tbl>
          </a:graphicData>
        </a:graphic>
      </p:graphicFrame>
      <p:sp>
        <p:nvSpPr>
          <p:cNvPr id="5" name="Rectangle 4">
            <a:extLst>
              <a:ext uri="{FF2B5EF4-FFF2-40B4-BE49-F238E27FC236}">
                <a16:creationId xmlns:a16="http://schemas.microsoft.com/office/drawing/2014/main" id="{F6E42156-CE70-7FE2-E615-83619DBF6F0F}"/>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4D26661-97DE-A5D5-50F5-81AB77AC5869}"/>
              </a:ext>
            </a:extLst>
          </p:cNvPr>
          <p:cNvPicPr>
            <a:picLocks noChangeAspect="1"/>
          </p:cNvPicPr>
          <p:nvPr/>
        </p:nvPicPr>
        <p:blipFill>
          <a:blip r:embed="rId2">
            <a:alphaModFix amt="50000"/>
          </a:blip>
          <a:stretch>
            <a:fillRect/>
          </a:stretch>
        </p:blipFill>
        <p:spPr>
          <a:xfrm>
            <a:off x="10745766" y="96653"/>
            <a:ext cx="1349756" cy="1520274"/>
          </a:xfrm>
          <a:prstGeom prst="rect">
            <a:avLst/>
          </a:prstGeom>
        </p:spPr>
      </p:pic>
      <p:pic>
        <p:nvPicPr>
          <p:cNvPr id="8" name="Picture 7">
            <a:extLst>
              <a:ext uri="{FF2B5EF4-FFF2-40B4-BE49-F238E27FC236}">
                <a16:creationId xmlns:a16="http://schemas.microsoft.com/office/drawing/2014/main" id="{297343D6-78B3-7223-9542-4BCBC603D391}"/>
              </a:ext>
            </a:extLst>
          </p:cNvPr>
          <p:cNvPicPr>
            <a:picLocks noChangeAspect="1"/>
          </p:cNvPicPr>
          <p:nvPr/>
        </p:nvPicPr>
        <p:blipFill>
          <a:blip r:embed="rId3"/>
          <a:stretch>
            <a:fillRect/>
          </a:stretch>
        </p:blipFill>
        <p:spPr>
          <a:xfrm>
            <a:off x="0" y="1499090"/>
            <a:ext cx="5096107" cy="5074963"/>
          </a:xfrm>
          <a:prstGeom prst="rect">
            <a:avLst/>
          </a:prstGeom>
        </p:spPr>
      </p:pic>
    </p:spTree>
    <p:extLst>
      <p:ext uri="{BB962C8B-B14F-4D97-AF65-F5344CB8AC3E}">
        <p14:creationId xmlns:p14="http://schemas.microsoft.com/office/powerpoint/2010/main" val="3900918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F0789-B8D9-2486-8F35-04E8F32BC0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EE51D8-3383-4645-A5FB-FEDAFEED48B2}"/>
              </a:ext>
            </a:extLst>
          </p:cNvPr>
          <p:cNvSpPr>
            <a:spLocks noGrp="1"/>
          </p:cNvSpPr>
          <p:nvPr>
            <p:ph type="title"/>
          </p:nvPr>
        </p:nvSpPr>
        <p:spPr/>
        <p:txBody>
          <a:bodyPr/>
          <a:lstStyle/>
          <a:p>
            <a:r>
              <a:rPr lang="en-US" dirty="0" err="1"/>
              <a:t>Faiyad</a:t>
            </a:r>
            <a:r>
              <a:rPr lang="en-US" dirty="0"/>
              <a:t> Imam</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B6BE2856-F02C-2639-78D7-47F6DCF7A3D4}"/>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E62E29A8-68CB-6945-5B46-C4BC4945DD70}"/>
              </a:ext>
            </a:extLst>
          </p:cNvPr>
          <p:cNvGraphicFramePr>
            <a:graphicFrameLocks noGrp="1"/>
          </p:cNvGraphicFramePr>
          <p:nvPr>
            <p:ph sz="half" idx="2"/>
            <p:extLst>
              <p:ext uri="{D42A27DB-BD31-4B8C-83A1-F6EECF244321}">
                <p14:modId xmlns:p14="http://schemas.microsoft.com/office/powerpoint/2010/main" val="3702594021"/>
              </p:ext>
            </p:extLst>
          </p:nvPr>
        </p:nvGraphicFramePr>
        <p:xfrm>
          <a:off x="5260931" y="1512198"/>
          <a:ext cx="6191371" cy="5146848"/>
        </p:xfrm>
        <a:graphic>
          <a:graphicData uri="http://schemas.openxmlformats.org/drawingml/2006/table">
            <a:tbl>
              <a:tblPr/>
              <a:tblGrid>
                <a:gridCol w="6191371">
                  <a:extLst>
                    <a:ext uri="{9D8B030D-6E8A-4147-A177-3AD203B41FA5}">
                      <a16:colId xmlns:a16="http://schemas.microsoft.com/office/drawing/2014/main" val="1319627968"/>
                    </a:ext>
                  </a:extLst>
                </a:gridCol>
              </a:tblGrid>
              <a:tr h="1437695">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a:t>
                      </a:r>
                      <a:r>
                        <a:rPr lang="en-US" sz="2800" b="0" i="0" u="none" strike="noStrike" dirty="0" err="1">
                          <a:solidFill>
                            <a:srgbClr val="000000"/>
                          </a:solidFill>
                          <a:effectLst/>
                          <a:latin typeface="Calibri" panose="020F0502020204030204" pitchFamily="34" charset="0"/>
                        </a:rPr>
                        <a:t>Faiyad</a:t>
                      </a:r>
                      <a:r>
                        <a:rPr lang="en-US" sz="2800" b="0" i="0" u="none" strike="noStrike" dirty="0">
                          <a:solidFill>
                            <a:srgbClr val="000000"/>
                          </a:solidFill>
                          <a:effectLst/>
                          <a:latin typeface="Calibri" panose="020F0502020204030204" pitchFamily="34" charset="0"/>
                        </a:rPr>
                        <a:t> for being courageous. When he joined our classroom, he had little experience working with students with disabilities, but he embraced the opportunity to learn and grow. Through patience, dedication, and a willingness to try new strategies, he has developed effective skills to support students. </a:t>
                      </a:r>
                      <a:r>
                        <a:rPr lang="en-US" sz="2800" b="0" i="0" u="none" strike="noStrike" dirty="0" err="1">
                          <a:solidFill>
                            <a:srgbClr val="000000"/>
                          </a:solidFill>
                          <a:effectLst/>
                          <a:latin typeface="Calibri" panose="020F0502020204030204" pitchFamily="34" charset="0"/>
                        </a:rPr>
                        <a:t>Faiyad</a:t>
                      </a:r>
                      <a:r>
                        <a:rPr lang="en-US" sz="2800" b="0" i="0" u="none" strike="noStrike" dirty="0">
                          <a:solidFill>
                            <a:srgbClr val="000000"/>
                          </a:solidFill>
                          <a:effectLst/>
                          <a:latin typeface="Calibri" panose="020F0502020204030204" pitchFamily="34" charset="0"/>
                        </a:rPr>
                        <a:t> is calm during challenging situations and helps students regulate their emotions, making him a valued and dependable peer tutor.</a:t>
                      </a:r>
                    </a:p>
                  </a:txBody>
                  <a:tcPr marL="4519" marR="4519" marT="4519" marB="21689" anchor="b">
                    <a:lnL>
                      <a:noFill/>
                    </a:lnL>
                    <a:lnR>
                      <a:noFill/>
                    </a:lnR>
                    <a:lnT>
                      <a:noFill/>
                    </a:lnT>
                    <a:lnB>
                      <a:noFill/>
                    </a:lnB>
                    <a:solidFill>
                      <a:srgbClr val="FFFFFF"/>
                    </a:solidFill>
                  </a:tcPr>
                </a:tc>
                <a:extLst>
                  <a:ext uri="{0D108BD9-81ED-4DB2-BD59-A6C34878D82A}">
                    <a16:rowId xmlns:a16="http://schemas.microsoft.com/office/drawing/2014/main" val="3977473809"/>
                  </a:ext>
                </a:extLst>
              </a:tr>
            </a:tbl>
          </a:graphicData>
        </a:graphic>
      </p:graphicFrame>
      <p:sp>
        <p:nvSpPr>
          <p:cNvPr id="5" name="Rectangle 4">
            <a:extLst>
              <a:ext uri="{FF2B5EF4-FFF2-40B4-BE49-F238E27FC236}">
                <a16:creationId xmlns:a16="http://schemas.microsoft.com/office/drawing/2014/main" id="{3CC9F1DF-AFF1-3E14-6C94-452683035EE8}"/>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74B57E-D576-B5CA-0470-B82119776C73}"/>
              </a:ext>
            </a:extLst>
          </p:cNvPr>
          <p:cNvPicPr>
            <a:picLocks noChangeAspect="1"/>
          </p:cNvPicPr>
          <p:nvPr/>
        </p:nvPicPr>
        <p:blipFill>
          <a:blip r:embed="rId2">
            <a:alphaModFix amt="50000"/>
          </a:blip>
          <a:stretch>
            <a:fillRect/>
          </a:stretch>
        </p:blipFill>
        <p:spPr>
          <a:xfrm>
            <a:off x="10735865" y="96653"/>
            <a:ext cx="1359657" cy="1531425"/>
          </a:xfrm>
          <a:prstGeom prst="rect">
            <a:avLst/>
          </a:prstGeom>
        </p:spPr>
      </p:pic>
      <p:pic>
        <p:nvPicPr>
          <p:cNvPr id="8" name="Picture 7">
            <a:extLst>
              <a:ext uri="{FF2B5EF4-FFF2-40B4-BE49-F238E27FC236}">
                <a16:creationId xmlns:a16="http://schemas.microsoft.com/office/drawing/2014/main" id="{06B9750E-23D5-2CE2-DB99-1B7A1B640A69}"/>
              </a:ext>
            </a:extLst>
          </p:cNvPr>
          <p:cNvPicPr>
            <a:picLocks noChangeAspect="1"/>
          </p:cNvPicPr>
          <p:nvPr/>
        </p:nvPicPr>
        <p:blipFill>
          <a:blip r:embed="rId3"/>
          <a:stretch>
            <a:fillRect/>
          </a:stretch>
        </p:blipFill>
        <p:spPr>
          <a:xfrm>
            <a:off x="-509" y="1499090"/>
            <a:ext cx="5085465" cy="5085465"/>
          </a:xfrm>
          <a:prstGeom prst="rect">
            <a:avLst/>
          </a:prstGeom>
        </p:spPr>
      </p:pic>
    </p:spTree>
    <p:extLst>
      <p:ext uri="{BB962C8B-B14F-4D97-AF65-F5344CB8AC3E}">
        <p14:creationId xmlns:p14="http://schemas.microsoft.com/office/powerpoint/2010/main" val="30342858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11950-A9CD-7597-5A29-71C02325B6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6F11B8-CF42-2FB2-2B79-77758C1BA897}"/>
              </a:ext>
            </a:extLst>
          </p:cNvPr>
          <p:cNvSpPr>
            <a:spLocks noGrp="1"/>
          </p:cNvSpPr>
          <p:nvPr>
            <p:ph type="title"/>
          </p:nvPr>
        </p:nvSpPr>
        <p:spPr/>
        <p:txBody>
          <a:bodyPr/>
          <a:lstStyle/>
          <a:p>
            <a:r>
              <a:rPr lang="en-US" dirty="0"/>
              <a:t>Ivy Jang</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A1A7D9FF-3775-E5A5-BCDA-0E5D4C0D3492}"/>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BE41561F-2CDD-E1FA-07DD-AC5E0A321B2E}"/>
              </a:ext>
            </a:extLst>
          </p:cNvPr>
          <p:cNvGraphicFramePr>
            <a:graphicFrameLocks noGrp="1"/>
          </p:cNvGraphicFramePr>
          <p:nvPr>
            <p:ph sz="half" idx="2"/>
            <p:extLst>
              <p:ext uri="{D42A27DB-BD31-4B8C-83A1-F6EECF244321}">
                <p14:modId xmlns:p14="http://schemas.microsoft.com/office/powerpoint/2010/main" val="3979114844"/>
              </p:ext>
            </p:extLst>
          </p:nvPr>
        </p:nvGraphicFramePr>
        <p:xfrm>
          <a:off x="5502197" y="1499090"/>
          <a:ext cx="4165910" cy="2615565"/>
        </p:xfrm>
        <a:graphic>
          <a:graphicData uri="http://schemas.openxmlformats.org/drawingml/2006/table">
            <a:tbl>
              <a:tblPr/>
              <a:tblGrid>
                <a:gridCol w="4165910">
                  <a:extLst>
                    <a:ext uri="{9D8B030D-6E8A-4147-A177-3AD203B41FA5}">
                      <a16:colId xmlns:a16="http://schemas.microsoft.com/office/drawing/2014/main" val="4242060621"/>
                    </a:ext>
                  </a:extLst>
                </a:gridCol>
              </a:tblGrid>
              <a:tr h="1838325">
                <a:tc>
                  <a:txBody>
                    <a:bodyPr/>
                    <a:lstStyle/>
                    <a:p>
                      <a:pPr algn="l" fontAlgn="b">
                        <a:buNone/>
                      </a:pPr>
                      <a:r>
                        <a:rPr lang="en-US" sz="2800" b="0" i="0" u="none" strike="noStrike" dirty="0">
                          <a:solidFill>
                            <a:srgbClr val="000000"/>
                          </a:solidFill>
                          <a:effectLst/>
                          <a:latin typeface="Calibri" panose="020F0502020204030204" pitchFamily="34" charset="0"/>
                        </a:rPr>
                        <a:t>Mr. McKinzie, "</a:t>
                      </a:r>
                      <a:r>
                        <a:rPr lang="en-US" sz="2800" b="0" i="0" u="none" strike="noStrike" dirty="0" err="1">
                          <a:solidFill>
                            <a:srgbClr val="000000"/>
                          </a:solidFill>
                          <a:effectLst/>
                          <a:latin typeface="Calibri" panose="020F0502020204030204" pitchFamily="34" charset="0"/>
                        </a:rPr>
                        <a:t>Mck</a:t>
                      </a:r>
                      <a:r>
                        <a:rPr lang="en-US" sz="2800" b="0" i="0" u="none" strike="noStrike" dirty="0">
                          <a:solidFill>
                            <a:srgbClr val="000000"/>
                          </a:solidFill>
                          <a:effectLst/>
                          <a:latin typeface="Calibri" panose="020F0502020204030204" pitchFamily="34" charset="0"/>
                        </a:rPr>
                        <a:t>" nominates Ivy because she always helps the people around her to find the right direction. Thanks for everything you do! </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4133857759"/>
                  </a:ext>
                </a:extLst>
              </a:tr>
            </a:tbl>
          </a:graphicData>
        </a:graphic>
      </p:graphicFrame>
      <p:sp>
        <p:nvSpPr>
          <p:cNvPr id="5" name="Rectangle 4">
            <a:extLst>
              <a:ext uri="{FF2B5EF4-FFF2-40B4-BE49-F238E27FC236}">
                <a16:creationId xmlns:a16="http://schemas.microsoft.com/office/drawing/2014/main" id="{A25C030D-5F95-D427-FDE6-3CE87C950A1C}"/>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17EB1D5-CD9D-0766-E900-4492B9CFE117}"/>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3E6A7616-FC91-A36C-F5EE-16A40BC40A84}"/>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30944956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14E35-B94F-B2BC-571B-E170C18091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5DFE40-2DA5-8FB3-2ABD-13963346B467}"/>
              </a:ext>
            </a:extLst>
          </p:cNvPr>
          <p:cNvSpPr>
            <a:spLocks noGrp="1"/>
          </p:cNvSpPr>
          <p:nvPr>
            <p:ph type="title"/>
          </p:nvPr>
        </p:nvSpPr>
        <p:spPr/>
        <p:txBody>
          <a:bodyPr/>
          <a:lstStyle/>
          <a:p>
            <a:r>
              <a:rPr lang="en-US" dirty="0"/>
              <a:t>Ash </a:t>
            </a:r>
            <a:r>
              <a:rPr lang="en-US" dirty="0" err="1"/>
              <a:t>Kabelitsky</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249B069-5003-7536-8361-B7E0CBE08C45}"/>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44ACC666-B593-1109-F247-8C5A13E0D73D}"/>
              </a:ext>
            </a:extLst>
          </p:cNvPr>
          <p:cNvGraphicFramePr>
            <a:graphicFrameLocks noGrp="1"/>
          </p:cNvGraphicFramePr>
          <p:nvPr>
            <p:ph sz="half" idx="2"/>
            <p:extLst>
              <p:ext uri="{D42A27DB-BD31-4B8C-83A1-F6EECF244321}">
                <p14:modId xmlns:p14="http://schemas.microsoft.com/office/powerpoint/2010/main" val="2305224188"/>
              </p:ext>
            </p:extLst>
          </p:nvPr>
        </p:nvGraphicFramePr>
        <p:xfrm>
          <a:off x="5392126" y="1535242"/>
          <a:ext cx="6534615" cy="4726654"/>
        </p:xfrm>
        <a:graphic>
          <a:graphicData uri="http://schemas.openxmlformats.org/drawingml/2006/table">
            <a:tbl>
              <a:tblPr/>
              <a:tblGrid>
                <a:gridCol w="6534615">
                  <a:extLst>
                    <a:ext uri="{9D8B030D-6E8A-4147-A177-3AD203B41FA5}">
                      <a16:colId xmlns:a16="http://schemas.microsoft.com/office/drawing/2014/main" val="125120886"/>
                    </a:ext>
                  </a:extLst>
                </a:gridCol>
              </a:tblGrid>
              <a:tr h="1928348">
                <a:tc>
                  <a:txBody>
                    <a:bodyPr/>
                    <a:lstStyle/>
                    <a:p>
                      <a:pPr algn="l" fontAlgn="b">
                        <a:buNone/>
                      </a:pPr>
                      <a:r>
                        <a:rPr lang="en-US" sz="2800" b="0" i="0" u="none" strike="noStrike" dirty="0">
                          <a:solidFill>
                            <a:srgbClr val="000000"/>
                          </a:solidFill>
                          <a:effectLst/>
                          <a:latin typeface="Calibri" panose="020F0502020204030204" pitchFamily="34" charset="0"/>
                        </a:rPr>
                        <a:t>Mrs. Wagstaffe nominates </a:t>
                      </a:r>
                      <a:r>
                        <a:rPr lang="en-US" sz="2800" b="0" i="0" u="none" strike="noStrike" dirty="0">
                          <a:solidFill>
                            <a:schemeClr val="tx1"/>
                          </a:solidFill>
                          <a:effectLst/>
                          <a:latin typeface="Calibri" panose="020F0502020204030204" pitchFamily="34" charset="0"/>
                        </a:rPr>
                        <a:t>Ash</a:t>
                      </a:r>
                      <a:r>
                        <a:rPr lang="en-US" sz="2800" b="0" i="0" u="none" strike="noStrike" dirty="0">
                          <a:solidFill>
                            <a:srgbClr val="000000"/>
                          </a:solidFill>
                          <a:effectLst/>
                          <a:latin typeface="Calibri" panose="020F0502020204030204" pitchFamily="34" charset="0"/>
                        </a:rPr>
                        <a:t> for their noteworthy engagement and leadership during the spring student-directed one act plays. When a crew head and designer backed out halfway through the process, </a:t>
                      </a:r>
                      <a:r>
                        <a:rPr lang="en-US" sz="2800" b="0" i="0" u="none" strike="noStrike" dirty="0">
                          <a:solidFill>
                            <a:schemeClr val="tx1"/>
                          </a:solidFill>
                          <a:effectLst/>
                          <a:latin typeface="Calibri" panose="020F0502020204030204" pitchFamily="34" charset="0"/>
                        </a:rPr>
                        <a:t>Ash</a:t>
                      </a:r>
                      <a:r>
                        <a:rPr lang="en-US" sz="2800" b="0" i="0" u="none" strike="noStrike" dirty="0">
                          <a:solidFill>
                            <a:srgbClr val="000000"/>
                          </a:solidFill>
                          <a:effectLst/>
                          <a:latin typeface="Calibri" panose="020F0502020204030204" pitchFamily="34" charset="0"/>
                        </a:rPr>
                        <a:t> stepped up and took on more responsibilities in addition to co-directing one of the plays. </a:t>
                      </a:r>
                      <a:r>
                        <a:rPr lang="en-US" sz="2800" b="0" i="0" u="none" strike="noStrike" dirty="0">
                          <a:solidFill>
                            <a:schemeClr val="tx1"/>
                          </a:solidFill>
                          <a:effectLst/>
                          <a:latin typeface="Calibri" panose="020F0502020204030204" pitchFamily="34" charset="0"/>
                        </a:rPr>
                        <a:t>Ash's</a:t>
                      </a:r>
                      <a:r>
                        <a:rPr lang="en-US" sz="2800" b="0" i="0" u="none" strike="noStrike" dirty="0">
                          <a:solidFill>
                            <a:srgbClr val="000000"/>
                          </a:solidFill>
                          <a:effectLst/>
                          <a:latin typeface="Calibri" panose="020F0502020204030204" pitchFamily="34" charset="0"/>
                        </a:rPr>
                        <a:t> ability to stay calm and positive and model resiliency to younger students makes them an invaluable member of our theatre community.</a:t>
                      </a:r>
                    </a:p>
                  </a:txBody>
                  <a:tcPr marL="5644" marR="5644" marT="5644" marB="27090" anchor="b">
                    <a:lnL>
                      <a:noFill/>
                    </a:lnL>
                    <a:lnR>
                      <a:noFill/>
                    </a:lnR>
                    <a:lnT>
                      <a:noFill/>
                    </a:lnT>
                    <a:lnB>
                      <a:noFill/>
                    </a:lnB>
                    <a:solidFill>
                      <a:srgbClr val="FFFFFF"/>
                    </a:solidFill>
                  </a:tcPr>
                </a:tc>
                <a:extLst>
                  <a:ext uri="{0D108BD9-81ED-4DB2-BD59-A6C34878D82A}">
                    <a16:rowId xmlns:a16="http://schemas.microsoft.com/office/drawing/2014/main" val="1868612540"/>
                  </a:ext>
                </a:extLst>
              </a:tr>
            </a:tbl>
          </a:graphicData>
        </a:graphic>
      </p:graphicFrame>
      <p:sp>
        <p:nvSpPr>
          <p:cNvPr id="5" name="Rectangle 4">
            <a:extLst>
              <a:ext uri="{FF2B5EF4-FFF2-40B4-BE49-F238E27FC236}">
                <a16:creationId xmlns:a16="http://schemas.microsoft.com/office/drawing/2014/main" id="{AE45AF5C-E0D8-3660-7182-CE4F7F6009D3}"/>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96B2BC6-FF94-D220-2135-55A55D8C873C}"/>
              </a:ext>
            </a:extLst>
          </p:cNvPr>
          <p:cNvPicPr>
            <a:picLocks noChangeAspect="1"/>
          </p:cNvPicPr>
          <p:nvPr/>
        </p:nvPicPr>
        <p:blipFill>
          <a:blip r:embed="rId2">
            <a:alphaModFix amt="50000"/>
          </a:blip>
          <a:stretch>
            <a:fillRect/>
          </a:stretch>
        </p:blipFill>
        <p:spPr>
          <a:xfrm>
            <a:off x="10925792" y="96653"/>
            <a:ext cx="1169730" cy="1317504"/>
          </a:xfrm>
          <a:prstGeom prst="rect">
            <a:avLst/>
          </a:prstGeom>
        </p:spPr>
      </p:pic>
      <p:pic>
        <p:nvPicPr>
          <p:cNvPr id="8" name="Picture 7">
            <a:extLst>
              <a:ext uri="{FF2B5EF4-FFF2-40B4-BE49-F238E27FC236}">
                <a16:creationId xmlns:a16="http://schemas.microsoft.com/office/drawing/2014/main" id="{BCF1A9E4-B981-4D8E-7C59-CBEF68AD2157}"/>
              </a:ext>
            </a:extLst>
          </p:cNvPr>
          <p:cNvPicPr>
            <a:picLocks noChangeAspect="1"/>
          </p:cNvPicPr>
          <p:nvPr/>
        </p:nvPicPr>
        <p:blipFill>
          <a:blip r:embed="rId3"/>
          <a:stretch>
            <a:fillRect/>
          </a:stretch>
        </p:blipFill>
        <p:spPr>
          <a:xfrm>
            <a:off x="0" y="1499090"/>
            <a:ext cx="5096107" cy="5096107"/>
          </a:xfrm>
          <a:prstGeom prst="rect">
            <a:avLst/>
          </a:prstGeom>
        </p:spPr>
      </p:pic>
    </p:spTree>
    <p:extLst>
      <p:ext uri="{BB962C8B-B14F-4D97-AF65-F5344CB8AC3E}">
        <p14:creationId xmlns:p14="http://schemas.microsoft.com/office/powerpoint/2010/main" val="558443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3568B-1729-3748-8A10-DB95AF09F8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221EC0-6650-453A-A1A5-DE23F9B9067E}"/>
              </a:ext>
            </a:extLst>
          </p:cNvPr>
          <p:cNvSpPr>
            <a:spLocks noGrp="1"/>
          </p:cNvSpPr>
          <p:nvPr>
            <p:ph type="title"/>
          </p:nvPr>
        </p:nvSpPr>
        <p:spPr/>
        <p:txBody>
          <a:bodyPr/>
          <a:lstStyle/>
          <a:p>
            <a:r>
              <a:rPr lang="en-US" dirty="0"/>
              <a:t>Sienna Lee Belles</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20E22694-9A71-066E-8E3C-D98CE4111FFF}"/>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A7ACBFF6-BA73-7808-7C81-1C9E9D004876}"/>
              </a:ext>
            </a:extLst>
          </p:cNvPr>
          <p:cNvGraphicFramePr>
            <a:graphicFrameLocks noGrp="1"/>
          </p:cNvGraphicFramePr>
          <p:nvPr>
            <p:ph sz="half" idx="2"/>
            <p:extLst>
              <p:ext uri="{D42A27DB-BD31-4B8C-83A1-F6EECF244321}">
                <p14:modId xmlns:p14="http://schemas.microsoft.com/office/powerpoint/2010/main" val="697427997"/>
              </p:ext>
            </p:extLst>
          </p:nvPr>
        </p:nvGraphicFramePr>
        <p:xfrm>
          <a:off x="5209478" y="1499090"/>
          <a:ext cx="6144322" cy="4047893"/>
        </p:xfrm>
        <a:graphic>
          <a:graphicData uri="http://schemas.openxmlformats.org/drawingml/2006/table">
            <a:tbl>
              <a:tblPr/>
              <a:tblGrid>
                <a:gridCol w="6144322">
                  <a:extLst>
                    <a:ext uri="{9D8B030D-6E8A-4147-A177-3AD203B41FA5}">
                      <a16:colId xmlns:a16="http://schemas.microsoft.com/office/drawing/2014/main" val="4096154827"/>
                    </a:ext>
                  </a:extLst>
                </a:gridCol>
              </a:tblGrid>
              <a:tr h="4047893">
                <a:tc>
                  <a:txBody>
                    <a:bodyPr/>
                    <a:lstStyle/>
                    <a:p>
                      <a:pPr algn="l" fontAlgn="b">
                        <a:buNone/>
                      </a:pPr>
                      <a:r>
                        <a:rPr lang="en-US" sz="2800" b="0" i="0" u="none" strike="noStrike" dirty="0">
                          <a:solidFill>
                            <a:srgbClr val="000000"/>
                          </a:solidFill>
                          <a:effectLst/>
                          <a:latin typeface="Calibri" panose="020F0502020204030204" pitchFamily="34" charset="0"/>
                        </a:rPr>
                        <a:t>Dr. Gouge nominates Sienna who exemplifies the qualities of a knowledgeable inquirer. She continually impressed her block teachers this year with her efforts to keep learning across subjects and content areas. Sienna is always engaged and works hard in and out of the classroom, while also collaborating effectively with others.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740008244"/>
                  </a:ext>
                </a:extLst>
              </a:tr>
            </a:tbl>
          </a:graphicData>
        </a:graphic>
      </p:graphicFrame>
      <p:sp>
        <p:nvSpPr>
          <p:cNvPr id="5" name="Rectangle 4">
            <a:extLst>
              <a:ext uri="{FF2B5EF4-FFF2-40B4-BE49-F238E27FC236}">
                <a16:creationId xmlns:a16="http://schemas.microsoft.com/office/drawing/2014/main" id="{2471A886-C140-6963-1AD0-644A80422926}"/>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F9EB48-D9A6-3C1A-01BE-ED0DAEA85CB9}"/>
              </a:ext>
            </a:extLst>
          </p:cNvPr>
          <p:cNvPicPr>
            <a:picLocks noChangeAspect="1"/>
          </p:cNvPicPr>
          <p:nvPr/>
        </p:nvPicPr>
        <p:blipFill>
          <a:blip r:embed="rId2">
            <a:alphaModFix amt="50000"/>
          </a:blip>
          <a:stretch>
            <a:fillRect/>
          </a:stretch>
        </p:blipFill>
        <p:spPr>
          <a:xfrm>
            <a:off x="10838748" y="83545"/>
            <a:ext cx="1256774" cy="1415545"/>
          </a:xfrm>
          <a:prstGeom prst="rect">
            <a:avLst/>
          </a:prstGeom>
        </p:spPr>
      </p:pic>
      <p:pic>
        <p:nvPicPr>
          <p:cNvPr id="8" name="Picture 7">
            <a:extLst>
              <a:ext uri="{FF2B5EF4-FFF2-40B4-BE49-F238E27FC236}">
                <a16:creationId xmlns:a16="http://schemas.microsoft.com/office/drawing/2014/main" id="{DEDA91FF-D818-89E7-4C32-222ACF96A050}"/>
              </a:ext>
            </a:extLst>
          </p:cNvPr>
          <p:cNvPicPr>
            <a:picLocks noChangeAspect="1"/>
          </p:cNvPicPr>
          <p:nvPr/>
        </p:nvPicPr>
        <p:blipFill>
          <a:blip r:embed="rId3"/>
          <a:stretch>
            <a:fillRect/>
          </a:stretch>
        </p:blipFill>
        <p:spPr>
          <a:xfrm>
            <a:off x="0" y="1681813"/>
            <a:ext cx="4928839" cy="4908390"/>
          </a:xfrm>
          <a:prstGeom prst="rect">
            <a:avLst/>
          </a:prstGeom>
        </p:spPr>
      </p:pic>
    </p:spTree>
    <p:extLst>
      <p:ext uri="{BB962C8B-B14F-4D97-AF65-F5344CB8AC3E}">
        <p14:creationId xmlns:p14="http://schemas.microsoft.com/office/powerpoint/2010/main" val="38432540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EFD51-D042-B51C-CAC2-C15E52C28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4702CE-D796-AE4A-4506-450405CAA168}"/>
              </a:ext>
            </a:extLst>
          </p:cNvPr>
          <p:cNvSpPr>
            <a:spLocks noGrp="1"/>
          </p:cNvSpPr>
          <p:nvPr>
            <p:ph type="title"/>
          </p:nvPr>
        </p:nvSpPr>
        <p:spPr/>
        <p:txBody>
          <a:bodyPr/>
          <a:lstStyle/>
          <a:p>
            <a:r>
              <a:rPr lang="en-US" dirty="0"/>
              <a:t>Nikita Reddy Kadasani</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0CF56F53-E298-352F-4A35-BA4C2B43F97D}"/>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420FB307-EAF4-6DFB-A68A-25E017F518D2}"/>
              </a:ext>
            </a:extLst>
          </p:cNvPr>
          <p:cNvGraphicFramePr>
            <a:graphicFrameLocks noGrp="1"/>
          </p:cNvGraphicFramePr>
          <p:nvPr>
            <p:ph sz="half" idx="2"/>
            <p:extLst>
              <p:ext uri="{D42A27DB-BD31-4B8C-83A1-F6EECF244321}">
                <p14:modId xmlns:p14="http://schemas.microsoft.com/office/powerpoint/2010/main" val="481028830"/>
              </p:ext>
            </p:extLst>
          </p:nvPr>
        </p:nvGraphicFramePr>
        <p:xfrm>
          <a:off x="5310183" y="1412385"/>
          <a:ext cx="6262339" cy="3042285"/>
        </p:xfrm>
        <a:graphic>
          <a:graphicData uri="http://schemas.openxmlformats.org/drawingml/2006/table">
            <a:tbl>
              <a:tblPr/>
              <a:tblGrid>
                <a:gridCol w="6262339">
                  <a:extLst>
                    <a:ext uri="{9D8B030D-6E8A-4147-A177-3AD203B41FA5}">
                      <a16:colId xmlns:a16="http://schemas.microsoft.com/office/drawing/2014/main" val="4093902372"/>
                    </a:ext>
                  </a:extLst>
                </a:gridCol>
              </a:tblGrid>
              <a:tr h="3015062">
                <a:tc>
                  <a:txBody>
                    <a:bodyPr/>
                    <a:lstStyle/>
                    <a:p>
                      <a:pPr algn="l" fontAlgn="b">
                        <a:buNone/>
                      </a:pPr>
                      <a:r>
                        <a:rPr lang="en-US" sz="2800" b="0" i="0" u="none" strike="noStrike" dirty="0">
                          <a:solidFill>
                            <a:srgbClr val="000000"/>
                          </a:solidFill>
                          <a:effectLst/>
                          <a:latin typeface="Calibri" panose="020F0502020204030204" pitchFamily="34" charset="0"/>
                        </a:rPr>
                        <a:t>Dr. Sharma nominates Nikita who actively participates in every lesson. Nikita takes a hands-on approach to lab work, drives group discussions, and looks for connections between classroom chemistry and real-world environmental or industrial issues.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038574878"/>
                  </a:ext>
                </a:extLst>
              </a:tr>
            </a:tbl>
          </a:graphicData>
        </a:graphic>
      </p:graphicFrame>
      <p:sp>
        <p:nvSpPr>
          <p:cNvPr id="5" name="Rectangle 4">
            <a:extLst>
              <a:ext uri="{FF2B5EF4-FFF2-40B4-BE49-F238E27FC236}">
                <a16:creationId xmlns:a16="http://schemas.microsoft.com/office/drawing/2014/main" id="{FA9839DC-AF59-1257-0F5C-4F0D1CB5FD17}"/>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EE4E1AC-2B4E-8778-7E1A-42B268D990A9}"/>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C9FE820B-4BBD-C8A6-D934-225AA9BA25D0}"/>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36669300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94DD4-7CF3-1BB6-BB8D-5F676C97AB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F4F96D-5403-7B89-D7DB-32F3EE3CCD3C}"/>
              </a:ext>
            </a:extLst>
          </p:cNvPr>
          <p:cNvSpPr>
            <a:spLocks noGrp="1"/>
          </p:cNvSpPr>
          <p:nvPr>
            <p:ph type="title"/>
          </p:nvPr>
        </p:nvSpPr>
        <p:spPr/>
        <p:txBody>
          <a:bodyPr/>
          <a:lstStyle/>
          <a:p>
            <a:r>
              <a:rPr lang="en-US" dirty="0"/>
              <a:t>Sreenavya Kasireddy</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2CBB3D5B-8ABC-F34F-E91C-A9F5393DE82C}"/>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F91FF831-B221-5167-9E7F-8A40564C72D9}"/>
              </a:ext>
            </a:extLst>
          </p:cNvPr>
          <p:cNvGraphicFramePr>
            <a:graphicFrameLocks noGrp="1"/>
          </p:cNvGraphicFramePr>
          <p:nvPr>
            <p:ph sz="half" idx="2"/>
            <p:extLst>
              <p:ext uri="{D42A27DB-BD31-4B8C-83A1-F6EECF244321}">
                <p14:modId xmlns:p14="http://schemas.microsoft.com/office/powerpoint/2010/main" val="1584412489"/>
              </p:ext>
            </p:extLst>
          </p:nvPr>
        </p:nvGraphicFramePr>
        <p:xfrm>
          <a:off x="5285678" y="1487938"/>
          <a:ext cx="5798634" cy="3888098"/>
        </p:xfrm>
        <a:graphic>
          <a:graphicData uri="http://schemas.openxmlformats.org/drawingml/2006/table">
            <a:tbl>
              <a:tblPr/>
              <a:tblGrid>
                <a:gridCol w="5798634">
                  <a:extLst>
                    <a:ext uri="{9D8B030D-6E8A-4147-A177-3AD203B41FA5}">
                      <a16:colId xmlns:a16="http://schemas.microsoft.com/office/drawing/2014/main" val="1014091271"/>
                    </a:ext>
                  </a:extLst>
                </a:gridCol>
              </a:tblGrid>
              <a:tr h="2463607">
                <a:tc>
                  <a:txBody>
                    <a:bodyPr/>
                    <a:lstStyle/>
                    <a:p>
                      <a:pPr algn="l" fontAlgn="b">
                        <a:buNone/>
                      </a:pPr>
                      <a:r>
                        <a:rPr lang="en-US" sz="2800" b="0" i="0" u="none" strike="noStrike" dirty="0">
                          <a:solidFill>
                            <a:srgbClr val="000000"/>
                          </a:solidFill>
                          <a:effectLst/>
                          <a:latin typeface="Calibri" panose="020F0502020204030204" pitchFamily="34" charset="0"/>
                        </a:rPr>
                        <a:t>Mr. Hiatt nominates Navya because she consistently supports her classmates with accounting applications, demonstrating both strong subject knowledge and a willingness to help others succeed. Her dedication, curiosity, and positive contributions make her a valuable member of the class.</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4194309478"/>
                  </a:ext>
                </a:extLst>
              </a:tr>
            </a:tbl>
          </a:graphicData>
        </a:graphic>
      </p:graphicFrame>
      <p:sp>
        <p:nvSpPr>
          <p:cNvPr id="5" name="Rectangle 4">
            <a:extLst>
              <a:ext uri="{FF2B5EF4-FFF2-40B4-BE49-F238E27FC236}">
                <a16:creationId xmlns:a16="http://schemas.microsoft.com/office/drawing/2014/main" id="{37004D2F-6494-7936-DF7B-0638828F53D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45B19AF-9657-950C-1FC2-91D30381AFDA}"/>
              </a:ext>
            </a:extLst>
          </p:cNvPr>
          <p:cNvPicPr>
            <a:picLocks noChangeAspect="1"/>
          </p:cNvPicPr>
          <p:nvPr/>
        </p:nvPicPr>
        <p:blipFill>
          <a:blip r:embed="rId2">
            <a:alphaModFix amt="50000"/>
          </a:blip>
          <a:stretch>
            <a:fillRect/>
          </a:stretch>
        </p:blipFill>
        <p:spPr>
          <a:xfrm>
            <a:off x="10755667" y="96653"/>
            <a:ext cx="1339855" cy="1509122"/>
          </a:xfrm>
          <a:prstGeom prst="rect">
            <a:avLst/>
          </a:prstGeom>
        </p:spPr>
      </p:pic>
      <p:pic>
        <p:nvPicPr>
          <p:cNvPr id="8" name="Picture 7">
            <a:extLst>
              <a:ext uri="{FF2B5EF4-FFF2-40B4-BE49-F238E27FC236}">
                <a16:creationId xmlns:a16="http://schemas.microsoft.com/office/drawing/2014/main" id="{95A89327-1F0B-6AA5-E792-08E07085CC1C}"/>
              </a:ext>
            </a:extLst>
          </p:cNvPr>
          <p:cNvPicPr>
            <a:picLocks noChangeAspect="1"/>
          </p:cNvPicPr>
          <p:nvPr/>
        </p:nvPicPr>
        <p:blipFill>
          <a:blip r:embed="rId3"/>
          <a:stretch>
            <a:fillRect/>
          </a:stretch>
        </p:blipFill>
        <p:spPr>
          <a:xfrm>
            <a:off x="0" y="1499090"/>
            <a:ext cx="5084956" cy="5084956"/>
          </a:xfrm>
          <a:prstGeom prst="rect">
            <a:avLst/>
          </a:prstGeom>
        </p:spPr>
      </p:pic>
    </p:spTree>
    <p:extLst>
      <p:ext uri="{BB962C8B-B14F-4D97-AF65-F5344CB8AC3E}">
        <p14:creationId xmlns:p14="http://schemas.microsoft.com/office/powerpoint/2010/main" val="19745254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6EBA5-6DC9-41F1-B97D-A32991CDCB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B187B1-CB3D-1789-B96F-DA23DC449E1D}"/>
              </a:ext>
            </a:extLst>
          </p:cNvPr>
          <p:cNvSpPr>
            <a:spLocks noGrp="1"/>
          </p:cNvSpPr>
          <p:nvPr>
            <p:ph type="title"/>
          </p:nvPr>
        </p:nvSpPr>
        <p:spPr/>
        <p:txBody>
          <a:bodyPr/>
          <a:lstStyle/>
          <a:p>
            <a:r>
              <a:rPr lang="en-US" dirty="0"/>
              <a:t>Brian Palmer Kearl</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CC6C1638-77D7-07A8-B595-682AAE0B5CF2}"/>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47CBDBC0-B03D-433F-9AC2-61B984B1E4E6}"/>
              </a:ext>
            </a:extLst>
          </p:cNvPr>
          <p:cNvGraphicFramePr>
            <a:graphicFrameLocks noGrp="1"/>
          </p:cNvGraphicFramePr>
          <p:nvPr>
            <p:ph sz="half" idx="2"/>
            <p:extLst>
              <p:ext uri="{D42A27DB-BD31-4B8C-83A1-F6EECF244321}">
                <p14:modId xmlns:p14="http://schemas.microsoft.com/office/powerpoint/2010/main" val="665705160"/>
              </p:ext>
            </p:extLst>
          </p:nvPr>
        </p:nvGraphicFramePr>
        <p:xfrm>
          <a:off x="5390685" y="1425493"/>
          <a:ext cx="6385002" cy="2790574"/>
        </p:xfrm>
        <a:graphic>
          <a:graphicData uri="http://schemas.openxmlformats.org/drawingml/2006/table">
            <a:tbl>
              <a:tblPr/>
              <a:tblGrid>
                <a:gridCol w="6385002">
                  <a:extLst>
                    <a:ext uri="{9D8B030D-6E8A-4147-A177-3AD203B41FA5}">
                      <a16:colId xmlns:a16="http://schemas.microsoft.com/office/drawing/2014/main" val="1471768207"/>
                    </a:ext>
                  </a:extLst>
                </a:gridCol>
              </a:tblGrid>
              <a:tr h="2790574">
                <a:tc>
                  <a:txBody>
                    <a:bodyPr/>
                    <a:lstStyle/>
                    <a:p>
                      <a:pPr algn="l" fontAlgn="b">
                        <a:buNone/>
                      </a:pPr>
                      <a:r>
                        <a:rPr lang="en-US" sz="2800" b="0" i="0" u="none" strike="noStrike" dirty="0">
                          <a:solidFill>
                            <a:srgbClr val="000000"/>
                          </a:solidFill>
                          <a:effectLst/>
                          <a:latin typeface="Calibri" panose="020F0502020204030204" pitchFamily="34" charset="0"/>
                        </a:rPr>
                        <a:t>Mrs. Sakthikumar nominates Brian for his excellent academic and extra curricular engagements.  He stands out in his efforts to be a strong leader and willingness to be flexible in challenging situations during teamwork. Great work Brian!</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087153735"/>
                  </a:ext>
                </a:extLst>
              </a:tr>
            </a:tbl>
          </a:graphicData>
        </a:graphic>
      </p:graphicFrame>
      <p:sp>
        <p:nvSpPr>
          <p:cNvPr id="5" name="Rectangle 4">
            <a:extLst>
              <a:ext uri="{FF2B5EF4-FFF2-40B4-BE49-F238E27FC236}">
                <a16:creationId xmlns:a16="http://schemas.microsoft.com/office/drawing/2014/main" id="{626469C2-CF61-97FA-0D29-68D36F78115F}"/>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4261CBC-C12C-00A1-012D-2EA36C28742E}"/>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B5D6BC24-B007-BFC5-2141-9A49D6B06222}"/>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569823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244FA-E833-27D0-83E7-23D88A0891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99B834-0E67-DA40-E263-1BD417ADB7DB}"/>
              </a:ext>
            </a:extLst>
          </p:cNvPr>
          <p:cNvSpPr>
            <a:spLocks noGrp="1"/>
          </p:cNvSpPr>
          <p:nvPr>
            <p:ph type="title"/>
          </p:nvPr>
        </p:nvSpPr>
        <p:spPr/>
        <p:txBody>
          <a:bodyPr/>
          <a:lstStyle/>
          <a:p>
            <a:r>
              <a:rPr lang="en-US" dirty="0"/>
              <a:t>Emma Elizabeth Kell</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0E532D48-973A-1A91-7B92-1A817D66FC2E}"/>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C681FEE2-BE28-6A02-9129-6A8F375865B9}"/>
              </a:ext>
            </a:extLst>
          </p:cNvPr>
          <p:cNvGraphicFramePr>
            <a:graphicFrameLocks noGrp="1"/>
          </p:cNvGraphicFramePr>
          <p:nvPr>
            <p:ph sz="half" idx="2"/>
            <p:extLst>
              <p:ext uri="{D42A27DB-BD31-4B8C-83A1-F6EECF244321}">
                <p14:modId xmlns:p14="http://schemas.microsoft.com/office/powerpoint/2010/main" val="66947790"/>
              </p:ext>
            </p:extLst>
          </p:nvPr>
        </p:nvGraphicFramePr>
        <p:xfrm>
          <a:off x="5269051" y="1512198"/>
          <a:ext cx="6250160" cy="4726654"/>
        </p:xfrm>
        <a:graphic>
          <a:graphicData uri="http://schemas.openxmlformats.org/drawingml/2006/table">
            <a:tbl>
              <a:tblPr/>
              <a:tblGrid>
                <a:gridCol w="6250160">
                  <a:extLst>
                    <a:ext uri="{9D8B030D-6E8A-4147-A177-3AD203B41FA5}">
                      <a16:colId xmlns:a16="http://schemas.microsoft.com/office/drawing/2014/main" val="3020160805"/>
                    </a:ext>
                  </a:extLst>
                </a:gridCol>
              </a:tblGrid>
              <a:tr h="2058581">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Emma who demonstrates the learner profile trait of Open-Minded. Although she came to the LRC II classroom with little experience working with students with Autism, she embraced the opportunity to learn, asked thoughtful questions, and quickly developed meaningful connections with our students. Emma is a wonderful peer model who approaches every experience with curiosity and a willingness to grow.</a:t>
                      </a:r>
                    </a:p>
                  </a:txBody>
                  <a:tcPr marL="5644" marR="5644" marT="5644" marB="27090" anchor="b">
                    <a:lnL>
                      <a:noFill/>
                    </a:lnL>
                    <a:lnR>
                      <a:noFill/>
                    </a:lnR>
                    <a:lnT>
                      <a:noFill/>
                    </a:lnT>
                    <a:lnB>
                      <a:noFill/>
                    </a:lnB>
                    <a:solidFill>
                      <a:srgbClr val="FFFFFF"/>
                    </a:solidFill>
                  </a:tcPr>
                </a:tc>
                <a:extLst>
                  <a:ext uri="{0D108BD9-81ED-4DB2-BD59-A6C34878D82A}">
                    <a16:rowId xmlns:a16="http://schemas.microsoft.com/office/drawing/2014/main" val="2764559716"/>
                  </a:ext>
                </a:extLst>
              </a:tr>
            </a:tbl>
          </a:graphicData>
        </a:graphic>
      </p:graphicFrame>
      <p:sp>
        <p:nvSpPr>
          <p:cNvPr id="5" name="Rectangle 4">
            <a:extLst>
              <a:ext uri="{FF2B5EF4-FFF2-40B4-BE49-F238E27FC236}">
                <a16:creationId xmlns:a16="http://schemas.microsoft.com/office/drawing/2014/main" id="{36277694-D42D-209A-B597-97D328689219}"/>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918B19B-86D9-DA81-FD5C-C7FAB6A13210}"/>
              </a:ext>
            </a:extLst>
          </p:cNvPr>
          <p:cNvPicPr>
            <a:picLocks noChangeAspect="1"/>
          </p:cNvPicPr>
          <p:nvPr/>
        </p:nvPicPr>
        <p:blipFill>
          <a:blip r:embed="rId2">
            <a:alphaModFix amt="50000"/>
          </a:blip>
          <a:stretch>
            <a:fillRect/>
          </a:stretch>
        </p:blipFill>
        <p:spPr>
          <a:xfrm>
            <a:off x="10805532" y="96653"/>
            <a:ext cx="1289990" cy="1452957"/>
          </a:xfrm>
          <a:prstGeom prst="rect">
            <a:avLst/>
          </a:prstGeom>
        </p:spPr>
      </p:pic>
      <p:pic>
        <p:nvPicPr>
          <p:cNvPr id="8" name="Picture 7">
            <a:extLst>
              <a:ext uri="{FF2B5EF4-FFF2-40B4-BE49-F238E27FC236}">
                <a16:creationId xmlns:a16="http://schemas.microsoft.com/office/drawing/2014/main" id="{28EA4927-DC00-5F76-DC49-78AFCEF1DC4A}"/>
              </a:ext>
            </a:extLst>
          </p:cNvPr>
          <p:cNvPicPr>
            <a:picLocks noChangeAspect="1"/>
          </p:cNvPicPr>
          <p:nvPr/>
        </p:nvPicPr>
        <p:blipFill>
          <a:blip r:embed="rId3"/>
          <a:stretch>
            <a:fillRect/>
          </a:stretch>
        </p:blipFill>
        <p:spPr>
          <a:xfrm>
            <a:off x="0" y="1499090"/>
            <a:ext cx="5096107" cy="5096107"/>
          </a:xfrm>
          <a:prstGeom prst="rect">
            <a:avLst/>
          </a:prstGeom>
        </p:spPr>
      </p:pic>
    </p:spTree>
    <p:extLst>
      <p:ext uri="{BB962C8B-B14F-4D97-AF65-F5344CB8AC3E}">
        <p14:creationId xmlns:p14="http://schemas.microsoft.com/office/powerpoint/2010/main" val="3267536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A29EA-07FE-9E37-59FE-A8B0D11651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CB9423-03FA-A95D-0DE9-A97583FC984F}"/>
              </a:ext>
            </a:extLst>
          </p:cNvPr>
          <p:cNvSpPr>
            <a:spLocks noGrp="1"/>
          </p:cNvSpPr>
          <p:nvPr>
            <p:ph type="title"/>
          </p:nvPr>
        </p:nvSpPr>
        <p:spPr/>
        <p:txBody>
          <a:bodyPr/>
          <a:lstStyle/>
          <a:p>
            <a:r>
              <a:rPr lang="en-US" dirty="0"/>
              <a:t>Sakshi Keshav</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8EC43AD0-4809-03E8-3098-73DD2790D246}"/>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EAA0D90C-2A5D-54C2-1B14-7E4A32A28BB5}"/>
              </a:ext>
            </a:extLst>
          </p:cNvPr>
          <p:cNvGraphicFramePr>
            <a:graphicFrameLocks noGrp="1"/>
          </p:cNvGraphicFramePr>
          <p:nvPr>
            <p:ph sz="half" idx="2"/>
            <p:extLst>
              <p:ext uri="{D42A27DB-BD31-4B8C-83A1-F6EECF244321}">
                <p14:modId xmlns:p14="http://schemas.microsoft.com/office/powerpoint/2010/main" val="1384098862"/>
              </p:ext>
            </p:extLst>
          </p:nvPr>
        </p:nvGraphicFramePr>
        <p:xfrm>
          <a:off x="5392504" y="1499090"/>
          <a:ext cx="6427788" cy="4724735"/>
        </p:xfrm>
        <a:graphic>
          <a:graphicData uri="http://schemas.openxmlformats.org/drawingml/2006/table">
            <a:tbl>
              <a:tblPr/>
              <a:tblGrid>
                <a:gridCol w="6427788">
                  <a:extLst>
                    <a:ext uri="{9D8B030D-6E8A-4147-A177-3AD203B41FA5}">
                      <a16:colId xmlns:a16="http://schemas.microsoft.com/office/drawing/2014/main" val="2369350376"/>
                    </a:ext>
                  </a:extLst>
                </a:gridCol>
              </a:tblGrid>
              <a:tr h="1821663">
                <a:tc>
                  <a:txBody>
                    <a:bodyPr/>
                    <a:lstStyle/>
                    <a:p>
                      <a:pPr algn="l" fontAlgn="b">
                        <a:buNone/>
                      </a:pPr>
                      <a:r>
                        <a:rPr lang="en-US" sz="2800" b="0" i="0" u="none" strike="noStrike" dirty="0">
                          <a:solidFill>
                            <a:srgbClr val="000000"/>
                          </a:solidFill>
                          <a:effectLst/>
                          <a:latin typeface="Calibri" panose="020F0502020204030204" pitchFamily="34" charset="0"/>
                        </a:rPr>
                        <a:t>Mr. Sullivan says, "Sakshi deserves to be student of the quarter for her courageous approach to learning. She experiments with new ideas, offers contributions to the group when others are feeling timid and unsure, and offers encouragement to other students to engage. Her confidence and courage are contagious. I love the atmosphere she creates in my class through her fearless ideas, supportive expression, and generosity toward others. Way to go Sakshi!"</a:t>
                      </a:r>
                    </a:p>
                  </a:txBody>
                  <a:tcPr marL="5313" marR="5313" marT="5313" marB="25502" anchor="b">
                    <a:lnL>
                      <a:noFill/>
                    </a:lnL>
                    <a:lnR>
                      <a:noFill/>
                    </a:lnR>
                    <a:lnT>
                      <a:noFill/>
                    </a:lnT>
                    <a:lnB>
                      <a:noFill/>
                    </a:lnB>
                    <a:solidFill>
                      <a:srgbClr val="FFFFFF"/>
                    </a:solidFill>
                  </a:tcPr>
                </a:tc>
                <a:extLst>
                  <a:ext uri="{0D108BD9-81ED-4DB2-BD59-A6C34878D82A}">
                    <a16:rowId xmlns:a16="http://schemas.microsoft.com/office/drawing/2014/main" val="429858955"/>
                  </a:ext>
                </a:extLst>
              </a:tr>
            </a:tbl>
          </a:graphicData>
        </a:graphic>
      </p:graphicFrame>
      <p:sp>
        <p:nvSpPr>
          <p:cNvPr id="5" name="Rectangle 4">
            <a:extLst>
              <a:ext uri="{FF2B5EF4-FFF2-40B4-BE49-F238E27FC236}">
                <a16:creationId xmlns:a16="http://schemas.microsoft.com/office/drawing/2014/main" id="{44603781-DDB8-A4A9-1BDA-1B41B2FE9DE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0929699-A324-A462-D705-78ADE73A47B1}"/>
              </a:ext>
            </a:extLst>
          </p:cNvPr>
          <p:cNvPicPr>
            <a:picLocks noChangeAspect="1"/>
          </p:cNvPicPr>
          <p:nvPr/>
        </p:nvPicPr>
        <p:blipFill>
          <a:blip r:embed="rId2">
            <a:alphaModFix amt="50000"/>
          </a:blip>
          <a:stretch>
            <a:fillRect/>
          </a:stretch>
        </p:blipFill>
        <p:spPr>
          <a:xfrm>
            <a:off x="10783229" y="96653"/>
            <a:ext cx="1312293" cy="1478078"/>
          </a:xfrm>
          <a:prstGeom prst="rect">
            <a:avLst/>
          </a:prstGeom>
        </p:spPr>
      </p:pic>
      <p:pic>
        <p:nvPicPr>
          <p:cNvPr id="8" name="Picture 7">
            <a:extLst>
              <a:ext uri="{FF2B5EF4-FFF2-40B4-BE49-F238E27FC236}">
                <a16:creationId xmlns:a16="http://schemas.microsoft.com/office/drawing/2014/main" id="{5856BA58-4BFB-DFC2-BD9D-360DAF2D8696}"/>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4038158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1D037-9B3D-BCF1-9B10-6866518BDEF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A07FE-E561-4DDA-066B-663060CAAFB5}"/>
              </a:ext>
            </a:extLst>
          </p:cNvPr>
          <p:cNvSpPr>
            <a:spLocks noGrp="1"/>
          </p:cNvSpPr>
          <p:nvPr>
            <p:ph type="title"/>
          </p:nvPr>
        </p:nvSpPr>
        <p:spPr/>
        <p:txBody>
          <a:bodyPr/>
          <a:lstStyle/>
          <a:p>
            <a:r>
              <a:rPr lang="en-US" dirty="0"/>
              <a:t>Pavan </a:t>
            </a:r>
            <a:r>
              <a:rPr lang="en-US" dirty="0" err="1"/>
              <a:t>Khatawkar</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FED54710-E852-788E-8CB4-8216FE0DBE6A}"/>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7C8D4A29-DF0D-F641-48DC-64C09D2AE5BE}"/>
              </a:ext>
            </a:extLst>
          </p:cNvPr>
          <p:cNvGraphicFramePr>
            <a:graphicFrameLocks noGrp="1"/>
          </p:cNvGraphicFramePr>
          <p:nvPr>
            <p:ph sz="half" idx="2"/>
            <p:extLst>
              <p:ext uri="{D42A27DB-BD31-4B8C-83A1-F6EECF244321}">
                <p14:modId xmlns:p14="http://schemas.microsoft.com/office/powerpoint/2010/main" val="2615635420"/>
              </p:ext>
            </p:extLst>
          </p:nvPr>
        </p:nvGraphicFramePr>
        <p:xfrm>
          <a:off x="5389370" y="1450807"/>
          <a:ext cx="6140991" cy="3953801"/>
        </p:xfrm>
        <a:graphic>
          <a:graphicData uri="http://schemas.openxmlformats.org/drawingml/2006/table">
            <a:tbl>
              <a:tblPr/>
              <a:tblGrid>
                <a:gridCol w="6140991">
                  <a:extLst>
                    <a:ext uri="{9D8B030D-6E8A-4147-A177-3AD203B41FA5}">
                      <a16:colId xmlns:a16="http://schemas.microsoft.com/office/drawing/2014/main" val="2437010004"/>
                    </a:ext>
                  </a:extLst>
                </a:gridCol>
              </a:tblGrid>
              <a:tr h="2593840">
                <a:tc>
                  <a:txBody>
                    <a:bodyPr/>
                    <a:lstStyle/>
                    <a:p>
                      <a:pPr algn="l" fontAlgn="b">
                        <a:buNone/>
                      </a:pPr>
                      <a:r>
                        <a:rPr lang="en-US" sz="3200" b="0" i="0" u="none" strike="noStrike" dirty="0">
                          <a:solidFill>
                            <a:srgbClr val="000000"/>
                          </a:solidFill>
                          <a:effectLst/>
                          <a:latin typeface="Calibri" panose="020F0502020204030204" pitchFamily="34" charset="0"/>
                        </a:rPr>
                        <a:t>Dr. Sharma nominates Pavan who can translate complex scientific data into clear, concise language. Whether writing a formal lab report, drawing molecular structures, or explaining a reaction mechanism to a peer, Pavan expresses ideas accurately.</a:t>
                      </a:r>
                    </a:p>
                  </a:txBody>
                  <a:tcPr marL="9028" marR="9028" marT="9028" marB="43333" anchor="b">
                    <a:lnL>
                      <a:noFill/>
                    </a:lnL>
                    <a:lnR>
                      <a:noFill/>
                    </a:lnR>
                    <a:lnT>
                      <a:noFill/>
                    </a:lnT>
                    <a:lnB>
                      <a:noFill/>
                    </a:lnB>
                    <a:solidFill>
                      <a:srgbClr val="FFFFFF"/>
                    </a:solidFill>
                  </a:tcPr>
                </a:tc>
                <a:extLst>
                  <a:ext uri="{0D108BD9-81ED-4DB2-BD59-A6C34878D82A}">
                    <a16:rowId xmlns:a16="http://schemas.microsoft.com/office/drawing/2014/main" val="252124063"/>
                  </a:ext>
                </a:extLst>
              </a:tr>
            </a:tbl>
          </a:graphicData>
        </a:graphic>
      </p:graphicFrame>
      <p:sp>
        <p:nvSpPr>
          <p:cNvPr id="5" name="Rectangle 4">
            <a:extLst>
              <a:ext uri="{FF2B5EF4-FFF2-40B4-BE49-F238E27FC236}">
                <a16:creationId xmlns:a16="http://schemas.microsoft.com/office/drawing/2014/main" id="{46A8BD82-192A-95F9-193A-19E3DDB973F5}"/>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B788C69-B2F7-59A3-E857-EA533C36F288}"/>
              </a:ext>
            </a:extLst>
          </p:cNvPr>
          <p:cNvPicPr>
            <a:picLocks noChangeAspect="1"/>
          </p:cNvPicPr>
          <p:nvPr/>
        </p:nvPicPr>
        <p:blipFill>
          <a:blip r:embed="rId2">
            <a:alphaModFix amt="50000"/>
          </a:blip>
          <a:stretch>
            <a:fillRect/>
          </a:stretch>
        </p:blipFill>
        <p:spPr>
          <a:xfrm>
            <a:off x="10893253" y="96653"/>
            <a:ext cx="1202269" cy="1354154"/>
          </a:xfrm>
          <a:prstGeom prst="rect">
            <a:avLst/>
          </a:prstGeom>
        </p:spPr>
      </p:pic>
      <p:pic>
        <p:nvPicPr>
          <p:cNvPr id="8" name="Picture 7">
            <a:extLst>
              <a:ext uri="{FF2B5EF4-FFF2-40B4-BE49-F238E27FC236}">
                <a16:creationId xmlns:a16="http://schemas.microsoft.com/office/drawing/2014/main" id="{CDD1FD37-35CC-1954-EE04-368C5707D73C}"/>
              </a:ext>
            </a:extLst>
          </p:cNvPr>
          <p:cNvPicPr>
            <a:picLocks noChangeAspect="1"/>
          </p:cNvPicPr>
          <p:nvPr/>
        </p:nvPicPr>
        <p:blipFill>
          <a:blip r:embed="rId3"/>
          <a:stretch>
            <a:fillRect/>
          </a:stretch>
        </p:blipFill>
        <p:spPr>
          <a:xfrm>
            <a:off x="0" y="1499090"/>
            <a:ext cx="5096107" cy="5096107"/>
          </a:xfrm>
          <a:prstGeom prst="rect">
            <a:avLst/>
          </a:prstGeom>
        </p:spPr>
      </p:pic>
    </p:spTree>
    <p:extLst>
      <p:ext uri="{BB962C8B-B14F-4D97-AF65-F5344CB8AC3E}">
        <p14:creationId xmlns:p14="http://schemas.microsoft.com/office/powerpoint/2010/main" val="96224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0A5F-479F-181E-6C1D-8DB16B34C4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D36F71-2028-1457-F83D-EAD68BDDD270}"/>
              </a:ext>
            </a:extLst>
          </p:cNvPr>
          <p:cNvSpPr>
            <a:spLocks noGrp="1"/>
          </p:cNvSpPr>
          <p:nvPr>
            <p:ph type="title"/>
          </p:nvPr>
        </p:nvSpPr>
        <p:spPr/>
        <p:txBody>
          <a:bodyPr/>
          <a:lstStyle/>
          <a:p>
            <a:r>
              <a:rPr lang="en-US" dirty="0"/>
              <a:t>Myla Khurram</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72853115-7331-82CA-944B-7C22CB965E78}"/>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D6912395-6399-D69C-0D5F-4703B30B028E}"/>
              </a:ext>
            </a:extLst>
          </p:cNvPr>
          <p:cNvGraphicFramePr>
            <a:graphicFrameLocks noGrp="1"/>
          </p:cNvGraphicFramePr>
          <p:nvPr>
            <p:ph sz="half" idx="2"/>
            <p:extLst>
              <p:ext uri="{D42A27DB-BD31-4B8C-83A1-F6EECF244321}">
                <p14:modId xmlns:p14="http://schemas.microsoft.com/office/powerpoint/2010/main" val="655960062"/>
              </p:ext>
            </p:extLst>
          </p:nvPr>
        </p:nvGraphicFramePr>
        <p:xfrm>
          <a:off x="5491047" y="1464398"/>
          <a:ext cx="4433539" cy="2188845"/>
        </p:xfrm>
        <a:graphic>
          <a:graphicData uri="http://schemas.openxmlformats.org/drawingml/2006/table">
            <a:tbl>
              <a:tblPr/>
              <a:tblGrid>
                <a:gridCol w="4433539">
                  <a:extLst>
                    <a:ext uri="{9D8B030D-6E8A-4147-A177-3AD203B41FA5}">
                      <a16:colId xmlns:a16="http://schemas.microsoft.com/office/drawing/2014/main" val="3959531522"/>
                    </a:ext>
                  </a:extLst>
                </a:gridCol>
              </a:tblGrid>
              <a:tr h="1806644">
                <a:tc>
                  <a:txBody>
                    <a:bodyPr/>
                    <a:lstStyle/>
                    <a:p>
                      <a:pPr algn="l" fontAlgn="b">
                        <a:buNone/>
                      </a:pPr>
                      <a:r>
                        <a:rPr lang="en-US" sz="2800" b="0" i="0" u="none" strike="noStrike" dirty="0">
                          <a:solidFill>
                            <a:srgbClr val="000000"/>
                          </a:solidFill>
                          <a:effectLst/>
                          <a:latin typeface="Calibri" panose="020F0502020204030204" pitchFamily="34" charset="0"/>
                        </a:rPr>
                        <a:t>Mr. McKinzie "</a:t>
                      </a:r>
                      <a:r>
                        <a:rPr lang="en-US" sz="2800" b="0" i="0" u="none" strike="noStrike" dirty="0" err="1">
                          <a:solidFill>
                            <a:srgbClr val="000000"/>
                          </a:solidFill>
                          <a:effectLst/>
                          <a:latin typeface="Calibri" panose="020F0502020204030204" pitchFamily="34" charset="0"/>
                        </a:rPr>
                        <a:t>Mck</a:t>
                      </a:r>
                      <a:r>
                        <a:rPr lang="en-US" sz="2800" b="0" i="0" u="none" strike="noStrike" dirty="0">
                          <a:solidFill>
                            <a:srgbClr val="000000"/>
                          </a:solidFill>
                          <a:effectLst/>
                          <a:latin typeface="Calibri" panose="020F0502020204030204" pitchFamily="34" charset="0"/>
                        </a:rPr>
                        <a:t>" nominates Myla for being someone who always thinks through their work, striving for the best possible result.</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453145484"/>
                  </a:ext>
                </a:extLst>
              </a:tr>
            </a:tbl>
          </a:graphicData>
        </a:graphic>
      </p:graphicFrame>
      <p:sp>
        <p:nvSpPr>
          <p:cNvPr id="5" name="Rectangle 4">
            <a:extLst>
              <a:ext uri="{FF2B5EF4-FFF2-40B4-BE49-F238E27FC236}">
                <a16:creationId xmlns:a16="http://schemas.microsoft.com/office/drawing/2014/main" id="{BA4ED8A3-4D8C-AF40-E29F-4455B05BD177}"/>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4C1314F-A653-B13C-6892-534679AF6E52}"/>
              </a:ext>
            </a:extLst>
          </p:cNvPr>
          <p:cNvPicPr>
            <a:picLocks noChangeAspect="1"/>
          </p:cNvPicPr>
          <p:nvPr/>
        </p:nvPicPr>
        <p:blipFill>
          <a:blip r:embed="rId2">
            <a:alphaModFix amt="50000"/>
          </a:blip>
          <a:stretch>
            <a:fillRect/>
          </a:stretch>
        </p:blipFill>
        <p:spPr>
          <a:xfrm>
            <a:off x="10783229" y="96653"/>
            <a:ext cx="1312293" cy="1478078"/>
          </a:xfrm>
          <a:prstGeom prst="rect">
            <a:avLst/>
          </a:prstGeom>
        </p:spPr>
      </p:pic>
      <p:pic>
        <p:nvPicPr>
          <p:cNvPr id="8" name="Picture 7">
            <a:extLst>
              <a:ext uri="{FF2B5EF4-FFF2-40B4-BE49-F238E27FC236}">
                <a16:creationId xmlns:a16="http://schemas.microsoft.com/office/drawing/2014/main" id="{2C637A0D-CE1E-B98A-CD03-C3C36D6CE483}"/>
              </a:ext>
            </a:extLst>
          </p:cNvPr>
          <p:cNvPicPr>
            <a:picLocks noChangeAspect="1"/>
          </p:cNvPicPr>
          <p:nvPr/>
        </p:nvPicPr>
        <p:blipFill>
          <a:blip r:embed="rId3"/>
          <a:stretch>
            <a:fillRect/>
          </a:stretch>
        </p:blipFill>
        <p:spPr>
          <a:xfrm>
            <a:off x="0" y="1499090"/>
            <a:ext cx="5096107" cy="5074963"/>
          </a:xfrm>
          <a:prstGeom prst="rect">
            <a:avLst/>
          </a:prstGeom>
        </p:spPr>
      </p:pic>
    </p:spTree>
    <p:extLst>
      <p:ext uri="{BB962C8B-B14F-4D97-AF65-F5344CB8AC3E}">
        <p14:creationId xmlns:p14="http://schemas.microsoft.com/office/powerpoint/2010/main" val="25976579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2155B-2B55-1601-7B3D-8B4BF54A98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426E14-C6F7-A04D-3FDB-9B78C04A917C}"/>
              </a:ext>
            </a:extLst>
          </p:cNvPr>
          <p:cNvSpPr>
            <a:spLocks noGrp="1"/>
          </p:cNvSpPr>
          <p:nvPr>
            <p:ph type="title"/>
          </p:nvPr>
        </p:nvSpPr>
        <p:spPr/>
        <p:txBody>
          <a:bodyPr/>
          <a:lstStyle/>
          <a:p>
            <a:r>
              <a:rPr lang="en-US" dirty="0"/>
              <a:t>Emma </a:t>
            </a:r>
            <a:r>
              <a:rPr lang="en-US" dirty="0" err="1"/>
              <a:t>Zhuoen</a:t>
            </a:r>
            <a:r>
              <a:rPr lang="en-US" dirty="0"/>
              <a:t> Kong</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B90C2A82-B13C-B2EC-2093-724B2AD0ADC6}"/>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2041C113-8A41-C21E-2B93-9EB48EEBD594}"/>
              </a:ext>
            </a:extLst>
          </p:cNvPr>
          <p:cNvGraphicFramePr>
            <a:graphicFrameLocks noGrp="1"/>
          </p:cNvGraphicFramePr>
          <p:nvPr>
            <p:ph sz="half" idx="2"/>
            <p:extLst>
              <p:ext uri="{D42A27DB-BD31-4B8C-83A1-F6EECF244321}">
                <p14:modId xmlns:p14="http://schemas.microsoft.com/office/powerpoint/2010/main" val="3885996798"/>
              </p:ext>
            </p:extLst>
          </p:nvPr>
        </p:nvGraphicFramePr>
        <p:xfrm>
          <a:off x="5422280" y="1370515"/>
          <a:ext cx="5037564" cy="3042285"/>
        </p:xfrm>
        <a:graphic>
          <a:graphicData uri="http://schemas.openxmlformats.org/drawingml/2006/table">
            <a:tbl>
              <a:tblPr/>
              <a:tblGrid>
                <a:gridCol w="5037564">
                  <a:extLst>
                    <a:ext uri="{9D8B030D-6E8A-4147-A177-3AD203B41FA5}">
                      <a16:colId xmlns:a16="http://schemas.microsoft.com/office/drawing/2014/main" val="2112415431"/>
                    </a:ext>
                  </a:extLst>
                </a:gridCol>
              </a:tblGrid>
              <a:tr h="2260891">
                <a:tc>
                  <a:txBody>
                    <a:bodyPr/>
                    <a:lstStyle/>
                    <a:p>
                      <a:pPr algn="l" fontAlgn="b">
                        <a:buNone/>
                      </a:pPr>
                      <a:r>
                        <a:rPr lang="en-US" sz="2800" b="0" i="0" u="none" strike="noStrike" dirty="0">
                          <a:solidFill>
                            <a:srgbClr val="000000"/>
                          </a:solidFill>
                          <a:effectLst/>
                          <a:latin typeface="Calibri" panose="020F0502020204030204" pitchFamily="34" charset="0"/>
                        </a:rPr>
                        <a:t>Dr. Sharma nominates Emma saying, "You have been an amazing TA in my room and always helped me through all lab cleaning and organizing. Thank you for being an amazingly helpful person."</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4269601265"/>
                  </a:ext>
                </a:extLst>
              </a:tr>
            </a:tbl>
          </a:graphicData>
        </a:graphic>
      </p:graphicFrame>
      <p:sp>
        <p:nvSpPr>
          <p:cNvPr id="5" name="Rectangle 4">
            <a:extLst>
              <a:ext uri="{FF2B5EF4-FFF2-40B4-BE49-F238E27FC236}">
                <a16:creationId xmlns:a16="http://schemas.microsoft.com/office/drawing/2014/main" id="{3A03F09A-4B25-0895-8CA5-0911F7E63D1B}"/>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80F667D-63E6-E0BD-6DB1-205354E28390}"/>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7612671D-3A28-B1A7-FCC3-0356C02787ED}"/>
              </a:ext>
            </a:extLst>
          </p:cNvPr>
          <p:cNvPicPr>
            <a:picLocks noChangeAspect="1"/>
          </p:cNvPicPr>
          <p:nvPr/>
        </p:nvPicPr>
        <p:blipFill>
          <a:blip r:embed="rId3"/>
          <a:stretch>
            <a:fillRect/>
          </a:stretch>
        </p:blipFill>
        <p:spPr>
          <a:xfrm>
            <a:off x="0" y="1412385"/>
            <a:ext cx="5181600" cy="5181600"/>
          </a:xfrm>
          <a:prstGeom prst="rect">
            <a:avLst/>
          </a:prstGeom>
        </p:spPr>
      </p:pic>
    </p:spTree>
    <p:extLst>
      <p:ext uri="{BB962C8B-B14F-4D97-AF65-F5344CB8AC3E}">
        <p14:creationId xmlns:p14="http://schemas.microsoft.com/office/powerpoint/2010/main" val="973198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662B-03FF-8FAA-B109-D37FE1623E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D41D9F-7090-E91F-D977-72F13B945900}"/>
              </a:ext>
            </a:extLst>
          </p:cNvPr>
          <p:cNvSpPr>
            <a:spLocks noGrp="1"/>
          </p:cNvSpPr>
          <p:nvPr>
            <p:ph type="title"/>
          </p:nvPr>
        </p:nvSpPr>
        <p:spPr/>
        <p:txBody>
          <a:bodyPr/>
          <a:lstStyle/>
          <a:p>
            <a:r>
              <a:rPr lang="en-US" dirty="0"/>
              <a:t>Ivan </a:t>
            </a:r>
            <a:r>
              <a:rPr lang="en-US" dirty="0" err="1"/>
              <a:t>Kostikov</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B660F15B-F8D3-AB8F-E47E-87C4B12A434E}"/>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A99C2777-E3F1-442E-8CFC-2B1AA36C7997}"/>
              </a:ext>
            </a:extLst>
          </p:cNvPr>
          <p:cNvGraphicFramePr>
            <a:graphicFrameLocks noGrp="1"/>
          </p:cNvGraphicFramePr>
          <p:nvPr>
            <p:ph sz="half" idx="2"/>
            <p:extLst>
              <p:ext uri="{D42A27DB-BD31-4B8C-83A1-F6EECF244321}">
                <p14:modId xmlns:p14="http://schemas.microsoft.com/office/powerpoint/2010/main" val="2779906119"/>
              </p:ext>
            </p:extLst>
          </p:nvPr>
        </p:nvGraphicFramePr>
        <p:xfrm>
          <a:off x="5468327" y="1425493"/>
          <a:ext cx="6627195" cy="4728876"/>
        </p:xfrm>
        <a:graphic>
          <a:graphicData uri="http://schemas.openxmlformats.org/drawingml/2006/table">
            <a:tbl>
              <a:tblPr/>
              <a:tblGrid>
                <a:gridCol w="6627195">
                  <a:extLst>
                    <a:ext uri="{9D8B030D-6E8A-4147-A177-3AD203B41FA5}">
                      <a16:colId xmlns:a16="http://schemas.microsoft.com/office/drawing/2014/main" val="3059630396"/>
                    </a:ext>
                  </a:extLst>
                </a:gridCol>
              </a:tblGrid>
              <a:tr h="2438389">
                <a:tc>
                  <a:txBody>
                    <a:bodyPr/>
                    <a:lstStyle/>
                    <a:p>
                      <a:pPr algn="l" fontAlgn="b">
                        <a:buNone/>
                      </a:pPr>
                      <a:r>
                        <a:rPr lang="en-US" sz="2800" b="0" i="0" u="none" strike="noStrike" dirty="0">
                          <a:solidFill>
                            <a:srgbClr val="000000"/>
                          </a:solidFill>
                          <a:effectLst/>
                          <a:latin typeface="Calibri" panose="020F0502020204030204" pitchFamily="34" charset="0"/>
                        </a:rPr>
                        <a:t>Dr. Kamath "</a:t>
                      </a:r>
                      <a:r>
                        <a:rPr lang="en-US" sz="2800" b="0" i="0" u="none" strike="noStrike" dirty="0" err="1">
                          <a:solidFill>
                            <a:srgbClr val="000000"/>
                          </a:solidFill>
                          <a:effectLst/>
                          <a:latin typeface="Calibri" panose="020F0502020204030204" pitchFamily="34" charset="0"/>
                        </a:rPr>
                        <a:t>Dr.K</a:t>
                      </a:r>
                      <a:r>
                        <a:rPr lang="en-US" sz="2800" b="0" i="0" u="none" strike="noStrike" dirty="0">
                          <a:solidFill>
                            <a:srgbClr val="000000"/>
                          </a:solidFill>
                          <a:effectLst/>
                          <a:latin typeface="Calibri" panose="020F0502020204030204" pitchFamily="34" charset="0"/>
                        </a:rPr>
                        <a:t>" says: Ivan, I am so happy to have been your teacher this year. You are incredibly curious, intelligent and funny! I loved the tidbits of knowledge you shared with me and the class. I appreciate your thorough content knowledge and ability to connect content across subject areas, such as Forensics and Chemistry. With your innate curiosity, hard work and sharp mind, I am sure you will make us very proud one day! Keep up the good work! </a:t>
                      </a:r>
                    </a:p>
                  </a:txBody>
                  <a:tcPr marL="6027" marR="6027" marT="6027" marB="28929" anchor="b">
                    <a:lnL>
                      <a:noFill/>
                    </a:lnL>
                    <a:lnR>
                      <a:noFill/>
                    </a:lnR>
                    <a:lnT>
                      <a:noFill/>
                    </a:lnT>
                    <a:lnB>
                      <a:noFill/>
                    </a:lnB>
                    <a:solidFill>
                      <a:srgbClr val="FFFFFF"/>
                    </a:solidFill>
                  </a:tcPr>
                </a:tc>
                <a:extLst>
                  <a:ext uri="{0D108BD9-81ED-4DB2-BD59-A6C34878D82A}">
                    <a16:rowId xmlns:a16="http://schemas.microsoft.com/office/drawing/2014/main" val="2360351463"/>
                  </a:ext>
                </a:extLst>
              </a:tr>
            </a:tbl>
          </a:graphicData>
        </a:graphic>
      </p:graphicFrame>
      <p:sp>
        <p:nvSpPr>
          <p:cNvPr id="5" name="Rectangle 4">
            <a:extLst>
              <a:ext uri="{FF2B5EF4-FFF2-40B4-BE49-F238E27FC236}">
                <a16:creationId xmlns:a16="http://schemas.microsoft.com/office/drawing/2014/main" id="{9E0B4539-5080-DA7E-8A08-DB287A8B9435}"/>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4720767-B4C6-3883-56D9-C08DE43C9700}"/>
              </a:ext>
            </a:extLst>
          </p:cNvPr>
          <p:cNvPicPr>
            <a:picLocks noChangeAspect="1"/>
          </p:cNvPicPr>
          <p:nvPr/>
        </p:nvPicPr>
        <p:blipFill>
          <a:blip r:embed="rId2">
            <a:alphaModFix amt="50000"/>
          </a:blip>
          <a:stretch>
            <a:fillRect/>
          </a:stretch>
        </p:blipFill>
        <p:spPr>
          <a:xfrm>
            <a:off x="10915728" y="96653"/>
            <a:ext cx="1179794" cy="1328840"/>
          </a:xfrm>
          <a:prstGeom prst="rect">
            <a:avLst/>
          </a:prstGeom>
        </p:spPr>
      </p:pic>
      <p:pic>
        <p:nvPicPr>
          <p:cNvPr id="8" name="Picture 7">
            <a:extLst>
              <a:ext uri="{FF2B5EF4-FFF2-40B4-BE49-F238E27FC236}">
                <a16:creationId xmlns:a16="http://schemas.microsoft.com/office/drawing/2014/main" id="{01AB59EA-C74C-19CD-7A28-440ED87C557C}"/>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3154026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D0F19-D837-162F-A885-38BA8887A0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7BCDD9-4BEA-2351-CC8D-066D0D120332}"/>
              </a:ext>
            </a:extLst>
          </p:cNvPr>
          <p:cNvSpPr>
            <a:spLocks noGrp="1"/>
          </p:cNvSpPr>
          <p:nvPr>
            <p:ph type="title"/>
          </p:nvPr>
        </p:nvSpPr>
        <p:spPr/>
        <p:txBody>
          <a:bodyPr/>
          <a:lstStyle/>
          <a:p>
            <a:r>
              <a:rPr lang="en-US" dirty="0"/>
              <a:t>Siddharth Sudhir Kulkarni</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EB48A951-171E-6BCB-6E44-504C58E53480}"/>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34122F6B-BE5C-8FD6-8173-0F5AEE4F5B23}"/>
              </a:ext>
            </a:extLst>
          </p:cNvPr>
          <p:cNvGraphicFramePr>
            <a:graphicFrameLocks noGrp="1"/>
          </p:cNvGraphicFramePr>
          <p:nvPr>
            <p:ph sz="half" idx="2"/>
            <p:extLst>
              <p:ext uri="{D42A27DB-BD31-4B8C-83A1-F6EECF244321}">
                <p14:modId xmlns:p14="http://schemas.microsoft.com/office/powerpoint/2010/main" val="193878623"/>
              </p:ext>
            </p:extLst>
          </p:nvPr>
        </p:nvGraphicFramePr>
        <p:xfrm>
          <a:off x="5323777" y="1331588"/>
          <a:ext cx="5896207" cy="2709980"/>
        </p:xfrm>
        <a:graphic>
          <a:graphicData uri="http://schemas.openxmlformats.org/drawingml/2006/table">
            <a:tbl>
              <a:tblPr/>
              <a:tblGrid>
                <a:gridCol w="5896207">
                  <a:extLst>
                    <a:ext uri="{9D8B030D-6E8A-4147-A177-3AD203B41FA5}">
                      <a16:colId xmlns:a16="http://schemas.microsoft.com/office/drawing/2014/main" val="1150542464"/>
                    </a:ext>
                  </a:extLst>
                </a:gridCol>
              </a:tblGrid>
              <a:tr h="2709980">
                <a:tc>
                  <a:txBody>
                    <a:bodyPr/>
                    <a:lstStyle/>
                    <a:p>
                      <a:pPr algn="l" fontAlgn="b">
                        <a:buNone/>
                      </a:pPr>
                      <a:r>
                        <a:rPr lang="en-US" sz="2800" b="0" i="0" u="none" strike="noStrike" dirty="0">
                          <a:solidFill>
                            <a:srgbClr val="000000"/>
                          </a:solidFill>
                          <a:effectLst/>
                          <a:latin typeface="Calibri" panose="020F0502020204030204" pitchFamily="34" charset="0"/>
                        </a:rPr>
                        <a:t>Mr. Hiatt nominates Siddharth who demonstrates immense fiscal knowledge and interest through our lengthy conversations on Keynesian systems and the effect of current events on the market. </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891446166"/>
                  </a:ext>
                </a:extLst>
              </a:tr>
            </a:tbl>
          </a:graphicData>
        </a:graphic>
      </p:graphicFrame>
      <p:sp>
        <p:nvSpPr>
          <p:cNvPr id="5" name="Rectangle 4">
            <a:extLst>
              <a:ext uri="{FF2B5EF4-FFF2-40B4-BE49-F238E27FC236}">
                <a16:creationId xmlns:a16="http://schemas.microsoft.com/office/drawing/2014/main" id="{79E9A3F6-6D39-B244-64BF-5610F878E443}"/>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CB3DCE9-4768-742F-0C0E-658C02EEC97F}"/>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569E2FFD-B673-591D-F7A2-E67FC0A7AF3B}"/>
              </a:ext>
            </a:extLst>
          </p:cNvPr>
          <p:cNvPicPr>
            <a:picLocks noChangeAspect="1"/>
          </p:cNvPicPr>
          <p:nvPr/>
        </p:nvPicPr>
        <p:blipFill>
          <a:blip r:embed="rId3"/>
          <a:stretch>
            <a:fillRect/>
          </a:stretch>
        </p:blipFill>
        <p:spPr>
          <a:xfrm>
            <a:off x="0" y="1499090"/>
            <a:ext cx="5084956" cy="5084956"/>
          </a:xfrm>
          <a:prstGeom prst="rect">
            <a:avLst/>
          </a:prstGeom>
        </p:spPr>
      </p:pic>
    </p:spTree>
    <p:extLst>
      <p:ext uri="{BB962C8B-B14F-4D97-AF65-F5344CB8AC3E}">
        <p14:creationId xmlns:p14="http://schemas.microsoft.com/office/powerpoint/2010/main" val="416940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7AB82-AD0C-90A3-A063-A7D193F62F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874F47-23F6-A468-351E-13ED660086CB}"/>
              </a:ext>
            </a:extLst>
          </p:cNvPr>
          <p:cNvSpPr>
            <a:spLocks noGrp="1"/>
          </p:cNvSpPr>
          <p:nvPr>
            <p:ph type="title"/>
          </p:nvPr>
        </p:nvSpPr>
        <p:spPr/>
        <p:txBody>
          <a:bodyPr/>
          <a:lstStyle/>
          <a:p>
            <a:r>
              <a:rPr lang="en-US" dirty="0"/>
              <a:t>Maya </a:t>
            </a:r>
            <a:r>
              <a:rPr lang="en-US" dirty="0" err="1"/>
              <a:t>Bonani</a:t>
            </a:r>
            <a:r>
              <a:rPr lang="en-US" dirty="0"/>
              <a:t> Bomfim</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E7D0A7C8-96AB-A971-24A5-F21EDE41045A}"/>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B8F8641E-9344-14C3-E816-A3BEC6BDF78B}"/>
              </a:ext>
            </a:extLst>
          </p:cNvPr>
          <p:cNvGraphicFramePr>
            <a:graphicFrameLocks noGrp="1"/>
          </p:cNvGraphicFramePr>
          <p:nvPr>
            <p:ph sz="half" idx="2"/>
            <p:extLst>
              <p:ext uri="{D42A27DB-BD31-4B8C-83A1-F6EECF244321}">
                <p14:modId xmlns:p14="http://schemas.microsoft.com/office/powerpoint/2010/main" val="3706644894"/>
              </p:ext>
            </p:extLst>
          </p:nvPr>
        </p:nvGraphicFramePr>
        <p:xfrm>
          <a:off x="5185774" y="1640686"/>
          <a:ext cx="5931991" cy="3085332"/>
        </p:xfrm>
        <a:graphic>
          <a:graphicData uri="http://schemas.openxmlformats.org/drawingml/2006/table">
            <a:tbl>
              <a:tblPr/>
              <a:tblGrid>
                <a:gridCol w="5931991">
                  <a:extLst>
                    <a:ext uri="{9D8B030D-6E8A-4147-A177-3AD203B41FA5}">
                      <a16:colId xmlns:a16="http://schemas.microsoft.com/office/drawing/2014/main" val="317861947"/>
                    </a:ext>
                  </a:extLst>
                </a:gridCol>
              </a:tblGrid>
              <a:tr h="3085332">
                <a:tc>
                  <a:txBody>
                    <a:bodyPr/>
                    <a:lstStyle/>
                    <a:p>
                      <a:pPr algn="l" fontAlgn="b">
                        <a:buNone/>
                      </a:pPr>
                      <a:r>
                        <a:rPr lang="en-US" sz="2800" b="0" i="0" u="none" strike="noStrike" dirty="0">
                          <a:solidFill>
                            <a:srgbClr val="000000"/>
                          </a:solidFill>
                          <a:effectLst/>
                          <a:latin typeface="Calibri" panose="020F0502020204030204" pitchFamily="34" charset="0"/>
                        </a:rPr>
                        <a:t>Dr. Sharma says Maya is "not afraid to step out of their comfort zone, whether tackling advanced stoichiometry problems, handling unfamiliar lab equipment, or risking being wrong to propose a unique solution to a problem." Great work Maya!</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817375192"/>
                  </a:ext>
                </a:extLst>
              </a:tr>
            </a:tbl>
          </a:graphicData>
        </a:graphic>
      </p:graphicFrame>
      <p:sp>
        <p:nvSpPr>
          <p:cNvPr id="5" name="Rectangle 4">
            <a:extLst>
              <a:ext uri="{FF2B5EF4-FFF2-40B4-BE49-F238E27FC236}">
                <a16:creationId xmlns:a16="http://schemas.microsoft.com/office/drawing/2014/main" id="{989BBF51-EDA5-F847-D2AF-6A89957A026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A5BCBB2-5C6C-8D41-1E39-E5B9924B96C2}"/>
              </a:ext>
            </a:extLst>
          </p:cNvPr>
          <p:cNvPicPr>
            <a:picLocks noChangeAspect="1"/>
          </p:cNvPicPr>
          <p:nvPr/>
        </p:nvPicPr>
        <p:blipFill>
          <a:blip r:embed="rId2">
            <a:alphaModFix amt="50000"/>
          </a:blip>
          <a:stretch>
            <a:fillRect/>
          </a:stretch>
        </p:blipFill>
        <p:spPr>
          <a:xfrm>
            <a:off x="10724672" y="96653"/>
            <a:ext cx="1370850" cy="1544033"/>
          </a:xfrm>
          <a:prstGeom prst="rect">
            <a:avLst/>
          </a:prstGeom>
        </p:spPr>
      </p:pic>
      <p:pic>
        <p:nvPicPr>
          <p:cNvPr id="8" name="Picture 7">
            <a:extLst>
              <a:ext uri="{FF2B5EF4-FFF2-40B4-BE49-F238E27FC236}">
                <a16:creationId xmlns:a16="http://schemas.microsoft.com/office/drawing/2014/main" id="{6138FF81-F14C-C707-C2CD-BBF3712B5ABB}"/>
              </a:ext>
            </a:extLst>
          </p:cNvPr>
          <p:cNvPicPr>
            <a:picLocks noChangeAspect="1"/>
          </p:cNvPicPr>
          <p:nvPr/>
        </p:nvPicPr>
        <p:blipFill>
          <a:blip r:embed="rId3"/>
          <a:stretch>
            <a:fillRect/>
          </a:stretch>
        </p:blipFill>
        <p:spPr>
          <a:xfrm>
            <a:off x="0" y="1640686"/>
            <a:ext cx="4962293" cy="4962293"/>
          </a:xfrm>
          <a:prstGeom prst="rect">
            <a:avLst/>
          </a:prstGeom>
        </p:spPr>
      </p:pic>
    </p:spTree>
    <p:extLst>
      <p:ext uri="{BB962C8B-B14F-4D97-AF65-F5344CB8AC3E}">
        <p14:creationId xmlns:p14="http://schemas.microsoft.com/office/powerpoint/2010/main" val="39249153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3716F-29B7-6332-661B-93B61FFC83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D18C8E1-5C98-4235-04E2-2ADB21668227}"/>
              </a:ext>
            </a:extLst>
          </p:cNvPr>
          <p:cNvSpPr>
            <a:spLocks noGrp="1"/>
          </p:cNvSpPr>
          <p:nvPr>
            <p:ph type="title"/>
          </p:nvPr>
        </p:nvSpPr>
        <p:spPr/>
        <p:txBody>
          <a:bodyPr/>
          <a:lstStyle/>
          <a:p>
            <a:r>
              <a:rPr lang="en-US" dirty="0"/>
              <a:t>Richard Ruiqi Li</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77D74841-8004-1452-818C-BF63C00323F5}"/>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143196E3-E68E-592D-EF4C-EFC18FA91628}"/>
              </a:ext>
            </a:extLst>
          </p:cNvPr>
          <p:cNvGraphicFramePr>
            <a:graphicFrameLocks noGrp="1"/>
          </p:cNvGraphicFramePr>
          <p:nvPr>
            <p:ph sz="half" idx="2"/>
            <p:extLst>
              <p:ext uri="{D42A27DB-BD31-4B8C-83A1-F6EECF244321}">
                <p14:modId xmlns:p14="http://schemas.microsoft.com/office/powerpoint/2010/main" val="1737206543"/>
              </p:ext>
            </p:extLst>
          </p:nvPr>
        </p:nvGraphicFramePr>
        <p:xfrm>
          <a:off x="5493708" y="1412385"/>
          <a:ext cx="4963894" cy="3107927"/>
        </p:xfrm>
        <a:graphic>
          <a:graphicData uri="http://schemas.openxmlformats.org/drawingml/2006/table">
            <a:tbl>
              <a:tblPr/>
              <a:tblGrid>
                <a:gridCol w="4963894">
                  <a:extLst>
                    <a:ext uri="{9D8B030D-6E8A-4147-A177-3AD203B41FA5}">
                      <a16:colId xmlns:a16="http://schemas.microsoft.com/office/drawing/2014/main" val="1695299493"/>
                    </a:ext>
                  </a:extLst>
                </a:gridCol>
              </a:tblGrid>
              <a:tr h="3107927">
                <a:tc>
                  <a:txBody>
                    <a:bodyPr/>
                    <a:lstStyle/>
                    <a:p>
                      <a:pPr algn="l" fontAlgn="b">
                        <a:buNone/>
                      </a:pPr>
                      <a:r>
                        <a:rPr lang="en-US" sz="2800" b="0" i="0" u="none" strike="noStrike" dirty="0">
                          <a:solidFill>
                            <a:srgbClr val="000000"/>
                          </a:solidFill>
                          <a:effectLst/>
                          <a:latin typeface="Calibri" panose="020F0502020204030204" pitchFamily="34" charset="0"/>
                        </a:rPr>
                        <a:t>Dr. Sharma nominates Richard for effective time management, and for balancing the heavy cognitive demands of scientific problem-solving and rigorous lab reports with physical well-being and other academic pursuits.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239881663"/>
                  </a:ext>
                </a:extLst>
              </a:tr>
            </a:tbl>
          </a:graphicData>
        </a:graphic>
      </p:graphicFrame>
      <p:sp>
        <p:nvSpPr>
          <p:cNvPr id="5" name="Rectangle 4">
            <a:extLst>
              <a:ext uri="{FF2B5EF4-FFF2-40B4-BE49-F238E27FC236}">
                <a16:creationId xmlns:a16="http://schemas.microsoft.com/office/drawing/2014/main" id="{4A88921B-08DA-0C5E-55EE-8469C6037A0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6F52F88-3C9A-CE84-BF5F-6A20E06D2E1D}"/>
              </a:ext>
            </a:extLst>
          </p:cNvPr>
          <p:cNvPicPr>
            <a:picLocks noChangeAspect="1"/>
          </p:cNvPicPr>
          <p:nvPr/>
        </p:nvPicPr>
        <p:blipFill>
          <a:blip r:embed="rId2">
            <a:alphaModFix amt="50000"/>
          </a:blip>
          <a:stretch>
            <a:fillRect/>
          </a:stretch>
        </p:blipFill>
        <p:spPr>
          <a:xfrm>
            <a:off x="10838985" y="96653"/>
            <a:ext cx="1256537" cy="1415278"/>
          </a:xfrm>
          <a:prstGeom prst="rect">
            <a:avLst/>
          </a:prstGeom>
        </p:spPr>
      </p:pic>
      <p:pic>
        <p:nvPicPr>
          <p:cNvPr id="8" name="Picture 7">
            <a:extLst>
              <a:ext uri="{FF2B5EF4-FFF2-40B4-BE49-F238E27FC236}">
                <a16:creationId xmlns:a16="http://schemas.microsoft.com/office/drawing/2014/main" id="{CC31A1DB-DA49-D453-5F97-C97D0CA5C102}"/>
              </a:ext>
            </a:extLst>
          </p:cNvPr>
          <p:cNvPicPr>
            <a:picLocks noChangeAspect="1"/>
          </p:cNvPicPr>
          <p:nvPr/>
        </p:nvPicPr>
        <p:blipFill>
          <a:blip r:embed="rId3"/>
          <a:stretch>
            <a:fillRect/>
          </a:stretch>
        </p:blipFill>
        <p:spPr>
          <a:xfrm>
            <a:off x="0" y="1499090"/>
            <a:ext cx="5112325" cy="5091113"/>
          </a:xfrm>
          <a:prstGeom prst="rect">
            <a:avLst/>
          </a:prstGeom>
        </p:spPr>
      </p:pic>
    </p:spTree>
    <p:extLst>
      <p:ext uri="{BB962C8B-B14F-4D97-AF65-F5344CB8AC3E}">
        <p14:creationId xmlns:p14="http://schemas.microsoft.com/office/powerpoint/2010/main" val="3172486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98FB9-746E-B14A-7A47-F7C59B6F76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936911-BBA7-8D3D-8AA9-1BE698FBF3BC}"/>
              </a:ext>
            </a:extLst>
          </p:cNvPr>
          <p:cNvSpPr>
            <a:spLocks noGrp="1"/>
          </p:cNvSpPr>
          <p:nvPr>
            <p:ph type="title"/>
          </p:nvPr>
        </p:nvSpPr>
        <p:spPr/>
        <p:txBody>
          <a:bodyPr/>
          <a:lstStyle/>
          <a:p>
            <a:r>
              <a:rPr lang="en-US" dirty="0"/>
              <a:t>Ryan Lin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2B074C5-D78F-4CD7-15D1-AB80366D0C9D}"/>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1B1D6FC6-F1F3-E603-E0E1-39F64D9E5086}"/>
              </a:ext>
            </a:extLst>
          </p:cNvPr>
          <p:cNvGraphicFramePr>
            <a:graphicFrameLocks noGrp="1"/>
          </p:cNvGraphicFramePr>
          <p:nvPr>
            <p:ph sz="half" idx="2"/>
            <p:extLst>
              <p:ext uri="{D42A27DB-BD31-4B8C-83A1-F6EECF244321}">
                <p14:modId xmlns:p14="http://schemas.microsoft.com/office/powerpoint/2010/main" val="771160492"/>
              </p:ext>
            </p:extLst>
          </p:nvPr>
        </p:nvGraphicFramePr>
        <p:xfrm>
          <a:off x="5425580" y="1499090"/>
          <a:ext cx="5602976" cy="3895725"/>
        </p:xfrm>
        <a:graphic>
          <a:graphicData uri="http://schemas.openxmlformats.org/drawingml/2006/table">
            <a:tbl>
              <a:tblPr/>
              <a:tblGrid>
                <a:gridCol w="5602976">
                  <a:extLst>
                    <a:ext uri="{9D8B030D-6E8A-4147-A177-3AD203B41FA5}">
                      <a16:colId xmlns:a16="http://schemas.microsoft.com/office/drawing/2014/main" val="3191731977"/>
                    </a:ext>
                  </a:extLst>
                </a:gridCol>
              </a:tblGrid>
              <a:tr h="3136693">
                <a:tc>
                  <a:txBody>
                    <a:bodyPr/>
                    <a:lstStyle/>
                    <a:p>
                      <a:pPr algn="l" fontAlgn="b">
                        <a:buNone/>
                      </a:pPr>
                      <a:r>
                        <a:rPr lang="en-US" sz="2800" b="0" i="0" u="none" strike="noStrike" dirty="0">
                          <a:solidFill>
                            <a:srgbClr val="000000"/>
                          </a:solidFill>
                          <a:effectLst/>
                          <a:latin typeface="Calibri" panose="020F0502020204030204" pitchFamily="34" charset="0"/>
                        </a:rPr>
                        <a:t>Dr. Sharma nominates Ryan who masters core chemical concepts, symbols, and theories, and successfully applies that foundational understanding to unfamiliar contexts and complex, overarching scientific themes. Ryan is also a good problem solver, literally any problem in this world!</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095256861"/>
                  </a:ext>
                </a:extLst>
              </a:tr>
            </a:tbl>
          </a:graphicData>
        </a:graphic>
      </p:graphicFrame>
      <p:sp>
        <p:nvSpPr>
          <p:cNvPr id="5" name="Rectangle 4">
            <a:extLst>
              <a:ext uri="{FF2B5EF4-FFF2-40B4-BE49-F238E27FC236}">
                <a16:creationId xmlns:a16="http://schemas.microsoft.com/office/drawing/2014/main" id="{9230B0A6-A4D7-60AF-2C4A-83E44235362A}"/>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7834DF7-055C-643C-E241-4E2D354D07D7}"/>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0D598152-7908-B382-F2BA-6F556C540FCE}"/>
              </a:ext>
            </a:extLst>
          </p:cNvPr>
          <p:cNvPicPr>
            <a:picLocks noChangeAspect="1"/>
          </p:cNvPicPr>
          <p:nvPr/>
        </p:nvPicPr>
        <p:blipFill>
          <a:blip r:embed="rId3"/>
          <a:stretch>
            <a:fillRect/>
          </a:stretch>
        </p:blipFill>
        <p:spPr>
          <a:xfrm>
            <a:off x="0" y="1499090"/>
            <a:ext cx="5084956" cy="5084956"/>
          </a:xfrm>
          <a:prstGeom prst="rect">
            <a:avLst/>
          </a:prstGeom>
        </p:spPr>
      </p:pic>
    </p:spTree>
    <p:extLst>
      <p:ext uri="{BB962C8B-B14F-4D97-AF65-F5344CB8AC3E}">
        <p14:creationId xmlns:p14="http://schemas.microsoft.com/office/powerpoint/2010/main" val="1101665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10B2E-2AE8-20BA-5086-DD6665A50F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8AD25E-1984-3443-C45C-56A87EF9EF4C}"/>
              </a:ext>
            </a:extLst>
          </p:cNvPr>
          <p:cNvSpPr>
            <a:spLocks noGrp="1"/>
          </p:cNvSpPr>
          <p:nvPr>
            <p:ph type="title"/>
          </p:nvPr>
        </p:nvSpPr>
        <p:spPr/>
        <p:txBody>
          <a:bodyPr/>
          <a:lstStyle/>
          <a:p>
            <a:r>
              <a:rPr lang="en-US" dirty="0"/>
              <a:t>Alyssa Liu</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1E5011EB-D090-EEBB-0A24-081259EBBFA2}"/>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4A172C63-ADB5-27D8-E081-83CE19CE07F6}"/>
              </a:ext>
            </a:extLst>
          </p:cNvPr>
          <p:cNvGraphicFramePr>
            <a:graphicFrameLocks noGrp="1"/>
          </p:cNvGraphicFramePr>
          <p:nvPr>
            <p:ph sz="half" idx="2"/>
            <p:extLst>
              <p:ext uri="{D42A27DB-BD31-4B8C-83A1-F6EECF244321}">
                <p14:modId xmlns:p14="http://schemas.microsoft.com/office/powerpoint/2010/main" val="1638238197"/>
              </p:ext>
            </p:extLst>
          </p:nvPr>
        </p:nvGraphicFramePr>
        <p:xfrm>
          <a:off x="5260931" y="1512198"/>
          <a:ext cx="6389649" cy="3880796"/>
        </p:xfrm>
        <a:graphic>
          <a:graphicData uri="http://schemas.openxmlformats.org/drawingml/2006/table">
            <a:tbl>
              <a:tblPr/>
              <a:tblGrid>
                <a:gridCol w="6389649">
                  <a:extLst>
                    <a:ext uri="{9D8B030D-6E8A-4147-A177-3AD203B41FA5}">
                      <a16:colId xmlns:a16="http://schemas.microsoft.com/office/drawing/2014/main" val="3398236849"/>
                    </a:ext>
                  </a:extLst>
                </a:gridCol>
              </a:tblGrid>
              <a:tr h="2017558">
                <a:tc>
                  <a:txBody>
                    <a:bodyPr/>
                    <a:lstStyle/>
                    <a:p>
                      <a:pPr algn="l" fontAlgn="b">
                        <a:buNone/>
                      </a:pPr>
                      <a:r>
                        <a:rPr lang="en-US" sz="2800" b="0" i="0" u="none" strike="noStrike" dirty="0">
                          <a:solidFill>
                            <a:srgbClr val="000000"/>
                          </a:solidFill>
                          <a:effectLst/>
                          <a:latin typeface="Calibri" panose="020F0502020204030204" pitchFamily="34" charset="0"/>
                        </a:rPr>
                        <a:t>Dr. Kamath "Dr. K" nominates Alyssa for her outstanding performance in her chemistry class throughout this year. She was strong student of the subject demonstrating an in-depth understanding of the content over the two semesters. Be it analysis on labs or art projects, Alyssa's work always showcased the best we have! Good luck and Keep it up!</a:t>
                      </a:r>
                    </a:p>
                  </a:txBody>
                  <a:tcPr marL="6951" marR="6951" marT="6951" marB="33365" anchor="b">
                    <a:lnL>
                      <a:noFill/>
                    </a:lnL>
                    <a:lnR>
                      <a:noFill/>
                    </a:lnR>
                    <a:lnT>
                      <a:noFill/>
                    </a:lnT>
                    <a:lnB>
                      <a:noFill/>
                    </a:lnB>
                    <a:solidFill>
                      <a:srgbClr val="FFFFFF"/>
                    </a:solidFill>
                  </a:tcPr>
                </a:tc>
                <a:extLst>
                  <a:ext uri="{0D108BD9-81ED-4DB2-BD59-A6C34878D82A}">
                    <a16:rowId xmlns:a16="http://schemas.microsoft.com/office/drawing/2014/main" val="1057233052"/>
                  </a:ext>
                </a:extLst>
              </a:tr>
            </a:tbl>
          </a:graphicData>
        </a:graphic>
      </p:graphicFrame>
      <p:sp>
        <p:nvSpPr>
          <p:cNvPr id="5" name="Rectangle 4">
            <a:extLst>
              <a:ext uri="{FF2B5EF4-FFF2-40B4-BE49-F238E27FC236}">
                <a16:creationId xmlns:a16="http://schemas.microsoft.com/office/drawing/2014/main" id="{8B47BA30-41C0-CCA8-118A-C40E3559F649}"/>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5F3C53E-CD1F-C82D-1853-8EBB945AD008}"/>
              </a:ext>
            </a:extLst>
          </p:cNvPr>
          <p:cNvPicPr>
            <a:picLocks noChangeAspect="1"/>
          </p:cNvPicPr>
          <p:nvPr/>
        </p:nvPicPr>
        <p:blipFill>
          <a:blip r:embed="rId2">
            <a:alphaModFix amt="50000"/>
          </a:blip>
          <a:stretch>
            <a:fillRect/>
          </a:stretch>
        </p:blipFill>
        <p:spPr>
          <a:xfrm>
            <a:off x="10816683" y="96653"/>
            <a:ext cx="1278839" cy="1440398"/>
          </a:xfrm>
          <a:prstGeom prst="rect">
            <a:avLst/>
          </a:prstGeom>
        </p:spPr>
      </p:pic>
      <p:pic>
        <p:nvPicPr>
          <p:cNvPr id="8" name="Picture 7">
            <a:extLst>
              <a:ext uri="{FF2B5EF4-FFF2-40B4-BE49-F238E27FC236}">
                <a16:creationId xmlns:a16="http://schemas.microsoft.com/office/drawing/2014/main" id="{57AE7380-D038-AB20-277E-4F8DC72A0658}"/>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38595555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54F48B-5844-6374-BCCD-3ABF720DF5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DE6F9-FE0F-D0C4-23B0-CAED3625C3AB}"/>
              </a:ext>
            </a:extLst>
          </p:cNvPr>
          <p:cNvSpPr>
            <a:spLocks noGrp="1"/>
          </p:cNvSpPr>
          <p:nvPr>
            <p:ph type="title"/>
          </p:nvPr>
        </p:nvSpPr>
        <p:spPr/>
        <p:txBody>
          <a:bodyPr/>
          <a:lstStyle/>
          <a:p>
            <a:r>
              <a:rPr lang="en-US" dirty="0"/>
              <a:t>Austin Yuxi Liu</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CFB47170-BB42-8B9B-5554-601E5D941D4B}"/>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29887A5F-D366-F754-47BA-3FE8A3978270}"/>
              </a:ext>
            </a:extLst>
          </p:cNvPr>
          <p:cNvGraphicFramePr>
            <a:graphicFrameLocks noGrp="1"/>
          </p:cNvGraphicFramePr>
          <p:nvPr>
            <p:ph sz="half" idx="2"/>
            <p:extLst>
              <p:ext uri="{D42A27DB-BD31-4B8C-83A1-F6EECF244321}">
                <p14:modId xmlns:p14="http://schemas.microsoft.com/office/powerpoint/2010/main" val="3688767596"/>
              </p:ext>
            </p:extLst>
          </p:nvPr>
        </p:nvGraphicFramePr>
        <p:xfrm>
          <a:off x="5379534" y="1372607"/>
          <a:ext cx="4648200" cy="2295525"/>
        </p:xfrm>
        <a:graphic>
          <a:graphicData uri="http://schemas.openxmlformats.org/drawingml/2006/table">
            <a:tbl>
              <a:tblPr/>
              <a:tblGrid>
                <a:gridCol w="4648200">
                  <a:extLst>
                    <a:ext uri="{9D8B030D-6E8A-4147-A177-3AD203B41FA5}">
                      <a16:colId xmlns:a16="http://schemas.microsoft.com/office/drawing/2014/main" val="1881685571"/>
                    </a:ext>
                  </a:extLst>
                </a:gridCol>
              </a:tblGrid>
              <a:tr h="2295525">
                <a:tc>
                  <a:txBody>
                    <a:bodyPr/>
                    <a:lstStyle/>
                    <a:p>
                      <a:pPr algn="l" fontAlgn="b">
                        <a:buNone/>
                      </a:pPr>
                      <a:r>
                        <a:rPr lang="en-US" sz="2800" b="0" i="0" u="none" strike="noStrike" dirty="0">
                          <a:solidFill>
                            <a:srgbClr val="000000"/>
                          </a:solidFill>
                          <a:effectLst/>
                          <a:latin typeface="Calibri" panose="020F0502020204030204" pitchFamily="34" charset="0"/>
                        </a:rPr>
                        <a:t>Ms. Toy nominates Austin and says, "Thank you Austin for being such an industrious, hard worker. Your talents are appreciated."</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1729140675"/>
                  </a:ext>
                </a:extLst>
              </a:tr>
            </a:tbl>
          </a:graphicData>
        </a:graphic>
      </p:graphicFrame>
      <p:sp>
        <p:nvSpPr>
          <p:cNvPr id="5" name="Rectangle 4">
            <a:extLst>
              <a:ext uri="{FF2B5EF4-FFF2-40B4-BE49-F238E27FC236}">
                <a16:creationId xmlns:a16="http://schemas.microsoft.com/office/drawing/2014/main" id="{BC8678B3-6E96-42E8-CD31-58A1DF99E3A2}"/>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F81F397-E09F-13EA-C352-08D71B8045A8}"/>
              </a:ext>
            </a:extLst>
          </p:cNvPr>
          <p:cNvPicPr>
            <a:picLocks noChangeAspect="1"/>
          </p:cNvPicPr>
          <p:nvPr/>
        </p:nvPicPr>
        <p:blipFill>
          <a:blip r:embed="rId2">
            <a:alphaModFix amt="50000"/>
          </a:blip>
          <a:stretch>
            <a:fillRect/>
          </a:stretch>
        </p:blipFill>
        <p:spPr>
          <a:xfrm>
            <a:off x="10765567" y="96653"/>
            <a:ext cx="1329955" cy="1497971"/>
          </a:xfrm>
          <a:prstGeom prst="rect">
            <a:avLst/>
          </a:prstGeom>
        </p:spPr>
      </p:pic>
      <p:pic>
        <p:nvPicPr>
          <p:cNvPr id="8" name="Picture 7">
            <a:extLst>
              <a:ext uri="{FF2B5EF4-FFF2-40B4-BE49-F238E27FC236}">
                <a16:creationId xmlns:a16="http://schemas.microsoft.com/office/drawing/2014/main" id="{9A07139F-F86B-22AA-FF4E-942C95E9CE03}"/>
              </a:ext>
            </a:extLst>
          </p:cNvPr>
          <p:cNvPicPr>
            <a:picLocks noChangeAspect="1"/>
          </p:cNvPicPr>
          <p:nvPr/>
        </p:nvPicPr>
        <p:blipFill>
          <a:blip r:embed="rId3"/>
          <a:stretch>
            <a:fillRect/>
          </a:stretch>
        </p:blipFill>
        <p:spPr>
          <a:xfrm>
            <a:off x="0" y="1499090"/>
            <a:ext cx="5102192" cy="5102192"/>
          </a:xfrm>
          <a:prstGeom prst="rect">
            <a:avLst/>
          </a:prstGeom>
        </p:spPr>
      </p:pic>
    </p:spTree>
    <p:extLst>
      <p:ext uri="{BB962C8B-B14F-4D97-AF65-F5344CB8AC3E}">
        <p14:creationId xmlns:p14="http://schemas.microsoft.com/office/powerpoint/2010/main" val="32497517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13A8C-7D6A-96A5-3910-8A4C073408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E2B4A-53FB-F6AF-C329-262FB412A5C9}"/>
              </a:ext>
            </a:extLst>
          </p:cNvPr>
          <p:cNvSpPr>
            <a:spLocks noGrp="1"/>
          </p:cNvSpPr>
          <p:nvPr>
            <p:ph type="title"/>
          </p:nvPr>
        </p:nvSpPr>
        <p:spPr/>
        <p:txBody>
          <a:bodyPr/>
          <a:lstStyle/>
          <a:p>
            <a:r>
              <a:rPr lang="en-US" dirty="0"/>
              <a:t>Ava Marie Lyman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197A5106-78C8-63FC-4B46-319550665037}"/>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1DFE9EFE-4A61-B2AE-AB33-44AE97D8367E}"/>
              </a:ext>
            </a:extLst>
          </p:cNvPr>
          <p:cNvGraphicFramePr>
            <a:graphicFrameLocks noGrp="1"/>
          </p:cNvGraphicFramePr>
          <p:nvPr>
            <p:ph sz="half" idx="2"/>
            <p:extLst>
              <p:ext uri="{D42A27DB-BD31-4B8C-83A1-F6EECF244321}">
                <p14:modId xmlns:p14="http://schemas.microsoft.com/office/powerpoint/2010/main" val="1778629877"/>
              </p:ext>
            </p:extLst>
          </p:nvPr>
        </p:nvGraphicFramePr>
        <p:xfrm>
          <a:off x="5327838" y="1515819"/>
          <a:ext cx="6322742" cy="4778689"/>
        </p:xfrm>
        <a:graphic>
          <a:graphicData uri="http://schemas.openxmlformats.org/drawingml/2006/table">
            <a:tbl>
              <a:tblPr/>
              <a:tblGrid>
                <a:gridCol w="6322742">
                  <a:extLst>
                    <a:ext uri="{9D8B030D-6E8A-4147-A177-3AD203B41FA5}">
                      <a16:colId xmlns:a16="http://schemas.microsoft.com/office/drawing/2014/main" val="3632756774"/>
                    </a:ext>
                  </a:extLst>
                </a:gridCol>
              </a:tblGrid>
              <a:tr h="1616114">
                <a:tc>
                  <a:txBody>
                    <a:bodyPr/>
                    <a:lstStyle/>
                    <a:p>
                      <a:pPr algn="l" fontAlgn="b">
                        <a:buNone/>
                      </a:pPr>
                      <a:r>
                        <a:rPr lang="en-US" sz="2400" b="0" i="0" u="none" strike="noStrike" dirty="0">
                          <a:solidFill>
                            <a:srgbClr val="000000"/>
                          </a:solidFill>
                          <a:effectLst/>
                          <a:latin typeface="Calibri" panose="020F0502020204030204" pitchFamily="34" charset="0"/>
                        </a:rPr>
                        <a:t>Dr. Kamath "Dr. K" is immensely proud of Ava for her hard work and persistence in her Chemistry class. Dr. K says, "Ava, I have seen you grow from strength to strength working tirelessly throughout this year. You are a student of extraordinary grit and determination. You are always kind, caring and positive towards everyone around you be it in labs, on test days or during group projects. Your kindness and positivity is infectious and has inspired me on most days! You make the world a better place by being in it! Good luck for your future! Don't forget to take care of yourself just as much as you take care of others!"</a:t>
                      </a:r>
                    </a:p>
                  </a:txBody>
                  <a:tcPr marL="4105" marR="4105" marT="4105" marB="19704" anchor="b">
                    <a:lnL>
                      <a:noFill/>
                    </a:lnL>
                    <a:lnR>
                      <a:noFill/>
                    </a:lnR>
                    <a:lnT>
                      <a:noFill/>
                    </a:lnT>
                    <a:lnB>
                      <a:noFill/>
                    </a:lnB>
                    <a:solidFill>
                      <a:srgbClr val="FFFFFF"/>
                    </a:solidFill>
                  </a:tcPr>
                </a:tc>
                <a:extLst>
                  <a:ext uri="{0D108BD9-81ED-4DB2-BD59-A6C34878D82A}">
                    <a16:rowId xmlns:a16="http://schemas.microsoft.com/office/drawing/2014/main" val="3811027795"/>
                  </a:ext>
                </a:extLst>
              </a:tr>
            </a:tbl>
          </a:graphicData>
        </a:graphic>
      </p:graphicFrame>
      <p:sp>
        <p:nvSpPr>
          <p:cNvPr id="5" name="Rectangle 4">
            <a:extLst>
              <a:ext uri="{FF2B5EF4-FFF2-40B4-BE49-F238E27FC236}">
                <a16:creationId xmlns:a16="http://schemas.microsoft.com/office/drawing/2014/main" id="{AD286EAA-B903-59EE-ACED-4540E843CFFD}"/>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35EAA33-11AA-1BF7-B23E-6F68A468E11A}"/>
              </a:ext>
            </a:extLst>
          </p:cNvPr>
          <p:cNvPicPr>
            <a:picLocks noChangeAspect="1"/>
          </p:cNvPicPr>
          <p:nvPr/>
        </p:nvPicPr>
        <p:blipFill>
          <a:blip r:embed="rId2">
            <a:alphaModFix amt="50000"/>
          </a:blip>
          <a:stretch>
            <a:fillRect/>
          </a:stretch>
        </p:blipFill>
        <p:spPr>
          <a:xfrm>
            <a:off x="10835533" y="96653"/>
            <a:ext cx="1259989" cy="1419166"/>
          </a:xfrm>
          <a:prstGeom prst="rect">
            <a:avLst/>
          </a:prstGeom>
        </p:spPr>
      </p:pic>
      <p:pic>
        <p:nvPicPr>
          <p:cNvPr id="8" name="Picture 7">
            <a:extLst>
              <a:ext uri="{FF2B5EF4-FFF2-40B4-BE49-F238E27FC236}">
                <a16:creationId xmlns:a16="http://schemas.microsoft.com/office/drawing/2014/main" id="{6951816B-1467-652A-DCF7-C8EA82E1335C}"/>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22055364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A09841-14E6-6E9E-093B-64A87F187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C3405-DF71-D65D-71C6-638416A13E35}"/>
              </a:ext>
            </a:extLst>
          </p:cNvPr>
          <p:cNvSpPr>
            <a:spLocks noGrp="1"/>
          </p:cNvSpPr>
          <p:nvPr>
            <p:ph type="title"/>
          </p:nvPr>
        </p:nvSpPr>
        <p:spPr/>
        <p:txBody>
          <a:bodyPr/>
          <a:lstStyle/>
          <a:p>
            <a:r>
              <a:rPr lang="en-US" dirty="0"/>
              <a:t>Frederick Thomas Mahoney</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1A89A9A5-BCF7-587D-73C4-FB9D79D84199}"/>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12F4AC12-78F8-F014-577A-02456453F3E2}"/>
              </a:ext>
            </a:extLst>
          </p:cNvPr>
          <p:cNvGraphicFramePr>
            <a:graphicFrameLocks noGrp="1"/>
          </p:cNvGraphicFramePr>
          <p:nvPr>
            <p:ph sz="half" idx="2"/>
            <p:extLst>
              <p:ext uri="{D42A27DB-BD31-4B8C-83A1-F6EECF244321}">
                <p14:modId xmlns:p14="http://schemas.microsoft.com/office/powerpoint/2010/main" val="1810224591"/>
              </p:ext>
            </p:extLst>
          </p:nvPr>
        </p:nvGraphicFramePr>
        <p:xfrm>
          <a:off x="5346080" y="1182502"/>
          <a:ext cx="5626720" cy="3252324"/>
        </p:xfrm>
        <a:graphic>
          <a:graphicData uri="http://schemas.openxmlformats.org/drawingml/2006/table">
            <a:tbl>
              <a:tblPr/>
              <a:tblGrid>
                <a:gridCol w="5626720">
                  <a:extLst>
                    <a:ext uri="{9D8B030D-6E8A-4147-A177-3AD203B41FA5}">
                      <a16:colId xmlns:a16="http://schemas.microsoft.com/office/drawing/2014/main" val="1442418462"/>
                    </a:ext>
                  </a:extLst>
                </a:gridCol>
              </a:tblGrid>
              <a:tr h="3252324">
                <a:tc>
                  <a:txBody>
                    <a:bodyPr/>
                    <a:lstStyle/>
                    <a:p>
                      <a:pPr algn="l" fontAlgn="b">
                        <a:buNone/>
                      </a:pPr>
                      <a:r>
                        <a:rPr lang="en-US" sz="2800" b="0" i="0" u="none" strike="noStrike" dirty="0">
                          <a:solidFill>
                            <a:srgbClr val="000000"/>
                          </a:solidFill>
                          <a:effectLst/>
                          <a:latin typeface="Calibri" panose="020F0502020204030204" pitchFamily="34" charset="0"/>
                        </a:rPr>
                        <a:t>Dr. Louie nominates Fred for being engaged and actively developing positive relationships with peers and teachers to better themselves and others. Fred is engaged in his classwork, class discussions, always greets the teacher and helps his peers.</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665664295"/>
                  </a:ext>
                </a:extLst>
              </a:tr>
            </a:tbl>
          </a:graphicData>
        </a:graphic>
      </p:graphicFrame>
      <p:sp>
        <p:nvSpPr>
          <p:cNvPr id="5" name="Rectangle 4">
            <a:extLst>
              <a:ext uri="{FF2B5EF4-FFF2-40B4-BE49-F238E27FC236}">
                <a16:creationId xmlns:a16="http://schemas.microsoft.com/office/drawing/2014/main" id="{051EDE69-E589-C1CD-6BFF-6A495992D76B}"/>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A0EA67F-6BBB-01A0-755F-0C7F94B8FAC7}"/>
              </a:ext>
            </a:extLst>
          </p:cNvPr>
          <p:cNvPicPr>
            <a:picLocks noChangeAspect="1"/>
          </p:cNvPicPr>
          <p:nvPr/>
        </p:nvPicPr>
        <p:blipFill>
          <a:blip r:embed="rId2">
            <a:alphaModFix amt="50000"/>
          </a:blip>
          <a:stretch>
            <a:fillRect/>
          </a:stretch>
        </p:blipFill>
        <p:spPr>
          <a:xfrm>
            <a:off x="10755666" y="96653"/>
            <a:ext cx="1339856" cy="1509123"/>
          </a:xfrm>
          <a:prstGeom prst="rect">
            <a:avLst/>
          </a:prstGeom>
        </p:spPr>
      </p:pic>
      <p:pic>
        <p:nvPicPr>
          <p:cNvPr id="8" name="Picture 7">
            <a:extLst>
              <a:ext uri="{FF2B5EF4-FFF2-40B4-BE49-F238E27FC236}">
                <a16:creationId xmlns:a16="http://schemas.microsoft.com/office/drawing/2014/main" id="{C0DB0F31-A414-524F-63F7-959E271631F0}"/>
              </a:ext>
            </a:extLst>
          </p:cNvPr>
          <p:cNvPicPr>
            <a:picLocks noChangeAspect="1"/>
          </p:cNvPicPr>
          <p:nvPr/>
        </p:nvPicPr>
        <p:blipFill>
          <a:blip r:embed="rId3"/>
          <a:stretch>
            <a:fillRect/>
          </a:stretch>
        </p:blipFill>
        <p:spPr>
          <a:xfrm>
            <a:off x="0" y="1499090"/>
            <a:ext cx="5084956" cy="5084956"/>
          </a:xfrm>
          <a:prstGeom prst="rect">
            <a:avLst/>
          </a:prstGeom>
        </p:spPr>
      </p:pic>
    </p:spTree>
    <p:extLst>
      <p:ext uri="{BB962C8B-B14F-4D97-AF65-F5344CB8AC3E}">
        <p14:creationId xmlns:p14="http://schemas.microsoft.com/office/powerpoint/2010/main" val="3744013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476D7-5A5B-3E27-5065-E13F6A2CDB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3145D0-7312-F056-AF47-F7FC17BB22BB}"/>
              </a:ext>
            </a:extLst>
          </p:cNvPr>
          <p:cNvSpPr>
            <a:spLocks noGrp="1"/>
          </p:cNvSpPr>
          <p:nvPr>
            <p:ph type="title"/>
          </p:nvPr>
        </p:nvSpPr>
        <p:spPr/>
        <p:txBody>
          <a:bodyPr/>
          <a:lstStyle/>
          <a:p>
            <a:r>
              <a:rPr lang="en-US" dirty="0"/>
              <a:t>William Nakamura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DE998021-447D-CA5E-CE82-81935B87B813}"/>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35DE6A35-384D-B84C-7C17-D5C6A6B93414}"/>
              </a:ext>
            </a:extLst>
          </p:cNvPr>
          <p:cNvGraphicFramePr>
            <a:graphicFrameLocks noGrp="1"/>
          </p:cNvGraphicFramePr>
          <p:nvPr>
            <p:ph sz="half" idx="2"/>
            <p:extLst>
              <p:ext uri="{D42A27DB-BD31-4B8C-83A1-F6EECF244321}">
                <p14:modId xmlns:p14="http://schemas.microsoft.com/office/powerpoint/2010/main" val="486969602"/>
              </p:ext>
            </p:extLst>
          </p:nvPr>
        </p:nvGraphicFramePr>
        <p:xfrm>
          <a:off x="5676900" y="1412385"/>
          <a:ext cx="4648200" cy="2295525"/>
        </p:xfrm>
        <a:graphic>
          <a:graphicData uri="http://schemas.openxmlformats.org/drawingml/2006/table">
            <a:tbl>
              <a:tblPr/>
              <a:tblGrid>
                <a:gridCol w="4648200">
                  <a:extLst>
                    <a:ext uri="{9D8B030D-6E8A-4147-A177-3AD203B41FA5}">
                      <a16:colId xmlns:a16="http://schemas.microsoft.com/office/drawing/2014/main" val="3607476258"/>
                    </a:ext>
                  </a:extLst>
                </a:gridCol>
              </a:tblGrid>
              <a:tr h="2295525">
                <a:tc>
                  <a:txBody>
                    <a:bodyPr/>
                    <a:lstStyle/>
                    <a:p>
                      <a:pPr algn="l" fontAlgn="b">
                        <a:buNone/>
                      </a:pPr>
                      <a:r>
                        <a:rPr lang="en-US" sz="2800" b="0" i="0" u="none" strike="noStrike" dirty="0">
                          <a:solidFill>
                            <a:srgbClr val="000000"/>
                          </a:solidFill>
                          <a:effectLst/>
                          <a:latin typeface="Calibri" panose="020F0502020204030204" pitchFamily="34" charset="0"/>
                        </a:rPr>
                        <a:t>Dr. Sharma nominates William for being Courageous to be in the higher-level class and asks questions or asks for help when needed.</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175786782"/>
                  </a:ext>
                </a:extLst>
              </a:tr>
            </a:tbl>
          </a:graphicData>
        </a:graphic>
      </p:graphicFrame>
      <p:sp>
        <p:nvSpPr>
          <p:cNvPr id="5" name="Rectangle 4">
            <a:extLst>
              <a:ext uri="{FF2B5EF4-FFF2-40B4-BE49-F238E27FC236}">
                <a16:creationId xmlns:a16="http://schemas.microsoft.com/office/drawing/2014/main" id="{A99AEF37-130D-58C3-D057-654C6D6425D4}"/>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08D922-0F26-BCA6-CC81-F3DBBE98CE28}"/>
              </a:ext>
            </a:extLst>
          </p:cNvPr>
          <p:cNvPicPr>
            <a:picLocks noChangeAspect="1"/>
          </p:cNvPicPr>
          <p:nvPr/>
        </p:nvPicPr>
        <p:blipFill>
          <a:blip r:embed="rId2">
            <a:alphaModFix amt="50000"/>
          </a:blip>
          <a:stretch>
            <a:fillRect/>
          </a:stretch>
        </p:blipFill>
        <p:spPr>
          <a:xfrm>
            <a:off x="10755666" y="96653"/>
            <a:ext cx="1339856" cy="1509123"/>
          </a:xfrm>
          <a:prstGeom prst="rect">
            <a:avLst/>
          </a:prstGeom>
        </p:spPr>
      </p:pic>
      <p:pic>
        <p:nvPicPr>
          <p:cNvPr id="8" name="Picture 7">
            <a:extLst>
              <a:ext uri="{FF2B5EF4-FFF2-40B4-BE49-F238E27FC236}">
                <a16:creationId xmlns:a16="http://schemas.microsoft.com/office/drawing/2014/main" id="{B2B6B92B-2AD9-2226-3519-10E17FA3DB44}"/>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29533798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9FAF2-6F42-C91F-306E-9EA8E9C53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03EB7C-6A7B-45B2-E730-30F124D82C13}"/>
              </a:ext>
            </a:extLst>
          </p:cNvPr>
          <p:cNvSpPr>
            <a:spLocks noGrp="1"/>
          </p:cNvSpPr>
          <p:nvPr>
            <p:ph type="title"/>
          </p:nvPr>
        </p:nvSpPr>
        <p:spPr/>
        <p:txBody>
          <a:bodyPr/>
          <a:lstStyle/>
          <a:p>
            <a:r>
              <a:rPr lang="en-US" dirty="0"/>
              <a:t>Daniyal Osama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70BFDDFB-2526-B57B-3CFB-AAD7C7774210}"/>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460BE232-2A9E-57A1-6551-39FEDEEC7386}"/>
              </a:ext>
            </a:extLst>
          </p:cNvPr>
          <p:cNvGraphicFramePr>
            <a:graphicFrameLocks noGrp="1"/>
          </p:cNvGraphicFramePr>
          <p:nvPr>
            <p:ph sz="half" idx="2"/>
            <p:extLst>
              <p:ext uri="{D42A27DB-BD31-4B8C-83A1-F6EECF244321}">
                <p14:modId xmlns:p14="http://schemas.microsoft.com/office/powerpoint/2010/main" val="1084659567"/>
              </p:ext>
            </p:extLst>
          </p:nvPr>
        </p:nvGraphicFramePr>
        <p:xfrm>
          <a:off x="5529728" y="1412385"/>
          <a:ext cx="5824072" cy="4314818"/>
        </p:xfrm>
        <a:graphic>
          <a:graphicData uri="http://schemas.openxmlformats.org/drawingml/2006/table">
            <a:tbl>
              <a:tblPr/>
              <a:tblGrid>
                <a:gridCol w="5824072">
                  <a:extLst>
                    <a:ext uri="{9D8B030D-6E8A-4147-A177-3AD203B41FA5}">
                      <a16:colId xmlns:a16="http://schemas.microsoft.com/office/drawing/2014/main" val="2146365737"/>
                    </a:ext>
                  </a:extLst>
                </a:gridCol>
              </a:tblGrid>
              <a:tr h="3173703">
                <a:tc>
                  <a:txBody>
                    <a:bodyPr/>
                    <a:lstStyle/>
                    <a:p>
                      <a:pPr algn="l" fontAlgn="b">
                        <a:buNone/>
                      </a:pPr>
                      <a:r>
                        <a:rPr lang="en-US" sz="2800" b="0" i="0" u="none" strike="noStrike" dirty="0">
                          <a:solidFill>
                            <a:srgbClr val="000000"/>
                          </a:solidFill>
                          <a:effectLst/>
                          <a:latin typeface="Calibri" panose="020F0502020204030204" pitchFamily="34" charset="0"/>
                        </a:rPr>
                        <a:t>Dr. Sharma nominates Daniyal who applies critical thinking and abstract logic to solve intricate multi-step problems. Daniyal can look at quantitative data, recognize anomalies, and use reason to deduce what occurred at the molecular level. Dr. Sharma says she loved the approach you took to writing your Internal Assessment.</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3595961478"/>
                  </a:ext>
                </a:extLst>
              </a:tr>
            </a:tbl>
          </a:graphicData>
        </a:graphic>
      </p:graphicFrame>
      <p:sp>
        <p:nvSpPr>
          <p:cNvPr id="5" name="Rectangle 4">
            <a:extLst>
              <a:ext uri="{FF2B5EF4-FFF2-40B4-BE49-F238E27FC236}">
                <a16:creationId xmlns:a16="http://schemas.microsoft.com/office/drawing/2014/main" id="{4AD411A5-CE47-E307-5F6E-2913E1D8FD43}"/>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BC4BEB-9981-F7CB-12F4-C3E5AC02D6A9}"/>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41080EE1-6F6C-4C30-D96B-BF6DBA1AB3AA}"/>
              </a:ext>
            </a:extLst>
          </p:cNvPr>
          <p:cNvPicPr>
            <a:picLocks noChangeAspect="1"/>
          </p:cNvPicPr>
          <p:nvPr/>
        </p:nvPicPr>
        <p:blipFill>
          <a:blip r:embed="rId3"/>
          <a:stretch>
            <a:fillRect/>
          </a:stretch>
        </p:blipFill>
        <p:spPr>
          <a:xfrm>
            <a:off x="0" y="1499090"/>
            <a:ext cx="5091113" cy="5091113"/>
          </a:xfrm>
          <a:prstGeom prst="rect">
            <a:avLst/>
          </a:prstGeom>
        </p:spPr>
      </p:pic>
    </p:spTree>
    <p:extLst>
      <p:ext uri="{BB962C8B-B14F-4D97-AF65-F5344CB8AC3E}">
        <p14:creationId xmlns:p14="http://schemas.microsoft.com/office/powerpoint/2010/main" val="4292753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BB41D-E0C7-BEFF-875C-73B954DD1C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7C65FB-B235-D53A-79A6-5E415BAECA69}"/>
              </a:ext>
            </a:extLst>
          </p:cNvPr>
          <p:cNvSpPr>
            <a:spLocks noGrp="1"/>
          </p:cNvSpPr>
          <p:nvPr>
            <p:ph type="title"/>
          </p:nvPr>
        </p:nvSpPr>
        <p:spPr/>
        <p:txBody>
          <a:bodyPr/>
          <a:lstStyle/>
          <a:p>
            <a:r>
              <a:rPr lang="en-US" dirty="0"/>
              <a:t>Emma Madina Pacifici</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F9DF297F-5151-284C-B718-2CC57E226E15}"/>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6497C888-6B50-25FC-DE4F-CFFCA5CDEB43}"/>
              </a:ext>
            </a:extLst>
          </p:cNvPr>
          <p:cNvGraphicFramePr>
            <a:graphicFrameLocks noGrp="1"/>
          </p:cNvGraphicFramePr>
          <p:nvPr>
            <p:ph sz="half" idx="2"/>
            <p:extLst>
              <p:ext uri="{D42A27DB-BD31-4B8C-83A1-F6EECF244321}">
                <p14:modId xmlns:p14="http://schemas.microsoft.com/office/powerpoint/2010/main" val="437059146"/>
              </p:ext>
            </p:extLst>
          </p:nvPr>
        </p:nvGraphicFramePr>
        <p:xfrm>
          <a:off x="5283234" y="1499090"/>
          <a:ext cx="6367346" cy="4728876"/>
        </p:xfrm>
        <a:graphic>
          <a:graphicData uri="http://schemas.openxmlformats.org/drawingml/2006/table">
            <a:tbl>
              <a:tblPr/>
              <a:tblGrid>
                <a:gridCol w="6367346">
                  <a:extLst>
                    <a:ext uri="{9D8B030D-6E8A-4147-A177-3AD203B41FA5}">
                      <a16:colId xmlns:a16="http://schemas.microsoft.com/office/drawing/2014/main" val="562943658"/>
                    </a:ext>
                  </a:extLst>
                </a:gridCol>
              </a:tblGrid>
              <a:tr h="2170760">
                <a:tc>
                  <a:txBody>
                    <a:bodyPr/>
                    <a:lstStyle/>
                    <a:p>
                      <a:pPr algn="l" fontAlgn="b">
                        <a:buNone/>
                      </a:pPr>
                      <a:r>
                        <a:rPr lang="en-US" sz="2800" b="0" i="0" u="none" strike="noStrike" dirty="0">
                          <a:solidFill>
                            <a:srgbClr val="000000"/>
                          </a:solidFill>
                          <a:effectLst/>
                          <a:latin typeface="Calibri" panose="020F0502020204030204" pitchFamily="34" charset="0"/>
                        </a:rPr>
                        <a:t>Dr. Kamath "Dr. K" nominates Emma for her enthusiastic and consistent participation in her sixth period class. Dr. K says, "I always enjoyed your cheerful presence and eagerness to share answers which motivated your peers. As an athlete, you perfectly balanced both school and sports throughout the year. I wish you luck for the rest of your high school years and hope that you continue to grow and spread that positivity you brought to my class each day.</a:t>
                      </a:r>
                    </a:p>
                  </a:txBody>
                  <a:tcPr marL="6027" marR="6027" marT="6027" marB="28929" anchor="b">
                    <a:lnL>
                      <a:noFill/>
                    </a:lnL>
                    <a:lnR>
                      <a:noFill/>
                    </a:lnR>
                    <a:lnT>
                      <a:noFill/>
                    </a:lnT>
                    <a:lnB>
                      <a:noFill/>
                    </a:lnB>
                    <a:solidFill>
                      <a:srgbClr val="FFFFFF"/>
                    </a:solidFill>
                  </a:tcPr>
                </a:tc>
                <a:extLst>
                  <a:ext uri="{0D108BD9-81ED-4DB2-BD59-A6C34878D82A}">
                    <a16:rowId xmlns:a16="http://schemas.microsoft.com/office/drawing/2014/main" val="1934931867"/>
                  </a:ext>
                </a:extLst>
              </a:tr>
            </a:tbl>
          </a:graphicData>
        </a:graphic>
      </p:graphicFrame>
      <p:sp>
        <p:nvSpPr>
          <p:cNvPr id="5" name="Rectangle 4">
            <a:extLst>
              <a:ext uri="{FF2B5EF4-FFF2-40B4-BE49-F238E27FC236}">
                <a16:creationId xmlns:a16="http://schemas.microsoft.com/office/drawing/2014/main" id="{AA02D8C4-1E5D-9808-4B6A-28B6145F79DE}"/>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301270E-27AD-E241-B458-2B00D64CE28A}"/>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8B515B7D-DD9F-3317-269A-0F8652D832C6}"/>
              </a:ext>
            </a:extLst>
          </p:cNvPr>
          <p:cNvPicPr>
            <a:picLocks noChangeAspect="1"/>
          </p:cNvPicPr>
          <p:nvPr/>
        </p:nvPicPr>
        <p:blipFill>
          <a:blip r:embed="rId3"/>
          <a:stretch>
            <a:fillRect/>
          </a:stretch>
        </p:blipFill>
        <p:spPr>
          <a:xfrm>
            <a:off x="0" y="1499090"/>
            <a:ext cx="5112324" cy="5091113"/>
          </a:xfrm>
          <a:prstGeom prst="rect">
            <a:avLst/>
          </a:prstGeom>
        </p:spPr>
      </p:pic>
    </p:spTree>
    <p:extLst>
      <p:ext uri="{BB962C8B-B14F-4D97-AF65-F5344CB8AC3E}">
        <p14:creationId xmlns:p14="http://schemas.microsoft.com/office/powerpoint/2010/main" val="10010634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52D21-3457-4385-C69B-ABD00FAF9B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6DD65A-6451-52DB-B789-24524DE97834}"/>
              </a:ext>
            </a:extLst>
          </p:cNvPr>
          <p:cNvSpPr>
            <a:spLocks noGrp="1"/>
          </p:cNvSpPr>
          <p:nvPr>
            <p:ph type="title"/>
          </p:nvPr>
        </p:nvSpPr>
        <p:spPr/>
        <p:txBody>
          <a:bodyPr/>
          <a:lstStyle/>
          <a:p>
            <a:r>
              <a:rPr lang="en-US" dirty="0"/>
              <a:t>Elliot Junhee Park</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29D966F-1DF7-498F-C01A-E8669F633202}"/>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63236A61-E6B9-620B-BDB6-119BC6ABEF0F}"/>
              </a:ext>
            </a:extLst>
          </p:cNvPr>
          <p:cNvGraphicFramePr>
            <a:graphicFrameLocks noGrp="1"/>
          </p:cNvGraphicFramePr>
          <p:nvPr>
            <p:ph sz="half" idx="2"/>
            <p:extLst>
              <p:ext uri="{D42A27DB-BD31-4B8C-83A1-F6EECF244321}">
                <p14:modId xmlns:p14="http://schemas.microsoft.com/office/powerpoint/2010/main" val="3410636340"/>
              </p:ext>
            </p:extLst>
          </p:nvPr>
        </p:nvGraphicFramePr>
        <p:xfrm>
          <a:off x="5363736" y="1508917"/>
          <a:ext cx="6345044" cy="4728876"/>
        </p:xfrm>
        <a:graphic>
          <a:graphicData uri="http://schemas.openxmlformats.org/drawingml/2006/table">
            <a:tbl>
              <a:tblPr/>
              <a:tblGrid>
                <a:gridCol w="6345044">
                  <a:extLst>
                    <a:ext uri="{9D8B030D-6E8A-4147-A177-3AD203B41FA5}">
                      <a16:colId xmlns:a16="http://schemas.microsoft.com/office/drawing/2014/main" val="2964129626"/>
                    </a:ext>
                  </a:extLst>
                </a:gridCol>
              </a:tblGrid>
              <a:tr h="2285187">
                <a:tc>
                  <a:txBody>
                    <a:bodyPr/>
                    <a:lstStyle/>
                    <a:p>
                      <a:pPr algn="l" fontAlgn="b">
                        <a:buNone/>
                      </a:pPr>
                      <a:r>
                        <a:rPr lang="en-US" sz="2800" b="0" i="0" u="none" strike="noStrike" dirty="0">
                          <a:solidFill>
                            <a:srgbClr val="000000"/>
                          </a:solidFill>
                          <a:effectLst/>
                          <a:latin typeface="Calibri" panose="020F0502020204030204" pitchFamily="34" charset="0"/>
                        </a:rPr>
                        <a:t>Mr. Doran nominates Elliot for his creative and courageous approach to his schoolwork.  Be it an argumentative presentation on the perfect baby's name or putting on an entire sock-puppet show of the balcony scene from Romeo &amp; Juliet (complete with hand-crafted stage), Elliot always finds interesting and daring ways to approach his projects that not only reflect a genuine interest in learning but bring joy to the classroom itself!</a:t>
                      </a:r>
                    </a:p>
                  </a:txBody>
                  <a:tcPr marL="6027" marR="6027" marT="6027" marB="28929" anchor="b">
                    <a:lnL>
                      <a:noFill/>
                    </a:lnL>
                    <a:lnR>
                      <a:noFill/>
                    </a:lnR>
                    <a:lnT>
                      <a:noFill/>
                    </a:lnT>
                    <a:lnB>
                      <a:noFill/>
                    </a:lnB>
                    <a:solidFill>
                      <a:srgbClr val="FFFFFF"/>
                    </a:solidFill>
                  </a:tcPr>
                </a:tc>
                <a:extLst>
                  <a:ext uri="{0D108BD9-81ED-4DB2-BD59-A6C34878D82A}">
                    <a16:rowId xmlns:a16="http://schemas.microsoft.com/office/drawing/2014/main" val="2540577993"/>
                  </a:ext>
                </a:extLst>
              </a:tr>
            </a:tbl>
          </a:graphicData>
        </a:graphic>
      </p:graphicFrame>
      <p:sp>
        <p:nvSpPr>
          <p:cNvPr id="5" name="Rectangle 4">
            <a:extLst>
              <a:ext uri="{FF2B5EF4-FFF2-40B4-BE49-F238E27FC236}">
                <a16:creationId xmlns:a16="http://schemas.microsoft.com/office/drawing/2014/main" id="{4F4C7C9D-0E22-BCA7-49D4-4E680F93CD18}"/>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19286B1-E607-BAEF-3B0A-32274ABEAA06}"/>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0D5D39FA-5F17-C4DE-65C2-59CEC113442D}"/>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459385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1A6B6-698C-8400-28E8-182648886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170CDD-700B-9D6A-F056-3FCB4F9B33A1}"/>
              </a:ext>
            </a:extLst>
          </p:cNvPr>
          <p:cNvSpPr>
            <a:spLocks noGrp="1"/>
          </p:cNvSpPr>
          <p:nvPr>
            <p:ph type="title"/>
          </p:nvPr>
        </p:nvSpPr>
        <p:spPr/>
        <p:txBody>
          <a:bodyPr/>
          <a:lstStyle/>
          <a:p>
            <a:r>
              <a:rPr lang="en-US" dirty="0"/>
              <a:t>Kaylen Jalani Brown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3B3E1795-4416-AADF-51F6-1059553F92D3}"/>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9AF852A1-410B-6461-35C8-76DAA0EA13DA}"/>
              </a:ext>
            </a:extLst>
          </p:cNvPr>
          <p:cNvGraphicFramePr>
            <a:graphicFrameLocks noGrp="1"/>
          </p:cNvGraphicFramePr>
          <p:nvPr>
            <p:ph sz="half" idx="2"/>
            <p:extLst>
              <p:ext uri="{D42A27DB-BD31-4B8C-83A1-F6EECF244321}">
                <p14:modId xmlns:p14="http://schemas.microsoft.com/office/powerpoint/2010/main" val="2484104756"/>
              </p:ext>
            </p:extLst>
          </p:nvPr>
        </p:nvGraphicFramePr>
        <p:xfrm>
          <a:off x="4873083" y="1478399"/>
          <a:ext cx="6634976" cy="4779843"/>
        </p:xfrm>
        <a:graphic>
          <a:graphicData uri="http://schemas.openxmlformats.org/drawingml/2006/table">
            <a:tbl>
              <a:tblPr/>
              <a:tblGrid>
                <a:gridCol w="6634976">
                  <a:extLst>
                    <a:ext uri="{9D8B030D-6E8A-4147-A177-3AD203B41FA5}">
                      <a16:colId xmlns:a16="http://schemas.microsoft.com/office/drawing/2014/main" val="2475075420"/>
                    </a:ext>
                  </a:extLst>
                </a:gridCol>
              </a:tblGrid>
              <a:tr h="3836020">
                <a:tc>
                  <a:txBody>
                    <a:bodyPr/>
                    <a:lstStyle/>
                    <a:p>
                      <a:pPr lvl="1" algn="l" fontAlgn="b">
                        <a:buNone/>
                      </a:pPr>
                      <a:r>
                        <a:rPr lang="en-US" sz="2400" b="0" i="0" u="none" strike="noStrike" dirty="0">
                          <a:solidFill>
                            <a:srgbClr val="000000"/>
                          </a:solidFill>
                          <a:effectLst/>
                          <a:latin typeface="Calibri" panose="020F0502020204030204" pitchFamily="34" charset="0"/>
                        </a:rPr>
                        <a:t>Mrs. McIlwain nominates Kaylen because he is a respectful and responsible student who demonstrates integrity in his interactions with both peers and staff. He approaches his work with a positive attitude and is willing to put forth effort, even when tasks are challenging. Kaylen is honest about his strengths and areas of need and responds appropriately to feedback and support. He treats others fairly, follows classroom expectations, and takes responsibility for his actions. Kaylen's respectful demeanor and willingness to persevere through difficulties reflect the qualities of a principled learner.</a:t>
                      </a:r>
                    </a:p>
                  </a:txBody>
                  <a:tcPr marL="4304" marR="4304" marT="4304" marB="20659" anchor="b">
                    <a:lnL>
                      <a:noFill/>
                    </a:lnL>
                    <a:lnR>
                      <a:noFill/>
                    </a:lnR>
                    <a:lnT>
                      <a:noFill/>
                    </a:lnT>
                    <a:lnB>
                      <a:noFill/>
                    </a:lnB>
                    <a:solidFill>
                      <a:srgbClr val="FFFFFF"/>
                    </a:solidFill>
                  </a:tcPr>
                </a:tc>
                <a:extLst>
                  <a:ext uri="{0D108BD9-81ED-4DB2-BD59-A6C34878D82A}">
                    <a16:rowId xmlns:a16="http://schemas.microsoft.com/office/drawing/2014/main" val="2845934512"/>
                  </a:ext>
                </a:extLst>
              </a:tr>
            </a:tbl>
          </a:graphicData>
        </a:graphic>
      </p:graphicFrame>
      <p:sp>
        <p:nvSpPr>
          <p:cNvPr id="5" name="Rectangle 4">
            <a:extLst>
              <a:ext uri="{FF2B5EF4-FFF2-40B4-BE49-F238E27FC236}">
                <a16:creationId xmlns:a16="http://schemas.microsoft.com/office/drawing/2014/main" id="{BC13C406-F426-1177-4EDA-753654BE49EF}"/>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28F6122-35C2-920F-617F-BB72335FA6BD}"/>
              </a:ext>
            </a:extLst>
          </p:cNvPr>
          <p:cNvPicPr>
            <a:picLocks noChangeAspect="1"/>
          </p:cNvPicPr>
          <p:nvPr/>
        </p:nvPicPr>
        <p:blipFill>
          <a:blip r:embed="rId2">
            <a:alphaModFix amt="50000"/>
          </a:blip>
          <a:stretch>
            <a:fillRect/>
          </a:stretch>
        </p:blipFill>
        <p:spPr>
          <a:xfrm>
            <a:off x="10868756" y="96653"/>
            <a:ext cx="1226766" cy="1381746"/>
          </a:xfrm>
          <a:prstGeom prst="rect">
            <a:avLst/>
          </a:prstGeom>
        </p:spPr>
      </p:pic>
      <p:pic>
        <p:nvPicPr>
          <p:cNvPr id="8" name="Picture 7">
            <a:extLst>
              <a:ext uri="{FF2B5EF4-FFF2-40B4-BE49-F238E27FC236}">
                <a16:creationId xmlns:a16="http://schemas.microsoft.com/office/drawing/2014/main" id="{D8D2458D-FE03-CF6A-0D32-C7886E38B9B2}"/>
              </a:ext>
            </a:extLst>
          </p:cNvPr>
          <p:cNvPicPr>
            <a:picLocks noChangeAspect="1"/>
          </p:cNvPicPr>
          <p:nvPr/>
        </p:nvPicPr>
        <p:blipFill>
          <a:blip r:embed="rId3"/>
          <a:stretch>
            <a:fillRect/>
          </a:stretch>
        </p:blipFill>
        <p:spPr>
          <a:xfrm>
            <a:off x="0" y="1512198"/>
            <a:ext cx="5099162" cy="5078005"/>
          </a:xfrm>
          <a:prstGeom prst="rect">
            <a:avLst/>
          </a:prstGeom>
        </p:spPr>
      </p:pic>
    </p:spTree>
    <p:extLst>
      <p:ext uri="{BB962C8B-B14F-4D97-AF65-F5344CB8AC3E}">
        <p14:creationId xmlns:p14="http://schemas.microsoft.com/office/powerpoint/2010/main" val="5620879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03226-600E-335D-F254-A0A4EA8766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F5851C-605D-B137-A9F4-74F3C2E7E710}"/>
              </a:ext>
            </a:extLst>
          </p:cNvPr>
          <p:cNvSpPr>
            <a:spLocks noGrp="1"/>
          </p:cNvSpPr>
          <p:nvPr>
            <p:ph type="title"/>
          </p:nvPr>
        </p:nvSpPr>
        <p:spPr/>
        <p:txBody>
          <a:bodyPr/>
          <a:lstStyle/>
          <a:p>
            <a:r>
              <a:rPr lang="en-US" dirty="0"/>
              <a:t>Subin Park</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CC459E19-7809-BDBE-5FC6-3928B5401DF6}"/>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37EAB601-F5B8-92E2-9460-273A16C56BFA}"/>
              </a:ext>
            </a:extLst>
          </p:cNvPr>
          <p:cNvGraphicFramePr>
            <a:graphicFrameLocks noGrp="1"/>
          </p:cNvGraphicFramePr>
          <p:nvPr>
            <p:ph sz="half" idx="2"/>
            <p:extLst>
              <p:ext uri="{D42A27DB-BD31-4B8C-83A1-F6EECF244321}">
                <p14:modId xmlns:p14="http://schemas.microsoft.com/office/powerpoint/2010/main" val="2882473339"/>
              </p:ext>
            </p:extLst>
          </p:nvPr>
        </p:nvGraphicFramePr>
        <p:xfrm>
          <a:off x="5227477" y="1431767"/>
          <a:ext cx="6423103" cy="3880796"/>
        </p:xfrm>
        <a:graphic>
          <a:graphicData uri="http://schemas.openxmlformats.org/drawingml/2006/table">
            <a:tbl>
              <a:tblPr/>
              <a:tblGrid>
                <a:gridCol w="6423103">
                  <a:extLst>
                    <a:ext uri="{9D8B030D-6E8A-4147-A177-3AD203B41FA5}">
                      <a16:colId xmlns:a16="http://schemas.microsoft.com/office/drawing/2014/main" val="4178063232"/>
                    </a:ext>
                  </a:extLst>
                </a:gridCol>
              </a:tblGrid>
              <a:tr h="2419002">
                <a:tc>
                  <a:txBody>
                    <a:bodyPr/>
                    <a:lstStyle/>
                    <a:p>
                      <a:pPr algn="l" fontAlgn="b">
                        <a:buNone/>
                      </a:pPr>
                      <a:r>
                        <a:rPr lang="en-US" sz="2800" b="0" i="0" u="none" strike="noStrike" dirty="0">
                          <a:solidFill>
                            <a:srgbClr val="000000"/>
                          </a:solidFill>
                          <a:effectLst/>
                          <a:latin typeface="Calibri" panose="020F0502020204030204" pitchFamily="34" charset="0"/>
                        </a:rPr>
                        <a:t>Dr. Kamath "Dr. K" nominates Subin for her enthusiastic and consistent participation in her first period class. Dr. K says, "I always enjoyed your cheerful presence and eagerness to share answers which motivated your peers. I wish you luck for the rest of your high school years and hope that you continue to grow and spread that positivity you brought to my class each day."</a:t>
                      </a:r>
                    </a:p>
                  </a:txBody>
                  <a:tcPr marL="6951" marR="6951" marT="6951" marB="33365" anchor="b">
                    <a:lnL>
                      <a:noFill/>
                    </a:lnL>
                    <a:lnR>
                      <a:noFill/>
                    </a:lnR>
                    <a:lnT>
                      <a:noFill/>
                    </a:lnT>
                    <a:lnB>
                      <a:noFill/>
                    </a:lnB>
                    <a:solidFill>
                      <a:srgbClr val="FFFFFF"/>
                    </a:solidFill>
                  </a:tcPr>
                </a:tc>
                <a:extLst>
                  <a:ext uri="{0D108BD9-81ED-4DB2-BD59-A6C34878D82A}">
                    <a16:rowId xmlns:a16="http://schemas.microsoft.com/office/drawing/2014/main" val="2055248108"/>
                  </a:ext>
                </a:extLst>
              </a:tr>
            </a:tbl>
          </a:graphicData>
        </a:graphic>
      </p:graphicFrame>
      <p:sp>
        <p:nvSpPr>
          <p:cNvPr id="5" name="Rectangle 4">
            <a:extLst>
              <a:ext uri="{FF2B5EF4-FFF2-40B4-BE49-F238E27FC236}">
                <a16:creationId xmlns:a16="http://schemas.microsoft.com/office/drawing/2014/main" id="{986B52B3-CD00-9396-4DF3-8D3FE2DF4A50}"/>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0B27CC-CC27-327E-DAB7-74E7CC123178}"/>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DEE56232-3F39-4459-2101-46B292C844C1}"/>
              </a:ext>
            </a:extLst>
          </p:cNvPr>
          <p:cNvPicPr>
            <a:picLocks noChangeAspect="1"/>
          </p:cNvPicPr>
          <p:nvPr/>
        </p:nvPicPr>
        <p:blipFill>
          <a:blip r:embed="rId3"/>
          <a:stretch>
            <a:fillRect/>
          </a:stretch>
        </p:blipFill>
        <p:spPr>
          <a:xfrm>
            <a:off x="0" y="1499090"/>
            <a:ext cx="5092861" cy="5071731"/>
          </a:xfrm>
          <a:prstGeom prst="rect">
            <a:avLst/>
          </a:prstGeom>
        </p:spPr>
      </p:pic>
    </p:spTree>
    <p:extLst>
      <p:ext uri="{BB962C8B-B14F-4D97-AF65-F5344CB8AC3E}">
        <p14:creationId xmlns:p14="http://schemas.microsoft.com/office/powerpoint/2010/main" val="15975878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70099-BCD3-C8B9-2747-D7D95FF3C7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F09A2-6AAE-5DC0-8E86-138A30B3C13F}"/>
              </a:ext>
            </a:extLst>
          </p:cNvPr>
          <p:cNvSpPr>
            <a:spLocks noGrp="1"/>
          </p:cNvSpPr>
          <p:nvPr>
            <p:ph type="title"/>
          </p:nvPr>
        </p:nvSpPr>
        <p:spPr/>
        <p:txBody>
          <a:bodyPr/>
          <a:lstStyle/>
          <a:p>
            <a:r>
              <a:rPr lang="en-US" dirty="0"/>
              <a:t>Harishankar </a:t>
            </a:r>
            <a:r>
              <a:rPr lang="en-US" dirty="0" err="1"/>
              <a:t>Plackada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CAFEDDC8-D004-AF80-55B5-480ADBCAE201}"/>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BB89DE86-5F13-AEBF-4669-54AB6F6B4378}"/>
              </a:ext>
            </a:extLst>
          </p:cNvPr>
          <p:cNvGraphicFramePr>
            <a:graphicFrameLocks noGrp="1"/>
          </p:cNvGraphicFramePr>
          <p:nvPr>
            <p:ph sz="half" idx="2"/>
            <p:extLst>
              <p:ext uri="{D42A27DB-BD31-4B8C-83A1-F6EECF244321}">
                <p14:modId xmlns:p14="http://schemas.microsoft.com/office/powerpoint/2010/main" val="1083682992"/>
              </p:ext>
            </p:extLst>
          </p:nvPr>
        </p:nvGraphicFramePr>
        <p:xfrm>
          <a:off x="5502197" y="1412385"/>
          <a:ext cx="4648200" cy="2752725"/>
        </p:xfrm>
        <a:graphic>
          <a:graphicData uri="http://schemas.openxmlformats.org/drawingml/2006/table">
            <a:tbl>
              <a:tblPr/>
              <a:tblGrid>
                <a:gridCol w="4648200">
                  <a:extLst>
                    <a:ext uri="{9D8B030D-6E8A-4147-A177-3AD203B41FA5}">
                      <a16:colId xmlns:a16="http://schemas.microsoft.com/office/drawing/2014/main" val="948759965"/>
                    </a:ext>
                  </a:extLst>
                </a:gridCol>
              </a:tblGrid>
              <a:tr h="2752725">
                <a:tc>
                  <a:txBody>
                    <a:bodyPr/>
                    <a:lstStyle/>
                    <a:p>
                      <a:pPr algn="l" fontAlgn="b">
                        <a:buNone/>
                      </a:pPr>
                      <a:r>
                        <a:rPr lang="en-US" sz="2800" b="0" i="0" u="none" strike="noStrike" dirty="0">
                          <a:solidFill>
                            <a:srgbClr val="000000"/>
                          </a:solidFill>
                          <a:effectLst/>
                          <a:latin typeface="Calibri" panose="020F0502020204030204" pitchFamily="34" charset="0"/>
                        </a:rPr>
                        <a:t>Mrs. Toy nominates Harishankar and says, "The teacher appreciation ceremony you held for us was very special. You are a great person!"</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4224318032"/>
                  </a:ext>
                </a:extLst>
              </a:tr>
            </a:tbl>
          </a:graphicData>
        </a:graphic>
      </p:graphicFrame>
      <p:sp>
        <p:nvSpPr>
          <p:cNvPr id="5" name="Rectangle 4">
            <a:extLst>
              <a:ext uri="{FF2B5EF4-FFF2-40B4-BE49-F238E27FC236}">
                <a16:creationId xmlns:a16="http://schemas.microsoft.com/office/drawing/2014/main" id="{A43ACA41-3AA9-ABE8-9564-197B4858AF38}"/>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856C115-A5FC-ECD6-A1E2-7E13D244D2DC}"/>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73748046-AB4B-219D-1E43-9039B0D5999C}"/>
              </a:ext>
            </a:extLst>
          </p:cNvPr>
          <p:cNvPicPr>
            <a:picLocks noChangeAspect="1"/>
          </p:cNvPicPr>
          <p:nvPr/>
        </p:nvPicPr>
        <p:blipFill>
          <a:blip r:embed="rId3"/>
          <a:stretch>
            <a:fillRect/>
          </a:stretch>
        </p:blipFill>
        <p:spPr>
          <a:xfrm>
            <a:off x="27369" y="1499090"/>
            <a:ext cx="5088641" cy="5088641"/>
          </a:xfrm>
          <a:prstGeom prst="rect">
            <a:avLst/>
          </a:prstGeom>
        </p:spPr>
      </p:pic>
    </p:spTree>
    <p:extLst>
      <p:ext uri="{BB962C8B-B14F-4D97-AF65-F5344CB8AC3E}">
        <p14:creationId xmlns:p14="http://schemas.microsoft.com/office/powerpoint/2010/main" val="22972567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2C07C-7F65-3385-C0B7-FBEBF6DD51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71F6C2-DAE8-96AB-3C9E-87A765BE9297}"/>
              </a:ext>
            </a:extLst>
          </p:cNvPr>
          <p:cNvSpPr>
            <a:spLocks noGrp="1"/>
          </p:cNvSpPr>
          <p:nvPr>
            <p:ph type="title"/>
          </p:nvPr>
        </p:nvSpPr>
        <p:spPr/>
        <p:txBody>
          <a:bodyPr/>
          <a:lstStyle/>
          <a:p>
            <a:r>
              <a:rPr lang="en-US" dirty="0"/>
              <a:t>Mateo Porras Corona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C772C962-DD7B-4464-9ECB-6E19507DB24C}"/>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D8EA4545-B036-F523-3CC4-060B5A8FB09C}"/>
              </a:ext>
            </a:extLst>
          </p:cNvPr>
          <p:cNvGraphicFramePr>
            <a:graphicFrameLocks noGrp="1"/>
          </p:cNvGraphicFramePr>
          <p:nvPr>
            <p:ph sz="half" idx="2"/>
            <p:extLst>
              <p:ext uri="{D42A27DB-BD31-4B8C-83A1-F6EECF244321}">
                <p14:modId xmlns:p14="http://schemas.microsoft.com/office/powerpoint/2010/main" val="604569495"/>
              </p:ext>
            </p:extLst>
          </p:nvPr>
        </p:nvGraphicFramePr>
        <p:xfrm>
          <a:off x="5524083" y="1467198"/>
          <a:ext cx="6089584" cy="5151455"/>
        </p:xfrm>
        <a:graphic>
          <a:graphicData uri="http://schemas.openxmlformats.org/drawingml/2006/table">
            <a:tbl>
              <a:tblPr/>
              <a:tblGrid>
                <a:gridCol w="6089584">
                  <a:extLst>
                    <a:ext uri="{9D8B030D-6E8A-4147-A177-3AD203B41FA5}">
                      <a16:colId xmlns:a16="http://schemas.microsoft.com/office/drawing/2014/main" val="3529518592"/>
                    </a:ext>
                  </a:extLst>
                </a:gridCol>
              </a:tblGrid>
              <a:tr h="1961802">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Mateo who exemplifies the learner profile trait of Caring through his patience, compassion, and dedication to supporting all students. He has developed a particularly strong connection with a student who often becomes dysregulated and struggles to follow adult directions. Mateo understands the student's needs and effectively uses calming strategies to help the student regulate, refocus, and successfully engage. </a:t>
                      </a:r>
                    </a:p>
                  </a:txBody>
                  <a:tcPr marL="5313" marR="5313" marT="5313" marB="25502" anchor="b">
                    <a:lnL>
                      <a:noFill/>
                    </a:lnL>
                    <a:lnR>
                      <a:noFill/>
                    </a:lnR>
                    <a:lnT>
                      <a:noFill/>
                    </a:lnT>
                    <a:lnB>
                      <a:noFill/>
                    </a:lnB>
                    <a:solidFill>
                      <a:srgbClr val="FFFFFF"/>
                    </a:solidFill>
                  </a:tcPr>
                </a:tc>
                <a:extLst>
                  <a:ext uri="{0D108BD9-81ED-4DB2-BD59-A6C34878D82A}">
                    <a16:rowId xmlns:a16="http://schemas.microsoft.com/office/drawing/2014/main" val="2157626186"/>
                  </a:ext>
                </a:extLst>
              </a:tr>
            </a:tbl>
          </a:graphicData>
        </a:graphic>
      </p:graphicFrame>
      <p:sp>
        <p:nvSpPr>
          <p:cNvPr id="5" name="Rectangle 4">
            <a:extLst>
              <a:ext uri="{FF2B5EF4-FFF2-40B4-BE49-F238E27FC236}">
                <a16:creationId xmlns:a16="http://schemas.microsoft.com/office/drawing/2014/main" id="{DE88C76F-AB20-6B24-E646-965E70DAD86F}"/>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05751D-14A6-AC28-192B-A01A44D4761E}"/>
              </a:ext>
            </a:extLst>
          </p:cNvPr>
          <p:cNvPicPr>
            <a:picLocks noChangeAspect="1"/>
          </p:cNvPicPr>
          <p:nvPr/>
        </p:nvPicPr>
        <p:blipFill>
          <a:blip r:embed="rId2">
            <a:alphaModFix amt="50000"/>
          </a:blip>
          <a:stretch>
            <a:fillRect/>
          </a:stretch>
        </p:blipFill>
        <p:spPr>
          <a:xfrm>
            <a:off x="10775467" y="96653"/>
            <a:ext cx="1320055" cy="1486820"/>
          </a:xfrm>
          <a:prstGeom prst="rect">
            <a:avLst/>
          </a:prstGeom>
        </p:spPr>
      </p:pic>
      <p:pic>
        <p:nvPicPr>
          <p:cNvPr id="8" name="Picture 7">
            <a:extLst>
              <a:ext uri="{FF2B5EF4-FFF2-40B4-BE49-F238E27FC236}">
                <a16:creationId xmlns:a16="http://schemas.microsoft.com/office/drawing/2014/main" id="{6A1079C8-B57C-0278-DB5D-BB14D6D8C374}"/>
              </a:ext>
            </a:extLst>
          </p:cNvPr>
          <p:cNvPicPr>
            <a:picLocks noChangeAspect="1"/>
          </p:cNvPicPr>
          <p:nvPr/>
        </p:nvPicPr>
        <p:blipFill>
          <a:blip r:embed="rId3"/>
          <a:stretch>
            <a:fillRect/>
          </a:stretch>
        </p:blipFill>
        <p:spPr>
          <a:xfrm>
            <a:off x="0" y="1499090"/>
            <a:ext cx="5181600" cy="5160101"/>
          </a:xfrm>
          <a:prstGeom prst="rect">
            <a:avLst/>
          </a:prstGeom>
        </p:spPr>
      </p:pic>
    </p:spTree>
    <p:extLst>
      <p:ext uri="{BB962C8B-B14F-4D97-AF65-F5344CB8AC3E}">
        <p14:creationId xmlns:p14="http://schemas.microsoft.com/office/powerpoint/2010/main" val="810203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2ACD7-1D73-424E-862F-6824445DD9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46DEEC-17C1-19E8-8A66-883B14CEA569}"/>
              </a:ext>
            </a:extLst>
          </p:cNvPr>
          <p:cNvSpPr>
            <a:spLocks noGrp="1"/>
          </p:cNvSpPr>
          <p:nvPr>
            <p:ph type="title"/>
          </p:nvPr>
        </p:nvSpPr>
        <p:spPr/>
        <p:txBody>
          <a:bodyPr/>
          <a:lstStyle/>
          <a:p>
            <a:r>
              <a:rPr lang="en-US" dirty="0"/>
              <a:t>Keertana Raghavendra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A9577B32-8C60-2309-331A-152F7694B791}"/>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2A5EFA1A-BE2C-17F7-C6A4-B359018FA751}"/>
              </a:ext>
            </a:extLst>
          </p:cNvPr>
          <p:cNvGraphicFramePr>
            <a:graphicFrameLocks noGrp="1"/>
          </p:cNvGraphicFramePr>
          <p:nvPr>
            <p:ph sz="half" idx="2"/>
            <p:extLst>
              <p:ext uri="{D42A27DB-BD31-4B8C-83A1-F6EECF244321}">
                <p14:modId xmlns:p14="http://schemas.microsoft.com/office/powerpoint/2010/main" val="1054292311"/>
              </p:ext>
            </p:extLst>
          </p:nvPr>
        </p:nvGraphicFramePr>
        <p:xfrm>
          <a:off x="5252225" y="1499090"/>
          <a:ext cx="5742877" cy="3888098"/>
        </p:xfrm>
        <a:graphic>
          <a:graphicData uri="http://schemas.openxmlformats.org/drawingml/2006/table">
            <a:tbl>
              <a:tblPr/>
              <a:tblGrid>
                <a:gridCol w="5742877">
                  <a:extLst>
                    <a:ext uri="{9D8B030D-6E8A-4147-A177-3AD203B41FA5}">
                      <a16:colId xmlns:a16="http://schemas.microsoft.com/office/drawing/2014/main" val="526209818"/>
                    </a:ext>
                  </a:extLst>
                </a:gridCol>
              </a:tblGrid>
              <a:tr h="2747963">
                <a:tc>
                  <a:txBody>
                    <a:bodyPr/>
                    <a:lstStyle/>
                    <a:p>
                      <a:pPr algn="l" fontAlgn="b">
                        <a:buNone/>
                      </a:pPr>
                      <a:r>
                        <a:rPr lang="en-US" sz="2800" b="0" i="0" u="none" strike="noStrike" dirty="0">
                          <a:solidFill>
                            <a:srgbClr val="000000"/>
                          </a:solidFill>
                          <a:effectLst/>
                          <a:latin typeface="Calibri" panose="020F0502020204030204" pitchFamily="34" charset="0"/>
                        </a:rPr>
                        <a:t>Dr. Sharma nominates Keertana for welcoming different perspectives when designing labs or interpreting ambiguous data. Keertana understands that scientific theories can evolve with new evidence and is willing to revise conclusions when proven wrong. They were reflective of their approach towards their life goal too. </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129588429"/>
                  </a:ext>
                </a:extLst>
              </a:tr>
            </a:tbl>
          </a:graphicData>
        </a:graphic>
      </p:graphicFrame>
      <p:sp>
        <p:nvSpPr>
          <p:cNvPr id="5" name="Rectangle 4">
            <a:extLst>
              <a:ext uri="{FF2B5EF4-FFF2-40B4-BE49-F238E27FC236}">
                <a16:creationId xmlns:a16="http://schemas.microsoft.com/office/drawing/2014/main" id="{E8CEBFEC-46D3-90E9-B4EF-668DD89D8873}"/>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6C28731-2085-FEAE-D6BB-8C8899997BD8}"/>
              </a:ext>
            </a:extLst>
          </p:cNvPr>
          <p:cNvPicPr>
            <a:picLocks noChangeAspect="1"/>
          </p:cNvPicPr>
          <p:nvPr/>
        </p:nvPicPr>
        <p:blipFill>
          <a:blip r:embed="rId2">
            <a:alphaModFix amt="50000"/>
          </a:blip>
          <a:stretch>
            <a:fillRect/>
          </a:stretch>
        </p:blipFill>
        <p:spPr>
          <a:xfrm>
            <a:off x="10785368" y="96653"/>
            <a:ext cx="1310154" cy="1475669"/>
          </a:xfrm>
          <a:prstGeom prst="rect">
            <a:avLst/>
          </a:prstGeom>
        </p:spPr>
      </p:pic>
      <p:pic>
        <p:nvPicPr>
          <p:cNvPr id="8" name="Picture 7">
            <a:extLst>
              <a:ext uri="{FF2B5EF4-FFF2-40B4-BE49-F238E27FC236}">
                <a16:creationId xmlns:a16="http://schemas.microsoft.com/office/drawing/2014/main" id="{6CC8A16F-1F58-C86D-E00A-A268F38C151C}"/>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2702170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4ACB6-271C-1949-6532-A582351681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EE926E-3E7B-8285-E560-C8B7AD170217}"/>
              </a:ext>
            </a:extLst>
          </p:cNvPr>
          <p:cNvSpPr>
            <a:spLocks noGrp="1"/>
          </p:cNvSpPr>
          <p:nvPr>
            <p:ph type="title"/>
          </p:nvPr>
        </p:nvSpPr>
        <p:spPr/>
        <p:txBody>
          <a:bodyPr/>
          <a:lstStyle/>
          <a:p>
            <a:r>
              <a:rPr lang="en-US" dirty="0"/>
              <a:t>Asher Jonathan Roper</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3B39234E-EFAE-2FEF-0BD2-8C48DDAB58A8}"/>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BD4AB002-E15C-0805-0BD4-3477C9A9924F}"/>
              </a:ext>
            </a:extLst>
          </p:cNvPr>
          <p:cNvGraphicFramePr>
            <a:graphicFrameLocks noGrp="1"/>
          </p:cNvGraphicFramePr>
          <p:nvPr>
            <p:ph sz="half" idx="2"/>
            <p:extLst>
              <p:ext uri="{D42A27DB-BD31-4B8C-83A1-F6EECF244321}">
                <p14:modId xmlns:p14="http://schemas.microsoft.com/office/powerpoint/2010/main" val="3588157145"/>
              </p:ext>
            </p:extLst>
          </p:nvPr>
        </p:nvGraphicFramePr>
        <p:xfrm>
          <a:off x="5580256" y="1412385"/>
          <a:ext cx="4648200" cy="2295525"/>
        </p:xfrm>
        <a:graphic>
          <a:graphicData uri="http://schemas.openxmlformats.org/drawingml/2006/table">
            <a:tbl>
              <a:tblPr/>
              <a:tblGrid>
                <a:gridCol w="4648200">
                  <a:extLst>
                    <a:ext uri="{9D8B030D-6E8A-4147-A177-3AD203B41FA5}">
                      <a16:colId xmlns:a16="http://schemas.microsoft.com/office/drawing/2014/main" val="4206472923"/>
                    </a:ext>
                  </a:extLst>
                </a:gridCol>
              </a:tblGrid>
              <a:tr h="2295525">
                <a:tc>
                  <a:txBody>
                    <a:bodyPr/>
                    <a:lstStyle/>
                    <a:p>
                      <a:pPr algn="l" fontAlgn="b">
                        <a:buNone/>
                      </a:pPr>
                      <a:r>
                        <a:rPr lang="en-US" sz="2800" b="0" i="0" u="none" strike="noStrike" dirty="0">
                          <a:solidFill>
                            <a:srgbClr val="000000"/>
                          </a:solidFill>
                          <a:effectLst/>
                          <a:latin typeface="Calibri" panose="020F0502020204030204" pitchFamily="34" charset="0"/>
                        </a:rPr>
                        <a:t>Mr. McKinzie "</a:t>
                      </a:r>
                      <a:r>
                        <a:rPr lang="en-US" sz="2800" b="0" i="0" u="none" strike="noStrike" dirty="0" err="1">
                          <a:solidFill>
                            <a:srgbClr val="000000"/>
                          </a:solidFill>
                          <a:effectLst/>
                          <a:latin typeface="Calibri" panose="020F0502020204030204" pitchFamily="34" charset="0"/>
                        </a:rPr>
                        <a:t>Mck</a:t>
                      </a:r>
                      <a:r>
                        <a:rPr lang="en-US" sz="2800" b="0" i="0" u="none" strike="noStrike" dirty="0">
                          <a:solidFill>
                            <a:srgbClr val="000000"/>
                          </a:solidFill>
                          <a:effectLst/>
                          <a:latin typeface="Calibri" panose="020F0502020204030204" pitchFamily="34" charset="0"/>
                        </a:rPr>
                        <a:t>" nominates Asher for being constantly on target with what needs to be done, and using the time given to do it wisely.</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728801689"/>
                  </a:ext>
                </a:extLst>
              </a:tr>
            </a:tbl>
          </a:graphicData>
        </a:graphic>
      </p:graphicFrame>
      <p:sp>
        <p:nvSpPr>
          <p:cNvPr id="5" name="Rectangle 4">
            <a:extLst>
              <a:ext uri="{FF2B5EF4-FFF2-40B4-BE49-F238E27FC236}">
                <a16:creationId xmlns:a16="http://schemas.microsoft.com/office/drawing/2014/main" id="{E7096759-390A-C4F0-D1A1-E60BC0E66447}"/>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6D546CE-1D34-712D-00A0-3B2356537BB1}"/>
              </a:ext>
            </a:extLst>
          </p:cNvPr>
          <p:cNvPicPr>
            <a:picLocks noChangeAspect="1"/>
          </p:cNvPicPr>
          <p:nvPr/>
        </p:nvPicPr>
        <p:blipFill>
          <a:blip r:embed="rId2">
            <a:alphaModFix amt="50000"/>
          </a:blip>
          <a:stretch>
            <a:fillRect/>
          </a:stretch>
        </p:blipFill>
        <p:spPr>
          <a:xfrm>
            <a:off x="10706164" y="96653"/>
            <a:ext cx="1389358" cy="1564879"/>
          </a:xfrm>
          <a:prstGeom prst="rect">
            <a:avLst/>
          </a:prstGeom>
        </p:spPr>
      </p:pic>
      <p:pic>
        <p:nvPicPr>
          <p:cNvPr id="8" name="Picture 7">
            <a:extLst>
              <a:ext uri="{FF2B5EF4-FFF2-40B4-BE49-F238E27FC236}">
                <a16:creationId xmlns:a16="http://schemas.microsoft.com/office/drawing/2014/main" id="{B1573F26-EA5B-5E73-10E6-4AEB6491D12F}"/>
              </a:ext>
            </a:extLst>
          </p:cNvPr>
          <p:cNvPicPr>
            <a:picLocks noChangeAspect="1"/>
          </p:cNvPicPr>
          <p:nvPr/>
        </p:nvPicPr>
        <p:blipFill>
          <a:blip r:embed="rId3"/>
          <a:stretch>
            <a:fillRect/>
          </a:stretch>
        </p:blipFill>
        <p:spPr>
          <a:xfrm>
            <a:off x="0" y="1412385"/>
            <a:ext cx="5181600" cy="5160101"/>
          </a:xfrm>
          <a:prstGeom prst="rect">
            <a:avLst/>
          </a:prstGeom>
        </p:spPr>
      </p:pic>
    </p:spTree>
    <p:extLst>
      <p:ext uri="{BB962C8B-B14F-4D97-AF65-F5344CB8AC3E}">
        <p14:creationId xmlns:p14="http://schemas.microsoft.com/office/powerpoint/2010/main" val="3142055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A45DB-0E02-9AAD-282F-7B3EEF1E37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BCFC24-B5A1-845E-A429-E0BC5448E07E}"/>
              </a:ext>
            </a:extLst>
          </p:cNvPr>
          <p:cNvSpPr>
            <a:spLocks noGrp="1"/>
          </p:cNvSpPr>
          <p:nvPr>
            <p:ph type="title"/>
          </p:nvPr>
        </p:nvSpPr>
        <p:spPr/>
        <p:txBody>
          <a:bodyPr/>
          <a:lstStyle/>
          <a:p>
            <a:r>
              <a:rPr lang="en-US" dirty="0"/>
              <a:t>Jonathan Jung-Doe Salsbury</a:t>
            </a:r>
          </a:p>
        </p:txBody>
      </p:sp>
      <p:sp>
        <p:nvSpPr>
          <p:cNvPr id="3" name="Content Placeholder 2">
            <a:extLst>
              <a:ext uri="{FF2B5EF4-FFF2-40B4-BE49-F238E27FC236}">
                <a16:creationId xmlns:a16="http://schemas.microsoft.com/office/drawing/2014/main" id="{10CDDE94-9F6C-AA72-10E2-59EC05F7A08F}"/>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55E53E95-CED7-3229-BB4B-C84C091E3304}"/>
              </a:ext>
            </a:extLst>
          </p:cNvPr>
          <p:cNvGraphicFramePr>
            <a:graphicFrameLocks noGrp="1"/>
          </p:cNvGraphicFramePr>
          <p:nvPr>
            <p:ph sz="half" idx="2"/>
            <p:extLst>
              <p:ext uri="{D42A27DB-BD31-4B8C-83A1-F6EECF244321}">
                <p14:modId xmlns:p14="http://schemas.microsoft.com/office/powerpoint/2010/main" val="3321118490"/>
              </p:ext>
            </p:extLst>
          </p:nvPr>
        </p:nvGraphicFramePr>
        <p:xfrm>
          <a:off x="5386039" y="1499090"/>
          <a:ext cx="6257222" cy="5145603"/>
        </p:xfrm>
        <a:graphic>
          <a:graphicData uri="http://schemas.openxmlformats.org/drawingml/2006/table">
            <a:tbl>
              <a:tblPr/>
              <a:tblGrid>
                <a:gridCol w="6257222">
                  <a:extLst>
                    <a:ext uri="{9D8B030D-6E8A-4147-A177-3AD203B41FA5}">
                      <a16:colId xmlns:a16="http://schemas.microsoft.com/office/drawing/2014/main" val="3958743364"/>
                    </a:ext>
                  </a:extLst>
                </a:gridCol>
              </a:tblGrid>
              <a:tr h="1515753">
                <a:tc>
                  <a:txBody>
                    <a:bodyPr/>
                    <a:lstStyle/>
                    <a:p>
                      <a:pPr algn="l" fontAlgn="b">
                        <a:buNone/>
                      </a:pPr>
                      <a:r>
                        <a:rPr lang="en-US" sz="2800" b="0" i="0" u="none" strike="noStrike" dirty="0">
                          <a:solidFill>
                            <a:srgbClr val="000000"/>
                          </a:solidFill>
                          <a:effectLst/>
                          <a:latin typeface="Calibri" panose="020F0502020204030204" pitchFamily="34" charset="0"/>
                        </a:rPr>
                        <a:t>Ms. Morales nominates Jonathan for being ENGAGED &amp; CARING. She says, "Jonathan truly embodies the whole Spartan Learner Profile, but let's focus on TWO that we see in class on the daily. Jonathan visibly enjoys film. He's not shy about his opinions, either - bravo! Perhaps even more valuable, Jonathan cares about his peers, is collaborative, has a good sense of humor, and includes his table-mates in decision-making. His kindness is invaluable -  Kudos, Jonathan!"</a:t>
                      </a:r>
                    </a:p>
                  </a:txBody>
                  <a:tcPr marL="4304" marR="4304" marT="4304" marB="20659" anchor="b">
                    <a:lnL>
                      <a:noFill/>
                    </a:lnL>
                    <a:lnR>
                      <a:noFill/>
                    </a:lnR>
                    <a:lnT>
                      <a:noFill/>
                    </a:lnT>
                    <a:lnB>
                      <a:noFill/>
                    </a:lnB>
                    <a:solidFill>
                      <a:srgbClr val="FFFFFF"/>
                    </a:solidFill>
                  </a:tcPr>
                </a:tc>
                <a:extLst>
                  <a:ext uri="{0D108BD9-81ED-4DB2-BD59-A6C34878D82A}">
                    <a16:rowId xmlns:a16="http://schemas.microsoft.com/office/drawing/2014/main" val="1785631369"/>
                  </a:ext>
                </a:extLst>
              </a:tr>
            </a:tbl>
          </a:graphicData>
        </a:graphic>
      </p:graphicFrame>
      <p:sp>
        <p:nvSpPr>
          <p:cNvPr id="5" name="Rectangle 4">
            <a:extLst>
              <a:ext uri="{FF2B5EF4-FFF2-40B4-BE49-F238E27FC236}">
                <a16:creationId xmlns:a16="http://schemas.microsoft.com/office/drawing/2014/main" id="{1B231E39-D4AD-1F64-1FBC-439A7C74E24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666FBC5-44D7-D3F9-29CF-BE0C5021DCBE}"/>
              </a:ext>
            </a:extLst>
          </p:cNvPr>
          <p:cNvPicPr>
            <a:picLocks noChangeAspect="1"/>
          </p:cNvPicPr>
          <p:nvPr/>
        </p:nvPicPr>
        <p:blipFill>
          <a:blip r:embed="rId2">
            <a:alphaModFix amt="50000"/>
          </a:blip>
          <a:stretch>
            <a:fillRect/>
          </a:stretch>
        </p:blipFill>
        <p:spPr>
          <a:xfrm>
            <a:off x="10716322" y="96653"/>
            <a:ext cx="1379200" cy="1553437"/>
          </a:xfrm>
          <a:prstGeom prst="rect">
            <a:avLst/>
          </a:prstGeom>
        </p:spPr>
      </p:pic>
      <p:pic>
        <p:nvPicPr>
          <p:cNvPr id="8" name="Picture 7">
            <a:extLst>
              <a:ext uri="{FF2B5EF4-FFF2-40B4-BE49-F238E27FC236}">
                <a16:creationId xmlns:a16="http://schemas.microsoft.com/office/drawing/2014/main" id="{8CDFB0D8-430A-78D1-1921-B2E3E205B58B}"/>
              </a:ext>
            </a:extLst>
          </p:cNvPr>
          <p:cNvPicPr>
            <a:picLocks noChangeAspect="1"/>
          </p:cNvPicPr>
          <p:nvPr/>
        </p:nvPicPr>
        <p:blipFill>
          <a:blip r:embed="rId3"/>
          <a:stretch>
            <a:fillRect/>
          </a:stretch>
        </p:blipFill>
        <p:spPr>
          <a:xfrm>
            <a:off x="0" y="1499090"/>
            <a:ext cx="5092861" cy="5092861"/>
          </a:xfrm>
          <a:prstGeom prst="rect">
            <a:avLst/>
          </a:prstGeom>
        </p:spPr>
      </p:pic>
    </p:spTree>
    <p:extLst>
      <p:ext uri="{BB962C8B-B14F-4D97-AF65-F5344CB8AC3E}">
        <p14:creationId xmlns:p14="http://schemas.microsoft.com/office/powerpoint/2010/main" val="7127738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5A8C7-3801-15BA-995A-DC7461DF6D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64FB33-1E65-441C-198C-247B63B400E0}"/>
              </a:ext>
            </a:extLst>
          </p:cNvPr>
          <p:cNvSpPr>
            <a:spLocks noGrp="1"/>
          </p:cNvSpPr>
          <p:nvPr>
            <p:ph type="title"/>
          </p:nvPr>
        </p:nvSpPr>
        <p:spPr/>
        <p:txBody>
          <a:bodyPr/>
          <a:lstStyle/>
          <a:p>
            <a:r>
              <a:rPr lang="en-US" dirty="0"/>
              <a:t>Meher Sandhu</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6C3F522C-186F-6630-091C-427C2DA04500}"/>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D0883088-B3B2-932D-DF25-61907D8F20EE}"/>
              </a:ext>
            </a:extLst>
          </p:cNvPr>
          <p:cNvGraphicFramePr>
            <a:graphicFrameLocks noGrp="1"/>
          </p:cNvGraphicFramePr>
          <p:nvPr>
            <p:ph sz="half" idx="2"/>
            <p:extLst>
              <p:ext uri="{D42A27DB-BD31-4B8C-83A1-F6EECF244321}">
                <p14:modId xmlns:p14="http://schemas.microsoft.com/office/powerpoint/2010/main" val="3746265927"/>
              </p:ext>
            </p:extLst>
          </p:nvPr>
        </p:nvGraphicFramePr>
        <p:xfrm>
          <a:off x="5446442" y="1394909"/>
          <a:ext cx="4648200" cy="2188845"/>
        </p:xfrm>
        <a:graphic>
          <a:graphicData uri="http://schemas.openxmlformats.org/drawingml/2006/table">
            <a:tbl>
              <a:tblPr/>
              <a:tblGrid>
                <a:gridCol w="4648200">
                  <a:extLst>
                    <a:ext uri="{9D8B030D-6E8A-4147-A177-3AD203B41FA5}">
                      <a16:colId xmlns:a16="http://schemas.microsoft.com/office/drawing/2014/main" val="133209963"/>
                    </a:ext>
                  </a:extLst>
                </a:gridCol>
              </a:tblGrid>
              <a:tr h="1838325">
                <a:tc>
                  <a:txBody>
                    <a:bodyPr/>
                    <a:lstStyle/>
                    <a:p>
                      <a:pPr algn="l" fontAlgn="b">
                        <a:buNone/>
                      </a:pPr>
                      <a:r>
                        <a:rPr lang="en-US" sz="2800" b="0" i="0" u="none" strike="noStrike" dirty="0">
                          <a:solidFill>
                            <a:srgbClr val="000000"/>
                          </a:solidFill>
                          <a:effectLst/>
                          <a:latin typeface="Calibri" panose="020F0502020204030204" pitchFamily="34" charset="0"/>
                        </a:rPr>
                        <a:t>Mrs. Toy nominates Meher and says, "It is a pleasure to see you everyday.  You help others be better.“ Thanks for everything you do! </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810776088"/>
                  </a:ext>
                </a:extLst>
              </a:tr>
            </a:tbl>
          </a:graphicData>
        </a:graphic>
      </p:graphicFrame>
      <p:sp>
        <p:nvSpPr>
          <p:cNvPr id="5" name="Rectangle 4">
            <a:extLst>
              <a:ext uri="{FF2B5EF4-FFF2-40B4-BE49-F238E27FC236}">
                <a16:creationId xmlns:a16="http://schemas.microsoft.com/office/drawing/2014/main" id="{4C3DB3E2-D32C-5BAA-C70C-88BF24026214}"/>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741D0B6-CCC3-7C21-9709-8E26229CAAC0}"/>
              </a:ext>
            </a:extLst>
          </p:cNvPr>
          <p:cNvPicPr>
            <a:picLocks noChangeAspect="1"/>
          </p:cNvPicPr>
          <p:nvPr/>
        </p:nvPicPr>
        <p:blipFill>
          <a:blip r:embed="rId2">
            <a:alphaModFix amt="50000"/>
          </a:blip>
          <a:stretch>
            <a:fillRect/>
          </a:stretch>
        </p:blipFill>
        <p:spPr>
          <a:xfrm>
            <a:off x="10666562" y="96653"/>
            <a:ext cx="1428960" cy="1609484"/>
          </a:xfrm>
          <a:prstGeom prst="rect">
            <a:avLst/>
          </a:prstGeom>
        </p:spPr>
      </p:pic>
      <p:pic>
        <p:nvPicPr>
          <p:cNvPr id="8" name="Picture 7">
            <a:extLst>
              <a:ext uri="{FF2B5EF4-FFF2-40B4-BE49-F238E27FC236}">
                <a16:creationId xmlns:a16="http://schemas.microsoft.com/office/drawing/2014/main" id="{E3115255-EBC2-D623-E1BC-5FF7A144071C}"/>
              </a:ext>
            </a:extLst>
          </p:cNvPr>
          <p:cNvPicPr>
            <a:picLocks noChangeAspect="1"/>
          </p:cNvPicPr>
          <p:nvPr/>
        </p:nvPicPr>
        <p:blipFill>
          <a:blip r:embed="rId3"/>
          <a:stretch>
            <a:fillRect/>
          </a:stretch>
        </p:blipFill>
        <p:spPr>
          <a:xfrm>
            <a:off x="0" y="1499090"/>
            <a:ext cx="5092861" cy="5071731"/>
          </a:xfrm>
          <a:prstGeom prst="rect">
            <a:avLst/>
          </a:prstGeom>
        </p:spPr>
      </p:pic>
    </p:spTree>
    <p:extLst>
      <p:ext uri="{BB962C8B-B14F-4D97-AF65-F5344CB8AC3E}">
        <p14:creationId xmlns:p14="http://schemas.microsoft.com/office/powerpoint/2010/main" val="27860706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D82A2-CD57-2A34-91B6-D7BE0C43D5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36EDAE-2AF3-8F26-3A93-0AA376FA9893}"/>
              </a:ext>
            </a:extLst>
          </p:cNvPr>
          <p:cNvSpPr>
            <a:spLocks noGrp="1"/>
          </p:cNvSpPr>
          <p:nvPr>
            <p:ph type="title"/>
          </p:nvPr>
        </p:nvSpPr>
        <p:spPr/>
        <p:txBody>
          <a:bodyPr/>
          <a:lstStyle/>
          <a:p>
            <a:r>
              <a:rPr lang="en-US" dirty="0"/>
              <a:t>Adwita Satapathy</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C0B02DF1-55A4-B22E-0D59-B45C19749AB2}"/>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856F3364-030A-6A2F-3A32-4DF97CF38E9F}"/>
              </a:ext>
            </a:extLst>
          </p:cNvPr>
          <p:cNvGraphicFramePr>
            <a:graphicFrameLocks noGrp="1"/>
          </p:cNvGraphicFramePr>
          <p:nvPr>
            <p:ph sz="half" idx="2"/>
            <p:extLst>
              <p:ext uri="{D42A27DB-BD31-4B8C-83A1-F6EECF244321}">
                <p14:modId xmlns:p14="http://schemas.microsoft.com/office/powerpoint/2010/main" val="2502855888"/>
              </p:ext>
            </p:extLst>
          </p:nvPr>
        </p:nvGraphicFramePr>
        <p:xfrm>
          <a:off x="5182873" y="1512198"/>
          <a:ext cx="6467707" cy="5149749"/>
        </p:xfrm>
        <a:graphic>
          <a:graphicData uri="http://schemas.openxmlformats.org/drawingml/2006/table">
            <a:tbl>
              <a:tblPr/>
              <a:tblGrid>
                <a:gridCol w="6467707">
                  <a:extLst>
                    <a:ext uri="{9D8B030D-6E8A-4147-A177-3AD203B41FA5}">
                      <a16:colId xmlns:a16="http://schemas.microsoft.com/office/drawing/2014/main" val="3730730040"/>
                    </a:ext>
                  </a:extLst>
                </a:gridCol>
              </a:tblGrid>
              <a:tr h="1721656">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Adwita because she is a kind, patient, and dedicated Teaching Assistant in the LRC II classroom. She works exceptionally well with a neurodiverse student, helping him stay engaged, follow his schedule, and remain calm throughout the day. Adwita is proactive, dependable, and always willing to support students without being asked. Her compassion and commitment have made a positive and lasting impact on our classroom community.</a:t>
                      </a:r>
                    </a:p>
                  </a:txBody>
                  <a:tcPr marL="5019" marR="5019" marT="5019" marB="24090" anchor="b">
                    <a:lnL>
                      <a:noFill/>
                    </a:lnL>
                    <a:lnR>
                      <a:noFill/>
                    </a:lnR>
                    <a:lnT>
                      <a:noFill/>
                    </a:lnT>
                    <a:lnB>
                      <a:noFill/>
                    </a:lnB>
                    <a:solidFill>
                      <a:srgbClr val="FFFFFF"/>
                    </a:solidFill>
                  </a:tcPr>
                </a:tc>
                <a:extLst>
                  <a:ext uri="{0D108BD9-81ED-4DB2-BD59-A6C34878D82A}">
                    <a16:rowId xmlns:a16="http://schemas.microsoft.com/office/drawing/2014/main" val="739260160"/>
                  </a:ext>
                </a:extLst>
              </a:tr>
            </a:tbl>
          </a:graphicData>
        </a:graphic>
      </p:graphicFrame>
      <p:sp>
        <p:nvSpPr>
          <p:cNvPr id="5" name="Rectangle 4">
            <a:extLst>
              <a:ext uri="{FF2B5EF4-FFF2-40B4-BE49-F238E27FC236}">
                <a16:creationId xmlns:a16="http://schemas.microsoft.com/office/drawing/2014/main" id="{6EA5A56F-F1AB-24CE-4A3F-222907CE00B7}"/>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DE02CF9-9B46-3A2D-B25A-AE143A92E355}"/>
              </a:ext>
            </a:extLst>
          </p:cNvPr>
          <p:cNvPicPr>
            <a:picLocks noChangeAspect="1"/>
          </p:cNvPicPr>
          <p:nvPr/>
        </p:nvPicPr>
        <p:blipFill>
          <a:blip r:embed="rId2">
            <a:alphaModFix amt="50000"/>
          </a:blip>
          <a:stretch>
            <a:fillRect/>
          </a:stretch>
        </p:blipFill>
        <p:spPr>
          <a:xfrm>
            <a:off x="10838748" y="96653"/>
            <a:ext cx="1256774" cy="1415545"/>
          </a:xfrm>
          <a:prstGeom prst="rect">
            <a:avLst/>
          </a:prstGeom>
        </p:spPr>
      </p:pic>
      <p:pic>
        <p:nvPicPr>
          <p:cNvPr id="8" name="Picture 7">
            <a:extLst>
              <a:ext uri="{FF2B5EF4-FFF2-40B4-BE49-F238E27FC236}">
                <a16:creationId xmlns:a16="http://schemas.microsoft.com/office/drawing/2014/main" id="{6AE37990-84D8-59BE-B049-6F4E8953D90D}"/>
              </a:ext>
            </a:extLst>
          </p:cNvPr>
          <p:cNvPicPr>
            <a:picLocks noChangeAspect="1"/>
          </p:cNvPicPr>
          <p:nvPr/>
        </p:nvPicPr>
        <p:blipFill>
          <a:blip r:embed="rId3"/>
          <a:stretch>
            <a:fillRect/>
          </a:stretch>
        </p:blipFill>
        <p:spPr>
          <a:xfrm>
            <a:off x="0" y="1499090"/>
            <a:ext cx="5092861" cy="5092861"/>
          </a:xfrm>
          <a:prstGeom prst="rect">
            <a:avLst/>
          </a:prstGeom>
        </p:spPr>
      </p:pic>
    </p:spTree>
    <p:extLst>
      <p:ext uri="{BB962C8B-B14F-4D97-AF65-F5344CB8AC3E}">
        <p14:creationId xmlns:p14="http://schemas.microsoft.com/office/powerpoint/2010/main" val="1577430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38A0A-2FF4-0B53-12CB-E6265AEE8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2C283-EC35-1348-DE7E-1ED9824BCF0E}"/>
              </a:ext>
            </a:extLst>
          </p:cNvPr>
          <p:cNvSpPr>
            <a:spLocks noGrp="1"/>
          </p:cNvSpPr>
          <p:nvPr>
            <p:ph type="title"/>
          </p:nvPr>
        </p:nvSpPr>
        <p:spPr/>
        <p:txBody>
          <a:bodyPr/>
          <a:lstStyle/>
          <a:p>
            <a:r>
              <a:rPr lang="en-US" dirty="0"/>
              <a:t>Colten Schearer</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E7C3DDB6-7C18-C2E2-B501-4D7286FB09C8}"/>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92B6FFBC-A612-45FF-6CE0-807D3D9BD4CD}"/>
              </a:ext>
            </a:extLst>
          </p:cNvPr>
          <p:cNvGraphicFramePr>
            <a:graphicFrameLocks noGrp="1"/>
          </p:cNvGraphicFramePr>
          <p:nvPr>
            <p:ph sz="half" idx="2"/>
            <p:extLst>
              <p:ext uri="{D42A27DB-BD31-4B8C-83A1-F6EECF244321}">
                <p14:modId xmlns:p14="http://schemas.microsoft.com/office/powerpoint/2010/main" val="1142718120"/>
              </p:ext>
            </p:extLst>
          </p:nvPr>
        </p:nvGraphicFramePr>
        <p:xfrm>
          <a:off x="5296827" y="1499090"/>
          <a:ext cx="6534615" cy="4302156"/>
        </p:xfrm>
        <a:graphic>
          <a:graphicData uri="http://schemas.openxmlformats.org/drawingml/2006/table">
            <a:tbl>
              <a:tblPr/>
              <a:tblGrid>
                <a:gridCol w="6534615">
                  <a:extLst>
                    <a:ext uri="{9D8B030D-6E8A-4147-A177-3AD203B41FA5}">
                      <a16:colId xmlns:a16="http://schemas.microsoft.com/office/drawing/2014/main" val="2106219576"/>
                    </a:ext>
                  </a:extLst>
                </a:gridCol>
              </a:tblGrid>
              <a:tr h="1683022">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Colten who exemplifies the learner profile trait of Communicator. He has a remarkable ability to learn and use multiple languages to connect with others. Colten has also made tremendous progress in attending school consistently and increasing his time at school, demonstrating resilience and determination. We are proud of his growth and the positive example he sets for others.</a:t>
                      </a:r>
                    </a:p>
                  </a:txBody>
                  <a:tcPr marL="6027" marR="6027" marT="6027" marB="28929" anchor="b">
                    <a:lnL>
                      <a:noFill/>
                    </a:lnL>
                    <a:lnR>
                      <a:noFill/>
                    </a:lnR>
                    <a:lnT>
                      <a:noFill/>
                    </a:lnT>
                    <a:lnB>
                      <a:noFill/>
                    </a:lnB>
                    <a:solidFill>
                      <a:srgbClr val="FFFFFF"/>
                    </a:solidFill>
                  </a:tcPr>
                </a:tc>
                <a:extLst>
                  <a:ext uri="{0D108BD9-81ED-4DB2-BD59-A6C34878D82A}">
                    <a16:rowId xmlns:a16="http://schemas.microsoft.com/office/drawing/2014/main" val="2479947703"/>
                  </a:ext>
                </a:extLst>
              </a:tr>
            </a:tbl>
          </a:graphicData>
        </a:graphic>
      </p:graphicFrame>
      <p:sp>
        <p:nvSpPr>
          <p:cNvPr id="5" name="Rectangle 4">
            <a:extLst>
              <a:ext uri="{FF2B5EF4-FFF2-40B4-BE49-F238E27FC236}">
                <a16:creationId xmlns:a16="http://schemas.microsoft.com/office/drawing/2014/main" id="{222C9BAC-825E-FBD2-801B-C6AA9616BEA4}"/>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2F64653-C03B-3B5C-4122-621AC7EB1B83}"/>
              </a:ext>
            </a:extLst>
          </p:cNvPr>
          <p:cNvPicPr>
            <a:picLocks noChangeAspect="1"/>
          </p:cNvPicPr>
          <p:nvPr/>
        </p:nvPicPr>
        <p:blipFill>
          <a:blip r:embed="rId2">
            <a:alphaModFix amt="50000"/>
          </a:blip>
          <a:stretch>
            <a:fillRect/>
          </a:stretch>
        </p:blipFill>
        <p:spPr>
          <a:xfrm>
            <a:off x="10638263" y="96653"/>
            <a:ext cx="1457259" cy="1641358"/>
          </a:xfrm>
          <a:prstGeom prst="rect">
            <a:avLst/>
          </a:prstGeom>
        </p:spPr>
      </p:pic>
      <p:pic>
        <p:nvPicPr>
          <p:cNvPr id="8" name="Picture 7">
            <a:extLst>
              <a:ext uri="{FF2B5EF4-FFF2-40B4-BE49-F238E27FC236}">
                <a16:creationId xmlns:a16="http://schemas.microsoft.com/office/drawing/2014/main" id="{F2B04361-A9A2-E2B5-284E-E435D5A99857}"/>
              </a:ext>
            </a:extLst>
          </p:cNvPr>
          <p:cNvPicPr>
            <a:picLocks noChangeAspect="1"/>
          </p:cNvPicPr>
          <p:nvPr/>
        </p:nvPicPr>
        <p:blipFill>
          <a:blip r:embed="rId3"/>
          <a:stretch>
            <a:fillRect/>
          </a:stretch>
        </p:blipFill>
        <p:spPr>
          <a:xfrm>
            <a:off x="0" y="1499090"/>
            <a:ext cx="5092861" cy="5071731"/>
          </a:xfrm>
          <a:prstGeom prst="rect">
            <a:avLst/>
          </a:prstGeom>
        </p:spPr>
      </p:pic>
    </p:spTree>
    <p:extLst>
      <p:ext uri="{BB962C8B-B14F-4D97-AF65-F5344CB8AC3E}">
        <p14:creationId xmlns:p14="http://schemas.microsoft.com/office/powerpoint/2010/main" val="10394659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D764D-3D28-C5E5-7C13-5B68ACCEF6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47CE5D-C75F-389E-E473-071249DE4750}"/>
              </a:ext>
            </a:extLst>
          </p:cNvPr>
          <p:cNvSpPr>
            <a:spLocks noGrp="1"/>
          </p:cNvSpPr>
          <p:nvPr>
            <p:ph type="title"/>
          </p:nvPr>
        </p:nvSpPr>
        <p:spPr/>
        <p:txBody>
          <a:bodyPr/>
          <a:lstStyle/>
          <a:p>
            <a:r>
              <a:rPr lang="en-US" dirty="0"/>
              <a:t>Amelia Pandora Schrupp</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D3A4E55E-7B10-6E47-E469-4AC9313713F9}"/>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D59166DD-DA43-E1B1-04A2-2DCFF5309B01}"/>
              </a:ext>
            </a:extLst>
          </p:cNvPr>
          <p:cNvGraphicFramePr>
            <a:graphicFrameLocks noGrp="1"/>
          </p:cNvGraphicFramePr>
          <p:nvPr>
            <p:ph sz="half" idx="2"/>
            <p:extLst>
              <p:ext uri="{D42A27DB-BD31-4B8C-83A1-F6EECF244321}">
                <p14:modId xmlns:p14="http://schemas.microsoft.com/office/powerpoint/2010/main" val="2264339637"/>
              </p:ext>
            </p:extLst>
          </p:nvPr>
        </p:nvGraphicFramePr>
        <p:xfrm>
          <a:off x="5310084" y="1422212"/>
          <a:ext cx="5640414" cy="3461378"/>
        </p:xfrm>
        <a:graphic>
          <a:graphicData uri="http://schemas.openxmlformats.org/drawingml/2006/table">
            <a:tbl>
              <a:tblPr/>
              <a:tblGrid>
                <a:gridCol w="5640414">
                  <a:extLst>
                    <a:ext uri="{9D8B030D-6E8A-4147-A177-3AD203B41FA5}">
                      <a16:colId xmlns:a16="http://schemas.microsoft.com/office/drawing/2014/main" val="3607926135"/>
                    </a:ext>
                  </a:extLst>
                </a:gridCol>
              </a:tblGrid>
              <a:tr h="2748395">
                <a:tc>
                  <a:txBody>
                    <a:bodyPr/>
                    <a:lstStyle/>
                    <a:p>
                      <a:pPr algn="l" fontAlgn="b">
                        <a:buNone/>
                      </a:pPr>
                      <a:r>
                        <a:rPr lang="en-US" sz="2800" b="0" i="0" u="none" strike="noStrike" dirty="0">
                          <a:solidFill>
                            <a:srgbClr val="000000"/>
                          </a:solidFill>
                          <a:effectLst/>
                          <a:latin typeface="Calibri" panose="020F0502020204030204" pitchFamily="34" charset="0"/>
                        </a:rPr>
                        <a:t>Mrs. Sakthikumar nominates Amelia for her extraordinary problem-solving efforts.  Amelia produces uniquely creative solutions in her project works.  Amelia is a deep thinker, considers all perspectives of problem areas whether it is during individual or group work.  Way to go Amelia!</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747659979"/>
                  </a:ext>
                </a:extLst>
              </a:tr>
            </a:tbl>
          </a:graphicData>
        </a:graphic>
      </p:graphicFrame>
      <p:sp>
        <p:nvSpPr>
          <p:cNvPr id="5" name="Rectangle 4">
            <a:extLst>
              <a:ext uri="{FF2B5EF4-FFF2-40B4-BE49-F238E27FC236}">
                <a16:creationId xmlns:a16="http://schemas.microsoft.com/office/drawing/2014/main" id="{FC310DB5-CA26-17DD-68A0-CCFEE54A4474}"/>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1449D51-0A9E-E7F5-5724-042301BE9EEE}"/>
              </a:ext>
            </a:extLst>
          </p:cNvPr>
          <p:cNvPicPr>
            <a:picLocks noChangeAspect="1"/>
          </p:cNvPicPr>
          <p:nvPr/>
        </p:nvPicPr>
        <p:blipFill>
          <a:blip r:embed="rId2">
            <a:alphaModFix amt="50000"/>
          </a:blip>
          <a:stretch>
            <a:fillRect/>
          </a:stretch>
        </p:blipFill>
        <p:spPr>
          <a:xfrm>
            <a:off x="10745766" y="96653"/>
            <a:ext cx="1349756" cy="1520274"/>
          </a:xfrm>
          <a:prstGeom prst="rect">
            <a:avLst/>
          </a:prstGeom>
        </p:spPr>
      </p:pic>
      <p:pic>
        <p:nvPicPr>
          <p:cNvPr id="8" name="Picture 7">
            <a:extLst>
              <a:ext uri="{FF2B5EF4-FFF2-40B4-BE49-F238E27FC236}">
                <a16:creationId xmlns:a16="http://schemas.microsoft.com/office/drawing/2014/main" id="{E31FC3B0-9657-EC70-CF21-B7ED594583B8}"/>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3835861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6EDF65-70D7-B9FA-4260-6D83F11067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112072-16CE-6EAB-0BF9-27577D8F2BC3}"/>
              </a:ext>
            </a:extLst>
          </p:cNvPr>
          <p:cNvSpPr>
            <a:spLocks noGrp="1"/>
          </p:cNvSpPr>
          <p:nvPr>
            <p:ph type="title"/>
          </p:nvPr>
        </p:nvSpPr>
        <p:spPr/>
        <p:txBody>
          <a:bodyPr/>
          <a:lstStyle/>
          <a:p>
            <a:r>
              <a:rPr lang="en-US" dirty="0"/>
              <a:t>Leo Nicholas Burton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BA8DACF8-F110-FF93-2AEF-BBBF6D2A9F1D}"/>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195BB818-DB42-890E-326D-A6AF5907A123}"/>
              </a:ext>
            </a:extLst>
          </p:cNvPr>
          <p:cNvGraphicFramePr>
            <a:graphicFrameLocks noGrp="1"/>
          </p:cNvGraphicFramePr>
          <p:nvPr>
            <p:ph sz="half" idx="2"/>
            <p:extLst>
              <p:ext uri="{D42A27DB-BD31-4B8C-83A1-F6EECF244321}">
                <p14:modId xmlns:p14="http://schemas.microsoft.com/office/powerpoint/2010/main" val="3587843314"/>
              </p:ext>
            </p:extLst>
          </p:nvPr>
        </p:nvGraphicFramePr>
        <p:xfrm>
          <a:off x="5409270" y="1412385"/>
          <a:ext cx="5321920" cy="1762125"/>
        </p:xfrm>
        <a:graphic>
          <a:graphicData uri="http://schemas.openxmlformats.org/drawingml/2006/table">
            <a:tbl>
              <a:tblPr/>
              <a:tblGrid>
                <a:gridCol w="5321920">
                  <a:extLst>
                    <a:ext uri="{9D8B030D-6E8A-4147-A177-3AD203B41FA5}">
                      <a16:colId xmlns:a16="http://schemas.microsoft.com/office/drawing/2014/main" val="1164443222"/>
                    </a:ext>
                  </a:extLst>
                </a:gridCol>
              </a:tblGrid>
              <a:tr h="1720057">
                <a:tc>
                  <a:txBody>
                    <a:bodyPr/>
                    <a:lstStyle/>
                    <a:p>
                      <a:pPr algn="l" fontAlgn="b">
                        <a:buNone/>
                      </a:pPr>
                      <a:r>
                        <a:rPr lang="en-US" sz="2800" b="0" i="0" u="none" strike="noStrike" dirty="0">
                          <a:solidFill>
                            <a:srgbClr val="000000"/>
                          </a:solidFill>
                          <a:effectLst/>
                          <a:latin typeface="Calibri" panose="020F0502020204030204" pitchFamily="34" charset="0"/>
                        </a:rPr>
                        <a:t>Ms. Yun nominates Leo because he is determined to do well. He advocates for himself and works hard in Geometry and English. </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703619268"/>
                  </a:ext>
                </a:extLst>
              </a:tr>
            </a:tbl>
          </a:graphicData>
        </a:graphic>
      </p:graphicFrame>
      <p:sp>
        <p:nvSpPr>
          <p:cNvPr id="5" name="Rectangle 4">
            <a:extLst>
              <a:ext uri="{FF2B5EF4-FFF2-40B4-BE49-F238E27FC236}">
                <a16:creationId xmlns:a16="http://schemas.microsoft.com/office/drawing/2014/main" id="{0F0DEF0E-E6D4-2BB6-5CC5-7F0566A8DDD8}"/>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1CEE262-E089-B0AA-5FC3-71867430052D}"/>
              </a:ext>
            </a:extLst>
          </p:cNvPr>
          <p:cNvPicPr>
            <a:picLocks noChangeAspect="1"/>
          </p:cNvPicPr>
          <p:nvPr/>
        </p:nvPicPr>
        <p:blipFill>
          <a:blip r:embed="rId2">
            <a:alphaModFix amt="50000"/>
          </a:blip>
          <a:stretch>
            <a:fillRect/>
          </a:stretch>
        </p:blipFill>
        <p:spPr>
          <a:xfrm>
            <a:off x="11205638" y="96653"/>
            <a:ext cx="889884" cy="1002305"/>
          </a:xfrm>
          <a:prstGeom prst="rect">
            <a:avLst/>
          </a:prstGeom>
        </p:spPr>
      </p:pic>
      <p:pic>
        <p:nvPicPr>
          <p:cNvPr id="8" name="Picture 7">
            <a:extLst>
              <a:ext uri="{FF2B5EF4-FFF2-40B4-BE49-F238E27FC236}">
                <a16:creationId xmlns:a16="http://schemas.microsoft.com/office/drawing/2014/main" id="{60E0A50E-1EA6-B853-C91D-403180F61C6C}"/>
              </a:ext>
            </a:extLst>
          </p:cNvPr>
          <p:cNvPicPr>
            <a:picLocks noChangeAspect="1"/>
          </p:cNvPicPr>
          <p:nvPr/>
        </p:nvPicPr>
        <p:blipFill>
          <a:blip r:embed="rId3"/>
          <a:stretch>
            <a:fillRect/>
          </a:stretch>
        </p:blipFill>
        <p:spPr>
          <a:xfrm>
            <a:off x="0" y="1499090"/>
            <a:ext cx="5096107" cy="5096107"/>
          </a:xfrm>
          <a:prstGeom prst="rect">
            <a:avLst/>
          </a:prstGeom>
        </p:spPr>
      </p:pic>
    </p:spTree>
    <p:extLst>
      <p:ext uri="{BB962C8B-B14F-4D97-AF65-F5344CB8AC3E}">
        <p14:creationId xmlns:p14="http://schemas.microsoft.com/office/powerpoint/2010/main" val="10666928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E719D-82B3-B8F0-15EE-3C6E4A542F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06B384-17A2-9686-52A6-6F49660D28F6}"/>
              </a:ext>
            </a:extLst>
          </p:cNvPr>
          <p:cNvSpPr>
            <a:spLocks noGrp="1"/>
          </p:cNvSpPr>
          <p:nvPr>
            <p:ph type="title"/>
          </p:nvPr>
        </p:nvSpPr>
        <p:spPr/>
        <p:txBody>
          <a:bodyPr/>
          <a:lstStyle/>
          <a:p>
            <a:r>
              <a:rPr lang="en-US" dirty="0"/>
              <a:t>Gian Shin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0F802258-A124-D2C7-1699-35BEEF9337BF}"/>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B0BA9A99-8152-B7CD-7194-53EC7B9CF24C}"/>
              </a:ext>
            </a:extLst>
          </p:cNvPr>
          <p:cNvGraphicFramePr>
            <a:graphicFrameLocks noGrp="1"/>
          </p:cNvGraphicFramePr>
          <p:nvPr>
            <p:ph sz="half" idx="2"/>
            <p:extLst>
              <p:ext uri="{D42A27DB-BD31-4B8C-83A1-F6EECF244321}">
                <p14:modId xmlns:p14="http://schemas.microsoft.com/office/powerpoint/2010/main" val="3460627766"/>
              </p:ext>
            </p:extLst>
          </p:nvPr>
        </p:nvGraphicFramePr>
        <p:xfrm>
          <a:off x="5260931" y="1548521"/>
          <a:ext cx="6389649" cy="4724735"/>
        </p:xfrm>
        <a:graphic>
          <a:graphicData uri="http://schemas.openxmlformats.org/drawingml/2006/table">
            <a:tbl>
              <a:tblPr/>
              <a:tblGrid>
                <a:gridCol w="6389649">
                  <a:extLst>
                    <a:ext uri="{9D8B030D-6E8A-4147-A177-3AD203B41FA5}">
                      <a16:colId xmlns:a16="http://schemas.microsoft.com/office/drawing/2014/main" val="2880498767"/>
                    </a:ext>
                  </a:extLst>
                </a:gridCol>
              </a:tblGrid>
              <a:tr h="1927504">
                <a:tc>
                  <a:txBody>
                    <a:bodyPr/>
                    <a:lstStyle/>
                    <a:p>
                      <a:pPr algn="l" fontAlgn="b">
                        <a:buNone/>
                      </a:pPr>
                      <a:r>
                        <a:rPr lang="en-US" sz="2800" b="0" i="0" u="none" strike="noStrike" dirty="0">
                          <a:solidFill>
                            <a:srgbClr val="000000"/>
                          </a:solidFill>
                          <a:effectLst/>
                          <a:latin typeface="Calibri" panose="020F0502020204030204" pitchFamily="34" charset="0"/>
                        </a:rPr>
                        <a:t>Mr. Sederquist "</a:t>
                      </a:r>
                      <a:r>
                        <a:rPr lang="en-US" sz="2800" b="0" i="0" u="none" strike="noStrike" dirty="0" err="1">
                          <a:solidFill>
                            <a:srgbClr val="000000"/>
                          </a:solidFill>
                          <a:effectLst/>
                          <a:latin typeface="Calibri" panose="020F0502020204030204" pitchFamily="34" charset="0"/>
                        </a:rPr>
                        <a:t>SederQ</a:t>
                      </a:r>
                      <a:r>
                        <a:rPr lang="en-US" sz="2800" b="0" i="0" u="none" strike="noStrike" dirty="0">
                          <a:solidFill>
                            <a:srgbClr val="000000"/>
                          </a:solidFill>
                          <a:effectLst/>
                          <a:latin typeface="Calibri" panose="020F0502020204030204" pitchFamily="34" charset="0"/>
                        </a:rPr>
                        <a:t>" is nominating Gian Shin for her open-mindedness. Gian completed the entirety of the class content far in advance and has been open to and willing to be a peer tutor for many of her classmates. She has been using the past couple weeks to help peer-tutor some of the seniors prepare their final testing material to help them pass the class. She is always open to others and is a great classmate to them. Way to go, Gian!</a:t>
                      </a:r>
                    </a:p>
                  </a:txBody>
                  <a:tcPr marL="5313" marR="5313" marT="5313" marB="25502" anchor="b">
                    <a:lnL>
                      <a:noFill/>
                    </a:lnL>
                    <a:lnR>
                      <a:noFill/>
                    </a:lnR>
                    <a:lnT>
                      <a:noFill/>
                    </a:lnT>
                    <a:lnB>
                      <a:noFill/>
                    </a:lnB>
                    <a:solidFill>
                      <a:srgbClr val="FFFFFF"/>
                    </a:solidFill>
                  </a:tcPr>
                </a:tc>
                <a:extLst>
                  <a:ext uri="{0D108BD9-81ED-4DB2-BD59-A6C34878D82A}">
                    <a16:rowId xmlns:a16="http://schemas.microsoft.com/office/drawing/2014/main" val="2583731410"/>
                  </a:ext>
                </a:extLst>
              </a:tr>
            </a:tbl>
          </a:graphicData>
        </a:graphic>
      </p:graphicFrame>
      <p:sp>
        <p:nvSpPr>
          <p:cNvPr id="5" name="Rectangle 4">
            <a:extLst>
              <a:ext uri="{FF2B5EF4-FFF2-40B4-BE49-F238E27FC236}">
                <a16:creationId xmlns:a16="http://schemas.microsoft.com/office/drawing/2014/main" id="{361C0704-CEC7-C1BA-715C-F5CFAD4558B4}"/>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B49D0AF-765A-70BF-7C46-AD9FB2A863E0}"/>
              </a:ext>
            </a:extLst>
          </p:cNvPr>
          <p:cNvPicPr>
            <a:picLocks noChangeAspect="1"/>
          </p:cNvPicPr>
          <p:nvPr/>
        </p:nvPicPr>
        <p:blipFill>
          <a:blip r:embed="rId2">
            <a:alphaModFix amt="50000"/>
          </a:blip>
          <a:stretch>
            <a:fillRect/>
          </a:stretch>
        </p:blipFill>
        <p:spPr>
          <a:xfrm>
            <a:off x="10742093" y="96653"/>
            <a:ext cx="1353429" cy="1524411"/>
          </a:xfrm>
          <a:prstGeom prst="rect">
            <a:avLst/>
          </a:prstGeom>
        </p:spPr>
      </p:pic>
      <p:pic>
        <p:nvPicPr>
          <p:cNvPr id="8" name="Picture 7">
            <a:extLst>
              <a:ext uri="{FF2B5EF4-FFF2-40B4-BE49-F238E27FC236}">
                <a16:creationId xmlns:a16="http://schemas.microsoft.com/office/drawing/2014/main" id="{BE331752-1E1C-26CE-5EE5-801BAC112544}"/>
              </a:ext>
            </a:extLst>
          </p:cNvPr>
          <p:cNvPicPr>
            <a:picLocks noChangeAspect="1"/>
          </p:cNvPicPr>
          <p:nvPr/>
        </p:nvPicPr>
        <p:blipFill>
          <a:blip r:embed="rId3"/>
          <a:stretch>
            <a:fillRect/>
          </a:stretch>
        </p:blipFill>
        <p:spPr>
          <a:xfrm>
            <a:off x="0" y="1499090"/>
            <a:ext cx="5092861" cy="5071731"/>
          </a:xfrm>
          <a:prstGeom prst="rect">
            <a:avLst/>
          </a:prstGeom>
        </p:spPr>
      </p:pic>
    </p:spTree>
    <p:extLst>
      <p:ext uri="{BB962C8B-B14F-4D97-AF65-F5344CB8AC3E}">
        <p14:creationId xmlns:p14="http://schemas.microsoft.com/office/powerpoint/2010/main" val="22266718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029FC-F7ED-1A75-CED6-7D50537DB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2682E-1FA9-ACA9-1A1C-00B79E7B8821}"/>
              </a:ext>
            </a:extLst>
          </p:cNvPr>
          <p:cNvSpPr>
            <a:spLocks noGrp="1"/>
          </p:cNvSpPr>
          <p:nvPr>
            <p:ph type="title"/>
          </p:nvPr>
        </p:nvSpPr>
        <p:spPr/>
        <p:txBody>
          <a:bodyPr/>
          <a:lstStyle/>
          <a:p>
            <a:r>
              <a:rPr lang="en-US" dirty="0"/>
              <a:t>Noah John Stone</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2365E9D0-6FFE-D08F-E492-267B90247396}"/>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C6ACAD7C-6C1D-B5DE-7AB3-1A82CF57237C}"/>
              </a:ext>
            </a:extLst>
          </p:cNvPr>
          <p:cNvGraphicFramePr>
            <a:graphicFrameLocks noGrp="1"/>
          </p:cNvGraphicFramePr>
          <p:nvPr>
            <p:ph sz="half" idx="2"/>
            <p:extLst>
              <p:ext uri="{D42A27DB-BD31-4B8C-83A1-F6EECF244321}">
                <p14:modId xmlns:p14="http://schemas.microsoft.com/office/powerpoint/2010/main" val="2387933852"/>
              </p:ext>
            </p:extLst>
          </p:nvPr>
        </p:nvGraphicFramePr>
        <p:xfrm>
          <a:off x="5249780" y="1512198"/>
          <a:ext cx="6400800" cy="3873214"/>
        </p:xfrm>
        <a:graphic>
          <a:graphicData uri="http://schemas.openxmlformats.org/drawingml/2006/table">
            <a:tbl>
              <a:tblPr/>
              <a:tblGrid>
                <a:gridCol w="6400800">
                  <a:extLst>
                    <a:ext uri="{9D8B030D-6E8A-4147-A177-3AD203B41FA5}">
                      <a16:colId xmlns:a16="http://schemas.microsoft.com/office/drawing/2014/main" val="262280360"/>
                    </a:ext>
                  </a:extLst>
                </a:gridCol>
              </a:tblGrid>
              <a:tr h="2012408">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Noah for being engaged. He is a dedicated and hardworking student and active Teacher Assistant in the Office. Noah's leadership skills are impeccable, and he confidently steps up to help with the vocational activities program. His initiative, responsibility, and commitment to his school community make him an exceptional role model.</a:t>
                      </a:r>
                    </a:p>
                  </a:txBody>
                  <a:tcPr marL="5644" marR="5644" marT="5644" marB="27090" anchor="b">
                    <a:lnL>
                      <a:noFill/>
                    </a:lnL>
                    <a:lnR>
                      <a:noFill/>
                    </a:lnR>
                    <a:lnT>
                      <a:noFill/>
                    </a:lnT>
                    <a:lnB>
                      <a:noFill/>
                    </a:lnB>
                    <a:solidFill>
                      <a:srgbClr val="FFFFFF"/>
                    </a:solidFill>
                  </a:tcPr>
                </a:tc>
                <a:extLst>
                  <a:ext uri="{0D108BD9-81ED-4DB2-BD59-A6C34878D82A}">
                    <a16:rowId xmlns:a16="http://schemas.microsoft.com/office/drawing/2014/main" val="3557748307"/>
                  </a:ext>
                </a:extLst>
              </a:tr>
            </a:tbl>
          </a:graphicData>
        </a:graphic>
      </p:graphicFrame>
      <p:sp>
        <p:nvSpPr>
          <p:cNvPr id="5" name="Rectangle 4">
            <a:extLst>
              <a:ext uri="{FF2B5EF4-FFF2-40B4-BE49-F238E27FC236}">
                <a16:creationId xmlns:a16="http://schemas.microsoft.com/office/drawing/2014/main" id="{D94DD53C-945B-A681-CF80-DDE26393E184}"/>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45E4884-52EB-A03F-4D3C-D3F9037B204A}"/>
              </a:ext>
            </a:extLst>
          </p:cNvPr>
          <p:cNvPicPr>
            <a:picLocks noChangeAspect="1"/>
          </p:cNvPicPr>
          <p:nvPr/>
        </p:nvPicPr>
        <p:blipFill>
          <a:blip r:embed="rId2">
            <a:alphaModFix amt="50000"/>
          </a:blip>
          <a:stretch>
            <a:fillRect/>
          </a:stretch>
        </p:blipFill>
        <p:spPr>
          <a:xfrm>
            <a:off x="10838748" y="96653"/>
            <a:ext cx="1256774" cy="1415545"/>
          </a:xfrm>
          <a:prstGeom prst="rect">
            <a:avLst/>
          </a:prstGeom>
        </p:spPr>
      </p:pic>
      <p:pic>
        <p:nvPicPr>
          <p:cNvPr id="8" name="Picture 7">
            <a:extLst>
              <a:ext uri="{FF2B5EF4-FFF2-40B4-BE49-F238E27FC236}">
                <a16:creationId xmlns:a16="http://schemas.microsoft.com/office/drawing/2014/main" id="{59CA21AF-6983-68CF-B732-3AA962239DB0}"/>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41804023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62ECB-82CB-AC72-A700-33DAED2AB7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3210C-2FE4-B388-CD6A-B108674E2FC4}"/>
              </a:ext>
            </a:extLst>
          </p:cNvPr>
          <p:cNvSpPr>
            <a:spLocks noGrp="1"/>
          </p:cNvSpPr>
          <p:nvPr>
            <p:ph type="title"/>
          </p:nvPr>
        </p:nvSpPr>
        <p:spPr/>
        <p:txBody>
          <a:bodyPr/>
          <a:lstStyle/>
          <a:p>
            <a:r>
              <a:rPr lang="en-US" dirty="0"/>
              <a:t>Siena Yining Sturman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42120506-F1A0-91B0-77B0-9699C7F0E2D7}"/>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F5151FC3-6E52-1C16-92CE-CB3EC393FED4}"/>
              </a:ext>
            </a:extLst>
          </p:cNvPr>
          <p:cNvGraphicFramePr>
            <a:graphicFrameLocks noGrp="1"/>
          </p:cNvGraphicFramePr>
          <p:nvPr>
            <p:ph sz="half" idx="2"/>
            <p:extLst>
              <p:ext uri="{D42A27DB-BD31-4B8C-83A1-F6EECF244321}">
                <p14:modId xmlns:p14="http://schemas.microsoft.com/office/powerpoint/2010/main" val="1298389527"/>
              </p:ext>
            </p:extLst>
          </p:nvPr>
        </p:nvGraphicFramePr>
        <p:xfrm>
          <a:off x="5220873" y="1499090"/>
          <a:ext cx="6309488" cy="3461378"/>
        </p:xfrm>
        <a:graphic>
          <a:graphicData uri="http://schemas.openxmlformats.org/drawingml/2006/table">
            <a:tbl>
              <a:tblPr/>
              <a:tblGrid>
                <a:gridCol w="6309488">
                  <a:extLst>
                    <a:ext uri="{9D8B030D-6E8A-4147-A177-3AD203B41FA5}">
                      <a16:colId xmlns:a16="http://schemas.microsoft.com/office/drawing/2014/main" val="1988839108"/>
                    </a:ext>
                  </a:extLst>
                </a:gridCol>
              </a:tblGrid>
              <a:tr h="2668740">
                <a:tc>
                  <a:txBody>
                    <a:bodyPr/>
                    <a:lstStyle/>
                    <a:p>
                      <a:pPr algn="l" fontAlgn="b">
                        <a:buNone/>
                      </a:pPr>
                      <a:r>
                        <a:rPr lang="en-US" sz="2800" b="0" i="0" u="none" strike="noStrike" dirty="0">
                          <a:solidFill>
                            <a:srgbClr val="000000"/>
                          </a:solidFill>
                          <a:effectLst/>
                          <a:latin typeface="Calibri" panose="020F0502020204030204" pitchFamily="34" charset="0"/>
                        </a:rPr>
                        <a:t>Mr. Foster is nominating Siena Sturman in the category of Caring. Mr. Foster says, "Siena cares deeply about others and about the world we all share. Thank you Siena for embodying this trait so deeply and with such integrity! Your compassion and empathy make me feel hope for our collective future."</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3151308244"/>
                  </a:ext>
                </a:extLst>
              </a:tr>
            </a:tbl>
          </a:graphicData>
        </a:graphic>
      </p:graphicFrame>
      <p:sp>
        <p:nvSpPr>
          <p:cNvPr id="5" name="Rectangle 4">
            <a:extLst>
              <a:ext uri="{FF2B5EF4-FFF2-40B4-BE49-F238E27FC236}">
                <a16:creationId xmlns:a16="http://schemas.microsoft.com/office/drawing/2014/main" id="{A67F58EE-BBDB-C313-12D0-7841D16F8047}"/>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06DB35-45D7-9A21-5341-878990782877}"/>
              </a:ext>
            </a:extLst>
          </p:cNvPr>
          <p:cNvPicPr>
            <a:picLocks noChangeAspect="1"/>
          </p:cNvPicPr>
          <p:nvPr/>
        </p:nvPicPr>
        <p:blipFill>
          <a:blip r:embed="rId2">
            <a:alphaModFix amt="50000"/>
          </a:blip>
          <a:stretch>
            <a:fillRect/>
          </a:stretch>
        </p:blipFill>
        <p:spPr>
          <a:xfrm>
            <a:off x="10735865" y="96653"/>
            <a:ext cx="1359657" cy="1531425"/>
          </a:xfrm>
          <a:prstGeom prst="rect">
            <a:avLst/>
          </a:prstGeom>
        </p:spPr>
      </p:pic>
      <p:pic>
        <p:nvPicPr>
          <p:cNvPr id="8" name="Picture 7">
            <a:extLst>
              <a:ext uri="{FF2B5EF4-FFF2-40B4-BE49-F238E27FC236}">
                <a16:creationId xmlns:a16="http://schemas.microsoft.com/office/drawing/2014/main" id="{5A4377D2-6C21-E9C3-2673-2652B4CCC8E6}"/>
              </a:ext>
            </a:extLst>
          </p:cNvPr>
          <p:cNvPicPr>
            <a:picLocks noChangeAspect="1"/>
          </p:cNvPicPr>
          <p:nvPr/>
        </p:nvPicPr>
        <p:blipFill>
          <a:blip r:embed="rId3"/>
          <a:stretch>
            <a:fillRect/>
          </a:stretch>
        </p:blipFill>
        <p:spPr>
          <a:xfrm>
            <a:off x="0" y="1499090"/>
            <a:ext cx="5092861" cy="5071731"/>
          </a:xfrm>
          <a:prstGeom prst="rect">
            <a:avLst/>
          </a:prstGeom>
        </p:spPr>
      </p:pic>
    </p:spTree>
    <p:extLst>
      <p:ext uri="{BB962C8B-B14F-4D97-AF65-F5344CB8AC3E}">
        <p14:creationId xmlns:p14="http://schemas.microsoft.com/office/powerpoint/2010/main" val="739346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C5E4A-E4D5-5DAB-62C9-33A72B686A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40A291-84AD-B4C0-ABD2-3F0E3BA0C161}"/>
              </a:ext>
            </a:extLst>
          </p:cNvPr>
          <p:cNvSpPr>
            <a:spLocks noGrp="1"/>
          </p:cNvSpPr>
          <p:nvPr>
            <p:ph type="title"/>
          </p:nvPr>
        </p:nvSpPr>
        <p:spPr/>
        <p:txBody>
          <a:bodyPr/>
          <a:lstStyle/>
          <a:p>
            <a:r>
              <a:rPr lang="en-US" dirty="0"/>
              <a:t>Jiya Parthik Teli</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A5597752-B289-856D-3AB3-C0A7B0ABFC8B}"/>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DAF022E3-DD91-93BD-04F3-C261FA1DAD8F}"/>
              </a:ext>
            </a:extLst>
          </p:cNvPr>
          <p:cNvGraphicFramePr>
            <a:graphicFrameLocks noGrp="1"/>
          </p:cNvGraphicFramePr>
          <p:nvPr>
            <p:ph sz="half" idx="2"/>
            <p:extLst>
              <p:ext uri="{D42A27DB-BD31-4B8C-83A1-F6EECF244321}">
                <p14:modId xmlns:p14="http://schemas.microsoft.com/office/powerpoint/2010/main" val="4278932128"/>
              </p:ext>
            </p:extLst>
          </p:nvPr>
        </p:nvGraphicFramePr>
        <p:xfrm>
          <a:off x="5355916" y="1499090"/>
          <a:ext cx="5997884" cy="3039401"/>
        </p:xfrm>
        <a:graphic>
          <a:graphicData uri="http://schemas.openxmlformats.org/drawingml/2006/table">
            <a:tbl>
              <a:tblPr/>
              <a:tblGrid>
                <a:gridCol w="5997884">
                  <a:extLst>
                    <a:ext uri="{9D8B030D-6E8A-4147-A177-3AD203B41FA5}">
                      <a16:colId xmlns:a16="http://schemas.microsoft.com/office/drawing/2014/main" val="3933278524"/>
                    </a:ext>
                  </a:extLst>
                </a:gridCol>
              </a:tblGrid>
              <a:tr h="3031418">
                <a:tc>
                  <a:txBody>
                    <a:bodyPr/>
                    <a:lstStyle/>
                    <a:p>
                      <a:pPr algn="l" fontAlgn="b">
                        <a:buNone/>
                      </a:pPr>
                      <a:r>
                        <a:rPr lang="en-US" sz="2800" b="0" i="0" u="none" strike="noStrike" dirty="0">
                          <a:solidFill>
                            <a:srgbClr val="000000"/>
                          </a:solidFill>
                          <a:effectLst/>
                          <a:latin typeface="Calibri" panose="020F0502020204030204" pitchFamily="34" charset="0"/>
                        </a:rPr>
                        <a:t>Mrs. Sakthikumar nominates Jiya for her above and beyond efforts in building and sharing knowledge resources with fellow classmates.  Jiya is always steps ahead in anticipating problems and coming up with workarounds to get tasks completed using the right resources.  </a:t>
                      </a:r>
                    </a:p>
                  </a:txBody>
                  <a:tcPr marL="9028" marR="9028" marT="9028" marB="43333" anchor="b">
                    <a:lnL>
                      <a:noFill/>
                    </a:lnL>
                    <a:lnR>
                      <a:noFill/>
                    </a:lnR>
                    <a:lnT>
                      <a:noFill/>
                    </a:lnT>
                    <a:lnB>
                      <a:noFill/>
                    </a:lnB>
                    <a:solidFill>
                      <a:srgbClr val="FFFFFF"/>
                    </a:solidFill>
                  </a:tcPr>
                </a:tc>
                <a:extLst>
                  <a:ext uri="{0D108BD9-81ED-4DB2-BD59-A6C34878D82A}">
                    <a16:rowId xmlns:a16="http://schemas.microsoft.com/office/drawing/2014/main" val="2495248532"/>
                  </a:ext>
                </a:extLst>
              </a:tr>
            </a:tbl>
          </a:graphicData>
        </a:graphic>
      </p:graphicFrame>
      <p:sp>
        <p:nvSpPr>
          <p:cNvPr id="5" name="Rectangle 4">
            <a:extLst>
              <a:ext uri="{FF2B5EF4-FFF2-40B4-BE49-F238E27FC236}">
                <a16:creationId xmlns:a16="http://schemas.microsoft.com/office/drawing/2014/main" id="{2126907F-8F1E-2206-87CC-C0404A98F078}"/>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BEDA594-B1B4-DD26-3594-128F3080F67E}"/>
              </a:ext>
            </a:extLst>
          </p:cNvPr>
          <p:cNvPicPr>
            <a:picLocks noChangeAspect="1"/>
          </p:cNvPicPr>
          <p:nvPr/>
        </p:nvPicPr>
        <p:blipFill>
          <a:blip r:embed="rId2">
            <a:alphaModFix amt="50000"/>
          </a:blip>
          <a:stretch>
            <a:fillRect/>
          </a:stretch>
        </p:blipFill>
        <p:spPr>
          <a:xfrm>
            <a:off x="10735865" y="96653"/>
            <a:ext cx="1359657" cy="1531425"/>
          </a:xfrm>
          <a:prstGeom prst="rect">
            <a:avLst/>
          </a:prstGeom>
        </p:spPr>
      </p:pic>
      <p:pic>
        <p:nvPicPr>
          <p:cNvPr id="8" name="Picture 7">
            <a:extLst>
              <a:ext uri="{FF2B5EF4-FFF2-40B4-BE49-F238E27FC236}">
                <a16:creationId xmlns:a16="http://schemas.microsoft.com/office/drawing/2014/main" id="{D22EE7EE-70AE-40F0-CE23-AFECBA8D81EE}"/>
              </a:ext>
            </a:extLst>
          </p:cNvPr>
          <p:cNvPicPr>
            <a:picLocks noChangeAspect="1"/>
          </p:cNvPicPr>
          <p:nvPr/>
        </p:nvPicPr>
        <p:blipFill>
          <a:blip r:embed="rId3"/>
          <a:stretch>
            <a:fillRect/>
          </a:stretch>
        </p:blipFill>
        <p:spPr>
          <a:xfrm>
            <a:off x="0" y="1499090"/>
            <a:ext cx="5069711" cy="5069711"/>
          </a:xfrm>
          <a:prstGeom prst="rect">
            <a:avLst/>
          </a:prstGeom>
        </p:spPr>
      </p:pic>
    </p:spTree>
    <p:extLst>
      <p:ext uri="{BB962C8B-B14F-4D97-AF65-F5344CB8AC3E}">
        <p14:creationId xmlns:p14="http://schemas.microsoft.com/office/powerpoint/2010/main" val="20414850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CAAC5-9BD8-8355-AE45-961395FDA3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789C16-63A3-8B40-A2FC-D417952F76B2}"/>
              </a:ext>
            </a:extLst>
          </p:cNvPr>
          <p:cNvSpPr>
            <a:spLocks noGrp="1"/>
          </p:cNvSpPr>
          <p:nvPr>
            <p:ph type="title"/>
          </p:nvPr>
        </p:nvSpPr>
        <p:spPr/>
        <p:txBody>
          <a:bodyPr/>
          <a:lstStyle/>
          <a:p>
            <a:r>
              <a:rPr lang="en-US" dirty="0"/>
              <a:t>Jake Robert Torres</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41AC4436-DF23-6178-C2E2-EE85C6553777}"/>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C8448C27-B23F-D5A7-BFE2-8D0DA2B33368}"/>
              </a:ext>
            </a:extLst>
          </p:cNvPr>
          <p:cNvGraphicFramePr>
            <a:graphicFrameLocks noGrp="1"/>
          </p:cNvGraphicFramePr>
          <p:nvPr>
            <p:ph sz="half" idx="2"/>
            <p:extLst>
              <p:ext uri="{D42A27DB-BD31-4B8C-83A1-F6EECF244321}">
                <p14:modId xmlns:p14="http://schemas.microsoft.com/office/powerpoint/2010/main" val="202845139"/>
              </p:ext>
            </p:extLst>
          </p:nvPr>
        </p:nvGraphicFramePr>
        <p:xfrm>
          <a:off x="5266371" y="1412385"/>
          <a:ext cx="5092861" cy="3469005"/>
        </p:xfrm>
        <a:graphic>
          <a:graphicData uri="http://schemas.openxmlformats.org/drawingml/2006/table">
            <a:tbl>
              <a:tblPr/>
              <a:tblGrid>
                <a:gridCol w="5092861">
                  <a:extLst>
                    <a:ext uri="{9D8B030D-6E8A-4147-A177-3AD203B41FA5}">
                      <a16:colId xmlns:a16="http://schemas.microsoft.com/office/drawing/2014/main" val="1130462192"/>
                    </a:ext>
                  </a:extLst>
                </a:gridCol>
              </a:tblGrid>
              <a:tr h="2764875">
                <a:tc>
                  <a:txBody>
                    <a:bodyPr/>
                    <a:lstStyle/>
                    <a:p>
                      <a:pPr algn="l" fontAlgn="b">
                        <a:buNone/>
                      </a:pPr>
                      <a:r>
                        <a:rPr lang="en-US" sz="2800" b="0" i="0" u="none" strike="noStrike" dirty="0">
                          <a:solidFill>
                            <a:srgbClr val="000000"/>
                          </a:solidFill>
                          <a:effectLst/>
                          <a:latin typeface="Calibri" panose="020F0502020204030204" pitchFamily="34" charset="0"/>
                        </a:rPr>
                        <a:t>Mrs. Webster and Mrs. Cossano nominate Jake for consistently demonstrating outstanding engagement in class by actively participating in discussions, asking thoughtful questions and contributing positively to the learning environment.</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2923034726"/>
                  </a:ext>
                </a:extLst>
              </a:tr>
            </a:tbl>
          </a:graphicData>
        </a:graphic>
      </p:graphicFrame>
      <p:sp>
        <p:nvSpPr>
          <p:cNvPr id="5" name="Rectangle 4">
            <a:extLst>
              <a:ext uri="{FF2B5EF4-FFF2-40B4-BE49-F238E27FC236}">
                <a16:creationId xmlns:a16="http://schemas.microsoft.com/office/drawing/2014/main" id="{D02E0240-650E-0F40-E87F-02E899F79259}"/>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370A04-9883-2519-5F13-D6BAF334DE51}"/>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3AF99E47-3156-9651-B475-F18225E67EA2}"/>
              </a:ext>
            </a:extLst>
          </p:cNvPr>
          <p:cNvPicPr>
            <a:picLocks noChangeAspect="1"/>
          </p:cNvPicPr>
          <p:nvPr/>
        </p:nvPicPr>
        <p:blipFill>
          <a:blip r:embed="rId3"/>
          <a:stretch>
            <a:fillRect/>
          </a:stretch>
        </p:blipFill>
        <p:spPr>
          <a:xfrm>
            <a:off x="0" y="1499090"/>
            <a:ext cx="5092861" cy="5071731"/>
          </a:xfrm>
          <a:prstGeom prst="rect">
            <a:avLst/>
          </a:prstGeom>
        </p:spPr>
      </p:pic>
    </p:spTree>
    <p:extLst>
      <p:ext uri="{BB962C8B-B14F-4D97-AF65-F5344CB8AC3E}">
        <p14:creationId xmlns:p14="http://schemas.microsoft.com/office/powerpoint/2010/main" val="16155771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F4C81-9EC5-C570-DA05-CC619E05E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1D8BF-CD3B-EA04-6735-F8D8CC48EE2C}"/>
              </a:ext>
            </a:extLst>
          </p:cNvPr>
          <p:cNvSpPr>
            <a:spLocks noGrp="1"/>
          </p:cNvSpPr>
          <p:nvPr>
            <p:ph type="title"/>
          </p:nvPr>
        </p:nvSpPr>
        <p:spPr/>
        <p:txBody>
          <a:bodyPr/>
          <a:lstStyle/>
          <a:p>
            <a:r>
              <a:rPr lang="en-US" dirty="0"/>
              <a:t>Alyssa Ito </a:t>
            </a:r>
            <a:r>
              <a:rPr lang="en-US" dirty="0" err="1"/>
              <a:t>Tragin</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063DBD66-2EF6-01D9-909D-8152C6A4E37E}"/>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3BCE25DA-EDC0-842B-3823-8406141F6D65}"/>
              </a:ext>
            </a:extLst>
          </p:cNvPr>
          <p:cNvGraphicFramePr>
            <a:graphicFrameLocks noGrp="1"/>
          </p:cNvGraphicFramePr>
          <p:nvPr>
            <p:ph sz="half" idx="2"/>
            <p:extLst>
              <p:ext uri="{D42A27DB-BD31-4B8C-83A1-F6EECF244321}">
                <p14:modId xmlns:p14="http://schemas.microsoft.com/office/powerpoint/2010/main" val="182626488"/>
              </p:ext>
            </p:extLst>
          </p:nvPr>
        </p:nvGraphicFramePr>
        <p:xfrm>
          <a:off x="5341432" y="1512198"/>
          <a:ext cx="6423103" cy="3877925"/>
        </p:xfrm>
        <a:graphic>
          <a:graphicData uri="http://schemas.openxmlformats.org/drawingml/2006/table">
            <a:tbl>
              <a:tblPr/>
              <a:tblGrid>
                <a:gridCol w="6423103">
                  <a:extLst>
                    <a:ext uri="{9D8B030D-6E8A-4147-A177-3AD203B41FA5}">
                      <a16:colId xmlns:a16="http://schemas.microsoft.com/office/drawing/2014/main" val="2562885229"/>
                    </a:ext>
                  </a:extLst>
                </a:gridCol>
              </a:tblGrid>
              <a:tr h="2370451">
                <a:tc>
                  <a:txBody>
                    <a:bodyPr/>
                    <a:lstStyle/>
                    <a:p>
                      <a:pPr algn="l" fontAlgn="b">
                        <a:buNone/>
                      </a:pPr>
                      <a:r>
                        <a:rPr lang="en-US" sz="2800" b="0" i="0" u="none" strike="noStrike" dirty="0">
                          <a:solidFill>
                            <a:srgbClr val="000000"/>
                          </a:solidFill>
                          <a:effectLst/>
                          <a:latin typeface="Calibri" panose="020F0502020204030204" pitchFamily="34" charset="0"/>
                        </a:rPr>
                        <a:t>Kitayama Sensei nominates Alyssa for her outstanding communication skills and leadership. She serves as an excellent liaison between our class and our sister school in Japan, helping to strengthen international connections and collaboration. In addition, she plays an important role in supporting the Japanese Club, fostering a sense of unity and community among all club members.</a:t>
                      </a:r>
                    </a:p>
                  </a:txBody>
                  <a:tcPr marL="6456" marR="6456" marT="6456" marB="30989" anchor="b">
                    <a:lnL>
                      <a:noFill/>
                    </a:lnL>
                    <a:lnR>
                      <a:noFill/>
                    </a:lnR>
                    <a:lnT>
                      <a:noFill/>
                    </a:lnT>
                    <a:lnB>
                      <a:noFill/>
                    </a:lnB>
                    <a:solidFill>
                      <a:srgbClr val="FFFFFF"/>
                    </a:solidFill>
                  </a:tcPr>
                </a:tc>
                <a:extLst>
                  <a:ext uri="{0D108BD9-81ED-4DB2-BD59-A6C34878D82A}">
                    <a16:rowId xmlns:a16="http://schemas.microsoft.com/office/drawing/2014/main" val="1984334259"/>
                  </a:ext>
                </a:extLst>
              </a:tr>
            </a:tbl>
          </a:graphicData>
        </a:graphic>
      </p:graphicFrame>
      <p:sp>
        <p:nvSpPr>
          <p:cNvPr id="5" name="Rectangle 4">
            <a:extLst>
              <a:ext uri="{FF2B5EF4-FFF2-40B4-BE49-F238E27FC236}">
                <a16:creationId xmlns:a16="http://schemas.microsoft.com/office/drawing/2014/main" id="{2086E497-4B10-03DA-DE18-61EABC8489E3}"/>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F9F9831-B4C3-9C2A-FB32-BDE9B82A279A}"/>
              </a:ext>
            </a:extLst>
          </p:cNvPr>
          <p:cNvPicPr>
            <a:picLocks noChangeAspect="1"/>
          </p:cNvPicPr>
          <p:nvPr/>
        </p:nvPicPr>
        <p:blipFill>
          <a:blip r:embed="rId2">
            <a:alphaModFix amt="50000"/>
          </a:blip>
          <a:stretch>
            <a:fillRect/>
          </a:stretch>
        </p:blipFill>
        <p:spPr>
          <a:xfrm>
            <a:off x="10838748" y="96653"/>
            <a:ext cx="1256774" cy="1415545"/>
          </a:xfrm>
          <a:prstGeom prst="rect">
            <a:avLst/>
          </a:prstGeom>
        </p:spPr>
      </p:pic>
      <p:pic>
        <p:nvPicPr>
          <p:cNvPr id="8" name="Picture 7">
            <a:extLst>
              <a:ext uri="{FF2B5EF4-FFF2-40B4-BE49-F238E27FC236}">
                <a16:creationId xmlns:a16="http://schemas.microsoft.com/office/drawing/2014/main" id="{3601F03B-4953-6AC6-7F1B-9CEC84DBA0DE}"/>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105778904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0D754-DCED-D085-9F1E-BE38D7A1BD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7F591-52DA-369F-7DF2-5D25C65A9A4C}"/>
              </a:ext>
            </a:extLst>
          </p:cNvPr>
          <p:cNvSpPr>
            <a:spLocks noGrp="1"/>
          </p:cNvSpPr>
          <p:nvPr>
            <p:ph type="title"/>
          </p:nvPr>
        </p:nvSpPr>
        <p:spPr/>
        <p:txBody>
          <a:bodyPr/>
          <a:lstStyle/>
          <a:p>
            <a:r>
              <a:rPr lang="en-US" dirty="0"/>
              <a:t>Yuchen Xia</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B2B83057-24AB-E677-492F-DF1207E2C416}"/>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79D50409-6FE7-5F27-7EF1-81D487B3722D}"/>
              </a:ext>
            </a:extLst>
          </p:cNvPr>
          <p:cNvGraphicFramePr>
            <a:graphicFrameLocks noGrp="1"/>
          </p:cNvGraphicFramePr>
          <p:nvPr>
            <p:ph sz="half" idx="2"/>
            <p:extLst>
              <p:ext uri="{D42A27DB-BD31-4B8C-83A1-F6EECF244321}">
                <p14:modId xmlns:p14="http://schemas.microsoft.com/office/powerpoint/2010/main" val="1214930140"/>
              </p:ext>
            </p:extLst>
          </p:nvPr>
        </p:nvGraphicFramePr>
        <p:xfrm>
          <a:off x="5377676" y="1412385"/>
          <a:ext cx="5650880" cy="3042285"/>
        </p:xfrm>
        <a:graphic>
          <a:graphicData uri="http://schemas.openxmlformats.org/drawingml/2006/table">
            <a:tbl>
              <a:tblPr/>
              <a:tblGrid>
                <a:gridCol w="5650880">
                  <a:extLst>
                    <a:ext uri="{9D8B030D-6E8A-4147-A177-3AD203B41FA5}">
                      <a16:colId xmlns:a16="http://schemas.microsoft.com/office/drawing/2014/main" val="3420900692"/>
                    </a:ext>
                  </a:extLst>
                </a:gridCol>
              </a:tblGrid>
              <a:tr h="2588608">
                <a:tc>
                  <a:txBody>
                    <a:bodyPr/>
                    <a:lstStyle/>
                    <a:p>
                      <a:pPr algn="l" fontAlgn="b">
                        <a:buNone/>
                      </a:pPr>
                      <a:r>
                        <a:rPr lang="en-US" sz="2800" b="0" i="0" u="none" strike="noStrike" dirty="0">
                          <a:solidFill>
                            <a:srgbClr val="000000"/>
                          </a:solidFill>
                          <a:effectLst/>
                          <a:latin typeface="Calibri" panose="020F0502020204030204" pitchFamily="34" charset="0"/>
                        </a:rPr>
                        <a:t>Mrs. Webster nominates Yuchen for his positive attitude and academic growth. Mrs. Webster has seen tremendous achievement with Yuchen over the past three years. She is so proud of his success in and out of the classroom. </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031294608"/>
                  </a:ext>
                </a:extLst>
              </a:tr>
            </a:tbl>
          </a:graphicData>
        </a:graphic>
      </p:graphicFrame>
      <p:sp>
        <p:nvSpPr>
          <p:cNvPr id="5" name="Rectangle 4">
            <a:extLst>
              <a:ext uri="{FF2B5EF4-FFF2-40B4-BE49-F238E27FC236}">
                <a16:creationId xmlns:a16="http://schemas.microsoft.com/office/drawing/2014/main" id="{88A5EF7E-B7DF-A092-7124-877EFD97A484}"/>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C64222B-6672-A64B-4A01-8E3FFF17A71E}"/>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D903405D-4FBE-6117-6BAF-40813B82C7DA}"/>
              </a:ext>
            </a:extLst>
          </p:cNvPr>
          <p:cNvPicPr>
            <a:picLocks noChangeAspect="1"/>
          </p:cNvPicPr>
          <p:nvPr/>
        </p:nvPicPr>
        <p:blipFill>
          <a:blip r:embed="rId3"/>
          <a:stretch>
            <a:fillRect/>
          </a:stretch>
        </p:blipFill>
        <p:spPr>
          <a:xfrm>
            <a:off x="0" y="1412385"/>
            <a:ext cx="5181600" cy="5160101"/>
          </a:xfrm>
          <a:prstGeom prst="rect">
            <a:avLst/>
          </a:prstGeom>
        </p:spPr>
      </p:pic>
    </p:spTree>
    <p:extLst>
      <p:ext uri="{BB962C8B-B14F-4D97-AF65-F5344CB8AC3E}">
        <p14:creationId xmlns:p14="http://schemas.microsoft.com/office/powerpoint/2010/main" val="23718933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2B5FC-41AB-45FE-38E9-F7A80CECE7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D856F-7FDC-1928-695F-F4AC2B05B3DA}"/>
              </a:ext>
            </a:extLst>
          </p:cNvPr>
          <p:cNvSpPr>
            <a:spLocks noGrp="1"/>
          </p:cNvSpPr>
          <p:nvPr>
            <p:ph type="title"/>
          </p:nvPr>
        </p:nvSpPr>
        <p:spPr/>
        <p:txBody>
          <a:bodyPr/>
          <a:lstStyle/>
          <a:p>
            <a:r>
              <a:rPr lang="en-US" dirty="0"/>
              <a:t>Amogh Viraj Yelamaneni</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B38799BD-12D6-5DE1-881A-A7319613B005}"/>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9D4F0906-4334-7AB4-B535-52EC206686EE}"/>
              </a:ext>
            </a:extLst>
          </p:cNvPr>
          <p:cNvGraphicFramePr>
            <a:graphicFrameLocks noGrp="1"/>
          </p:cNvGraphicFramePr>
          <p:nvPr>
            <p:ph sz="half" idx="2"/>
            <p:extLst>
              <p:ext uri="{D42A27DB-BD31-4B8C-83A1-F6EECF244321}">
                <p14:modId xmlns:p14="http://schemas.microsoft.com/office/powerpoint/2010/main" val="243326411"/>
              </p:ext>
            </p:extLst>
          </p:nvPr>
        </p:nvGraphicFramePr>
        <p:xfrm>
          <a:off x="5286873" y="1512198"/>
          <a:ext cx="6210033" cy="3884144"/>
        </p:xfrm>
        <a:graphic>
          <a:graphicData uri="http://schemas.openxmlformats.org/drawingml/2006/table">
            <a:tbl>
              <a:tblPr/>
              <a:tblGrid>
                <a:gridCol w="6210033">
                  <a:extLst>
                    <a:ext uri="{9D8B030D-6E8A-4147-A177-3AD203B41FA5}">
                      <a16:colId xmlns:a16="http://schemas.microsoft.com/office/drawing/2014/main" val="402125856"/>
                    </a:ext>
                  </a:extLst>
                </a:gridCol>
              </a:tblGrid>
              <a:tr h="2404269">
                <a:tc>
                  <a:txBody>
                    <a:bodyPr/>
                    <a:lstStyle/>
                    <a:p>
                      <a:pPr algn="l" fontAlgn="b">
                        <a:buNone/>
                      </a:pPr>
                      <a:r>
                        <a:rPr lang="en-US" sz="2800" b="0" i="0" u="none" strike="noStrike" dirty="0">
                          <a:solidFill>
                            <a:srgbClr val="000000"/>
                          </a:solidFill>
                          <a:effectLst/>
                          <a:latin typeface="Calibri" panose="020F0502020204030204" pitchFamily="34" charset="0"/>
                        </a:rPr>
                        <a:t>Dr. Sharma nominates Amogh for actively participating in every lesson. Amogh takes a hands-on approach to lab work, drives group discussions, and looks for connections between classroom chemistry and real-world environmental or industrial issues. Amogh also has a good understanding of concepts and was helpful to other students.</a:t>
                      </a:r>
                    </a:p>
                  </a:txBody>
                  <a:tcPr marL="7528" marR="7528" marT="7528" marB="36136" anchor="b">
                    <a:lnL>
                      <a:noFill/>
                    </a:lnL>
                    <a:lnR>
                      <a:noFill/>
                    </a:lnR>
                    <a:lnT>
                      <a:noFill/>
                    </a:lnT>
                    <a:lnB>
                      <a:noFill/>
                    </a:lnB>
                    <a:solidFill>
                      <a:srgbClr val="FFFFFF"/>
                    </a:solidFill>
                  </a:tcPr>
                </a:tc>
                <a:extLst>
                  <a:ext uri="{0D108BD9-81ED-4DB2-BD59-A6C34878D82A}">
                    <a16:rowId xmlns:a16="http://schemas.microsoft.com/office/drawing/2014/main" val="3536173281"/>
                  </a:ext>
                </a:extLst>
              </a:tr>
            </a:tbl>
          </a:graphicData>
        </a:graphic>
      </p:graphicFrame>
      <p:sp>
        <p:nvSpPr>
          <p:cNvPr id="5" name="Rectangle 4">
            <a:extLst>
              <a:ext uri="{FF2B5EF4-FFF2-40B4-BE49-F238E27FC236}">
                <a16:creationId xmlns:a16="http://schemas.microsoft.com/office/drawing/2014/main" id="{3A139A88-F311-5614-5D81-6A3564FDCD56}"/>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A3336A-83BB-8F39-4402-2F194AA6D03A}"/>
              </a:ext>
            </a:extLst>
          </p:cNvPr>
          <p:cNvPicPr>
            <a:picLocks noChangeAspect="1"/>
          </p:cNvPicPr>
          <p:nvPr/>
        </p:nvPicPr>
        <p:blipFill>
          <a:blip r:embed="rId2">
            <a:alphaModFix amt="50000"/>
          </a:blip>
          <a:stretch>
            <a:fillRect/>
          </a:stretch>
        </p:blipFill>
        <p:spPr>
          <a:xfrm>
            <a:off x="10827834" y="96653"/>
            <a:ext cx="1267688" cy="1427838"/>
          </a:xfrm>
          <a:prstGeom prst="rect">
            <a:avLst/>
          </a:prstGeom>
        </p:spPr>
      </p:pic>
      <p:pic>
        <p:nvPicPr>
          <p:cNvPr id="8" name="Picture 7">
            <a:extLst>
              <a:ext uri="{FF2B5EF4-FFF2-40B4-BE49-F238E27FC236}">
                <a16:creationId xmlns:a16="http://schemas.microsoft.com/office/drawing/2014/main" id="{28F5C7EB-5842-A2AD-B625-90CAF067D527}"/>
              </a:ext>
            </a:extLst>
          </p:cNvPr>
          <p:cNvPicPr>
            <a:picLocks noChangeAspect="1"/>
          </p:cNvPicPr>
          <p:nvPr/>
        </p:nvPicPr>
        <p:blipFill>
          <a:blip r:embed="rId3"/>
          <a:stretch>
            <a:fillRect/>
          </a:stretch>
        </p:blipFill>
        <p:spPr>
          <a:xfrm>
            <a:off x="0" y="1499090"/>
            <a:ext cx="5092861" cy="5092861"/>
          </a:xfrm>
          <a:prstGeom prst="rect">
            <a:avLst/>
          </a:prstGeom>
        </p:spPr>
      </p:pic>
    </p:spTree>
    <p:extLst>
      <p:ext uri="{BB962C8B-B14F-4D97-AF65-F5344CB8AC3E}">
        <p14:creationId xmlns:p14="http://schemas.microsoft.com/office/powerpoint/2010/main" val="7463085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83093-563F-08F1-175D-D16207F007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820AE3-38A8-F303-E941-400F15A0DFDD}"/>
              </a:ext>
            </a:extLst>
          </p:cNvPr>
          <p:cNvSpPr>
            <a:spLocks noGrp="1"/>
          </p:cNvSpPr>
          <p:nvPr>
            <p:ph type="title"/>
          </p:nvPr>
        </p:nvSpPr>
        <p:spPr/>
        <p:txBody>
          <a:bodyPr/>
          <a:lstStyle/>
          <a:p>
            <a:r>
              <a:rPr lang="en-US" dirty="0"/>
              <a:t>Selena Yu</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66F2A979-4E90-4FC0-94CC-A024CD96653A}"/>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703B9A8A-7C66-1311-DB24-9255096C1580}"/>
              </a:ext>
            </a:extLst>
          </p:cNvPr>
          <p:cNvGraphicFramePr>
            <a:graphicFrameLocks noGrp="1"/>
          </p:cNvGraphicFramePr>
          <p:nvPr>
            <p:ph sz="half" idx="2"/>
            <p:extLst>
              <p:ext uri="{D42A27DB-BD31-4B8C-83A1-F6EECF244321}">
                <p14:modId xmlns:p14="http://schemas.microsoft.com/office/powerpoint/2010/main" val="419166015"/>
              </p:ext>
            </p:extLst>
          </p:nvPr>
        </p:nvGraphicFramePr>
        <p:xfrm>
          <a:off x="5319131" y="1499090"/>
          <a:ext cx="6445405" cy="3690334"/>
        </p:xfrm>
        <a:graphic>
          <a:graphicData uri="http://schemas.openxmlformats.org/drawingml/2006/table">
            <a:tbl>
              <a:tblPr/>
              <a:tblGrid>
                <a:gridCol w="6445405">
                  <a:extLst>
                    <a:ext uri="{9D8B030D-6E8A-4147-A177-3AD203B41FA5}">
                      <a16:colId xmlns:a16="http://schemas.microsoft.com/office/drawing/2014/main" val="3005975914"/>
                    </a:ext>
                  </a:extLst>
                </a:gridCol>
              </a:tblGrid>
              <a:tr h="2075041">
                <a:tc>
                  <a:txBody>
                    <a:bodyPr/>
                    <a:lstStyle/>
                    <a:p>
                      <a:pPr algn="l" fontAlgn="b">
                        <a:buNone/>
                      </a:pPr>
                      <a:r>
                        <a:rPr lang="en-US" sz="2400" b="0" i="0" u="none" strike="noStrike" dirty="0">
                          <a:solidFill>
                            <a:srgbClr val="000000"/>
                          </a:solidFill>
                          <a:effectLst/>
                          <a:latin typeface="Calibri" panose="020F0502020204030204" pitchFamily="34" charset="0"/>
                        </a:rPr>
                        <a:t>Dr. Kamath "Dr. K" nominates Selena for a fantastic year in Chemistry. Dr. K says, "Selena, you aced the content, exceled at the practice problems and throughout all this, you remained kind and helpful to your peers. you were always ready to help. Your cheerful, enthusiastic presence always added joy to the classroom. I wish you luck for the rest of your high school years and hope that you continue to grow and spread that positivity you brought to my class each day."</a:t>
                      </a:r>
                    </a:p>
                  </a:txBody>
                  <a:tcPr marL="5644" marR="5644" marT="5644" marB="27090" anchor="b">
                    <a:lnL>
                      <a:noFill/>
                    </a:lnL>
                    <a:lnR>
                      <a:noFill/>
                    </a:lnR>
                    <a:lnT>
                      <a:noFill/>
                    </a:lnT>
                    <a:lnB>
                      <a:noFill/>
                    </a:lnB>
                    <a:solidFill>
                      <a:srgbClr val="FFFFFF"/>
                    </a:solidFill>
                  </a:tcPr>
                </a:tc>
                <a:extLst>
                  <a:ext uri="{0D108BD9-81ED-4DB2-BD59-A6C34878D82A}">
                    <a16:rowId xmlns:a16="http://schemas.microsoft.com/office/drawing/2014/main" val="2018501697"/>
                  </a:ext>
                </a:extLst>
              </a:tr>
            </a:tbl>
          </a:graphicData>
        </a:graphic>
      </p:graphicFrame>
      <p:sp>
        <p:nvSpPr>
          <p:cNvPr id="5" name="Rectangle 4">
            <a:extLst>
              <a:ext uri="{FF2B5EF4-FFF2-40B4-BE49-F238E27FC236}">
                <a16:creationId xmlns:a16="http://schemas.microsoft.com/office/drawing/2014/main" id="{C4B26D61-B36C-B3B0-41D5-E39837BC8A20}"/>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A241DB7-AC26-93E2-D8B6-8FC2B5DA168C}"/>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F263EC8C-9350-F404-37DD-598E1830C900}"/>
              </a:ext>
            </a:extLst>
          </p:cNvPr>
          <p:cNvPicPr>
            <a:picLocks noChangeAspect="1"/>
          </p:cNvPicPr>
          <p:nvPr/>
        </p:nvPicPr>
        <p:blipFill>
          <a:blip r:embed="rId3"/>
          <a:stretch>
            <a:fillRect/>
          </a:stretch>
        </p:blipFill>
        <p:spPr>
          <a:xfrm>
            <a:off x="0" y="1499090"/>
            <a:ext cx="5092861" cy="5071731"/>
          </a:xfrm>
          <a:prstGeom prst="rect">
            <a:avLst/>
          </a:prstGeom>
        </p:spPr>
      </p:pic>
    </p:spTree>
    <p:extLst>
      <p:ext uri="{BB962C8B-B14F-4D97-AF65-F5344CB8AC3E}">
        <p14:creationId xmlns:p14="http://schemas.microsoft.com/office/powerpoint/2010/main" val="11162764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FE78F4-63AE-05F0-4B3E-4E2F790AD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AD7E0F-016B-B042-89F4-629D97419743}"/>
              </a:ext>
            </a:extLst>
          </p:cNvPr>
          <p:cNvSpPr>
            <a:spLocks noGrp="1"/>
          </p:cNvSpPr>
          <p:nvPr>
            <p:ph type="title"/>
          </p:nvPr>
        </p:nvSpPr>
        <p:spPr/>
        <p:txBody>
          <a:bodyPr/>
          <a:lstStyle/>
          <a:p>
            <a:r>
              <a:rPr lang="en-US" dirty="0"/>
              <a:t>Abigail Louise Yuly</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D9B207E5-981F-A421-BFA1-AC725AF882D4}"/>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21A8546F-0AE8-2A8B-40D6-676C50316293}"/>
              </a:ext>
            </a:extLst>
          </p:cNvPr>
          <p:cNvGraphicFramePr>
            <a:graphicFrameLocks noGrp="1"/>
          </p:cNvGraphicFramePr>
          <p:nvPr>
            <p:ph sz="half" idx="2"/>
            <p:extLst>
              <p:ext uri="{D42A27DB-BD31-4B8C-83A1-F6EECF244321}">
                <p14:modId xmlns:p14="http://schemas.microsoft.com/office/powerpoint/2010/main" val="626174865"/>
              </p:ext>
            </p:extLst>
          </p:nvPr>
        </p:nvGraphicFramePr>
        <p:xfrm>
          <a:off x="5272082" y="1512198"/>
          <a:ext cx="6378498" cy="3457424"/>
        </p:xfrm>
        <a:graphic>
          <a:graphicData uri="http://schemas.openxmlformats.org/drawingml/2006/table">
            <a:tbl>
              <a:tblPr/>
              <a:tblGrid>
                <a:gridCol w="6378498">
                  <a:extLst>
                    <a:ext uri="{9D8B030D-6E8A-4147-A177-3AD203B41FA5}">
                      <a16:colId xmlns:a16="http://schemas.microsoft.com/office/drawing/2014/main" val="3518619026"/>
                    </a:ext>
                  </a:extLst>
                </a:gridCol>
              </a:tblGrid>
              <a:tr h="2240583">
                <a:tc>
                  <a:txBody>
                    <a:bodyPr/>
                    <a:lstStyle/>
                    <a:p>
                      <a:pPr algn="l" fontAlgn="b">
                        <a:buNone/>
                      </a:pPr>
                      <a:r>
                        <a:rPr lang="en-US" sz="2800" b="0" i="0" u="none" strike="noStrike" dirty="0">
                          <a:solidFill>
                            <a:srgbClr val="000000"/>
                          </a:solidFill>
                          <a:effectLst/>
                          <a:latin typeface="Calibri" panose="020F0502020204030204" pitchFamily="34" charset="0"/>
                        </a:rPr>
                        <a:t>Ms. Mackonya nominates Abbey who demonstrates the learner profile trait of Reflective. She has made tremendous growth this year and continues to show a positive attitude toward learning. Abbey enjoys coming to school and has greatly improved her ability to follow directions and stay focused on her work.</a:t>
                      </a:r>
                    </a:p>
                  </a:txBody>
                  <a:tcPr marL="7528" marR="7528" marT="7528" marB="36136" anchor="b">
                    <a:lnL>
                      <a:noFill/>
                    </a:lnL>
                    <a:lnR>
                      <a:noFill/>
                    </a:lnR>
                    <a:lnT>
                      <a:noFill/>
                    </a:lnT>
                    <a:lnB>
                      <a:noFill/>
                    </a:lnB>
                    <a:solidFill>
                      <a:srgbClr val="FFFFFF"/>
                    </a:solidFill>
                  </a:tcPr>
                </a:tc>
                <a:extLst>
                  <a:ext uri="{0D108BD9-81ED-4DB2-BD59-A6C34878D82A}">
                    <a16:rowId xmlns:a16="http://schemas.microsoft.com/office/drawing/2014/main" val="1554429397"/>
                  </a:ext>
                </a:extLst>
              </a:tr>
            </a:tbl>
          </a:graphicData>
        </a:graphic>
      </p:graphicFrame>
      <p:sp>
        <p:nvSpPr>
          <p:cNvPr id="5" name="Rectangle 4">
            <a:extLst>
              <a:ext uri="{FF2B5EF4-FFF2-40B4-BE49-F238E27FC236}">
                <a16:creationId xmlns:a16="http://schemas.microsoft.com/office/drawing/2014/main" id="{068E1102-BA27-83A7-EB53-04857E2C0CEB}"/>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D153F67-4C22-6E8A-21CA-4F9F1B10DE4B}"/>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E6C20134-E655-5D53-BDD0-13B3261D1877}"/>
              </a:ext>
            </a:extLst>
          </p:cNvPr>
          <p:cNvPicPr>
            <a:picLocks noChangeAspect="1"/>
          </p:cNvPicPr>
          <p:nvPr/>
        </p:nvPicPr>
        <p:blipFill>
          <a:blip r:embed="rId3"/>
          <a:stretch>
            <a:fillRect/>
          </a:stretch>
        </p:blipFill>
        <p:spPr>
          <a:xfrm>
            <a:off x="0" y="1499090"/>
            <a:ext cx="5081286" cy="5081286"/>
          </a:xfrm>
          <a:prstGeom prst="rect">
            <a:avLst/>
          </a:prstGeom>
        </p:spPr>
      </p:pic>
    </p:spTree>
    <p:extLst>
      <p:ext uri="{BB962C8B-B14F-4D97-AF65-F5344CB8AC3E}">
        <p14:creationId xmlns:p14="http://schemas.microsoft.com/office/powerpoint/2010/main" val="2648566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C402-5A2C-7699-C6B7-0B3FA9618B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E223EB-C6CE-83CC-8F15-E9064F641E93}"/>
              </a:ext>
            </a:extLst>
          </p:cNvPr>
          <p:cNvSpPr>
            <a:spLocks noGrp="1"/>
          </p:cNvSpPr>
          <p:nvPr>
            <p:ph type="title"/>
          </p:nvPr>
        </p:nvSpPr>
        <p:spPr/>
        <p:txBody>
          <a:bodyPr/>
          <a:lstStyle/>
          <a:p>
            <a:r>
              <a:rPr lang="en-US" dirty="0"/>
              <a:t>Rowen Bushong</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2B7038E-109E-7835-083E-E5037C71B13F}"/>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7" name="Content Placeholder 6">
            <a:extLst>
              <a:ext uri="{FF2B5EF4-FFF2-40B4-BE49-F238E27FC236}">
                <a16:creationId xmlns:a16="http://schemas.microsoft.com/office/drawing/2014/main" id="{800C53AC-F18F-F6F2-FDB1-F9B4EE38CF8C}"/>
              </a:ext>
            </a:extLst>
          </p:cNvPr>
          <p:cNvGraphicFramePr>
            <a:graphicFrameLocks noGrp="1"/>
          </p:cNvGraphicFramePr>
          <p:nvPr>
            <p:ph sz="half" idx="2"/>
            <p:extLst>
              <p:ext uri="{D42A27DB-BD31-4B8C-83A1-F6EECF244321}">
                <p14:modId xmlns:p14="http://schemas.microsoft.com/office/powerpoint/2010/main" val="3164054943"/>
              </p:ext>
            </p:extLst>
          </p:nvPr>
        </p:nvGraphicFramePr>
        <p:xfrm>
          <a:off x="5262039" y="1425566"/>
          <a:ext cx="6558254" cy="4724735"/>
        </p:xfrm>
        <a:graphic>
          <a:graphicData uri="http://schemas.openxmlformats.org/drawingml/2006/table">
            <a:tbl>
              <a:tblPr/>
              <a:tblGrid>
                <a:gridCol w="6558254">
                  <a:extLst>
                    <a:ext uri="{9D8B030D-6E8A-4147-A177-3AD203B41FA5}">
                      <a16:colId xmlns:a16="http://schemas.microsoft.com/office/drawing/2014/main" val="425664666"/>
                    </a:ext>
                  </a:extLst>
                </a:gridCol>
              </a:tblGrid>
              <a:tr h="4664385">
                <a:tc>
                  <a:txBody>
                    <a:bodyPr/>
                    <a:lstStyle/>
                    <a:p>
                      <a:pPr algn="l" fontAlgn="b">
                        <a:buNone/>
                      </a:pPr>
                      <a:r>
                        <a:rPr lang="en-US" sz="2800" b="0" i="0" u="none" strike="noStrike" dirty="0">
                          <a:solidFill>
                            <a:srgbClr val="000000"/>
                          </a:solidFill>
                          <a:effectLst/>
                          <a:latin typeface="Calibri" panose="020F0502020204030204" pitchFamily="34" charset="0"/>
                        </a:rPr>
                        <a:t>Mrs. Wagstaffe nominates Rowen for their incredible engagement in Skyline's Theatre Department. When faced with a challenge, Rowen sought out and learned new software to optimize our resources and make our plays look beautiful. Rowen's work as a designer highlights not only their technical and creative skills but their willingness to take initiative in pursuit of their passions. Rowen steps up out of a genuine desire to make our theatre community stronger.</a:t>
                      </a:r>
                    </a:p>
                  </a:txBody>
                  <a:tcPr marL="5313" marR="5313" marT="5313" marB="25502" anchor="b">
                    <a:lnL>
                      <a:noFill/>
                    </a:lnL>
                    <a:lnR>
                      <a:noFill/>
                    </a:lnR>
                    <a:lnT>
                      <a:noFill/>
                    </a:lnT>
                    <a:lnB>
                      <a:noFill/>
                    </a:lnB>
                    <a:solidFill>
                      <a:srgbClr val="FFFFFF"/>
                    </a:solidFill>
                  </a:tcPr>
                </a:tc>
                <a:extLst>
                  <a:ext uri="{0D108BD9-81ED-4DB2-BD59-A6C34878D82A}">
                    <a16:rowId xmlns:a16="http://schemas.microsoft.com/office/drawing/2014/main" val="2368356849"/>
                  </a:ext>
                </a:extLst>
              </a:tr>
            </a:tbl>
          </a:graphicData>
        </a:graphic>
      </p:graphicFrame>
      <p:sp>
        <p:nvSpPr>
          <p:cNvPr id="5" name="Rectangle 4">
            <a:extLst>
              <a:ext uri="{FF2B5EF4-FFF2-40B4-BE49-F238E27FC236}">
                <a16:creationId xmlns:a16="http://schemas.microsoft.com/office/drawing/2014/main" id="{14FCD6AB-F9FE-25C4-111B-3EF622B2CC31}"/>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590B490-9B74-781C-6850-5707968BDB36}"/>
              </a:ext>
            </a:extLst>
          </p:cNvPr>
          <p:cNvPicPr>
            <a:picLocks noChangeAspect="1"/>
          </p:cNvPicPr>
          <p:nvPr/>
        </p:nvPicPr>
        <p:blipFill>
          <a:blip r:embed="rId2">
            <a:alphaModFix amt="50000"/>
          </a:blip>
          <a:stretch>
            <a:fillRect/>
          </a:stretch>
        </p:blipFill>
        <p:spPr>
          <a:xfrm>
            <a:off x="11205638" y="96653"/>
            <a:ext cx="889884" cy="1002305"/>
          </a:xfrm>
          <a:prstGeom prst="rect">
            <a:avLst/>
          </a:prstGeom>
        </p:spPr>
      </p:pic>
      <p:pic>
        <p:nvPicPr>
          <p:cNvPr id="8" name="Picture 7">
            <a:extLst>
              <a:ext uri="{FF2B5EF4-FFF2-40B4-BE49-F238E27FC236}">
                <a16:creationId xmlns:a16="http://schemas.microsoft.com/office/drawing/2014/main" id="{49A804A5-054E-1F4F-7A9B-A0658BE2247B}"/>
              </a:ext>
            </a:extLst>
          </p:cNvPr>
          <p:cNvPicPr>
            <a:picLocks noChangeAspect="1"/>
          </p:cNvPicPr>
          <p:nvPr/>
        </p:nvPicPr>
        <p:blipFill>
          <a:blip r:embed="rId3"/>
          <a:stretch>
            <a:fillRect/>
          </a:stretch>
        </p:blipFill>
        <p:spPr>
          <a:xfrm>
            <a:off x="0" y="1499090"/>
            <a:ext cx="5112324" cy="5091113"/>
          </a:xfrm>
          <a:prstGeom prst="rect">
            <a:avLst/>
          </a:prstGeom>
        </p:spPr>
      </p:pic>
    </p:spTree>
    <p:extLst>
      <p:ext uri="{BB962C8B-B14F-4D97-AF65-F5344CB8AC3E}">
        <p14:creationId xmlns:p14="http://schemas.microsoft.com/office/powerpoint/2010/main" val="139562995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F2C75-EC5D-ECB9-0350-ECBE6108D5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0573DF-6300-1ED5-1A95-FF8171F830F1}"/>
              </a:ext>
            </a:extLst>
          </p:cNvPr>
          <p:cNvSpPr>
            <a:spLocks noGrp="1"/>
          </p:cNvSpPr>
          <p:nvPr>
            <p:ph type="title"/>
          </p:nvPr>
        </p:nvSpPr>
        <p:spPr/>
        <p:txBody>
          <a:bodyPr/>
          <a:lstStyle/>
          <a:p>
            <a:r>
              <a:rPr lang="en-US" dirty="0"/>
              <a:t>Marya Zait</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DE2136D4-39CA-6125-9E1B-D3DDFE3DB327}"/>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5CC59634-C5B6-F5D2-FFCB-F5FFE4B033FC}"/>
              </a:ext>
            </a:extLst>
          </p:cNvPr>
          <p:cNvGraphicFramePr>
            <a:graphicFrameLocks noGrp="1"/>
          </p:cNvGraphicFramePr>
          <p:nvPr>
            <p:ph sz="half" idx="2"/>
            <p:extLst>
              <p:ext uri="{D42A27DB-BD31-4B8C-83A1-F6EECF244321}">
                <p14:modId xmlns:p14="http://schemas.microsoft.com/office/powerpoint/2010/main" val="4146373987"/>
              </p:ext>
            </p:extLst>
          </p:nvPr>
        </p:nvGraphicFramePr>
        <p:xfrm>
          <a:off x="5475248" y="1512198"/>
          <a:ext cx="6501161" cy="3688415"/>
        </p:xfrm>
        <a:graphic>
          <a:graphicData uri="http://schemas.openxmlformats.org/drawingml/2006/table">
            <a:tbl>
              <a:tblPr/>
              <a:tblGrid>
                <a:gridCol w="6501161">
                  <a:extLst>
                    <a:ext uri="{9D8B030D-6E8A-4147-A177-3AD203B41FA5}">
                      <a16:colId xmlns:a16="http://schemas.microsoft.com/office/drawing/2014/main" val="3918138046"/>
                    </a:ext>
                  </a:extLst>
                </a:gridCol>
              </a:tblGrid>
              <a:tr h="1850290">
                <a:tc>
                  <a:txBody>
                    <a:bodyPr/>
                    <a:lstStyle/>
                    <a:p>
                      <a:pPr algn="l" fontAlgn="b">
                        <a:buNone/>
                      </a:pPr>
                      <a:r>
                        <a:rPr lang="en-US" sz="2400" b="0" i="0" u="none" strike="noStrike" dirty="0">
                          <a:solidFill>
                            <a:srgbClr val="000000"/>
                          </a:solidFill>
                          <a:effectLst/>
                          <a:latin typeface="Calibri" panose="020F0502020204030204" pitchFamily="34" charset="0"/>
                        </a:rPr>
                        <a:t>Dr. Kamath "Dr. K" nominates Marya for her intellectual contribution to classroom discussions in her first period class. Dr. K says "I always looked forward to your deep questions and was very proud of the higher order thinking skills you consistently demonstrated. Keep working hard and thinking deep! I wish you luck for the rest of your high school years and hope that you continue your pursuit of knowledge and makes us proud with your curiosity, hard work and dedication."</a:t>
                      </a:r>
                    </a:p>
                  </a:txBody>
                  <a:tcPr marL="5313" marR="5313" marT="5313" marB="25502" anchor="b">
                    <a:lnL>
                      <a:noFill/>
                    </a:lnL>
                    <a:lnR>
                      <a:noFill/>
                    </a:lnR>
                    <a:lnT>
                      <a:noFill/>
                    </a:lnT>
                    <a:lnB>
                      <a:noFill/>
                    </a:lnB>
                    <a:solidFill>
                      <a:srgbClr val="FFFFFF"/>
                    </a:solidFill>
                  </a:tcPr>
                </a:tc>
                <a:extLst>
                  <a:ext uri="{0D108BD9-81ED-4DB2-BD59-A6C34878D82A}">
                    <a16:rowId xmlns:a16="http://schemas.microsoft.com/office/drawing/2014/main" val="3706632067"/>
                  </a:ext>
                </a:extLst>
              </a:tr>
            </a:tbl>
          </a:graphicData>
        </a:graphic>
      </p:graphicFrame>
      <p:sp>
        <p:nvSpPr>
          <p:cNvPr id="5" name="Rectangle 4">
            <a:extLst>
              <a:ext uri="{FF2B5EF4-FFF2-40B4-BE49-F238E27FC236}">
                <a16:creationId xmlns:a16="http://schemas.microsoft.com/office/drawing/2014/main" id="{8EFD2F58-F4CA-72DD-7173-840152AEF9E6}"/>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F8D7BEE-142A-A4B3-654C-3751A3850D82}"/>
              </a:ext>
            </a:extLst>
          </p:cNvPr>
          <p:cNvPicPr>
            <a:picLocks noChangeAspect="1"/>
          </p:cNvPicPr>
          <p:nvPr/>
        </p:nvPicPr>
        <p:blipFill>
          <a:blip r:embed="rId2">
            <a:alphaModFix amt="50000"/>
          </a:blip>
          <a:stretch>
            <a:fillRect/>
          </a:stretch>
        </p:blipFill>
        <p:spPr>
          <a:xfrm>
            <a:off x="10850386" y="96653"/>
            <a:ext cx="1245136" cy="1402437"/>
          </a:xfrm>
          <a:prstGeom prst="rect">
            <a:avLst/>
          </a:prstGeom>
        </p:spPr>
      </p:pic>
      <p:pic>
        <p:nvPicPr>
          <p:cNvPr id="8" name="Picture 7">
            <a:extLst>
              <a:ext uri="{FF2B5EF4-FFF2-40B4-BE49-F238E27FC236}">
                <a16:creationId xmlns:a16="http://schemas.microsoft.com/office/drawing/2014/main" id="{EB4D0AAB-C164-637C-94E9-8C9459455F94}"/>
              </a:ext>
            </a:extLst>
          </p:cNvPr>
          <p:cNvPicPr>
            <a:picLocks noChangeAspect="1"/>
          </p:cNvPicPr>
          <p:nvPr/>
        </p:nvPicPr>
        <p:blipFill>
          <a:blip r:embed="rId3"/>
          <a:stretch>
            <a:fillRect/>
          </a:stretch>
        </p:blipFill>
        <p:spPr>
          <a:xfrm>
            <a:off x="0" y="1412385"/>
            <a:ext cx="5181600" cy="5160101"/>
          </a:xfrm>
          <a:prstGeom prst="rect">
            <a:avLst/>
          </a:prstGeom>
        </p:spPr>
      </p:pic>
    </p:spTree>
    <p:extLst>
      <p:ext uri="{BB962C8B-B14F-4D97-AF65-F5344CB8AC3E}">
        <p14:creationId xmlns:p14="http://schemas.microsoft.com/office/powerpoint/2010/main" val="38651707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8FCAD-FBC7-8C89-9465-2D5E44C3EF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F53DE-7A52-CB68-F6CB-502C731D84DA}"/>
              </a:ext>
            </a:extLst>
          </p:cNvPr>
          <p:cNvSpPr>
            <a:spLocks noGrp="1"/>
          </p:cNvSpPr>
          <p:nvPr>
            <p:ph type="title"/>
          </p:nvPr>
        </p:nvSpPr>
        <p:spPr/>
        <p:txBody>
          <a:bodyPr/>
          <a:lstStyle/>
          <a:p>
            <a:r>
              <a:rPr lang="en-US" dirty="0" err="1"/>
              <a:t>Zhebin</a:t>
            </a:r>
            <a:r>
              <a:rPr lang="en-US" dirty="0"/>
              <a:t> Zhang</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D0304023-1F14-7955-296F-E59BEAA2F5C1}"/>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9" name="Content Placeholder 8">
            <a:extLst>
              <a:ext uri="{FF2B5EF4-FFF2-40B4-BE49-F238E27FC236}">
                <a16:creationId xmlns:a16="http://schemas.microsoft.com/office/drawing/2014/main" id="{693D4AE7-D077-562C-DE14-B8D8C11C2034}"/>
              </a:ext>
            </a:extLst>
          </p:cNvPr>
          <p:cNvGraphicFramePr>
            <a:graphicFrameLocks noGrp="1"/>
          </p:cNvGraphicFramePr>
          <p:nvPr>
            <p:ph sz="half" idx="2"/>
            <p:extLst>
              <p:ext uri="{D42A27DB-BD31-4B8C-83A1-F6EECF244321}">
                <p14:modId xmlns:p14="http://schemas.microsoft.com/office/powerpoint/2010/main" val="913512437"/>
              </p:ext>
            </p:extLst>
          </p:nvPr>
        </p:nvGraphicFramePr>
        <p:xfrm>
          <a:off x="5290325" y="1423021"/>
          <a:ext cx="5637870" cy="3047483"/>
        </p:xfrm>
        <a:graphic>
          <a:graphicData uri="http://schemas.openxmlformats.org/drawingml/2006/table">
            <a:tbl>
              <a:tblPr/>
              <a:tblGrid>
                <a:gridCol w="5637870">
                  <a:extLst>
                    <a:ext uri="{9D8B030D-6E8A-4147-A177-3AD203B41FA5}">
                      <a16:colId xmlns:a16="http://schemas.microsoft.com/office/drawing/2014/main" val="792742902"/>
                    </a:ext>
                  </a:extLst>
                </a:gridCol>
              </a:tblGrid>
              <a:tr h="3047483">
                <a:tc>
                  <a:txBody>
                    <a:bodyPr/>
                    <a:lstStyle/>
                    <a:p>
                      <a:pPr algn="l" fontAlgn="b">
                        <a:buNone/>
                      </a:pPr>
                      <a:r>
                        <a:rPr lang="en-US" sz="2800" b="0" i="0" u="none" strike="noStrike" dirty="0">
                          <a:solidFill>
                            <a:srgbClr val="000000"/>
                          </a:solidFill>
                          <a:effectLst/>
                          <a:latin typeface="Calibri" panose="020F0502020204030204" pitchFamily="34" charset="0"/>
                        </a:rPr>
                        <a:t>Mrs. Webster nominates Tom for consistently demonstrating kindness, empathy and concern for others. He is always willing to help classmates, offer encouragement and contribute to a positive and welcoming classroom environment.</a:t>
                      </a:r>
                    </a:p>
                  </a:txBody>
                  <a:tcPr marL="9525" marR="9525" marT="9525" anchor="b">
                    <a:lnL>
                      <a:noFill/>
                    </a:lnL>
                    <a:lnR>
                      <a:noFill/>
                    </a:lnR>
                    <a:lnT>
                      <a:noFill/>
                    </a:lnT>
                    <a:lnB>
                      <a:noFill/>
                    </a:lnB>
                    <a:solidFill>
                      <a:srgbClr val="FFFFFF"/>
                    </a:solidFill>
                  </a:tcPr>
                </a:tc>
                <a:extLst>
                  <a:ext uri="{0D108BD9-81ED-4DB2-BD59-A6C34878D82A}">
                    <a16:rowId xmlns:a16="http://schemas.microsoft.com/office/drawing/2014/main" val="3686778972"/>
                  </a:ext>
                </a:extLst>
              </a:tr>
            </a:tbl>
          </a:graphicData>
        </a:graphic>
      </p:graphicFrame>
      <p:sp>
        <p:nvSpPr>
          <p:cNvPr id="5" name="Rectangle 4">
            <a:extLst>
              <a:ext uri="{FF2B5EF4-FFF2-40B4-BE49-F238E27FC236}">
                <a16:creationId xmlns:a16="http://schemas.microsoft.com/office/drawing/2014/main" id="{A7E53E81-81EA-BA21-9073-D77BD5AB4F0A}"/>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98AA4AD-D3A2-C1FF-E37A-1DCCEBBF213F}"/>
              </a:ext>
            </a:extLst>
          </p:cNvPr>
          <p:cNvPicPr>
            <a:picLocks noChangeAspect="1"/>
          </p:cNvPicPr>
          <p:nvPr/>
        </p:nvPicPr>
        <p:blipFill>
          <a:blip r:embed="rId2">
            <a:alphaModFix amt="50000"/>
          </a:blip>
          <a:stretch>
            <a:fillRect/>
          </a:stretch>
        </p:blipFill>
        <p:spPr>
          <a:xfrm>
            <a:off x="10755666" y="96653"/>
            <a:ext cx="1339856" cy="1509123"/>
          </a:xfrm>
          <a:prstGeom prst="rect">
            <a:avLst/>
          </a:prstGeom>
        </p:spPr>
      </p:pic>
      <p:pic>
        <p:nvPicPr>
          <p:cNvPr id="8" name="Picture 7">
            <a:extLst>
              <a:ext uri="{FF2B5EF4-FFF2-40B4-BE49-F238E27FC236}">
                <a16:creationId xmlns:a16="http://schemas.microsoft.com/office/drawing/2014/main" id="{AF28F656-F505-40DF-DCC2-2B0D7AA19D2B}"/>
              </a:ext>
            </a:extLst>
          </p:cNvPr>
          <p:cNvPicPr>
            <a:picLocks noChangeAspect="1"/>
          </p:cNvPicPr>
          <p:nvPr/>
        </p:nvPicPr>
        <p:blipFill>
          <a:blip r:embed="rId3"/>
          <a:stretch>
            <a:fillRect/>
          </a:stretch>
        </p:blipFill>
        <p:spPr>
          <a:xfrm>
            <a:off x="0" y="1488454"/>
            <a:ext cx="5088641" cy="5088641"/>
          </a:xfrm>
          <a:prstGeom prst="rect">
            <a:avLst/>
          </a:prstGeom>
        </p:spPr>
      </p:pic>
    </p:spTree>
    <p:extLst>
      <p:ext uri="{BB962C8B-B14F-4D97-AF65-F5344CB8AC3E}">
        <p14:creationId xmlns:p14="http://schemas.microsoft.com/office/powerpoint/2010/main" val="10555907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E8000-2488-3E9B-3C4F-AD582E9C8D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A70A11-23AA-C876-B5E1-3CA7B7879416}"/>
              </a:ext>
            </a:extLst>
          </p:cNvPr>
          <p:cNvSpPr>
            <a:spLocks noGrp="1"/>
          </p:cNvSpPr>
          <p:nvPr>
            <p:ph type="ctrTitle"/>
          </p:nvPr>
        </p:nvSpPr>
        <p:spPr/>
        <p:txBody>
          <a:bodyPr/>
          <a:lstStyle/>
          <a:p>
            <a:r>
              <a:rPr lang="en-US" b="1" dirty="0">
                <a:latin typeface="Segoe UI"/>
                <a:ea typeface="Segoe UI Black"/>
                <a:cs typeface="Segoe UI"/>
              </a:rPr>
              <a:t>Thank You! </a:t>
            </a:r>
          </a:p>
        </p:txBody>
      </p:sp>
      <p:sp>
        <p:nvSpPr>
          <p:cNvPr id="3" name="Content Placeholder 2">
            <a:extLst>
              <a:ext uri="{FF2B5EF4-FFF2-40B4-BE49-F238E27FC236}">
                <a16:creationId xmlns:a16="http://schemas.microsoft.com/office/drawing/2014/main" id="{12A26148-FFB9-8ABD-6BDA-FBE7A70E69C1}"/>
              </a:ext>
            </a:extLst>
          </p:cNvPr>
          <p:cNvSpPr>
            <a:spLocks noGrp="1"/>
          </p:cNvSpPr>
          <p:nvPr>
            <p:ph type="subTitle" idx="1"/>
          </p:nvPr>
        </p:nvSpPr>
        <p:spPr/>
        <p:txBody>
          <a:bodyPr/>
          <a:lstStyle/>
          <a:p>
            <a:endParaRPr lang="en-US" dirty="0"/>
          </a:p>
        </p:txBody>
      </p:sp>
      <p:sp>
        <p:nvSpPr>
          <p:cNvPr id="5" name="Rectangle 4">
            <a:extLst>
              <a:ext uri="{FF2B5EF4-FFF2-40B4-BE49-F238E27FC236}">
                <a16:creationId xmlns:a16="http://schemas.microsoft.com/office/drawing/2014/main" id="{122E7878-9C25-DCD4-3593-A64360ECBEFF}"/>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C5EF57F-AFDE-FFB9-8CF2-374D353B13A0}"/>
              </a:ext>
            </a:extLst>
          </p:cNvPr>
          <p:cNvPicPr>
            <a:picLocks noChangeAspect="1"/>
          </p:cNvPicPr>
          <p:nvPr/>
        </p:nvPicPr>
        <p:blipFill>
          <a:blip r:embed="rId2">
            <a:alphaModFix amt="50000"/>
          </a:blip>
          <a:stretch>
            <a:fillRect/>
          </a:stretch>
        </p:blipFill>
        <p:spPr>
          <a:xfrm>
            <a:off x="10755666" y="96653"/>
            <a:ext cx="1339856" cy="1509123"/>
          </a:xfrm>
          <a:prstGeom prst="rect">
            <a:avLst/>
          </a:prstGeom>
        </p:spPr>
      </p:pic>
    </p:spTree>
    <p:extLst>
      <p:ext uri="{BB962C8B-B14F-4D97-AF65-F5344CB8AC3E}">
        <p14:creationId xmlns:p14="http://schemas.microsoft.com/office/powerpoint/2010/main" val="15419481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15233-DC20-1AA6-14C7-89F861714D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34D7F0-7EAA-AD42-F4D5-7858FEF562BD}"/>
              </a:ext>
            </a:extLst>
          </p:cNvPr>
          <p:cNvSpPr>
            <a:spLocks noGrp="1"/>
          </p:cNvSpPr>
          <p:nvPr>
            <p:ph type="title"/>
          </p:nvPr>
        </p:nvSpPr>
        <p:spPr/>
        <p:txBody>
          <a:bodyPr/>
          <a:lstStyle/>
          <a:p>
            <a:r>
              <a:rPr lang="en-US" dirty="0"/>
              <a:t>Nicoline Xinyue Cai</a:t>
            </a:r>
            <a:endParaRPr lang="en-US" dirty="0">
              <a:latin typeface="Segoe UI"/>
              <a:ea typeface="Segoe UI Black"/>
              <a:cs typeface="Segoe UI"/>
            </a:endParaRPr>
          </a:p>
        </p:txBody>
      </p:sp>
      <p:sp>
        <p:nvSpPr>
          <p:cNvPr id="3" name="Content Placeholder 2">
            <a:extLst>
              <a:ext uri="{FF2B5EF4-FFF2-40B4-BE49-F238E27FC236}">
                <a16:creationId xmlns:a16="http://schemas.microsoft.com/office/drawing/2014/main" id="{9A9E3111-2717-7452-18BF-9C42AD768EBD}"/>
              </a:ext>
            </a:extLst>
          </p:cNvPr>
          <p:cNvSpPr>
            <a:spLocks noGrp="1"/>
          </p:cNvSpPr>
          <p:nvPr>
            <p:ph sz="half" idx="1"/>
          </p:nvPr>
        </p:nvSpPr>
        <p:spPr/>
        <p:txBody>
          <a:bodyPr/>
          <a:lstStyle/>
          <a:p>
            <a:r>
              <a:rPr lang="en-US" dirty="0">
                <a:latin typeface="Segoe UI" panose="020B0502040204020203" pitchFamily="34" charset="0"/>
                <a:cs typeface="Segoe UI" panose="020B0502040204020203" pitchFamily="34" charset="0"/>
              </a:rPr>
              <a:t>Supplemental text here</a:t>
            </a:r>
          </a:p>
          <a:p>
            <a:endParaRPr lang="en-US" dirty="0"/>
          </a:p>
        </p:txBody>
      </p:sp>
      <p:graphicFrame>
        <p:nvGraphicFramePr>
          <p:cNvPr id="8" name="Content Placeholder 7">
            <a:extLst>
              <a:ext uri="{FF2B5EF4-FFF2-40B4-BE49-F238E27FC236}">
                <a16:creationId xmlns:a16="http://schemas.microsoft.com/office/drawing/2014/main" id="{846D2E87-BADD-BE11-DD03-BAF28D3D5BAB}"/>
              </a:ext>
            </a:extLst>
          </p:cNvPr>
          <p:cNvGraphicFramePr>
            <a:graphicFrameLocks noGrp="1"/>
          </p:cNvGraphicFramePr>
          <p:nvPr>
            <p:ph sz="half" idx="2"/>
            <p:extLst>
              <p:ext uri="{D42A27DB-BD31-4B8C-83A1-F6EECF244321}">
                <p14:modId xmlns:p14="http://schemas.microsoft.com/office/powerpoint/2010/main" val="2695393525"/>
              </p:ext>
            </p:extLst>
          </p:nvPr>
        </p:nvGraphicFramePr>
        <p:xfrm>
          <a:off x="5533107" y="1315843"/>
          <a:ext cx="5266481" cy="3173703"/>
        </p:xfrm>
        <a:graphic>
          <a:graphicData uri="http://schemas.openxmlformats.org/drawingml/2006/table">
            <a:tbl>
              <a:tblPr/>
              <a:tblGrid>
                <a:gridCol w="5266481">
                  <a:extLst>
                    <a:ext uri="{9D8B030D-6E8A-4147-A177-3AD203B41FA5}">
                      <a16:colId xmlns:a16="http://schemas.microsoft.com/office/drawing/2014/main" val="4225943171"/>
                    </a:ext>
                  </a:extLst>
                </a:gridCol>
              </a:tblGrid>
              <a:tr h="3173703">
                <a:tc>
                  <a:txBody>
                    <a:bodyPr/>
                    <a:lstStyle/>
                    <a:p>
                      <a:pPr algn="l" fontAlgn="b">
                        <a:buNone/>
                      </a:pPr>
                      <a:r>
                        <a:rPr lang="en-US" sz="2400" b="0" i="0" u="none" strike="noStrike" dirty="0">
                          <a:solidFill>
                            <a:srgbClr val="000000"/>
                          </a:solidFill>
                          <a:effectLst/>
                          <a:latin typeface="Calibri" panose="020F0502020204030204" pitchFamily="34" charset="0"/>
                        </a:rPr>
                        <a:t>Dr. Kamath "Dr. K" nominates Nicoline for her outstanding performance in her chemistry class throughout this year. She is a strong student of the subject demonstrating an in-depth understanding of content over two semesters. Be it analysis on labs or art projects, Nicoline's work always showcases the best we have!  </a:t>
                      </a:r>
                    </a:p>
                  </a:txBody>
                  <a:tcPr marL="8210" marR="8210" marT="8210" marB="39408" anchor="b">
                    <a:lnL>
                      <a:noFill/>
                    </a:lnL>
                    <a:lnR>
                      <a:noFill/>
                    </a:lnR>
                    <a:lnT>
                      <a:noFill/>
                    </a:lnT>
                    <a:lnB>
                      <a:noFill/>
                    </a:lnB>
                    <a:solidFill>
                      <a:srgbClr val="FFFFFF"/>
                    </a:solidFill>
                  </a:tcPr>
                </a:tc>
                <a:extLst>
                  <a:ext uri="{0D108BD9-81ED-4DB2-BD59-A6C34878D82A}">
                    <a16:rowId xmlns:a16="http://schemas.microsoft.com/office/drawing/2014/main" val="1287127267"/>
                  </a:ext>
                </a:extLst>
              </a:tr>
            </a:tbl>
          </a:graphicData>
        </a:graphic>
      </p:graphicFrame>
      <p:sp>
        <p:nvSpPr>
          <p:cNvPr id="5" name="Rectangle 4">
            <a:extLst>
              <a:ext uri="{FF2B5EF4-FFF2-40B4-BE49-F238E27FC236}">
                <a16:creationId xmlns:a16="http://schemas.microsoft.com/office/drawing/2014/main" id="{DE5C293C-190E-1DC5-DD22-8BDB229C6E59}"/>
              </a:ext>
            </a:extLst>
          </p:cNvPr>
          <p:cNvSpPr/>
          <p:nvPr/>
        </p:nvSpPr>
        <p:spPr>
          <a:xfrm>
            <a:off x="-41946" y="6590203"/>
            <a:ext cx="12264706" cy="286017"/>
          </a:xfrm>
          <a:prstGeom prst="rect">
            <a:avLst/>
          </a:prstGeom>
          <a:solidFill>
            <a:srgbClr val="2F4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63FA8E-5355-BCDD-9270-1D23EB3938A8}"/>
              </a:ext>
            </a:extLst>
          </p:cNvPr>
          <p:cNvPicPr>
            <a:picLocks noChangeAspect="1"/>
          </p:cNvPicPr>
          <p:nvPr/>
        </p:nvPicPr>
        <p:blipFill>
          <a:blip r:embed="rId2">
            <a:alphaModFix amt="50000"/>
          </a:blip>
          <a:stretch>
            <a:fillRect/>
          </a:stretch>
        </p:blipFill>
        <p:spPr>
          <a:xfrm>
            <a:off x="10928195" y="96653"/>
            <a:ext cx="1167327" cy="1314798"/>
          </a:xfrm>
          <a:prstGeom prst="rect">
            <a:avLst/>
          </a:prstGeom>
        </p:spPr>
      </p:pic>
      <p:pic>
        <p:nvPicPr>
          <p:cNvPr id="7" name="Image 58">
            <a:extLst>
              <a:ext uri="{FF2B5EF4-FFF2-40B4-BE49-F238E27FC236}">
                <a16:creationId xmlns:a16="http://schemas.microsoft.com/office/drawing/2014/main" id="{54C59DED-9543-BE59-2D03-392B4C15CF27}"/>
              </a:ext>
            </a:extLst>
          </p:cNvPr>
          <p:cNvPicPr>
            <a:picLocks/>
          </p:cNvPicPr>
          <p:nvPr/>
        </p:nvPicPr>
        <p:blipFill>
          <a:blip r:embed="rId3" cstate="print"/>
          <a:stretch>
            <a:fillRect/>
          </a:stretch>
        </p:blipFill>
        <p:spPr>
          <a:xfrm>
            <a:off x="-1" y="1501983"/>
            <a:ext cx="5266481" cy="5088219"/>
          </a:xfrm>
          <a:prstGeom prst="rect">
            <a:avLst/>
          </a:prstGeom>
        </p:spPr>
      </p:pic>
    </p:spTree>
    <p:extLst>
      <p:ext uri="{BB962C8B-B14F-4D97-AF65-F5344CB8AC3E}">
        <p14:creationId xmlns:p14="http://schemas.microsoft.com/office/powerpoint/2010/main" val="38496664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1738</TotalTime>
  <Words>5005</Words>
  <Application>Microsoft Office PowerPoint</Application>
  <PresentationFormat>Widescreen</PresentationFormat>
  <Paragraphs>243</Paragraphs>
  <Slides>82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82</vt:i4>
      </vt:variant>
    </vt:vector>
  </HeadingPairs>
  <TitlesOfParts>
    <vt:vector size="91" baseType="lpstr">
      <vt:lpstr>Aptos</vt:lpstr>
      <vt:lpstr>Aptos Display</vt:lpstr>
      <vt:lpstr>Arial</vt:lpstr>
      <vt:lpstr>Calibri</vt:lpstr>
      <vt:lpstr>Calibri Light</vt:lpstr>
      <vt:lpstr>Segoe UI</vt:lpstr>
      <vt:lpstr>Segoe UI Black</vt:lpstr>
      <vt:lpstr>Office Theme</vt:lpstr>
      <vt:lpstr>Custom Design</vt:lpstr>
      <vt:lpstr>Skyline High School: Student of the Quarter</vt:lpstr>
      <vt:lpstr>Harshitha Anbukumar</vt:lpstr>
      <vt:lpstr>Kayla Kendi Anunda</vt:lpstr>
      <vt:lpstr>Sienna Lee Belles</vt:lpstr>
      <vt:lpstr>Maya Bonani Bomfim</vt:lpstr>
      <vt:lpstr>Kaylen Jalani Brown</vt:lpstr>
      <vt:lpstr>Leo Nicholas Burton</vt:lpstr>
      <vt:lpstr>Rowen Bushong</vt:lpstr>
      <vt:lpstr>Nicoline Xinyue Cai</vt:lpstr>
      <vt:lpstr>Nathan Alexander Campbell</vt:lpstr>
      <vt:lpstr>Elizabeth Gail Carroll</vt:lpstr>
      <vt:lpstr>Zane Philip Cherian</vt:lpstr>
      <vt:lpstr>Case Allen Christensen</vt:lpstr>
      <vt:lpstr>Lauren Taylor Christensen</vt:lpstr>
      <vt:lpstr>Louis Alexander Johan Cottenier</vt:lpstr>
      <vt:lpstr>Addison Coyne</vt:lpstr>
      <vt:lpstr>Ryden Cuevas</vt:lpstr>
      <vt:lpstr>Natalie Culver</vt:lpstr>
      <vt:lpstr>Emmalyn Rita Dahlgren</vt:lpstr>
      <vt:lpstr>Aditya Anand Dani</vt:lpstr>
      <vt:lpstr>Shirom Dhanuka</vt:lpstr>
      <vt:lpstr>Nimishh Dhodapkar</vt:lpstr>
      <vt:lpstr>Keerthana Donthireddy</vt:lpstr>
      <vt:lpstr>Aiden Kent Druckenmiller</vt:lpstr>
      <vt:lpstr>Keirra Grace Eaton</vt:lpstr>
      <vt:lpstr>Amy Loree Edwards</vt:lpstr>
      <vt:lpstr>Ana Paula Esquivel Munoz</vt:lpstr>
      <vt:lpstr>Owen Matthew Farrell</vt:lpstr>
      <vt:lpstr>Aaliyah Singh Ghotra</vt:lpstr>
      <vt:lpstr>Noa Shiri Gunderman</vt:lpstr>
      <vt:lpstr>Anish Gupta</vt:lpstr>
      <vt:lpstr>Adeline Mary Gurr</vt:lpstr>
      <vt:lpstr>Olivia Han</vt:lpstr>
      <vt:lpstr>Finnian Jaymes Harmon Hardy</vt:lpstr>
      <vt:lpstr>Nicolas Paul Horal</vt:lpstr>
      <vt:lpstr>Ayan Hussain</vt:lpstr>
      <vt:lpstr>Faiyad Imam</vt:lpstr>
      <vt:lpstr>Ivy Jang</vt:lpstr>
      <vt:lpstr>Ash Kabelitsky</vt:lpstr>
      <vt:lpstr>Nikita Reddy Kadasani</vt:lpstr>
      <vt:lpstr>Sreenavya Kasireddy</vt:lpstr>
      <vt:lpstr>Brian Palmer Kearl</vt:lpstr>
      <vt:lpstr>Emma Elizabeth Kell</vt:lpstr>
      <vt:lpstr>Sakshi Keshav</vt:lpstr>
      <vt:lpstr>Pavan Khatawkar</vt:lpstr>
      <vt:lpstr>Myla Khurram</vt:lpstr>
      <vt:lpstr>Emma Zhuoen Kong</vt:lpstr>
      <vt:lpstr>Ivan Kostikov</vt:lpstr>
      <vt:lpstr>Siddharth Sudhir Kulkarni</vt:lpstr>
      <vt:lpstr>Richard Ruiqi Li</vt:lpstr>
      <vt:lpstr>Ryan Lin</vt:lpstr>
      <vt:lpstr>Alyssa Liu</vt:lpstr>
      <vt:lpstr>Austin Yuxi Liu</vt:lpstr>
      <vt:lpstr>Ava Marie Lyman</vt:lpstr>
      <vt:lpstr>Frederick Thomas Mahoney</vt:lpstr>
      <vt:lpstr>William Nakamura</vt:lpstr>
      <vt:lpstr>Daniyal Osama</vt:lpstr>
      <vt:lpstr>Emma Madina Pacifici</vt:lpstr>
      <vt:lpstr>Elliot Junhee Park</vt:lpstr>
      <vt:lpstr>Subin Park</vt:lpstr>
      <vt:lpstr>Harishankar Plackada</vt:lpstr>
      <vt:lpstr>Mateo Porras Corona</vt:lpstr>
      <vt:lpstr>Keertana Raghavendra</vt:lpstr>
      <vt:lpstr>Asher Jonathan Roper</vt:lpstr>
      <vt:lpstr>Jonathan Jung-Doe Salsbury</vt:lpstr>
      <vt:lpstr>Meher Sandhu</vt:lpstr>
      <vt:lpstr>Adwita Satapathy</vt:lpstr>
      <vt:lpstr>Colten Schearer</vt:lpstr>
      <vt:lpstr>Amelia Pandora Schrupp</vt:lpstr>
      <vt:lpstr>Gian Shin</vt:lpstr>
      <vt:lpstr>Noah John Stone</vt:lpstr>
      <vt:lpstr>Siena Yining Sturman</vt:lpstr>
      <vt:lpstr>Jiya Parthik Teli</vt:lpstr>
      <vt:lpstr>Jake Robert Torres</vt:lpstr>
      <vt:lpstr>Alyssa Ito Tragin</vt:lpstr>
      <vt:lpstr>Yuchen Xia</vt:lpstr>
      <vt:lpstr>Amogh Viraj Yelamaneni</vt:lpstr>
      <vt:lpstr>Selena Yu</vt:lpstr>
      <vt:lpstr>Abigail Louise Yuly</vt:lpstr>
      <vt:lpstr>Marya Zait</vt:lpstr>
      <vt:lpstr>Zhebin Zhang</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Skyline HS ppt Template</dc:title>
  <dc:creator>Phelan, Spenser</dc:creator>
  <cp:lastModifiedBy>Putney, Jared</cp:lastModifiedBy>
  <cp:revision>20</cp:revision>
  <dcterms:created xsi:type="dcterms:W3CDTF">2018-08-17T15:50:02Z</dcterms:created>
  <dcterms:modified xsi:type="dcterms:W3CDTF">2026-06-26T15:24:10Z</dcterms:modified>
</cp:coreProperties>
</file>