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4"/>
    <p:sldMasterId id="2147483684" r:id="rId5"/>
    <p:sldMasterId id="2147483685" r:id="rId6"/>
    <p:sldMasterId id="214748368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Lst>
  <p:sldSz cy="6858000" cx="12192000"/>
  <p:notesSz cx="7315200" cy="9601200"/>
  <p:embeddedFontLs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0D55F59-92B6-4216-B36E-17797C54A9BA}">
  <a:tblStyle styleId="{30D55F59-92B6-4216-B36E-17797C54A9B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CenturyGothic-bold.fntdata"/><Relationship Id="rId11" Type="http://schemas.openxmlformats.org/officeDocument/2006/relationships/slide" Target="slides/slide3.xml"/><Relationship Id="rId22" Type="http://schemas.openxmlformats.org/officeDocument/2006/relationships/font" Target="fonts/CenturyGothic-boldItalic.fntdata"/><Relationship Id="rId10" Type="http://schemas.openxmlformats.org/officeDocument/2006/relationships/slide" Target="slides/slide2.xml"/><Relationship Id="rId21" Type="http://schemas.openxmlformats.org/officeDocument/2006/relationships/font" Target="fonts/CenturyGothic-italic.fntdata"/><Relationship Id="rId13" Type="http://schemas.openxmlformats.org/officeDocument/2006/relationships/slide" Target="slides/slide5.xml"/><Relationship Id="rId12" Type="http://schemas.openxmlformats.org/officeDocument/2006/relationships/slide" Target="slides/slide4.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5" Type="http://schemas.openxmlformats.org/officeDocument/2006/relationships/slideMaster" Target="slideMasters/slideMaster2.xml"/><Relationship Id="rId19" Type="http://schemas.openxmlformats.org/officeDocument/2006/relationships/font" Target="fonts/CenturyGothic-regular.fntdata"/><Relationship Id="rId6" Type="http://schemas.openxmlformats.org/officeDocument/2006/relationships/slideMaster" Target="slideMasters/slideMaster3.xml"/><Relationship Id="rId18" Type="http://schemas.openxmlformats.org/officeDocument/2006/relationships/slide" Target="slides/slide10.xml"/><Relationship Id="rId7" Type="http://schemas.openxmlformats.org/officeDocument/2006/relationships/slideMaster" Target="slideMasters/slideMaster4.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0" cy="481727"/>
          </a:xfrm>
          <a:prstGeom prst="rect">
            <a:avLst/>
          </a:prstGeom>
          <a:noFill/>
          <a:ln>
            <a:noFill/>
          </a:ln>
        </p:spPr>
        <p:txBody>
          <a:bodyPr anchorCtr="0" anchor="t"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143587" y="0"/>
            <a:ext cx="3169920" cy="481727"/>
          </a:xfrm>
          <a:prstGeom prst="rect">
            <a:avLst/>
          </a:prstGeom>
          <a:noFill/>
          <a:ln>
            <a:noFill/>
          </a:ln>
        </p:spPr>
        <p:txBody>
          <a:bodyPr anchorCtr="0" anchor="t" bIns="48325" lIns="96650" spcFirstLastPara="1" rIns="96650" wrap="square" tIns="48325">
            <a:noAutofit/>
          </a:bodyPr>
          <a:lstStyle>
            <a:lvl1pPr lvl="0" marR="0" rtl="0" algn="r">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119474"/>
            <a:ext cx="3169920" cy="481726"/>
          </a:xfrm>
          <a:prstGeom prst="rect">
            <a:avLst/>
          </a:prstGeom>
          <a:noFill/>
          <a:ln>
            <a:noFill/>
          </a:ln>
        </p:spPr>
        <p:txBody>
          <a:bodyPr anchorCtr="0" anchor="b"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26" name="Google Shape;226;p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0: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AC</a:t>
            </a:r>
            <a:endParaRPr/>
          </a:p>
        </p:txBody>
      </p:sp>
      <p:sp>
        <p:nvSpPr>
          <p:cNvPr id="329" name="Google Shape;329;p10: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2: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AC</a:t>
            </a:r>
            <a:endParaRPr/>
          </a:p>
        </p:txBody>
      </p:sp>
      <p:sp>
        <p:nvSpPr>
          <p:cNvPr id="241" name="Google Shape;241;p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3: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AC</a:t>
            </a:r>
            <a:endParaRPr/>
          </a:p>
        </p:txBody>
      </p:sp>
      <p:sp>
        <p:nvSpPr>
          <p:cNvPr id="250" name="Google Shape;250;p3: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4: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AC</a:t>
            </a:r>
            <a:endParaRPr/>
          </a:p>
        </p:txBody>
      </p:sp>
      <p:sp>
        <p:nvSpPr>
          <p:cNvPr id="273" name="Google Shape;273;p4: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5: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AC</a:t>
            </a:r>
            <a:endParaRPr/>
          </a:p>
        </p:txBody>
      </p:sp>
      <p:sp>
        <p:nvSpPr>
          <p:cNvPr id="282" name="Google Shape;282;p5: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6: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AC</a:t>
            </a:r>
            <a:endParaRPr/>
          </a:p>
        </p:txBody>
      </p:sp>
      <p:sp>
        <p:nvSpPr>
          <p:cNvPr id="291" name="Google Shape;291;p6: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7: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AC</a:t>
            </a:r>
            <a:endParaRPr/>
          </a:p>
        </p:txBody>
      </p:sp>
      <p:sp>
        <p:nvSpPr>
          <p:cNvPr id="300" name="Google Shape;300;p7: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8: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AC</a:t>
            </a:r>
            <a:endParaRPr/>
          </a:p>
        </p:txBody>
      </p:sp>
      <p:sp>
        <p:nvSpPr>
          <p:cNvPr id="309" name="Google Shape;309;p8: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9: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9: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AC</a:t>
            </a:r>
            <a:endParaRPr/>
          </a:p>
        </p:txBody>
      </p:sp>
      <p:sp>
        <p:nvSpPr>
          <p:cNvPr id="318" name="Google Shape;318;p9: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15" name="Shape 15"/>
        <p:cNvGrpSpPr/>
        <p:nvPr/>
      </p:nvGrpSpPr>
      <p:grpSpPr>
        <a:xfrm>
          <a:off x="0" y="0"/>
          <a:ext cx="0" cy="0"/>
          <a:chOff x="0" y="0"/>
          <a:chExt cx="0" cy="0"/>
        </a:xfrm>
      </p:grpSpPr>
      <p:sp>
        <p:nvSpPr>
          <p:cNvPr id="16" name="Google Shape;16;p2"/>
          <p:cNvSpPr/>
          <p:nvPr/>
        </p:nvSpPr>
        <p:spPr>
          <a:xfrm>
            <a:off x="0" y="6720303"/>
            <a:ext cx="12192000" cy="137699"/>
          </a:xfrm>
          <a:prstGeom prst="rect">
            <a:avLst/>
          </a:prstGeom>
          <a:solidFill>
            <a:srgbClr val="7F7F7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b="0" i="0" sz="2400" u="none" cap="none" strike="noStrike">
              <a:solidFill>
                <a:srgbClr val="7F7F7F"/>
              </a:solidFill>
              <a:latin typeface="Calibri"/>
              <a:ea typeface="Calibri"/>
              <a:cs typeface="Calibri"/>
              <a:sym typeface="Calibri"/>
            </a:endParaRPr>
          </a:p>
        </p:txBody>
      </p:sp>
      <p:sp>
        <p:nvSpPr>
          <p:cNvPr id="17" name="Google Shape;17;p2"/>
          <p:cNvSpPr txBox="1"/>
          <p:nvPr>
            <p:ph idx="12" type="sldNum"/>
          </p:nvPr>
        </p:nvSpPr>
        <p:spPr>
          <a:xfrm>
            <a:off x="0" y="6329778"/>
            <a:ext cx="508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333" u="none" cap="none" strike="noStrike">
                <a:solidFill>
                  <a:srgbClr val="888888"/>
                </a:solidFill>
                <a:latin typeface="Century Gothic"/>
                <a:ea typeface="Century Gothic"/>
                <a:cs typeface="Century Gothic"/>
                <a:sym typeface="Century Gothic"/>
              </a:defRPr>
            </a:lvl1pPr>
            <a:lvl2pPr indent="0" lvl="1" marL="0" algn="r">
              <a:spcBef>
                <a:spcPts val="0"/>
              </a:spcBef>
              <a:buNone/>
              <a:defRPr b="0" i="0" sz="1333" u="none" cap="none" strike="noStrike">
                <a:solidFill>
                  <a:srgbClr val="888888"/>
                </a:solidFill>
                <a:latin typeface="Century Gothic"/>
                <a:ea typeface="Century Gothic"/>
                <a:cs typeface="Century Gothic"/>
                <a:sym typeface="Century Gothic"/>
              </a:defRPr>
            </a:lvl2pPr>
            <a:lvl3pPr indent="0" lvl="2" marL="0" algn="r">
              <a:spcBef>
                <a:spcPts val="0"/>
              </a:spcBef>
              <a:buNone/>
              <a:defRPr b="0" i="0" sz="1333" u="none" cap="none" strike="noStrike">
                <a:solidFill>
                  <a:srgbClr val="888888"/>
                </a:solidFill>
                <a:latin typeface="Century Gothic"/>
                <a:ea typeface="Century Gothic"/>
                <a:cs typeface="Century Gothic"/>
                <a:sym typeface="Century Gothic"/>
              </a:defRPr>
            </a:lvl3pPr>
            <a:lvl4pPr indent="0" lvl="3" marL="0" algn="r">
              <a:spcBef>
                <a:spcPts val="0"/>
              </a:spcBef>
              <a:buNone/>
              <a:defRPr b="0" i="0" sz="1333" u="none" cap="none" strike="noStrike">
                <a:solidFill>
                  <a:srgbClr val="888888"/>
                </a:solidFill>
                <a:latin typeface="Century Gothic"/>
                <a:ea typeface="Century Gothic"/>
                <a:cs typeface="Century Gothic"/>
                <a:sym typeface="Century Gothic"/>
              </a:defRPr>
            </a:lvl4pPr>
            <a:lvl5pPr indent="0" lvl="4" marL="0" algn="r">
              <a:spcBef>
                <a:spcPts val="0"/>
              </a:spcBef>
              <a:buNone/>
              <a:defRPr b="0" i="0" sz="1333" u="none" cap="none" strike="noStrike">
                <a:solidFill>
                  <a:srgbClr val="888888"/>
                </a:solidFill>
                <a:latin typeface="Century Gothic"/>
                <a:ea typeface="Century Gothic"/>
                <a:cs typeface="Century Gothic"/>
                <a:sym typeface="Century Gothic"/>
              </a:defRPr>
            </a:lvl5pPr>
            <a:lvl6pPr indent="0" lvl="5" marL="0" algn="r">
              <a:spcBef>
                <a:spcPts val="0"/>
              </a:spcBef>
              <a:buNone/>
              <a:defRPr b="0" i="0" sz="1333" u="none" cap="none" strike="noStrike">
                <a:solidFill>
                  <a:srgbClr val="888888"/>
                </a:solidFill>
                <a:latin typeface="Century Gothic"/>
                <a:ea typeface="Century Gothic"/>
                <a:cs typeface="Century Gothic"/>
                <a:sym typeface="Century Gothic"/>
              </a:defRPr>
            </a:lvl6pPr>
            <a:lvl7pPr indent="0" lvl="6" marL="0" algn="r">
              <a:spcBef>
                <a:spcPts val="0"/>
              </a:spcBef>
              <a:buNone/>
              <a:defRPr b="0" i="0" sz="1333" u="none" cap="none" strike="noStrike">
                <a:solidFill>
                  <a:srgbClr val="888888"/>
                </a:solidFill>
                <a:latin typeface="Century Gothic"/>
                <a:ea typeface="Century Gothic"/>
                <a:cs typeface="Century Gothic"/>
                <a:sym typeface="Century Gothic"/>
              </a:defRPr>
            </a:lvl7pPr>
            <a:lvl8pPr indent="0" lvl="7" marL="0" algn="r">
              <a:spcBef>
                <a:spcPts val="0"/>
              </a:spcBef>
              <a:buNone/>
              <a:defRPr b="0" i="0" sz="1333" u="none" cap="none" strike="noStrike">
                <a:solidFill>
                  <a:srgbClr val="888888"/>
                </a:solidFill>
                <a:latin typeface="Century Gothic"/>
                <a:ea typeface="Century Gothic"/>
                <a:cs typeface="Century Gothic"/>
                <a:sym typeface="Century Gothic"/>
              </a:defRPr>
            </a:lvl8pPr>
            <a:lvl9pPr indent="0" lvl="8" marL="0" algn="r">
              <a:spcBef>
                <a:spcPts val="0"/>
              </a:spcBef>
              <a:buNone/>
              <a:defRPr b="0" i="0" sz="1333"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p2"/>
          <p:cNvSpPr txBox="1"/>
          <p:nvPr>
            <p:ph type="title"/>
          </p:nvPr>
        </p:nvSpPr>
        <p:spPr>
          <a:xfrm>
            <a:off x="711200" y="6010657"/>
            <a:ext cx="11480800" cy="548100"/>
          </a:xfrm>
          <a:prstGeom prst="rect">
            <a:avLst/>
          </a:prstGeom>
          <a:noFill/>
          <a:ln>
            <a:noFill/>
          </a:ln>
        </p:spPr>
        <p:txBody>
          <a:bodyPr anchorCtr="0" anchor="t" bIns="45700" lIns="91425" spcFirstLastPara="1" rIns="91425" wrap="square" tIns="45700">
            <a:noAutofit/>
          </a:bodyPr>
          <a:lstStyle>
            <a:lvl1pPr lvl="0" algn="r">
              <a:lnSpc>
                <a:spcPct val="90000"/>
              </a:lnSpc>
              <a:spcBef>
                <a:spcPts val="0"/>
              </a:spcBef>
              <a:spcAft>
                <a:spcPts val="0"/>
              </a:spcAft>
              <a:buClr>
                <a:srgbClr val="7F7F7F"/>
              </a:buClr>
              <a:buSzPts val="5333"/>
              <a:buFont typeface="Calibri"/>
              <a:buNone/>
              <a:defRPr b="0" sz="5333" cap="none">
                <a:solidFill>
                  <a:srgbClr val="7F7F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 name="Shape 69"/>
        <p:cNvGrpSpPr/>
        <p:nvPr/>
      </p:nvGrpSpPr>
      <p:grpSpPr>
        <a:xfrm>
          <a:off x="0" y="0"/>
          <a:ext cx="0" cy="0"/>
          <a:chOff x="0" y="0"/>
          <a:chExt cx="0" cy="0"/>
        </a:xfrm>
      </p:grpSpPr>
      <p:sp>
        <p:nvSpPr>
          <p:cNvPr id="70" name="Google Shape;70;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2" name="Google Shape;72;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6" name="Shape 76"/>
        <p:cNvGrpSpPr/>
        <p:nvPr/>
      </p:nvGrpSpPr>
      <p:grpSpPr>
        <a:xfrm>
          <a:off x="0" y="0"/>
          <a:ext cx="0" cy="0"/>
          <a:chOff x="0" y="0"/>
          <a:chExt cx="0" cy="0"/>
        </a:xfrm>
      </p:grpSpPr>
      <p:sp>
        <p:nvSpPr>
          <p:cNvPr id="77" name="Google Shape;77;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2"/>
          <p:cNvSpPr/>
          <p:nvPr>
            <p:ph idx="2" type="pic"/>
          </p:nvPr>
        </p:nvSpPr>
        <p:spPr>
          <a:xfrm>
            <a:off x="5183188" y="987425"/>
            <a:ext cx="6172200" cy="4873625"/>
          </a:xfrm>
          <a:prstGeom prst="rect">
            <a:avLst/>
          </a:prstGeom>
          <a:noFill/>
          <a:ln>
            <a:noFill/>
          </a:ln>
        </p:spPr>
      </p:sp>
      <p:sp>
        <p:nvSpPr>
          <p:cNvPr id="79" name="Google Shape;79;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 name="Shape 83"/>
        <p:cNvGrpSpPr/>
        <p:nvPr/>
      </p:nvGrpSpPr>
      <p:grpSpPr>
        <a:xfrm>
          <a:off x="0" y="0"/>
          <a:ext cx="0" cy="0"/>
          <a:chOff x="0" y="0"/>
          <a:chExt cx="0" cy="0"/>
        </a:xfrm>
      </p:grpSpPr>
      <p:sp>
        <p:nvSpPr>
          <p:cNvPr id="84" name="Google Shape;8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 name="Shape 89"/>
        <p:cNvGrpSpPr/>
        <p:nvPr/>
      </p:nvGrpSpPr>
      <p:grpSpPr>
        <a:xfrm>
          <a:off x="0" y="0"/>
          <a:ext cx="0" cy="0"/>
          <a:chOff x="0" y="0"/>
          <a:chExt cx="0" cy="0"/>
        </a:xfrm>
      </p:grpSpPr>
      <p:sp>
        <p:nvSpPr>
          <p:cNvPr id="90" name="Google Shape;90;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01" name="Shape 101"/>
        <p:cNvGrpSpPr/>
        <p:nvPr/>
      </p:nvGrpSpPr>
      <p:grpSpPr>
        <a:xfrm>
          <a:off x="0" y="0"/>
          <a:ext cx="0" cy="0"/>
          <a:chOff x="0" y="0"/>
          <a:chExt cx="0" cy="0"/>
        </a:xfrm>
      </p:grpSpPr>
      <p:sp>
        <p:nvSpPr>
          <p:cNvPr id="102" name="Google Shape;102;p16"/>
          <p:cNvSpPr/>
          <p:nvPr/>
        </p:nvSpPr>
        <p:spPr>
          <a:xfrm>
            <a:off x="1" y="2"/>
            <a:ext cx="12192000" cy="882991"/>
          </a:xfrm>
          <a:prstGeom prst="rect">
            <a:avLst/>
          </a:prstGeom>
          <a:solidFill>
            <a:srgbClr val="2F36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03" name="Google Shape;103;p16"/>
          <p:cNvSpPr txBox="1"/>
          <p:nvPr>
            <p:ph type="title"/>
          </p:nvPr>
        </p:nvSpPr>
        <p:spPr>
          <a:xfrm>
            <a:off x="304800" y="93505"/>
            <a:ext cx="10769600" cy="685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entury Gothic"/>
              <a:buNone/>
              <a:defRPr b="1" sz="32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04" name="Google Shape;104;p16"/>
          <p:cNvGrpSpPr/>
          <p:nvPr/>
        </p:nvGrpSpPr>
        <p:grpSpPr>
          <a:xfrm>
            <a:off x="9773938" y="24159"/>
            <a:ext cx="2284503" cy="755146"/>
            <a:chOff x="8358117" y="8929"/>
            <a:chExt cx="2447326" cy="808968"/>
          </a:xfrm>
        </p:grpSpPr>
        <p:pic>
          <p:nvPicPr>
            <p:cNvPr descr="A close up of a logo&#10;&#10;Description automatically generated" id="105" name="Google Shape;105;p16"/>
            <p:cNvPicPr preferRelativeResize="0"/>
            <p:nvPr/>
          </p:nvPicPr>
          <p:blipFill rotWithShape="1">
            <a:blip r:embed="rId2">
              <a:alphaModFix/>
            </a:blip>
            <a:srcRect b="0" l="0" r="0" t="0"/>
            <a:stretch/>
          </p:blipFill>
          <p:spPr>
            <a:xfrm>
              <a:off x="9611998" y="211825"/>
              <a:ext cx="1193445" cy="453749"/>
            </a:xfrm>
            <a:prstGeom prst="rect">
              <a:avLst/>
            </a:prstGeom>
            <a:noFill/>
            <a:ln>
              <a:noFill/>
            </a:ln>
          </p:spPr>
        </p:pic>
        <p:pic>
          <p:nvPicPr>
            <p:cNvPr descr="A blue and yellow eagle with a letter b&#10;&#10;Description automatically generated" id="106" name="Google Shape;106;p16"/>
            <p:cNvPicPr preferRelativeResize="0"/>
            <p:nvPr/>
          </p:nvPicPr>
          <p:blipFill rotWithShape="1">
            <a:blip r:embed="rId3">
              <a:alphaModFix/>
            </a:blip>
            <a:srcRect b="0" l="0" r="0" t="0"/>
            <a:stretch/>
          </p:blipFill>
          <p:spPr>
            <a:xfrm>
              <a:off x="8358117" y="8929"/>
              <a:ext cx="808968" cy="808968"/>
            </a:xfrm>
            <a:prstGeom prst="rect">
              <a:avLst/>
            </a:prstGeom>
            <a:noFill/>
            <a:ln>
              <a:noFill/>
            </a:ln>
          </p:spPr>
        </p:pic>
        <p:cxnSp>
          <p:nvCxnSpPr>
            <p:cNvPr id="107" name="Google Shape;107;p16"/>
            <p:cNvCxnSpPr/>
            <p:nvPr/>
          </p:nvCxnSpPr>
          <p:spPr>
            <a:xfrm>
              <a:off x="9336694" y="69578"/>
              <a:ext cx="0" cy="711200"/>
            </a:xfrm>
            <a:prstGeom prst="straightConnector1">
              <a:avLst/>
            </a:prstGeom>
            <a:noFill/>
            <a:ln cap="flat" cmpd="sng" w="9525">
              <a:solidFill>
                <a:schemeClr val="lt1"/>
              </a:solidFill>
              <a:prstDash val="solid"/>
              <a:round/>
              <a:headEnd len="sm" w="sm" type="none"/>
              <a:tailEnd len="sm" w="sm" type="none"/>
            </a:ln>
          </p:spPr>
        </p:cxnSp>
      </p:gr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108" name="Shape 108"/>
        <p:cNvGrpSpPr/>
        <p:nvPr/>
      </p:nvGrpSpPr>
      <p:grpSpPr>
        <a:xfrm>
          <a:off x="0" y="0"/>
          <a:ext cx="0" cy="0"/>
          <a:chOff x="0" y="0"/>
          <a:chExt cx="0" cy="0"/>
        </a:xfrm>
      </p:grpSpPr>
      <p:grpSp>
        <p:nvGrpSpPr>
          <p:cNvPr id="109" name="Google Shape;109;p17"/>
          <p:cNvGrpSpPr/>
          <p:nvPr/>
        </p:nvGrpSpPr>
        <p:grpSpPr>
          <a:xfrm>
            <a:off x="10763252" y="178057"/>
            <a:ext cx="1159893" cy="516696"/>
            <a:chOff x="4800600" y="802108"/>
            <a:chExt cx="1545716" cy="688567"/>
          </a:xfrm>
        </p:grpSpPr>
        <p:cxnSp>
          <p:nvCxnSpPr>
            <p:cNvPr id="110" name="Google Shape;110;p17"/>
            <p:cNvCxnSpPr/>
            <p:nvPr/>
          </p:nvCxnSpPr>
          <p:spPr>
            <a:xfrm flipH="1">
              <a:off x="4800600" y="802108"/>
              <a:ext cx="2" cy="688567"/>
            </a:xfrm>
            <a:prstGeom prst="straightConnector1">
              <a:avLst/>
            </a:prstGeom>
            <a:noFill/>
            <a:ln cap="flat" cmpd="sng" w="9525">
              <a:solidFill>
                <a:srgbClr val="BFBFBF"/>
              </a:solidFill>
              <a:prstDash val="solid"/>
              <a:round/>
              <a:headEnd len="sm" w="sm" type="none"/>
              <a:tailEnd len="sm" w="sm" type="none"/>
            </a:ln>
          </p:spPr>
        </p:cxnSp>
        <p:pic>
          <p:nvPicPr>
            <p:cNvPr descr="A close up of a logo&#10;&#10;Description automatically generated" id="111" name="Google Shape;111;p17"/>
            <p:cNvPicPr preferRelativeResize="0"/>
            <p:nvPr/>
          </p:nvPicPr>
          <p:blipFill rotWithShape="1">
            <a:blip r:embed="rId2">
              <a:alphaModFix/>
            </a:blip>
            <a:srcRect b="0" l="0" r="0" t="0"/>
            <a:stretch/>
          </p:blipFill>
          <p:spPr>
            <a:xfrm>
              <a:off x="5169566" y="966206"/>
              <a:ext cx="1176750" cy="447402"/>
            </a:xfrm>
            <a:prstGeom prst="rect">
              <a:avLst/>
            </a:prstGeom>
            <a:noFill/>
            <a:ln>
              <a:noFill/>
            </a:ln>
          </p:spPr>
        </p:pic>
      </p:grpSp>
      <p:pic>
        <p:nvPicPr>
          <p:cNvPr id="112" name="Google Shape;112;p17"/>
          <p:cNvPicPr preferRelativeResize="0"/>
          <p:nvPr/>
        </p:nvPicPr>
        <p:blipFill rotWithShape="1">
          <a:blip r:embed="rId3">
            <a:alphaModFix/>
          </a:blip>
          <a:srcRect b="0" l="0" r="0" t="0"/>
          <a:stretch/>
        </p:blipFill>
        <p:spPr>
          <a:xfrm>
            <a:off x="9914509" y="76203"/>
            <a:ext cx="680079" cy="680079"/>
          </a:xfrm>
          <a:prstGeom prst="rect">
            <a:avLst/>
          </a:prstGeom>
          <a:noFill/>
          <a:ln>
            <a:noFill/>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113" name="Shape 113"/>
        <p:cNvGrpSpPr/>
        <p:nvPr/>
      </p:nvGrpSpPr>
      <p:grpSpPr>
        <a:xfrm>
          <a:off x="0" y="0"/>
          <a:ext cx="0" cy="0"/>
          <a:chOff x="0" y="0"/>
          <a:chExt cx="0" cy="0"/>
        </a:xfrm>
      </p:grpSpPr>
      <p:sp>
        <p:nvSpPr>
          <p:cNvPr id="114" name="Google Shape;114;p18"/>
          <p:cNvSpPr/>
          <p:nvPr/>
        </p:nvSpPr>
        <p:spPr>
          <a:xfrm>
            <a:off x="0" y="1"/>
            <a:ext cx="12203501" cy="6913145"/>
          </a:xfrm>
          <a:prstGeom prst="rect">
            <a:avLst/>
          </a:prstGeom>
          <a:solidFill>
            <a:srgbClr val="2F36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15" name="Google Shape;115;p18"/>
          <p:cNvSpPr txBox="1"/>
          <p:nvPr>
            <p:ph type="title"/>
          </p:nvPr>
        </p:nvSpPr>
        <p:spPr>
          <a:xfrm>
            <a:off x="576364" y="0"/>
            <a:ext cx="10498037" cy="685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entury Gothic"/>
              <a:buNone/>
              <a:defRPr b="1" sz="32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6" name="Google Shape;116;p18"/>
          <p:cNvPicPr preferRelativeResize="0"/>
          <p:nvPr/>
        </p:nvPicPr>
        <p:blipFill rotWithShape="1">
          <a:blip r:embed="rId2">
            <a:alphaModFix/>
          </a:blip>
          <a:srcRect b="0" l="0" r="0" t="0"/>
          <a:stretch/>
        </p:blipFill>
        <p:spPr>
          <a:xfrm>
            <a:off x="11167130" y="209727"/>
            <a:ext cx="794084" cy="301911"/>
          </a:xfrm>
          <a:prstGeom prst="rect">
            <a:avLst/>
          </a:prstGeom>
          <a:noFill/>
          <a:ln>
            <a:noFill/>
          </a:ln>
        </p:spPr>
      </p:pic>
      <p:sp>
        <p:nvSpPr>
          <p:cNvPr id="117" name="Google Shape;117;p18"/>
          <p:cNvSpPr txBox="1"/>
          <p:nvPr>
            <p:ph idx="1" type="body"/>
          </p:nvPr>
        </p:nvSpPr>
        <p:spPr>
          <a:xfrm>
            <a:off x="576364" y="1193802"/>
            <a:ext cx="10498037" cy="4525963"/>
          </a:xfrm>
          <a:prstGeom prst="rect">
            <a:avLst/>
          </a:prstGeom>
          <a:noFill/>
          <a:ln>
            <a:noFill/>
          </a:ln>
        </p:spPr>
        <p:txBody>
          <a:bodyPr anchorCtr="0" anchor="t" bIns="45700" lIns="91425" spcFirstLastPara="1" rIns="91425" wrap="square" tIns="45700">
            <a:noAutofit/>
          </a:bodyPr>
          <a:lstStyle>
            <a:lvl1pPr indent="-397955" lvl="0" marL="457200" algn="l">
              <a:lnSpc>
                <a:spcPct val="100000"/>
              </a:lnSpc>
              <a:spcBef>
                <a:spcPts val="533"/>
              </a:spcBef>
              <a:spcAft>
                <a:spcPts val="0"/>
              </a:spcAft>
              <a:buClr>
                <a:schemeClr val="lt1"/>
              </a:buClr>
              <a:buSzPts val="2667"/>
              <a:buFont typeface="Calibri"/>
              <a:buAutoNum type="arabicPeriod"/>
              <a:defRPr b="0" sz="2667">
                <a:solidFill>
                  <a:schemeClr val="lt1"/>
                </a:solidFill>
              </a:defRPr>
            </a:lvl1pPr>
            <a:lvl2pPr indent="-406432" lvl="1" marL="914400" algn="l">
              <a:lnSpc>
                <a:spcPct val="100000"/>
              </a:lnSpc>
              <a:spcBef>
                <a:spcPts val="1600"/>
              </a:spcBef>
              <a:spcAft>
                <a:spcPts val="0"/>
              </a:spcAft>
              <a:buClr>
                <a:schemeClr val="lt1"/>
              </a:buClr>
              <a:buSzPts val="2801"/>
              <a:buFont typeface="Calibri"/>
              <a:buAutoNum type="arabicPeriod"/>
              <a:defRPr sz="1867">
                <a:solidFill>
                  <a:schemeClr val="lt1"/>
                </a:solidFill>
              </a:defRPr>
            </a:lvl2pPr>
            <a:lvl3pPr indent="-381000" lvl="2" marL="1371600" algn="l">
              <a:lnSpc>
                <a:spcPct val="100000"/>
              </a:lnSpc>
              <a:spcBef>
                <a:spcPts val="320"/>
              </a:spcBef>
              <a:spcAft>
                <a:spcPts val="0"/>
              </a:spcAft>
              <a:buClr>
                <a:schemeClr val="lt1"/>
              </a:buClr>
              <a:buSzPts val="2400"/>
              <a:buFont typeface="Calibri"/>
              <a:buAutoNum type="arabicPeriod"/>
              <a:defRPr sz="1600">
                <a:solidFill>
                  <a:schemeClr val="lt1"/>
                </a:solidFill>
              </a:defRPr>
            </a:lvl3pPr>
            <a:lvl4pPr indent="-368332" lvl="3" marL="1828800" algn="l">
              <a:lnSpc>
                <a:spcPct val="100000"/>
              </a:lnSpc>
              <a:spcBef>
                <a:spcPts val="293"/>
              </a:spcBef>
              <a:spcAft>
                <a:spcPts val="0"/>
              </a:spcAft>
              <a:buClr>
                <a:schemeClr val="lt1"/>
              </a:buClr>
              <a:buSzPts val="2201"/>
              <a:buFont typeface="Calibri"/>
              <a:buAutoNum type="arabicPeriod"/>
              <a:defRPr sz="1467">
                <a:solidFill>
                  <a:schemeClr val="lt1"/>
                </a:solidFill>
              </a:defRPr>
            </a:lvl4pPr>
            <a:lvl5pPr indent="-368332" lvl="4" marL="2286000" algn="l">
              <a:lnSpc>
                <a:spcPct val="100000"/>
              </a:lnSpc>
              <a:spcBef>
                <a:spcPts val="293"/>
              </a:spcBef>
              <a:spcAft>
                <a:spcPts val="0"/>
              </a:spcAft>
              <a:buClr>
                <a:schemeClr val="lt1"/>
              </a:buClr>
              <a:buSzPts val="2201"/>
              <a:buFont typeface="Calibri"/>
              <a:buAutoNum type="arabicPeriod"/>
              <a:defRPr sz="1467">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118" name="Shape 118"/>
        <p:cNvGrpSpPr/>
        <p:nvPr/>
      </p:nvGrpSpPr>
      <p:grpSpPr>
        <a:xfrm>
          <a:off x="0" y="0"/>
          <a:ext cx="0" cy="0"/>
          <a:chOff x="0" y="0"/>
          <a:chExt cx="0" cy="0"/>
        </a:xfrm>
      </p:grpSpPr>
      <p:sp>
        <p:nvSpPr>
          <p:cNvPr id="119" name="Google Shape;119;p19"/>
          <p:cNvSpPr/>
          <p:nvPr/>
        </p:nvSpPr>
        <p:spPr>
          <a:xfrm>
            <a:off x="0" y="6720303"/>
            <a:ext cx="12192000" cy="137699"/>
          </a:xfrm>
          <a:prstGeom prst="rect">
            <a:avLst/>
          </a:prstGeom>
          <a:solidFill>
            <a:srgbClr val="7F7F7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rgbClr val="7F7F7F"/>
              </a:solidFill>
              <a:latin typeface="Calibri"/>
              <a:ea typeface="Calibri"/>
              <a:cs typeface="Calibri"/>
              <a:sym typeface="Calibri"/>
            </a:endParaRPr>
          </a:p>
        </p:txBody>
      </p:sp>
      <p:sp>
        <p:nvSpPr>
          <p:cNvPr id="120" name="Google Shape;120;p19"/>
          <p:cNvSpPr txBox="1"/>
          <p:nvPr>
            <p:ph idx="12" type="sldNum"/>
          </p:nvPr>
        </p:nvSpPr>
        <p:spPr>
          <a:xfrm>
            <a:off x="0" y="6329778"/>
            <a:ext cx="508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333">
                <a:solidFill>
                  <a:srgbClr val="888888"/>
                </a:solidFill>
                <a:latin typeface="Century Gothic"/>
                <a:ea typeface="Century Gothic"/>
                <a:cs typeface="Century Gothic"/>
                <a:sym typeface="Century Gothic"/>
              </a:defRPr>
            </a:lvl1pPr>
            <a:lvl2pPr indent="0" lvl="1" marL="0" algn="r">
              <a:spcBef>
                <a:spcPts val="0"/>
              </a:spcBef>
              <a:buNone/>
              <a:defRPr sz="1333">
                <a:solidFill>
                  <a:srgbClr val="888888"/>
                </a:solidFill>
                <a:latin typeface="Century Gothic"/>
                <a:ea typeface="Century Gothic"/>
                <a:cs typeface="Century Gothic"/>
                <a:sym typeface="Century Gothic"/>
              </a:defRPr>
            </a:lvl2pPr>
            <a:lvl3pPr indent="0" lvl="2" marL="0" algn="r">
              <a:spcBef>
                <a:spcPts val="0"/>
              </a:spcBef>
              <a:buNone/>
              <a:defRPr sz="1333">
                <a:solidFill>
                  <a:srgbClr val="888888"/>
                </a:solidFill>
                <a:latin typeface="Century Gothic"/>
                <a:ea typeface="Century Gothic"/>
                <a:cs typeface="Century Gothic"/>
                <a:sym typeface="Century Gothic"/>
              </a:defRPr>
            </a:lvl3pPr>
            <a:lvl4pPr indent="0" lvl="3" marL="0" algn="r">
              <a:spcBef>
                <a:spcPts val="0"/>
              </a:spcBef>
              <a:buNone/>
              <a:defRPr sz="1333">
                <a:solidFill>
                  <a:srgbClr val="888888"/>
                </a:solidFill>
                <a:latin typeface="Century Gothic"/>
                <a:ea typeface="Century Gothic"/>
                <a:cs typeface="Century Gothic"/>
                <a:sym typeface="Century Gothic"/>
              </a:defRPr>
            </a:lvl4pPr>
            <a:lvl5pPr indent="0" lvl="4" marL="0" algn="r">
              <a:spcBef>
                <a:spcPts val="0"/>
              </a:spcBef>
              <a:buNone/>
              <a:defRPr sz="1333">
                <a:solidFill>
                  <a:srgbClr val="888888"/>
                </a:solidFill>
                <a:latin typeface="Century Gothic"/>
                <a:ea typeface="Century Gothic"/>
                <a:cs typeface="Century Gothic"/>
                <a:sym typeface="Century Gothic"/>
              </a:defRPr>
            </a:lvl5pPr>
            <a:lvl6pPr indent="0" lvl="5" marL="0" algn="r">
              <a:spcBef>
                <a:spcPts val="0"/>
              </a:spcBef>
              <a:buNone/>
              <a:defRPr sz="1333">
                <a:solidFill>
                  <a:srgbClr val="888888"/>
                </a:solidFill>
                <a:latin typeface="Century Gothic"/>
                <a:ea typeface="Century Gothic"/>
                <a:cs typeface="Century Gothic"/>
                <a:sym typeface="Century Gothic"/>
              </a:defRPr>
            </a:lvl6pPr>
            <a:lvl7pPr indent="0" lvl="6" marL="0" algn="r">
              <a:spcBef>
                <a:spcPts val="0"/>
              </a:spcBef>
              <a:buNone/>
              <a:defRPr sz="1333">
                <a:solidFill>
                  <a:srgbClr val="888888"/>
                </a:solidFill>
                <a:latin typeface="Century Gothic"/>
                <a:ea typeface="Century Gothic"/>
                <a:cs typeface="Century Gothic"/>
                <a:sym typeface="Century Gothic"/>
              </a:defRPr>
            </a:lvl7pPr>
            <a:lvl8pPr indent="0" lvl="7" marL="0" algn="r">
              <a:spcBef>
                <a:spcPts val="0"/>
              </a:spcBef>
              <a:buNone/>
              <a:defRPr sz="1333">
                <a:solidFill>
                  <a:srgbClr val="888888"/>
                </a:solidFill>
                <a:latin typeface="Century Gothic"/>
                <a:ea typeface="Century Gothic"/>
                <a:cs typeface="Century Gothic"/>
                <a:sym typeface="Century Gothic"/>
              </a:defRPr>
            </a:lvl8pPr>
            <a:lvl9pPr indent="0" lvl="8" marL="0" algn="r">
              <a:spcBef>
                <a:spcPts val="0"/>
              </a:spcBef>
              <a:buNone/>
              <a:defRPr sz="1333">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21" name="Google Shape;121;p19"/>
          <p:cNvSpPr txBox="1"/>
          <p:nvPr>
            <p:ph type="title"/>
          </p:nvPr>
        </p:nvSpPr>
        <p:spPr>
          <a:xfrm>
            <a:off x="711200" y="6010657"/>
            <a:ext cx="11480800" cy="5481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Clr>
                <a:srgbClr val="7F7F7F"/>
              </a:buClr>
              <a:buSzPts val="5333"/>
              <a:buFont typeface="Century Gothic"/>
              <a:buNone/>
              <a:defRPr b="0" sz="5333" cap="none">
                <a:solidFill>
                  <a:srgbClr val="7F7F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Heading">
  <p:cSld name="Text with Heading">
    <p:spTree>
      <p:nvGrpSpPr>
        <p:cNvPr id="122" name="Shape 122"/>
        <p:cNvGrpSpPr/>
        <p:nvPr/>
      </p:nvGrpSpPr>
      <p:grpSpPr>
        <a:xfrm>
          <a:off x="0" y="0"/>
          <a:ext cx="0" cy="0"/>
          <a:chOff x="0" y="0"/>
          <a:chExt cx="0" cy="0"/>
        </a:xfrm>
      </p:grpSpPr>
      <p:sp>
        <p:nvSpPr>
          <p:cNvPr id="123" name="Google Shape;123;p20"/>
          <p:cNvSpPr txBox="1"/>
          <p:nvPr>
            <p:ph idx="1" type="body"/>
          </p:nvPr>
        </p:nvSpPr>
        <p:spPr>
          <a:xfrm>
            <a:off x="609601" y="1376317"/>
            <a:ext cx="10072688" cy="5021659"/>
          </a:xfrm>
          <a:prstGeom prst="rect">
            <a:avLst/>
          </a:prstGeom>
          <a:noFill/>
          <a:ln>
            <a:noFill/>
          </a:ln>
        </p:spPr>
        <p:txBody>
          <a:bodyPr anchorCtr="0" anchor="t" bIns="45700" lIns="91425" spcFirstLastPara="1" rIns="91425" wrap="square" tIns="45700">
            <a:normAutofit/>
          </a:bodyPr>
          <a:lstStyle>
            <a:lvl1pPr indent="-364046" lvl="0" marL="457200" algn="l">
              <a:spcBef>
                <a:spcPts val="427"/>
              </a:spcBef>
              <a:spcAft>
                <a:spcPts val="0"/>
              </a:spcAft>
              <a:buSzPts val="2133"/>
              <a:buChar char="▪"/>
              <a:defRPr/>
            </a:lvl1pPr>
            <a:lvl2pPr indent="-364046" lvl="1" marL="914400" algn="l">
              <a:spcBef>
                <a:spcPts val="427"/>
              </a:spcBef>
              <a:spcAft>
                <a:spcPts val="0"/>
              </a:spcAft>
              <a:buSzPts val="2133"/>
              <a:buChar char="▪"/>
              <a:defRPr/>
            </a:lvl2pPr>
            <a:lvl3pPr indent="-347155" lvl="2" marL="1371600" algn="l">
              <a:spcBef>
                <a:spcPts val="373"/>
              </a:spcBef>
              <a:spcAft>
                <a:spcPts val="0"/>
              </a:spcAft>
              <a:buSzPts val="1867"/>
              <a:buChar char="▪"/>
              <a:defRPr/>
            </a:lvl3pPr>
            <a:lvl4pPr indent="-330200" lvl="3" marL="1828800" algn="l">
              <a:spcBef>
                <a:spcPts val="320"/>
              </a:spcBef>
              <a:spcAft>
                <a:spcPts val="0"/>
              </a:spcAft>
              <a:buSzPts val="1600"/>
              <a:buChar char="▪"/>
              <a:defRPr/>
            </a:lvl4pPr>
            <a:lvl5pPr indent="-317500" lvl="4" marL="2286000" algn="l">
              <a:spcBef>
                <a:spcPts val="280"/>
              </a:spcBef>
              <a:spcAft>
                <a:spcPts val="0"/>
              </a:spcAft>
              <a:buSzPts val="14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4" name="Google Shape;124;p20"/>
          <p:cNvSpPr txBox="1"/>
          <p:nvPr>
            <p:ph idx="2" type="body"/>
          </p:nvPr>
        </p:nvSpPr>
        <p:spPr>
          <a:xfrm>
            <a:off x="502920" y="370580"/>
            <a:ext cx="9859328" cy="91911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80"/>
              </a:spcBef>
              <a:spcAft>
                <a:spcPts val="0"/>
              </a:spcAft>
              <a:buSzPts val="2400"/>
              <a:buNone/>
              <a:defRPr sz="2400" cap="none">
                <a:solidFill>
                  <a:srgbClr val="000000"/>
                </a:solidFill>
                <a:latin typeface="Calibri"/>
                <a:ea typeface="Calibri"/>
                <a:cs typeface="Calibri"/>
                <a:sym typeface="Calibri"/>
              </a:defRPr>
            </a:lvl1pPr>
            <a:lvl2pPr indent="-228600" lvl="1" marL="914400" algn="l">
              <a:spcBef>
                <a:spcPts val="427"/>
              </a:spcBef>
              <a:spcAft>
                <a:spcPts val="0"/>
              </a:spcAft>
              <a:buSzPts val="2133"/>
              <a:buNone/>
              <a:defRPr/>
            </a:lvl2pPr>
            <a:lvl3pPr indent="-228600" lvl="2" marL="1371600" algn="l">
              <a:spcBef>
                <a:spcPts val="373"/>
              </a:spcBef>
              <a:spcAft>
                <a:spcPts val="0"/>
              </a:spcAft>
              <a:buSzPts val="1867"/>
              <a:buNone/>
              <a:defRPr/>
            </a:lvl3pPr>
            <a:lvl4pPr indent="-228600" lvl="3" marL="1828800" algn="l">
              <a:spcBef>
                <a:spcPts val="320"/>
              </a:spcBef>
              <a:spcAft>
                <a:spcPts val="0"/>
              </a:spcAft>
              <a:buSzPts val="1600"/>
              <a:buNone/>
              <a:defRPr/>
            </a:lvl4pPr>
            <a:lvl5pPr indent="-228600" lvl="4" marL="2286000" algn="l">
              <a:spcBef>
                <a:spcPts val="28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5" name="Google Shape;125;p20"/>
          <p:cNvSpPr txBox="1"/>
          <p:nvPr>
            <p:ph idx="3" type="body"/>
          </p:nvPr>
        </p:nvSpPr>
        <p:spPr>
          <a:xfrm>
            <a:off x="502923" y="750679"/>
            <a:ext cx="10623884" cy="490989"/>
          </a:xfrm>
          <a:prstGeom prst="rect">
            <a:avLst/>
          </a:prstGeom>
          <a:noFill/>
          <a:ln>
            <a:noFill/>
          </a:ln>
        </p:spPr>
        <p:txBody>
          <a:bodyPr anchorCtr="0" anchor="t" bIns="45700" lIns="91425" spcFirstLastPara="1" rIns="91425" wrap="square" tIns="45700">
            <a:normAutofit/>
          </a:bodyPr>
          <a:lstStyle>
            <a:lvl1pPr indent="-228600" lvl="0" marL="457200" algn="l">
              <a:spcBef>
                <a:spcPts val="270"/>
              </a:spcBef>
              <a:spcAft>
                <a:spcPts val="0"/>
              </a:spcAft>
              <a:buSzPts val="1351"/>
              <a:buNone/>
              <a:defRPr sz="1351" cap="none">
                <a:solidFill>
                  <a:schemeClr val="accent3"/>
                </a:solidFill>
                <a:latin typeface="Calibri"/>
                <a:ea typeface="Calibri"/>
                <a:cs typeface="Calibri"/>
                <a:sym typeface="Calibri"/>
              </a:defRPr>
            </a:lvl1pPr>
            <a:lvl2pPr indent="-228600" lvl="1" marL="914400" algn="l">
              <a:spcBef>
                <a:spcPts val="427"/>
              </a:spcBef>
              <a:spcAft>
                <a:spcPts val="0"/>
              </a:spcAft>
              <a:buSzPts val="2133"/>
              <a:buNone/>
              <a:defRPr/>
            </a:lvl2pPr>
            <a:lvl3pPr indent="-228600" lvl="2" marL="1371600" algn="l">
              <a:spcBef>
                <a:spcPts val="373"/>
              </a:spcBef>
              <a:spcAft>
                <a:spcPts val="0"/>
              </a:spcAft>
              <a:buSzPts val="1867"/>
              <a:buNone/>
              <a:defRPr/>
            </a:lvl3pPr>
            <a:lvl4pPr indent="-228600" lvl="3" marL="1828800" algn="l">
              <a:spcBef>
                <a:spcPts val="320"/>
              </a:spcBef>
              <a:spcAft>
                <a:spcPts val="0"/>
              </a:spcAft>
              <a:buSzPts val="1600"/>
              <a:buNone/>
              <a:defRPr/>
            </a:lvl4pPr>
            <a:lvl5pPr indent="-228600" lvl="4" marL="2286000" algn="l">
              <a:spcBef>
                <a:spcPts val="28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6" name="Shape 12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9" name="Shape 19"/>
        <p:cNvGrpSpPr/>
        <p:nvPr/>
      </p:nvGrpSpPr>
      <p:grpSpPr>
        <a:xfrm>
          <a:off x="0" y="0"/>
          <a:ext cx="0" cy="0"/>
          <a:chOff x="0" y="0"/>
          <a:chExt cx="0" cy="0"/>
        </a:xfrm>
      </p:grpSpPr>
      <p:sp>
        <p:nvSpPr>
          <p:cNvPr id="20" name="Google Shape;20;p3"/>
          <p:cNvSpPr/>
          <p:nvPr/>
        </p:nvSpPr>
        <p:spPr>
          <a:xfrm>
            <a:off x="1" y="2"/>
            <a:ext cx="12192000" cy="882991"/>
          </a:xfrm>
          <a:prstGeom prst="rect">
            <a:avLst/>
          </a:prstGeom>
          <a:solidFill>
            <a:srgbClr val="2F36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21" name="Google Shape;21;p3"/>
          <p:cNvSpPr txBox="1"/>
          <p:nvPr>
            <p:ph type="title"/>
          </p:nvPr>
        </p:nvSpPr>
        <p:spPr>
          <a:xfrm>
            <a:off x="304800" y="93505"/>
            <a:ext cx="10769600" cy="6858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b="1" sz="32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2" name="Google Shape;22;p3"/>
          <p:cNvGrpSpPr/>
          <p:nvPr/>
        </p:nvGrpSpPr>
        <p:grpSpPr>
          <a:xfrm>
            <a:off x="9773938" y="24159"/>
            <a:ext cx="2284503" cy="755146"/>
            <a:chOff x="8358117" y="8929"/>
            <a:chExt cx="2447326" cy="808968"/>
          </a:xfrm>
        </p:grpSpPr>
        <p:pic>
          <p:nvPicPr>
            <p:cNvPr descr="A close up of a logo&#10;&#10;Description automatically generated" id="23" name="Google Shape;23;p3"/>
            <p:cNvPicPr preferRelativeResize="0"/>
            <p:nvPr/>
          </p:nvPicPr>
          <p:blipFill rotWithShape="1">
            <a:blip r:embed="rId2">
              <a:alphaModFix/>
            </a:blip>
            <a:srcRect b="0" l="0" r="0" t="0"/>
            <a:stretch/>
          </p:blipFill>
          <p:spPr>
            <a:xfrm>
              <a:off x="9611998" y="211825"/>
              <a:ext cx="1193445" cy="453749"/>
            </a:xfrm>
            <a:prstGeom prst="rect">
              <a:avLst/>
            </a:prstGeom>
            <a:noFill/>
            <a:ln>
              <a:noFill/>
            </a:ln>
          </p:spPr>
        </p:pic>
        <p:pic>
          <p:nvPicPr>
            <p:cNvPr descr="A blue and yellow eagle with a letter b&#10;&#10;Description automatically generated" id="24" name="Google Shape;24;p3"/>
            <p:cNvPicPr preferRelativeResize="0"/>
            <p:nvPr/>
          </p:nvPicPr>
          <p:blipFill rotWithShape="1">
            <a:blip r:embed="rId3">
              <a:alphaModFix/>
            </a:blip>
            <a:srcRect b="0" l="0" r="0" t="0"/>
            <a:stretch/>
          </p:blipFill>
          <p:spPr>
            <a:xfrm>
              <a:off x="8358117" y="8929"/>
              <a:ext cx="808968" cy="808968"/>
            </a:xfrm>
            <a:prstGeom prst="rect">
              <a:avLst/>
            </a:prstGeom>
            <a:noFill/>
            <a:ln>
              <a:noFill/>
            </a:ln>
          </p:spPr>
        </p:pic>
        <p:cxnSp>
          <p:nvCxnSpPr>
            <p:cNvPr id="25" name="Google Shape;25;p3"/>
            <p:cNvCxnSpPr/>
            <p:nvPr/>
          </p:nvCxnSpPr>
          <p:spPr>
            <a:xfrm>
              <a:off x="9336694" y="69578"/>
              <a:ext cx="0" cy="711200"/>
            </a:xfrm>
            <a:prstGeom prst="straightConnector1">
              <a:avLst/>
            </a:prstGeom>
            <a:noFill/>
            <a:ln cap="flat" cmpd="sng" w="9525">
              <a:solidFill>
                <a:schemeClr val="lt1"/>
              </a:solidFill>
              <a:prstDash val="solid"/>
              <a:miter lim="800000"/>
              <a:headEnd len="sm" w="sm" type="none"/>
              <a:tailEnd len="sm" w="sm" type="none"/>
            </a:ln>
          </p:spPr>
        </p:cxnSp>
      </p:gr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Grid: 1">
  <p:cSld name="1_Grid: 1">
    <p:spTree>
      <p:nvGrpSpPr>
        <p:cNvPr id="127" name="Shape 127"/>
        <p:cNvGrpSpPr/>
        <p:nvPr/>
      </p:nvGrpSpPr>
      <p:grpSpPr>
        <a:xfrm>
          <a:off x="0" y="0"/>
          <a:ext cx="0" cy="0"/>
          <a:chOff x="0" y="0"/>
          <a:chExt cx="0" cy="0"/>
        </a:xfrm>
      </p:grpSpPr>
      <p:sp>
        <p:nvSpPr>
          <p:cNvPr id="128" name="Google Shape;128;p22"/>
          <p:cNvSpPr/>
          <p:nvPr>
            <p:ph idx="2" type="pic"/>
          </p:nvPr>
        </p:nvSpPr>
        <p:spPr>
          <a:xfrm>
            <a:off x="0" y="-1"/>
            <a:ext cx="12192000" cy="6172200"/>
          </a:xfrm>
          <a:prstGeom prst="rect">
            <a:avLst/>
          </a:prstGeom>
          <a:noFill/>
          <a:ln>
            <a:noFill/>
          </a:ln>
        </p:spPr>
      </p:sp>
      <p:sp>
        <p:nvSpPr>
          <p:cNvPr id="129" name="Google Shape;129;p22"/>
          <p:cNvSpPr txBox="1"/>
          <p:nvPr>
            <p:ph idx="1" type="body"/>
          </p:nvPr>
        </p:nvSpPr>
        <p:spPr>
          <a:xfrm>
            <a:off x="145489" y="6337641"/>
            <a:ext cx="10201275" cy="454459"/>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sz="1800"/>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30" name="Shape 130"/>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131" name="Shape 131"/>
        <p:cNvGrpSpPr/>
        <p:nvPr/>
      </p:nvGrpSpPr>
      <p:grpSpPr>
        <a:xfrm>
          <a:off x="0" y="0"/>
          <a:ext cx="0" cy="0"/>
          <a:chOff x="0" y="0"/>
          <a:chExt cx="0" cy="0"/>
        </a:xfrm>
      </p:grpSpPr>
      <p:sp>
        <p:nvSpPr>
          <p:cNvPr id="132" name="Google Shape;132;p24"/>
          <p:cNvSpPr/>
          <p:nvPr/>
        </p:nvSpPr>
        <p:spPr>
          <a:xfrm>
            <a:off x="1" y="2"/>
            <a:ext cx="12192000" cy="882991"/>
          </a:xfrm>
          <a:prstGeom prst="rect">
            <a:avLst/>
          </a:prstGeom>
          <a:solidFill>
            <a:srgbClr val="2F36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33" name="Google Shape;133;p24"/>
          <p:cNvSpPr txBox="1"/>
          <p:nvPr>
            <p:ph type="title"/>
          </p:nvPr>
        </p:nvSpPr>
        <p:spPr>
          <a:xfrm>
            <a:off x="304800" y="93505"/>
            <a:ext cx="9047019" cy="685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entury Gothic"/>
              <a:buNone/>
              <a:defRPr b="1" sz="32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34" name="Google Shape;134;p24"/>
          <p:cNvGrpSpPr/>
          <p:nvPr/>
        </p:nvGrpSpPr>
        <p:grpSpPr>
          <a:xfrm>
            <a:off x="9010718" y="93505"/>
            <a:ext cx="3045039" cy="685800"/>
            <a:chOff x="8702813" y="24159"/>
            <a:chExt cx="3352943" cy="755146"/>
          </a:xfrm>
        </p:grpSpPr>
        <p:pic>
          <p:nvPicPr>
            <p:cNvPr descr="A close up of a logo&#10;&#10;Description automatically generated" id="135" name="Google Shape;135;p24"/>
            <p:cNvPicPr preferRelativeResize="0"/>
            <p:nvPr/>
          </p:nvPicPr>
          <p:blipFill rotWithShape="1">
            <a:blip r:embed="rId2">
              <a:alphaModFix/>
            </a:blip>
            <a:srcRect b="0" l="0" r="0" t="0"/>
            <a:stretch/>
          </p:blipFill>
          <p:spPr>
            <a:xfrm>
              <a:off x="9873272" y="213556"/>
              <a:ext cx="1114044" cy="423560"/>
            </a:xfrm>
            <a:prstGeom prst="rect">
              <a:avLst/>
            </a:prstGeom>
            <a:noFill/>
            <a:ln>
              <a:noFill/>
            </a:ln>
          </p:spPr>
        </p:pic>
        <p:pic>
          <p:nvPicPr>
            <p:cNvPr descr="A blue and yellow eagle with a letter b&#10;&#10;Description automatically generated" id="136" name="Google Shape;136;p24"/>
            <p:cNvPicPr preferRelativeResize="0"/>
            <p:nvPr/>
          </p:nvPicPr>
          <p:blipFill rotWithShape="1">
            <a:blip r:embed="rId3">
              <a:alphaModFix/>
            </a:blip>
            <a:srcRect b="0" l="0" r="0" t="0"/>
            <a:stretch/>
          </p:blipFill>
          <p:spPr>
            <a:xfrm>
              <a:off x="8702813" y="24159"/>
              <a:ext cx="755147" cy="755146"/>
            </a:xfrm>
            <a:prstGeom prst="rect">
              <a:avLst/>
            </a:prstGeom>
            <a:noFill/>
            <a:ln>
              <a:noFill/>
            </a:ln>
          </p:spPr>
        </p:pic>
        <p:cxnSp>
          <p:nvCxnSpPr>
            <p:cNvPr id="137" name="Google Shape;137;p24"/>
            <p:cNvCxnSpPr/>
            <p:nvPr/>
          </p:nvCxnSpPr>
          <p:spPr>
            <a:xfrm>
              <a:off x="9616284" y="80773"/>
              <a:ext cx="0" cy="663883"/>
            </a:xfrm>
            <a:prstGeom prst="straightConnector1">
              <a:avLst/>
            </a:prstGeom>
            <a:noFill/>
            <a:ln cap="flat" cmpd="sng" w="9525">
              <a:solidFill>
                <a:schemeClr val="lt1"/>
              </a:solidFill>
              <a:prstDash val="solid"/>
              <a:round/>
              <a:headEnd len="sm" w="sm" type="none"/>
              <a:tailEnd len="sm" w="sm" type="none"/>
            </a:ln>
          </p:spPr>
        </p:cxnSp>
        <p:pic>
          <p:nvPicPr>
            <p:cNvPr descr="Text&#10;&#10;Description automatically generated with medium confidence" id="138" name="Google Shape;138;p24"/>
            <p:cNvPicPr preferRelativeResize="0"/>
            <p:nvPr/>
          </p:nvPicPr>
          <p:blipFill rotWithShape="1">
            <a:blip r:embed="rId4">
              <a:alphaModFix/>
            </a:blip>
            <a:srcRect b="29327" l="0" r="82522" t="0"/>
            <a:stretch/>
          </p:blipFill>
          <p:spPr>
            <a:xfrm>
              <a:off x="11379199" y="93505"/>
              <a:ext cx="676557" cy="663884"/>
            </a:xfrm>
            <a:prstGeom prst="rect">
              <a:avLst/>
            </a:prstGeom>
            <a:noFill/>
            <a:ln>
              <a:noFill/>
            </a:ln>
            <a:effectLst>
              <a:outerShdw blurRad="50800" rotWithShape="0" algn="t" dir="5400000" dist="38100">
                <a:srgbClr val="000000">
                  <a:alpha val="40000"/>
                </a:srgbClr>
              </a:outerShdw>
            </a:effectLst>
          </p:spPr>
        </p:pic>
        <p:cxnSp>
          <p:nvCxnSpPr>
            <p:cNvPr id="139" name="Google Shape;139;p24"/>
            <p:cNvCxnSpPr/>
            <p:nvPr/>
          </p:nvCxnSpPr>
          <p:spPr>
            <a:xfrm>
              <a:off x="11212855" y="80773"/>
              <a:ext cx="0" cy="663883"/>
            </a:xfrm>
            <a:prstGeom prst="straightConnector1">
              <a:avLst/>
            </a:prstGeom>
            <a:noFill/>
            <a:ln cap="flat" cmpd="sng" w="9525">
              <a:solidFill>
                <a:schemeClr val="lt1"/>
              </a:solidFill>
              <a:prstDash val="solid"/>
              <a:round/>
              <a:headEnd len="sm" w="sm" type="none"/>
              <a:tailEnd len="sm" w="sm" type="none"/>
            </a:ln>
          </p:spPr>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46" name="Shape 146"/>
        <p:cNvGrpSpPr/>
        <p:nvPr/>
      </p:nvGrpSpPr>
      <p:grpSpPr>
        <a:xfrm>
          <a:off x="0" y="0"/>
          <a:ext cx="0" cy="0"/>
          <a:chOff x="0" y="0"/>
          <a:chExt cx="0" cy="0"/>
        </a:xfrm>
      </p:grpSpPr>
      <p:sp>
        <p:nvSpPr>
          <p:cNvPr id="147" name="Google Shape;147;p26"/>
          <p:cNvSpPr/>
          <p:nvPr/>
        </p:nvSpPr>
        <p:spPr>
          <a:xfrm>
            <a:off x="1" y="2"/>
            <a:ext cx="12192000" cy="882991"/>
          </a:xfrm>
          <a:prstGeom prst="rect">
            <a:avLst/>
          </a:prstGeom>
          <a:solidFill>
            <a:srgbClr val="2F36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148" name="Google Shape;148;p26"/>
          <p:cNvGrpSpPr/>
          <p:nvPr/>
        </p:nvGrpSpPr>
        <p:grpSpPr>
          <a:xfrm>
            <a:off x="8574625" y="158504"/>
            <a:ext cx="3489187" cy="555802"/>
            <a:chOff x="1423790" y="660645"/>
            <a:chExt cx="9626454" cy="1533424"/>
          </a:xfrm>
        </p:grpSpPr>
        <p:pic>
          <p:nvPicPr>
            <p:cNvPr descr="A close up of a logo&#10;&#10;Description automatically generated" id="149" name="Google Shape;149;p26"/>
            <p:cNvPicPr preferRelativeResize="0"/>
            <p:nvPr/>
          </p:nvPicPr>
          <p:blipFill rotWithShape="1">
            <a:blip r:embed="rId2">
              <a:alphaModFix/>
            </a:blip>
            <a:srcRect b="0" l="0" r="0" t="0"/>
            <a:stretch/>
          </p:blipFill>
          <p:spPr>
            <a:xfrm>
              <a:off x="5529974" y="1014940"/>
              <a:ext cx="2083980" cy="792331"/>
            </a:xfrm>
            <a:prstGeom prst="rect">
              <a:avLst/>
            </a:prstGeom>
            <a:noFill/>
            <a:ln>
              <a:noFill/>
            </a:ln>
          </p:spPr>
        </p:pic>
        <p:pic>
          <p:nvPicPr>
            <p:cNvPr descr="A blue and yellow eagle with a letter b&#10;&#10;Description automatically generated" id="150" name="Google Shape;150;p26"/>
            <p:cNvPicPr preferRelativeResize="0"/>
            <p:nvPr/>
          </p:nvPicPr>
          <p:blipFill rotWithShape="1">
            <a:blip r:embed="rId3">
              <a:alphaModFix/>
            </a:blip>
            <a:srcRect b="0" l="0" r="0" t="0"/>
            <a:stretch/>
          </p:blipFill>
          <p:spPr>
            <a:xfrm>
              <a:off x="3340462" y="660645"/>
              <a:ext cx="1412610" cy="1412611"/>
            </a:xfrm>
            <a:prstGeom prst="rect">
              <a:avLst/>
            </a:prstGeom>
            <a:noFill/>
            <a:ln>
              <a:noFill/>
            </a:ln>
          </p:spPr>
        </p:pic>
        <p:cxnSp>
          <p:nvCxnSpPr>
            <p:cNvPr id="151" name="Google Shape;151;p26"/>
            <p:cNvCxnSpPr/>
            <p:nvPr/>
          </p:nvCxnSpPr>
          <p:spPr>
            <a:xfrm>
              <a:off x="5049242" y="766550"/>
              <a:ext cx="0" cy="1241890"/>
            </a:xfrm>
            <a:prstGeom prst="straightConnector1">
              <a:avLst/>
            </a:prstGeom>
            <a:noFill/>
            <a:ln cap="flat" cmpd="sng" w="9525">
              <a:solidFill>
                <a:schemeClr val="lt1"/>
              </a:solidFill>
              <a:prstDash val="solid"/>
              <a:round/>
              <a:headEnd len="sm" w="sm" type="none"/>
              <a:tailEnd len="sm" w="sm" type="none"/>
            </a:ln>
          </p:spPr>
        </p:cxnSp>
        <p:pic>
          <p:nvPicPr>
            <p:cNvPr descr="Text&#10;&#10;Description automatically generated with medium confidence" id="152" name="Google Shape;152;p26"/>
            <p:cNvPicPr preferRelativeResize="0"/>
            <p:nvPr/>
          </p:nvPicPr>
          <p:blipFill rotWithShape="1">
            <a:blip r:embed="rId4">
              <a:alphaModFix/>
            </a:blip>
            <a:srcRect b="29327" l="0" r="82522" t="0"/>
            <a:stretch/>
          </p:blipFill>
          <p:spPr>
            <a:xfrm>
              <a:off x="1423790" y="758357"/>
              <a:ext cx="1240419" cy="1217185"/>
            </a:xfrm>
            <a:prstGeom prst="rect">
              <a:avLst/>
            </a:prstGeom>
            <a:noFill/>
            <a:ln>
              <a:noFill/>
            </a:ln>
            <a:effectLst>
              <a:outerShdw blurRad="50800" rotWithShape="0" algn="t" dir="5400000" dist="38100">
                <a:srgbClr val="000000">
                  <a:alpha val="40000"/>
                </a:srgbClr>
              </a:outerShdw>
            </a:effectLst>
          </p:spPr>
        </p:pic>
        <p:cxnSp>
          <p:nvCxnSpPr>
            <p:cNvPr id="153" name="Google Shape;153;p26"/>
            <p:cNvCxnSpPr/>
            <p:nvPr/>
          </p:nvCxnSpPr>
          <p:spPr>
            <a:xfrm>
              <a:off x="3068042" y="766550"/>
              <a:ext cx="0" cy="1241890"/>
            </a:xfrm>
            <a:prstGeom prst="straightConnector1">
              <a:avLst/>
            </a:prstGeom>
            <a:noFill/>
            <a:ln cap="flat" cmpd="sng" w="9525">
              <a:solidFill>
                <a:schemeClr val="lt1"/>
              </a:solidFill>
              <a:prstDash val="solid"/>
              <a:round/>
              <a:headEnd len="sm" w="sm" type="none"/>
              <a:tailEnd len="sm" w="sm" type="none"/>
            </a:ln>
          </p:spPr>
        </p:cxnSp>
        <p:pic>
          <p:nvPicPr>
            <p:cNvPr id="154" name="Google Shape;154;p26"/>
            <p:cNvPicPr preferRelativeResize="0"/>
            <p:nvPr/>
          </p:nvPicPr>
          <p:blipFill rotWithShape="1">
            <a:blip r:embed="rId5">
              <a:alphaModFix/>
            </a:blip>
            <a:srcRect b="0" l="0" r="0" t="0"/>
            <a:stretch/>
          </p:blipFill>
          <p:spPr>
            <a:xfrm>
              <a:off x="8418245" y="814901"/>
              <a:ext cx="2631999" cy="1379168"/>
            </a:xfrm>
            <a:prstGeom prst="rect">
              <a:avLst/>
            </a:prstGeom>
            <a:noFill/>
            <a:ln>
              <a:noFill/>
            </a:ln>
          </p:spPr>
        </p:pic>
        <p:cxnSp>
          <p:nvCxnSpPr>
            <p:cNvPr id="155" name="Google Shape;155;p26"/>
            <p:cNvCxnSpPr/>
            <p:nvPr/>
          </p:nvCxnSpPr>
          <p:spPr>
            <a:xfrm>
              <a:off x="8017787" y="753892"/>
              <a:ext cx="0" cy="1241890"/>
            </a:xfrm>
            <a:prstGeom prst="straightConnector1">
              <a:avLst/>
            </a:prstGeom>
            <a:noFill/>
            <a:ln cap="flat" cmpd="sng" w="9525">
              <a:solidFill>
                <a:schemeClr val="lt1"/>
              </a:solidFill>
              <a:prstDash val="solid"/>
              <a:round/>
              <a:headEnd len="sm" w="sm" type="none"/>
              <a:tailEnd len="sm" w="sm" type="none"/>
            </a:ln>
          </p:spPr>
        </p:cxnSp>
      </p:grpSp>
      <p:sp>
        <p:nvSpPr>
          <p:cNvPr id="156" name="Google Shape;156;p26"/>
          <p:cNvSpPr txBox="1"/>
          <p:nvPr>
            <p:ph type="title"/>
          </p:nvPr>
        </p:nvSpPr>
        <p:spPr>
          <a:xfrm>
            <a:off x="304801" y="93505"/>
            <a:ext cx="8398015" cy="685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3200"/>
              <a:buFont typeface="Century Gothic"/>
              <a:buNone/>
              <a:defRPr b="1" sz="32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157" name="Shape 157"/>
        <p:cNvGrpSpPr/>
        <p:nvPr/>
      </p:nvGrpSpPr>
      <p:grpSpPr>
        <a:xfrm>
          <a:off x="0" y="0"/>
          <a:ext cx="0" cy="0"/>
          <a:chOff x="0" y="0"/>
          <a:chExt cx="0" cy="0"/>
        </a:xfrm>
      </p:grpSpPr>
      <p:grpSp>
        <p:nvGrpSpPr>
          <p:cNvPr id="158" name="Google Shape;158;p27"/>
          <p:cNvGrpSpPr/>
          <p:nvPr/>
        </p:nvGrpSpPr>
        <p:grpSpPr>
          <a:xfrm>
            <a:off x="10763252" y="178057"/>
            <a:ext cx="1159893" cy="516696"/>
            <a:chOff x="4800600" y="802108"/>
            <a:chExt cx="1545716" cy="688567"/>
          </a:xfrm>
        </p:grpSpPr>
        <p:cxnSp>
          <p:nvCxnSpPr>
            <p:cNvPr id="159" name="Google Shape;159;p27"/>
            <p:cNvCxnSpPr/>
            <p:nvPr/>
          </p:nvCxnSpPr>
          <p:spPr>
            <a:xfrm flipH="1">
              <a:off x="4800600" y="802108"/>
              <a:ext cx="2" cy="688567"/>
            </a:xfrm>
            <a:prstGeom prst="straightConnector1">
              <a:avLst/>
            </a:prstGeom>
            <a:noFill/>
            <a:ln cap="flat" cmpd="sng" w="9525">
              <a:solidFill>
                <a:srgbClr val="BFBFBF"/>
              </a:solidFill>
              <a:prstDash val="solid"/>
              <a:round/>
              <a:headEnd len="sm" w="sm" type="none"/>
              <a:tailEnd len="sm" w="sm" type="none"/>
            </a:ln>
          </p:spPr>
        </p:cxnSp>
        <p:pic>
          <p:nvPicPr>
            <p:cNvPr descr="A close up of a logo&#10;&#10;Description automatically generated" id="160" name="Google Shape;160;p27"/>
            <p:cNvPicPr preferRelativeResize="0"/>
            <p:nvPr/>
          </p:nvPicPr>
          <p:blipFill rotWithShape="1">
            <a:blip r:embed="rId2">
              <a:alphaModFix/>
            </a:blip>
            <a:srcRect b="0" l="0" r="0" t="0"/>
            <a:stretch/>
          </p:blipFill>
          <p:spPr>
            <a:xfrm>
              <a:off x="5169566" y="966206"/>
              <a:ext cx="1176750" cy="447402"/>
            </a:xfrm>
            <a:prstGeom prst="rect">
              <a:avLst/>
            </a:prstGeom>
            <a:noFill/>
            <a:ln>
              <a:noFill/>
            </a:ln>
          </p:spPr>
        </p:pic>
      </p:grpSp>
      <p:pic>
        <p:nvPicPr>
          <p:cNvPr id="161" name="Google Shape;161;p27"/>
          <p:cNvPicPr preferRelativeResize="0"/>
          <p:nvPr/>
        </p:nvPicPr>
        <p:blipFill rotWithShape="1">
          <a:blip r:embed="rId3">
            <a:alphaModFix/>
          </a:blip>
          <a:srcRect b="0" l="0" r="0" t="0"/>
          <a:stretch/>
        </p:blipFill>
        <p:spPr>
          <a:xfrm>
            <a:off x="9914509" y="76203"/>
            <a:ext cx="680079" cy="680079"/>
          </a:xfrm>
          <a:prstGeom prst="rect">
            <a:avLst/>
          </a:prstGeom>
          <a:noFill/>
          <a:ln>
            <a:noFill/>
          </a:ln>
        </p:spPr>
      </p:pic>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162" name="Shape 162"/>
        <p:cNvGrpSpPr/>
        <p:nvPr/>
      </p:nvGrpSpPr>
      <p:grpSpPr>
        <a:xfrm>
          <a:off x="0" y="0"/>
          <a:ext cx="0" cy="0"/>
          <a:chOff x="0" y="0"/>
          <a:chExt cx="0" cy="0"/>
        </a:xfrm>
      </p:grpSpPr>
      <p:sp>
        <p:nvSpPr>
          <p:cNvPr id="163" name="Google Shape;163;p28"/>
          <p:cNvSpPr/>
          <p:nvPr/>
        </p:nvSpPr>
        <p:spPr>
          <a:xfrm>
            <a:off x="0" y="1"/>
            <a:ext cx="12203501" cy="6913145"/>
          </a:xfrm>
          <a:prstGeom prst="rect">
            <a:avLst/>
          </a:prstGeom>
          <a:solidFill>
            <a:srgbClr val="2F36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64" name="Google Shape;164;p28"/>
          <p:cNvSpPr txBox="1"/>
          <p:nvPr>
            <p:ph type="title"/>
          </p:nvPr>
        </p:nvSpPr>
        <p:spPr>
          <a:xfrm>
            <a:off x="576364" y="0"/>
            <a:ext cx="10498037" cy="685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entury Gothic"/>
              <a:buNone/>
              <a:defRPr b="1" sz="32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65" name="Google Shape;165;p28"/>
          <p:cNvPicPr preferRelativeResize="0"/>
          <p:nvPr/>
        </p:nvPicPr>
        <p:blipFill rotWithShape="1">
          <a:blip r:embed="rId2">
            <a:alphaModFix/>
          </a:blip>
          <a:srcRect b="0" l="0" r="0" t="0"/>
          <a:stretch/>
        </p:blipFill>
        <p:spPr>
          <a:xfrm>
            <a:off x="11167130" y="209727"/>
            <a:ext cx="794084" cy="301911"/>
          </a:xfrm>
          <a:prstGeom prst="rect">
            <a:avLst/>
          </a:prstGeom>
          <a:noFill/>
          <a:ln>
            <a:noFill/>
          </a:ln>
        </p:spPr>
      </p:pic>
      <p:sp>
        <p:nvSpPr>
          <p:cNvPr id="166" name="Google Shape;166;p28"/>
          <p:cNvSpPr txBox="1"/>
          <p:nvPr>
            <p:ph idx="1" type="body"/>
          </p:nvPr>
        </p:nvSpPr>
        <p:spPr>
          <a:xfrm>
            <a:off x="576364" y="1193802"/>
            <a:ext cx="10498037" cy="4525963"/>
          </a:xfrm>
          <a:prstGeom prst="rect">
            <a:avLst/>
          </a:prstGeom>
          <a:noFill/>
          <a:ln>
            <a:noFill/>
          </a:ln>
        </p:spPr>
        <p:txBody>
          <a:bodyPr anchorCtr="0" anchor="t" bIns="45700" lIns="91425" spcFirstLastPara="1" rIns="91425" wrap="square" tIns="45700">
            <a:noAutofit/>
          </a:bodyPr>
          <a:lstStyle>
            <a:lvl1pPr indent="-397955" lvl="0" marL="457200" algn="l">
              <a:lnSpc>
                <a:spcPct val="100000"/>
              </a:lnSpc>
              <a:spcBef>
                <a:spcPts val="533"/>
              </a:spcBef>
              <a:spcAft>
                <a:spcPts val="0"/>
              </a:spcAft>
              <a:buClr>
                <a:schemeClr val="lt1"/>
              </a:buClr>
              <a:buSzPts val="2667"/>
              <a:buFont typeface="Calibri"/>
              <a:buAutoNum type="arabicPeriod"/>
              <a:defRPr b="0" sz="2667">
                <a:solidFill>
                  <a:schemeClr val="lt1"/>
                </a:solidFill>
              </a:defRPr>
            </a:lvl1pPr>
            <a:lvl2pPr indent="-406432" lvl="1" marL="914400" algn="l">
              <a:lnSpc>
                <a:spcPct val="100000"/>
              </a:lnSpc>
              <a:spcBef>
                <a:spcPts val="1600"/>
              </a:spcBef>
              <a:spcAft>
                <a:spcPts val="0"/>
              </a:spcAft>
              <a:buClr>
                <a:schemeClr val="lt1"/>
              </a:buClr>
              <a:buSzPts val="2801"/>
              <a:buFont typeface="Calibri"/>
              <a:buAutoNum type="arabicPeriod"/>
              <a:defRPr sz="1867">
                <a:solidFill>
                  <a:schemeClr val="lt1"/>
                </a:solidFill>
              </a:defRPr>
            </a:lvl2pPr>
            <a:lvl3pPr indent="-381000" lvl="2" marL="1371600" algn="l">
              <a:lnSpc>
                <a:spcPct val="100000"/>
              </a:lnSpc>
              <a:spcBef>
                <a:spcPts val="320"/>
              </a:spcBef>
              <a:spcAft>
                <a:spcPts val="0"/>
              </a:spcAft>
              <a:buClr>
                <a:schemeClr val="lt1"/>
              </a:buClr>
              <a:buSzPts val="2400"/>
              <a:buFont typeface="Calibri"/>
              <a:buAutoNum type="arabicPeriod"/>
              <a:defRPr sz="1600">
                <a:solidFill>
                  <a:schemeClr val="lt1"/>
                </a:solidFill>
              </a:defRPr>
            </a:lvl3pPr>
            <a:lvl4pPr indent="-368332" lvl="3" marL="1828800" algn="l">
              <a:lnSpc>
                <a:spcPct val="100000"/>
              </a:lnSpc>
              <a:spcBef>
                <a:spcPts val="293"/>
              </a:spcBef>
              <a:spcAft>
                <a:spcPts val="0"/>
              </a:spcAft>
              <a:buClr>
                <a:schemeClr val="lt1"/>
              </a:buClr>
              <a:buSzPts val="2201"/>
              <a:buFont typeface="Calibri"/>
              <a:buAutoNum type="arabicPeriod"/>
              <a:defRPr sz="1467">
                <a:solidFill>
                  <a:schemeClr val="lt1"/>
                </a:solidFill>
              </a:defRPr>
            </a:lvl4pPr>
            <a:lvl5pPr indent="-368332" lvl="4" marL="2286000" algn="l">
              <a:lnSpc>
                <a:spcPct val="100000"/>
              </a:lnSpc>
              <a:spcBef>
                <a:spcPts val="293"/>
              </a:spcBef>
              <a:spcAft>
                <a:spcPts val="0"/>
              </a:spcAft>
              <a:buClr>
                <a:schemeClr val="lt1"/>
              </a:buClr>
              <a:buSzPts val="2201"/>
              <a:buFont typeface="Calibri"/>
              <a:buAutoNum type="arabicPeriod"/>
              <a:defRPr sz="1467">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Heading">
  <p:cSld name="Text with Heading">
    <p:spTree>
      <p:nvGrpSpPr>
        <p:cNvPr id="167" name="Shape 167"/>
        <p:cNvGrpSpPr/>
        <p:nvPr/>
      </p:nvGrpSpPr>
      <p:grpSpPr>
        <a:xfrm>
          <a:off x="0" y="0"/>
          <a:ext cx="0" cy="0"/>
          <a:chOff x="0" y="0"/>
          <a:chExt cx="0" cy="0"/>
        </a:xfrm>
      </p:grpSpPr>
      <p:sp>
        <p:nvSpPr>
          <p:cNvPr id="168" name="Google Shape;168;p29"/>
          <p:cNvSpPr txBox="1"/>
          <p:nvPr>
            <p:ph idx="1" type="body"/>
          </p:nvPr>
        </p:nvSpPr>
        <p:spPr>
          <a:xfrm>
            <a:off x="609601" y="1376317"/>
            <a:ext cx="10072688" cy="5021659"/>
          </a:xfrm>
          <a:prstGeom prst="rect">
            <a:avLst/>
          </a:prstGeom>
          <a:noFill/>
          <a:ln>
            <a:noFill/>
          </a:ln>
        </p:spPr>
        <p:txBody>
          <a:bodyPr anchorCtr="0" anchor="t" bIns="45700" lIns="91425" spcFirstLastPara="1" rIns="91425" wrap="square" tIns="45700">
            <a:normAutofit/>
          </a:bodyPr>
          <a:lstStyle>
            <a:lvl1pPr indent="-364046" lvl="0" marL="457200" algn="l">
              <a:spcBef>
                <a:spcPts val="427"/>
              </a:spcBef>
              <a:spcAft>
                <a:spcPts val="0"/>
              </a:spcAft>
              <a:buSzPts val="2133"/>
              <a:buChar char="▪"/>
              <a:defRPr/>
            </a:lvl1pPr>
            <a:lvl2pPr indent="-364046" lvl="1" marL="914400" algn="l">
              <a:spcBef>
                <a:spcPts val="427"/>
              </a:spcBef>
              <a:spcAft>
                <a:spcPts val="0"/>
              </a:spcAft>
              <a:buSzPts val="2133"/>
              <a:buChar char="▪"/>
              <a:defRPr/>
            </a:lvl2pPr>
            <a:lvl3pPr indent="-347155" lvl="2" marL="1371600" algn="l">
              <a:spcBef>
                <a:spcPts val="373"/>
              </a:spcBef>
              <a:spcAft>
                <a:spcPts val="0"/>
              </a:spcAft>
              <a:buSzPts val="1867"/>
              <a:buChar char="▪"/>
              <a:defRPr/>
            </a:lvl3pPr>
            <a:lvl4pPr indent="-330200" lvl="3" marL="1828800" algn="l">
              <a:spcBef>
                <a:spcPts val="320"/>
              </a:spcBef>
              <a:spcAft>
                <a:spcPts val="0"/>
              </a:spcAft>
              <a:buSzPts val="1600"/>
              <a:buChar char="▪"/>
              <a:defRPr/>
            </a:lvl4pPr>
            <a:lvl5pPr indent="-317500" lvl="4" marL="2286000" algn="l">
              <a:spcBef>
                <a:spcPts val="280"/>
              </a:spcBef>
              <a:spcAft>
                <a:spcPts val="0"/>
              </a:spcAft>
              <a:buSzPts val="14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9" name="Google Shape;169;p29"/>
          <p:cNvSpPr txBox="1"/>
          <p:nvPr>
            <p:ph idx="2" type="body"/>
          </p:nvPr>
        </p:nvSpPr>
        <p:spPr>
          <a:xfrm>
            <a:off x="502920" y="370580"/>
            <a:ext cx="9859328" cy="91911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80"/>
              </a:spcBef>
              <a:spcAft>
                <a:spcPts val="0"/>
              </a:spcAft>
              <a:buSzPts val="2400"/>
              <a:buNone/>
              <a:defRPr sz="2400" cap="none">
                <a:solidFill>
                  <a:srgbClr val="000000"/>
                </a:solidFill>
                <a:latin typeface="Calibri"/>
                <a:ea typeface="Calibri"/>
                <a:cs typeface="Calibri"/>
                <a:sym typeface="Calibri"/>
              </a:defRPr>
            </a:lvl1pPr>
            <a:lvl2pPr indent="-228600" lvl="1" marL="914400" algn="l">
              <a:spcBef>
                <a:spcPts val="427"/>
              </a:spcBef>
              <a:spcAft>
                <a:spcPts val="0"/>
              </a:spcAft>
              <a:buSzPts val="2133"/>
              <a:buNone/>
              <a:defRPr/>
            </a:lvl2pPr>
            <a:lvl3pPr indent="-228600" lvl="2" marL="1371600" algn="l">
              <a:spcBef>
                <a:spcPts val="373"/>
              </a:spcBef>
              <a:spcAft>
                <a:spcPts val="0"/>
              </a:spcAft>
              <a:buSzPts val="1867"/>
              <a:buNone/>
              <a:defRPr/>
            </a:lvl3pPr>
            <a:lvl4pPr indent="-228600" lvl="3" marL="1828800" algn="l">
              <a:spcBef>
                <a:spcPts val="320"/>
              </a:spcBef>
              <a:spcAft>
                <a:spcPts val="0"/>
              </a:spcAft>
              <a:buSzPts val="1600"/>
              <a:buNone/>
              <a:defRPr/>
            </a:lvl4pPr>
            <a:lvl5pPr indent="-228600" lvl="4" marL="2286000" algn="l">
              <a:spcBef>
                <a:spcPts val="28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0" name="Google Shape;170;p29"/>
          <p:cNvSpPr txBox="1"/>
          <p:nvPr>
            <p:ph idx="3" type="body"/>
          </p:nvPr>
        </p:nvSpPr>
        <p:spPr>
          <a:xfrm>
            <a:off x="502923" y="750679"/>
            <a:ext cx="10623884" cy="490989"/>
          </a:xfrm>
          <a:prstGeom prst="rect">
            <a:avLst/>
          </a:prstGeom>
          <a:noFill/>
          <a:ln>
            <a:noFill/>
          </a:ln>
        </p:spPr>
        <p:txBody>
          <a:bodyPr anchorCtr="0" anchor="t" bIns="45700" lIns="91425" spcFirstLastPara="1" rIns="91425" wrap="square" tIns="45700">
            <a:normAutofit/>
          </a:bodyPr>
          <a:lstStyle>
            <a:lvl1pPr indent="-228600" lvl="0" marL="457200" algn="l">
              <a:spcBef>
                <a:spcPts val="270"/>
              </a:spcBef>
              <a:spcAft>
                <a:spcPts val="0"/>
              </a:spcAft>
              <a:buSzPts val="1351"/>
              <a:buNone/>
              <a:defRPr sz="1351" cap="none">
                <a:solidFill>
                  <a:schemeClr val="accent3"/>
                </a:solidFill>
                <a:latin typeface="Calibri"/>
                <a:ea typeface="Calibri"/>
                <a:cs typeface="Calibri"/>
                <a:sym typeface="Calibri"/>
              </a:defRPr>
            </a:lvl1pPr>
            <a:lvl2pPr indent="-228600" lvl="1" marL="914400" algn="l">
              <a:spcBef>
                <a:spcPts val="427"/>
              </a:spcBef>
              <a:spcAft>
                <a:spcPts val="0"/>
              </a:spcAft>
              <a:buSzPts val="2133"/>
              <a:buNone/>
              <a:defRPr/>
            </a:lvl2pPr>
            <a:lvl3pPr indent="-228600" lvl="2" marL="1371600" algn="l">
              <a:spcBef>
                <a:spcPts val="373"/>
              </a:spcBef>
              <a:spcAft>
                <a:spcPts val="0"/>
              </a:spcAft>
              <a:buSzPts val="1867"/>
              <a:buNone/>
              <a:defRPr/>
            </a:lvl3pPr>
            <a:lvl4pPr indent="-228600" lvl="3" marL="1828800" algn="l">
              <a:spcBef>
                <a:spcPts val="320"/>
              </a:spcBef>
              <a:spcAft>
                <a:spcPts val="0"/>
              </a:spcAft>
              <a:buSzPts val="1600"/>
              <a:buNone/>
              <a:defRPr/>
            </a:lvl4pPr>
            <a:lvl5pPr indent="-228600" lvl="4" marL="2286000" algn="l">
              <a:spcBef>
                <a:spcPts val="28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Grid: 1">
  <p:cSld name="1_Grid: 1">
    <p:spTree>
      <p:nvGrpSpPr>
        <p:cNvPr id="171" name="Shape 171"/>
        <p:cNvGrpSpPr/>
        <p:nvPr/>
      </p:nvGrpSpPr>
      <p:grpSpPr>
        <a:xfrm>
          <a:off x="0" y="0"/>
          <a:ext cx="0" cy="0"/>
          <a:chOff x="0" y="0"/>
          <a:chExt cx="0" cy="0"/>
        </a:xfrm>
      </p:grpSpPr>
      <p:sp>
        <p:nvSpPr>
          <p:cNvPr id="172" name="Google Shape;172;p30"/>
          <p:cNvSpPr/>
          <p:nvPr>
            <p:ph idx="2" type="pic"/>
          </p:nvPr>
        </p:nvSpPr>
        <p:spPr>
          <a:xfrm>
            <a:off x="0" y="-1"/>
            <a:ext cx="12192000" cy="6172200"/>
          </a:xfrm>
          <a:prstGeom prst="rect">
            <a:avLst/>
          </a:prstGeom>
          <a:noFill/>
          <a:ln>
            <a:noFill/>
          </a:ln>
        </p:spPr>
      </p:sp>
      <p:sp>
        <p:nvSpPr>
          <p:cNvPr id="173" name="Google Shape;173;p30"/>
          <p:cNvSpPr txBox="1"/>
          <p:nvPr>
            <p:ph idx="1" type="body"/>
          </p:nvPr>
        </p:nvSpPr>
        <p:spPr>
          <a:xfrm>
            <a:off x="145489" y="6337641"/>
            <a:ext cx="10201275" cy="454459"/>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sz="1800"/>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p:cSld name="20_Blank">
    <p:spTree>
      <p:nvGrpSpPr>
        <p:cNvPr id="180" name="Shape 180"/>
        <p:cNvGrpSpPr/>
        <p:nvPr/>
      </p:nvGrpSpPr>
      <p:grpSpPr>
        <a:xfrm>
          <a:off x="0" y="0"/>
          <a:ext cx="0" cy="0"/>
          <a:chOff x="0" y="0"/>
          <a:chExt cx="0" cy="0"/>
        </a:xfrm>
      </p:grpSpPr>
      <p:sp>
        <p:nvSpPr>
          <p:cNvPr id="181" name="Google Shape;181;p32"/>
          <p:cNvSpPr txBox="1"/>
          <p:nvPr>
            <p:ph type="title"/>
          </p:nvPr>
        </p:nvSpPr>
        <p:spPr>
          <a:xfrm>
            <a:off x="576364" y="0"/>
            <a:ext cx="10498037"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F3674"/>
              </a:buClr>
              <a:buSzPts val="3200"/>
              <a:buFont typeface="Century Gothic"/>
              <a:buNone/>
              <a:defRPr b="0" sz="3200" cap="none">
                <a:solidFill>
                  <a:srgbClr val="2F367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82" name="Shape 182"/>
        <p:cNvGrpSpPr/>
        <p:nvPr/>
      </p:nvGrpSpPr>
      <p:grpSpPr>
        <a:xfrm>
          <a:off x="0" y="0"/>
          <a:ext cx="0" cy="0"/>
          <a:chOff x="0" y="0"/>
          <a:chExt cx="0" cy="0"/>
        </a:xfrm>
      </p:grpSpPr>
      <p:sp>
        <p:nvSpPr>
          <p:cNvPr id="183" name="Google Shape;183;p33"/>
          <p:cNvSpPr/>
          <p:nvPr/>
        </p:nvSpPr>
        <p:spPr>
          <a:xfrm>
            <a:off x="0" y="3"/>
            <a:ext cx="12192000" cy="883567"/>
          </a:xfrm>
          <a:prstGeom prst="rect">
            <a:avLst/>
          </a:prstGeom>
          <a:solidFill>
            <a:srgbClr val="2F36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1" i="1" sz="2400" u="none" cap="none" strike="noStrike">
              <a:solidFill>
                <a:srgbClr val="FFFFFF"/>
              </a:solidFill>
              <a:latin typeface="Century Gothic"/>
              <a:ea typeface="Century Gothic"/>
              <a:cs typeface="Century Gothic"/>
              <a:sym typeface="Century Gothic"/>
            </a:endParaRPr>
          </a:p>
        </p:txBody>
      </p:sp>
      <p:sp>
        <p:nvSpPr>
          <p:cNvPr id="184" name="Google Shape;184;p33"/>
          <p:cNvSpPr txBox="1"/>
          <p:nvPr>
            <p:ph type="title"/>
          </p:nvPr>
        </p:nvSpPr>
        <p:spPr>
          <a:xfrm>
            <a:off x="576364" y="3"/>
            <a:ext cx="10498037" cy="74904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667"/>
              <a:buFont typeface="Century Gothic"/>
              <a:buNone/>
              <a:defRPr b="1" i="1" sz="2667"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close up of a logo&#10;&#10;Description automatically generated" id="185" name="Google Shape;185;p33"/>
          <p:cNvPicPr preferRelativeResize="0"/>
          <p:nvPr/>
        </p:nvPicPr>
        <p:blipFill rotWithShape="1">
          <a:blip r:embed="rId2">
            <a:alphaModFix/>
          </a:blip>
          <a:srcRect b="0" l="0" r="0" t="0"/>
          <a:stretch/>
        </p:blipFill>
        <p:spPr>
          <a:xfrm>
            <a:off x="10920118" y="250556"/>
            <a:ext cx="1114044" cy="423560"/>
          </a:xfrm>
          <a:prstGeom prst="rect">
            <a:avLst/>
          </a:prstGeom>
          <a:noFill/>
          <a:ln>
            <a:noFill/>
          </a:ln>
        </p:spPr>
      </p:pic>
      <p:cxnSp>
        <p:nvCxnSpPr>
          <p:cNvPr id="186" name="Google Shape;186;p33"/>
          <p:cNvCxnSpPr/>
          <p:nvPr/>
        </p:nvCxnSpPr>
        <p:spPr>
          <a:xfrm>
            <a:off x="10663129" y="117773"/>
            <a:ext cx="0" cy="663883"/>
          </a:xfrm>
          <a:prstGeom prst="straightConnector1">
            <a:avLst/>
          </a:prstGeom>
          <a:noFill/>
          <a:ln cap="flat" cmpd="sng" w="9525">
            <a:solidFill>
              <a:schemeClr val="lt1"/>
            </a:solidFill>
            <a:prstDash val="solid"/>
            <a:round/>
            <a:headEnd len="sm" w="sm" type="none"/>
            <a:tailEnd len="sm" w="sm" type="none"/>
          </a:ln>
        </p:spPr>
      </p:cxnSp>
      <p:pic>
        <p:nvPicPr>
          <p:cNvPr descr="A blue and yellow eagle with a letter b&#10;&#10;Description automatically generated" id="187" name="Google Shape;187;p33"/>
          <p:cNvPicPr preferRelativeResize="0"/>
          <p:nvPr/>
        </p:nvPicPr>
        <p:blipFill rotWithShape="1">
          <a:blip r:embed="rId3">
            <a:alphaModFix/>
          </a:blip>
          <a:srcRect b="0" l="0" r="0" t="0"/>
          <a:stretch/>
        </p:blipFill>
        <p:spPr>
          <a:xfrm>
            <a:off x="9749659" y="61159"/>
            <a:ext cx="755147" cy="755146"/>
          </a:xfrm>
          <a:prstGeom prst="rect">
            <a:avLst/>
          </a:prstGeom>
          <a:noFill/>
          <a:ln>
            <a:noFill/>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188" name="Shape 188"/>
        <p:cNvGrpSpPr/>
        <p:nvPr/>
      </p:nvGrpSpPr>
      <p:grpSpPr>
        <a:xfrm>
          <a:off x="0" y="0"/>
          <a:ext cx="0" cy="0"/>
          <a:chOff x="0" y="0"/>
          <a:chExt cx="0" cy="0"/>
        </a:xfrm>
      </p:grpSpPr>
      <p:sp>
        <p:nvSpPr>
          <p:cNvPr id="189" name="Google Shape;189;p34"/>
          <p:cNvSpPr/>
          <p:nvPr/>
        </p:nvSpPr>
        <p:spPr>
          <a:xfrm>
            <a:off x="0" y="6720303"/>
            <a:ext cx="12192000" cy="137699"/>
          </a:xfrm>
          <a:prstGeom prst="rect">
            <a:avLst/>
          </a:prstGeom>
          <a:solidFill>
            <a:srgbClr val="7F7F7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rgbClr val="7F7F7F"/>
              </a:solidFill>
              <a:latin typeface="Calibri"/>
              <a:ea typeface="Calibri"/>
              <a:cs typeface="Calibri"/>
              <a:sym typeface="Calibri"/>
            </a:endParaRPr>
          </a:p>
        </p:txBody>
      </p:sp>
      <p:sp>
        <p:nvSpPr>
          <p:cNvPr id="190" name="Google Shape;190;p34"/>
          <p:cNvSpPr txBox="1"/>
          <p:nvPr>
            <p:ph idx="12" type="sldNum"/>
          </p:nvPr>
        </p:nvSpPr>
        <p:spPr>
          <a:xfrm>
            <a:off x="0" y="6329778"/>
            <a:ext cx="508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333">
                <a:solidFill>
                  <a:srgbClr val="888888"/>
                </a:solidFill>
                <a:latin typeface="Century Gothic"/>
                <a:ea typeface="Century Gothic"/>
                <a:cs typeface="Century Gothic"/>
                <a:sym typeface="Century Gothic"/>
              </a:defRPr>
            </a:lvl1pPr>
            <a:lvl2pPr indent="0" lvl="1" marL="0" algn="r">
              <a:spcBef>
                <a:spcPts val="0"/>
              </a:spcBef>
              <a:buNone/>
              <a:defRPr sz="1333">
                <a:solidFill>
                  <a:srgbClr val="888888"/>
                </a:solidFill>
                <a:latin typeface="Century Gothic"/>
                <a:ea typeface="Century Gothic"/>
                <a:cs typeface="Century Gothic"/>
                <a:sym typeface="Century Gothic"/>
              </a:defRPr>
            </a:lvl2pPr>
            <a:lvl3pPr indent="0" lvl="2" marL="0" algn="r">
              <a:spcBef>
                <a:spcPts val="0"/>
              </a:spcBef>
              <a:buNone/>
              <a:defRPr sz="1333">
                <a:solidFill>
                  <a:srgbClr val="888888"/>
                </a:solidFill>
                <a:latin typeface="Century Gothic"/>
                <a:ea typeface="Century Gothic"/>
                <a:cs typeface="Century Gothic"/>
                <a:sym typeface="Century Gothic"/>
              </a:defRPr>
            </a:lvl3pPr>
            <a:lvl4pPr indent="0" lvl="3" marL="0" algn="r">
              <a:spcBef>
                <a:spcPts val="0"/>
              </a:spcBef>
              <a:buNone/>
              <a:defRPr sz="1333">
                <a:solidFill>
                  <a:srgbClr val="888888"/>
                </a:solidFill>
                <a:latin typeface="Century Gothic"/>
                <a:ea typeface="Century Gothic"/>
                <a:cs typeface="Century Gothic"/>
                <a:sym typeface="Century Gothic"/>
              </a:defRPr>
            </a:lvl4pPr>
            <a:lvl5pPr indent="0" lvl="4" marL="0" algn="r">
              <a:spcBef>
                <a:spcPts val="0"/>
              </a:spcBef>
              <a:buNone/>
              <a:defRPr sz="1333">
                <a:solidFill>
                  <a:srgbClr val="888888"/>
                </a:solidFill>
                <a:latin typeface="Century Gothic"/>
                <a:ea typeface="Century Gothic"/>
                <a:cs typeface="Century Gothic"/>
                <a:sym typeface="Century Gothic"/>
              </a:defRPr>
            </a:lvl5pPr>
            <a:lvl6pPr indent="0" lvl="5" marL="0" algn="r">
              <a:spcBef>
                <a:spcPts val="0"/>
              </a:spcBef>
              <a:buNone/>
              <a:defRPr sz="1333">
                <a:solidFill>
                  <a:srgbClr val="888888"/>
                </a:solidFill>
                <a:latin typeface="Century Gothic"/>
                <a:ea typeface="Century Gothic"/>
                <a:cs typeface="Century Gothic"/>
                <a:sym typeface="Century Gothic"/>
              </a:defRPr>
            </a:lvl6pPr>
            <a:lvl7pPr indent="0" lvl="6" marL="0" algn="r">
              <a:spcBef>
                <a:spcPts val="0"/>
              </a:spcBef>
              <a:buNone/>
              <a:defRPr sz="1333">
                <a:solidFill>
                  <a:srgbClr val="888888"/>
                </a:solidFill>
                <a:latin typeface="Century Gothic"/>
                <a:ea typeface="Century Gothic"/>
                <a:cs typeface="Century Gothic"/>
                <a:sym typeface="Century Gothic"/>
              </a:defRPr>
            </a:lvl7pPr>
            <a:lvl8pPr indent="0" lvl="7" marL="0" algn="r">
              <a:spcBef>
                <a:spcPts val="0"/>
              </a:spcBef>
              <a:buNone/>
              <a:defRPr sz="1333">
                <a:solidFill>
                  <a:srgbClr val="888888"/>
                </a:solidFill>
                <a:latin typeface="Century Gothic"/>
                <a:ea typeface="Century Gothic"/>
                <a:cs typeface="Century Gothic"/>
                <a:sym typeface="Century Gothic"/>
              </a:defRPr>
            </a:lvl8pPr>
            <a:lvl9pPr indent="0" lvl="8" marL="0" algn="r">
              <a:spcBef>
                <a:spcPts val="0"/>
              </a:spcBef>
              <a:buNone/>
              <a:defRPr sz="1333">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91" name="Google Shape;191;p34"/>
          <p:cNvSpPr txBox="1"/>
          <p:nvPr>
            <p:ph type="title"/>
          </p:nvPr>
        </p:nvSpPr>
        <p:spPr>
          <a:xfrm>
            <a:off x="711200" y="6010657"/>
            <a:ext cx="11480800" cy="5481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Clr>
                <a:srgbClr val="7F7F7F"/>
              </a:buClr>
              <a:buSzPts val="5333"/>
              <a:buFont typeface="Century Gothic"/>
              <a:buNone/>
              <a:defRPr b="0" sz="5333" cap="none">
                <a:solidFill>
                  <a:srgbClr val="7F7F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2" name="Shape 192"/>
        <p:cNvGrpSpPr/>
        <p:nvPr/>
      </p:nvGrpSpPr>
      <p:grpSpPr>
        <a:xfrm>
          <a:off x="0" y="0"/>
          <a:ext cx="0" cy="0"/>
          <a:chOff x="0" y="0"/>
          <a:chExt cx="0" cy="0"/>
        </a:xfrm>
      </p:grpSpPr>
      <p:sp>
        <p:nvSpPr>
          <p:cNvPr id="193" name="Google Shape;193;p35"/>
          <p:cNvSpPr txBox="1"/>
          <p:nvPr>
            <p:ph type="title"/>
          </p:nvPr>
        </p:nvSpPr>
        <p:spPr>
          <a:xfrm>
            <a:off x="406400" y="0"/>
            <a:ext cx="113792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54575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35"/>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35"/>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35"/>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7" name="Shape 197"/>
        <p:cNvGrpSpPr/>
        <p:nvPr/>
      </p:nvGrpSpPr>
      <p:grpSpPr>
        <a:xfrm>
          <a:off x="0" y="0"/>
          <a:ext cx="0" cy="0"/>
          <a:chOff x="0" y="0"/>
          <a:chExt cx="0" cy="0"/>
        </a:xfrm>
      </p:grpSpPr>
      <p:sp>
        <p:nvSpPr>
          <p:cNvPr id="198" name="Google Shape;198;p36"/>
          <p:cNvSpPr txBox="1"/>
          <p:nvPr>
            <p:ph type="ctrTitle"/>
          </p:nvPr>
        </p:nvSpPr>
        <p:spPr>
          <a:xfrm>
            <a:off x="914400" y="1122364"/>
            <a:ext cx="10363200" cy="2387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54575A"/>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9" name="Google Shape;199;p36"/>
          <p:cNvSpPr txBox="1"/>
          <p:nvPr>
            <p:ph idx="1" type="subTitle"/>
          </p:nvPr>
        </p:nvSpPr>
        <p:spPr>
          <a:xfrm>
            <a:off x="1524000" y="3602039"/>
            <a:ext cx="9144000" cy="1655763"/>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SzPts val="2400"/>
              <a:buNone/>
              <a:defRPr sz="2400"/>
            </a:lvl1pPr>
            <a:lvl2pPr lvl="1" algn="ctr">
              <a:spcBef>
                <a:spcPts val="400"/>
              </a:spcBef>
              <a:spcAft>
                <a:spcPts val="0"/>
              </a:spcAft>
              <a:buSzPts val="2000"/>
              <a:buNone/>
              <a:defRPr sz="2000"/>
            </a:lvl2pPr>
            <a:lvl3pPr lvl="2" algn="ctr">
              <a:spcBef>
                <a:spcPts val="360"/>
              </a:spcBef>
              <a:spcAft>
                <a:spcPts val="0"/>
              </a:spcAft>
              <a:buSzPts val="1800"/>
              <a:buNone/>
              <a:defRPr sz="1800"/>
            </a:lvl3pPr>
            <a:lvl4pPr lvl="3" algn="ctr">
              <a:spcBef>
                <a:spcPts val="320"/>
              </a:spcBef>
              <a:spcAft>
                <a:spcPts val="0"/>
              </a:spcAft>
              <a:buSzPts val="1600"/>
              <a:buNone/>
              <a:defRPr sz="1600"/>
            </a:lvl4pPr>
            <a:lvl5pPr lvl="4" algn="ctr">
              <a:spcBef>
                <a:spcPts val="320"/>
              </a:spcBef>
              <a:spcAft>
                <a:spcPts val="0"/>
              </a:spcAft>
              <a:buSzPts val="1600"/>
              <a:buNone/>
              <a:defRPr sz="1600"/>
            </a:lvl5pPr>
            <a:lvl6pPr lvl="5" algn="ctr">
              <a:spcBef>
                <a:spcPts val="320"/>
              </a:spcBef>
              <a:spcAft>
                <a:spcPts val="0"/>
              </a:spcAft>
              <a:buClr>
                <a:schemeClr val="dk1"/>
              </a:buClr>
              <a:buSzPts val="1600"/>
              <a:buNone/>
              <a:defRPr sz="1600"/>
            </a:lvl6pPr>
            <a:lvl7pPr lvl="6" algn="ctr">
              <a:spcBef>
                <a:spcPts val="320"/>
              </a:spcBef>
              <a:spcAft>
                <a:spcPts val="0"/>
              </a:spcAft>
              <a:buClr>
                <a:schemeClr val="dk1"/>
              </a:buClr>
              <a:buSzPts val="1600"/>
              <a:buNone/>
              <a:defRPr sz="1600"/>
            </a:lvl7pPr>
            <a:lvl8pPr lvl="7" algn="ctr">
              <a:spcBef>
                <a:spcPts val="320"/>
              </a:spcBef>
              <a:spcAft>
                <a:spcPts val="0"/>
              </a:spcAft>
              <a:buClr>
                <a:schemeClr val="dk1"/>
              </a:buClr>
              <a:buSzPts val="1600"/>
              <a:buNone/>
              <a:defRPr sz="1600"/>
            </a:lvl8pPr>
            <a:lvl9pPr lvl="8" algn="ctr">
              <a:spcBef>
                <a:spcPts val="320"/>
              </a:spcBef>
              <a:spcAft>
                <a:spcPts val="0"/>
              </a:spcAft>
              <a:buClr>
                <a:schemeClr val="dk1"/>
              </a:buClr>
              <a:buSzPts val="1600"/>
              <a:buNone/>
              <a:defRPr sz="1600"/>
            </a:lvl9pPr>
          </a:lstStyle>
          <a:p/>
        </p:txBody>
      </p:sp>
      <p:sp>
        <p:nvSpPr>
          <p:cNvPr id="200" name="Google Shape;200;p36"/>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36"/>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36"/>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03" name="Shape 203"/>
        <p:cNvGrpSpPr/>
        <p:nvPr/>
      </p:nvGrpSpPr>
      <p:grpSpPr>
        <a:xfrm>
          <a:off x="0" y="0"/>
          <a:ext cx="0" cy="0"/>
          <a:chOff x="0" y="0"/>
          <a:chExt cx="0" cy="0"/>
        </a:xfrm>
      </p:grpSpPr>
      <p:sp>
        <p:nvSpPr>
          <p:cNvPr id="204" name="Google Shape;204;p37"/>
          <p:cNvSpPr txBox="1"/>
          <p:nvPr>
            <p:ph type="title"/>
          </p:nvPr>
        </p:nvSpPr>
        <p:spPr>
          <a:xfrm>
            <a:off x="406400" y="0"/>
            <a:ext cx="113792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54575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37"/>
          <p:cNvSpPr txBox="1"/>
          <p:nvPr>
            <p:ph idx="1" type="body"/>
          </p:nvPr>
        </p:nvSpPr>
        <p:spPr>
          <a:xfrm>
            <a:off x="1084364" y="1600203"/>
            <a:ext cx="10498037"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6" name="Google Shape;206;p37"/>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37"/>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37"/>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209" name="Shape 209"/>
        <p:cNvGrpSpPr/>
        <p:nvPr/>
      </p:nvGrpSpPr>
      <p:grpSpPr>
        <a:xfrm>
          <a:off x="0" y="0"/>
          <a:ext cx="0" cy="0"/>
          <a:chOff x="0" y="0"/>
          <a:chExt cx="0" cy="0"/>
        </a:xfrm>
      </p:grpSpPr>
      <p:sp>
        <p:nvSpPr>
          <p:cNvPr id="210" name="Google Shape;210;p38"/>
          <p:cNvSpPr/>
          <p:nvPr/>
        </p:nvSpPr>
        <p:spPr>
          <a:xfrm>
            <a:off x="1" y="2"/>
            <a:ext cx="12192000" cy="882991"/>
          </a:xfrm>
          <a:prstGeom prst="rect">
            <a:avLst/>
          </a:prstGeom>
          <a:solidFill>
            <a:srgbClr val="2F36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11" name="Google Shape;211;p38"/>
          <p:cNvSpPr txBox="1"/>
          <p:nvPr>
            <p:ph type="title"/>
          </p:nvPr>
        </p:nvSpPr>
        <p:spPr>
          <a:xfrm>
            <a:off x="304800" y="93505"/>
            <a:ext cx="9047019" cy="685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entury Gothic"/>
              <a:buNone/>
              <a:defRPr b="1" sz="32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12" name="Google Shape;212;p38"/>
          <p:cNvGrpSpPr/>
          <p:nvPr/>
        </p:nvGrpSpPr>
        <p:grpSpPr>
          <a:xfrm>
            <a:off x="9010718" y="93505"/>
            <a:ext cx="3045039" cy="685800"/>
            <a:chOff x="8702813" y="24159"/>
            <a:chExt cx="3352943" cy="755146"/>
          </a:xfrm>
        </p:grpSpPr>
        <p:pic>
          <p:nvPicPr>
            <p:cNvPr descr="A close up of a logo&#10;&#10;Description automatically generated" id="213" name="Google Shape;213;p38"/>
            <p:cNvPicPr preferRelativeResize="0"/>
            <p:nvPr/>
          </p:nvPicPr>
          <p:blipFill rotWithShape="1">
            <a:blip r:embed="rId2">
              <a:alphaModFix/>
            </a:blip>
            <a:srcRect b="0" l="0" r="0" t="0"/>
            <a:stretch/>
          </p:blipFill>
          <p:spPr>
            <a:xfrm>
              <a:off x="9873272" y="213556"/>
              <a:ext cx="1114044" cy="423560"/>
            </a:xfrm>
            <a:prstGeom prst="rect">
              <a:avLst/>
            </a:prstGeom>
            <a:noFill/>
            <a:ln>
              <a:noFill/>
            </a:ln>
          </p:spPr>
        </p:pic>
        <p:pic>
          <p:nvPicPr>
            <p:cNvPr descr="A blue and yellow eagle with a letter b&#10;&#10;Description automatically generated" id="214" name="Google Shape;214;p38"/>
            <p:cNvPicPr preferRelativeResize="0"/>
            <p:nvPr/>
          </p:nvPicPr>
          <p:blipFill rotWithShape="1">
            <a:blip r:embed="rId3">
              <a:alphaModFix/>
            </a:blip>
            <a:srcRect b="0" l="0" r="0" t="0"/>
            <a:stretch/>
          </p:blipFill>
          <p:spPr>
            <a:xfrm>
              <a:off x="8702813" y="24159"/>
              <a:ext cx="755147" cy="755146"/>
            </a:xfrm>
            <a:prstGeom prst="rect">
              <a:avLst/>
            </a:prstGeom>
            <a:noFill/>
            <a:ln>
              <a:noFill/>
            </a:ln>
          </p:spPr>
        </p:pic>
        <p:cxnSp>
          <p:nvCxnSpPr>
            <p:cNvPr id="215" name="Google Shape;215;p38"/>
            <p:cNvCxnSpPr/>
            <p:nvPr/>
          </p:nvCxnSpPr>
          <p:spPr>
            <a:xfrm>
              <a:off x="9616284" y="80773"/>
              <a:ext cx="0" cy="663883"/>
            </a:xfrm>
            <a:prstGeom prst="straightConnector1">
              <a:avLst/>
            </a:prstGeom>
            <a:noFill/>
            <a:ln cap="flat" cmpd="sng" w="9525">
              <a:solidFill>
                <a:schemeClr val="lt1"/>
              </a:solidFill>
              <a:prstDash val="solid"/>
              <a:round/>
              <a:headEnd len="sm" w="sm" type="none"/>
              <a:tailEnd len="sm" w="sm" type="none"/>
            </a:ln>
          </p:spPr>
        </p:cxnSp>
        <p:pic>
          <p:nvPicPr>
            <p:cNvPr descr="Text&#10;&#10;Description automatically generated with medium confidence" id="216" name="Google Shape;216;p38"/>
            <p:cNvPicPr preferRelativeResize="0"/>
            <p:nvPr/>
          </p:nvPicPr>
          <p:blipFill rotWithShape="1">
            <a:blip r:embed="rId4">
              <a:alphaModFix/>
            </a:blip>
            <a:srcRect b="29327" l="0" r="82522" t="0"/>
            <a:stretch/>
          </p:blipFill>
          <p:spPr>
            <a:xfrm>
              <a:off x="11379199" y="93505"/>
              <a:ext cx="676557" cy="663884"/>
            </a:xfrm>
            <a:prstGeom prst="rect">
              <a:avLst/>
            </a:prstGeom>
            <a:noFill/>
            <a:ln>
              <a:noFill/>
            </a:ln>
            <a:effectLst>
              <a:outerShdw blurRad="50800" rotWithShape="0" algn="t" dir="5400000" dist="38100">
                <a:srgbClr val="000000">
                  <a:alpha val="40000"/>
                </a:srgbClr>
              </a:outerShdw>
            </a:effectLst>
          </p:spPr>
        </p:pic>
        <p:cxnSp>
          <p:nvCxnSpPr>
            <p:cNvPr id="217" name="Google Shape;217;p38"/>
            <p:cNvCxnSpPr/>
            <p:nvPr/>
          </p:nvCxnSpPr>
          <p:spPr>
            <a:xfrm>
              <a:off x="11212855" y="80773"/>
              <a:ext cx="0" cy="663883"/>
            </a:xfrm>
            <a:prstGeom prst="straightConnector1">
              <a:avLst/>
            </a:prstGeom>
            <a:noFill/>
            <a:ln cap="flat" cmpd="sng" w="9525">
              <a:solidFill>
                <a:schemeClr val="lt1"/>
              </a:solidFill>
              <a:prstDash val="solid"/>
              <a:round/>
              <a:headEnd len="sm" w="sm" type="none"/>
              <a:tailEnd len="sm" w="sm" type="none"/>
            </a:ln>
          </p:spPr>
        </p:cxn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218" name="Shape 218"/>
        <p:cNvGrpSpPr/>
        <p:nvPr/>
      </p:nvGrpSpPr>
      <p:grpSpPr>
        <a:xfrm>
          <a:off x="0" y="0"/>
          <a:ext cx="0" cy="0"/>
          <a:chOff x="0" y="0"/>
          <a:chExt cx="0" cy="0"/>
        </a:xfrm>
      </p:grpSpPr>
      <p:grpSp>
        <p:nvGrpSpPr>
          <p:cNvPr id="219" name="Google Shape;219;p39"/>
          <p:cNvGrpSpPr/>
          <p:nvPr/>
        </p:nvGrpSpPr>
        <p:grpSpPr>
          <a:xfrm>
            <a:off x="10763252" y="178057"/>
            <a:ext cx="1159893" cy="516696"/>
            <a:chOff x="4800600" y="802108"/>
            <a:chExt cx="1545716" cy="688567"/>
          </a:xfrm>
        </p:grpSpPr>
        <p:cxnSp>
          <p:nvCxnSpPr>
            <p:cNvPr id="220" name="Google Shape;220;p39"/>
            <p:cNvCxnSpPr/>
            <p:nvPr/>
          </p:nvCxnSpPr>
          <p:spPr>
            <a:xfrm flipH="1">
              <a:off x="4800600" y="802108"/>
              <a:ext cx="2" cy="688567"/>
            </a:xfrm>
            <a:prstGeom prst="straightConnector1">
              <a:avLst/>
            </a:prstGeom>
            <a:noFill/>
            <a:ln cap="flat" cmpd="sng" w="9525">
              <a:solidFill>
                <a:srgbClr val="BFBFBF"/>
              </a:solidFill>
              <a:prstDash val="solid"/>
              <a:round/>
              <a:headEnd len="sm" w="sm" type="none"/>
              <a:tailEnd len="sm" w="sm" type="none"/>
            </a:ln>
          </p:spPr>
        </p:cxnSp>
        <p:pic>
          <p:nvPicPr>
            <p:cNvPr descr="A close up of a logo&#10;&#10;Description automatically generated" id="221" name="Google Shape;221;p39"/>
            <p:cNvPicPr preferRelativeResize="0"/>
            <p:nvPr/>
          </p:nvPicPr>
          <p:blipFill rotWithShape="1">
            <a:blip r:embed="rId2">
              <a:alphaModFix/>
            </a:blip>
            <a:srcRect b="0" l="0" r="0" t="0"/>
            <a:stretch/>
          </p:blipFill>
          <p:spPr>
            <a:xfrm>
              <a:off x="5169566" y="966206"/>
              <a:ext cx="1176750" cy="447402"/>
            </a:xfrm>
            <a:prstGeom prst="rect">
              <a:avLst/>
            </a:prstGeom>
            <a:noFill/>
            <a:ln>
              <a:noFill/>
            </a:ln>
          </p:spPr>
        </p:pic>
      </p:grpSp>
      <p:pic>
        <p:nvPicPr>
          <p:cNvPr id="222" name="Google Shape;222;p39"/>
          <p:cNvPicPr preferRelativeResize="0"/>
          <p:nvPr/>
        </p:nvPicPr>
        <p:blipFill rotWithShape="1">
          <a:blip r:embed="rId3">
            <a:alphaModFix/>
          </a:blip>
          <a:srcRect b="0" l="0" r="0" t="0"/>
          <a:stretch/>
        </p:blipFill>
        <p:spPr>
          <a:xfrm>
            <a:off x="9914509" y="76203"/>
            <a:ext cx="680079" cy="680079"/>
          </a:xfrm>
          <a:prstGeom prst="rect">
            <a:avLst/>
          </a:prstGeom>
          <a:noFill/>
          <a:ln>
            <a:noFill/>
          </a:ln>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0"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theme" Target="../theme/theme5.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5"/>
          <p:cNvSpPr txBox="1"/>
          <p:nvPr>
            <p:ph type="title"/>
          </p:nvPr>
        </p:nvSpPr>
        <p:spPr>
          <a:xfrm>
            <a:off x="406400" y="0"/>
            <a:ext cx="11379200" cy="11430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rgbClr val="54575A"/>
              </a:buClr>
              <a:buSzPts val="2133"/>
              <a:buFont typeface="Century Gothic"/>
              <a:buNone/>
              <a:defRPr b="1" i="0" sz="2133" u="none" cap="none" strike="noStrike">
                <a:solidFill>
                  <a:srgbClr val="54575A"/>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7" name="Google Shape;97;p15"/>
          <p:cNvSpPr txBox="1"/>
          <p:nvPr>
            <p:ph idx="1" type="body"/>
          </p:nvPr>
        </p:nvSpPr>
        <p:spPr>
          <a:xfrm>
            <a:off x="1084364" y="1600203"/>
            <a:ext cx="10498037" cy="4525963"/>
          </a:xfrm>
          <a:prstGeom prst="rect">
            <a:avLst/>
          </a:prstGeom>
          <a:noFill/>
          <a:ln>
            <a:noFill/>
          </a:ln>
        </p:spPr>
        <p:txBody>
          <a:bodyPr anchorCtr="0" anchor="t" bIns="45700" lIns="91425" spcFirstLastPara="1" rIns="91425" wrap="square" tIns="45700">
            <a:normAutofit/>
          </a:bodyPr>
          <a:lstStyle>
            <a:lvl1pPr indent="-364046" lvl="0" marL="457200" marR="0" rtl="0" algn="l">
              <a:spcBef>
                <a:spcPts val="427"/>
              </a:spcBef>
              <a:spcAft>
                <a:spcPts val="0"/>
              </a:spcAft>
              <a:buClr>
                <a:srgbClr val="4657A7"/>
              </a:buClr>
              <a:buSzPts val="2133"/>
              <a:buFont typeface="Noto Sans Symbols"/>
              <a:buChar char="▪"/>
              <a:defRPr b="1" i="0" sz="2133" u="none" cap="none" strike="noStrike">
                <a:solidFill>
                  <a:srgbClr val="54575A"/>
                </a:solidFill>
                <a:latin typeface="Century Gothic"/>
                <a:ea typeface="Century Gothic"/>
                <a:cs typeface="Century Gothic"/>
                <a:sym typeface="Century Gothic"/>
              </a:defRPr>
            </a:lvl1pPr>
            <a:lvl2pPr indent="-364046" lvl="1" marL="914400" marR="0" rtl="0" algn="l">
              <a:spcBef>
                <a:spcPts val="427"/>
              </a:spcBef>
              <a:spcAft>
                <a:spcPts val="0"/>
              </a:spcAft>
              <a:buClr>
                <a:srgbClr val="4657A7"/>
              </a:buClr>
              <a:buSzPts val="2133"/>
              <a:buFont typeface="Noto Sans Symbols"/>
              <a:buChar char="▪"/>
              <a:defRPr b="0" i="0" sz="2133" u="none" cap="none" strike="noStrike">
                <a:solidFill>
                  <a:srgbClr val="54575A"/>
                </a:solidFill>
                <a:latin typeface="Century Gothic"/>
                <a:ea typeface="Century Gothic"/>
                <a:cs typeface="Century Gothic"/>
                <a:sym typeface="Century Gothic"/>
              </a:defRPr>
            </a:lvl2pPr>
            <a:lvl3pPr indent="-347155" lvl="2" marL="1371600" marR="0" rtl="0" algn="l">
              <a:spcBef>
                <a:spcPts val="373"/>
              </a:spcBef>
              <a:spcAft>
                <a:spcPts val="0"/>
              </a:spcAft>
              <a:buClr>
                <a:srgbClr val="4657A7"/>
              </a:buClr>
              <a:buSzPts val="1867"/>
              <a:buFont typeface="Noto Sans Symbols"/>
              <a:buChar char="▪"/>
              <a:defRPr b="0" i="0" sz="1867" u="none" cap="none" strike="noStrike">
                <a:solidFill>
                  <a:srgbClr val="54575A"/>
                </a:solidFill>
                <a:latin typeface="Century Gothic"/>
                <a:ea typeface="Century Gothic"/>
                <a:cs typeface="Century Gothic"/>
                <a:sym typeface="Century Gothic"/>
              </a:defRPr>
            </a:lvl3pPr>
            <a:lvl4pPr indent="-330200" lvl="3" marL="1828800" marR="0" rtl="0" algn="l">
              <a:spcBef>
                <a:spcPts val="320"/>
              </a:spcBef>
              <a:spcAft>
                <a:spcPts val="0"/>
              </a:spcAft>
              <a:buClr>
                <a:srgbClr val="4657A7"/>
              </a:buClr>
              <a:buSzPts val="1600"/>
              <a:buFont typeface="Noto Sans Symbols"/>
              <a:buChar char="▪"/>
              <a:defRPr b="0" i="0" sz="1600" u="none" cap="none" strike="noStrike">
                <a:solidFill>
                  <a:srgbClr val="54575A"/>
                </a:solidFill>
                <a:latin typeface="Century Gothic"/>
                <a:ea typeface="Century Gothic"/>
                <a:cs typeface="Century Gothic"/>
                <a:sym typeface="Century Gothic"/>
              </a:defRPr>
            </a:lvl4pPr>
            <a:lvl5pPr indent="-317500" lvl="4" marL="2286000" marR="0" rtl="0" algn="l">
              <a:spcBef>
                <a:spcPts val="280"/>
              </a:spcBef>
              <a:spcAft>
                <a:spcPts val="0"/>
              </a:spcAft>
              <a:buClr>
                <a:srgbClr val="4657A7"/>
              </a:buClr>
              <a:buSzPts val="1400"/>
              <a:buFont typeface="Noto Sans Symbols"/>
              <a:buChar char="▪"/>
              <a:defRPr b="0" i="0" sz="1400" u="none" cap="none" strike="noStrike">
                <a:solidFill>
                  <a:srgbClr val="54575A"/>
                </a:solidFill>
                <a:latin typeface="Century Gothic"/>
                <a:ea typeface="Century Gothic"/>
                <a:cs typeface="Century Gothic"/>
                <a:sym typeface="Century Gothic"/>
              </a:defRPr>
            </a:lvl5pPr>
            <a:lvl6pPr indent="-397955"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5"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98" name="Google Shape;98;p15"/>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6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9" name="Google Shape;99;p15"/>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6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Google Shape;100;p15"/>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600">
                <a:solidFill>
                  <a:srgbClr val="888888"/>
                </a:solidFill>
                <a:latin typeface="Calibri"/>
                <a:ea typeface="Calibri"/>
                <a:cs typeface="Calibri"/>
                <a:sym typeface="Calibri"/>
              </a:defRPr>
            </a:lvl1pPr>
            <a:lvl2pPr indent="0" lvl="1" marL="0" marR="0" rtl="0" algn="r">
              <a:spcBef>
                <a:spcPts val="0"/>
              </a:spcBef>
              <a:buNone/>
              <a:defRPr sz="1600">
                <a:solidFill>
                  <a:srgbClr val="888888"/>
                </a:solidFill>
                <a:latin typeface="Calibri"/>
                <a:ea typeface="Calibri"/>
                <a:cs typeface="Calibri"/>
                <a:sym typeface="Calibri"/>
              </a:defRPr>
            </a:lvl2pPr>
            <a:lvl3pPr indent="0" lvl="2" marL="0" marR="0" rtl="0" algn="r">
              <a:spcBef>
                <a:spcPts val="0"/>
              </a:spcBef>
              <a:buNone/>
              <a:defRPr sz="1600">
                <a:solidFill>
                  <a:srgbClr val="888888"/>
                </a:solidFill>
                <a:latin typeface="Calibri"/>
                <a:ea typeface="Calibri"/>
                <a:cs typeface="Calibri"/>
                <a:sym typeface="Calibri"/>
              </a:defRPr>
            </a:lvl3pPr>
            <a:lvl4pPr indent="0" lvl="3" marL="0" marR="0" rtl="0" algn="r">
              <a:spcBef>
                <a:spcPts val="0"/>
              </a:spcBef>
              <a:buNone/>
              <a:defRPr sz="1600">
                <a:solidFill>
                  <a:srgbClr val="888888"/>
                </a:solidFill>
                <a:latin typeface="Calibri"/>
                <a:ea typeface="Calibri"/>
                <a:cs typeface="Calibri"/>
                <a:sym typeface="Calibri"/>
              </a:defRPr>
            </a:lvl4pPr>
            <a:lvl5pPr indent="0" lvl="4" marL="0" marR="0" rtl="0" algn="r">
              <a:spcBef>
                <a:spcPts val="0"/>
              </a:spcBef>
              <a:buNone/>
              <a:defRPr sz="1600">
                <a:solidFill>
                  <a:srgbClr val="888888"/>
                </a:solidFill>
                <a:latin typeface="Calibri"/>
                <a:ea typeface="Calibri"/>
                <a:cs typeface="Calibri"/>
                <a:sym typeface="Calibri"/>
              </a:defRPr>
            </a:lvl5pPr>
            <a:lvl6pPr indent="0" lvl="5" marL="0" marR="0" rtl="0" algn="r">
              <a:spcBef>
                <a:spcPts val="0"/>
              </a:spcBef>
              <a:buNone/>
              <a:defRPr sz="1600">
                <a:solidFill>
                  <a:srgbClr val="888888"/>
                </a:solidFill>
                <a:latin typeface="Calibri"/>
                <a:ea typeface="Calibri"/>
                <a:cs typeface="Calibri"/>
                <a:sym typeface="Calibri"/>
              </a:defRPr>
            </a:lvl6pPr>
            <a:lvl7pPr indent="0" lvl="6" marL="0" marR="0" rtl="0" algn="r">
              <a:spcBef>
                <a:spcPts val="0"/>
              </a:spcBef>
              <a:buNone/>
              <a:defRPr sz="1600">
                <a:solidFill>
                  <a:srgbClr val="888888"/>
                </a:solidFill>
                <a:latin typeface="Calibri"/>
                <a:ea typeface="Calibri"/>
                <a:cs typeface="Calibri"/>
                <a:sym typeface="Calibri"/>
              </a:defRPr>
            </a:lvl7pPr>
            <a:lvl8pPr indent="0" lvl="7" marL="0" marR="0" rtl="0" algn="r">
              <a:spcBef>
                <a:spcPts val="0"/>
              </a:spcBef>
              <a:buNone/>
              <a:defRPr sz="1600">
                <a:solidFill>
                  <a:srgbClr val="888888"/>
                </a:solidFill>
                <a:latin typeface="Calibri"/>
                <a:ea typeface="Calibri"/>
                <a:cs typeface="Calibri"/>
                <a:sym typeface="Calibri"/>
              </a:defRPr>
            </a:lvl8pPr>
            <a:lvl9pPr indent="0" lvl="8" marL="0" marR="0" rtl="0" algn="r">
              <a:spcBef>
                <a:spcPts val="0"/>
              </a:spcBef>
              <a:buNone/>
              <a:defRPr sz="16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p25"/>
          <p:cNvSpPr txBox="1"/>
          <p:nvPr>
            <p:ph type="title"/>
          </p:nvPr>
        </p:nvSpPr>
        <p:spPr>
          <a:xfrm>
            <a:off x="406400" y="0"/>
            <a:ext cx="11379200" cy="11430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rgbClr val="54575A"/>
              </a:buClr>
              <a:buSzPts val="2133"/>
              <a:buFont typeface="Century Gothic"/>
              <a:buNone/>
              <a:defRPr b="1" i="0" sz="2133" u="none" cap="none" strike="noStrike">
                <a:solidFill>
                  <a:srgbClr val="54575A"/>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2" name="Google Shape;142;p25"/>
          <p:cNvSpPr txBox="1"/>
          <p:nvPr>
            <p:ph idx="1" type="body"/>
          </p:nvPr>
        </p:nvSpPr>
        <p:spPr>
          <a:xfrm>
            <a:off x="1084364" y="1600203"/>
            <a:ext cx="10498037" cy="4525963"/>
          </a:xfrm>
          <a:prstGeom prst="rect">
            <a:avLst/>
          </a:prstGeom>
          <a:noFill/>
          <a:ln>
            <a:noFill/>
          </a:ln>
        </p:spPr>
        <p:txBody>
          <a:bodyPr anchorCtr="0" anchor="t" bIns="45700" lIns="91425" spcFirstLastPara="1" rIns="91425" wrap="square" tIns="45700">
            <a:normAutofit/>
          </a:bodyPr>
          <a:lstStyle>
            <a:lvl1pPr indent="-364046" lvl="0" marL="457200" marR="0" rtl="0" algn="l">
              <a:spcBef>
                <a:spcPts val="427"/>
              </a:spcBef>
              <a:spcAft>
                <a:spcPts val="0"/>
              </a:spcAft>
              <a:buClr>
                <a:srgbClr val="4657A7"/>
              </a:buClr>
              <a:buSzPts val="2133"/>
              <a:buFont typeface="Noto Sans Symbols"/>
              <a:buChar char="▪"/>
              <a:defRPr b="1" i="0" sz="2133" u="none" cap="none" strike="noStrike">
                <a:solidFill>
                  <a:srgbClr val="54575A"/>
                </a:solidFill>
                <a:latin typeface="Century Gothic"/>
                <a:ea typeface="Century Gothic"/>
                <a:cs typeface="Century Gothic"/>
                <a:sym typeface="Century Gothic"/>
              </a:defRPr>
            </a:lvl1pPr>
            <a:lvl2pPr indent="-364046" lvl="1" marL="914400" marR="0" rtl="0" algn="l">
              <a:spcBef>
                <a:spcPts val="427"/>
              </a:spcBef>
              <a:spcAft>
                <a:spcPts val="0"/>
              </a:spcAft>
              <a:buClr>
                <a:srgbClr val="4657A7"/>
              </a:buClr>
              <a:buSzPts val="2133"/>
              <a:buFont typeface="Noto Sans Symbols"/>
              <a:buChar char="▪"/>
              <a:defRPr b="0" i="0" sz="2133" u="none" cap="none" strike="noStrike">
                <a:solidFill>
                  <a:srgbClr val="54575A"/>
                </a:solidFill>
                <a:latin typeface="Century Gothic"/>
                <a:ea typeface="Century Gothic"/>
                <a:cs typeface="Century Gothic"/>
                <a:sym typeface="Century Gothic"/>
              </a:defRPr>
            </a:lvl2pPr>
            <a:lvl3pPr indent="-347155" lvl="2" marL="1371600" marR="0" rtl="0" algn="l">
              <a:spcBef>
                <a:spcPts val="373"/>
              </a:spcBef>
              <a:spcAft>
                <a:spcPts val="0"/>
              </a:spcAft>
              <a:buClr>
                <a:srgbClr val="4657A7"/>
              </a:buClr>
              <a:buSzPts val="1867"/>
              <a:buFont typeface="Noto Sans Symbols"/>
              <a:buChar char="▪"/>
              <a:defRPr b="0" i="0" sz="1867" u="none" cap="none" strike="noStrike">
                <a:solidFill>
                  <a:srgbClr val="54575A"/>
                </a:solidFill>
                <a:latin typeface="Century Gothic"/>
                <a:ea typeface="Century Gothic"/>
                <a:cs typeface="Century Gothic"/>
                <a:sym typeface="Century Gothic"/>
              </a:defRPr>
            </a:lvl3pPr>
            <a:lvl4pPr indent="-330200" lvl="3" marL="1828800" marR="0" rtl="0" algn="l">
              <a:spcBef>
                <a:spcPts val="320"/>
              </a:spcBef>
              <a:spcAft>
                <a:spcPts val="0"/>
              </a:spcAft>
              <a:buClr>
                <a:srgbClr val="4657A7"/>
              </a:buClr>
              <a:buSzPts val="1600"/>
              <a:buFont typeface="Noto Sans Symbols"/>
              <a:buChar char="▪"/>
              <a:defRPr b="0" i="0" sz="1600" u="none" cap="none" strike="noStrike">
                <a:solidFill>
                  <a:srgbClr val="54575A"/>
                </a:solidFill>
                <a:latin typeface="Century Gothic"/>
                <a:ea typeface="Century Gothic"/>
                <a:cs typeface="Century Gothic"/>
                <a:sym typeface="Century Gothic"/>
              </a:defRPr>
            </a:lvl4pPr>
            <a:lvl5pPr indent="-317500" lvl="4" marL="2286000" marR="0" rtl="0" algn="l">
              <a:spcBef>
                <a:spcPts val="280"/>
              </a:spcBef>
              <a:spcAft>
                <a:spcPts val="0"/>
              </a:spcAft>
              <a:buClr>
                <a:srgbClr val="4657A7"/>
              </a:buClr>
              <a:buSzPts val="1400"/>
              <a:buFont typeface="Noto Sans Symbols"/>
              <a:buChar char="▪"/>
              <a:defRPr b="0" i="0" sz="1400" u="none" cap="none" strike="noStrike">
                <a:solidFill>
                  <a:srgbClr val="54575A"/>
                </a:solidFill>
                <a:latin typeface="Century Gothic"/>
                <a:ea typeface="Century Gothic"/>
                <a:cs typeface="Century Gothic"/>
                <a:sym typeface="Century Gothic"/>
              </a:defRPr>
            </a:lvl5pPr>
            <a:lvl6pPr indent="-397955"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5"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143" name="Google Shape;143;p25"/>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6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4" name="Google Shape;144;p25"/>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6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5" name="Google Shape;145;p25"/>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600">
                <a:solidFill>
                  <a:srgbClr val="888888"/>
                </a:solidFill>
                <a:latin typeface="Calibri"/>
                <a:ea typeface="Calibri"/>
                <a:cs typeface="Calibri"/>
                <a:sym typeface="Calibri"/>
              </a:defRPr>
            </a:lvl1pPr>
            <a:lvl2pPr indent="0" lvl="1" marL="0" marR="0" rtl="0" algn="r">
              <a:spcBef>
                <a:spcPts val="0"/>
              </a:spcBef>
              <a:buNone/>
              <a:defRPr sz="1600">
                <a:solidFill>
                  <a:srgbClr val="888888"/>
                </a:solidFill>
                <a:latin typeface="Calibri"/>
                <a:ea typeface="Calibri"/>
                <a:cs typeface="Calibri"/>
                <a:sym typeface="Calibri"/>
              </a:defRPr>
            </a:lvl2pPr>
            <a:lvl3pPr indent="0" lvl="2" marL="0" marR="0" rtl="0" algn="r">
              <a:spcBef>
                <a:spcPts val="0"/>
              </a:spcBef>
              <a:buNone/>
              <a:defRPr sz="1600">
                <a:solidFill>
                  <a:srgbClr val="888888"/>
                </a:solidFill>
                <a:latin typeface="Calibri"/>
                <a:ea typeface="Calibri"/>
                <a:cs typeface="Calibri"/>
                <a:sym typeface="Calibri"/>
              </a:defRPr>
            </a:lvl3pPr>
            <a:lvl4pPr indent="0" lvl="3" marL="0" marR="0" rtl="0" algn="r">
              <a:spcBef>
                <a:spcPts val="0"/>
              </a:spcBef>
              <a:buNone/>
              <a:defRPr sz="1600">
                <a:solidFill>
                  <a:srgbClr val="888888"/>
                </a:solidFill>
                <a:latin typeface="Calibri"/>
                <a:ea typeface="Calibri"/>
                <a:cs typeface="Calibri"/>
                <a:sym typeface="Calibri"/>
              </a:defRPr>
            </a:lvl4pPr>
            <a:lvl5pPr indent="0" lvl="4" marL="0" marR="0" rtl="0" algn="r">
              <a:spcBef>
                <a:spcPts val="0"/>
              </a:spcBef>
              <a:buNone/>
              <a:defRPr sz="1600">
                <a:solidFill>
                  <a:srgbClr val="888888"/>
                </a:solidFill>
                <a:latin typeface="Calibri"/>
                <a:ea typeface="Calibri"/>
                <a:cs typeface="Calibri"/>
                <a:sym typeface="Calibri"/>
              </a:defRPr>
            </a:lvl5pPr>
            <a:lvl6pPr indent="0" lvl="5" marL="0" marR="0" rtl="0" algn="r">
              <a:spcBef>
                <a:spcPts val="0"/>
              </a:spcBef>
              <a:buNone/>
              <a:defRPr sz="1600">
                <a:solidFill>
                  <a:srgbClr val="888888"/>
                </a:solidFill>
                <a:latin typeface="Calibri"/>
                <a:ea typeface="Calibri"/>
                <a:cs typeface="Calibri"/>
                <a:sym typeface="Calibri"/>
              </a:defRPr>
            </a:lvl6pPr>
            <a:lvl7pPr indent="0" lvl="6" marL="0" marR="0" rtl="0" algn="r">
              <a:spcBef>
                <a:spcPts val="0"/>
              </a:spcBef>
              <a:buNone/>
              <a:defRPr sz="1600">
                <a:solidFill>
                  <a:srgbClr val="888888"/>
                </a:solidFill>
                <a:latin typeface="Calibri"/>
                <a:ea typeface="Calibri"/>
                <a:cs typeface="Calibri"/>
                <a:sym typeface="Calibri"/>
              </a:defRPr>
            </a:lvl7pPr>
            <a:lvl8pPr indent="0" lvl="7" marL="0" marR="0" rtl="0" algn="r">
              <a:spcBef>
                <a:spcPts val="0"/>
              </a:spcBef>
              <a:buNone/>
              <a:defRPr sz="1600">
                <a:solidFill>
                  <a:srgbClr val="888888"/>
                </a:solidFill>
                <a:latin typeface="Calibri"/>
                <a:ea typeface="Calibri"/>
                <a:cs typeface="Calibri"/>
                <a:sym typeface="Calibri"/>
              </a:defRPr>
            </a:lvl8pPr>
            <a:lvl9pPr indent="0" lvl="8" marL="0" marR="0" rtl="0" algn="r">
              <a:spcBef>
                <a:spcPts val="0"/>
              </a:spcBef>
              <a:buNone/>
              <a:defRPr sz="16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31"/>
          <p:cNvSpPr txBox="1"/>
          <p:nvPr>
            <p:ph type="title"/>
          </p:nvPr>
        </p:nvSpPr>
        <p:spPr>
          <a:xfrm>
            <a:off x="406400" y="0"/>
            <a:ext cx="11379200" cy="11430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rgbClr val="54575A"/>
              </a:buClr>
              <a:buSzPts val="2133"/>
              <a:buFont typeface="Century Gothic"/>
              <a:buNone/>
              <a:defRPr b="1" i="0" sz="2133" u="none" cap="none" strike="noStrike">
                <a:solidFill>
                  <a:srgbClr val="54575A"/>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6" name="Google Shape;176;p31"/>
          <p:cNvSpPr txBox="1"/>
          <p:nvPr>
            <p:ph idx="1" type="body"/>
          </p:nvPr>
        </p:nvSpPr>
        <p:spPr>
          <a:xfrm>
            <a:off x="1084364" y="1600203"/>
            <a:ext cx="10498037" cy="4525963"/>
          </a:xfrm>
          <a:prstGeom prst="rect">
            <a:avLst/>
          </a:prstGeom>
          <a:noFill/>
          <a:ln>
            <a:noFill/>
          </a:ln>
        </p:spPr>
        <p:txBody>
          <a:bodyPr anchorCtr="0" anchor="t" bIns="45700" lIns="91425" spcFirstLastPara="1" rIns="91425" wrap="square" tIns="45700">
            <a:normAutofit/>
          </a:bodyPr>
          <a:lstStyle>
            <a:lvl1pPr indent="-364046" lvl="0" marL="457200" marR="0" rtl="0" algn="l">
              <a:spcBef>
                <a:spcPts val="427"/>
              </a:spcBef>
              <a:spcAft>
                <a:spcPts val="0"/>
              </a:spcAft>
              <a:buClr>
                <a:srgbClr val="4657A7"/>
              </a:buClr>
              <a:buSzPts val="2133"/>
              <a:buFont typeface="Noto Sans Symbols"/>
              <a:buChar char="▪"/>
              <a:defRPr b="1" i="0" sz="2133" u="none" cap="none" strike="noStrike">
                <a:solidFill>
                  <a:srgbClr val="54575A"/>
                </a:solidFill>
                <a:latin typeface="Century Gothic"/>
                <a:ea typeface="Century Gothic"/>
                <a:cs typeface="Century Gothic"/>
                <a:sym typeface="Century Gothic"/>
              </a:defRPr>
            </a:lvl1pPr>
            <a:lvl2pPr indent="-364046" lvl="1" marL="914400" marR="0" rtl="0" algn="l">
              <a:spcBef>
                <a:spcPts val="427"/>
              </a:spcBef>
              <a:spcAft>
                <a:spcPts val="0"/>
              </a:spcAft>
              <a:buClr>
                <a:srgbClr val="4657A7"/>
              </a:buClr>
              <a:buSzPts val="2133"/>
              <a:buFont typeface="Noto Sans Symbols"/>
              <a:buChar char="▪"/>
              <a:defRPr b="0" i="0" sz="2133" u="none" cap="none" strike="noStrike">
                <a:solidFill>
                  <a:srgbClr val="54575A"/>
                </a:solidFill>
                <a:latin typeface="Century Gothic"/>
                <a:ea typeface="Century Gothic"/>
                <a:cs typeface="Century Gothic"/>
                <a:sym typeface="Century Gothic"/>
              </a:defRPr>
            </a:lvl2pPr>
            <a:lvl3pPr indent="-347155" lvl="2" marL="1371600" marR="0" rtl="0" algn="l">
              <a:spcBef>
                <a:spcPts val="373"/>
              </a:spcBef>
              <a:spcAft>
                <a:spcPts val="0"/>
              </a:spcAft>
              <a:buClr>
                <a:srgbClr val="4657A7"/>
              </a:buClr>
              <a:buSzPts val="1867"/>
              <a:buFont typeface="Noto Sans Symbols"/>
              <a:buChar char="▪"/>
              <a:defRPr b="0" i="0" sz="1867" u="none" cap="none" strike="noStrike">
                <a:solidFill>
                  <a:srgbClr val="54575A"/>
                </a:solidFill>
                <a:latin typeface="Century Gothic"/>
                <a:ea typeface="Century Gothic"/>
                <a:cs typeface="Century Gothic"/>
                <a:sym typeface="Century Gothic"/>
              </a:defRPr>
            </a:lvl3pPr>
            <a:lvl4pPr indent="-330200" lvl="3" marL="1828800" marR="0" rtl="0" algn="l">
              <a:spcBef>
                <a:spcPts val="320"/>
              </a:spcBef>
              <a:spcAft>
                <a:spcPts val="0"/>
              </a:spcAft>
              <a:buClr>
                <a:srgbClr val="4657A7"/>
              </a:buClr>
              <a:buSzPts val="1600"/>
              <a:buFont typeface="Noto Sans Symbols"/>
              <a:buChar char="▪"/>
              <a:defRPr b="0" i="0" sz="1600" u="none" cap="none" strike="noStrike">
                <a:solidFill>
                  <a:srgbClr val="54575A"/>
                </a:solidFill>
                <a:latin typeface="Century Gothic"/>
                <a:ea typeface="Century Gothic"/>
                <a:cs typeface="Century Gothic"/>
                <a:sym typeface="Century Gothic"/>
              </a:defRPr>
            </a:lvl4pPr>
            <a:lvl5pPr indent="-317500" lvl="4" marL="2286000" marR="0" rtl="0" algn="l">
              <a:spcBef>
                <a:spcPts val="280"/>
              </a:spcBef>
              <a:spcAft>
                <a:spcPts val="0"/>
              </a:spcAft>
              <a:buClr>
                <a:srgbClr val="4657A7"/>
              </a:buClr>
              <a:buSzPts val="1400"/>
              <a:buFont typeface="Noto Sans Symbols"/>
              <a:buChar char="▪"/>
              <a:defRPr b="0" i="0" sz="1400" u="none" cap="none" strike="noStrike">
                <a:solidFill>
                  <a:srgbClr val="54575A"/>
                </a:solidFill>
                <a:latin typeface="Century Gothic"/>
                <a:ea typeface="Century Gothic"/>
                <a:cs typeface="Century Gothic"/>
                <a:sym typeface="Century Gothic"/>
              </a:defRPr>
            </a:lvl5pPr>
            <a:lvl6pPr indent="-397955"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5"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177" name="Google Shape;177;p31"/>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6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8" name="Google Shape;178;p31"/>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6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9" name="Google Shape;179;p31"/>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600">
                <a:solidFill>
                  <a:srgbClr val="888888"/>
                </a:solidFill>
                <a:latin typeface="Calibri"/>
                <a:ea typeface="Calibri"/>
                <a:cs typeface="Calibri"/>
                <a:sym typeface="Calibri"/>
              </a:defRPr>
            </a:lvl1pPr>
            <a:lvl2pPr indent="0" lvl="1" marL="0" marR="0" rtl="0" algn="r">
              <a:spcBef>
                <a:spcPts val="0"/>
              </a:spcBef>
              <a:buNone/>
              <a:defRPr sz="1600">
                <a:solidFill>
                  <a:srgbClr val="888888"/>
                </a:solidFill>
                <a:latin typeface="Calibri"/>
                <a:ea typeface="Calibri"/>
                <a:cs typeface="Calibri"/>
                <a:sym typeface="Calibri"/>
              </a:defRPr>
            </a:lvl2pPr>
            <a:lvl3pPr indent="0" lvl="2" marL="0" marR="0" rtl="0" algn="r">
              <a:spcBef>
                <a:spcPts val="0"/>
              </a:spcBef>
              <a:buNone/>
              <a:defRPr sz="1600">
                <a:solidFill>
                  <a:srgbClr val="888888"/>
                </a:solidFill>
                <a:latin typeface="Calibri"/>
                <a:ea typeface="Calibri"/>
                <a:cs typeface="Calibri"/>
                <a:sym typeface="Calibri"/>
              </a:defRPr>
            </a:lvl3pPr>
            <a:lvl4pPr indent="0" lvl="3" marL="0" marR="0" rtl="0" algn="r">
              <a:spcBef>
                <a:spcPts val="0"/>
              </a:spcBef>
              <a:buNone/>
              <a:defRPr sz="1600">
                <a:solidFill>
                  <a:srgbClr val="888888"/>
                </a:solidFill>
                <a:latin typeface="Calibri"/>
                <a:ea typeface="Calibri"/>
                <a:cs typeface="Calibri"/>
                <a:sym typeface="Calibri"/>
              </a:defRPr>
            </a:lvl4pPr>
            <a:lvl5pPr indent="0" lvl="4" marL="0" marR="0" rtl="0" algn="r">
              <a:spcBef>
                <a:spcPts val="0"/>
              </a:spcBef>
              <a:buNone/>
              <a:defRPr sz="1600">
                <a:solidFill>
                  <a:srgbClr val="888888"/>
                </a:solidFill>
                <a:latin typeface="Calibri"/>
                <a:ea typeface="Calibri"/>
                <a:cs typeface="Calibri"/>
                <a:sym typeface="Calibri"/>
              </a:defRPr>
            </a:lvl5pPr>
            <a:lvl6pPr indent="0" lvl="5" marL="0" marR="0" rtl="0" algn="r">
              <a:spcBef>
                <a:spcPts val="0"/>
              </a:spcBef>
              <a:buNone/>
              <a:defRPr sz="1600">
                <a:solidFill>
                  <a:srgbClr val="888888"/>
                </a:solidFill>
                <a:latin typeface="Calibri"/>
                <a:ea typeface="Calibri"/>
                <a:cs typeface="Calibri"/>
                <a:sym typeface="Calibri"/>
              </a:defRPr>
            </a:lvl6pPr>
            <a:lvl7pPr indent="0" lvl="6" marL="0" marR="0" rtl="0" algn="r">
              <a:spcBef>
                <a:spcPts val="0"/>
              </a:spcBef>
              <a:buNone/>
              <a:defRPr sz="1600">
                <a:solidFill>
                  <a:srgbClr val="888888"/>
                </a:solidFill>
                <a:latin typeface="Calibri"/>
                <a:ea typeface="Calibri"/>
                <a:cs typeface="Calibri"/>
                <a:sym typeface="Calibri"/>
              </a:defRPr>
            </a:lvl7pPr>
            <a:lvl8pPr indent="0" lvl="7" marL="0" marR="0" rtl="0" algn="r">
              <a:spcBef>
                <a:spcPts val="0"/>
              </a:spcBef>
              <a:buNone/>
              <a:defRPr sz="1600">
                <a:solidFill>
                  <a:srgbClr val="888888"/>
                </a:solidFill>
                <a:latin typeface="Calibri"/>
                <a:ea typeface="Calibri"/>
                <a:cs typeface="Calibri"/>
                <a:sym typeface="Calibri"/>
              </a:defRPr>
            </a:lvl8pPr>
            <a:lvl9pPr indent="0" lvl="8" marL="0" marR="0" rtl="0" algn="r">
              <a:spcBef>
                <a:spcPts val="0"/>
              </a:spcBef>
              <a:buNone/>
              <a:defRPr sz="16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40"/>
          <p:cNvPicPr preferRelativeResize="0"/>
          <p:nvPr/>
        </p:nvPicPr>
        <p:blipFill rotWithShape="1">
          <a:blip r:embed="rId3">
            <a:alphaModFix/>
          </a:blip>
          <a:srcRect b="0" l="0" r="0" t="0"/>
          <a:stretch/>
        </p:blipFill>
        <p:spPr>
          <a:xfrm>
            <a:off x="1" y="2"/>
            <a:ext cx="12191999" cy="6984451"/>
          </a:xfrm>
          <a:prstGeom prst="rect">
            <a:avLst/>
          </a:prstGeom>
          <a:noFill/>
          <a:ln>
            <a:noFill/>
          </a:ln>
        </p:spPr>
      </p:pic>
      <p:sp>
        <p:nvSpPr>
          <p:cNvPr id="229" name="Google Shape;229;p40"/>
          <p:cNvSpPr/>
          <p:nvPr/>
        </p:nvSpPr>
        <p:spPr>
          <a:xfrm>
            <a:off x="0" y="-1"/>
            <a:ext cx="12298138" cy="6984451"/>
          </a:xfrm>
          <a:prstGeom prst="rect">
            <a:avLst/>
          </a:prstGeom>
          <a:gradFill>
            <a:gsLst>
              <a:gs pos="0">
                <a:srgbClr val="305496">
                  <a:alpha val="67843"/>
                </a:srgbClr>
              </a:gs>
              <a:gs pos="79000">
                <a:srgbClr val="002060"/>
              </a:gs>
              <a:gs pos="100000">
                <a:srgbClr val="00206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230" name="Google Shape;230;p40"/>
          <p:cNvSpPr txBox="1"/>
          <p:nvPr>
            <p:ph type="title"/>
          </p:nvPr>
        </p:nvSpPr>
        <p:spPr>
          <a:xfrm>
            <a:off x="6179292" y="2642463"/>
            <a:ext cx="5843227" cy="385925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Font typeface="Verdana"/>
              <a:buNone/>
            </a:pPr>
            <a:r>
              <a:rPr b="1" lang="en-US" sz="3600">
                <a:solidFill>
                  <a:schemeClr val="lt1"/>
                </a:solidFill>
                <a:latin typeface="Verdana"/>
                <a:ea typeface="Verdana"/>
                <a:cs typeface="Verdana"/>
                <a:sym typeface="Verdana"/>
              </a:rPr>
              <a:t>PHASE 4A PROJECTS</a:t>
            </a:r>
            <a:br>
              <a:rPr lang="en-US" sz="3200">
                <a:solidFill>
                  <a:schemeClr val="lt1"/>
                </a:solidFill>
                <a:latin typeface="Verdana"/>
                <a:ea typeface="Verdana"/>
                <a:cs typeface="Verdana"/>
                <a:sym typeface="Verdana"/>
              </a:rPr>
            </a:br>
            <a:br>
              <a:rPr lang="en-US" sz="3200">
                <a:solidFill>
                  <a:schemeClr val="lt1"/>
                </a:solidFill>
                <a:latin typeface="Verdana"/>
                <a:ea typeface="Verdana"/>
                <a:cs typeface="Verdana"/>
                <a:sym typeface="Verdana"/>
              </a:rPr>
            </a:br>
            <a:r>
              <a:rPr lang="en-US" sz="3200">
                <a:solidFill>
                  <a:srgbClr val="B3C6E7"/>
                </a:solidFill>
                <a:latin typeface="Verdana"/>
                <a:ea typeface="Verdana"/>
                <a:cs typeface="Verdana"/>
                <a:sym typeface="Verdana"/>
              </a:rPr>
              <a:t>SBC MEETING</a:t>
            </a:r>
            <a:br>
              <a:rPr lang="en-US" sz="3200">
                <a:solidFill>
                  <a:schemeClr val="lt1"/>
                </a:solidFill>
                <a:latin typeface="Verdana"/>
                <a:ea typeface="Verdana"/>
                <a:cs typeface="Verdana"/>
                <a:sym typeface="Verdana"/>
              </a:rPr>
            </a:br>
            <a:br>
              <a:rPr lang="en-US" sz="3200">
                <a:solidFill>
                  <a:schemeClr val="lt1"/>
                </a:solidFill>
                <a:latin typeface="Verdana"/>
                <a:ea typeface="Verdana"/>
                <a:cs typeface="Verdana"/>
                <a:sym typeface="Verdana"/>
              </a:rPr>
            </a:br>
            <a:br>
              <a:rPr lang="en-US" sz="3200">
                <a:solidFill>
                  <a:schemeClr val="lt1"/>
                </a:solidFill>
                <a:latin typeface="Verdana"/>
                <a:ea typeface="Verdana"/>
                <a:cs typeface="Verdana"/>
                <a:sym typeface="Verdana"/>
              </a:rPr>
            </a:br>
            <a:r>
              <a:rPr lang="en-US" sz="1400">
                <a:solidFill>
                  <a:schemeClr val="lt1"/>
                </a:solidFill>
                <a:latin typeface="Verdana"/>
                <a:ea typeface="Verdana"/>
                <a:cs typeface="Verdana"/>
                <a:sym typeface="Verdana"/>
              </a:rPr>
              <a:t>5.26.2026 | PROVIDENCE, RI</a:t>
            </a:r>
            <a:br>
              <a:rPr lang="en-US">
                <a:solidFill>
                  <a:schemeClr val="lt1"/>
                </a:solidFill>
              </a:rPr>
            </a:br>
            <a:endParaRPr b="1" i="1" sz="533">
              <a:solidFill>
                <a:schemeClr val="lt1"/>
              </a:solidFill>
            </a:endParaRPr>
          </a:p>
        </p:txBody>
      </p:sp>
      <p:pic>
        <p:nvPicPr>
          <p:cNvPr descr="Text&#10;&#10;Description automatically generated with medium confidence" id="231" name="Google Shape;231;p40"/>
          <p:cNvPicPr preferRelativeResize="0"/>
          <p:nvPr/>
        </p:nvPicPr>
        <p:blipFill rotWithShape="1">
          <a:blip r:embed="rId4">
            <a:alphaModFix/>
          </a:blip>
          <a:srcRect b="29327" l="0" r="82522" t="0"/>
          <a:stretch/>
        </p:blipFill>
        <p:spPr>
          <a:xfrm>
            <a:off x="10429811" y="667213"/>
            <a:ext cx="1391593" cy="1217185"/>
          </a:xfrm>
          <a:prstGeom prst="rect">
            <a:avLst/>
          </a:prstGeom>
          <a:noFill/>
          <a:ln>
            <a:noFill/>
          </a:ln>
          <a:effectLst>
            <a:outerShdw blurRad="50800" rotWithShape="0" algn="t" dir="5400000" dist="38100">
              <a:srgbClr val="000000">
                <a:alpha val="40000"/>
              </a:srgbClr>
            </a:outerShdw>
          </a:effectLst>
        </p:spPr>
      </p:pic>
      <p:pic>
        <p:nvPicPr>
          <p:cNvPr id="232" name="Google Shape;232;p40"/>
          <p:cNvPicPr preferRelativeResize="0"/>
          <p:nvPr/>
        </p:nvPicPr>
        <p:blipFill rotWithShape="1">
          <a:blip r:embed="rId5">
            <a:alphaModFix/>
          </a:blip>
          <a:srcRect b="0" l="0" r="0" t="0"/>
          <a:stretch/>
        </p:blipFill>
        <p:spPr>
          <a:xfrm>
            <a:off x="364557" y="762119"/>
            <a:ext cx="2176963" cy="924075"/>
          </a:xfrm>
          <a:prstGeom prst="rect">
            <a:avLst/>
          </a:prstGeom>
          <a:noFill/>
          <a:ln>
            <a:noFill/>
          </a:ln>
        </p:spPr>
      </p:pic>
      <p:pic>
        <p:nvPicPr>
          <p:cNvPr id="233" name="Google Shape;233;p40"/>
          <p:cNvPicPr preferRelativeResize="0"/>
          <p:nvPr/>
        </p:nvPicPr>
        <p:blipFill rotWithShape="1">
          <a:blip r:embed="rId6">
            <a:alphaModFix/>
          </a:blip>
          <a:srcRect b="0" l="0" r="0" t="0"/>
          <a:stretch/>
        </p:blipFill>
        <p:spPr>
          <a:xfrm>
            <a:off x="5799401" y="742348"/>
            <a:ext cx="3741005" cy="1011325"/>
          </a:xfrm>
          <a:prstGeom prst="rect">
            <a:avLst/>
          </a:prstGeom>
          <a:noFill/>
          <a:ln>
            <a:noFill/>
          </a:ln>
        </p:spPr>
      </p:pic>
      <p:sp>
        <p:nvSpPr>
          <p:cNvPr id="234" name="Google Shape;234;p40"/>
          <p:cNvSpPr/>
          <p:nvPr/>
        </p:nvSpPr>
        <p:spPr>
          <a:xfrm>
            <a:off x="2571740" y="966338"/>
            <a:ext cx="650398" cy="618932"/>
          </a:xfrm>
          <a:prstGeom prst="mathPlus">
            <a:avLst>
              <a:gd fmla="val 23520" name="adj1"/>
            </a:avLst>
          </a:prstGeom>
          <a:solidFill>
            <a:srgbClr val="E7F2FC">
              <a:alpha val="52156"/>
            </a:srgbClr>
          </a:solidFill>
          <a:ln cap="flat" cmpd="sng" w="12700">
            <a:solidFill>
              <a:srgbClr val="E7F2F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35" name="Google Shape;235;p40"/>
          <p:cNvPicPr preferRelativeResize="0"/>
          <p:nvPr/>
        </p:nvPicPr>
        <p:blipFill rotWithShape="1">
          <a:blip r:embed="rId7">
            <a:alphaModFix/>
          </a:blip>
          <a:srcRect b="0" l="0" r="0" t="0"/>
          <a:stretch/>
        </p:blipFill>
        <p:spPr>
          <a:xfrm>
            <a:off x="3441074" y="569499"/>
            <a:ext cx="1584769" cy="1412610"/>
          </a:xfrm>
          <a:prstGeom prst="rect">
            <a:avLst/>
          </a:prstGeom>
          <a:noFill/>
          <a:ln>
            <a:noFill/>
          </a:ln>
        </p:spPr>
      </p:pic>
      <p:sp>
        <p:nvSpPr>
          <p:cNvPr id="236" name="Google Shape;236;p40"/>
          <p:cNvSpPr/>
          <p:nvPr/>
        </p:nvSpPr>
        <p:spPr>
          <a:xfrm>
            <a:off x="5149001" y="966338"/>
            <a:ext cx="650398" cy="618932"/>
          </a:xfrm>
          <a:prstGeom prst="mathPlus">
            <a:avLst>
              <a:gd fmla="val 23520" name="adj1"/>
            </a:avLst>
          </a:prstGeom>
          <a:solidFill>
            <a:srgbClr val="E7F2FC">
              <a:alpha val="52156"/>
            </a:srgbClr>
          </a:solidFill>
          <a:ln cap="flat" cmpd="sng" w="12700">
            <a:solidFill>
              <a:srgbClr val="E7F2F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7" name="Google Shape;237;p40"/>
          <p:cNvSpPr/>
          <p:nvPr/>
        </p:nvSpPr>
        <p:spPr>
          <a:xfrm>
            <a:off x="9540404" y="990135"/>
            <a:ext cx="650398" cy="618932"/>
          </a:xfrm>
          <a:prstGeom prst="mathPlus">
            <a:avLst>
              <a:gd fmla="val 23520" name="adj1"/>
            </a:avLst>
          </a:prstGeom>
          <a:solidFill>
            <a:srgbClr val="E7F2FC">
              <a:alpha val="52156"/>
            </a:srgbClr>
          </a:solidFill>
          <a:ln cap="flat" cmpd="sng" w="12700">
            <a:solidFill>
              <a:srgbClr val="E7F2F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49"/>
          <p:cNvPicPr preferRelativeResize="0"/>
          <p:nvPr/>
        </p:nvPicPr>
        <p:blipFill rotWithShape="1">
          <a:blip r:embed="rId3">
            <a:alphaModFix/>
          </a:blip>
          <a:srcRect b="0" l="0" r="0" t="0"/>
          <a:stretch/>
        </p:blipFill>
        <p:spPr>
          <a:xfrm>
            <a:off x="0" y="-17688"/>
            <a:ext cx="12192000" cy="6984451"/>
          </a:xfrm>
          <a:prstGeom prst="rect">
            <a:avLst/>
          </a:prstGeom>
          <a:noFill/>
          <a:ln>
            <a:noFill/>
          </a:ln>
        </p:spPr>
      </p:pic>
      <p:sp>
        <p:nvSpPr>
          <p:cNvPr id="332" name="Google Shape;332;p49"/>
          <p:cNvSpPr/>
          <p:nvPr/>
        </p:nvSpPr>
        <p:spPr>
          <a:xfrm>
            <a:off x="0" y="2"/>
            <a:ext cx="12192000" cy="6984451"/>
          </a:xfrm>
          <a:prstGeom prst="rect">
            <a:avLst/>
          </a:prstGeom>
          <a:gradFill>
            <a:gsLst>
              <a:gs pos="0">
                <a:srgbClr val="244072">
                  <a:alpha val="67843"/>
                </a:srgbClr>
              </a:gs>
              <a:gs pos="79000">
                <a:srgbClr val="002060"/>
              </a:gs>
              <a:gs pos="100000">
                <a:srgbClr val="00206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333" name="Google Shape;333;p49"/>
          <p:cNvSpPr txBox="1"/>
          <p:nvPr>
            <p:ph type="title"/>
          </p:nvPr>
        </p:nvSpPr>
        <p:spPr>
          <a:xfrm>
            <a:off x="304800" y="93505"/>
            <a:ext cx="10769600" cy="68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alibri"/>
              <a:buNone/>
            </a:pPr>
            <a:r>
              <a:rPr lang="en-US"/>
              <a:t>Next Steps</a:t>
            </a:r>
            <a:endParaRPr/>
          </a:p>
        </p:txBody>
      </p:sp>
      <p:sp>
        <p:nvSpPr>
          <p:cNvPr id="334" name="Google Shape;334;p49"/>
          <p:cNvSpPr txBox="1"/>
          <p:nvPr/>
        </p:nvSpPr>
        <p:spPr>
          <a:xfrm>
            <a:off x="237391" y="706981"/>
            <a:ext cx="6040579" cy="50629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B3C6E7"/>
                </a:solidFill>
                <a:latin typeface="Calibri"/>
                <a:ea typeface="Calibri"/>
                <a:cs typeface="Calibri"/>
                <a:sym typeface="Calibri"/>
              </a:rPr>
              <a:t>Project Management</a:t>
            </a:r>
            <a:endParaRPr/>
          </a:p>
          <a:p>
            <a:pPr indent="-285750" lvl="1" marL="742950" marR="0" rtl="0" algn="l">
              <a:spcBef>
                <a:spcPts val="600"/>
              </a:spcBef>
              <a:spcAft>
                <a:spcPts val="0"/>
              </a:spcAft>
              <a:buClr>
                <a:srgbClr val="FFFFFF"/>
              </a:buClr>
              <a:buSzPts val="1400"/>
              <a:buFont typeface="Calibri"/>
              <a:buChar char="-"/>
            </a:pPr>
            <a:r>
              <a:rPr b="0" i="0" lang="en-US" sz="1400" u="none" cap="none" strike="noStrike">
                <a:solidFill>
                  <a:srgbClr val="FFFFFF"/>
                </a:solidFill>
                <a:latin typeface="Calibri"/>
                <a:ea typeface="Calibri"/>
                <a:cs typeface="Calibri"/>
                <a:sym typeface="Calibri"/>
              </a:rPr>
              <a:t>Refine Budgets / Schedules</a:t>
            </a:r>
            <a:endParaRPr/>
          </a:p>
          <a:p>
            <a:pPr indent="-285750" lvl="1" marL="742950" marR="0" rtl="0" algn="l">
              <a:spcBef>
                <a:spcPts val="600"/>
              </a:spcBef>
              <a:spcAft>
                <a:spcPts val="0"/>
              </a:spcAft>
              <a:buClr>
                <a:srgbClr val="FFFFFF"/>
              </a:buClr>
              <a:buSzPts val="1400"/>
              <a:buFont typeface="Calibri"/>
              <a:buChar char="-"/>
            </a:pPr>
            <a:r>
              <a:rPr b="0" i="0" lang="en-US" sz="1400" u="none" cap="none" strike="noStrike">
                <a:solidFill>
                  <a:srgbClr val="FFFFFF"/>
                </a:solidFill>
                <a:latin typeface="Calibri"/>
                <a:ea typeface="Calibri"/>
                <a:cs typeface="Calibri"/>
                <a:sym typeface="Calibri"/>
              </a:rPr>
              <a:t>Develop 4A Dashboard / Program Tools</a:t>
            </a:r>
            <a:endParaRPr/>
          </a:p>
          <a:p>
            <a:pPr indent="-285750" lvl="1" marL="742950" marR="0" rtl="0" algn="l">
              <a:spcBef>
                <a:spcPts val="600"/>
              </a:spcBef>
              <a:spcAft>
                <a:spcPts val="0"/>
              </a:spcAft>
              <a:buClr>
                <a:srgbClr val="FFFFFF"/>
              </a:buClr>
              <a:buSzPts val="1400"/>
              <a:buFont typeface="Calibri"/>
              <a:buChar char="-"/>
            </a:pPr>
            <a:r>
              <a:rPr b="0" i="0" lang="en-US" sz="1400" u="none" cap="none" strike="noStrike">
                <a:solidFill>
                  <a:srgbClr val="FFFFFF"/>
                </a:solidFill>
                <a:latin typeface="Calibri"/>
                <a:ea typeface="Calibri"/>
                <a:cs typeface="Calibri"/>
                <a:sym typeface="Calibri"/>
              </a:rPr>
              <a:t>MEP Existing Conditions Analysis &amp; Documentation</a:t>
            </a:r>
            <a:endParaRPr/>
          </a:p>
          <a:p>
            <a:pPr indent="-285750" lvl="1" marL="742950" marR="0" rtl="0" algn="l">
              <a:spcBef>
                <a:spcPts val="600"/>
              </a:spcBef>
              <a:spcAft>
                <a:spcPts val="0"/>
              </a:spcAft>
              <a:buClr>
                <a:srgbClr val="FFFFFF"/>
              </a:buClr>
              <a:buSzPts val="1400"/>
              <a:buFont typeface="Calibri"/>
              <a:buChar char="-"/>
            </a:pPr>
            <a:r>
              <a:rPr b="0" i="0" lang="en-US" sz="1400" u="none" cap="none" strike="noStrike">
                <a:solidFill>
                  <a:srgbClr val="FFFFFF"/>
                </a:solidFill>
                <a:latin typeface="Calibri"/>
                <a:ea typeface="Calibri"/>
                <a:cs typeface="Calibri"/>
                <a:sym typeface="Calibri"/>
              </a:rPr>
              <a:t>Consultant Procurements</a:t>
            </a:r>
            <a:endParaRPr/>
          </a:p>
          <a:p>
            <a:pPr indent="-285750" lvl="1" marL="742950" marR="0" rtl="0" algn="l">
              <a:spcBef>
                <a:spcPts val="600"/>
              </a:spcBef>
              <a:spcAft>
                <a:spcPts val="0"/>
              </a:spcAft>
              <a:buClr>
                <a:srgbClr val="FFFFFF"/>
              </a:buClr>
              <a:buSzPts val="1400"/>
              <a:buFont typeface="Calibri"/>
              <a:buChar char="-"/>
            </a:pPr>
            <a:r>
              <a:rPr b="0" i="0" lang="en-US" sz="1400" u="none" cap="none" strike="noStrike">
                <a:solidFill>
                  <a:srgbClr val="FFFFFF"/>
                </a:solidFill>
                <a:latin typeface="Calibri"/>
                <a:ea typeface="Calibri"/>
                <a:cs typeface="Calibri"/>
                <a:sym typeface="Calibri"/>
              </a:rPr>
              <a:t>Risk Register / Management</a:t>
            </a:r>
            <a:endParaRPr/>
          </a:p>
          <a:p>
            <a:pPr indent="0" lvl="0" marL="0" marR="0" rtl="0" algn="l">
              <a:spcBef>
                <a:spcPts val="600"/>
              </a:spcBef>
              <a:spcAft>
                <a:spcPts val="0"/>
              </a:spcAft>
              <a:buNone/>
            </a:pPr>
            <a:r>
              <a:rPr b="1" lang="en-US" sz="2000">
                <a:solidFill>
                  <a:srgbClr val="B3C6E7"/>
                </a:solidFill>
                <a:latin typeface="Calibri"/>
                <a:ea typeface="Calibri"/>
                <a:cs typeface="Calibri"/>
                <a:sym typeface="Calibri"/>
              </a:rPr>
              <a:t>AHJ Engagement</a:t>
            </a:r>
            <a:endParaRPr/>
          </a:p>
          <a:p>
            <a:pPr indent="-285750" lvl="1" marL="742950" marR="0" rtl="0" algn="l">
              <a:spcBef>
                <a:spcPts val="600"/>
              </a:spcBef>
              <a:spcAft>
                <a:spcPts val="0"/>
              </a:spcAft>
              <a:buClr>
                <a:srgbClr val="FFFFFF"/>
              </a:buClr>
              <a:buSzPts val="1400"/>
              <a:buFont typeface="Calibri"/>
              <a:buChar char="-"/>
            </a:pPr>
            <a:r>
              <a:rPr b="0" i="0" lang="en-US" sz="1400" u="none" cap="none" strike="noStrike">
                <a:solidFill>
                  <a:srgbClr val="FFFFFF"/>
                </a:solidFill>
                <a:latin typeface="Calibri"/>
                <a:ea typeface="Calibri"/>
                <a:cs typeface="Calibri"/>
                <a:sym typeface="Calibri"/>
              </a:rPr>
              <a:t>Department of Environmental Management</a:t>
            </a:r>
            <a:endParaRPr/>
          </a:p>
          <a:p>
            <a:pPr indent="-285750" lvl="1" marL="742950" marR="0" rtl="0" algn="l">
              <a:spcBef>
                <a:spcPts val="600"/>
              </a:spcBef>
              <a:spcAft>
                <a:spcPts val="0"/>
              </a:spcAft>
              <a:buClr>
                <a:srgbClr val="FFFFFF"/>
              </a:buClr>
              <a:buSzPts val="1400"/>
              <a:buFont typeface="Calibri"/>
              <a:buChar char="-"/>
            </a:pPr>
            <a:r>
              <a:rPr b="0" i="0" lang="en-US" sz="1400" u="none" cap="none" strike="noStrike">
                <a:solidFill>
                  <a:srgbClr val="FFFFFF"/>
                </a:solidFill>
                <a:latin typeface="Calibri"/>
                <a:ea typeface="Calibri"/>
                <a:cs typeface="Calibri"/>
                <a:sym typeface="Calibri"/>
              </a:rPr>
              <a:t>Rhode Island Historic</a:t>
            </a:r>
            <a:endParaRPr/>
          </a:p>
          <a:p>
            <a:pPr indent="-285750" lvl="1" marL="742950" marR="0" rtl="0" algn="l">
              <a:spcBef>
                <a:spcPts val="600"/>
              </a:spcBef>
              <a:spcAft>
                <a:spcPts val="0"/>
              </a:spcAft>
              <a:buClr>
                <a:srgbClr val="FFFFFF"/>
              </a:buClr>
              <a:buSzPts val="1400"/>
              <a:buFont typeface="Calibri"/>
              <a:buChar char="-"/>
            </a:pPr>
            <a:r>
              <a:rPr b="0" i="0" lang="en-US" sz="1400" u="none" cap="none" strike="noStrike">
                <a:solidFill>
                  <a:srgbClr val="FFFFFF"/>
                </a:solidFill>
                <a:latin typeface="Calibri"/>
                <a:ea typeface="Calibri"/>
                <a:cs typeface="Calibri"/>
                <a:sym typeface="Calibri"/>
              </a:rPr>
              <a:t>City of PVD Planning</a:t>
            </a:r>
            <a:endParaRPr/>
          </a:p>
          <a:p>
            <a:pPr indent="-285750" lvl="1" marL="742950" marR="0" rtl="0" algn="l">
              <a:spcBef>
                <a:spcPts val="600"/>
              </a:spcBef>
              <a:spcAft>
                <a:spcPts val="0"/>
              </a:spcAft>
              <a:buClr>
                <a:srgbClr val="FFFFFF"/>
              </a:buClr>
              <a:buSzPts val="1400"/>
              <a:buFont typeface="Calibri"/>
              <a:buChar char="-"/>
            </a:pPr>
            <a:r>
              <a:rPr b="0" i="0" lang="en-US" sz="1400" u="none" cap="none" strike="noStrike">
                <a:solidFill>
                  <a:srgbClr val="FFFFFF"/>
                </a:solidFill>
                <a:latin typeface="Calibri"/>
                <a:ea typeface="Calibri"/>
                <a:cs typeface="Calibri"/>
                <a:sym typeface="Calibri"/>
              </a:rPr>
              <a:t>RIDE-SBA</a:t>
            </a:r>
            <a:endParaRPr/>
          </a:p>
          <a:p>
            <a:pPr indent="0" lvl="0" marL="0" marR="0" rtl="0" algn="l">
              <a:spcBef>
                <a:spcPts val="600"/>
              </a:spcBef>
              <a:spcAft>
                <a:spcPts val="0"/>
              </a:spcAft>
              <a:buNone/>
            </a:pPr>
            <a:r>
              <a:rPr b="1" lang="en-US" sz="2000">
                <a:solidFill>
                  <a:srgbClr val="B3C6E7"/>
                </a:solidFill>
                <a:latin typeface="Calibri"/>
                <a:ea typeface="Calibri"/>
                <a:cs typeface="Calibri"/>
                <a:sym typeface="Calibri"/>
              </a:rPr>
              <a:t>Design</a:t>
            </a:r>
            <a:endParaRPr/>
          </a:p>
          <a:p>
            <a:pPr indent="-285750" lvl="1" marL="742950" marR="0" rtl="0" algn="l">
              <a:spcBef>
                <a:spcPts val="600"/>
              </a:spcBef>
              <a:spcAft>
                <a:spcPts val="0"/>
              </a:spcAft>
              <a:buClr>
                <a:srgbClr val="FFFF00"/>
              </a:buClr>
              <a:buSzPts val="1400"/>
              <a:buFont typeface="Calibri"/>
              <a:buChar char="-"/>
            </a:pPr>
            <a:r>
              <a:rPr b="0" i="0" lang="en-US" sz="1400" u="none" cap="none" strike="noStrike">
                <a:solidFill>
                  <a:srgbClr val="FFFF00"/>
                </a:solidFill>
                <a:latin typeface="Calibri"/>
                <a:ea typeface="Calibri"/>
                <a:cs typeface="Calibri"/>
                <a:sym typeface="Calibri"/>
              </a:rPr>
              <a:t>Options Selection</a:t>
            </a:r>
            <a:endParaRPr/>
          </a:p>
          <a:p>
            <a:pPr indent="-285750" lvl="1" marL="742950" marR="0" rtl="0" algn="l">
              <a:spcBef>
                <a:spcPts val="600"/>
              </a:spcBef>
              <a:spcAft>
                <a:spcPts val="0"/>
              </a:spcAft>
              <a:buClr>
                <a:srgbClr val="FFFFFF"/>
              </a:buClr>
              <a:buSzPts val="1400"/>
              <a:buFont typeface="Calibri"/>
              <a:buChar char="-"/>
            </a:pPr>
            <a:r>
              <a:rPr b="0" i="0" lang="en-US" sz="1400" u="none" cap="none" strike="noStrike">
                <a:solidFill>
                  <a:srgbClr val="FFFFFF"/>
                </a:solidFill>
                <a:latin typeface="Calibri"/>
                <a:ea typeface="Calibri"/>
                <a:cs typeface="Calibri"/>
                <a:sym typeface="Calibri"/>
              </a:rPr>
              <a:t>Schematic Design</a:t>
            </a:r>
            <a:endParaRPr/>
          </a:p>
          <a:p>
            <a:pPr indent="0" lvl="1" marL="0" marR="0" rtl="0" algn="l">
              <a:spcBef>
                <a:spcPts val="600"/>
              </a:spcBef>
              <a:spcAft>
                <a:spcPts val="0"/>
              </a:spcAft>
              <a:buNone/>
            </a:pPr>
            <a:r>
              <a:rPr b="1" i="0" lang="en-US" sz="2000" u="none" cap="none" strike="noStrike">
                <a:solidFill>
                  <a:srgbClr val="B3C6E7"/>
                </a:solidFill>
                <a:latin typeface="Calibri"/>
                <a:ea typeface="Calibri"/>
                <a:cs typeface="Calibri"/>
                <a:sym typeface="Calibri"/>
              </a:rPr>
              <a:t>Stakeholder Engagement</a:t>
            </a:r>
            <a:endParaRPr/>
          </a:p>
          <a:p>
            <a:pPr indent="-285750" lvl="1" marL="742950" marR="0" rtl="0" algn="l">
              <a:spcBef>
                <a:spcPts val="600"/>
              </a:spcBef>
              <a:spcAft>
                <a:spcPts val="0"/>
              </a:spcAft>
              <a:buClr>
                <a:srgbClr val="FFFFFF"/>
              </a:buClr>
              <a:buSzPts val="1400"/>
              <a:buFont typeface="Calibri"/>
              <a:buChar char="-"/>
            </a:pPr>
            <a:r>
              <a:rPr b="0" i="0" lang="en-US" sz="1400" u="none" cap="none" strike="noStrike">
                <a:solidFill>
                  <a:srgbClr val="FFFFFF"/>
                </a:solidFill>
                <a:latin typeface="Calibri"/>
                <a:ea typeface="Calibri"/>
                <a:cs typeface="Calibri"/>
                <a:sym typeface="Calibri"/>
              </a:rPr>
              <a:t>Implementation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41"/>
          <p:cNvPicPr preferRelativeResize="0"/>
          <p:nvPr/>
        </p:nvPicPr>
        <p:blipFill rotWithShape="1">
          <a:blip r:embed="rId3">
            <a:alphaModFix/>
          </a:blip>
          <a:srcRect b="0" l="0" r="0" t="0"/>
          <a:stretch/>
        </p:blipFill>
        <p:spPr>
          <a:xfrm>
            <a:off x="1" y="2"/>
            <a:ext cx="12192000" cy="6984451"/>
          </a:xfrm>
          <a:prstGeom prst="rect">
            <a:avLst/>
          </a:prstGeom>
          <a:noFill/>
          <a:ln>
            <a:noFill/>
          </a:ln>
        </p:spPr>
      </p:pic>
      <p:sp>
        <p:nvSpPr>
          <p:cNvPr id="244" name="Google Shape;244;p41"/>
          <p:cNvSpPr/>
          <p:nvPr/>
        </p:nvSpPr>
        <p:spPr>
          <a:xfrm>
            <a:off x="-1" y="-1"/>
            <a:ext cx="12192000" cy="6984451"/>
          </a:xfrm>
          <a:prstGeom prst="rect">
            <a:avLst/>
          </a:prstGeom>
          <a:gradFill>
            <a:gsLst>
              <a:gs pos="0">
                <a:srgbClr val="244072">
                  <a:alpha val="67843"/>
                </a:srgbClr>
              </a:gs>
              <a:gs pos="79000">
                <a:srgbClr val="002060"/>
              </a:gs>
              <a:gs pos="100000">
                <a:srgbClr val="002060"/>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245" name="Google Shape;245;p41"/>
          <p:cNvSpPr/>
          <p:nvPr/>
        </p:nvSpPr>
        <p:spPr>
          <a:xfrm>
            <a:off x="392965" y="998303"/>
            <a:ext cx="6111352" cy="5355312"/>
          </a:xfrm>
          <a:prstGeom prst="rect">
            <a:avLst/>
          </a:prstGeom>
          <a:noFill/>
          <a:ln>
            <a:noFill/>
          </a:ln>
        </p:spPr>
        <p:txBody>
          <a:bodyPr anchorCtr="0" anchor="t" bIns="45700" lIns="91425" spcFirstLastPara="1" rIns="91425" wrap="square" tIns="45700">
            <a:noAutofit/>
          </a:bodyPr>
          <a:lstStyle/>
          <a:p>
            <a:pPr indent="-569595" lvl="0" marL="569595" marR="0" rtl="0" algn="l">
              <a:spcBef>
                <a:spcPts val="0"/>
              </a:spcBef>
              <a:spcAft>
                <a:spcPts val="0"/>
              </a:spcAft>
              <a:buClr>
                <a:srgbClr val="FFFFFF"/>
              </a:buClr>
              <a:buSzPts val="2400"/>
              <a:buFont typeface="Century Gothic"/>
              <a:buAutoNum type="arabicPeriod"/>
            </a:pPr>
            <a:r>
              <a:rPr b="1" i="0" lang="en-US" sz="2400" u="none" cap="none" strike="noStrike">
                <a:solidFill>
                  <a:srgbClr val="FFFFFF"/>
                </a:solidFill>
                <a:latin typeface="Century Gothic"/>
                <a:ea typeface="Century Gothic"/>
                <a:cs typeface="Century Gothic"/>
                <a:sym typeface="Century Gothic"/>
              </a:rPr>
              <a:t>Ongoing Work </a:t>
            </a:r>
            <a:endParaRPr/>
          </a:p>
          <a:p>
            <a:pPr indent="-569595" lvl="0" marL="569595" marR="0" rtl="0" algn="l">
              <a:spcBef>
                <a:spcPts val="1200"/>
              </a:spcBef>
              <a:spcAft>
                <a:spcPts val="0"/>
              </a:spcAft>
              <a:buClr>
                <a:srgbClr val="FFFFFF"/>
              </a:buClr>
              <a:buSzPts val="2400"/>
              <a:buFont typeface="Century Gothic"/>
              <a:buAutoNum type="arabicPeriod"/>
            </a:pPr>
            <a:r>
              <a:rPr b="1" i="0" lang="en-US" sz="2400" u="none" cap="none" strike="noStrike">
                <a:solidFill>
                  <a:srgbClr val="FFFFFF"/>
                </a:solidFill>
                <a:latin typeface="Century Gothic"/>
                <a:ea typeface="Century Gothic"/>
                <a:cs typeface="Century Gothic"/>
                <a:sym typeface="Century Gothic"/>
              </a:rPr>
              <a:t>Stakeholder Engagement </a:t>
            </a:r>
            <a:endParaRPr/>
          </a:p>
          <a:p>
            <a:pPr indent="-569595" lvl="0" marL="569595" marR="0" rtl="0" algn="l">
              <a:spcBef>
                <a:spcPts val="1200"/>
              </a:spcBef>
              <a:spcAft>
                <a:spcPts val="0"/>
              </a:spcAft>
              <a:buClr>
                <a:srgbClr val="FFFFFF"/>
              </a:buClr>
              <a:buSzPts val="2400"/>
              <a:buFont typeface="Century Gothic"/>
              <a:buAutoNum type="arabicPeriod"/>
            </a:pPr>
            <a:r>
              <a:rPr b="1" i="0" lang="en-US" sz="2400" u="none" cap="none" strike="noStrike">
                <a:solidFill>
                  <a:srgbClr val="FFFFFF"/>
                </a:solidFill>
                <a:latin typeface="Century Gothic"/>
                <a:ea typeface="Century Gothic"/>
                <a:cs typeface="Century Gothic"/>
                <a:sym typeface="Century Gothic"/>
              </a:rPr>
              <a:t>Feasibility Study Presentation</a:t>
            </a:r>
            <a:endParaRPr/>
          </a:p>
          <a:p>
            <a:pPr indent="-342900" lvl="1" marL="800100" marR="0" rtl="0" algn="l">
              <a:spcBef>
                <a:spcPts val="1200"/>
              </a:spcBef>
              <a:spcAft>
                <a:spcPts val="0"/>
              </a:spcAft>
              <a:buClr>
                <a:srgbClr val="FFFFFF"/>
              </a:buClr>
              <a:buSzPts val="2400"/>
              <a:buFont typeface="Century Gothic"/>
              <a:buChar char="-"/>
            </a:pPr>
            <a:r>
              <a:rPr b="1" i="0" lang="en-US" sz="2400" u="none" cap="none" strike="noStrike">
                <a:solidFill>
                  <a:srgbClr val="FFFFFF"/>
                </a:solidFill>
                <a:latin typeface="Century Gothic"/>
                <a:ea typeface="Century Gothic"/>
                <a:cs typeface="Century Gothic"/>
                <a:sym typeface="Century Gothic"/>
              </a:rPr>
              <a:t>Vartan Gregorian</a:t>
            </a:r>
            <a:endParaRPr/>
          </a:p>
          <a:p>
            <a:pPr indent="-342900" lvl="1" marL="800100" marR="0" rtl="0" algn="l">
              <a:spcBef>
                <a:spcPts val="1200"/>
              </a:spcBef>
              <a:spcAft>
                <a:spcPts val="0"/>
              </a:spcAft>
              <a:buClr>
                <a:srgbClr val="FFFFFF"/>
              </a:buClr>
              <a:buSzPts val="2400"/>
              <a:buFont typeface="Century Gothic"/>
              <a:buChar char="-"/>
            </a:pPr>
            <a:r>
              <a:rPr b="1" i="0" lang="en-US" sz="2400" u="none" cap="none" strike="noStrike">
                <a:solidFill>
                  <a:srgbClr val="FFFFFF"/>
                </a:solidFill>
                <a:latin typeface="Century Gothic"/>
                <a:ea typeface="Century Gothic"/>
                <a:cs typeface="Century Gothic"/>
                <a:sym typeface="Century Gothic"/>
              </a:rPr>
              <a:t>Carnevale</a:t>
            </a:r>
            <a:endParaRPr/>
          </a:p>
          <a:p>
            <a:pPr indent="-342900" lvl="1" marL="800100" marR="0" rtl="0" algn="l">
              <a:spcBef>
                <a:spcPts val="1200"/>
              </a:spcBef>
              <a:spcAft>
                <a:spcPts val="0"/>
              </a:spcAft>
              <a:buClr>
                <a:srgbClr val="FFFFFF"/>
              </a:buClr>
              <a:buSzPts val="2400"/>
              <a:buFont typeface="Century Gothic"/>
              <a:buChar char="-"/>
            </a:pPr>
            <a:r>
              <a:rPr b="1" i="0" lang="en-US" sz="2400" u="none" cap="none" strike="noStrike">
                <a:solidFill>
                  <a:srgbClr val="FFFFFF"/>
                </a:solidFill>
                <a:latin typeface="Century Gothic"/>
                <a:ea typeface="Century Gothic"/>
                <a:cs typeface="Century Gothic"/>
                <a:sym typeface="Century Gothic"/>
              </a:rPr>
              <a:t>DelSesto</a:t>
            </a:r>
            <a:endParaRPr/>
          </a:p>
          <a:p>
            <a:pPr indent="-342900" lvl="1" marL="800100" marR="0" rtl="0" algn="l">
              <a:spcBef>
                <a:spcPts val="1200"/>
              </a:spcBef>
              <a:spcAft>
                <a:spcPts val="0"/>
              </a:spcAft>
              <a:buClr>
                <a:srgbClr val="FFFFFF"/>
              </a:buClr>
              <a:buSzPts val="2400"/>
              <a:buFont typeface="Century Gothic"/>
              <a:buChar char="-"/>
            </a:pPr>
            <a:r>
              <a:rPr b="1" i="0" lang="en-US" sz="2400" u="none" cap="none" strike="noStrike">
                <a:solidFill>
                  <a:srgbClr val="FFFFFF"/>
                </a:solidFill>
                <a:latin typeface="Century Gothic"/>
                <a:ea typeface="Century Gothic"/>
                <a:cs typeface="Century Gothic"/>
                <a:sym typeface="Century Gothic"/>
              </a:rPr>
              <a:t>Hope High School</a:t>
            </a:r>
            <a:endParaRPr/>
          </a:p>
          <a:p>
            <a:pPr indent="-342900" lvl="1" marL="800100" marR="0" rtl="0" algn="l">
              <a:spcBef>
                <a:spcPts val="1200"/>
              </a:spcBef>
              <a:spcAft>
                <a:spcPts val="0"/>
              </a:spcAft>
              <a:buClr>
                <a:schemeClr val="lt1"/>
              </a:buClr>
              <a:buSzPts val="2400"/>
              <a:buFont typeface="Century Gothic"/>
              <a:buChar char="-"/>
            </a:pPr>
            <a:r>
              <a:rPr b="1" i="0" lang="en-US" sz="2400" u="none" cap="none" strike="noStrike">
                <a:solidFill>
                  <a:schemeClr val="lt1"/>
                </a:solidFill>
                <a:latin typeface="Century Gothic"/>
                <a:ea typeface="Century Gothic"/>
                <a:cs typeface="Century Gothic"/>
                <a:sym typeface="Century Gothic"/>
              </a:rPr>
              <a:t>MLK</a:t>
            </a:r>
            <a:endParaRPr/>
          </a:p>
          <a:p>
            <a:pPr indent="-569595" lvl="0" marL="569595" marR="0" rtl="0" algn="l">
              <a:spcBef>
                <a:spcPts val="1200"/>
              </a:spcBef>
              <a:spcAft>
                <a:spcPts val="0"/>
              </a:spcAft>
              <a:buClr>
                <a:srgbClr val="FFFFFF"/>
              </a:buClr>
              <a:buSzPts val="2400"/>
              <a:buFont typeface="Century Gothic"/>
              <a:buAutoNum type="arabicPeriod"/>
            </a:pPr>
            <a:r>
              <a:rPr b="1" i="0" lang="en-US" sz="2400" u="none" cap="none" strike="noStrike">
                <a:solidFill>
                  <a:srgbClr val="FFFFFF"/>
                </a:solidFill>
                <a:latin typeface="Century Gothic"/>
                <a:ea typeface="Century Gothic"/>
                <a:cs typeface="Century Gothic"/>
                <a:sym typeface="Century Gothic"/>
              </a:rPr>
              <a:t>Next Steps</a:t>
            </a:r>
            <a:endParaRPr/>
          </a:p>
          <a:p>
            <a:pPr indent="0" lvl="0" marL="0" marR="0" rtl="0" algn="l">
              <a:spcBef>
                <a:spcPts val="1200"/>
              </a:spcBef>
              <a:spcAft>
                <a:spcPts val="0"/>
              </a:spcAft>
              <a:buNone/>
            </a:pPr>
            <a:r>
              <a:t/>
            </a:r>
            <a:endParaRPr b="1" i="0" sz="1600" u="none" cap="none" strike="noStrike">
              <a:solidFill>
                <a:srgbClr val="FFFFFF"/>
              </a:solidFill>
              <a:latin typeface="Century Gothic"/>
              <a:ea typeface="Century Gothic"/>
              <a:cs typeface="Century Gothic"/>
              <a:sym typeface="Century Gothic"/>
            </a:endParaRPr>
          </a:p>
          <a:p>
            <a:pPr indent="0" lvl="1" marL="457200" marR="0" rtl="0" algn="l">
              <a:spcBef>
                <a:spcPts val="1200"/>
              </a:spcBef>
              <a:spcAft>
                <a:spcPts val="0"/>
              </a:spcAft>
              <a:buNone/>
            </a:pPr>
            <a:r>
              <a:t/>
            </a:r>
            <a:endParaRPr b="1" i="1" sz="1000" u="none" cap="none" strike="noStrike">
              <a:solidFill>
                <a:srgbClr val="ACB8CA"/>
              </a:solidFill>
              <a:latin typeface="Century Gothic"/>
              <a:ea typeface="Century Gothic"/>
              <a:cs typeface="Century Gothic"/>
              <a:sym typeface="Century Gothic"/>
            </a:endParaRPr>
          </a:p>
        </p:txBody>
      </p:sp>
      <p:sp>
        <p:nvSpPr>
          <p:cNvPr id="246" name="Google Shape;246;p41"/>
          <p:cNvSpPr txBox="1"/>
          <p:nvPr>
            <p:ph type="title"/>
          </p:nvPr>
        </p:nvSpPr>
        <p:spPr>
          <a:xfrm>
            <a:off x="304800" y="93505"/>
            <a:ext cx="10769600" cy="68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alibri"/>
              <a:buNone/>
            </a:pPr>
            <a:r>
              <a:rPr lang="en-US"/>
              <a:t>Agenda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42"/>
          <p:cNvPicPr preferRelativeResize="0"/>
          <p:nvPr/>
        </p:nvPicPr>
        <p:blipFill rotWithShape="1">
          <a:blip r:embed="rId3">
            <a:alphaModFix/>
          </a:blip>
          <a:srcRect b="0" l="0" r="0" t="0"/>
          <a:stretch/>
        </p:blipFill>
        <p:spPr>
          <a:xfrm>
            <a:off x="0" y="2"/>
            <a:ext cx="12192000" cy="6830925"/>
          </a:xfrm>
          <a:prstGeom prst="rect">
            <a:avLst/>
          </a:prstGeom>
          <a:noFill/>
          <a:ln>
            <a:noFill/>
          </a:ln>
        </p:spPr>
      </p:pic>
      <p:sp>
        <p:nvSpPr>
          <p:cNvPr id="253" name="Google Shape;253;p42"/>
          <p:cNvSpPr/>
          <p:nvPr/>
        </p:nvSpPr>
        <p:spPr>
          <a:xfrm>
            <a:off x="0" y="0"/>
            <a:ext cx="12192000" cy="6984451"/>
          </a:xfrm>
          <a:prstGeom prst="rect">
            <a:avLst/>
          </a:prstGeom>
          <a:gradFill>
            <a:gsLst>
              <a:gs pos="0">
                <a:srgbClr val="244072">
                  <a:alpha val="67843"/>
                </a:srgbClr>
              </a:gs>
              <a:gs pos="79000">
                <a:srgbClr val="002060"/>
              </a:gs>
              <a:gs pos="100000">
                <a:srgbClr val="002060"/>
              </a:gs>
            </a:gsLst>
            <a:path path="circle">
              <a:fillToRect b="100%" l="100%" r="0%" t="0%"/>
            </a:path>
            <a:tileRect b="0%" l="0%"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254" name="Google Shape;254;p42"/>
          <p:cNvSpPr txBox="1"/>
          <p:nvPr>
            <p:ph type="title"/>
          </p:nvPr>
        </p:nvSpPr>
        <p:spPr>
          <a:xfrm>
            <a:off x="237391" y="114566"/>
            <a:ext cx="8077200" cy="68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alibri"/>
              <a:buNone/>
            </a:pPr>
            <a:r>
              <a:rPr lang="en-US"/>
              <a:t>Phase 4A: Ongoing Work</a:t>
            </a:r>
            <a:endParaRPr/>
          </a:p>
        </p:txBody>
      </p:sp>
      <p:sp>
        <p:nvSpPr>
          <p:cNvPr id="255" name="Google Shape;255;p42"/>
          <p:cNvSpPr txBox="1"/>
          <p:nvPr/>
        </p:nvSpPr>
        <p:spPr>
          <a:xfrm>
            <a:off x="237391" y="933711"/>
            <a:ext cx="5081954" cy="564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B3C6E7"/>
                </a:solidFill>
                <a:latin typeface="Calibri"/>
                <a:ea typeface="Calibri"/>
                <a:cs typeface="Calibri"/>
                <a:sym typeface="Calibri"/>
              </a:rPr>
              <a:t>Project Management</a:t>
            </a:r>
            <a:endParaRPr/>
          </a:p>
          <a:p>
            <a:pPr indent="-285750" lvl="1" marL="742950" marR="0" rtl="0" algn="l">
              <a:spcBef>
                <a:spcPts val="600"/>
              </a:spcBef>
              <a:spcAft>
                <a:spcPts val="0"/>
              </a:spcAft>
              <a:buClr>
                <a:srgbClr val="FFFFFF"/>
              </a:buClr>
              <a:buSzPts val="1400"/>
              <a:buFont typeface="Calibri"/>
              <a:buChar char="-"/>
            </a:pPr>
            <a:r>
              <a:rPr b="0" i="0" lang="en-US" sz="1400" u="none" cap="none" strike="noStrike">
                <a:solidFill>
                  <a:srgbClr val="FFFFFF"/>
                </a:solidFill>
                <a:latin typeface="Calibri"/>
                <a:ea typeface="Calibri"/>
                <a:cs typeface="Calibri"/>
                <a:sym typeface="Calibri"/>
              </a:rPr>
              <a:t>Hazardous Materials Investigation</a:t>
            </a:r>
            <a:endParaRPr/>
          </a:p>
          <a:p>
            <a:pPr indent="-285750" lvl="1" marL="742950" marR="0" rtl="0" algn="l">
              <a:spcBef>
                <a:spcPts val="600"/>
              </a:spcBef>
              <a:spcAft>
                <a:spcPts val="0"/>
              </a:spcAft>
              <a:buClr>
                <a:srgbClr val="FFFFFF"/>
              </a:buClr>
              <a:buSzPts val="1400"/>
              <a:buFont typeface="Calibri"/>
              <a:buChar char="-"/>
            </a:pPr>
            <a:r>
              <a:rPr b="0" i="0" lang="en-US" sz="1400" u="none" cap="none" strike="noStrike">
                <a:solidFill>
                  <a:srgbClr val="FFFFFF"/>
                </a:solidFill>
                <a:latin typeface="Calibri"/>
                <a:ea typeface="Calibri"/>
                <a:cs typeface="Calibri"/>
                <a:sym typeface="Calibri"/>
              </a:rPr>
              <a:t>MEP Existing Conditions Analysis &amp; Documentation</a:t>
            </a:r>
            <a:endParaRPr/>
          </a:p>
          <a:p>
            <a:pPr indent="-285750" lvl="1" marL="742950" marR="0" rtl="0" algn="l">
              <a:spcBef>
                <a:spcPts val="600"/>
              </a:spcBef>
              <a:spcAft>
                <a:spcPts val="0"/>
              </a:spcAft>
              <a:buClr>
                <a:srgbClr val="FFFFFF"/>
              </a:buClr>
              <a:buSzPts val="1400"/>
              <a:buFont typeface="Calibri"/>
              <a:buChar char="-"/>
            </a:pPr>
            <a:r>
              <a:rPr b="0" i="0" lang="en-US" sz="1400" u="none" cap="none" strike="noStrike">
                <a:solidFill>
                  <a:srgbClr val="FFFFFF"/>
                </a:solidFill>
                <a:latin typeface="Calibri"/>
                <a:ea typeface="Calibri"/>
                <a:cs typeface="Calibri"/>
                <a:sym typeface="Calibri"/>
              </a:rPr>
              <a:t>Risk Register / Management</a:t>
            </a:r>
            <a:endParaRPr/>
          </a:p>
          <a:p>
            <a:pPr indent="-285750" lvl="1" marL="742950" marR="0" rtl="0" algn="l">
              <a:spcBef>
                <a:spcPts val="600"/>
              </a:spcBef>
              <a:spcAft>
                <a:spcPts val="0"/>
              </a:spcAft>
              <a:buClr>
                <a:srgbClr val="FFFFFF"/>
              </a:buClr>
              <a:buSzPts val="1400"/>
              <a:buFont typeface="Calibri"/>
              <a:buChar char="-"/>
            </a:pPr>
            <a:r>
              <a:rPr b="0" i="0" lang="en-US" sz="1400" u="none" cap="none" strike="noStrike">
                <a:solidFill>
                  <a:srgbClr val="FFFFFF"/>
                </a:solidFill>
                <a:latin typeface="Calibri"/>
                <a:ea typeface="Calibri"/>
                <a:cs typeface="Calibri"/>
                <a:sym typeface="Calibri"/>
              </a:rPr>
              <a:t>Program Tools Development</a:t>
            </a:r>
            <a:endParaRPr b="0" i="0" sz="2000" u="none" cap="none" strike="noStrike">
              <a:solidFill>
                <a:srgbClr val="B3C6E7"/>
              </a:solidFill>
              <a:latin typeface="Calibri"/>
              <a:ea typeface="Calibri"/>
              <a:cs typeface="Calibri"/>
              <a:sym typeface="Calibri"/>
            </a:endParaRPr>
          </a:p>
          <a:p>
            <a:pPr indent="0" lvl="0" marL="0" marR="0" rtl="0" algn="l">
              <a:spcBef>
                <a:spcPts val="600"/>
              </a:spcBef>
              <a:spcAft>
                <a:spcPts val="0"/>
              </a:spcAft>
              <a:buNone/>
            </a:pPr>
            <a:r>
              <a:rPr b="1" i="0" lang="en-US" sz="2000" u="none" cap="none" strike="noStrike">
                <a:solidFill>
                  <a:srgbClr val="B3C6E7"/>
                </a:solidFill>
                <a:latin typeface="Calibri"/>
                <a:ea typeface="Calibri"/>
                <a:cs typeface="Calibri"/>
                <a:sym typeface="Calibri"/>
              </a:rPr>
              <a:t>Budget/Schedule Planning</a:t>
            </a:r>
            <a:endParaRPr/>
          </a:p>
          <a:p>
            <a:pPr indent="-285750" lvl="1" marL="742950" marR="0" rtl="0" algn="l">
              <a:spcBef>
                <a:spcPts val="600"/>
              </a:spcBef>
              <a:spcAft>
                <a:spcPts val="0"/>
              </a:spcAft>
              <a:buClr>
                <a:srgbClr val="FFFFFF"/>
              </a:buClr>
              <a:buSzPts val="1400"/>
              <a:buFont typeface="Calibri"/>
              <a:buChar char="-"/>
            </a:pPr>
            <a:r>
              <a:rPr b="0" i="0" lang="en-US" sz="1400" u="none" cap="none" strike="noStrike">
                <a:solidFill>
                  <a:srgbClr val="FFFFFF"/>
                </a:solidFill>
                <a:latin typeface="Calibri"/>
                <a:ea typeface="Calibri"/>
                <a:cs typeface="Calibri"/>
                <a:sym typeface="Calibri"/>
              </a:rPr>
              <a:t>Cash Flow Forecasting</a:t>
            </a:r>
            <a:endParaRPr/>
          </a:p>
          <a:p>
            <a:pPr indent="-285750" lvl="1" marL="742950" marR="0" rtl="0" algn="l">
              <a:spcBef>
                <a:spcPts val="600"/>
              </a:spcBef>
              <a:spcAft>
                <a:spcPts val="0"/>
              </a:spcAft>
              <a:buClr>
                <a:srgbClr val="FFFF00"/>
              </a:buClr>
              <a:buSzPts val="1400"/>
              <a:buFont typeface="Calibri"/>
              <a:buChar char="-"/>
            </a:pPr>
            <a:r>
              <a:rPr b="0" i="0" lang="en-US" sz="1400" u="none" cap="none" strike="noStrike">
                <a:solidFill>
                  <a:srgbClr val="FFFF00"/>
                </a:solidFill>
                <a:latin typeface="Calibri"/>
                <a:ea typeface="Calibri"/>
                <a:cs typeface="Calibri"/>
                <a:sym typeface="Calibri"/>
              </a:rPr>
              <a:t>MOA Alignment</a:t>
            </a:r>
            <a:endParaRPr/>
          </a:p>
          <a:p>
            <a:pPr indent="-285750" lvl="1" marL="742950" marR="0" rtl="0" algn="l">
              <a:spcBef>
                <a:spcPts val="600"/>
              </a:spcBef>
              <a:spcAft>
                <a:spcPts val="0"/>
              </a:spcAft>
              <a:buClr>
                <a:srgbClr val="FFFFFF"/>
              </a:buClr>
              <a:buSzPts val="1400"/>
              <a:buFont typeface="Calibri"/>
              <a:buChar char="-"/>
            </a:pPr>
            <a:r>
              <a:rPr b="0" i="0" lang="en-US" sz="1400" u="none" cap="none" strike="noStrike">
                <a:solidFill>
                  <a:srgbClr val="FFFFFF"/>
                </a:solidFill>
                <a:latin typeface="Calibri"/>
                <a:ea typeface="Calibri"/>
                <a:cs typeface="Calibri"/>
                <a:sym typeface="Calibri"/>
              </a:rPr>
              <a:t>Refine Individual Project Baseline Budgets &amp; Schedules</a:t>
            </a:r>
            <a:endParaRPr/>
          </a:p>
          <a:p>
            <a:pPr indent="0" lvl="0" marL="0" marR="0" rtl="0" algn="l">
              <a:spcBef>
                <a:spcPts val="600"/>
              </a:spcBef>
              <a:spcAft>
                <a:spcPts val="0"/>
              </a:spcAft>
              <a:buNone/>
            </a:pPr>
            <a:r>
              <a:rPr b="1" i="0" lang="en-US" sz="2000" u="none" cap="none" strike="noStrike">
                <a:solidFill>
                  <a:srgbClr val="B3C6E7"/>
                </a:solidFill>
                <a:latin typeface="Calibri"/>
                <a:ea typeface="Calibri"/>
                <a:cs typeface="Calibri"/>
                <a:sym typeface="Calibri"/>
              </a:rPr>
              <a:t>AHJ Engagement</a:t>
            </a:r>
            <a:endParaRPr/>
          </a:p>
          <a:p>
            <a:pPr indent="-285750" lvl="1" marL="742950" marR="0" rtl="0" algn="l">
              <a:spcBef>
                <a:spcPts val="600"/>
              </a:spcBef>
              <a:spcAft>
                <a:spcPts val="0"/>
              </a:spcAft>
              <a:buClr>
                <a:srgbClr val="FFFFFF"/>
              </a:buClr>
              <a:buSzPts val="1400"/>
              <a:buFont typeface="Calibri"/>
              <a:buChar char="-"/>
            </a:pPr>
            <a:r>
              <a:rPr b="0" i="0" lang="en-US" sz="1400" u="none" cap="none" strike="noStrike">
                <a:solidFill>
                  <a:srgbClr val="FFFFFF"/>
                </a:solidFill>
                <a:latin typeface="Calibri"/>
                <a:ea typeface="Calibri"/>
                <a:cs typeface="Calibri"/>
                <a:sym typeface="Calibri"/>
              </a:rPr>
              <a:t>Department of Environmental Management</a:t>
            </a:r>
            <a:endParaRPr/>
          </a:p>
          <a:p>
            <a:pPr indent="-285750" lvl="1" marL="742950" marR="0" rtl="0" algn="l">
              <a:spcBef>
                <a:spcPts val="600"/>
              </a:spcBef>
              <a:spcAft>
                <a:spcPts val="0"/>
              </a:spcAft>
              <a:buClr>
                <a:srgbClr val="FFFFFF"/>
              </a:buClr>
              <a:buSzPts val="1400"/>
              <a:buFont typeface="Calibri"/>
              <a:buChar char="-"/>
            </a:pPr>
            <a:r>
              <a:rPr b="0" i="0" lang="en-US" sz="1400" u="none" cap="none" strike="noStrike">
                <a:solidFill>
                  <a:srgbClr val="FFFFFF"/>
                </a:solidFill>
                <a:latin typeface="Calibri"/>
                <a:ea typeface="Calibri"/>
                <a:cs typeface="Calibri"/>
                <a:sym typeface="Calibri"/>
              </a:rPr>
              <a:t>Rhode Island Historic</a:t>
            </a:r>
            <a:endParaRPr/>
          </a:p>
          <a:p>
            <a:pPr indent="-285750" lvl="1" marL="742950" marR="0" rtl="0" algn="l">
              <a:spcBef>
                <a:spcPts val="600"/>
              </a:spcBef>
              <a:spcAft>
                <a:spcPts val="0"/>
              </a:spcAft>
              <a:buClr>
                <a:srgbClr val="FFFFFF"/>
              </a:buClr>
              <a:buSzPts val="1400"/>
              <a:buFont typeface="Calibri"/>
              <a:buChar char="-"/>
            </a:pPr>
            <a:r>
              <a:rPr b="0" i="0" lang="en-US" sz="1400" u="none" cap="none" strike="noStrike">
                <a:solidFill>
                  <a:srgbClr val="FFFFFF"/>
                </a:solidFill>
                <a:latin typeface="Calibri"/>
                <a:ea typeface="Calibri"/>
                <a:cs typeface="Calibri"/>
                <a:sym typeface="Calibri"/>
              </a:rPr>
              <a:t>City of PVD Planning</a:t>
            </a:r>
            <a:endParaRPr/>
          </a:p>
          <a:p>
            <a:pPr indent="-285750" lvl="1" marL="742950" marR="0" rtl="0" algn="l">
              <a:spcBef>
                <a:spcPts val="600"/>
              </a:spcBef>
              <a:spcAft>
                <a:spcPts val="0"/>
              </a:spcAft>
              <a:buClr>
                <a:srgbClr val="FFFF00"/>
              </a:buClr>
              <a:buSzPts val="1400"/>
              <a:buFont typeface="Calibri"/>
              <a:buChar char="-"/>
            </a:pPr>
            <a:r>
              <a:rPr b="0" i="0" lang="en-US" sz="1400" u="none" cap="none" strike="noStrike">
                <a:solidFill>
                  <a:srgbClr val="FFFF00"/>
                </a:solidFill>
                <a:latin typeface="Calibri"/>
                <a:ea typeface="Calibri"/>
                <a:cs typeface="Calibri"/>
                <a:sym typeface="Calibri"/>
              </a:rPr>
              <a:t>Rhode Island Department of Education</a:t>
            </a:r>
            <a:endParaRPr/>
          </a:p>
          <a:p>
            <a:pPr indent="0" lvl="0" marL="0" marR="0" rtl="0" algn="l">
              <a:spcBef>
                <a:spcPts val="600"/>
              </a:spcBef>
              <a:spcAft>
                <a:spcPts val="0"/>
              </a:spcAft>
              <a:buNone/>
            </a:pPr>
            <a:r>
              <a:rPr b="1" i="0" lang="en-US" sz="2000" u="none" cap="none" strike="noStrike">
                <a:solidFill>
                  <a:srgbClr val="B3C6E7"/>
                </a:solidFill>
                <a:latin typeface="Calibri"/>
                <a:ea typeface="Calibri"/>
                <a:cs typeface="Calibri"/>
                <a:sym typeface="Calibri"/>
              </a:rPr>
              <a:t>Design</a:t>
            </a:r>
            <a:endParaRPr/>
          </a:p>
          <a:p>
            <a:pPr indent="-285750" lvl="1" marL="742950" marR="0" rtl="0" algn="l">
              <a:spcBef>
                <a:spcPts val="600"/>
              </a:spcBef>
              <a:spcAft>
                <a:spcPts val="0"/>
              </a:spcAft>
              <a:buClr>
                <a:srgbClr val="FFFF00"/>
              </a:buClr>
              <a:buSzPts val="1400"/>
              <a:buFont typeface="Calibri"/>
              <a:buChar char="-"/>
            </a:pPr>
            <a:r>
              <a:rPr b="0" i="0" lang="en-US" sz="1400" u="none" cap="none" strike="noStrike">
                <a:solidFill>
                  <a:srgbClr val="FFFF00"/>
                </a:solidFill>
                <a:latin typeface="Calibri"/>
                <a:ea typeface="Calibri"/>
                <a:cs typeface="Calibri"/>
                <a:sym typeface="Calibri"/>
              </a:rPr>
              <a:t>Roger Williams Historical Analysis</a:t>
            </a:r>
            <a:endParaRPr/>
          </a:p>
          <a:p>
            <a:pPr indent="-285750" lvl="1" marL="742950" marR="0" rtl="0" algn="l">
              <a:spcBef>
                <a:spcPts val="600"/>
              </a:spcBef>
              <a:spcAft>
                <a:spcPts val="0"/>
              </a:spcAft>
              <a:buClr>
                <a:srgbClr val="FFFF00"/>
              </a:buClr>
              <a:buSzPts val="1400"/>
              <a:buFont typeface="Calibri"/>
              <a:buChar char="-"/>
            </a:pPr>
            <a:r>
              <a:rPr b="0" i="0" lang="en-US" sz="1400" u="none" cap="none" strike="noStrike">
                <a:solidFill>
                  <a:srgbClr val="FFFF00"/>
                </a:solidFill>
                <a:latin typeface="Calibri"/>
                <a:ea typeface="Calibri"/>
                <a:cs typeface="Calibri"/>
                <a:sym typeface="Calibri"/>
              </a:rPr>
              <a:t>Schematic Design</a:t>
            </a:r>
            <a:endParaRPr/>
          </a:p>
          <a:p>
            <a:pPr indent="-285750" lvl="1" marL="742950" marR="0" rtl="0" algn="l">
              <a:spcBef>
                <a:spcPts val="600"/>
              </a:spcBef>
              <a:spcAft>
                <a:spcPts val="0"/>
              </a:spcAft>
              <a:buClr>
                <a:srgbClr val="FFFF00"/>
              </a:buClr>
              <a:buSzPts val="1400"/>
              <a:buFont typeface="Calibri"/>
              <a:buChar char="-"/>
            </a:pPr>
            <a:r>
              <a:rPr b="0" i="0" lang="en-US" sz="1400" u="none" cap="none" strike="noStrike">
                <a:solidFill>
                  <a:srgbClr val="FFFF00"/>
                </a:solidFill>
                <a:latin typeface="Calibri"/>
                <a:ea typeface="Calibri"/>
                <a:cs typeface="Calibri"/>
                <a:sym typeface="Calibri"/>
              </a:rPr>
              <a:t>Phase I Environmental Studies</a:t>
            </a:r>
            <a:endParaRPr/>
          </a:p>
        </p:txBody>
      </p:sp>
      <p:sp>
        <p:nvSpPr>
          <p:cNvPr id="256" name="Google Shape;256;p42"/>
          <p:cNvSpPr txBox="1"/>
          <p:nvPr/>
        </p:nvSpPr>
        <p:spPr>
          <a:xfrm>
            <a:off x="9107270" y="344346"/>
            <a:ext cx="4791808" cy="126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B3C6E7"/>
                </a:solidFill>
                <a:latin typeface="Calibri"/>
                <a:ea typeface="Calibri"/>
                <a:cs typeface="Calibri"/>
                <a:sym typeface="Calibri"/>
              </a:rPr>
              <a:t>Feasibility Studies</a:t>
            </a:r>
            <a:endParaRPr/>
          </a:p>
          <a:p>
            <a:pPr indent="0" lvl="0" marL="0" marR="0" rtl="0" algn="l">
              <a:spcBef>
                <a:spcPts val="0"/>
              </a:spcBef>
              <a:spcAft>
                <a:spcPts val="0"/>
              </a:spcAft>
              <a:buNone/>
            </a:pPr>
            <a:r>
              <a:t/>
            </a:r>
            <a:endParaRPr b="1" sz="2000">
              <a:solidFill>
                <a:srgbClr val="B3C6E7"/>
              </a:solidFill>
              <a:latin typeface="Calibri"/>
              <a:ea typeface="Calibri"/>
              <a:cs typeface="Calibri"/>
              <a:sym typeface="Calibri"/>
            </a:endParaRPr>
          </a:p>
          <a:p>
            <a:pPr indent="-171450" lvl="1" marL="742950" marR="0" rtl="0" algn="l">
              <a:spcBef>
                <a:spcPts val="0"/>
              </a:spcBef>
              <a:spcAft>
                <a:spcPts val="0"/>
              </a:spcAft>
              <a:buClr>
                <a:schemeClr val="dk1"/>
              </a:buClr>
              <a:buSzPts val="1800"/>
              <a:buFont typeface="Calibri"/>
              <a:buNone/>
            </a:pPr>
            <a:r>
              <a:t/>
            </a:r>
            <a:endParaRPr b="0" i="0" sz="1800" u="none" cap="none" strike="noStrike">
              <a:solidFill>
                <a:srgbClr val="E7F2FC"/>
              </a:solidFill>
              <a:latin typeface="Calibri"/>
              <a:ea typeface="Calibri"/>
              <a:cs typeface="Calibri"/>
              <a:sym typeface="Calibri"/>
            </a:endParaRPr>
          </a:p>
          <a:p>
            <a:pPr indent="-171450" lvl="1" marL="74295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aphicFrame>
        <p:nvGraphicFramePr>
          <p:cNvPr id="257" name="Google Shape;257;p42"/>
          <p:cNvGraphicFramePr/>
          <p:nvPr/>
        </p:nvGraphicFramePr>
        <p:xfrm>
          <a:off x="8680607" y="1036698"/>
          <a:ext cx="3000000" cy="3000000"/>
        </p:xfrm>
        <a:graphic>
          <a:graphicData uri="http://schemas.openxmlformats.org/drawingml/2006/table">
            <a:tbl>
              <a:tblPr bandRow="1" firstRow="1">
                <a:noFill/>
                <a:tableStyleId>{30D55F59-92B6-4216-B36E-17797C54A9BA}</a:tableStyleId>
              </a:tblPr>
              <a:tblGrid>
                <a:gridCol w="1109500"/>
                <a:gridCol w="910775"/>
                <a:gridCol w="910775"/>
              </a:tblGrid>
              <a:tr h="348325">
                <a:tc>
                  <a:txBody>
                    <a:bodyPr/>
                    <a:lstStyle/>
                    <a:p>
                      <a:pPr indent="0" lvl="0" marL="117475" marR="0" rtl="0" algn="ctr">
                        <a:spcBef>
                          <a:spcPts val="0"/>
                        </a:spcBef>
                        <a:spcAft>
                          <a:spcPts val="0"/>
                        </a:spcAft>
                        <a:buNone/>
                      </a:pPr>
                      <a:r>
                        <a:rPr lang="en-US" sz="1200" u="none" cap="none" strike="noStrike">
                          <a:latin typeface="Calibri"/>
                          <a:ea typeface="Calibri"/>
                          <a:cs typeface="Calibri"/>
                          <a:sym typeface="Calibri"/>
                        </a:rPr>
                        <a:t>School</a:t>
                      </a:r>
                      <a:endParaRPr/>
                    </a:p>
                  </a:txBody>
                  <a:tcPr marT="45725" marB="45725" marR="91450" marL="91450" anchor="ctr">
                    <a:solidFill>
                      <a:schemeClr val="accent1">
                        <a:alpha val="98823"/>
                      </a:schemeClr>
                    </a:solidFill>
                  </a:tcPr>
                </a:tc>
                <a:tc>
                  <a:txBody>
                    <a:bodyPr/>
                    <a:lstStyle/>
                    <a:p>
                      <a:pPr indent="0" lvl="0" marL="0" marR="0" rtl="0" algn="ctr">
                        <a:spcBef>
                          <a:spcPts val="0"/>
                        </a:spcBef>
                        <a:spcAft>
                          <a:spcPts val="0"/>
                        </a:spcAft>
                        <a:buNone/>
                      </a:pPr>
                      <a:r>
                        <a:rPr lang="en-US" sz="1200" u="none" cap="none" strike="noStrike">
                          <a:latin typeface="Calibri"/>
                          <a:ea typeface="Calibri"/>
                          <a:cs typeface="Calibri"/>
                          <a:sym typeface="Calibri"/>
                        </a:rPr>
                        <a:t>G.L.</a:t>
                      </a:r>
                      <a:endParaRPr/>
                    </a:p>
                  </a:txBody>
                  <a:tcPr marT="45725" marB="45725" marR="91450" marL="91450" anchor="ctr">
                    <a:solidFill>
                      <a:schemeClr val="accent1">
                        <a:alpha val="98823"/>
                      </a:schemeClr>
                    </a:solidFill>
                  </a:tcPr>
                </a:tc>
                <a:tc>
                  <a:txBody>
                    <a:bodyPr/>
                    <a:lstStyle/>
                    <a:p>
                      <a:pPr indent="0" lvl="0" marL="0" marR="0" rtl="0" algn="ctr">
                        <a:spcBef>
                          <a:spcPts val="0"/>
                        </a:spcBef>
                        <a:spcAft>
                          <a:spcPts val="0"/>
                        </a:spcAft>
                        <a:buNone/>
                      </a:pPr>
                      <a:r>
                        <a:rPr lang="en-US" sz="1200" u="none" cap="none" strike="noStrike">
                          <a:latin typeface="Calibri"/>
                          <a:ea typeface="Calibri"/>
                          <a:cs typeface="Calibri"/>
                          <a:sym typeface="Calibri"/>
                        </a:rPr>
                        <a:t>Feasibility</a:t>
                      </a:r>
                      <a:endParaRPr/>
                    </a:p>
                  </a:txBody>
                  <a:tcPr marT="45725" marB="45725" marR="91450" marL="91450" anchor="ctr">
                    <a:solidFill>
                      <a:schemeClr val="accent1">
                        <a:alpha val="98823"/>
                      </a:schemeClr>
                    </a:solidFill>
                  </a:tcPr>
                </a:tc>
              </a:tr>
              <a:tr h="692100">
                <a:tc>
                  <a:txBody>
                    <a:bodyPr/>
                    <a:lstStyle/>
                    <a:p>
                      <a:pPr indent="0" lvl="0" marL="117475" marR="0" rtl="0" algn="ctr">
                        <a:spcBef>
                          <a:spcPts val="0"/>
                        </a:spcBef>
                        <a:spcAft>
                          <a:spcPts val="0"/>
                        </a:spcAft>
                        <a:buNone/>
                      </a:pPr>
                      <a:r>
                        <a:rPr b="1" lang="en-US" sz="1200" u="none" cap="none" strike="noStrike">
                          <a:solidFill>
                            <a:schemeClr val="dk1"/>
                          </a:solidFill>
                          <a:latin typeface="Calibri"/>
                          <a:ea typeface="Calibri"/>
                          <a:cs typeface="Calibri"/>
                          <a:sym typeface="Calibri"/>
                        </a:rPr>
                        <a:t>RW / YW</a:t>
                      </a:r>
                      <a:endParaRPr/>
                    </a:p>
                  </a:txBody>
                  <a:tcPr marT="45725" marB="45725" marR="91450" marL="91450" anchor="ctr">
                    <a:solidFill>
                      <a:srgbClr val="E8EBF5">
                        <a:alpha val="98823"/>
                      </a:srgbClr>
                    </a:solidFill>
                  </a:tcPr>
                </a:tc>
                <a:tc>
                  <a:txBody>
                    <a:bodyPr/>
                    <a:lstStyle/>
                    <a:p>
                      <a:pPr indent="0" lvl="0" marL="0" marR="0" rtl="0" algn="ctr">
                        <a:spcBef>
                          <a:spcPts val="0"/>
                        </a:spcBef>
                        <a:spcAft>
                          <a:spcPts val="0"/>
                        </a:spcAft>
                        <a:buNone/>
                      </a:pPr>
                      <a:r>
                        <a:rPr b="1" lang="en-US" sz="1200" u="none" cap="none" strike="noStrike">
                          <a:solidFill>
                            <a:schemeClr val="dk1"/>
                          </a:solidFill>
                          <a:latin typeface="Calibri"/>
                          <a:ea typeface="Calibri"/>
                          <a:cs typeface="Calibri"/>
                          <a:sym typeface="Calibri"/>
                        </a:rPr>
                        <a:t>PK-8 Campus</a:t>
                      </a:r>
                      <a:endParaRPr/>
                    </a:p>
                  </a:txBody>
                  <a:tcPr marT="45725" marB="45725" marR="91450" marL="91450" anchor="ctr">
                    <a:solidFill>
                      <a:srgbClr val="E8EBF5">
                        <a:alpha val="98823"/>
                      </a:srgbClr>
                    </a:solidFill>
                  </a:tcPr>
                </a:tc>
                <a:tc>
                  <a:txBody>
                    <a:bodyPr/>
                    <a:lstStyle/>
                    <a:p>
                      <a:pPr indent="0" lvl="0" marL="0" marR="0" rtl="0" algn="ctr">
                        <a:spcBef>
                          <a:spcPts val="0"/>
                        </a:spcBef>
                        <a:spcAft>
                          <a:spcPts val="0"/>
                        </a:spcAft>
                        <a:buNone/>
                      </a:pPr>
                      <a:r>
                        <a:rPr b="1" lang="en-US" sz="1200" u="none" cap="none" strike="noStrike">
                          <a:solidFill>
                            <a:schemeClr val="dk1"/>
                          </a:solidFill>
                          <a:latin typeface="Calibri"/>
                          <a:ea typeface="Calibri"/>
                          <a:cs typeface="Calibri"/>
                          <a:sym typeface="Calibri"/>
                        </a:rPr>
                        <a:t>3.26.2026</a:t>
                      </a:r>
                      <a:endParaRPr/>
                    </a:p>
                  </a:txBody>
                  <a:tcPr marT="45725" marB="45725" marR="91450" marL="91450" anchor="ctr">
                    <a:solidFill>
                      <a:srgbClr val="E8EBF5">
                        <a:alpha val="98823"/>
                      </a:srgbClr>
                    </a:solidFill>
                  </a:tcPr>
                </a:tc>
              </a:tr>
              <a:tr h="692100">
                <a:tc>
                  <a:txBody>
                    <a:bodyPr/>
                    <a:lstStyle/>
                    <a:p>
                      <a:pPr indent="0" lvl="0" marL="117475" marR="0" rtl="0" algn="ctr">
                        <a:spcBef>
                          <a:spcPts val="0"/>
                        </a:spcBef>
                        <a:spcAft>
                          <a:spcPts val="0"/>
                        </a:spcAft>
                        <a:buNone/>
                      </a:pPr>
                      <a:r>
                        <a:rPr b="1" lang="en-US" sz="1200" u="none" cap="none" strike="noStrike">
                          <a:solidFill>
                            <a:schemeClr val="dk1"/>
                          </a:solidFill>
                          <a:latin typeface="Calibri"/>
                          <a:ea typeface="Calibri"/>
                          <a:cs typeface="Calibri"/>
                          <a:sym typeface="Calibri"/>
                        </a:rPr>
                        <a:t>DR. MLK JR</a:t>
                      </a:r>
                      <a:endParaRPr/>
                    </a:p>
                  </a:txBody>
                  <a:tcPr marT="45725" marB="45725" marR="91450" marL="91450" anchor="ctr">
                    <a:solidFill>
                      <a:srgbClr val="E8EBF5">
                        <a:alpha val="98823"/>
                      </a:srgbClr>
                    </a:solidFill>
                  </a:tcPr>
                </a:tc>
                <a:tc>
                  <a:txBody>
                    <a:bodyPr/>
                    <a:lstStyle/>
                    <a:p>
                      <a:pPr indent="0" lvl="0" marL="0" marR="0" rtl="0" algn="ctr">
                        <a:spcBef>
                          <a:spcPts val="0"/>
                        </a:spcBef>
                        <a:spcAft>
                          <a:spcPts val="0"/>
                        </a:spcAft>
                        <a:buNone/>
                      </a:pPr>
                      <a:r>
                        <a:rPr b="1" lang="en-US" sz="1200" u="none" cap="none" strike="noStrike">
                          <a:solidFill>
                            <a:schemeClr val="dk1"/>
                          </a:solidFill>
                          <a:latin typeface="Calibri"/>
                          <a:ea typeface="Calibri"/>
                          <a:cs typeface="Calibri"/>
                          <a:sym typeface="Calibri"/>
                        </a:rPr>
                        <a:t>PK-5/8</a:t>
                      </a:r>
                      <a:endParaRPr/>
                    </a:p>
                  </a:txBody>
                  <a:tcPr marT="45725" marB="45725" marR="91450" marL="91450" anchor="ctr">
                    <a:solidFill>
                      <a:srgbClr val="E8EBF5">
                        <a:alpha val="98823"/>
                      </a:srgbClr>
                    </a:solidFill>
                  </a:tcPr>
                </a:tc>
                <a:tc>
                  <a:txBody>
                    <a:bodyPr/>
                    <a:lstStyle/>
                    <a:p>
                      <a:pPr indent="0" lvl="0" marL="0" marR="0" rtl="0" algn="ctr">
                        <a:spcBef>
                          <a:spcPts val="0"/>
                        </a:spcBef>
                        <a:spcAft>
                          <a:spcPts val="0"/>
                        </a:spcAft>
                        <a:buNone/>
                      </a:pPr>
                      <a:r>
                        <a:rPr b="1" lang="en-US" sz="1200" u="none" cap="none" strike="noStrike">
                          <a:solidFill>
                            <a:schemeClr val="dk1"/>
                          </a:solidFill>
                          <a:latin typeface="Calibri"/>
                          <a:ea typeface="Calibri"/>
                          <a:cs typeface="Calibri"/>
                          <a:sym typeface="Calibri"/>
                        </a:rPr>
                        <a:t>3.26.2026</a:t>
                      </a:r>
                      <a:endParaRPr/>
                    </a:p>
                  </a:txBody>
                  <a:tcPr marT="45725" marB="45725" marR="91450" marL="91450" anchor="ctr">
                    <a:solidFill>
                      <a:srgbClr val="E8EBF5">
                        <a:alpha val="98823"/>
                      </a:srgbClr>
                    </a:solidFill>
                  </a:tcPr>
                </a:tc>
              </a:tr>
              <a:tr h="692100">
                <a:tc>
                  <a:txBody>
                    <a:bodyPr/>
                    <a:lstStyle/>
                    <a:p>
                      <a:pPr indent="0" lvl="0" marL="117475" marR="0" rtl="0" algn="ctr">
                        <a:spcBef>
                          <a:spcPts val="0"/>
                        </a:spcBef>
                        <a:spcAft>
                          <a:spcPts val="0"/>
                        </a:spcAft>
                        <a:buNone/>
                      </a:pPr>
                      <a:r>
                        <a:rPr b="1" lang="en-US" sz="1200" u="none" cap="none" strike="noStrike">
                          <a:solidFill>
                            <a:schemeClr val="dk1"/>
                          </a:solidFill>
                          <a:latin typeface="Calibri"/>
                          <a:ea typeface="Calibri"/>
                          <a:cs typeface="Calibri"/>
                          <a:sym typeface="Calibri"/>
                        </a:rPr>
                        <a:t>Nat Greene</a:t>
                      </a:r>
                      <a:endParaRPr/>
                    </a:p>
                  </a:txBody>
                  <a:tcPr marT="45725" marB="45725" marR="91450" marL="91450" anchor="ctr">
                    <a:solidFill>
                      <a:srgbClr val="CDD4EA">
                        <a:alpha val="98823"/>
                      </a:srgbClr>
                    </a:solidFill>
                  </a:tcPr>
                </a:tc>
                <a:tc>
                  <a:txBody>
                    <a:bodyPr/>
                    <a:lstStyle/>
                    <a:p>
                      <a:pPr indent="0" lvl="0" marL="0" marR="0" rtl="0" algn="ctr">
                        <a:spcBef>
                          <a:spcPts val="0"/>
                        </a:spcBef>
                        <a:spcAft>
                          <a:spcPts val="0"/>
                        </a:spcAft>
                        <a:buNone/>
                      </a:pPr>
                      <a:r>
                        <a:rPr b="1" lang="en-US" sz="1200" u="none" cap="none" strike="noStrike">
                          <a:solidFill>
                            <a:schemeClr val="dk1"/>
                          </a:solidFill>
                          <a:latin typeface="Calibri"/>
                          <a:ea typeface="Calibri"/>
                          <a:cs typeface="Calibri"/>
                          <a:sym typeface="Calibri"/>
                        </a:rPr>
                        <a:t>PK-8</a:t>
                      </a:r>
                      <a:endParaRPr/>
                    </a:p>
                  </a:txBody>
                  <a:tcPr marT="45725" marB="45725" marR="91450" marL="91450" anchor="ctr">
                    <a:solidFill>
                      <a:srgbClr val="CDD4EA">
                        <a:alpha val="98823"/>
                      </a:srgbClr>
                    </a:solidFill>
                  </a:tcPr>
                </a:tc>
                <a:tc>
                  <a:txBody>
                    <a:bodyPr/>
                    <a:lstStyle/>
                    <a:p>
                      <a:pPr indent="0" lvl="0" marL="0" marR="0" rtl="0" algn="ctr">
                        <a:spcBef>
                          <a:spcPts val="0"/>
                        </a:spcBef>
                        <a:spcAft>
                          <a:spcPts val="0"/>
                        </a:spcAft>
                        <a:buNone/>
                      </a:pPr>
                      <a:r>
                        <a:rPr b="1" lang="en-US" sz="1200" u="none" cap="none" strike="noStrike">
                          <a:solidFill>
                            <a:schemeClr val="dk1"/>
                          </a:solidFill>
                          <a:latin typeface="Calibri"/>
                          <a:ea typeface="Calibri"/>
                          <a:cs typeface="Calibri"/>
                          <a:sym typeface="Calibri"/>
                        </a:rPr>
                        <a:t>4.16.2026</a:t>
                      </a:r>
                      <a:endParaRPr/>
                    </a:p>
                  </a:txBody>
                  <a:tcPr marT="45725" marB="45725" marR="91450" marL="91450" anchor="ctr">
                    <a:solidFill>
                      <a:srgbClr val="CDD4EA">
                        <a:alpha val="98823"/>
                      </a:srgbClr>
                    </a:solidFill>
                  </a:tcPr>
                </a:tc>
              </a:tr>
              <a:tr h="759625">
                <a:tc>
                  <a:txBody>
                    <a:bodyPr/>
                    <a:lstStyle/>
                    <a:p>
                      <a:pPr indent="0" lvl="0" marL="117475" marR="0" rtl="0" algn="ctr">
                        <a:spcBef>
                          <a:spcPts val="0"/>
                        </a:spcBef>
                        <a:spcAft>
                          <a:spcPts val="0"/>
                        </a:spcAft>
                        <a:buNone/>
                      </a:pPr>
                      <a:r>
                        <a:rPr b="1" lang="en-US" sz="1200" u="none" cap="none" strike="noStrike">
                          <a:solidFill>
                            <a:schemeClr val="dk1"/>
                          </a:solidFill>
                          <a:latin typeface="Calibri"/>
                          <a:ea typeface="Calibri"/>
                          <a:cs typeface="Calibri"/>
                          <a:sym typeface="Calibri"/>
                        </a:rPr>
                        <a:t>Carnevale </a:t>
                      </a:r>
                      <a:endParaRPr/>
                    </a:p>
                  </a:txBody>
                  <a:tcPr marT="45725" marB="45725" marR="91450" marL="91450" anchor="ctr">
                    <a:solidFill>
                      <a:srgbClr val="CDD4EA">
                        <a:alpha val="98823"/>
                      </a:srgbClr>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b="1" lang="en-US" sz="1200" u="none" cap="none" strike="noStrike">
                          <a:solidFill>
                            <a:schemeClr val="dk1"/>
                          </a:solidFill>
                          <a:latin typeface="Calibri"/>
                          <a:ea typeface="Calibri"/>
                          <a:cs typeface="Calibri"/>
                          <a:sym typeface="Calibri"/>
                        </a:rPr>
                        <a:t>PK-8 Campus</a:t>
                      </a:r>
                      <a:endParaRPr/>
                    </a:p>
                    <a:p>
                      <a:pPr indent="0" lvl="0" marL="0" marR="0" rtl="0" algn="ctr">
                        <a:spcBef>
                          <a:spcPts val="0"/>
                        </a:spcBef>
                        <a:spcAft>
                          <a:spcPts val="0"/>
                        </a:spcAft>
                        <a:buNone/>
                      </a:pPr>
                      <a:r>
                        <a:t/>
                      </a:r>
                      <a:endParaRPr b="1" sz="1200" u="none" cap="none" strike="noStrike">
                        <a:solidFill>
                          <a:schemeClr val="dk1"/>
                        </a:solidFill>
                        <a:latin typeface="Calibri"/>
                        <a:ea typeface="Calibri"/>
                        <a:cs typeface="Calibri"/>
                        <a:sym typeface="Calibri"/>
                      </a:endParaRPr>
                    </a:p>
                  </a:txBody>
                  <a:tcPr marT="45725" marB="45725" marR="91450" marL="91450" anchor="ctr">
                    <a:solidFill>
                      <a:srgbClr val="CDD4EA">
                        <a:alpha val="98823"/>
                      </a:srgbClr>
                    </a:solidFill>
                  </a:tcPr>
                </a:tc>
                <a:tc>
                  <a:txBody>
                    <a:bodyPr/>
                    <a:lstStyle/>
                    <a:p>
                      <a:pPr indent="0" lvl="0" marL="0" marR="0" rtl="0" algn="ctr">
                        <a:spcBef>
                          <a:spcPts val="0"/>
                        </a:spcBef>
                        <a:spcAft>
                          <a:spcPts val="0"/>
                        </a:spcAft>
                        <a:buNone/>
                      </a:pPr>
                      <a:r>
                        <a:rPr b="1" lang="en-US" sz="1200" u="none" cap="none" strike="noStrike">
                          <a:solidFill>
                            <a:schemeClr val="dk1"/>
                          </a:solidFill>
                          <a:latin typeface="Calibri"/>
                          <a:ea typeface="Calibri"/>
                          <a:cs typeface="Calibri"/>
                          <a:sym typeface="Calibri"/>
                        </a:rPr>
                        <a:t>4.16.2026</a:t>
                      </a:r>
                      <a:endParaRPr/>
                    </a:p>
                  </a:txBody>
                  <a:tcPr marT="45725" marB="45725" marR="91450" marL="91450" anchor="ctr">
                    <a:solidFill>
                      <a:srgbClr val="CDD4EA">
                        <a:alpha val="98823"/>
                      </a:srgbClr>
                    </a:solidFill>
                  </a:tcPr>
                </a:tc>
              </a:tr>
              <a:tr h="700825">
                <a:tc>
                  <a:txBody>
                    <a:bodyPr/>
                    <a:lstStyle/>
                    <a:p>
                      <a:pPr indent="0" lvl="0" marL="117475" marR="0" rtl="0" algn="ctr">
                        <a:spcBef>
                          <a:spcPts val="0"/>
                        </a:spcBef>
                        <a:spcAft>
                          <a:spcPts val="0"/>
                        </a:spcAft>
                        <a:buNone/>
                      </a:pPr>
                      <a:r>
                        <a:rPr b="1" lang="en-US" sz="1200" u="none" cap="none" strike="noStrike">
                          <a:solidFill>
                            <a:schemeClr val="dk1"/>
                          </a:solidFill>
                          <a:latin typeface="Calibri"/>
                          <a:ea typeface="Calibri"/>
                          <a:cs typeface="Calibri"/>
                          <a:sym typeface="Calibri"/>
                        </a:rPr>
                        <a:t>Vartan</a:t>
                      </a:r>
                      <a:endParaRPr/>
                    </a:p>
                  </a:txBody>
                  <a:tcPr marT="45725" marB="45725" marR="91450" marL="91450" anchor="ctr">
                    <a:solidFill>
                      <a:srgbClr val="E8EBF5">
                        <a:alpha val="98823"/>
                      </a:srgbClr>
                    </a:solidFill>
                  </a:tcPr>
                </a:tc>
                <a:tc>
                  <a:txBody>
                    <a:bodyPr/>
                    <a:lstStyle/>
                    <a:p>
                      <a:pPr indent="0" lvl="0" marL="0" marR="0" rtl="0" algn="ctr">
                        <a:spcBef>
                          <a:spcPts val="0"/>
                        </a:spcBef>
                        <a:spcAft>
                          <a:spcPts val="0"/>
                        </a:spcAft>
                        <a:buNone/>
                      </a:pPr>
                      <a:r>
                        <a:rPr b="1" lang="en-US" sz="1200" u="none" cap="none" strike="noStrike">
                          <a:solidFill>
                            <a:schemeClr val="dk1"/>
                          </a:solidFill>
                          <a:latin typeface="Calibri"/>
                          <a:ea typeface="Calibri"/>
                          <a:cs typeface="Calibri"/>
                          <a:sym typeface="Calibri"/>
                        </a:rPr>
                        <a:t>K-5</a:t>
                      </a:r>
                      <a:endParaRPr/>
                    </a:p>
                  </a:txBody>
                  <a:tcPr marT="45725" marB="45725" marR="91450" marL="91450" anchor="ctr">
                    <a:solidFill>
                      <a:srgbClr val="E8EBF5">
                        <a:alpha val="98823"/>
                      </a:srgbClr>
                    </a:solidFill>
                  </a:tcPr>
                </a:tc>
                <a:tc>
                  <a:txBody>
                    <a:bodyPr/>
                    <a:lstStyle/>
                    <a:p>
                      <a:pPr indent="0" lvl="0" marL="0" marR="0" rtl="0" algn="ctr">
                        <a:spcBef>
                          <a:spcPts val="0"/>
                        </a:spcBef>
                        <a:spcAft>
                          <a:spcPts val="0"/>
                        </a:spcAft>
                        <a:buNone/>
                      </a:pPr>
                      <a:r>
                        <a:rPr b="1" lang="en-US" sz="1200" u="none" cap="none" strike="noStrike">
                          <a:solidFill>
                            <a:schemeClr val="dk1"/>
                          </a:solidFill>
                          <a:latin typeface="Calibri"/>
                          <a:ea typeface="Calibri"/>
                          <a:cs typeface="Calibri"/>
                          <a:sym typeface="Calibri"/>
                        </a:rPr>
                        <a:t>4.30.2026</a:t>
                      </a:r>
                      <a:endParaRPr/>
                    </a:p>
                  </a:txBody>
                  <a:tcPr marT="45725" marB="45725" marR="91450" marL="91450" anchor="ctr">
                    <a:solidFill>
                      <a:srgbClr val="E8EBF5">
                        <a:alpha val="98823"/>
                      </a:srgbClr>
                    </a:solidFill>
                  </a:tcPr>
                </a:tc>
              </a:tr>
              <a:tr h="700825">
                <a:tc>
                  <a:txBody>
                    <a:bodyPr/>
                    <a:lstStyle/>
                    <a:p>
                      <a:pPr indent="0" lvl="0" marL="117475" marR="0" rtl="0" algn="ctr">
                        <a:spcBef>
                          <a:spcPts val="0"/>
                        </a:spcBef>
                        <a:spcAft>
                          <a:spcPts val="0"/>
                        </a:spcAft>
                        <a:buNone/>
                      </a:pPr>
                      <a:r>
                        <a:rPr b="1" lang="en-US" sz="1200" u="none" cap="none" strike="noStrike">
                          <a:solidFill>
                            <a:schemeClr val="dk1"/>
                          </a:solidFill>
                          <a:latin typeface="Calibri"/>
                          <a:ea typeface="Calibri"/>
                          <a:cs typeface="Calibri"/>
                          <a:sym typeface="Calibri"/>
                        </a:rPr>
                        <a:t>Delsesto</a:t>
                      </a:r>
                      <a:endParaRPr/>
                    </a:p>
                  </a:txBody>
                  <a:tcPr marT="45725" marB="45725" marR="91450" marL="91450" anchor="ctr">
                    <a:solidFill>
                      <a:srgbClr val="E8EBF5">
                        <a:alpha val="98823"/>
                      </a:srgbClr>
                    </a:solidFill>
                  </a:tcPr>
                </a:tc>
                <a:tc>
                  <a:txBody>
                    <a:bodyPr/>
                    <a:lstStyle/>
                    <a:p>
                      <a:pPr indent="0" lvl="0" marL="0" marR="0" rtl="0" algn="ctr">
                        <a:spcBef>
                          <a:spcPts val="0"/>
                        </a:spcBef>
                        <a:spcAft>
                          <a:spcPts val="0"/>
                        </a:spcAft>
                        <a:buNone/>
                      </a:pPr>
                      <a:r>
                        <a:rPr b="1" lang="en-US" sz="1200" u="none" cap="none" strike="noStrike">
                          <a:solidFill>
                            <a:schemeClr val="dk1"/>
                          </a:solidFill>
                          <a:latin typeface="Calibri"/>
                          <a:ea typeface="Calibri"/>
                          <a:cs typeface="Calibri"/>
                          <a:sym typeface="Calibri"/>
                        </a:rPr>
                        <a:t>PK-8 Campus</a:t>
                      </a:r>
                      <a:endParaRPr/>
                    </a:p>
                  </a:txBody>
                  <a:tcPr marT="45725" marB="45725" marR="91450" marL="91450" anchor="ctr">
                    <a:solidFill>
                      <a:srgbClr val="E8EBF5">
                        <a:alpha val="98823"/>
                      </a:srgbClr>
                    </a:solidFill>
                  </a:tcPr>
                </a:tc>
                <a:tc>
                  <a:txBody>
                    <a:bodyPr/>
                    <a:lstStyle/>
                    <a:p>
                      <a:pPr indent="0" lvl="0" marL="0" marR="0" rtl="0" algn="ctr">
                        <a:spcBef>
                          <a:spcPts val="0"/>
                        </a:spcBef>
                        <a:spcAft>
                          <a:spcPts val="0"/>
                        </a:spcAft>
                        <a:buNone/>
                      </a:pPr>
                      <a:r>
                        <a:rPr b="1" lang="en-US" sz="1200" u="none" cap="none" strike="noStrike">
                          <a:solidFill>
                            <a:schemeClr val="dk1"/>
                          </a:solidFill>
                          <a:latin typeface="Calibri"/>
                          <a:ea typeface="Calibri"/>
                          <a:cs typeface="Calibri"/>
                          <a:sym typeface="Calibri"/>
                        </a:rPr>
                        <a:t>4.30.2026</a:t>
                      </a:r>
                      <a:endParaRPr/>
                    </a:p>
                  </a:txBody>
                  <a:tcPr marT="45725" marB="45725" marR="91450" marL="91450" anchor="ctr">
                    <a:solidFill>
                      <a:srgbClr val="E8EBF5">
                        <a:alpha val="98823"/>
                      </a:srgbClr>
                    </a:solidFill>
                  </a:tcPr>
                </a:tc>
              </a:tr>
              <a:tr h="700825">
                <a:tc>
                  <a:txBody>
                    <a:bodyPr/>
                    <a:lstStyle/>
                    <a:p>
                      <a:pPr indent="0" lvl="0" marL="117475" marR="0" rtl="0" algn="ctr">
                        <a:spcBef>
                          <a:spcPts val="0"/>
                        </a:spcBef>
                        <a:spcAft>
                          <a:spcPts val="0"/>
                        </a:spcAft>
                        <a:buNone/>
                      </a:pPr>
                      <a:r>
                        <a:rPr b="1" lang="en-US" sz="1200" u="none" cap="none" strike="noStrike">
                          <a:solidFill>
                            <a:schemeClr val="dk1"/>
                          </a:solidFill>
                          <a:latin typeface="Calibri"/>
                          <a:ea typeface="Calibri"/>
                          <a:cs typeface="Calibri"/>
                          <a:sym typeface="Calibri"/>
                        </a:rPr>
                        <a:t>Hope HS</a:t>
                      </a:r>
                      <a:endParaRPr/>
                    </a:p>
                  </a:txBody>
                  <a:tcPr marT="45725" marB="45725" marR="91450" marL="91450" anchor="ctr">
                    <a:solidFill>
                      <a:srgbClr val="E8EBF5">
                        <a:alpha val="98823"/>
                      </a:srgbClr>
                    </a:solidFill>
                  </a:tcPr>
                </a:tc>
                <a:tc>
                  <a:txBody>
                    <a:bodyPr/>
                    <a:lstStyle/>
                    <a:p>
                      <a:pPr indent="0" lvl="0" marL="0" marR="0" rtl="0" algn="ctr">
                        <a:spcBef>
                          <a:spcPts val="0"/>
                        </a:spcBef>
                        <a:spcAft>
                          <a:spcPts val="0"/>
                        </a:spcAft>
                        <a:buNone/>
                      </a:pPr>
                      <a:r>
                        <a:rPr b="1" lang="en-US" sz="1200" u="none" cap="none" strike="noStrike">
                          <a:solidFill>
                            <a:schemeClr val="dk1"/>
                          </a:solidFill>
                          <a:latin typeface="Calibri"/>
                          <a:ea typeface="Calibri"/>
                          <a:cs typeface="Calibri"/>
                          <a:sym typeface="Calibri"/>
                        </a:rPr>
                        <a:t>9-12</a:t>
                      </a:r>
                      <a:endParaRPr/>
                    </a:p>
                  </a:txBody>
                  <a:tcPr marT="45725" marB="45725" marR="91450" marL="91450" anchor="ctr">
                    <a:solidFill>
                      <a:srgbClr val="E8EBF5">
                        <a:alpha val="98823"/>
                      </a:srgbClr>
                    </a:solidFill>
                  </a:tcPr>
                </a:tc>
                <a:tc>
                  <a:txBody>
                    <a:bodyPr/>
                    <a:lstStyle/>
                    <a:p>
                      <a:pPr indent="0" lvl="0" marL="0" marR="0" rtl="0" algn="ctr">
                        <a:spcBef>
                          <a:spcPts val="0"/>
                        </a:spcBef>
                        <a:spcAft>
                          <a:spcPts val="0"/>
                        </a:spcAft>
                        <a:buNone/>
                      </a:pPr>
                      <a:r>
                        <a:rPr b="1" lang="en-US" sz="1200" u="none" cap="none" strike="noStrike">
                          <a:solidFill>
                            <a:schemeClr val="dk1"/>
                          </a:solidFill>
                          <a:latin typeface="Calibri"/>
                          <a:ea typeface="Calibri"/>
                          <a:cs typeface="Calibri"/>
                          <a:sym typeface="Calibri"/>
                        </a:rPr>
                        <a:t>4.30.2026</a:t>
                      </a:r>
                      <a:endParaRPr/>
                    </a:p>
                  </a:txBody>
                  <a:tcPr marT="45725" marB="45725" marR="91450" marL="91450" anchor="ctr">
                    <a:solidFill>
                      <a:srgbClr val="E8EBF5">
                        <a:alpha val="98823"/>
                      </a:srgbClr>
                    </a:solidFill>
                  </a:tcPr>
                </a:tc>
              </a:tr>
            </a:tbl>
          </a:graphicData>
        </a:graphic>
      </p:graphicFrame>
      <p:sp>
        <p:nvSpPr>
          <p:cNvPr id="258" name="Google Shape;258;p42"/>
          <p:cNvSpPr txBox="1"/>
          <p:nvPr/>
        </p:nvSpPr>
        <p:spPr>
          <a:xfrm>
            <a:off x="5296046" y="1546155"/>
            <a:ext cx="3071696" cy="369332"/>
          </a:xfrm>
          <a:prstGeom prst="rect">
            <a:avLst/>
          </a:prstGeom>
          <a:noFill/>
          <a:ln cap="flat" cmpd="sng" w="50800">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2E75B5"/>
                </a:solidFill>
                <a:latin typeface="Calibri"/>
                <a:ea typeface="Calibri"/>
                <a:cs typeface="Calibri"/>
                <a:sym typeface="Calibri"/>
              </a:rPr>
              <a:t>Complete; Schematic Design</a:t>
            </a:r>
            <a:endParaRPr/>
          </a:p>
        </p:txBody>
      </p:sp>
      <p:sp>
        <p:nvSpPr>
          <p:cNvPr id="259" name="Google Shape;259;p42"/>
          <p:cNvSpPr txBox="1"/>
          <p:nvPr/>
        </p:nvSpPr>
        <p:spPr>
          <a:xfrm>
            <a:off x="5319346" y="2223606"/>
            <a:ext cx="3071696" cy="646331"/>
          </a:xfrm>
          <a:prstGeom prst="rect">
            <a:avLst/>
          </a:prstGeom>
          <a:noFill/>
          <a:ln cap="flat" cmpd="sng" w="50800">
            <a:solidFill>
              <a:srgbClr val="A8D08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u="none">
                <a:solidFill>
                  <a:srgbClr val="A8D08C"/>
                </a:solidFill>
                <a:latin typeface="Calibri"/>
                <a:ea typeface="Calibri"/>
                <a:cs typeface="Calibri"/>
                <a:sym typeface="Calibri"/>
              </a:rPr>
              <a:t>Complete; Presenting 5.26.2026</a:t>
            </a:r>
            <a:endParaRPr/>
          </a:p>
        </p:txBody>
      </p:sp>
      <p:cxnSp>
        <p:nvCxnSpPr>
          <p:cNvPr id="260" name="Google Shape;260;p42"/>
          <p:cNvCxnSpPr/>
          <p:nvPr/>
        </p:nvCxnSpPr>
        <p:spPr>
          <a:xfrm flipH="1" rot="10800000">
            <a:off x="8391041" y="2393467"/>
            <a:ext cx="534157" cy="6585"/>
          </a:xfrm>
          <a:prstGeom prst="straightConnector1">
            <a:avLst/>
          </a:prstGeom>
          <a:noFill/>
          <a:ln cap="flat" cmpd="sng" w="50800">
            <a:solidFill>
              <a:srgbClr val="A8D08C"/>
            </a:solidFill>
            <a:prstDash val="solid"/>
            <a:round/>
            <a:headEnd len="sm" w="sm" type="none"/>
            <a:tailEnd len="sm" w="sm" type="none"/>
          </a:ln>
        </p:spPr>
      </p:cxnSp>
      <p:sp>
        <p:nvSpPr>
          <p:cNvPr id="261" name="Google Shape;261;p42"/>
          <p:cNvSpPr/>
          <p:nvPr/>
        </p:nvSpPr>
        <p:spPr>
          <a:xfrm>
            <a:off x="8897379" y="1506617"/>
            <a:ext cx="2656548" cy="448408"/>
          </a:xfrm>
          <a:prstGeom prst="rect">
            <a:avLst/>
          </a:prstGeom>
          <a:noFill/>
          <a:ln cap="flat" cmpd="sng" w="508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42"/>
          <p:cNvSpPr/>
          <p:nvPr/>
        </p:nvSpPr>
        <p:spPr>
          <a:xfrm>
            <a:off x="8834633" y="3556380"/>
            <a:ext cx="2719294" cy="2646508"/>
          </a:xfrm>
          <a:prstGeom prst="rect">
            <a:avLst/>
          </a:prstGeom>
          <a:noFill/>
          <a:ln cap="flat" cmpd="sng" w="50800">
            <a:solidFill>
              <a:srgbClr val="A8D0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63" name="Google Shape;263;p42"/>
          <p:cNvCxnSpPr/>
          <p:nvPr/>
        </p:nvCxnSpPr>
        <p:spPr>
          <a:xfrm flipH="1" rot="10800000">
            <a:off x="8308470" y="4805508"/>
            <a:ext cx="511498" cy="1911"/>
          </a:xfrm>
          <a:prstGeom prst="straightConnector1">
            <a:avLst/>
          </a:prstGeom>
          <a:noFill/>
          <a:ln cap="flat" cmpd="sng" w="50800">
            <a:solidFill>
              <a:srgbClr val="A8D08C"/>
            </a:solidFill>
            <a:prstDash val="solid"/>
            <a:miter lim="800000"/>
            <a:headEnd len="sm" w="sm" type="none"/>
            <a:tailEnd len="sm" w="sm" type="none"/>
          </a:ln>
        </p:spPr>
      </p:cxnSp>
      <p:sp>
        <p:nvSpPr>
          <p:cNvPr id="264" name="Google Shape;264;p42"/>
          <p:cNvSpPr txBox="1"/>
          <p:nvPr/>
        </p:nvSpPr>
        <p:spPr>
          <a:xfrm>
            <a:off x="5296046" y="4482342"/>
            <a:ext cx="2997759" cy="369332"/>
          </a:xfrm>
          <a:prstGeom prst="rect">
            <a:avLst/>
          </a:prstGeom>
          <a:noFill/>
          <a:ln cap="flat" cmpd="sng" w="50800">
            <a:solidFill>
              <a:srgbClr val="A8D08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u="none">
                <a:solidFill>
                  <a:srgbClr val="A8D08C"/>
                </a:solidFill>
                <a:latin typeface="Calibri"/>
                <a:ea typeface="Calibri"/>
                <a:cs typeface="Calibri"/>
                <a:sym typeface="Calibri"/>
              </a:rPr>
              <a:t>Complete; Presenting 5.26.26</a:t>
            </a:r>
            <a:endParaRPr/>
          </a:p>
        </p:txBody>
      </p:sp>
      <p:cxnSp>
        <p:nvCxnSpPr>
          <p:cNvPr id="265" name="Google Shape;265;p42"/>
          <p:cNvCxnSpPr/>
          <p:nvPr/>
        </p:nvCxnSpPr>
        <p:spPr>
          <a:xfrm>
            <a:off x="8367741" y="1730821"/>
            <a:ext cx="529638" cy="0"/>
          </a:xfrm>
          <a:prstGeom prst="straightConnector1">
            <a:avLst/>
          </a:prstGeom>
          <a:noFill/>
          <a:ln cap="flat" cmpd="sng" w="50800">
            <a:solidFill>
              <a:srgbClr val="2E75B5"/>
            </a:solidFill>
            <a:prstDash val="solid"/>
            <a:miter lim="800000"/>
            <a:headEnd len="sm" w="sm" type="none"/>
            <a:tailEnd len="sm" w="sm" type="none"/>
          </a:ln>
        </p:spPr>
      </p:cxnSp>
      <p:sp>
        <p:nvSpPr>
          <p:cNvPr id="266" name="Google Shape;266;p42"/>
          <p:cNvSpPr/>
          <p:nvPr/>
        </p:nvSpPr>
        <p:spPr>
          <a:xfrm>
            <a:off x="8884793" y="2203436"/>
            <a:ext cx="2656548" cy="446498"/>
          </a:xfrm>
          <a:prstGeom prst="rect">
            <a:avLst/>
          </a:prstGeom>
          <a:noFill/>
          <a:ln cap="flat" cmpd="sng" w="50800">
            <a:solidFill>
              <a:srgbClr val="A8D0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42"/>
          <p:cNvSpPr txBox="1"/>
          <p:nvPr/>
        </p:nvSpPr>
        <p:spPr>
          <a:xfrm>
            <a:off x="5319345" y="2919469"/>
            <a:ext cx="3071696" cy="369332"/>
          </a:xfrm>
          <a:prstGeom prst="rect">
            <a:avLst/>
          </a:prstGeom>
          <a:noFill/>
          <a:ln cap="flat" cmpd="sng" w="508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FFC000"/>
                </a:solidFill>
                <a:latin typeface="Calibri"/>
                <a:ea typeface="Calibri"/>
                <a:cs typeface="Calibri"/>
                <a:sym typeface="Calibri"/>
              </a:rPr>
              <a:t>Complete; Phase 4B</a:t>
            </a:r>
            <a:endParaRPr/>
          </a:p>
        </p:txBody>
      </p:sp>
      <p:cxnSp>
        <p:nvCxnSpPr>
          <p:cNvPr id="268" name="Google Shape;268;p42"/>
          <p:cNvCxnSpPr/>
          <p:nvPr/>
        </p:nvCxnSpPr>
        <p:spPr>
          <a:xfrm flipH="1" rot="10800000">
            <a:off x="8391040" y="3089330"/>
            <a:ext cx="534157" cy="6585"/>
          </a:xfrm>
          <a:prstGeom prst="straightConnector1">
            <a:avLst/>
          </a:prstGeom>
          <a:noFill/>
          <a:ln cap="flat" cmpd="sng" w="50800">
            <a:solidFill>
              <a:srgbClr val="FFC000"/>
            </a:solidFill>
            <a:prstDash val="solid"/>
            <a:miter lim="800000"/>
            <a:headEnd len="sm" w="sm" type="none"/>
            <a:tailEnd len="sm" w="sm" type="none"/>
          </a:ln>
        </p:spPr>
      </p:cxnSp>
      <p:sp>
        <p:nvSpPr>
          <p:cNvPr id="269" name="Google Shape;269;p42"/>
          <p:cNvSpPr/>
          <p:nvPr/>
        </p:nvSpPr>
        <p:spPr>
          <a:xfrm>
            <a:off x="8884792" y="2899299"/>
            <a:ext cx="2656548" cy="446498"/>
          </a:xfrm>
          <a:prstGeom prst="rect">
            <a:avLst/>
          </a:prstGeom>
          <a:noFill/>
          <a:ln cap="flat" cmpd="sng" w="508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43"/>
          <p:cNvPicPr preferRelativeResize="0"/>
          <p:nvPr/>
        </p:nvPicPr>
        <p:blipFill rotWithShape="1">
          <a:blip r:embed="rId3">
            <a:alphaModFix/>
          </a:blip>
          <a:srcRect b="0" l="0" r="0" t="0"/>
          <a:stretch/>
        </p:blipFill>
        <p:spPr>
          <a:xfrm>
            <a:off x="0" y="-17688"/>
            <a:ext cx="12192000" cy="6984451"/>
          </a:xfrm>
          <a:prstGeom prst="rect">
            <a:avLst/>
          </a:prstGeom>
          <a:noFill/>
          <a:ln>
            <a:noFill/>
          </a:ln>
        </p:spPr>
      </p:pic>
      <p:sp>
        <p:nvSpPr>
          <p:cNvPr id="276" name="Google Shape;276;p43"/>
          <p:cNvSpPr/>
          <p:nvPr/>
        </p:nvSpPr>
        <p:spPr>
          <a:xfrm>
            <a:off x="0" y="2"/>
            <a:ext cx="12192000" cy="6984451"/>
          </a:xfrm>
          <a:prstGeom prst="rect">
            <a:avLst/>
          </a:prstGeom>
          <a:gradFill>
            <a:gsLst>
              <a:gs pos="0">
                <a:srgbClr val="244072">
                  <a:alpha val="67843"/>
                </a:srgbClr>
              </a:gs>
              <a:gs pos="79000">
                <a:srgbClr val="002060"/>
              </a:gs>
              <a:gs pos="100000">
                <a:srgbClr val="00206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77" name="Google Shape;277;p43"/>
          <p:cNvSpPr txBox="1"/>
          <p:nvPr>
            <p:ph type="title"/>
          </p:nvPr>
        </p:nvSpPr>
        <p:spPr>
          <a:xfrm>
            <a:off x="237391" y="93621"/>
            <a:ext cx="8077200" cy="68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alibri"/>
              <a:buNone/>
            </a:pPr>
            <a:r>
              <a:rPr lang="en-US"/>
              <a:t>Phase 4A: Vartan Gregorian</a:t>
            </a:r>
            <a:endParaRPr/>
          </a:p>
        </p:txBody>
      </p:sp>
      <p:sp>
        <p:nvSpPr>
          <p:cNvPr id="278" name="Google Shape;278;p43"/>
          <p:cNvSpPr txBox="1"/>
          <p:nvPr/>
        </p:nvSpPr>
        <p:spPr>
          <a:xfrm>
            <a:off x="237391" y="706983"/>
            <a:ext cx="11289324" cy="69865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B3C6E7"/>
                </a:solidFill>
                <a:latin typeface="Calibri"/>
                <a:ea typeface="Calibri"/>
                <a:cs typeface="Calibri"/>
                <a:sym typeface="Calibri"/>
              </a:rPr>
              <a:t>Snapshot: </a:t>
            </a:r>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Design: </a:t>
            </a:r>
            <a:r>
              <a:rPr b="1" lang="en-US" sz="1600">
                <a:solidFill>
                  <a:srgbClr val="FFFFFF"/>
                </a:solidFill>
                <a:latin typeface="Calibri"/>
                <a:ea typeface="Calibri"/>
                <a:cs typeface="Calibri"/>
                <a:sym typeface="Calibri"/>
              </a:rPr>
              <a:t>Enrollment model remains unchanged; Project will seek to address both ‘Warm, Safe, &amp; Dry’ projects, as well as Educational Programming spaces. Current priorities include addressing ADA code improvements, structural systems, building envelope, early learning bathrooms, full mechanical system overhaul, and updating educational programming spaces.</a:t>
            </a:r>
            <a:endParaRPr/>
          </a:p>
          <a:p>
            <a:pPr indent="0" lvl="0" marL="0" marR="0" rtl="0" algn="l">
              <a:spcBef>
                <a:spcPts val="600"/>
              </a:spcBef>
              <a:spcAft>
                <a:spcPts val="0"/>
              </a:spcAft>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Logistics: </a:t>
            </a:r>
            <a:r>
              <a:rPr b="1" lang="en-US" sz="1600">
                <a:solidFill>
                  <a:srgbClr val="FFFFFF"/>
                </a:solidFill>
                <a:latin typeface="Calibri"/>
                <a:ea typeface="Calibri"/>
                <a:cs typeface="Calibri"/>
                <a:sym typeface="Calibri"/>
              </a:rPr>
              <a:t>Project is dependent on swing space availability for any major work; ‘summer slam’ projects would not be advised for cost/schedule implications</a:t>
            </a:r>
            <a:endParaRPr/>
          </a:p>
          <a:p>
            <a:pPr indent="-355600" lvl="0" marL="457200" marR="0" rtl="0" algn="l">
              <a:spcBef>
                <a:spcPts val="600"/>
              </a:spcBef>
              <a:spcAft>
                <a:spcPts val="0"/>
              </a:spcAft>
              <a:buClr>
                <a:schemeClr val="dk1"/>
              </a:buClr>
              <a:buSzPts val="1600"/>
              <a:buFont typeface="Noto Sans Symbols"/>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Schedule: </a:t>
            </a:r>
            <a:r>
              <a:rPr b="1" lang="en-US" sz="1600">
                <a:solidFill>
                  <a:srgbClr val="FFFFFF"/>
                </a:solidFill>
                <a:latin typeface="Calibri"/>
                <a:ea typeface="Calibri"/>
                <a:cs typeface="Calibri"/>
                <a:sym typeface="Calibri"/>
              </a:rPr>
              <a:t>Target start is 7/1/2027; construction duration dependent on project selection.</a:t>
            </a:r>
            <a:endParaRPr/>
          </a:p>
          <a:p>
            <a:pPr indent="0" lvl="0" marL="0" marR="0" rtl="0" algn="l">
              <a:spcBef>
                <a:spcPts val="600"/>
              </a:spcBef>
              <a:spcAft>
                <a:spcPts val="0"/>
              </a:spcAft>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Environmental: </a:t>
            </a:r>
            <a:r>
              <a:rPr b="1" lang="en-US" sz="1600">
                <a:solidFill>
                  <a:schemeClr val="lt1"/>
                </a:solidFill>
                <a:latin typeface="Calibri"/>
                <a:ea typeface="Calibri"/>
                <a:cs typeface="Calibri"/>
                <a:sym typeface="Calibri"/>
              </a:rPr>
              <a:t>Hazardous materials present, but do not pose any imminent risk in state/location. </a:t>
            </a:r>
            <a:endParaRPr/>
          </a:p>
          <a:p>
            <a:pPr indent="-355600" lvl="0" marL="457200" marR="0" rtl="0" algn="l">
              <a:spcBef>
                <a:spcPts val="600"/>
              </a:spcBef>
              <a:spcAft>
                <a:spcPts val="0"/>
              </a:spcAft>
              <a:buClr>
                <a:schemeClr val="dk1"/>
              </a:buClr>
              <a:buSzPts val="1600"/>
              <a:buFont typeface="Noto Sans Symbols"/>
              <a:buNone/>
            </a:pPr>
            <a:r>
              <a:t/>
            </a:r>
            <a:endParaRPr b="1" sz="1600">
              <a:solidFill>
                <a:schemeClr val="lt1"/>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Site: </a:t>
            </a:r>
            <a:r>
              <a:rPr b="1" lang="en-US" sz="1600">
                <a:solidFill>
                  <a:schemeClr val="lt1"/>
                </a:solidFill>
                <a:latin typeface="Calibri"/>
                <a:ea typeface="Calibri"/>
                <a:cs typeface="Calibri"/>
                <a:sym typeface="Calibri"/>
              </a:rPr>
              <a:t>Site work will be required to address ADA issues.</a:t>
            </a:r>
            <a:endParaRPr/>
          </a:p>
          <a:p>
            <a:pPr indent="0" lvl="0" marL="0" marR="0" rtl="0" algn="l">
              <a:spcBef>
                <a:spcPts val="600"/>
              </a:spcBef>
              <a:spcAft>
                <a:spcPts val="0"/>
              </a:spcAft>
              <a:buNone/>
            </a:pPr>
            <a:r>
              <a:t/>
            </a:r>
            <a:endParaRPr b="1" sz="1600">
              <a:solidFill>
                <a:schemeClr val="lt1"/>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Budget: </a:t>
            </a:r>
            <a:r>
              <a:rPr b="1" lang="en-US" sz="1600">
                <a:solidFill>
                  <a:srgbClr val="FFFFFF"/>
                </a:solidFill>
                <a:latin typeface="Calibri"/>
                <a:ea typeface="Calibri"/>
                <a:cs typeface="Calibri"/>
                <a:sym typeface="Calibri"/>
              </a:rPr>
              <a:t>Approved MOA is $30M; Consideration of MOA realignment to increase scope depending on project selection.</a:t>
            </a:r>
            <a:endParaRPr/>
          </a:p>
          <a:p>
            <a:pPr indent="0" lvl="0" marL="0" marR="0" rtl="0" algn="l">
              <a:spcBef>
                <a:spcPts val="600"/>
              </a:spcBef>
              <a:spcAft>
                <a:spcPts val="0"/>
              </a:spcAft>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Historical: </a:t>
            </a:r>
            <a:r>
              <a:rPr b="1" lang="en-US" sz="1600">
                <a:solidFill>
                  <a:srgbClr val="FFFFFF"/>
                </a:solidFill>
                <a:latin typeface="Calibri"/>
                <a:ea typeface="Calibri"/>
                <a:cs typeface="Calibri"/>
                <a:sym typeface="Calibri"/>
              </a:rPr>
              <a:t>Project is not under any formal jurisdiction, but should require coordination as a best practice</a:t>
            </a:r>
            <a:endParaRPr/>
          </a:p>
          <a:p>
            <a:pPr indent="-355600" lvl="0" marL="457200" marR="0" rtl="0" algn="l">
              <a:spcBef>
                <a:spcPts val="600"/>
              </a:spcBef>
              <a:spcAft>
                <a:spcPts val="0"/>
              </a:spcAft>
              <a:buClr>
                <a:schemeClr val="dk1"/>
              </a:buClr>
              <a:buSzPts val="1600"/>
              <a:buFont typeface="Noto Sans Symbols"/>
              <a:buNone/>
            </a:pPr>
            <a:r>
              <a:t/>
            </a:r>
            <a:endParaRPr b="1" sz="1600">
              <a:solidFill>
                <a:srgbClr val="FFFFFF"/>
              </a:solidFill>
              <a:latin typeface="Calibri"/>
              <a:ea typeface="Calibri"/>
              <a:cs typeface="Calibri"/>
              <a:sym typeface="Calibri"/>
            </a:endParaRPr>
          </a:p>
          <a:p>
            <a:pPr indent="-355600" lvl="0" marL="457200" marR="0" rtl="0" algn="l">
              <a:spcBef>
                <a:spcPts val="600"/>
              </a:spcBef>
              <a:spcAft>
                <a:spcPts val="0"/>
              </a:spcAft>
              <a:buClr>
                <a:schemeClr val="dk1"/>
              </a:buClr>
              <a:buSzPts val="1600"/>
              <a:buFont typeface="Calibri"/>
              <a:buNone/>
            </a:pPr>
            <a:r>
              <a:t/>
            </a:r>
            <a:endParaRPr b="1" sz="1600">
              <a:solidFill>
                <a:srgbClr val="FFFFFF"/>
              </a:solidFill>
              <a:latin typeface="Calibri"/>
              <a:ea typeface="Calibri"/>
              <a:cs typeface="Calibri"/>
              <a:sym typeface="Calibri"/>
            </a:endParaRPr>
          </a:p>
          <a:p>
            <a:pPr indent="-355600" lvl="0" marL="457200" marR="0" rtl="0" algn="l">
              <a:spcBef>
                <a:spcPts val="600"/>
              </a:spcBef>
              <a:spcAft>
                <a:spcPts val="0"/>
              </a:spcAft>
              <a:buClr>
                <a:schemeClr val="dk1"/>
              </a:buClr>
              <a:buSzPts val="1600"/>
              <a:buFont typeface="Calibri"/>
              <a:buNone/>
            </a:pPr>
            <a:r>
              <a:t/>
            </a:r>
            <a:endParaRPr b="1" sz="1600">
              <a:solidFill>
                <a:srgbClr val="FFFFFF"/>
              </a:solidFill>
              <a:latin typeface="Calibri"/>
              <a:ea typeface="Calibri"/>
              <a:cs typeface="Calibri"/>
              <a:sym typeface="Calibri"/>
            </a:endParaRPr>
          </a:p>
          <a:p>
            <a:pPr indent="-355600" lvl="0" marL="457200" marR="0" rtl="0" algn="l">
              <a:spcBef>
                <a:spcPts val="600"/>
              </a:spcBef>
              <a:spcAft>
                <a:spcPts val="0"/>
              </a:spcAft>
              <a:buClr>
                <a:schemeClr val="dk1"/>
              </a:buClr>
              <a:buSzPts val="1600"/>
              <a:buFont typeface="Calibri"/>
              <a:buNone/>
            </a:pPr>
            <a:r>
              <a:t/>
            </a:r>
            <a:endParaRPr b="1" sz="1600">
              <a:solidFill>
                <a:srgbClr val="FFFFFF"/>
              </a:solidFill>
              <a:latin typeface="Calibri"/>
              <a:ea typeface="Calibri"/>
              <a:cs typeface="Calibri"/>
              <a:sym typeface="Calibri"/>
            </a:endParaRPr>
          </a:p>
          <a:p>
            <a:pPr indent="0" lvl="0" marL="0" marR="0" rtl="0" algn="l">
              <a:spcBef>
                <a:spcPts val="600"/>
              </a:spcBef>
              <a:spcAft>
                <a:spcPts val="0"/>
              </a:spcAft>
              <a:buNone/>
            </a:pPr>
            <a:r>
              <a:t/>
            </a:r>
            <a:endParaRPr sz="140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44"/>
          <p:cNvPicPr preferRelativeResize="0"/>
          <p:nvPr/>
        </p:nvPicPr>
        <p:blipFill rotWithShape="1">
          <a:blip r:embed="rId3">
            <a:alphaModFix/>
          </a:blip>
          <a:srcRect b="0" l="0" r="0" t="0"/>
          <a:stretch/>
        </p:blipFill>
        <p:spPr>
          <a:xfrm>
            <a:off x="0" y="-17688"/>
            <a:ext cx="12192000" cy="6984451"/>
          </a:xfrm>
          <a:prstGeom prst="rect">
            <a:avLst/>
          </a:prstGeom>
          <a:noFill/>
          <a:ln>
            <a:noFill/>
          </a:ln>
        </p:spPr>
      </p:pic>
      <p:sp>
        <p:nvSpPr>
          <p:cNvPr id="285" name="Google Shape;285;p44"/>
          <p:cNvSpPr/>
          <p:nvPr/>
        </p:nvSpPr>
        <p:spPr>
          <a:xfrm>
            <a:off x="0" y="2"/>
            <a:ext cx="12192000" cy="6984451"/>
          </a:xfrm>
          <a:prstGeom prst="rect">
            <a:avLst/>
          </a:prstGeom>
          <a:gradFill>
            <a:gsLst>
              <a:gs pos="0">
                <a:srgbClr val="244072">
                  <a:alpha val="67843"/>
                </a:srgbClr>
              </a:gs>
              <a:gs pos="79000">
                <a:srgbClr val="002060"/>
              </a:gs>
              <a:gs pos="100000">
                <a:srgbClr val="00206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86" name="Google Shape;286;p44"/>
          <p:cNvSpPr txBox="1"/>
          <p:nvPr>
            <p:ph type="title"/>
          </p:nvPr>
        </p:nvSpPr>
        <p:spPr>
          <a:xfrm>
            <a:off x="237391" y="93621"/>
            <a:ext cx="8077200" cy="68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alibri"/>
              <a:buNone/>
            </a:pPr>
            <a:r>
              <a:rPr lang="en-US"/>
              <a:t>Phase 4A: Carnevale</a:t>
            </a:r>
            <a:endParaRPr/>
          </a:p>
        </p:txBody>
      </p:sp>
      <p:sp>
        <p:nvSpPr>
          <p:cNvPr id="287" name="Google Shape;287;p44"/>
          <p:cNvSpPr txBox="1"/>
          <p:nvPr/>
        </p:nvSpPr>
        <p:spPr>
          <a:xfrm>
            <a:off x="237391" y="706983"/>
            <a:ext cx="11289324" cy="69865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B3C6E7"/>
                </a:solidFill>
                <a:latin typeface="Calibri"/>
                <a:ea typeface="Calibri"/>
                <a:cs typeface="Calibri"/>
                <a:sym typeface="Calibri"/>
              </a:rPr>
              <a:t>Snapshot: </a:t>
            </a:r>
            <a:endParaRPr/>
          </a:p>
          <a:p>
            <a:pPr indent="-457200" lvl="0" marL="457200" marR="0" rtl="0" algn="l">
              <a:spcBef>
                <a:spcPts val="600"/>
              </a:spcBef>
              <a:spcAft>
                <a:spcPts val="0"/>
              </a:spcAft>
              <a:buClr>
                <a:srgbClr val="FFFF00"/>
              </a:buClr>
              <a:buSzPts val="1600"/>
              <a:buFont typeface="Calibri"/>
              <a:buAutoNum type="arabicPeriod"/>
            </a:pPr>
            <a:r>
              <a:rPr b="1" lang="en-US" sz="1600">
                <a:solidFill>
                  <a:srgbClr val="FFFF00"/>
                </a:solidFill>
                <a:latin typeface="Calibri"/>
                <a:ea typeface="Calibri"/>
                <a:cs typeface="Calibri"/>
                <a:sym typeface="Calibri"/>
              </a:rPr>
              <a:t>Design: </a:t>
            </a:r>
            <a:r>
              <a:rPr b="1" lang="en-US" sz="1600">
                <a:solidFill>
                  <a:srgbClr val="FFFFFF"/>
                </a:solidFill>
                <a:latin typeface="Calibri"/>
                <a:ea typeface="Calibri"/>
                <a:cs typeface="Calibri"/>
                <a:sym typeface="Calibri"/>
              </a:rPr>
              <a:t>Project is being studied for conversion from current enrollment model to a combined Carnevale/Del Sesto Pre-K-8 campus model; Building has major settlement issues affecting structural and other building systems;</a:t>
            </a:r>
            <a:endParaRPr/>
          </a:p>
          <a:p>
            <a:pPr indent="0" lvl="0" marL="0" marR="0" rtl="0" algn="l">
              <a:spcBef>
                <a:spcPts val="600"/>
              </a:spcBef>
              <a:spcAft>
                <a:spcPts val="0"/>
              </a:spcAft>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Logistics: </a:t>
            </a:r>
            <a:r>
              <a:rPr b="1" lang="en-US" sz="1600">
                <a:solidFill>
                  <a:srgbClr val="FFFFFF"/>
                </a:solidFill>
                <a:latin typeface="Calibri"/>
                <a:ea typeface="Calibri"/>
                <a:cs typeface="Calibri"/>
                <a:sym typeface="Calibri"/>
              </a:rPr>
              <a:t>Project is dependent on swing space availability for any major work; ‘summer slam’ projects would not be advised for cost/schedule implications</a:t>
            </a:r>
            <a:endParaRPr/>
          </a:p>
          <a:p>
            <a:pPr indent="-355600" lvl="0" marL="457200" marR="0" rtl="0" algn="l">
              <a:spcBef>
                <a:spcPts val="600"/>
              </a:spcBef>
              <a:spcAft>
                <a:spcPts val="0"/>
              </a:spcAft>
              <a:buClr>
                <a:schemeClr val="dk1"/>
              </a:buClr>
              <a:buSzPts val="1600"/>
              <a:buFont typeface="Noto Sans Symbols"/>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Schedule: </a:t>
            </a:r>
            <a:r>
              <a:rPr b="1" lang="en-US" sz="1600">
                <a:solidFill>
                  <a:srgbClr val="FFFFFF"/>
                </a:solidFill>
                <a:latin typeface="Calibri"/>
                <a:ea typeface="Calibri"/>
                <a:cs typeface="Calibri"/>
                <a:sym typeface="Calibri"/>
              </a:rPr>
              <a:t>Target start is 7/1/2027; construction duration dependent on project selection.</a:t>
            </a:r>
            <a:endParaRPr/>
          </a:p>
          <a:p>
            <a:pPr indent="0" lvl="0" marL="0" marR="0" rtl="0" algn="l">
              <a:spcBef>
                <a:spcPts val="600"/>
              </a:spcBef>
              <a:spcAft>
                <a:spcPts val="0"/>
              </a:spcAft>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Environmental: </a:t>
            </a:r>
            <a:r>
              <a:rPr b="1" lang="en-US" sz="1600">
                <a:solidFill>
                  <a:schemeClr val="lt1"/>
                </a:solidFill>
                <a:latin typeface="Calibri"/>
                <a:ea typeface="Calibri"/>
                <a:cs typeface="Calibri"/>
                <a:sym typeface="Calibri"/>
              </a:rPr>
              <a:t>Site has environmental monitoring – will include a cost premium for any work required ‘in-ground’</a:t>
            </a:r>
            <a:endParaRPr/>
          </a:p>
          <a:p>
            <a:pPr indent="0" lvl="0" marL="0" marR="0" rtl="0" algn="l">
              <a:spcBef>
                <a:spcPts val="600"/>
              </a:spcBef>
              <a:spcAft>
                <a:spcPts val="0"/>
              </a:spcAft>
              <a:buNone/>
            </a:pPr>
            <a:r>
              <a:t/>
            </a:r>
            <a:endParaRPr b="1" sz="1600">
              <a:solidFill>
                <a:schemeClr val="lt1"/>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Site: </a:t>
            </a:r>
            <a:r>
              <a:rPr b="1" lang="en-US" sz="1600">
                <a:solidFill>
                  <a:schemeClr val="lt1"/>
                </a:solidFill>
                <a:latin typeface="Calibri"/>
                <a:ea typeface="Calibri"/>
                <a:cs typeface="Calibri"/>
                <a:sym typeface="Calibri"/>
              </a:rPr>
              <a:t>Site work will be required to address settlement issues</a:t>
            </a:r>
            <a:endParaRPr/>
          </a:p>
          <a:p>
            <a:pPr indent="0" lvl="0" marL="0" marR="0" rtl="0" algn="l">
              <a:spcBef>
                <a:spcPts val="600"/>
              </a:spcBef>
              <a:spcAft>
                <a:spcPts val="0"/>
              </a:spcAft>
              <a:buNone/>
            </a:pPr>
            <a:r>
              <a:t/>
            </a:r>
            <a:endParaRPr b="1" sz="1600">
              <a:solidFill>
                <a:schemeClr val="lt1"/>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Budget: </a:t>
            </a:r>
            <a:r>
              <a:rPr b="1" lang="en-US" sz="1600">
                <a:solidFill>
                  <a:srgbClr val="FFFFFF"/>
                </a:solidFill>
                <a:latin typeface="Calibri"/>
                <a:ea typeface="Calibri"/>
                <a:cs typeface="Calibri"/>
                <a:sym typeface="Calibri"/>
              </a:rPr>
              <a:t>Approved MOA is $13M; Requirements of structural work and associated civil work will bring tremendous pressure on project budget, potentially limiting ability to prioritize further projects during this phase.</a:t>
            </a:r>
            <a:endParaRPr/>
          </a:p>
          <a:p>
            <a:pPr indent="0" lvl="0" marL="0" marR="0" rtl="0" algn="l">
              <a:spcBef>
                <a:spcPts val="600"/>
              </a:spcBef>
              <a:spcAft>
                <a:spcPts val="0"/>
              </a:spcAft>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Historical: </a:t>
            </a:r>
            <a:r>
              <a:rPr b="1" lang="en-US" sz="1600">
                <a:solidFill>
                  <a:srgbClr val="FFFFFF"/>
                </a:solidFill>
                <a:latin typeface="Calibri"/>
                <a:ea typeface="Calibri"/>
                <a:cs typeface="Calibri"/>
                <a:sym typeface="Calibri"/>
              </a:rPr>
              <a:t>No concern at this time; outreach has been ongoing.</a:t>
            </a:r>
            <a:endParaRPr/>
          </a:p>
          <a:p>
            <a:pPr indent="-355600" lvl="0" marL="457200" marR="0" rtl="0" algn="l">
              <a:spcBef>
                <a:spcPts val="600"/>
              </a:spcBef>
              <a:spcAft>
                <a:spcPts val="0"/>
              </a:spcAft>
              <a:buClr>
                <a:schemeClr val="dk1"/>
              </a:buClr>
              <a:buSzPts val="1600"/>
              <a:buFont typeface="Noto Sans Symbols"/>
              <a:buNone/>
            </a:pPr>
            <a:r>
              <a:t/>
            </a:r>
            <a:endParaRPr b="1" sz="1600">
              <a:solidFill>
                <a:srgbClr val="FFFFFF"/>
              </a:solidFill>
              <a:latin typeface="Calibri"/>
              <a:ea typeface="Calibri"/>
              <a:cs typeface="Calibri"/>
              <a:sym typeface="Calibri"/>
            </a:endParaRPr>
          </a:p>
          <a:p>
            <a:pPr indent="-355600" lvl="0" marL="457200" marR="0" rtl="0" algn="l">
              <a:spcBef>
                <a:spcPts val="600"/>
              </a:spcBef>
              <a:spcAft>
                <a:spcPts val="0"/>
              </a:spcAft>
              <a:buClr>
                <a:schemeClr val="dk1"/>
              </a:buClr>
              <a:buSzPts val="1600"/>
              <a:buFont typeface="Calibri"/>
              <a:buNone/>
            </a:pPr>
            <a:r>
              <a:t/>
            </a:r>
            <a:endParaRPr b="1" sz="1600">
              <a:solidFill>
                <a:srgbClr val="FFFFFF"/>
              </a:solidFill>
              <a:latin typeface="Calibri"/>
              <a:ea typeface="Calibri"/>
              <a:cs typeface="Calibri"/>
              <a:sym typeface="Calibri"/>
            </a:endParaRPr>
          </a:p>
          <a:p>
            <a:pPr indent="-355600" lvl="0" marL="457200" marR="0" rtl="0" algn="l">
              <a:spcBef>
                <a:spcPts val="600"/>
              </a:spcBef>
              <a:spcAft>
                <a:spcPts val="0"/>
              </a:spcAft>
              <a:buClr>
                <a:schemeClr val="dk1"/>
              </a:buClr>
              <a:buSzPts val="1600"/>
              <a:buFont typeface="Calibri"/>
              <a:buNone/>
            </a:pPr>
            <a:r>
              <a:t/>
            </a:r>
            <a:endParaRPr b="1" sz="1600">
              <a:solidFill>
                <a:srgbClr val="FFFFFF"/>
              </a:solidFill>
              <a:latin typeface="Calibri"/>
              <a:ea typeface="Calibri"/>
              <a:cs typeface="Calibri"/>
              <a:sym typeface="Calibri"/>
            </a:endParaRPr>
          </a:p>
          <a:p>
            <a:pPr indent="-355600" lvl="0" marL="457200" marR="0" rtl="0" algn="l">
              <a:spcBef>
                <a:spcPts val="600"/>
              </a:spcBef>
              <a:spcAft>
                <a:spcPts val="0"/>
              </a:spcAft>
              <a:buClr>
                <a:schemeClr val="dk1"/>
              </a:buClr>
              <a:buSzPts val="1600"/>
              <a:buFont typeface="Calibri"/>
              <a:buNone/>
            </a:pPr>
            <a:r>
              <a:t/>
            </a:r>
            <a:endParaRPr b="1" sz="1600">
              <a:solidFill>
                <a:srgbClr val="FFFFFF"/>
              </a:solidFill>
              <a:latin typeface="Calibri"/>
              <a:ea typeface="Calibri"/>
              <a:cs typeface="Calibri"/>
              <a:sym typeface="Calibri"/>
            </a:endParaRPr>
          </a:p>
          <a:p>
            <a:pPr indent="0" lvl="0" marL="0" marR="0" rtl="0" algn="l">
              <a:spcBef>
                <a:spcPts val="600"/>
              </a:spcBef>
              <a:spcAft>
                <a:spcPts val="0"/>
              </a:spcAft>
              <a:buNone/>
            </a:pPr>
            <a:r>
              <a:t/>
            </a:r>
            <a:endParaRPr sz="1400">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45"/>
          <p:cNvPicPr preferRelativeResize="0"/>
          <p:nvPr/>
        </p:nvPicPr>
        <p:blipFill rotWithShape="1">
          <a:blip r:embed="rId3">
            <a:alphaModFix/>
          </a:blip>
          <a:srcRect b="0" l="0" r="0" t="0"/>
          <a:stretch/>
        </p:blipFill>
        <p:spPr>
          <a:xfrm>
            <a:off x="0" y="-17688"/>
            <a:ext cx="12192000" cy="6984451"/>
          </a:xfrm>
          <a:prstGeom prst="rect">
            <a:avLst/>
          </a:prstGeom>
          <a:noFill/>
          <a:ln>
            <a:noFill/>
          </a:ln>
        </p:spPr>
      </p:pic>
      <p:sp>
        <p:nvSpPr>
          <p:cNvPr id="294" name="Google Shape;294;p45"/>
          <p:cNvSpPr/>
          <p:nvPr/>
        </p:nvSpPr>
        <p:spPr>
          <a:xfrm>
            <a:off x="0" y="2"/>
            <a:ext cx="12192000" cy="6984451"/>
          </a:xfrm>
          <a:prstGeom prst="rect">
            <a:avLst/>
          </a:prstGeom>
          <a:gradFill>
            <a:gsLst>
              <a:gs pos="0">
                <a:srgbClr val="244072">
                  <a:alpha val="67843"/>
                </a:srgbClr>
              </a:gs>
              <a:gs pos="79000">
                <a:srgbClr val="002060"/>
              </a:gs>
              <a:gs pos="100000">
                <a:srgbClr val="00206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95" name="Google Shape;295;p45"/>
          <p:cNvSpPr txBox="1"/>
          <p:nvPr>
            <p:ph type="title"/>
          </p:nvPr>
        </p:nvSpPr>
        <p:spPr>
          <a:xfrm>
            <a:off x="237391" y="93621"/>
            <a:ext cx="8077200" cy="68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alibri"/>
              <a:buNone/>
            </a:pPr>
            <a:r>
              <a:rPr lang="en-US"/>
              <a:t>Phase 4A: Hope High School</a:t>
            </a:r>
            <a:endParaRPr/>
          </a:p>
        </p:txBody>
      </p:sp>
      <p:sp>
        <p:nvSpPr>
          <p:cNvPr id="296" name="Google Shape;296;p45"/>
          <p:cNvSpPr txBox="1"/>
          <p:nvPr/>
        </p:nvSpPr>
        <p:spPr>
          <a:xfrm>
            <a:off x="237391" y="706983"/>
            <a:ext cx="11289324" cy="66633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B3C6E7"/>
                </a:solidFill>
                <a:latin typeface="Calibri"/>
                <a:ea typeface="Calibri"/>
                <a:cs typeface="Calibri"/>
                <a:sym typeface="Calibri"/>
              </a:rPr>
              <a:t>Snapshot: </a:t>
            </a:r>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Design: </a:t>
            </a:r>
            <a:r>
              <a:rPr b="1" lang="en-US" sz="1600">
                <a:solidFill>
                  <a:schemeClr val="lt1"/>
                </a:solidFill>
                <a:latin typeface="Calibri"/>
                <a:ea typeface="Calibri"/>
                <a:cs typeface="Calibri"/>
                <a:sym typeface="Calibri"/>
              </a:rPr>
              <a:t>Enrollment model remains unchanged; Project will seek to address both ‘Warm, Safe, &amp; Dry’ projects, as well as Educational Programming spaces. Current priorities include addressing thermal comfort, completing code upgrades, and student centered educational programming spaces</a:t>
            </a:r>
            <a:endParaRPr/>
          </a:p>
          <a:p>
            <a:pPr indent="-355600" lvl="0" marL="457200" marR="0" rtl="0" algn="l">
              <a:spcBef>
                <a:spcPts val="600"/>
              </a:spcBef>
              <a:spcAft>
                <a:spcPts val="0"/>
              </a:spcAft>
              <a:buClr>
                <a:schemeClr val="dk1"/>
              </a:buClr>
              <a:buSzPts val="1600"/>
              <a:buFont typeface="Noto Sans Symbols"/>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Logistics: </a:t>
            </a:r>
            <a:r>
              <a:rPr b="1" lang="en-US" sz="1600">
                <a:solidFill>
                  <a:srgbClr val="FFFFFF"/>
                </a:solidFill>
                <a:latin typeface="Calibri"/>
                <a:ea typeface="Calibri"/>
                <a:cs typeface="Calibri"/>
                <a:sym typeface="Calibri"/>
              </a:rPr>
              <a:t>Project has opportunities to sequence work while school is in session, providing more value/reduced timelines</a:t>
            </a:r>
            <a:endParaRPr/>
          </a:p>
          <a:p>
            <a:pPr indent="0" lvl="0" marL="0" marR="0" rtl="0" algn="l">
              <a:spcBef>
                <a:spcPts val="600"/>
              </a:spcBef>
              <a:spcAft>
                <a:spcPts val="0"/>
              </a:spcAft>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Schedule: </a:t>
            </a:r>
            <a:r>
              <a:rPr b="1" lang="en-US" sz="1600">
                <a:solidFill>
                  <a:srgbClr val="FFFFFF"/>
                </a:solidFill>
                <a:latin typeface="Calibri"/>
                <a:ea typeface="Calibri"/>
                <a:cs typeface="Calibri"/>
                <a:sym typeface="Calibri"/>
              </a:rPr>
              <a:t>Tentative start of 3/1/27; 18-month construction duration</a:t>
            </a:r>
            <a:endParaRPr/>
          </a:p>
          <a:p>
            <a:pPr indent="0" lvl="0" marL="0" marR="0" rtl="0" algn="l">
              <a:spcBef>
                <a:spcPts val="600"/>
              </a:spcBef>
              <a:spcAft>
                <a:spcPts val="0"/>
              </a:spcAft>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Environmental: </a:t>
            </a:r>
            <a:r>
              <a:rPr b="1" lang="en-US" sz="1600">
                <a:solidFill>
                  <a:schemeClr val="lt1"/>
                </a:solidFill>
                <a:latin typeface="Calibri"/>
                <a:ea typeface="Calibri"/>
                <a:cs typeface="Calibri"/>
                <a:sym typeface="Calibri"/>
              </a:rPr>
              <a:t>Hazardous materials present, but do not pose any risk in state/location.</a:t>
            </a:r>
            <a:endParaRPr/>
          </a:p>
          <a:p>
            <a:pPr indent="0" lvl="0" marL="0" marR="0" rtl="0" algn="l">
              <a:spcBef>
                <a:spcPts val="600"/>
              </a:spcBef>
              <a:spcAft>
                <a:spcPts val="0"/>
              </a:spcAft>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Site: </a:t>
            </a:r>
            <a:r>
              <a:rPr b="1" lang="en-US" sz="1600">
                <a:solidFill>
                  <a:srgbClr val="FFFFFF"/>
                </a:solidFill>
                <a:latin typeface="Calibri"/>
                <a:ea typeface="Calibri"/>
                <a:cs typeface="Calibri"/>
                <a:sym typeface="Calibri"/>
              </a:rPr>
              <a:t>No major scope identified.</a:t>
            </a:r>
            <a:endParaRPr/>
          </a:p>
          <a:p>
            <a:pPr indent="0" lvl="0" marL="0" marR="0" rtl="0" algn="l">
              <a:spcBef>
                <a:spcPts val="600"/>
              </a:spcBef>
              <a:spcAft>
                <a:spcPts val="0"/>
              </a:spcAft>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Budget: </a:t>
            </a:r>
            <a:r>
              <a:rPr b="1" lang="en-US" sz="1600">
                <a:solidFill>
                  <a:srgbClr val="FFFFFF"/>
                </a:solidFill>
                <a:latin typeface="Calibri"/>
                <a:ea typeface="Calibri"/>
                <a:cs typeface="Calibri"/>
                <a:sym typeface="Calibri"/>
              </a:rPr>
              <a:t>Full renovation (all identified scope) is $75M; Approved MOA is $25M; May be MOA realignment to increase scope depending on project selection.</a:t>
            </a:r>
            <a:endParaRPr/>
          </a:p>
          <a:p>
            <a:pPr indent="-355600" lvl="0" marL="457200" marR="0" rtl="0" algn="l">
              <a:spcBef>
                <a:spcPts val="600"/>
              </a:spcBef>
              <a:spcAft>
                <a:spcPts val="0"/>
              </a:spcAft>
              <a:buClr>
                <a:schemeClr val="dk1"/>
              </a:buClr>
              <a:buSzPts val="1600"/>
              <a:buFont typeface="Noto Sans Symbols"/>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Historical: </a:t>
            </a:r>
            <a:r>
              <a:rPr b="1" lang="en-US" sz="1600">
                <a:solidFill>
                  <a:srgbClr val="FFFFFF"/>
                </a:solidFill>
                <a:latin typeface="Calibri"/>
                <a:ea typeface="Calibri"/>
                <a:cs typeface="Calibri"/>
                <a:sym typeface="Calibri"/>
              </a:rPr>
              <a:t>Location is under jurisdiction; select scopes of work may require Historical approvals.</a:t>
            </a:r>
            <a:endParaRPr/>
          </a:p>
          <a:p>
            <a:pPr indent="-355600" lvl="0" marL="457200" marR="0" rtl="0" algn="l">
              <a:spcBef>
                <a:spcPts val="600"/>
              </a:spcBef>
              <a:spcAft>
                <a:spcPts val="0"/>
              </a:spcAft>
              <a:buClr>
                <a:schemeClr val="dk1"/>
              </a:buClr>
              <a:buSzPts val="1600"/>
              <a:buFont typeface="Calibri"/>
              <a:buNone/>
            </a:pPr>
            <a:r>
              <a:t/>
            </a:r>
            <a:endParaRPr b="1" sz="1600">
              <a:solidFill>
                <a:srgbClr val="FFFFFF"/>
              </a:solidFill>
              <a:latin typeface="Calibri"/>
              <a:ea typeface="Calibri"/>
              <a:cs typeface="Calibri"/>
              <a:sym typeface="Calibri"/>
            </a:endParaRPr>
          </a:p>
          <a:p>
            <a:pPr indent="-355600" lvl="0" marL="457200" marR="0" rtl="0" algn="l">
              <a:spcBef>
                <a:spcPts val="600"/>
              </a:spcBef>
              <a:spcAft>
                <a:spcPts val="0"/>
              </a:spcAft>
              <a:buClr>
                <a:schemeClr val="dk1"/>
              </a:buClr>
              <a:buSzPts val="1600"/>
              <a:buFont typeface="Calibri"/>
              <a:buNone/>
            </a:pPr>
            <a:r>
              <a:t/>
            </a:r>
            <a:endParaRPr b="1" sz="1600">
              <a:solidFill>
                <a:srgbClr val="FFFFFF"/>
              </a:solidFill>
              <a:latin typeface="Calibri"/>
              <a:ea typeface="Calibri"/>
              <a:cs typeface="Calibri"/>
              <a:sym typeface="Calibri"/>
            </a:endParaRPr>
          </a:p>
          <a:p>
            <a:pPr indent="-355600" lvl="0" marL="457200" marR="0" rtl="0" algn="l">
              <a:spcBef>
                <a:spcPts val="600"/>
              </a:spcBef>
              <a:spcAft>
                <a:spcPts val="0"/>
              </a:spcAft>
              <a:buClr>
                <a:schemeClr val="dk1"/>
              </a:buClr>
              <a:buSzPts val="1600"/>
              <a:buFont typeface="Calibri"/>
              <a:buNone/>
            </a:pPr>
            <a:r>
              <a:t/>
            </a:r>
            <a:endParaRPr b="1" sz="1600">
              <a:solidFill>
                <a:srgbClr val="FFFFFF"/>
              </a:solidFill>
              <a:latin typeface="Calibri"/>
              <a:ea typeface="Calibri"/>
              <a:cs typeface="Calibri"/>
              <a:sym typeface="Calibri"/>
            </a:endParaRPr>
          </a:p>
          <a:p>
            <a:pPr indent="0" lvl="0" marL="0" marR="0" rtl="0" algn="l">
              <a:spcBef>
                <a:spcPts val="600"/>
              </a:spcBef>
              <a:spcAft>
                <a:spcPts val="0"/>
              </a:spcAft>
              <a:buNone/>
            </a:pPr>
            <a:r>
              <a:t/>
            </a:r>
            <a:endParaRPr sz="1400">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46"/>
          <p:cNvPicPr preferRelativeResize="0"/>
          <p:nvPr/>
        </p:nvPicPr>
        <p:blipFill rotWithShape="1">
          <a:blip r:embed="rId3">
            <a:alphaModFix/>
          </a:blip>
          <a:srcRect b="0" l="0" r="0" t="0"/>
          <a:stretch/>
        </p:blipFill>
        <p:spPr>
          <a:xfrm>
            <a:off x="0" y="-17688"/>
            <a:ext cx="12192000" cy="6984451"/>
          </a:xfrm>
          <a:prstGeom prst="rect">
            <a:avLst/>
          </a:prstGeom>
          <a:noFill/>
          <a:ln>
            <a:noFill/>
          </a:ln>
        </p:spPr>
      </p:pic>
      <p:sp>
        <p:nvSpPr>
          <p:cNvPr id="303" name="Google Shape;303;p46"/>
          <p:cNvSpPr/>
          <p:nvPr/>
        </p:nvSpPr>
        <p:spPr>
          <a:xfrm>
            <a:off x="0" y="2"/>
            <a:ext cx="12192000" cy="6984451"/>
          </a:xfrm>
          <a:prstGeom prst="rect">
            <a:avLst/>
          </a:prstGeom>
          <a:gradFill>
            <a:gsLst>
              <a:gs pos="0">
                <a:srgbClr val="244072">
                  <a:alpha val="67843"/>
                </a:srgbClr>
              </a:gs>
              <a:gs pos="79000">
                <a:srgbClr val="002060"/>
              </a:gs>
              <a:gs pos="100000">
                <a:srgbClr val="00206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304" name="Google Shape;304;p46"/>
          <p:cNvSpPr txBox="1"/>
          <p:nvPr>
            <p:ph type="title"/>
          </p:nvPr>
        </p:nvSpPr>
        <p:spPr>
          <a:xfrm>
            <a:off x="237391" y="93621"/>
            <a:ext cx="8077200" cy="68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alibri"/>
              <a:buNone/>
            </a:pPr>
            <a:r>
              <a:rPr lang="en-US"/>
              <a:t>Phase 4A: Del Sesto</a:t>
            </a:r>
            <a:endParaRPr/>
          </a:p>
        </p:txBody>
      </p:sp>
      <p:sp>
        <p:nvSpPr>
          <p:cNvPr id="305" name="Google Shape;305;p46"/>
          <p:cNvSpPr txBox="1"/>
          <p:nvPr/>
        </p:nvSpPr>
        <p:spPr>
          <a:xfrm>
            <a:off x="237391" y="706983"/>
            <a:ext cx="11289324" cy="71558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B3C6E7"/>
                </a:solidFill>
                <a:latin typeface="Calibri"/>
                <a:ea typeface="Calibri"/>
                <a:cs typeface="Calibri"/>
                <a:sym typeface="Calibri"/>
              </a:rPr>
              <a:t>Snapshot: </a:t>
            </a:r>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Design: </a:t>
            </a:r>
            <a:r>
              <a:rPr b="1" lang="en-US" sz="1600">
                <a:solidFill>
                  <a:srgbClr val="FFFFFF"/>
                </a:solidFill>
                <a:latin typeface="Calibri"/>
                <a:ea typeface="Calibri"/>
                <a:cs typeface="Calibri"/>
                <a:sym typeface="Calibri"/>
              </a:rPr>
              <a:t>Project is being studied for conversion from current enrollment model to a combined Carnevale/Del Sesto Pre-K-8 campus  model; Building has ‘excess capacity’ – opportunities to provide educational spaces without increasing the building footprint. Major projects to be considered include conversion of underutilized spaces to ed programming areas (locker rooms), interior finishes, space reconfiguration, security film, and the replacement of portions of the HVAC systems</a:t>
            </a:r>
            <a:endParaRPr/>
          </a:p>
          <a:p>
            <a:pPr indent="0" lvl="0" marL="0" marR="0" rtl="0" algn="l">
              <a:spcBef>
                <a:spcPts val="600"/>
              </a:spcBef>
              <a:spcAft>
                <a:spcPts val="0"/>
              </a:spcAft>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Logistics: </a:t>
            </a:r>
            <a:r>
              <a:rPr b="1" lang="en-US" sz="1600">
                <a:solidFill>
                  <a:srgbClr val="FFFFFF"/>
                </a:solidFill>
                <a:latin typeface="Calibri"/>
                <a:ea typeface="Calibri"/>
                <a:cs typeface="Calibri"/>
                <a:sym typeface="Calibri"/>
              </a:rPr>
              <a:t>Project is dependent on swing space availability for any major work; will require coordination across multiple design/build teams</a:t>
            </a:r>
            <a:endParaRPr/>
          </a:p>
          <a:p>
            <a:pPr indent="0" lvl="0" marL="0" marR="0" rtl="0" algn="l">
              <a:spcBef>
                <a:spcPts val="600"/>
              </a:spcBef>
              <a:spcAft>
                <a:spcPts val="0"/>
              </a:spcAft>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Schedule: </a:t>
            </a:r>
            <a:r>
              <a:rPr b="1" lang="en-US" sz="1600">
                <a:solidFill>
                  <a:srgbClr val="FFFFFF"/>
                </a:solidFill>
                <a:latin typeface="Calibri"/>
                <a:ea typeface="Calibri"/>
                <a:cs typeface="Calibri"/>
                <a:sym typeface="Calibri"/>
              </a:rPr>
              <a:t>Target start is 7/1/2027; 24-month construction duration</a:t>
            </a:r>
            <a:endParaRPr/>
          </a:p>
          <a:p>
            <a:pPr indent="0" lvl="0" marL="0" marR="0" rtl="0" algn="l">
              <a:spcBef>
                <a:spcPts val="600"/>
              </a:spcBef>
              <a:spcAft>
                <a:spcPts val="0"/>
              </a:spcAft>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Environmental: </a:t>
            </a:r>
            <a:r>
              <a:rPr b="1" lang="en-US" sz="1600">
                <a:solidFill>
                  <a:srgbClr val="FFFFFF"/>
                </a:solidFill>
                <a:latin typeface="Calibri"/>
                <a:ea typeface="Calibri"/>
                <a:cs typeface="Calibri"/>
                <a:sym typeface="Calibri"/>
              </a:rPr>
              <a:t>Site has environmental monitoring – will include a cost premium for any work required ‘in-ground’</a:t>
            </a:r>
            <a:endParaRPr/>
          </a:p>
          <a:p>
            <a:pPr indent="0" lvl="0" marL="0" marR="0" rtl="0" algn="l">
              <a:spcBef>
                <a:spcPts val="600"/>
              </a:spcBef>
              <a:spcAft>
                <a:spcPts val="0"/>
              </a:spcAft>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Site: Site </a:t>
            </a:r>
            <a:r>
              <a:rPr b="1" lang="en-US" sz="1600">
                <a:solidFill>
                  <a:schemeClr val="lt1"/>
                </a:solidFill>
                <a:latin typeface="Calibri"/>
                <a:ea typeface="Calibri"/>
                <a:cs typeface="Calibri"/>
                <a:sym typeface="Calibri"/>
              </a:rPr>
              <a:t>Improvements may be required – see environmental.</a:t>
            </a:r>
            <a:endParaRPr/>
          </a:p>
          <a:p>
            <a:pPr indent="0" lvl="0" marL="0" marR="0" rtl="0" algn="l">
              <a:spcBef>
                <a:spcPts val="600"/>
              </a:spcBef>
              <a:spcAft>
                <a:spcPts val="0"/>
              </a:spcAft>
              <a:buNone/>
            </a:pPr>
            <a:r>
              <a:t/>
            </a:r>
            <a:endParaRPr b="1" sz="1600">
              <a:solidFill>
                <a:schemeClr val="lt1"/>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Budget: </a:t>
            </a:r>
            <a:r>
              <a:rPr b="1" lang="en-US" sz="1600">
                <a:solidFill>
                  <a:srgbClr val="FFFFFF"/>
                </a:solidFill>
                <a:latin typeface="Calibri"/>
                <a:ea typeface="Calibri"/>
                <a:cs typeface="Calibri"/>
                <a:sym typeface="Calibri"/>
              </a:rPr>
              <a:t>Approved MOA is $11.5M; Consideration of MOA realignment to increase scope depending on project selection. Current MOA does not allow for a full renovation or new build.</a:t>
            </a:r>
            <a:endParaRPr/>
          </a:p>
          <a:p>
            <a:pPr indent="-355600" lvl="0" marL="457200" marR="0" rtl="0" algn="l">
              <a:spcBef>
                <a:spcPts val="600"/>
              </a:spcBef>
              <a:spcAft>
                <a:spcPts val="0"/>
              </a:spcAft>
              <a:buClr>
                <a:schemeClr val="dk1"/>
              </a:buClr>
              <a:buSzPts val="1600"/>
              <a:buFont typeface="Noto Sans Symbols"/>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Historical: </a:t>
            </a:r>
            <a:r>
              <a:rPr b="1" lang="en-US" sz="1600">
                <a:solidFill>
                  <a:srgbClr val="FFFFFF"/>
                </a:solidFill>
                <a:latin typeface="Calibri"/>
                <a:ea typeface="Calibri"/>
                <a:cs typeface="Calibri"/>
                <a:sym typeface="Calibri"/>
              </a:rPr>
              <a:t>No concerns at this time.</a:t>
            </a:r>
            <a:endParaRPr/>
          </a:p>
          <a:p>
            <a:pPr indent="-355600" lvl="0" marL="457200" marR="0" rtl="0" algn="l">
              <a:spcBef>
                <a:spcPts val="600"/>
              </a:spcBef>
              <a:spcAft>
                <a:spcPts val="0"/>
              </a:spcAft>
              <a:buClr>
                <a:schemeClr val="dk1"/>
              </a:buClr>
              <a:buSzPts val="1600"/>
              <a:buFont typeface="Calibri"/>
              <a:buNone/>
            </a:pPr>
            <a:r>
              <a:t/>
            </a:r>
            <a:endParaRPr b="1" sz="1600">
              <a:solidFill>
                <a:srgbClr val="FFFFFF"/>
              </a:solidFill>
              <a:latin typeface="Calibri"/>
              <a:ea typeface="Calibri"/>
              <a:cs typeface="Calibri"/>
              <a:sym typeface="Calibri"/>
            </a:endParaRPr>
          </a:p>
          <a:p>
            <a:pPr indent="-355600" lvl="0" marL="457200" marR="0" rtl="0" algn="l">
              <a:spcBef>
                <a:spcPts val="600"/>
              </a:spcBef>
              <a:spcAft>
                <a:spcPts val="0"/>
              </a:spcAft>
              <a:buClr>
                <a:schemeClr val="dk1"/>
              </a:buClr>
              <a:buSzPts val="1600"/>
              <a:buFont typeface="Calibri"/>
              <a:buNone/>
            </a:pPr>
            <a:r>
              <a:t/>
            </a:r>
            <a:endParaRPr b="1" sz="1600">
              <a:solidFill>
                <a:srgbClr val="FFFFFF"/>
              </a:solidFill>
              <a:latin typeface="Calibri"/>
              <a:ea typeface="Calibri"/>
              <a:cs typeface="Calibri"/>
              <a:sym typeface="Calibri"/>
            </a:endParaRPr>
          </a:p>
          <a:p>
            <a:pPr indent="-355600" lvl="0" marL="457200" marR="0" rtl="0" algn="l">
              <a:spcBef>
                <a:spcPts val="600"/>
              </a:spcBef>
              <a:spcAft>
                <a:spcPts val="0"/>
              </a:spcAft>
              <a:buClr>
                <a:schemeClr val="dk1"/>
              </a:buClr>
              <a:buSzPts val="1600"/>
              <a:buFont typeface="Calibri"/>
              <a:buNone/>
            </a:pPr>
            <a:r>
              <a:t/>
            </a:r>
            <a:endParaRPr b="1" sz="1600">
              <a:solidFill>
                <a:srgbClr val="FFFFFF"/>
              </a:solidFill>
              <a:latin typeface="Calibri"/>
              <a:ea typeface="Calibri"/>
              <a:cs typeface="Calibri"/>
              <a:sym typeface="Calibri"/>
            </a:endParaRPr>
          </a:p>
          <a:p>
            <a:pPr indent="0" lvl="0" marL="0" marR="0" rtl="0" algn="l">
              <a:spcBef>
                <a:spcPts val="600"/>
              </a:spcBef>
              <a:spcAft>
                <a:spcPts val="0"/>
              </a:spcAft>
              <a:buNone/>
            </a:pPr>
            <a:r>
              <a:t/>
            </a:r>
            <a:endParaRPr sz="140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47"/>
          <p:cNvPicPr preferRelativeResize="0"/>
          <p:nvPr/>
        </p:nvPicPr>
        <p:blipFill rotWithShape="1">
          <a:blip r:embed="rId3">
            <a:alphaModFix/>
          </a:blip>
          <a:srcRect b="0" l="0" r="0" t="0"/>
          <a:stretch/>
        </p:blipFill>
        <p:spPr>
          <a:xfrm>
            <a:off x="0" y="-17688"/>
            <a:ext cx="12192000" cy="6984451"/>
          </a:xfrm>
          <a:prstGeom prst="rect">
            <a:avLst/>
          </a:prstGeom>
          <a:noFill/>
          <a:ln>
            <a:noFill/>
          </a:ln>
        </p:spPr>
      </p:pic>
      <p:sp>
        <p:nvSpPr>
          <p:cNvPr id="312" name="Google Shape;312;p47"/>
          <p:cNvSpPr/>
          <p:nvPr/>
        </p:nvSpPr>
        <p:spPr>
          <a:xfrm>
            <a:off x="0" y="2"/>
            <a:ext cx="12192000" cy="6984451"/>
          </a:xfrm>
          <a:prstGeom prst="rect">
            <a:avLst/>
          </a:prstGeom>
          <a:gradFill>
            <a:gsLst>
              <a:gs pos="0">
                <a:srgbClr val="244072">
                  <a:alpha val="67843"/>
                </a:srgbClr>
              </a:gs>
              <a:gs pos="79000">
                <a:srgbClr val="002060"/>
              </a:gs>
              <a:gs pos="100000">
                <a:srgbClr val="00206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313" name="Google Shape;313;p47"/>
          <p:cNvSpPr txBox="1"/>
          <p:nvPr>
            <p:ph type="title"/>
          </p:nvPr>
        </p:nvSpPr>
        <p:spPr>
          <a:xfrm>
            <a:off x="237391" y="93621"/>
            <a:ext cx="8077200" cy="68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alibri"/>
              <a:buNone/>
            </a:pPr>
            <a:r>
              <a:rPr lang="en-US"/>
              <a:t>Phase 4A: Dr. MLK Jr.</a:t>
            </a:r>
            <a:endParaRPr/>
          </a:p>
        </p:txBody>
      </p:sp>
      <p:sp>
        <p:nvSpPr>
          <p:cNvPr id="314" name="Google Shape;314;p47"/>
          <p:cNvSpPr txBox="1"/>
          <p:nvPr/>
        </p:nvSpPr>
        <p:spPr>
          <a:xfrm>
            <a:off x="237391" y="592683"/>
            <a:ext cx="11289324" cy="812530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B3C6E7"/>
                </a:solidFill>
                <a:latin typeface="Calibri"/>
                <a:ea typeface="Calibri"/>
                <a:cs typeface="Calibri"/>
                <a:sym typeface="Calibri"/>
              </a:rPr>
              <a:t>Snapshot: </a:t>
            </a:r>
            <a:endParaRPr b="1" sz="2400">
              <a:solidFill>
                <a:srgbClr val="B3C6E7"/>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Design: </a:t>
            </a:r>
            <a:r>
              <a:rPr b="1" lang="en-US" sz="1600">
                <a:solidFill>
                  <a:srgbClr val="FFFFFF"/>
                </a:solidFill>
                <a:latin typeface="Calibri"/>
                <a:ea typeface="Calibri"/>
                <a:cs typeface="Calibri"/>
                <a:sym typeface="Calibri"/>
              </a:rPr>
              <a:t>Project approved during Stage II and by City Council for a new construction, Pre-K – 5 model. District vision for PK-8 school communities prompted the project team to re-evaluate the scope against updated educational programming needs. The project team evaluated 7 major options.</a:t>
            </a:r>
            <a:endParaRPr b="1" sz="1600">
              <a:solidFill>
                <a:srgbClr val="FFFFFF"/>
              </a:solidFill>
              <a:latin typeface="Calibri"/>
              <a:ea typeface="Calibri"/>
              <a:cs typeface="Calibri"/>
              <a:sym typeface="Calibri"/>
            </a:endParaRPr>
          </a:p>
          <a:p>
            <a:pPr indent="0" lvl="0" marL="0" marR="0" rtl="0" algn="l">
              <a:spcBef>
                <a:spcPts val="600"/>
              </a:spcBef>
              <a:spcAft>
                <a:spcPts val="0"/>
              </a:spcAft>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Logistics: </a:t>
            </a:r>
            <a:r>
              <a:rPr b="1" lang="en-US" sz="1600">
                <a:solidFill>
                  <a:srgbClr val="FFFFFF"/>
                </a:solidFill>
                <a:latin typeface="Calibri"/>
                <a:ea typeface="Calibri"/>
                <a:cs typeface="Calibri"/>
                <a:sym typeface="Calibri"/>
              </a:rPr>
              <a:t>For 4 options, swing space would be a requirement; 3 options proposed to build on an adjacent lot not under care and control of the school department.</a:t>
            </a:r>
            <a:endParaRPr/>
          </a:p>
          <a:p>
            <a:pPr indent="-355600" lvl="0" marL="457200" marR="0" rtl="0" algn="l">
              <a:spcBef>
                <a:spcPts val="600"/>
              </a:spcBef>
              <a:spcAft>
                <a:spcPts val="0"/>
              </a:spcAft>
              <a:buClr>
                <a:schemeClr val="dk1"/>
              </a:buClr>
              <a:buSzPts val="1600"/>
              <a:buFont typeface="Noto Sans Symbols"/>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Schedule: </a:t>
            </a:r>
            <a:r>
              <a:rPr b="1" lang="en-US" sz="1600">
                <a:solidFill>
                  <a:srgbClr val="FFFFFF"/>
                </a:solidFill>
                <a:latin typeface="Calibri"/>
                <a:ea typeface="Calibri"/>
                <a:cs typeface="Calibri"/>
                <a:sym typeface="Calibri"/>
              </a:rPr>
              <a:t>Target start is 7/1/2027; construction duration is 24 months.</a:t>
            </a:r>
            <a:endParaRPr/>
          </a:p>
          <a:p>
            <a:pPr indent="0" lvl="0" marL="0" marR="0" rtl="0" algn="l">
              <a:spcBef>
                <a:spcPts val="600"/>
              </a:spcBef>
              <a:spcAft>
                <a:spcPts val="0"/>
              </a:spcAft>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Environmental: </a:t>
            </a:r>
            <a:r>
              <a:rPr b="1" lang="en-US" sz="1600">
                <a:solidFill>
                  <a:schemeClr val="lt1"/>
                </a:solidFill>
                <a:latin typeface="Calibri"/>
                <a:ea typeface="Calibri"/>
                <a:cs typeface="Calibri"/>
                <a:sym typeface="Calibri"/>
              </a:rPr>
              <a:t>Hazardous materials present, but do not pose any imminent risk in state/location. </a:t>
            </a:r>
            <a:endParaRPr/>
          </a:p>
          <a:p>
            <a:pPr indent="-355600" lvl="0" marL="457200" marR="0" rtl="0" algn="l">
              <a:spcBef>
                <a:spcPts val="600"/>
              </a:spcBef>
              <a:spcAft>
                <a:spcPts val="0"/>
              </a:spcAft>
              <a:buClr>
                <a:schemeClr val="dk1"/>
              </a:buClr>
              <a:buSzPts val="1600"/>
              <a:buFont typeface="Noto Sans Symbols"/>
              <a:buNone/>
            </a:pPr>
            <a:r>
              <a:t/>
            </a:r>
            <a:endParaRPr b="1" sz="1600">
              <a:solidFill>
                <a:schemeClr val="lt1"/>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Site: </a:t>
            </a:r>
            <a:r>
              <a:rPr b="1" lang="en-US" sz="1600">
                <a:solidFill>
                  <a:schemeClr val="lt1"/>
                </a:solidFill>
                <a:latin typeface="Calibri"/>
                <a:ea typeface="Calibri"/>
                <a:cs typeface="Calibri"/>
                <a:sym typeface="Calibri"/>
              </a:rPr>
              <a:t>Site work will be required for all options.</a:t>
            </a:r>
            <a:endParaRPr b="1" sz="1600">
              <a:solidFill>
                <a:schemeClr val="lt1"/>
              </a:solidFill>
              <a:latin typeface="Calibri"/>
              <a:ea typeface="Calibri"/>
              <a:cs typeface="Calibri"/>
              <a:sym typeface="Calibri"/>
            </a:endParaRPr>
          </a:p>
          <a:p>
            <a:pPr indent="-355600" lvl="0" marL="457200" marR="0" rtl="0" algn="l">
              <a:spcBef>
                <a:spcPts val="600"/>
              </a:spcBef>
              <a:spcAft>
                <a:spcPts val="0"/>
              </a:spcAft>
              <a:buClr>
                <a:schemeClr val="dk1"/>
              </a:buClr>
              <a:buSzPts val="1600"/>
              <a:buFont typeface="Noto Sans Symbols"/>
              <a:buNone/>
            </a:pPr>
            <a:r>
              <a:t/>
            </a:r>
            <a:endParaRPr b="1" sz="1600">
              <a:solidFill>
                <a:schemeClr val="lt1"/>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Budget: </a:t>
            </a:r>
            <a:r>
              <a:rPr b="1" lang="en-US" sz="1600">
                <a:solidFill>
                  <a:srgbClr val="FFFFFF"/>
                </a:solidFill>
                <a:latin typeface="Calibri"/>
                <a:ea typeface="Calibri"/>
                <a:cs typeface="Calibri"/>
                <a:sym typeface="Calibri"/>
              </a:rPr>
              <a:t>Approved MOA is $48M; MOA realignment will be required to move forward with all options.</a:t>
            </a:r>
            <a:endParaRPr/>
          </a:p>
          <a:p>
            <a:pPr indent="0" lvl="0" marL="0" marR="0" rtl="0" algn="l">
              <a:spcBef>
                <a:spcPts val="600"/>
              </a:spcBef>
              <a:spcAft>
                <a:spcPts val="0"/>
              </a:spcAft>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Historical: </a:t>
            </a:r>
            <a:r>
              <a:rPr b="1" lang="en-US" sz="1600">
                <a:solidFill>
                  <a:srgbClr val="FFFFFF"/>
                </a:solidFill>
                <a:latin typeface="Calibri"/>
                <a:ea typeface="Calibri"/>
                <a:cs typeface="Calibri"/>
                <a:sym typeface="Calibri"/>
              </a:rPr>
              <a:t>Project is not under any formal jurisdiction, but should require coordination as a best practice.</a:t>
            </a:r>
            <a:endParaRPr/>
          </a:p>
          <a:p>
            <a:pPr indent="-355600" lvl="0" marL="457200" marR="0" rtl="0" algn="l">
              <a:spcBef>
                <a:spcPts val="600"/>
              </a:spcBef>
              <a:spcAft>
                <a:spcPts val="0"/>
              </a:spcAft>
              <a:buClr>
                <a:schemeClr val="dk1"/>
              </a:buClr>
              <a:buSzPts val="1600"/>
              <a:buFont typeface="Noto Sans Symbols"/>
              <a:buNone/>
            </a:pPr>
            <a:r>
              <a:t/>
            </a:r>
            <a:endParaRPr b="1" sz="1600">
              <a:solidFill>
                <a:srgbClr val="FFFFFF"/>
              </a:solidFill>
              <a:latin typeface="Calibri"/>
              <a:ea typeface="Calibri"/>
              <a:cs typeface="Calibri"/>
              <a:sym typeface="Calibri"/>
            </a:endParaRPr>
          </a:p>
          <a:p>
            <a:pPr indent="-457200" lvl="0" marL="457200" marR="0" rtl="0" algn="l">
              <a:spcBef>
                <a:spcPts val="600"/>
              </a:spcBef>
              <a:spcAft>
                <a:spcPts val="0"/>
              </a:spcAft>
              <a:buClr>
                <a:srgbClr val="FFFF00"/>
              </a:buClr>
              <a:buSzPts val="1600"/>
              <a:buFont typeface="Noto Sans Symbols"/>
              <a:buChar char="❖"/>
            </a:pPr>
            <a:r>
              <a:rPr b="1" lang="en-US" sz="1600">
                <a:solidFill>
                  <a:srgbClr val="FFFF00"/>
                </a:solidFill>
                <a:latin typeface="Calibri"/>
                <a:ea typeface="Calibri"/>
                <a:cs typeface="Calibri"/>
                <a:sym typeface="Calibri"/>
              </a:rPr>
              <a:t>Cultural: </a:t>
            </a:r>
            <a:r>
              <a:rPr b="1" lang="en-US" sz="1600">
                <a:solidFill>
                  <a:srgbClr val="FFFFFF"/>
                </a:solidFill>
                <a:latin typeface="Calibri"/>
                <a:ea typeface="Calibri"/>
                <a:cs typeface="Calibri"/>
                <a:sym typeface="Calibri"/>
              </a:rPr>
              <a:t>Existing facility is a neighborhood resource and has strong ties to the community. Robust engagement will be required to ensure the option chosen will continue to serve </a:t>
            </a:r>
            <a:endParaRPr/>
          </a:p>
          <a:p>
            <a:pPr indent="-355600" lvl="0" marL="457200" marR="0" rtl="0" algn="l">
              <a:spcBef>
                <a:spcPts val="600"/>
              </a:spcBef>
              <a:spcAft>
                <a:spcPts val="0"/>
              </a:spcAft>
              <a:buClr>
                <a:schemeClr val="dk1"/>
              </a:buClr>
              <a:buSzPts val="1600"/>
              <a:buFont typeface="Noto Sans Symbols"/>
              <a:buNone/>
            </a:pPr>
            <a:r>
              <a:t/>
            </a:r>
            <a:endParaRPr b="1" sz="1600">
              <a:solidFill>
                <a:srgbClr val="FFFFFF"/>
              </a:solidFill>
              <a:latin typeface="Calibri"/>
              <a:ea typeface="Calibri"/>
              <a:cs typeface="Calibri"/>
              <a:sym typeface="Calibri"/>
            </a:endParaRPr>
          </a:p>
          <a:p>
            <a:pPr indent="-355600" lvl="0" marL="457200" marR="0" rtl="0" algn="l">
              <a:spcBef>
                <a:spcPts val="600"/>
              </a:spcBef>
              <a:spcAft>
                <a:spcPts val="0"/>
              </a:spcAft>
              <a:buClr>
                <a:schemeClr val="dk1"/>
              </a:buClr>
              <a:buSzPts val="1600"/>
              <a:buFont typeface="Calibri"/>
              <a:buNone/>
            </a:pPr>
            <a:r>
              <a:t/>
            </a:r>
            <a:endParaRPr b="1" sz="1600">
              <a:solidFill>
                <a:srgbClr val="FFFFFF"/>
              </a:solidFill>
              <a:latin typeface="Calibri"/>
              <a:ea typeface="Calibri"/>
              <a:cs typeface="Calibri"/>
              <a:sym typeface="Calibri"/>
            </a:endParaRPr>
          </a:p>
          <a:p>
            <a:pPr indent="-355600" lvl="0" marL="457200" marR="0" rtl="0" algn="l">
              <a:spcBef>
                <a:spcPts val="600"/>
              </a:spcBef>
              <a:spcAft>
                <a:spcPts val="0"/>
              </a:spcAft>
              <a:buClr>
                <a:schemeClr val="dk1"/>
              </a:buClr>
              <a:buSzPts val="1600"/>
              <a:buFont typeface="Calibri"/>
              <a:buNone/>
            </a:pPr>
            <a:r>
              <a:t/>
            </a:r>
            <a:endParaRPr b="1" sz="1600">
              <a:solidFill>
                <a:srgbClr val="FFFFFF"/>
              </a:solidFill>
              <a:latin typeface="Calibri"/>
              <a:ea typeface="Calibri"/>
              <a:cs typeface="Calibri"/>
              <a:sym typeface="Calibri"/>
            </a:endParaRPr>
          </a:p>
          <a:p>
            <a:pPr indent="-355600" lvl="0" marL="457200" marR="0" rtl="0" algn="l">
              <a:spcBef>
                <a:spcPts val="600"/>
              </a:spcBef>
              <a:spcAft>
                <a:spcPts val="0"/>
              </a:spcAft>
              <a:buClr>
                <a:schemeClr val="dk1"/>
              </a:buClr>
              <a:buSzPts val="1600"/>
              <a:buFont typeface="Calibri"/>
              <a:buNone/>
            </a:pPr>
            <a:r>
              <a:t/>
            </a:r>
            <a:endParaRPr b="1" sz="1600">
              <a:solidFill>
                <a:srgbClr val="FFFFFF"/>
              </a:solidFill>
              <a:latin typeface="Calibri"/>
              <a:ea typeface="Calibri"/>
              <a:cs typeface="Calibri"/>
              <a:sym typeface="Calibri"/>
            </a:endParaRPr>
          </a:p>
          <a:p>
            <a:pPr indent="0" lvl="0" marL="0" marR="0" rtl="0" algn="l">
              <a:spcBef>
                <a:spcPts val="600"/>
              </a:spcBef>
              <a:spcAft>
                <a:spcPts val="0"/>
              </a:spcAft>
              <a:buNone/>
            </a:pPr>
            <a:r>
              <a:t/>
            </a:r>
            <a:endParaRPr sz="1400">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4072">
                <a:alpha val="67843"/>
              </a:srgbClr>
            </a:gs>
            <a:gs pos="79000">
              <a:srgbClr val="002060"/>
            </a:gs>
            <a:gs pos="100000">
              <a:srgbClr val="002060"/>
            </a:gs>
          </a:gsLst>
          <a:path path="circle">
            <a:fillToRect b="0%" l="0%" r="100%" t="100%"/>
          </a:path>
          <a:tileRect b="-100%" l="-100%" r="0%" t="0%"/>
        </a:gradFill>
      </p:bgPr>
    </p:bg>
    <p:spTree>
      <p:nvGrpSpPr>
        <p:cNvPr id="319" name="Shape 319"/>
        <p:cNvGrpSpPr/>
        <p:nvPr/>
      </p:nvGrpSpPr>
      <p:grpSpPr>
        <a:xfrm>
          <a:off x="0" y="0"/>
          <a:ext cx="0" cy="0"/>
          <a:chOff x="0" y="0"/>
          <a:chExt cx="0" cy="0"/>
        </a:xfrm>
      </p:grpSpPr>
      <p:pic>
        <p:nvPicPr>
          <p:cNvPr id="320" name="Google Shape;320;p48"/>
          <p:cNvPicPr preferRelativeResize="0"/>
          <p:nvPr/>
        </p:nvPicPr>
        <p:blipFill rotWithShape="1">
          <a:blip r:embed="rId3">
            <a:alphaModFix/>
          </a:blip>
          <a:srcRect b="0" l="0" r="0" t="0"/>
          <a:stretch/>
        </p:blipFill>
        <p:spPr>
          <a:xfrm>
            <a:off x="860218" y="-17688"/>
            <a:ext cx="11331782" cy="6984451"/>
          </a:xfrm>
          <a:prstGeom prst="rect">
            <a:avLst/>
          </a:prstGeom>
          <a:noFill/>
          <a:ln>
            <a:noFill/>
          </a:ln>
        </p:spPr>
      </p:pic>
      <p:sp>
        <p:nvSpPr>
          <p:cNvPr id="321" name="Google Shape;321;p48"/>
          <p:cNvSpPr/>
          <p:nvPr/>
        </p:nvSpPr>
        <p:spPr>
          <a:xfrm>
            <a:off x="0" y="2"/>
            <a:ext cx="12192000" cy="6984451"/>
          </a:xfrm>
          <a:prstGeom prst="rect">
            <a:avLst/>
          </a:prstGeom>
          <a:gradFill>
            <a:gsLst>
              <a:gs pos="0">
                <a:srgbClr val="244072">
                  <a:alpha val="67843"/>
                </a:srgbClr>
              </a:gs>
              <a:gs pos="79000">
                <a:srgbClr val="002060"/>
              </a:gs>
              <a:gs pos="100000">
                <a:srgbClr val="002060"/>
              </a:gs>
            </a:gsLst>
            <a:path path="circle">
              <a:fillToRect b="100%" l="100%" r="0%" t="0%"/>
            </a:path>
            <a:tileRect b="0%" l="0%"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322" name="Google Shape;322;p48"/>
          <p:cNvSpPr txBox="1"/>
          <p:nvPr>
            <p:ph type="title"/>
          </p:nvPr>
        </p:nvSpPr>
        <p:spPr>
          <a:xfrm>
            <a:off x="206232" y="46753"/>
            <a:ext cx="8077200" cy="68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alibri"/>
              <a:buNone/>
            </a:pPr>
            <a:r>
              <a:rPr lang="en-US"/>
              <a:t>Phase 4A: Stakeholder Engagement Update</a:t>
            </a:r>
            <a:endParaRPr/>
          </a:p>
        </p:txBody>
      </p:sp>
      <p:sp>
        <p:nvSpPr>
          <p:cNvPr id="323" name="Google Shape;323;p48"/>
          <p:cNvSpPr txBox="1"/>
          <p:nvPr/>
        </p:nvSpPr>
        <p:spPr>
          <a:xfrm>
            <a:off x="206232" y="635411"/>
            <a:ext cx="11378241" cy="66325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3C6E7"/>
                </a:solidFill>
                <a:latin typeface="Calibri"/>
                <a:ea typeface="Calibri"/>
                <a:cs typeface="Calibri"/>
                <a:sym typeface="Calibri"/>
              </a:rPr>
              <a:t>March 15 – April 15 : Process Definition - </a:t>
            </a:r>
            <a:r>
              <a:rPr b="1" lang="en-US" sz="1600">
                <a:solidFill>
                  <a:srgbClr val="FFFF00"/>
                </a:solidFill>
                <a:latin typeface="Calibri"/>
                <a:ea typeface="Calibri"/>
                <a:cs typeface="Calibri"/>
                <a:sym typeface="Calibri"/>
              </a:rPr>
              <a:t>COMPLETE</a:t>
            </a:r>
            <a:endParaRPr/>
          </a:p>
          <a:p>
            <a:pPr indent="0" lvl="0" marL="0" marR="0" rtl="0" algn="l">
              <a:spcBef>
                <a:spcPts val="600"/>
              </a:spcBef>
              <a:spcAft>
                <a:spcPts val="0"/>
              </a:spcAft>
              <a:buNone/>
            </a:pPr>
            <a:r>
              <a:rPr lang="en-US" sz="1400">
                <a:solidFill>
                  <a:srgbClr val="FFFFFF"/>
                </a:solidFill>
                <a:latin typeface="Calibri"/>
                <a:ea typeface="Calibri"/>
                <a:cs typeface="Calibri"/>
                <a:sym typeface="Calibri"/>
              </a:rPr>
              <a:t>Video Development &amp; Cadence</a:t>
            </a:r>
            <a:endParaRPr sz="1400">
              <a:solidFill>
                <a:srgbClr val="FFFF00"/>
              </a:solidFill>
              <a:latin typeface="Calibri"/>
              <a:ea typeface="Calibri"/>
              <a:cs typeface="Calibri"/>
              <a:sym typeface="Calibri"/>
            </a:endParaRPr>
          </a:p>
          <a:p>
            <a:pPr indent="0" lvl="0" marL="0" marR="0" rtl="0" algn="l">
              <a:spcBef>
                <a:spcPts val="600"/>
              </a:spcBef>
              <a:spcAft>
                <a:spcPts val="0"/>
              </a:spcAft>
              <a:buNone/>
            </a:pPr>
            <a:r>
              <a:rPr lang="en-US" sz="1400">
                <a:solidFill>
                  <a:srgbClr val="FFFFFF"/>
                </a:solidFill>
                <a:latin typeface="Calibri"/>
                <a:ea typeface="Calibri"/>
                <a:cs typeface="Calibri"/>
                <a:sym typeface="Calibri"/>
              </a:rPr>
              <a:t>Kick-off w/ PPSD Communications</a:t>
            </a:r>
            <a:endParaRPr/>
          </a:p>
          <a:p>
            <a:pPr indent="0" lvl="0" marL="0" marR="0" rtl="0" algn="l">
              <a:spcBef>
                <a:spcPts val="600"/>
              </a:spcBef>
              <a:spcAft>
                <a:spcPts val="0"/>
              </a:spcAft>
              <a:buNone/>
            </a:pPr>
            <a:r>
              <a:rPr lang="en-US" sz="1400">
                <a:solidFill>
                  <a:srgbClr val="FFFFFF"/>
                </a:solidFill>
                <a:latin typeface="Calibri"/>
                <a:ea typeface="Calibri"/>
                <a:cs typeface="Calibri"/>
                <a:sym typeface="Calibri"/>
              </a:rPr>
              <a:t>Building Walkthroughs w/ PPSD Ops</a:t>
            </a:r>
            <a:endParaRPr/>
          </a:p>
          <a:p>
            <a:pPr indent="0" lvl="0" marL="0" marR="0" rtl="0" algn="l">
              <a:spcBef>
                <a:spcPts val="600"/>
              </a:spcBef>
              <a:spcAft>
                <a:spcPts val="0"/>
              </a:spcAft>
              <a:buNone/>
            </a:pPr>
            <a:r>
              <a:t/>
            </a:r>
            <a:endParaRPr sz="1400">
              <a:solidFill>
                <a:srgbClr val="FFFFFF"/>
              </a:solidFill>
              <a:latin typeface="Calibri"/>
              <a:ea typeface="Calibri"/>
              <a:cs typeface="Calibri"/>
              <a:sym typeface="Calibri"/>
            </a:endParaRPr>
          </a:p>
          <a:p>
            <a:pPr indent="0" lvl="0" marL="0" marR="0" rtl="0" algn="l">
              <a:spcBef>
                <a:spcPts val="600"/>
              </a:spcBef>
              <a:spcAft>
                <a:spcPts val="0"/>
              </a:spcAft>
              <a:buNone/>
            </a:pPr>
            <a:r>
              <a:rPr b="1" lang="en-US" sz="1600">
                <a:solidFill>
                  <a:srgbClr val="B3C6E7"/>
                </a:solidFill>
                <a:latin typeface="Calibri"/>
                <a:ea typeface="Calibri"/>
                <a:cs typeface="Calibri"/>
                <a:sym typeface="Calibri"/>
              </a:rPr>
              <a:t>April 15 – June 15: Preliminary Engagement - </a:t>
            </a:r>
            <a:r>
              <a:rPr b="1" lang="en-US" sz="1600">
                <a:solidFill>
                  <a:srgbClr val="FFFF00"/>
                </a:solidFill>
                <a:latin typeface="Calibri"/>
                <a:ea typeface="Calibri"/>
                <a:cs typeface="Calibri"/>
                <a:sym typeface="Calibri"/>
              </a:rPr>
              <a:t>ONGOING</a:t>
            </a:r>
            <a:endParaRPr/>
          </a:p>
          <a:p>
            <a:pPr indent="0" lvl="0" marL="0" marR="0" rtl="0" algn="l">
              <a:spcBef>
                <a:spcPts val="600"/>
              </a:spcBef>
              <a:spcAft>
                <a:spcPts val="0"/>
              </a:spcAft>
              <a:buNone/>
            </a:pPr>
            <a:r>
              <a:rPr lang="en-US" sz="1400">
                <a:solidFill>
                  <a:srgbClr val="FFFF00"/>
                </a:solidFill>
                <a:latin typeface="Calibri"/>
                <a:ea typeface="Calibri"/>
                <a:cs typeface="Calibri"/>
                <a:sym typeface="Calibri"/>
              </a:rPr>
              <a:t>PPSD Leadership Teams</a:t>
            </a:r>
            <a:endParaRPr/>
          </a:p>
          <a:p>
            <a:pPr indent="0" lvl="0" marL="0" marR="0" rtl="0" algn="l">
              <a:spcBef>
                <a:spcPts val="600"/>
              </a:spcBef>
              <a:spcAft>
                <a:spcPts val="0"/>
              </a:spcAft>
              <a:buNone/>
            </a:pPr>
            <a:r>
              <a:rPr lang="en-US" sz="1400">
                <a:solidFill>
                  <a:srgbClr val="FFFF00"/>
                </a:solidFill>
                <a:latin typeface="Calibri"/>
                <a:ea typeface="Calibri"/>
                <a:cs typeface="Calibri"/>
                <a:sym typeface="Calibri"/>
              </a:rPr>
              <a:t>Educator / Administrator / Staff </a:t>
            </a:r>
            <a:endParaRPr/>
          </a:p>
          <a:p>
            <a:pPr indent="0" lvl="0" marL="0" marR="0" rtl="0" algn="l">
              <a:spcBef>
                <a:spcPts val="600"/>
              </a:spcBef>
              <a:spcAft>
                <a:spcPts val="0"/>
              </a:spcAft>
              <a:buNone/>
            </a:pPr>
            <a:r>
              <a:rPr lang="en-US" sz="1400">
                <a:solidFill>
                  <a:srgbClr val="FFFF00"/>
                </a:solidFill>
                <a:latin typeface="Calibri"/>
                <a:ea typeface="Calibri"/>
                <a:cs typeface="Calibri"/>
                <a:sym typeface="Calibri"/>
              </a:rPr>
              <a:t>Outreach to Community Stakeholder Orgs</a:t>
            </a:r>
            <a:endParaRPr/>
          </a:p>
          <a:p>
            <a:pPr indent="0" lvl="0" marL="0" marR="0" rtl="0" algn="l">
              <a:spcBef>
                <a:spcPts val="600"/>
              </a:spcBef>
              <a:spcAft>
                <a:spcPts val="0"/>
              </a:spcAft>
              <a:buNone/>
            </a:pPr>
            <a:r>
              <a:rPr lang="en-US" sz="1400">
                <a:solidFill>
                  <a:srgbClr val="FFFF00"/>
                </a:solidFill>
                <a:latin typeface="Calibri"/>
                <a:ea typeface="Calibri"/>
                <a:cs typeface="Calibri"/>
                <a:sym typeface="Calibri"/>
              </a:rPr>
              <a:t>Public Meetings / Forums</a:t>
            </a:r>
            <a:endParaRPr/>
          </a:p>
          <a:p>
            <a:pPr indent="0" lvl="0" marL="0" marR="0" rtl="0" algn="l">
              <a:spcBef>
                <a:spcPts val="600"/>
              </a:spcBef>
              <a:spcAft>
                <a:spcPts val="0"/>
              </a:spcAft>
              <a:buNone/>
            </a:pPr>
            <a:r>
              <a:rPr lang="en-US" sz="1400">
                <a:solidFill>
                  <a:srgbClr val="FFFF00"/>
                </a:solidFill>
                <a:latin typeface="Calibri"/>
                <a:ea typeface="Calibri"/>
                <a:cs typeface="Calibri"/>
                <a:sym typeface="Calibri"/>
              </a:rPr>
              <a:t>Community Events</a:t>
            </a:r>
            <a:endParaRPr/>
          </a:p>
          <a:p>
            <a:pPr indent="0" lvl="0" marL="0" marR="0" rtl="0" algn="l">
              <a:spcBef>
                <a:spcPts val="600"/>
              </a:spcBef>
              <a:spcAft>
                <a:spcPts val="0"/>
              </a:spcAft>
              <a:buNone/>
            </a:pPr>
            <a:r>
              <a:rPr lang="en-US" sz="1400">
                <a:solidFill>
                  <a:srgbClr val="FFFF00"/>
                </a:solidFill>
                <a:latin typeface="Calibri"/>
                <a:ea typeface="Calibri"/>
                <a:cs typeface="Calibri"/>
                <a:sym typeface="Calibri"/>
              </a:rPr>
              <a:t>Release Videos / Surveys</a:t>
            </a:r>
            <a:endParaRPr/>
          </a:p>
          <a:p>
            <a:pPr indent="0" lvl="0" marL="0" marR="0" rtl="0" algn="l">
              <a:spcBef>
                <a:spcPts val="600"/>
              </a:spcBef>
              <a:spcAft>
                <a:spcPts val="0"/>
              </a:spcAft>
              <a:buNone/>
            </a:pPr>
            <a:r>
              <a:t/>
            </a:r>
            <a:endParaRPr sz="1400">
              <a:solidFill>
                <a:srgbClr val="FFFFFF"/>
              </a:solidFill>
              <a:latin typeface="Calibri"/>
              <a:ea typeface="Calibri"/>
              <a:cs typeface="Calibri"/>
              <a:sym typeface="Calibri"/>
            </a:endParaRPr>
          </a:p>
          <a:p>
            <a:pPr indent="0" lvl="0" marL="0" marR="0" rtl="0" algn="l">
              <a:spcBef>
                <a:spcPts val="600"/>
              </a:spcBef>
              <a:spcAft>
                <a:spcPts val="0"/>
              </a:spcAft>
              <a:buNone/>
            </a:pPr>
            <a:r>
              <a:rPr b="1" lang="en-US" sz="1600">
                <a:solidFill>
                  <a:srgbClr val="B3C6E7"/>
                </a:solidFill>
                <a:latin typeface="Calibri"/>
                <a:ea typeface="Calibri"/>
                <a:cs typeface="Calibri"/>
                <a:sym typeface="Calibri"/>
              </a:rPr>
              <a:t>June 15 – Aug 30: Schematic Design</a:t>
            </a:r>
            <a:endParaRPr/>
          </a:p>
          <a:p>
            <a:pPr indent="0" lvl="0" marL="0" marR="0" rtl="0" algn="l">
              <a:spcBef>
                <a:spcPts val="600"/>
              </a:spcBef>
              <a:spcAft>
                <a:spcPts val="0"/>
              </a:spcAft>
              <a:buNone/>
            </a:pPr>
            <a:r>
              <a:rPr lang="en-US" sz="1400">
                <a:solidFill>
                  <a:srgbClr val="FFFF00"/>
                </a:solidFill>
                <a:latin typeface="Calibri"/>
                <a:ea typeface="Calibri"/>
                <a:cs typeface="Calibri"/>
                <a:sym typeface="Calibri"/>
              </a:rPr>
              <a:t>Incorporate engagement feedback into design</a:t>
            </a:r>
            <a:endParaRPr/>
          </a:p>
          <a:p>
            <a:pPr indent="0" lvl="0" marL="0" marR="0" rtl="0" algn="l">
              <a:spcBef>
                <a:spcPts val="600"/>
              </a:spcBef>
              <a:spcAft>
                <a:spcPts val="0"/>
              </a:spcAft>
              <a:buNone/>
            </a:pPr>
            <a:r>
              <a:rPr lang="en-US" sz="1400">
                <a:solidFill>
                  <a:srgbClr val="FFFF00"/>
                </a:solidFill>
                <a:latin typeface="Calibri"/>
                <a:ea typeface="Calibri"/>
                <a:cs typeface="Calibri"/>
                <a:sym typeface="Calibri"/>
              </a:rPr>
              <a:t>Targeted engagement to clarify scope</a:t>
            </a:r>
            <a:endParaRPr/>
          </a:p>
          <a:p>
            <a:pPr indent="0" lvl="0" marL="0" marR="0" rtl="0" algn="l">
              <a:spcBef>
                <a:spcPts val="600"/>
              </a:spcBef>
              <a:spcAft>
                <a:spcPts val="0"/>
              </a:spcAft>
              <a:buNone/>
            </a:pPr>
            <a:r>
              <a:rPr lang="en-US" sz="1400">
                <a:solidFill>
                  <a:srgbClr val="FFFF00"/>
                </a:solidFill>
                <a:latin typeface="Calibri"/>
                <a:ea typeface="Calibri"/>
                <a:cs typeface="Calibri"/>
                <a:sym typeface="Calibri"/>
              </a:rPr>
              <a:t>RIDE-SBA SD Design Deliverables</a:t>
            </a:r>
            <a:endParaRPr/>
          </a:p>
          <a:p>
            <a:pPr indent="0" lvl="0" marL="0" marR="0" rtl="0" algn="l">
              <a:spcBef>
                <a:spcPts val="600"/>
              </a:spcBef>
              <a:spcAft>
                <a:spcPts val="0"/>
              </a:spcAft>
              <a:buNone/>
            </a:pPr>
            <a:r>
              <a:t/>
            </a:r>
            <a:endParaRPr sz="1400">
              <a:solidFill>
                <a:srgbClr val="FFFFFF"/>
              </a:solidFill>
              <a:latin typeface="Calibri"/>
              <a:ea typeface="Calibri"/>
              <a:cs typeface="Calibri"/>
              <a:sym typeface="Calibri"/>
            </a:endParaRPr>
          </a:p>
          <a:p>
            <a:pPr indent="0" lvl="0" marL="0" marR="0" rtl="0" algn="l">
              <a:spcBef>
                <a:spcPts val="600"/>
              </a:spcBef>
              <a:spcAft>
                <a:spcPts val="0"/>
              </a:spcAft>
              <a:buNone/>
            </a:pPr>
            <a:r>
              <a:rPr b="1" lang="en-US" sz="1600">
                <a:solidFill>
                  <a:srgbClr val="B3C6E7"/>
                </a:solidFill>
                <a:latin typeface="Calibri"/>
                <a:ea typeface="Calibri"/>
                <a:cs typeface="Calibri"/>
                <a:sym typeface="Calibri"/>
              </a:rPr>
              <a:t>As Needed: Approvals</a:t>
            </a:r>
            <a:endParaRPr/>
          </a:p>
          <a:p>
            <a:pPr indent="0" lvl="0" marL="0" marR="0" rtl="0" algn="l">
              <a:spcBef>
                <a:spcPts val="600"/>
              </a:spcBef>
              <a:spcAft>
                <a:spcPts val="0"/>
              </a:spcAft>
              <a:buNone/>
            </a:pPr>
            <a:r>
              <a:rPr lang="en-US" sz="1400">
                <a:solidFill>
                  <a:srgbClr val="FFFFFF"/>
                </a:solidFill>
                <a:latin typeface="Calibri"/>
                <a:ea typeface="Calibri"/>
                <a:cs typeface="Calibri"/>
                <a:sym typeface="Calibri"/>
              </a:rPr>
              <a:t>SBC / School Board / City of PVD / RIDE CX</a:t>
            </a:r>
            <a:endParaRPr/>
          </a:p>
          <a:p>
            <a:pPr indent="0" lvl="0" marL="0" marR="0" rtl="0" algn="l">
              <a:spcBef>
                <a:spcPts val="600"/>
              </a:spcBef>
              <a:spcAft>
                <a:spcPts val="0"/>
              </a:spcAft>
              <a:buNone/>
            </a:pPr>
            <a:r>
              <a:rPr lang="en-US" sz="1400">
                <a:solidFill>
                  <a:srgbClr val="FFFF00"/>
                </a:solidFill>
                <a:latin typeface="Calibri"/>
                <a:ea typeface="Calibri"/>
                <a:cs typeface="Calibri"/>
                <a:sym typeface="Calibri"/>
              </a:rPr>
              <a:t>Incorporate additional feedback into next iteration in Design Development</a:t>
            </a:r>
            <a:endParaRPr/>
          </a:p>
          <a:p>
            <a:pPr indent="0" lvl="0" marL="0" marR="0" rtl="0" algn="l">
              <a:spcBef>
                <a:spcPts val="600"/>
              </a:spcBef>
              <a:spcAft>
                <a:spcPts val="0"/>
              </a:spcAft>
              <a:buNone/>
            </a:pPr>
            <a:r>
              <a:t/>
            </a:r>
            <a:endParaRPr sz="1800">
              <a:solidFill>
                <a:schemeClr val="dk1"/>
              </a:solidFill>
              <a:latin typeface="Calibri"/>
              <a:ea typeface="Calibri"/>
              <a:cs typeface="Calibri"/>
              <a:sym typeface="Calibri"/>
            </a:endParaRPr>
          </a:p>
        </p:txBody>
      </p:sp>
      <p:pic>
        <p:nvPicPr>
          <p:cNvPr id="324" name="Google Shape;324;p48"/>
          <p:cNvPicPr preferRelativeResize="0"/>
          <p:nvPr/>
        </p:nvPicPr>
        <p:blipFill rotWithShape="1">
          <a:blip r:embed="rId4">
            <a:alphaModFix/>
          </a:blip>
          <a:srcRect b="0" l="0" r="0" t="0"/>
          <a:stretch/>
        </p:blipFill>
        <p:spPr>
          <a:xfrm>
            <a:off x="7459649" y="553732"/>
            <a:ext cx="4206240" cy="3017520"/>
          </a:xfrm>
          <a:prstGeom prst="rect">
            <a:avLst/>
          </a:prstGeom>
          <a:noFill/>
          <a:ln cap="flat" cmpd="sng" w="38100">
            <a:solidFill>
              <a:schemeClr val="dk1"/>
            </a:solidFill>
            <a:prstDash val="solid"/>
            <a:round/>
            <a:headEnd len="sm" w="sm" type="none"/>
            <a:tailEnd len="sm" w="sm" type="none"/>
          </a:ln>
        </p:spPr>
      </p:pic>
      <p:pic>
        <p:nvPicPr>
          <p:cNvPr id="325" name="Google Shape;325;p48"/>
          <p:cNvPicPr preferRelativeResize="0"/>
          <p:nvPr/>
        </p:nvPicPr>
        <p:blipFill rotWithShape="1">
          <a:blip r:embed="rId5">
            <a:alphaModFix/>
          </a:blip>
          <a:srcRect b="0" l="0" r="0" t="0"/>
          <a:stretch/>
        </p:blipFill>
        <p:spPr>
          <a:xfrm>
            <a:off x="7459649" y="3754210"/>
            <a:ext cx="4349978" cy="305703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2013 - 2022 Theme">
  <a:themeElements>
    <a:clrScheme name="Office 2013 - 2022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Theme1">
  <a:themeElements>
    <a:clrScheme name="Custom 1">
      <a:dk1>
        <a:srgbClr val="000000"/>
      </a:dk1>
      <a:lt1>
        <a:srgbClr val="FFFFFF"/>
      </a:lt1>
      <a:dk2>
        <a:srgbClr val="1F497D"/>
      </a:dk2>
      <a:lt2>
        <a:srgbClr val="EEECE1"/>
      </a:lt2>
      <a:accent1>
        <a:srgbClr val="00B0F0"/>
      </a:accent1>
      <a:accent2>
        <a:srgbClr val="7030A0"/>
      </a:accent2>
      <a:accent3>
        <a:srgbClr val="1A961D"/>
      </a:accent3>
      <a:accent4>
        <a:srgbClr val="4657A7"/>
      </a:accent4>
      <a:accent5>
        <a:srgbClr val="FF43CE"/>
      </a:accent5>
      <a:accent6>
        <a:srgbClr val="54575A"/>
      </a:accent6>
      <a:hlink>
        <a:srgbClr val="0000FF"/>
      </a:hlink>
      <a:folHlink>
        <a:srgbClr val="FF43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9_Theme1">
  <a:themeElements>
    <a:clrScheme name="Custom 1">
      <a:dk1>
        <a:srgbClr val="000000"/>
      </a:dk1>
      <a:lt1>
        <a:srgbClr val="FFFFFF"/>
      </a:lt1>
      <a:dk2>
        <a:srgbClr val="1F497D"/>
      </a:dk2>
      <a:lt2>
        <a:srgbClr val="EEECE1"/>
      </a:lt2>
      <a:accent1>
        <a:srgbClr val="00B0F0"/>
      </a:accent1>
      <a:accent2>
        <a:srgbClr val="7030A0"/>
      </a:accent2>
      <a:accent3>
        <a:srgbClr val="1A961D"/>
      </a:accent3>
      <a:accent4>
        <a:srgbClr val="4657A7"/>
      </a:accent4>
      <a:accent5>
        <a:srgbClr val="FF43CE"/>
      </a:accent5>
      <a:accent6>
        <a:srgbClr val="54575A"/>
      </a:accent6>
      <a:hlink>
        <a:srgbClr val="0000FF"/>
      </a:hlink>
      <a:folHlink>
        <a:srgbClr val="FF43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Theme1">
  <a:themeElements>
    <a:clrScheme name="Custom 1">
      <a:dk1>
        <a:srgbClr val="000000"/>
      </a:dk1>
      <a:lt1>
        <a:srgbClr val="FFFFFF"/>
      </a:lt1>
      <a:dk2>
        <a:srgbClr val="1F497D"/>
      </a:dk2>
      <a:lt2>
        <a:srgbClr val="EEECE1"/>
      </a:lt2>
      <a:accent1>
        <a:srgbClr val="00B0F0"/>
      </a:accent1>
      <a:accent2>
        <a:srgbClr val="7030A0"/>
      </a:accent2>
      <a:accent3>
        <a:srgbClr val="1A961D"/>
      </a:accent3>
      <a:accent4>
        <a:srgbClr val="4657A7"/>
      </a:accent4>
      <a:accent5>
        <a:srgbClr val="FF43CE"/>
      </a:accent5>
      <a:accent6>
        <a:srgbClr val="54575A"/>
      </a:accent6>
      <a:hlink>
        <a:srgbClr val="0000FF"/>
      </a:hlink>
      <a:folHlink>
        <a:srgbClr val="FF43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