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3" r:id="rId4"/>
    <p:sldMasterId id="2147483684" r:id="rId5"/>
    <p:sldMasterId id="2147483685" r:id="rId6"/>
    <p:sldMasterId id="214748368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</p:sldIdLst>
  <p:sldSz cy="6858000" cx="12192000"/>
  <p:notesSz cx="7315200" cy="9601200"/>
  <p:embeddedFontLst>
    <p:embeddedFont>
      <p:font typeface="Century Gothic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B19ADA4-699F-4D6F-982E-8FADB224BF4B}">
  <a:tblStyle styleId="{FB19ADA4-699F-4D6F-982E-8FADB224BF4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bold.fntdata"/><Relationship Id="rId11" Type="http://schemas.openxmlformats.org/officeDocument/2006/relationships/slide" Target="slides/slide3.xml"/><Relationship Id="rId22" Type="http://schemas.openxmlformats.org/officeDocument/2006/relationships/font" Target="fonts/CenturyGothic-boldItalic.fntdata"/><Relationship Id="rId10" Type="http://schemas.openxmlformats.org/officeDocument/2006/relationships/slide" Target="slides/slide2.xml"/><Relationship Id="rId21" Type="http://schemas.openxmlformats.org/officeDocument/2006/relationships/font" Target="fonts/CenturyGothic-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5" Type="http://schemas.openxmlformats.org/officeDocument/2006/relationships/slideMaster" Target="slideMasters/slideMaster2.xml"/><Relationship Id="rId19" Type="http://schemas.openxmlformats.org/officeDocument/2006/relationships/font" Target="fonts/CenturyGothic-regular.fntdata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0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</a:t>
            </a:r>
            <a:endParaRPr/>
          </a:p>
        </p:txBody>
      </p:sp>
      <p:sp>
        <p:nvSpPr>
          <p:cNvPr id="344" name="Google Shape;344;p10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2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</a:t>
            </a:r>
            <a:endParaRPr/>
          </a:p>
        </p:txBody>
      </p:sp>
      <p:sp>
        <p:nvSpPr>
          <p:cNvPr id="241" name="Google Shape;241;p2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3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</a:t>
            </a:r>
            <a:endParaRPr/>
          </a:p>
        </p:txBody>
      </p:sp>
      <p:sp>
        <p:nvSpPr>
          <p:cNvPr id="250" name="Google Shape;250;p3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4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</a:t>
            </a:r>
            <a:endParaRPr/>
          </a:p>
        </p:txBody>
      </p:sp>
      <p:sp>
        <p:nvSpPr>
          <p:cNvPr id="260" name="Google Shape;260;p4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5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</a:t>
            </a:r>
            <a:endParaRPr/>
          </a:p>
        </p:txBody>
      </p:sp>
      <p:sp>
        <p:nvSpPr>
          <p:cNvPr id="281" name="Google Shape;281;p5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</a:t>
            </a:r>
            <a:endParaRPr/>
          </a:p>
        </p:txBody>
      </p:sp>
      <p:sp>
        <p:nvSpPr>
          <p:cNvPr id="295" name="Google Shape;295;p6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7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</a:t>
            </a:r>
            <a:endParaRPr/>
          </a:p>
        </p:txBody>
      </p:sp>
      <p:sp>
        <p:nvSpPr>
          <p:cNvPr id="312" name="Google Shape;312;p7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8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</a:t>
            </a:r>
            <a:endParaRPr/>
          </a:p>
        </p:txBody>
      </p:sp>
      <p:sp>
        <p:nvSpPr>
          <p:cNvPr id="323" name="Google Shape;323;p8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9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9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</a:t>
            </a:r>
            <a:endParaRPr/>
          </a:p>
        </p:txBody>
      </p:sp>
      <p:sp>
        <p:nvSpPr>
          <p:cNvPr id="334" name="Google Shape;334;p9:notes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lank">
  <p:cSld name="7_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6720303"/>
            <a:ext cx="12192000" cy="13769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0" y="6329778"/>
            <a:ext cx="50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333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333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333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333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333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333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333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333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333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"/>
          <p:cNvSpPr txBox="1"/>
          <p:nvPr>
            <p:ph type="title"/>
          </p:nvPr>
        </p:nvSpPr>
        <p:spPr>
          <a:xfrm>
            <a:off x="711200" y="6010657"/>
            <a:ext cx="114808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5333"/>
              <a:buFont typeface="Calibri"/>
              <a:buNone/>
              <a:defRPr b="0" sz="5333" cap="none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2" name="Google Shape;72;p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Blank">
  <p:cSld name="13_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/>
          <p:nvPr/>
        </p:nvSpPr>
        <p:spPr>
          <a:xfrm>
            <a:off x="1" y="2"/>
            <a:ext cx="12192000" cy="882991"/>
          </a:xfrm>
          <a:prstGeom prst="rect">
            <a:avLst/>
          </a:prstGeom>
          <a:solidFill>
            <a:srgbClr val="2F367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6"/>
          <p:cNvSpPr txBox="1"/>
          <p:nvPr>
            <p:ph type="title"/>
          </p:nvPr>
        </p:nvSpPr>
        <p:spPr>
          <a:xfrm>
            <a:off x="304800" y="93505"/>
            <a:ext cx="10769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1" sz="32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4" name="Google Shape;104;p16"/>
          <p:cNvGrpSpPr/>
          <p:nvPr/>
        </p:nvGrpSpPr>
        <p:grpSpPr>
          <a:xfrm>
            <a:off x="9773938" y="24159"/>
            <a:ext cx="2284503" cy="755146"/>
            <a:chOff x="8358117" y="8929"/>
            <a:chExt cx="2447326" cy="808968"/>
          </a:xfrm>
        </p:grpSpPr>
        <p:pic>
          <p:nvPicPr>
            <p:cNvPr descr="A close up of a logo&#10;&#10;Description automatically generated" id="105" name="Google Shape;105;p1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611998" y="211825"/>
              <a:ext cx="1193445" cy="453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yellow eagle with a letter b&#10;&#10;Description automatically generated" id="106" name="Google Shape;106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58117" y="8929"/>
              <a:ext cx="808968" cy="8089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7" name="Google Shape;107;p16"/>
            <p:cNvCxnSpPr/>
            <p:nvPr/>
          </p:nvCxnSpPr>
          <p:spPr>
            <a:xfrm>
              <a:off x="9336694" y="69578"/>
              <a:ext cx="0" cy="711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Blank">
  <p:cSld name="14_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7"/>
          <p:cNvGrpSpPr/>
          <p:nvPr/>
        </p:nvGrpSpPr>
        <p:grpSpPr>
          <a:xfrm>
            <a:off x="10763252" y="178057"/>
            <a:ext cx="1159893" cy="516696"/>
            <a:chOff x="4800600" y="802108"/>
            <a:chExt cx="1545716" cy="688567"/>
          </a:xfrm>
        </p:grpSpPr>
        <p:cxnSp>
          <p:nvCxnSpPr>
            <p:cNvPr id="110" name="Google Shape;110;p17"/>
            <p:cNvCxnSpPr/>
            <p:nvPr/>
          </p:nvCxnSpPr>
          <p:spPr>
            <a:xfrm flipH="1">
              <a:off x="4800600" y="802108"/>
              <a:ext cx="2" cy="688567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A close up of a logo&#10;&#10;Description automatically generated" id="111" name="Google Shape;111;p1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169566" y="966206"/>
              <a:ext cx="1176750" cy="4474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509" y="76203"/>
            <a:ext cx="680079" cy="680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Blank">
  <p:cSld name="8_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/>
          <p:nvPr/>
        </p:nvSpPr>
        <p:spPr>
          <a:xfrm>
            <a:off x="0" y="1"/>
            <a:ext cx="12203501" cy="6913145"/>
          </a:xfrm>
          <a:prstGeom prst="rect">
            <a:avLst/>
          </a:prstGeom>
          <a:solidFill>
            <a:srgbClr val="2F367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8"/>
          <p:cNvSpPr txBox="1"/>
          <p:nvPr>
            <p:ph type="title"/>
          </p:nvPr>
        </p:nvSpPr>
        <p:spPr>
          <a:xfrm>
            <a:off x="576364" y="0"/>
            <a:ext cx="10498037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1" sz="32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6" name="Google Shape;11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67130" y="209727"/>
            <a:ext cx="794084" cy="30191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576364" y="1193802"/>
            <a:ext cx="1049803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795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667"/>
              <a:buFont typeface="Calibri"/>
              <a:buAutoNum type="arabicPeriod"/>
              <a:defRPr b="0" sz="2667">
                <a:solidFill>
                  <a:schemeClr val="lt1"/>
                </a:solidFill>
              </a:defRPr>
            </a:lvl1pPr>
            <a:lvl2pPr indent="-406432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alibri"/>
              <a:buAutoNum type="arabicPeriod"/>
              <a:defRPr sz="1867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AutoNum type="arabicPeriod"/>
              <a:defRPr sz="1600">
                <a:solidFill>
                  <a:schemeClr val="lt1"/>
                </a:solidFill>
              </a:defRPr>
            </a:lvl3pPr>
            <a:lvl4pPr indent="-368332" lvl="3" marL="1828800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lt1"/>
              </a:buClr>
              <a:buSzPts val="2201"/>
              <a:buFont typeface="Calibri"/>
              <a:buAutoNum type="arabicPeriod"/>
              <a:defRPr sz="1467">
                <a:solidFill>
                  <a:schemeClr val="lt1"/>
                </a:solidFill>
              </a:defRPr>
            </a:lvl4pPr>
            <a:lvl5pPr indent="-368332" lvl="4" marL="2286000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lt1"/>
              </a:buClr>
              <a:buSzPts val="2201"/>
              <a:buFont typeface="Calibri"/>
              <a:buAutoNum type="arabicPeriod"/>
              <a:defRPr sz="1467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lank">
  <p:cSld name="7_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/>
          <p:nvPr/>
        </p:nvSpPr>
        <p:spPr>
          <a:xfrm>
            <a:off x="0" y="6720303"/>
            <a:ext cx="12192000" cy="13769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9"/>
          <p:cNvSpPr txBox="1"/>
          <p:nvPr>
            <p:ph idx="12" type="sldNum"/>
          </p:nvPr>
        </p:nvSpPr>
        <p:spPr>
          <a:xfrm>
            <a:off x="0" y="6329778"/>
            <a:ext cx="50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19"/>
          <p:cNvSpPr txBox="1"/>
          <p:nvPr>
            <p:ph type="title"/>
          </p:nvPr>
        </p:nvSpPr>
        <p:spPr>
          <a:xfrm>
            <a:off x="711200" y="6010657"/>
            <a:ext cx="114808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5333"/>
              <a:buFont typeface="Century Gothic"/>
              <a:buNone/>
              <a:defRPr b="0" sz="5333" cap="none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Heading">
  <p:cSld name="Text with Heading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609601" y="1376317"/>
            <a:ext cx="10072688" cy="5021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6" lvl="0" marL="457200" algn="l">
              <a:spcBef>
                <a:spcPts val="427"/>
              </a:spcBef>
              <a:spcAft>
                <a:spcPts val="0"/>
              </a:spcAft>
              <a:buSzPts val="2133"/>
              <a:buChar char="▪"/>
              <a:defRPr/>
            </a:lvl1pPr>
            <a:lvl2pPr indent="-364046" lvl="1" marL="914400" algn="l">
              <a:spcBef>
                <a:spcPts val="427"/>
              </a:spcBef>
              <a:spcAft>
                <a:spcPts val="0"/>
              </a:spcAft>
              <a:buSzPts val="2133"/>
              <a:buChar char="▪"/>
              <a:defRPr/>
            </a:lvl2pPr>
            <a:lvl3pPr indent="-347155" lvl="2" marL="1371600" algn="l">
              <a:spcBef>
                <a:spcPts val="373"/>
              </a:spcBef>
              <a:spcAft>
                <a:spcPts val="0"/>
              </a:spcAft>
              <a:buSzPts val="1867"/>
              <a:buChar char="▪"/>
              <a:defRPr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SzPts val="14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0"/>
          <p:cNvSpPr txBox="1"/>
          <p:nvPr>
            <p:ph idx="2" type="body"/>
          </p:nvPr>
        </p:nvSpPr>
        <p:spPr>
          <a:xfrm>
            <a:off x="502920" y="370580"/>
            <a:ext cx="9859328" cy="9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427"/>
              </a:spcBef>
              <a:spcAft>
                <a:spcPts val="0"/>
              </a:spcAft>
              <a:buSzPts val="2133"/>
              <a:buNone/>
              <a:defRPr/>
            </a:lvl2pPr>
            <a:lvl3pPr indent="-228600" lvl="2" marL="1371600" algn="l">
              <a:spcBef>
                <a:spcPts val="373"/>
              </a:spcBef>
              <a:spcAft>
                <a:spcPts val="0"/>
              </a:spcAft>
              <a:buSzPts val="1867"/>
              <a:buNone/>
              <a:defRPr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0"/>
          <p:cNvSpPr txBox="1"/>
          <p:nvPr>
            <p:ph idx="3" type="body"/>
          </p:nvPr>
        </p:nvSpPr>
        <p:spPr>
          <a:xfrm>
            <a:off x="502923" y="750679"/>
            <a:ext cx="10623884" cy="490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70"/>
              </a:spcBef>
              <a:spcAft>
                <a:spcPts val="0"/>
              </a:spcAft>
              <a:buSzPts val="1351"/>
              <a:buNone/>
              <a:defRPr sz="135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427"/>
              </a:spcBef>
              <a:spcAft>
                <a:spcPts val="0"/>
              </a:spcAft>
              <a:buSzPts val="2133"/>
              <a:buNone/>
              <a:defRPr/>
            </a:lvl2pPr>
            <a:lvl3pPr indent="-228600" lvl="2" marL="1371600" algn="l">
              <a:spcBef>
                <a:spcPts val="373"/>
              </a:spcBef>
              <a:spcAft>
                <a:spcPts val="0"/>
              </a:spcAft>
              <a:buSzPts val="1867"/>
              <a:buNone/>
              <a:defRPr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Blank">
  <p:cSld name="13_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" y="2"/>
            <a:ext cx="12192000" cy="882991"/>
          </a:xfrm>
          <a:prstGeom prst="rect">
            <a:avLst/>
          </a:prstGeom>
          <a:solidFill>
            <a:srgbClr val="2F367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 txBox="1"/>
          <p:nvPr>
            <p:ph type="title"/>
          </p:nvPr>
        </p:nvSpPr>
        <p:spPr>
          <a:xfrm>
            <a:off x="304800" y="93505"/>
            <a:ext cx="10769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1" sz="32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2" name="Google Shape;22;p3"/>
          <p:cNvGrpSpPr/>
          <p:nvPr/>
        </p:nvGrpSpPr>
        <p:grpSpPr>
          <a:xfrm>
            <a:off x="9773938" y="24159"/>
            <a:ext cx="2284503" cy="755146"/>
            <a:chOff x="8358117" y="8929"/>
            <a:chExt cx="2447326" cy="808968"/>
          </a:xfrm>
        </p:grpSpPr>
        <p:pic>
          <p:nvPicPr>
            <p:cNvPr descr="A close up of a logo&#10;&#10;Description automatically generated" id="23" name="Google Shape;23;p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611998" y="211825"/>
              <a:ext cx="1193445" cy="453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yellow eagle with a letter b&#10;&#10;Description automatically generated" id="24" name="Google Shape;24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58117" y="8929"/>
              <a:ext cx="808968" cy="8089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Google Shape;25;p3"/>
            <p:cNvCxnSpPr/>
            <p:nvPr/>
          </p:nvCxnSpPr>
          <p:spPr>
            <a:xfrm>
              <a:off x="9336694" y="69578"/>
              <a:ext cx="0" cy="711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Grid: 1">
  <p:cSld name="1_Grid: 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>
            <p:ph idx="2" type="pic"/>
          </p:nvPr>
        </p:nvSpPr>
        <p:spPr>
          <a:xfrm>
            <a:off x="0" y="-1"/>
            <a:ext cx="12192000" cy="61722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145489" y="6337641"/>
            <a:ext cx="10201275" cy="454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Blank">
  <p:cSld name="16_Blank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/>
          <p:nvPr/>
        </p:nvSpPr>
        <p:spPr>
          <a:xfrm>
            <a:off x="1" y="2"/>
            <a:ext cx="12192000" cy="882991"/>
          </a:xfrm>
          <a:prstGeom prst="rect">
            <a:avLst/>
          </a:prstGeom>
          <a:solidFill>
            <a:srgbClr val="2F367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4"/>
          <p:cNvSpPr txBox="1"/>
          <p:nvPr>
            <p:ph type="title"/>
          </p:nvPr>
        </p:nvSpPr>
        <p:spPr>
          <a:xfrm>
            <a:off x="304800" y="93505"/>
            <a:ext cx="90470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1" sz="32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4" name="Google Shape;134;p24"/>
          <p:cNvGrpSpPr/>
          <p:nvPr/>
        </p:nvGrpSpPr>
        <p:grpSpPr>
          <a:xfrm>
            <a:off x="9010718" y="93505"/>
            <a:ext cx="3045039" cy="685800"/>
            <a:chOff x="8702813" y="24159"/>
            <a:chExt cx="3352943" cy="755146"/>
          </a:xfrm>
        </p:grpSpPr>
        <p:pic>
          <p:nvPicPr>
            <p:cNvPr descr="A close up of a logo&#10;&#10;Description automatically generated" id="135" name="Google Shape;135;p2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873272" y="213556"/>
              <a:ext cx="1114044" cy="423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yellow eagle with a letter b&#10;&#10;Description automatically generated" id="136" name="Google Shape;136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02813" y="24159"/>
              <a:ext cx="755147" cy="75514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7" name="Google Shape;137;p24"/>
            <p:cNvCxnSpPr/>
            <p:nvPr/>
          </p:nvCxnSpPr>
          <p:spPr>
            <a:xfrm>
              <a:off x="9616284" y="80773"/>
              <a:ext cx="0" cy="66388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Text&#10;&#10;Description automatically generated with medium confidence" id="138" name="Google Shape;138;p24"/>
            <p:cNvPicPr preferRelativeResize="0"/>
            <p:nvPr/>
          </p:nvPicPr>
          <p:blipFill rotWithShape="1">
            <a:blip r:embed="rId4">
              <a:alphaModFix/>
            </a:blip>
            <a:srcRect b="29327" l="0" r="82522" t="0"/>
            <a:stretch/>
          </p:blipFill>
          <p:spPr>
            <a:xfrm>
              <a:off x="11379199" y="93505"/>
              <a:ext cx="676557" cy="663884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</p:pic>
        <p:cxnSp>
          <p:nvCxnSpPr>
            <p:cNvPr id="139" name="Google Shape;139;p24"/>
            <p:cNvCxnSpPr/>
            <p:nvPr/>
          </p:nvCxnSpPr>
          <p:spPr>
            <a:xfrm>
              <a:off x="11212855" y="80773"/>
              <a:ext cx="0" cy="66388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Blank">
  <p:cSld name="13_Blank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/>
          <p:nvPr/>
        </p:nvSpPr>
        <p:spPr>
          <a:xfrm>
            <a:off x="1" y="2"/>
            <a:ext cx="12192000" cy="882991"/>
          </a:xfrm>
          <a:prstGeom prst="rect">
            <a:avLst/>
          </a:prstGeom>
          <a:solidFill>
            <a:srgbClr val="2F367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8" name="Google Shape;148;p26"/>
          <p:cNvGrpSpPr/>
          <p:nvPr/>
        </p:nvGrpSpPr>
        <p:grpSpPr>
          <a:xfrm>
            <a:off x="8574625" y="158504"/>
            <a:ext cx="3489187" cy="555802"/>
            <a:chOff x="1423790" y="660645"/>
            <a:chExt cx="9626454" cy="1533424"/>
          </a:xfrm>
        </p:grpSpPr>
        <p:pic>
          <p:nvPicPr>
            <p:cNvPr descr="A close up of a logo&#10;&#10;Description automatically generated" id="149" name="Google Shape;149;p2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529974" y="1014940"/>
              <a:ext cx="2083980" cy="792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yellow eagle with a letter b&#10;&#10;Description automatically generated" id="150" name="Google Shape;150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40462" y="660645"/>
              <a:ext cx="1412610" cy="14126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1" name="Google Shape;151;p26"/>
            <p:cNvCxnSpPr/>
            <p:nvPr/>
          </p:nvCxnSpPr>
          <p:spPr>
            <a:xfrm>
              <a:off x="5049242" y="766550"/>
              <a:ext cx="0" cy="124189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Text&#10;&#10;Description automatically generated with medium confidence" id="152" name="Google Shape;152;p26"/>
            <p:cNvPicPr preferRelativeResize="0"/>
            <p:nvPr/>
          </p:nvPicPr>
          <p:blipFill rotWithShape="1">
            <a:blip r:embed="rId4">
              <a:alphaModFix/>
            </a:blip>
            <a:srcRect b="29327" l="0" r="82522" t="0"/>
            <a:stretch/>
          </p:blipFill>
          <p:spPr>
            <a:xfrm>
              <a:off x="1423790" y="758357"/>
              <a:ext cx="1240419" cy="1217185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</p:pic>
        <p:cxnSp>
          <p:nvCxnSpPr>
            <p:cNvPr id="153" name="Google Shape;153;p26"/>
            <p:cNvCxnSpPr/>
            <p:nvPr/>
          </p:nvCxnSpPr>
          <p:spPr>
            <a:xfrm>
              <a:off x="3068042" y="766550"/>
              <a:ext cx="0" cy="124189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154" name="Google Shape;154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418245" y="814901"/>
              <a:ext cx="2631999" cy="13791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5" name="Google Shape;155;p26"/>
            <p:cNvCxnSpPr/>
            <p:nvPr/>
          </p:nvCxnSpPr>
          <p:spPr>
            <a:xfrm>
              <a:off x="8017787" y="753892"/>
              <a:ext cx="0" cy="124189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56" name="Google Shape;156;p26"/>
          <p:cNvSpPr txBox="1"/>
          <p:nvPr>
            <p:ph type="title"/>
          </p:nvPr>
        </p:nvSpPr>
        <p:spPr>
          <a:xfrm>
            <a:off x="304801" y="93505"/>
            <a:ext cx="8398015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1" sz="32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Blank">
  <p:cSld name="14_Blank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27"/>
          <p:cNvGrpSpPr/>
          <p:nvPr/>
        </p:nvGrpSpPr>
        <p:grpSpPr>
          <a:xfrm>
            <a:off x="10763252" y="178057"/>
            <a:ext cx="1159893" cy="516696"/>
            <a:chOff x="4800600" y="802108"/>
            <a:chExt cx="1545716" cy="688567"/>
          </a:xfrm>
        </p:grpSpPr>
        <p:cxnSp>
          <p:nvCxnSpPr>
            <p:cNvPr id="159" name="Google Shape;159;p27"/>
            <p:cNvCxnSpPr/>
            <p:nvPr/>
          </p:nvCxnSpPr>
          <p:spPr>
            <a:xfrm flipH="1">
              <a:off x="4800600" y="802108"/>
              <a:ext cx="2" cy="688567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A close up of a logo&#10;&#10;Description automatically generated" id="160" name="Google Shape;160;p2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169566" y="966206"/>
              <a:ext cx="1176750" cy="4474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1" name="Google Shape;16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509" y="76203"/>
            <a:ext cx="680079" cy="680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Blank">
  <p:cSld name="8_Blank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/>
          <p:nvPr/>
        </p:nvSpPr>
        <p:spPr>
          <a:xfrm>
            <a:off x="0" y="1"/>
            <a:ext cx="12203501" cy="6913145"/>
          </a:xfrm>
          <a:prstGeom prst="rect">
            <a:avLst/>
          </a:prstGeom>
          <a:solidFill>
            <a:srgbClr val="2F367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8"/>
          <p:cNvSpPr txBox="1"/>
          <p:nvPr>
            <p:ph type="title"/>
          </p:nvPr>
        </p:nvSpPr>
        <p:spPr>
          <a:xfrm>
            <a:off x="576364" y="0"/>
            <a:ext cx="10498037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1" sz="32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65" name="Google Shape;16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67130" y="209727"/>
            <a:ext cx="794084" cy="30191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576364" y="1193802"/>
            <a:ext cx="1049803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795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667"/>
              <a:buFont typeface="Calibri"/>
              <a:buAutoNum type="arabicPeriod"/>
              <a:defRPr b="0" sz="2667">
                <a:solidFill>
                  <a:schemeClr val="lt1"/>
                </a:solidFill>
              </a:defRPr>
            </a:lvl1pPr>
            <a:lvl2pPr indent="-406432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alibri"/>
              <a:buAutoNum type="arabicPeriod"/>
              <a:defRPr sz="1867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AutoNum type="arabicPeriod"/>
              <a:defRPr sz="1600">
                <a:solidFill>
                  <a:schemeClr val="lt1"/>
                </a:solidFill>
              </a:defRPr>
            </a:lvl3pPr>
            <a:lvl4pPr indent="-368332" lvl="3" marL="1828800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lt1"/>
              </a:buClr>
              <a:buSzPts val="2201"/>
              <a:buFont typeface="Calibri"/>
              <a:buAutoNum type="arabicPeriod"/>
              <a:defRPr sz="1467">
                <a:solidFill>
                  <a:schemeClr val="lt1"/>
                </a:solidFill>
              </a:defRPr>
            </a:lvl4pPr>
            <a:lvl5pPr indent="-368332" lvl="4" marL="2286000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lt1"/>
              </a:buClr>
              <a:buSzPts val="2201"/>
              <a:buFont typeface="Calibri"/>
              <a:buAutoNum type="arabicPeriod"/>
              <a:defRPr sz="1467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Heading">
  <p:cSld name="Text with Heading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609601" y="1376317"/>
            <a:ext cx="10072688" cy="5021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6" lvl="0" marL="457200" algn="l">
              <a:spcBef>
                <a:spcPts val="427"/>
              </a:spcBef>
              <a:spcAft>
                <a:spcPts val="0"/>
              </a:spcAft>
              <a:buSzPts val="2133"/>
              <a:buChar char="▪"/>
              <a:defRPr/>
            </a:lvl1pPr>
            <a:lvl2pPr indent="-364046" lvl="1" marL="914400" algn="l">
              <a:spcBef>
                <a:spcPts val="427"/>
              </a:spcBef>
              <a:spcAft>
                <a:spcPts val="0"/>
              </a:spcAft>
              <a:buSzPts val="2133"/>
              <a:buChar char="▪"/>
              <a:defRPr/>
            </a:lvl2pPr>
            <a:lvl3pPr indent="-347155" lvl="2" marL="1371600" algn="l">
              <a:spcBef>
                <a:spcPts val="373"/>
              </a:spcBef>
              <a:spcAft>
                <a:spcPts val="0"/>
              </a:spcAft>
              <a:buSzPts val="1867"/>
              <a:buChar char="▪"/>
              <a:defRPr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SzPts val="14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29"/>
          <p:cNvSpPr txBox="1"/>
          <p:nvPr>
            <p:ph idx="2" type="body"/>
          </p:nvPr>
        </p:nvSpPr>
        <p:spPr>
          <a:xfrm>
            <a:off x="502920" y="370580"/>
            <a:ext cx="9859328" cy="9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427"/>
              </a:spcBef>
              <a:spcAft>
                <a:spcPts val="0"/>
              </a:spcAft>
              <a:buSzPts val="2133"/>
              <a:buNone/>
              <a:defRPr/>
            </a:lvl2pPr>
            <a:lvl3pPr indent="-228600" lvl="2" marL="1371600" algn="l">
              <a:spcBef>
                <a:spcPts val="373"/>
              </a:spcBef>
              <a:spcAft>
                <a:spcPts val="0"/>
              </a:spcAft>
              <a:buSzPts val="1867"/>
              <a:buNone/>
              <a:defRPr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29"/>
          <p:cNvSpPr txBox="1"/>
          <p:nvPr>
            <p:ph idx="3" type="body"/>
          </p:nvPr>
        </p:nvSpPr>
        <p:spPr>
          <a:xfrm>
            <a:off x="502923" y="750679"/>
            <a:ext cx="10623884" cy="490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70"/>
              </a:spcBef>
              <a:spcAft>
                <a:spcPts val="0"/>
              </a:spcAft>
              <a:buSzPts val="1351"/>
              <a:buNone/>
              <a:defRPr sz="135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427"/>
              </a:spcBef>
              <a:spcAft>
                <a:spcPts val="0"/>
              </a:spcAft>
              <a:buSzPts val="2133"/>
              <a:buNone/>
              <a:defRPr/>
            </a:lvl2pPr>
            <a:lvl3pPr indent="-228600" lvl="2" marL="1371600" algn="l">
              <a:spcBef>
                <a:spcPts val="373"/>
              </a:spcBef>
              <a:spcAft>
                <a:spcPts val="0"/>
              </a:spcAft>
              <a:buSzPts val="1867"/>
              <a:buNone/>
              <a:defRPr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Grid: 1">
  <p:cSld name="1_Grid: 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/>
          <p:nvPr>
            <p:ph idx="2" type="pic"/>
          </p:nvPr>
        </p:nvSpPr>
        <p:spPr>
          <a:xfrm>
            <a:off x="0" y="-1"/>
            <a:ext cx="12192000" cy="61722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145489" y="6337641"/>
            <a:ext cx="10201275" cy="454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Blank">
  <p:cSld name="20_Blank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576364" y="0"/>
            <a:ext cx="104980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F3674"/>
              </a:buClr>
              <a:buSzPts val="3200"/>
              <a:buFont typeface="Century Gothic"/>
              <a:buNone/>
              <a:defRPr b="0" sz="3200" cap="none">
                <a:solidFill>
                  <a:srgbClr val="2F367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Blank">
  <p:cSld name="13_Blank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/>
          <p:nvPr/>
        </p:nvSpPr>
        <p:spPr>
          <a:xfrm>
            <a:off x="0" y="3"/>
            <a:ext cx="12192000" cy="883567"/>
          </a:xfrm>
          <a:prstGeom prst="rect">
            <a:avLst/>
          </a:prstGeom>
          <a:solidFill>
            <a:srgbClr val="2F367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b="1" i="1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33"/>
          <p:cNvSpPr txBox="1"/>
          <p:nvPr>
            <p:ph type="title"/>
          </p:nvPr>
        </p:nvSpPr>
        <p:spPr>
          <a:xfrm>
            <a:off x="576364" y="3"/>
            <a:ext cx="10498037" cy="7490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Century Gothic"/>
              <a:buNone/>
              <a:defRPr b="1" i="1" sz="2667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185" name="Google Shape;185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20118" y="250556"/>
            <a:ext cx="1114044" cy="423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33"/>
          <p:cNvCxnSpPr/>
          <p:nvPr/>
        </p:nvCxnSpPr>
        <p:spPr>
          <a:xfrm>
            <a:off x="10663129" y="117773"/>
            <a:ext cx="0" cy="663883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blue and yellow eagle with a letter b&#10;&#10;Description automatically generated" id="187" name="Google Shape;18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9659" y="61159"/>
            <a:ext cx="755147" cy="755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lank">
  <p:cSld name="7_Blank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/>
          <p:nvPr/>
        </p:nvSpPr>
        <p:spPr>
          <a:xfrm>
            <a:off x="0" y="6720303"/>
            <a:ext cx="12192000" cy="13769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4"/>
          <p:cNvSpPr txBox="1"/>
          <p:nvPr>
            <p:ph idx="12" type="sldNum"/>
          </p:nvPr>
        </p:nvSpPr>
        <p:spPr>
          <a:xfrm>
            <a:off x="0" y="6329778"/>
            <a:ext cx="50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sz="1333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1" name="Google Shape;191;p34"/>
          <p:cNvSpPr txBox="1"/>
          <p:nvPr>
            <p:ph type="title"/>
          </p:nvPr>
        </p:nvSpPr>
        <p:spPr>
          <a:xfrm>
            <a:off x="711200" y="6010657"/>
            <a:ext cx="114808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5333"/>
              <a:buFont typeface="Century Gothic"/>
              <a:buNone/>
              <a:defRPr b="0" sz="5333" cap="none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/>
          <p:nvPr>
            <p:ph type="title"/>
          </p:nvPr>
        </p:nvSpPr>
        <p:spPr>
          <a:xfrm>
            <a:off x="406400" y="0"/>
            <a:ext cx="11379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4575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5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5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5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>
            <p:ph type="ctrTitle"/>
          </p:nvPr>
        </p:nvSpPr>
        <p:spPr>
          <a:xfrm>
            <a:off x="914400" y="1122364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4575A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" type="subTitle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0" name="Google Shape;200;p36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6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6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/>
          <p:nvPr>
            <p:ph type="title"/>
          </p:nvPr>
        </p:nvSpPr>
        <p:spPr>
          <a:xfrm>
            <a:off x="406400" y="0"/>
            <a:ext cx="11379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4575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7"/>
          <p:cNvSpPr txBox="1"/>
          <p:nvPr>
            <p:ph idx="1" type="body"/>
          </p:nvPr>
        </p:nvSpPr>
        <p:spPr>
          <a:xfrm>
            <a:off x="1084364" y="1600203"/>
            <a:ext cx="1049803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37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7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7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Blank">
  <p:cSld name="16_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/>
          <p:nvPr/>
        </p:nvSpPr>
        <p:spPr>
          <a:xfrm>
            <a:off x="1" y="2"/>
            <a:ext cx="12192000" cy="882991"/>
          </a:xfrm>
          <a:prstGeom prst="rect">
            <a:avLst/>
          </a:prstGeom>
          <a:solidFill>
            <a:srgbClr val="2F367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8"/>
          <p:cNvSpPr txBox="1"/>
          <p:nvPr>
            <p:ph type="title"/>
          </p:nvPr>
        </p:nvSpPr>
        <p:spPr>
          <a:xfrm>
            <a:off x="304800" y="93505"/>
            <a:ext cx="90470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1" sz="32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2" name="Google Shape;212;p38"/>
          <p:cNvGrpSpPr/>
          <p:nvPr/>
        </p:nvGrpSpPr>
        <p:grpSpPr>
          <a:xfrm>
            <a:off x="9010718" y="93505"/>
            <a:ext cx="3045039" cy="685800"/>
            <a:chOff x="8702813" y="24159"/>
            <a:chExt cx="3352943" cy="755146"/>
          </a:xfrm>
        </p:grpSpPr>
        <p:pic>
          <p:nvPicPr>
            <p:cNvPr descr="A close up of a logo&#10;&#10;Description automatically generated" id="213" name="Google Shape;213;p3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873272" y="213556"/>
              <a:ext cx="1114044" cy="423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yellow eagle with a letter b&#10;&#10;Description automatically generated" id="214" name="Google Shape;214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02813" y="24159"/>
              <a:ext cx="755147" cy="75514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5" name="Google Shape;215;p38"/>
            <p:cNvCxnSpPr/>
            <p:nvPr/>
          </p:nvCxnSpPr>
          <p:spPr>
            <a:xfrm>
              <a:off x="9616284" y="80773"/>
              <a:ext cx="0" cy="66388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Text&#10;&#10;Description automatically generated with medium confidence" id="216" name="Google Shape;216;p38"/>
            <p:cNvPicPr preferRelativeResize="0"/>
            <p:nvPr/>
          </p:nvPicPr>
          <p:blipFill rotWithShape="1">
            <a:blip r:embed="rId4">
              <a:alphaModFix/>
            </a:blip>
            <a:srcRect b="29327" l="0" r="82522" t="0"/>
            <a:stretch/>
          </p:blipFill>
          <p:spPr>
            <a:xfrm>
              <a:off x="11379199" y="93505"/>
              <a:ext cx="676557" cy="663884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</p:pic>
        <p:cxnSp>
          <p:nvCxnSpPr>
            <p:cNvPr id="217" name="Google Shape;217;p38"/>
            <p:cNvCxnSpPr/>
            <p:nvPr/>
          </p:nvCxnSpPr>
          <p:spPr>
            <a:xfrm>
              <a:off x="11212855" y="80773"/>
              <a:ext cx="0" cy="66388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Blank">
  <p:cSld name="14_Blank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39"/>
          <p:cNvGrpSpPr/>
          <p:nvPr/>
        </p:nvGrpSpPr>
        <p:grpSpPr>
          <a:xfrm>
            <a:off x="10763252" y="178057"/>
            <a:ext cx="1159893" cy="516696"/>
            <a:chOff x="4800600" y="802108"/>
            <a:chExt cx="1545716" cy="688567"/>
          </a:xfrm>
        </p:grpSpPr>
        <p:cxnSp>
          <p:nvCxnSpPr>
            <p:cNvPr id="220" name="Google Shape;220;p39"/>
            <p:cNvCxnSpPr/>
            <p:nvPr/>
          </p:nvCxnSpPr>
          <p:spPr>
            <a:xfrm flipH="1">
              <a:off x="4800600" y="802108"/>
              <a:ext cx="2" cy="688567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A close up of a logo&#10;&#10;Description automatically generated" id="221" name="Google Shape;221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169566" y="966206"/>
              <a:ext cx="1176750" cy="4474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509" y="76203"/>
            <a:ext cx="680079" cy="680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theme" Target="../theme/theme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406400" y="0"/>
            <a:ext cx="11379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54575A"/>
              </a:buClr>
              <a:buSzPts val="2133"/>
              <a:buFont typeface="Century Gothic"/>
              <a:buNone/>
              <a:defRPr b="1" i="0" sz="2133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" name="Google Shape;97;p15"/>
          <p:cNvSpPr txBox="1"/>
          <p:nvPr>
            <p:ph idx="1" type="body"/>
          </p:nvPr>
        </p:nvSpPr>
        <p:spPr>
          <a:xfrm>
            <a:off x="1084364" y="1600203"/>
            <a:ext cx="1049803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6" lvl="0" marL="457200" marR="0" rtl="0" algn="l">
              <a:spcBef>
                <a:spcPts val="427"/>
              </a:spcBef>
              <a:spcAft>
                <a:spcPts val="0"/>
              </a:spcAft>
              <a:buClr>
                <a:srgbClr val="4657A7"/>
              </a:buClr>
              <a:buSzPts val="2133"/>
              <a:buFont typeface="Noto Sans Symbols"/>
              <a:buChar char="▪"/>
              <a:defRPr b="1" i="0" sz="2133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4046" lvl="1" marL="914400" marR="0" rtl="0" algn="l">
              <a:spcBef>
                <a:spcPts val="427"/>
              </a:spcBef>
              <a:spcAft>
                <a:spcPts val="0"/>
              </a:spcAft>
              <a:buClr>
                <a:srgbClr val="4657A7"/>
              </a:buClr>
              <a:buSzPts val="2133"/>
              <a:buFont typeface="Noto Sans Symbols"/>
              <a:buChar char="▪"/>
              <a:defRPr b="0" i="0" sz="2133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7155" lvl="2" marL="1371600" marR="0" rtl="0" algn="l">
              <a:spcBef>
                <a:spcPts val="373"/>
              </a:spcBef>
              <a:spcAft>
                <a:spcPts val="0"/>
              </a:spcAft>
              <a:buClr>
                <a:srgbClr val="4657A7"/>
              </a:buClr>
              <a:buSzPts val="1867"/>
              <a:buFont typeface="Noto Sans Symbols"/>
              <a:buChar char="▪"/>
              <a:defRPr b="0" i="0" sz="1867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4657A7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4657A7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97955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5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15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406400" y="0"/>
            <a:ext cx="11379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54575A"/>
              </a:buClr>
              <a:buSzPts val="2133"/>
              <a:buFont typeface="Century Gothic"/>
              <a:buNone/>
              <a:defRPr b="1" i="0" sz="2133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1084364" y="1600203"/>
            <a:ext cx="1049803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6" lvl="0" marL="457200" marR="0" rtl="0" algn="l">
              <a:spcBef>
                <a:spcPts val="427"/>
              </a:spcBef>
              <a:spcAft>
                <a:spcPts val="0"/>
              </a:spcAft>
              <a:buClr>
                <a:srgbClr val="4657A7"/>
              </a:buClr>
              <a:buSzPts val="2133"/>
              <a:buFont typeface="Noto Sans Symbols"/>
              <a:buChar char="▪"/>
              <a:defRPr b="1" i="0" sz="2133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4046" lvl="1" marL="914400" marR="0" rtl="0" algn="l">
              <a:spcBef>
                <a:spcPts val="427"/>
              </a:spcBef>
              <a:spcAft>
                <a:spcPts val="0"/>
              </a:spcAft>
              <a:buClr>
                <a:srgbClr val="4657A7"/>
              </a:buClr>
              <a:buSzPts val="2133"/>
              <a:buFont typeface="Noto Sans Symbols"/>
              <a:buChar char="▪"/>
              <a:defRPr b="0" i="0" sz="2133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7155" lvl="2" marL="1371600" marR="0" rtl="0" algn="l">
              <a:spcBef>
                <a:spcPts val="373"/>
              </a:spcBef>
              <a:spcAft>
                <a:spcPts val="0"/>
              </a:spcAft>
              <a:buClr>
                <a:srgbClr val="4657A7"/>
              </a:buClr>
              <a:buSzPts val="1867"/>
              <a:buFont typeface="Noto Sans Symbols"/>
              <a:buChar char="▪"/>
              <a:defRPr b="0" i="0" sz="1867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4657A7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4657A7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97955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5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5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5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5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406400" y="0"/>
            <a:ext cx="11379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54575A"/>
              </a:buClr>
              <a:buSzPts val="2133"/>
              <a:buFont typeface="Century Gothic"/>
              <a:buNone/>
              <a:defRPr b="1" i="0" sz="2133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6" name="Google Shape;176;p31"/>
          <p:cNvSpPr txBox="1"/>
          <p:nvPr>
            <p:ph idx="1" type="body"/>
          </p:nvPr>
        </p:nvSpPr>
        <p:spPr>
          <a:xfrm>
            <a:off x="1084364" y="1600203"/>
            <a:ext cx="1049803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6" lvl="0" marL="457200" marR="0" rtl="0" algn="l">
              <a:spcBef>
                <a:spcPts val="427"/>
              </a:spcBef>
              <a:spcAft>
                <a:spcPts val="0"/>
              </a:spcAft>
              <a:buClr>
                <a:srgbClr val="4657A7"/>
              </a:buClr>
              <a:buSzPts val="2133"/>
              <a:buFont typeface="Noto Sans Symbols"/>
              <a:buChar char="▪"/>
              <a:defRPr b="1" i="0" sz="2133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4046" lvl="1" marL="914400" marR="0" rtl="0" algn="l">
              <a:spcBef>
                <a:spcPts val="427"/>
              </a:spcBef>
              <a:spcAft>
                <a:spcPts val="0"/>
              </a:spcAft>
              <a:buClr>
                <a:srgbClr val="4657A7"/>
              </a:buClr>
              <a:buSzPts val="2133"/>
              <a:buFont typeface="Noto Sans Symbols"/>
              <a:buChar char="▪"/>
              <a:defRPr b="0" i="0" sz="2133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7155" lvl="2" marL="1371600" marR="0" rtl="0" algn="l">
              <a:spcBef>
                <a:spcPts val="373"/>
              </a:spcBef>
              <a:spcAft>
                <a:spcPts val="0"/>
              </a:spcAft>
              <a:buClr>
                <a:srgbClr val="4657A7"/>
              </a:buClr>
              <a:buSzPts val="1867"/>
              <a:buFont typeface="Noto Sans Symbols"/>
              <a:buChar char="▪"/>
              <a:defRPr b="0" i="0" sz="1867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4657A7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4657A7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5457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97955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5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31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1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31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jpg"/><Relationship Id="rId10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14.jpg"/><Relationship Id="rId5" Type="http://schemas.openxmlformats.org/officeDocument/2006/relationships/image" Target="../media/image25.png"/><Relationship Id="rId6" Type="http://schemas.openxmlformats.org/officeDocument/2006/relationships/image" Target="../media/image29.png"/><Relationship Id="rId7" Type="http://schemas.openxmlformats.org/officeDocument/2006/relationships/image" Target="../media/image19.png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hyperlink" Target="https://vimeo.com/1183430927/5df57e2c52?fl=pl&amp;fe=cm#t=2m40s" TargetMode="External"/><Relationship Id="rId5" Type="http://schemas.openxmlformats.org/officeDocument/2006/relationships/hyperlink" Target="https://vimeo.com/1183430927/5df57e2c52?fl=pl&amp;fe=cm#t=2m40s" TargetMode="External"/><Relationship Id="rId6" Type="http://schemas.openxmlformats.org/officeDocument/2006/relationships/image" Target="../media/image3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2"/>
            <a:ext cx="12191999" cy="69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0"/>
          <p:cNvSpPr/>
          <p:nvPr/>
        </p:nvSpPr>
        <p:spPr>
          <a:xfrm>
            <a:off x="0" y="-1"/>
            <a:ext cx="12298138" cy="6984451"/>
          </a:xfrm>
          <a:prstGeom prst="rect">
            <a:avLst/>
          </a:prstGeom>
          <a:gradFill>
            <a:gsLst>
              <a:gs pos="0">
                <a:srgbClr val="305496">
                  <a:alpha val="67843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0"/>
          <p:cNvSpPr txBox="1"/>
          <p:nvPr>
            <p:ph type="title"/>
          </p:nvPr>
        </p:nvSpPr>
        <p:spPr>
          <a:xfrm>
            <a:off x="6179292" y="2642463"/>
            <a:ext cx="5843227" cy="3859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b="1"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PHASE 4A PROJECTS</a:t>
            </a:r>
            <a:br>
              <a:rPr lang="en-US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-US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200">
                <a:solidFill>
                  <a:srgbClr val="B3C6E7"/>
                </a:solidFill>
                <a:latin typeface="Verdana"/>
                <a:ea typeface="Verdana"/>
                <a:cs typeface="Verdana"/>
                <a:sym typeface="Verdana"/>
              </a:rPr>
              <a:t>SBC MEETING</a:t>
            </a:r>
            <a:br>
              <a:rPr lang="en-US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-US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-US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4.28.2026 | PROVIDENCE, RI</a:t>
            </a:r>
            <a:br>
              <a:rPr lang="en-US">
                <a:solidFill>
                  <a:schemeClr val="lt1"/>
                </a:solidFill>
              </a:rPr>
            </a:br>
            <a:endParaRPr b="1" i="1" sz="533">
              <a:solidFill>
                <a:schemeClr val="lt1"/>
              </a:solidFill>
            </a:endParaRPr>
          </a:p>
        </p:txBody>
      </p:sp>
      <p:pic>
        <p:nvPicPr>
          <p:cNvPr descr="Text&#10;&#10;Description automatically generated with medium confidence" id="231" name="Google Shape;231;p40"/>
          <p:cNvPicPr preferRelativeResize="0"/>
          <p:nvPr/>
        </p:nvPicPr>
        <p:blipFill rotWithShape="1">
          <a:blip r:embed="rId4">
            <a:alphaModFix/>
          </a:blip>
          <a:srcRect b="29327" l="0" r="82522" t="0"/>
          <a:stretch/>
        </p:blipFill>
        <p:spPr>
          <a:xfrm>
            <a:off x="10429811" y="667213"/>
            <a:ext cx="1391593" cy="1217185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id="232" name="Google Shape;23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557" y="762119"/>
            <a:ext cx="2176963" cy="9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9401" y="742348"/>
            <a:ext cx="3741005" cy="101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0"/>
          <p:cNvSpPr/>
          <p:nvPr/>
        </p:nvSpPr>
        <p:spPr>
          <a:xfrm>
            <a:off x="2571740" y="966338"/>
            <a:ext cx="650398" cy="618932"/>
          </a:xfrm>
          <a:prstGeom prst="mathPlus">
            <a:avLst>
              <a:gd fmla="val 23520" name="adj1"/>
            </a:avLst>
          </a:prstGeom>
          <a:solidFill>
            <a:srgbClr val="E7F2FC">
              <a:alpha val="52156"/>
            </a:srgbClr>
          </a:solidFill>
          <a:ln cap="flat" cmpd="sng" w="12700">
            <a:solidFill>
              <a:srgbClr val="E7F2F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41074" y="569499"/>
            <a:ext cx="1584769" cy="141261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0"/>
          <p:cNvSpPr/>
          <p:nvPr/>
        </p:nvSpPr>
        <p:spPr>
          <a:xfrm>
            <a:off x="5149001" y="966338"/>
            <a:ext cx="650398" cy="618932"/>
          </a:xfrm>
          <a:prstGeom prst="mathPlus">
            <a:avLst>
              <a:gd fmla="val 23520" name="adj1"/>
            </a:avLst>
          </a:prstGeom>
          <a:solidFill>
            <a:srgbClr val="E7F2FC">
              <a:alpha val="52156"/>
            </a:srgbClr>
          </a:solidFill>
          <a:ln cap="flat" cmpd="sng" w="12700">
            <a:solidFill>
              <a:srgbClr val="E7F2F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9540404" y="990135"/>
            <a:ext cx="650398" cy="618932"/>
          </a:xfrm>
          <a:prstGeom prst="mathPlus">
            <a:avLst>
              <a:gd fmla="val 23520" name="adj1"/>
            </a:avLst>
          </a:prstGeom>
          <a:solidFill>
            <a:srgbClr val="E7F2FC">
              <a:alpha val="52156"/>
            </a:srgbClr>
          </a:solidFill>
          <a:ln cap="flat" cmpd="sng" w="12700">
            <a:solidFill>
              <a:srgbClr val="E7F2F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688"/>
            <a:ext cx="12192000" cy="69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9"/>
          <p:cNvSpPr/>
          <p:nvPr/>
        </p:nvSpPr>
        <p:spPr>
          <a:xfrm>
            <a:off x="0" y="2"/>
            <a:ext cx="12192000" cy="6984451"/>
          </a:xfrm>
          <a:prstGeom prst="rect">
            <a:avLst/>
          </a:prstGeom>
          <a:gradFill>
            <a:gsLst>
              <a:gs pos="0">
                <a:srgbClr val="244072">
                  <a:alpha val="67843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9"/>
          <p:cNvSpPr txBox="1"/>
          <p:nvPr>
            <p:ph type="title"/>
          </p:nvPr>
        </p:nvSpPr>
        <p:spPr>
          <a:xfrm>
            <a:off x="304800" y="93505"/>
            <a:ext cx="10769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49" name="Google Shape;349;p49"/>
          <p:cNvSpPr txBox="1"/>
          <p:nvPr/>
        </p:nvSpPr>
        <p:spPr>
          <a:xfrm>
            <a:off x="237391" y="706981"/>
            <a:ext cx="6040579" cy="5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Project Management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Refine Budgets / Schedules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Develop 4A Dashboard / Program Tools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MEP Existing Conditions Analysis &amp; Documentation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Consultant Procurements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Risk Register / Management</a:t>
            </a:r>
            <a:endParaRPr/>
          </a:p>
          <a:p>
            <a:pPr indent="0" lvl="1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AHJ Engagement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Department of Environmental Management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Rhode Island Historic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City of PVD Planning</a:t>
            </a:r>
            <a:endParaRPr/>
          </a:p>
          <a:p>
            <a:pPr indent="-1968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Options Selection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/>
          </a:p>
          <a:p>
            <a:pPr indent="-1968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Stakeholder Engagement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Implementation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2"/>
            <a:ext cx="12192000" cy="69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1"/>
          <p:cNvSpPr/>
          <p:nvPr/>
        </p:nvSpPr>
        <p:spPr>
          <a:xfrm>
            <a:off x="-1" y="-1"/>
            <a:ext cx="12192000" cy="6984451"/>
          </a:xfrm>
          <a:prstGeom prst="rect">
            <a:avLst/>
          </a:prstGeom>
          <a:gradFill>
            <a:gsLst>
              <a:gs pos="0">
                <a:srgbClr val="244072">
                  <a:alpha val="67843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1"/>
          <p:cNvSpPr/>
          <p:nvPr/>
        </p:nvSpPr>
        <p:spPr>
          <a:xfrm>
            <a:off x="392965" y="998303"/>
            <a:ext cx="6111352" cy="326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69595" lvl="0" marL="569595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AutoNum type="arabicPeriod"/>
            </a:pPr>
            <a:r>
              <a:rPr b="1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Team Member Introduction</a:t>
            </a:r>
            <a:endParaRPr/>
          </a:p>
          <a:p>
            <a:pPr indent="-569595" lvl="0" marL="569595" marR="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AutoNum type="arabicPeriod"/>
            </a:pPr>
            <a:r>
              <a:rPr b="1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Ongoing Work</a:t>
            </a:r>
            <a:endParaRPr/>
          </a:p>
          <a:p>
            <a:pPr indent="-569595" lvl="0" marL="569595" marR="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AutoNum type="arabicPeriod"/>
            </a:pPr>
            <a:r>
              <a:rPr b="1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Feasibility Study Update</a:t>
            </a:r>
            <a:endParaRPr b="1" i="1" sz="1400" u="none" cap="none" strike="noStrike">
              <a:solidFill>
                <a:srgbClr val="ACB8C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69595" lvl="0" marL="569595" marR="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AutoNum type="arabicPeriod"/>
            </a:pPr>
            <a:r>
              <a:rPr b="1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Stakeholder Engagement Update</a:t>
            </a:r>
            <a:endParaRPr/>
          </a:p>
          <a:p>
            <a:pPr indent="-569595" lvl="0" marL="569595" marR="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AutoNum type="arabicPeriod"/>
            </a:pPr>
            <a:r>
              <a:rPr b="1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 Steps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1000" u="none" cap="none" strike="noStrike">
              <a:solidFill>
                <a:srgbClr val="ACB8C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41"/>
          <p:cNvSpPr txBox="1"/>
          <p:nvPr>
            <p:ph type="title"/>
          </p:nvPr>
        </p:nvSpPr>
        <p:spPr>
          <a:xfrm>
            <a:off x="304800" y="93505"/>
            <a:ext cx="10769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688"/>
            <a:ext cx="12192000" cy="69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2"/>
          <p:cNvSpPr/>
          <p:nvPr/>
        </p:nvSpPr>
        <p:spPr>
          <a:xfrm>
            <a:off x="0" y="2"/>
            <a:ext cx="12192000" cy="6984451"/>
          </a:xfrm>
          <a:prstGeom prst="rect">
            <a:avLst/>
          </a:prstGeom>
          <a:gradFill>
            <a:gsLst>
              <a:gs pos="0">
                <a:srgbClr val="244072">
                  <a:alpha val="67843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2"/>
          <p:cNvSpPr txBox="1"/>
          <p:nvPr>
            <p:ph type="title"/>
          </p:nvPr>
        </p:nvSpPr>
        <p:spPr>
          <a:xfrm>
            <a:off x="304800" y="93505"/>
            <a:ext cx="10769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/>
              <a:t>Introductions</a:t>
            </a:r>
            <a:endParaRPr/>
          </a:p>
        </p:txBody>
      </p:sp>
      <p:pic>
        <p:nvPicPr>
          <p:cNvPr id="255" name="Google Shape;25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2243" y="1554859"/>
            <a:ext cx="2503606" cy="3874736"/>
          </a:xfrm>
          <a:prstGeom prst="rect">
            <a:avLst/>
          </a:prstGeom>
          <a:noFill/>
          <a:ln cap="flat" cmpd="sng" w="28575">
            <a:solidFill>
              <a:srgbClr val="D5DBE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6" name="Google Shape;256;p42"/>
          <p:cNvSpPr txBox="1"/>
          <p:nvPr/>
        </p:nvSpPr>
        <p:spPr>
          <a:xfrm>
            <a:off x="5735851" y="2951946"/>
            <a:ext cx="3977491" cy="1231106"/>
          </a:xfrm>
          <a:prstGeom prst="rect">
            <a:avLst/>
          </a:prstGeom>
          <a:noFill/>
          <a:ln cap="flat" cmpd="sng" w="28575">
            <a:solidFill>
              <a:srgbClr val="E7F2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Lilliana Smith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" u="none" cap="none" strike="noStrike">
                <a:solidFill>
                  <a:srgbClr val="E7F2F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Manager</a:t>
            </a:r>
            <a:endParaRPr b="0" i="0" sz="1200" u="none" cap="none" strike="noStrike">
              <a:solidFill>
                <a:srgbClr val="E7F2F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E7F2F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2192000" cy="683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3"/>
          <p:cNvSpPr/>
          <p:nvPr/>
        </p:nvSpPr>
        <p:spPr>
          <a:xfrm>
            <a:off x="0" y="0"/>
            <a:ext cx="12192000" cy="6984451"/>
          </a:xfrm>
          <a:prstGeom prst="rect">
            <a:avLst/>
          </a:prstGeom>
          <a:gradFill>
            <a:gsLst>
              <a:gs pos="0">
                <a:srgbClr val="244072">
                  <a:alpha val="67843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3"/>
          <p:cNvSpPr txBox="1"/>
          <p:nvPr>
            <p:ph type="title"/>
          </p:nvPr>
        </p:nvSpPr>
        <p:spPr>
          <a:xfrm>
            <a:off x="237391" y="114566"/>
            <a:ext cx="8077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/>
              <a:t>Phase 4A: Ongoing Work</a:t>
            </a:r>
            <a:endParaRPr/>
          </a:p>
        </p:txBody>
      </p:sp>
      <p:sp>
        <p:nvSpPr>
          <p:cNvPr id="265" name="Google Shape;265;p43"/>
          <p:cNvSpPr txBox="1"/>
          <p:nvPr/>
        </p:nvSpPr>
        <p:spPr>
          <a:xfrm>
            <a:off x="422029" y="1022618"/>
            <a:ext cx="5081954" cy="5062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Project Management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Hazardous Materials Investigation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MEP Existing Conditions Analysis &amp; Documentation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Risk Register / Management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Program Tools Development</a:t>
            </a:r>
            <a:endParaRPr b="0" i="0" sz="2000" u="none" cap="none" strike="noStrike">
              <a:solidFill>
                <a:srgbClr val="B3C6E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Budget/Schedule Planning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Cash Flow Forecasting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Refine Individual Project Baseline Budgets &amp; Schedules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AHJ Engagement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Department of Environmental Management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Rhode Island Historic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City of PVD Planning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Design Proposals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Design Proposals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-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Laser Scanning</a:t>
            </a:r>
            <a:endParaRPr/>
          </a:p>
        </p:txBody>
      </p:sp>
      <p:sp>
        <p:nvSpPr>
          <p:cNvPr id="266" name="Google Shape;266;p43"/>
          <p:cNvSpPr txBox="1"/>
          <p:nvPr/>
        </p:nvSpPr>
        <p:spPr>
          <a:xfrm>
            <a:off x="9107270" y="344346"/>
            <a:ext cx="4791808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Feasibility Studies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B3C6E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E7F2F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7" name="Google Shape;267;p43"/>
          <p:cNvGraphicFramePr/>
          <p:nvPr/>
        </p:nvGraphicFramePr>
        <p:xfrm>
          <a:off x="8680607" y="103669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{FB19ADA4-699F-4D6F-982E-8FADB224BF4B}</a:tableStyleId>
              </a:tblPr>
              <a:tblGrid>
                <a:gridCol w="1109500"/>
                <a:gridCol w="910775"/>
                <a:gridCol w="910775"/>
              </a:tblGrid>
              <a:tr h="348325">
                <a:tc>
                  <a:txBody>
                    <a:bodyPr/>
                    <a:lstStyle/>
                    <a:p>
                      <a:pPr indent="0" lvl="0" marL="117475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chemeClr val="accent1">
                        <a:alpha val="9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G.L.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chemeClr val="accent1">
                        <a:alpha val="9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Feasibility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chemeClr val="accent1">
                        <a:alpha val="98823"/>
                      </a:schemeClr>
                    </a:solidFill>
                  </a:tcPr>
                </a:tc>
              </a:tr>
              <a:tr h="692100">
                <a:tc>
                  <a:txBody>
                    <a:bodyPr/>
                    <a:lstStyle/>
                    <a:p>
                      <a:pPr indent="0" lvl="0" marL="117475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RW / YW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PK-8 Campus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3.26.2026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</a:tr>
              <a:tr h="692100">
                <a:tc>
                  <a:txBody>
                    <a:bodyPr/>
                    <a:lstStyle/>
                    <a:p>
                      <a:pPr indent="0" lvl="0" marL="117475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MLK JR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PK-5/8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3.26.2026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</a:tr>
              <a:tr h="692100">
                <a:tc>
                  <a:txBody>
                    <a:bodyPr/>
                    <a:lstStyle/>
                    <a:p>
                      <a:pPr indent="0" lvl="0" marL="117475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Nat Greene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CDD4EA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PK-8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CDD4EA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4.16.2026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CDD4EA">
                        <a:alpha val="98823"/>
                      </a:srgbClr>
                    </a:solidFill>
                  </a:tcPr>
                </a:tc>
              </a:tr>
              <a:tr h="759625">
                <a:tc>
                  <a:txBody>
                    <a:bodyPr/>
                    <a:lstStyle/>
                    <a:p>
                      <a:pPr indent="0" lvl="0" marL="117475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Carnevale 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CDD4EA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PK-8 Campus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CDD4EA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4.16.2026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CDD4EA">
                        <a:alpha val="98823"/>
                      </a:srgbClr>
                    </a:solidFill>
                  </a:tcPr>
                </a:tc>
              </a:tr>
              <a:tr h="700825">
                <a:tc>
                  <a:txBody>
                    <a:bodyPr/>
                    <a:lstStyle/>
                    <a:p>
                      <a:pPr indent="0" lvl="0" marL="117475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Vartan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K-5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4.30.2026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</a:tr>
              <a:tr h="700825">
                <a:tc>
                  <a:txBody>
                    <a:bodyPr/>
                    <a:lstStyle/>
                    <a:p>
                      <a:pPr indent="0" lvl="0" marL="117475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Delsesto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PK-8 Campus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4.30.2026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</a:tr>
              <a:tr h="700825">
                <a:tc>
                  <a:txBody>
                    <a:bodyPr/>
                    <a:lstStyle/>
                    <a:p>
                      <a:pPr indent="0" lvl="0" marL="117475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Hope HS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9-12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4.30.2026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8EBF5">
                        <a:alpha val="9882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68" name="Google Shape;268;p43"/>
          <p:cNvSpPr txBox="1"/>
          <p:nvPr/>
        </p:nvSpPr>
        <p:spPr>
          <a:xfrm>
            <a:off x="5770248" y="1546155"/>
            <a:ext cx="2597493" cy="369332"/>
          </a:xfrm>
          <a:prstGeom prst="rect">
            <a:avLst/>
          </a:prstGeom>
          <a:noFill/>
          <a:ln cap="flat" cmpd="sng" w="508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Complete; Attached</a:t>
            </a:r>
            <a:endParaRPr/>
          </a:p>
        </p:txBody>
      </p:sp>
      <p:sp>
        <p:nvSpPr>
          <p:cNvPr id="269" name="Google Shape;269;p43"/>
          <p:cNvSpPr txBox="1"/>
          <p:nvPr/>
        </p:nvSpPr>
        <p:spPr>
          <a:xfrm>
            <a:off x="5770247" y="3276974"/>
            <a:ext cx="2597493" cy="369332"/>
          </a:xfrm>
          <a:prstGeom prst="rect">
            <a:avLst/>
          </a:prstGeom>
          <a:noFill/>
          <a:ln cap="flat" cmpd="sng" w="508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Complete; In Review</a:t>
            </a:r>
            <a:endParaRPr/>
          </a:p>
        </p:txBody>
      </p:sp>
      <p:cxnSp>
        <p:nvCxnSpPr>
          <p:cNvPr id="270" name="Google Shape;270;p43"/>
          <p:cNvCxnSpPr/>
          <p:nvPr/>
        </p:nvCxnSpPr>
        <p:spPr>
          <a:xfrm flipH="1" rot="10800000">
            <a:off x="8350636" y="3455055"/>
            <a:ext cx="534157" cy="6585"/>
          </a:xfrm>
          <a:prstGeom prst="straightConnector1">
            <a:avLst/>
          </a:prstGeom>
          <a:noFill/>
          <a:ln cap="flat" cmpd="sng" w="508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1" name="Google Shape;271;p43"/>
          <p:cNvSpPr/>
          <p:nvPr/>
        </p:nvSpPr>
        <p:spPr>
          <a:xfrm>
            <a:off x="8897379" y="1506617"/>
            <a:ext cx="2656548" cy="448408"/>
          </a:xfrm>
          <a:prstGeom prst="rect">
            <a:avLst/>
          </a:prstGeom>
          <a:noFill/>
          <a:ln cap="flat" cmpd="sng" w="508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43"/>
          <p:cNvSpPr/>
          <p:nvPr/>
        </p:nvSpPr>
        <p:spPr>
          <a:xfrm>
            <a:off x="8897379" y="4990403"/>
            <a:ext cx="2656548" cy="1209843"/>
          </a:xfrm>
          <a:prstGeom prst="rect">
            <a:avLst/>
          </a:prstGeom>
          <a:noFill/>
          <a:ln cap="flat" cmpd="sng" w="508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p43"/>
          <p:cNvCxnSpPr/>
          <p:nvPr/>
        </p:nvCxnSpPr>
        <p:spPr>
          <a:xfrm flipH="1" rot="10800000">
            <a:off x="8377636" y="5595324"/>
            <a:ext cx="511498" cy="1911"/>
          </a:xfrm>
          <a:prstGeom prst="straightConnector1">
            <a:avLst/>
          </a:prstGeom>
          <a:noFill/>
          <a:ln cap="flat" cmpd="sng" w="508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4" name="Google Shape;274;p43"/>
          <p:cNvSpPr txBox="1"/>
          <p:nvPr/>
        </p:nvSpPr>
        <p:spPr>
          <a:xfrm>
            <a:off x="5746182" y="5419219"/>
            <a:ext cx="2621558" cy="369332"/>
          </a:xfrm>
          <a:prstGeom prst="rect">
            <a:avLst/>
          </a:prstGeom>
          <a:noFill/>
          <a:ln cap="flat" cmpd="sng" w="50800">
            <a:solidFill>
              <a:srgbClr val="A8D0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D08C"/>
                </a:solidFill>
                <a:latin typeface="Calibri"/>
                <a:ea typeface="Calibri"/>
                <a:cs typeface="Calibri"/>
                <a:sym typeface="Calibri"/>
              </a:rPr>
              <a:t>In Progress</a:t>
            </a:r>
            <a:endParaRPr/>
          </a:p>
        </p:txBody>
      </p:sp>
      <p:cxnSp>
        <p:nvCxnSpPr>
          <p:cNvPr id="275" name="Google Shape;275;p43"/>
          <p:cNvCxnSpPr/>
          <p:nvPr/>
        </p:nvCxnSpPr>
        <p:spPr>
          <a:xfrm>
            <a:off x="8367741" y="1730821"/>
            <a:ext cx="529638" cy="0"/>
          </a:xfrm>
          <a:prstGeom prst="straightConnector1">
            <a:avLst/>
          </a:prstGeom>
          <a:noFill/>
          <a:ln cap="flat" cmpd="sng" w="508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6" name="Google Shape;276;p43"/>
          <p:cNvCxnSpPr/>
          <p:nvPr/>
        </p:nvCxnSpPr>
        <p:spPr>
          <a:xfrm>
            <a:off x="11682964" y="4915087"/>
            <a:ext cx="564945" cy="0"/>
          </a:xfrm>
          <a:prstGeom prst="straightConnector1">
            <a:avLst/>
          </a:prstGeom>
          <a:noFill/>
          <a:ln cap="flat" cmpd="sng" w="508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7" name="Google Shape;277;p43"/>
          <p:cNvSpPr/>
          <p:nvPr/>
        </p:nvSpPr>
        <p:spPr>
          <a:xfrm>
            <a:off x="8897379" y="2237698"/>
            <a:ext cx="2656548" cy="2665275"/>
          </a:xfrm>
          <a:prstGeom prst="rect">
            <a:avLst/>
          </a:prstGeom>
          <a:noFill/>
          <a:ln cap="flat" cmpd="sng" w="508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688"/>
            <a:ext cx="12192000" cy="69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4"/>
          <p:cNvSpPr/>
          <p:nvPr/>
        </p:nvSpPr>
        <p:spPr>
          <a:xfrm>
            <a:off x="0" y="2"/>
            <a:ext cx="12192000" cy="6984451"/>
          </a:xfrm>
          <a:prstGeom prst="rect">
            <a:avLst/>
          </a:prstGeom>
          <a:gradFill>
            <a:gsLst>
              <a:gs pos="0">
                <a:srgbClr val="244072">
                  <a:alpha val="67843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4"/>
          <p:cNvSpPr txBox="1"/>
          <p:nvPr>
            <p:ph type="title"/>
          </p:nvPr>
        </p:nvSpPr>
        <p:spPr>
          <a:xfrm>
            <a:off x="237391" y="93621"/>
            <a:ext cx="8077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/>
              <a:t>Phase 4A: Feasibility Study Update</a:t>
            </a:r>
            <a:endParaRPr/>
          </a:p>
        </p:txBody>
      </p:sp>
      <p:sp>
        <p:nvSpPr>
          <p:cNvPr id="286" name="Google Shape;286;p44"/>
          <p:cNvSpPr txBox="1"/>
          <p:nvPr/>
        </p:nvSpPr>
        <p:spPr>
          <a:xfrm>
            <a:off x="237391" y="706983"/>
            <a:ext cx="11289324" cy="1646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Feasibility Studies serve the program by:</a:t>
            </a:r>
            <a:endParaRPr/>
          </a:p>
          <a:p>
            <a:pPr indent="-4572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AutoNum type="arabicPeriod"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Evaluating the movement of project requirements from the Stage II submission</a:t>
            </a:r>
            <a:endParaRPr/>
          </a:p>
          <a:p>
            <a:pPr indent="-4572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AutoNum type="arabicPeriod"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Systematically and holistically evaluating what potential architectural solutions best align with project requirements and program constraints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81" y="2181002"/>
            <a:ext cx="3566160" cy="26517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8" name="Google Shape;28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12920" y="2181002"/>
            <a:ext cx="3566160" cy="26517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9" name="Google Shape;289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91048" y="2181002"/>
            <a:ext cx="3566160" cy="26517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0" name="Google Shape;290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06848" y="4112619"/>
            <a:ext cx="3566160" cy="26517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1" name="Google Shape;291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17619" y="4112619"/>
            <a:ext cx="3566160" cy="26517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688"/>
            <a:ext cx="12192000" cy="69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5"/>
          <p:cNvSpPr/>
          <p:nvPr/>
        </p:nvSpPr>
        <p:spPr>
          <a:xfrm>
            <a:off x="0" y="-17689"/>
            <a:ext cx="12192000" cy="6984451"/>
          </a:xfrm>
          <a:prstGeom prst="rect">
            <a:avLst/>
          </a:prstGeom>
          <a:gradFill>
            <a:gsLst>
              <a:gs pos="0">
                <a:srgbClr val="244072">
                  <a:alpha val="67843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45"/>
          <p:cNvSpPr txBox="1"/>
          <p:nvPr>
            <p:ph type="title"/>
          </p:nvPr>
        </p:nvSpPr>
        <p:spPr>
          <a:xfrm>
            <a:off x="237391" y="93621"/>
            <a:ext cx="8077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/>
              <a:t>Phase 4A: Feasibility Study Update</a:t>
            </a:r>
            <a:endParaRPr/>
          </a:p>
        </p:txBody>
      </p:sp>
      <p:sp>
        <p:nvSpPr>
          <p:cNvPr id="300" name="Google Shape;300;p45"/>
          <p:cNvSpPr txBox="1"/>
          <p:nvPr/>
        </p:nvSpPr>
        <p:spPr>
          <a:xfrm>
            <a:off x="237391" y="739612"/>
            <a:ext cx="11717218" cy="1400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Typical Deliverables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Existing Conditions			- Decision Trees		- Site Conditions Analysis		- Renderings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Historical Analysis			- Massing Studies		- Alignment Floorplans		- ROM Budget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8670" y="4461812"/>
            <a:ext cx="2834640" cy="21945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2" name="Google Shape;302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19969" y="2052072"/>
            <a:ext cx="2834640" cy="21945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3" name="Google Shape;303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39378" y="2052072"/>
            <a:ext cx="2834640" cy="21945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4" name="Google Shape;304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7015" y="2052072"/>
            <a:ext cx="2834640" cy="21945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5" name="Google Shape;305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48314" y="4461812"/>
            <a:ext cx="2834640" cy="21945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6" name="Google Shape;306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7015" y="4461812"/>
            <a:ext cx="2834640" cy="21945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7" name="Google Shape;307;p4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38197" y="2052072"/>
            <a:ext cx="2834640" cy="21945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8" name="Google Shape;308;p4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119969" y="4461812"/>
            <a:ext cx="2834640" cy="21945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44072">
                <a:alpha val="67843"/>
              </a:srgbClr>
            </a:gs>
            <a:gs pos="79000">
              <a:srgbClr val="002060"/>
            </a:gs>
            <a:gs pos="100000">
              <a:srgbClr val="002060"/>
            </a:gs>
          </a:gsLst>
          <a:path path="circle">
            <a:fillToRect b="0%" l="0%" r="100%" t="100%"/>
          </a:path>
          <a:tileRect b="-100%" l="-100%" r="0%" t="0%"/>
        </a:gra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218" y="-17688"/>
            <a:ext cx="11331782" cy="69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6"/>
          <p:cNvSpPr/>
          <p:nvPr/>
        </p:nvSpPr>
        <p:spPr>
          <a:xfrm>
            <a:off x="0" y="2"/>
            <a:ext cx="12192000" cy="6984451"/>
          </a:xfrm>
          <a:prstGeom prst="rect">
            <a:avLst/>
          </a:prstGeom>
          <a:gradFill>
            <a:gsLst>
              <a:gs pos="0">
                <a:srgbClr val="244072">
                  <a:alpha val="67843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46"/>
          <p:cNvSpPr txBox="1"/>
          <p:nvPr>
            <p:ph type="title"/>
          </p:nvPr>
        </p:nvSpPr>
        <p:spPr>
          <a:xfrm>
            <a:off x="206232" y="46753"/>
            <a:ext cx="8077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/>
              <a:t>Phase 4A: Stakeholder Engagement Update</a:t>
            </a:r>
            <a:endParaRPr/>
          </a:p>
        </p:txBody>
      </p:sp>
      <p:sp>
        <p:nvSpPr>
          <p:cNvPr id="317" name="Google Shape;317;p46"/>
          <p:cNvSpPr txBox="1"/>
          <p:nvPr/>
        </p:nvSpPr>
        <p:spPr>
          <a:xfrm>
            <a:off x="206232" y="635411"/>
            <a:ext cx="11378241" cy="6632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March 15 – April 15 : Process Definition - </a:t>
            </a:r>
            <a:r>
              <a:rPr b="1" lang="en-US" sz="1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Video Development &amp; Cadence</a:t>
            </a:r>
            <a:endParaRPr sz="1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Kick-off w/ PPSD Communications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Building Walkthroughs w/ PPSD Ops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April 15 – June 15: Preliminary Engagement - </a:t>
            </a:r>
            <a:r>
              <a:rPr b="1" lang="en-US" sz="1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ONGOING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PPSD Leadership Teams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Educator / Administrator / Staff 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Outreach to Community Stakeholder Orgs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Public Meetings / Forums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Community Events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Release Videos / Surveys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June 15 – Aug 30: Schematic Design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Incorporate engagement feedback into design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Targeted engagement to clarify scope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RIDE-SBA SD Design Deliverables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As Needed: Approvals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SBC / School Board / City of PVD / RIDE CX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Incorporate additional feedback into next iteration in Design Development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9649" y="553732"/>
            <a:ext cx="4206240" cy="301752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9" name="Google Shape;319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59649" y="3754210"/>
            <a:ext cx="4349978" cy="305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688"/>
            <a:ext cx="12192000" cy="69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7"/>
          <p:cNvSpPr/>
          <p:nvPr/>
        </p:nvSpPr>
        <p:spPr>
          <a:xfrm>
            <a:off x="0" y="0"/>
            <a:ext cx="12192000" cy="6984451"/>
          </a:xfrm>
          <a:prstGeom prst="rect">
            <a:avLst/>
          </a:prstGeom>
          <a:gradFill>
            <a:gsLst>
              <a:gs pos="0">
                <a:srgbClr val="244072">
                  <a:alpha val="67843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7"/>
          <p:cNvSpPr txBox="1"/>
          <p:nvPr>
            <p:ph type="title"/>
          </p:nvPr>
        </p:nvSpPr>
        <p:spPr>
          <a:xfrm>
            <a:off x="237391" y="93621"/>
            <a:ext cx="8077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/>
              <a:t>Phase 4A: Stakeholder Engagement Update</a:t>
            </a:r>
            <a:endParaRPr/>
          </a:p>
        </p:txBody>
      </p:sp>
      <p:sp>
        <p:nvSpPr>
          <p:cNvPr id="328" name="Google Shape;328;p47"/>
          <p:cNvSpPr txBox="1"/>
          <p:nvPr/>
        </p:nvSpPr>
        <p:spPr>
          <a:xfrm>
            <a:off x="237391" y="706983"/>
            <a:ext cx="11289324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Short Form Video 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rgbClr val="B3C6E7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https://vimeo.com/1183430927/5df57e2c52?fl=pl&amp;fe=cm#t=2m40s</a:t>
            </a:r>
            <a:endParaRPr b="1" sz="2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B3C6E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47"/>
          <p:cNvPicPr preferRelativeResize="0"/>
          <p:nvPr/>
        </p:nvPicPr>
        <p:blipFill rotWithShape="1">
          <a:blip r:embed="rId6">
            <a:alphaModFix/>
          </a:blip>
          <a:srcRect b="0" l="20072" r="22104" t="0"/>
          <a:stretch/>
        </p:blipFill>
        <p:spPr>
          <a:xfrm>
            <a:off x="8314591" y="2311725"/>
            <a:ext cx="3156439" cy="3121047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30" name="Google Shape;330;p47"/>
          <p:cNvSpPr txBox="1"/>
          <p:nvPr/>
        </p:nvSpPr>
        <p:spPr>
          <a:xfrm>
            <a:off x="1507878" y="2311725"/>
            <a:ext cx="3565281" cy="3139321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INSERT VIDEO INBED LINK HERE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44072">
                <a:alpha val="67843"/>
              </a:srgbClr>
            </a:gs>
            <a:gs pos="79000">
              <a:srgbClr val="002060"/>
            </a:gs>
            <a:gs pos="100000">
              <a:srgbClr val="002060"/>
            </a:gs>
          </a:gsLst>
          <a:path path="circle">
            <a:fillToRect b="0%" l="0%" r="100%" t="100%"/>
          </a:path>
          <a:tileRect b="-100%" l="-100%" r="0%" t="0%"/>
        </a:gra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218" y="-17688"/>
            <a:ext cx="11331782" cy="69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8"/>
          <p:cNvSpPr/>
          <p:nvPr/>
        </p:nvSpPr>
        <p:spPr>
          <a:xfrm>
            <a:off x="0" y="0"/>
            <a:ext cx="12192000" cy="6984451"/>
          </a:xfrm>
          <a:prstGeom prst="rect">
            <a:avLst/>
          </a:prstGeom>
          <a:gradFill>
            <a:gsLst>
              <a:gs pos="0">
                <a:srgbClr val="244072">
                  <a:alpha val="67843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48"/>
          <p:cNvSpPr txBox="1"/>
          <p:nvPr>
            <p:ph type="title"/>
          </p:nvPr>
        </p:nvSpPr>
        <p:spPr>
          <a:xfrm>
            <a:off x="206232" y="46753"/>
            <a:ext cx="8077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/>
              <a:t>Phase 4A: Stakeholder Engagement Update</a:t>
            </a:r>
            <a:endParaRPr/>
          </a:p>
        </p:txBody>
      </p:sp>
      <p:pic>
        <p:nvPicPr>
          <p:cNvPr id="339" name="Google Shape;339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024" y="1303293"/>
            <a:ext cx="10835951" cy="511041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8"/>
          <p:cNvSpPr txBox="1"/>
          <p:nvPr/>
        </p:nvSpPr>
        <p:spPr>
          <a:xfrm>
            <a:off x="5435272" y="3068671"/>
            <a:ext cx="5457629" cy="2800767"/>
          </a:xfrm>
          <a:prstGeom prst="rect">
            <a:avLst/>
          </a:prstGeom>
          <a:solidFill>
            <a:srgbClr val="AEABAB">
              <a:alpha val="76862"/>
            </a:srgbClr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DRAFT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REVIEW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2013 - 2022 Theme">
  <a:themeElements>
    <a:clrScheme name="Office 2013 - 2022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Theme1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B0F0"/>
      </a:accent1>
      <a:accent2>
        <a:srgbClr val="7030A0"/>
      </a:accent2>
      <a:accent3>
        <a:srgbClr val="1A961D"/>
      </a:accent3>
      <a:accent4>
        <a:srgbClr val="4657A7"/>
      </a:accent4>
      <a:accent5>
        <a:srgbClr val="FF43CE"/>
      </a:accent5>
      <a:accent6>
        <a:srgbClr val="54575A"/>
      </a:accent6>
      <a:hlink>
        <a:srgbClr val="0000FF"/>
      </a:hlink>
      <a:folHlink>
        <a:srgbClr val="FF43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Theme1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B0F0"/>
      </a:accent1>
      <a:accent2>
        <a:srgbClr val="7030A0"/>
      </a:accent2>
      <a:accent3>
        <a:srgbClr val="1A961D"/>
      </a:accent3>
      <a:accent4>
        <a:srgbClr val="4657A7"/>
      </a:accent4>
      <a:accent5>
        <a:srgbClr val="FF43CE"/>
      </a:accent5>
      <a:accent6>
        <a:srgbClr val="54575A"/>
      </a:accent6>
      <a:hlink>
        <a:srgbClr val="0000FF"/>
      </a:hlink>
      <a:folHlink>
        <a:srgbClr val="FF43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9_Theme1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B0F0"/>
      </a:accent1>
      <a:accent2>
        <a:srgbClr val="7030A0"/>
      </a:accent2>
      <a:accent3>
        <a:srgbClr val="1A961D"/>
      </a:accent3>
      <a:accent4>
        <a:srgbClr val="4657A7"/>
      </a:accent4>
      <a:accent5>
        <a:srgbClr val="FF43CE"/>
      </a:accent5>
      <a:accent6>
        <a:srgbClr val="54575A"/>
      </a:accent6>
      <a:hlink>
        <a:srgbClr val="0000FF"/>
      </a:hlink>
      <a:folHlink>
        <a:srgbClr val="FF43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