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sldIdLst>
    <p:sldId id="297" r:id="rId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4F38"/>
    <a:srgbClr val="CFDA2F"/>
    <a:srgbClr val="B1CF52"/>
    <a:srgbClr val="CEDD29"/>
    <a:srgbClr val="399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1A8E07-AAB1-4589-98D7-F108267036EC}" v="34" dt="2026-05-29T20:30:00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915"/>
    <p:restoredTop sz="94789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occhio, Janet" userId="defdd483-7e42-4d4c-a3d1-d42f97cf6afd" providerId="ADAL" clId="{B3EB728A-191A-45BF-A1F4-4A4F2D1E5E41}"/>
    <pc:docChg chg="custSel modSld">
      <pc:chgData name="Ginocchio, Janet" userId="defdd483-7e42-4d4c-a3d1-d42f97cf6afd" providerId="ADAL" clId="{B3EB728A-191A-45BF-A1F4-4A4F2D1E5E41}" dt="2026-05-29T20:29:28.042" v="44" actId="14100"/>
      <pc:docMkLst>
        <pc:docMk/>
      </pc:docMkLst>
      <pc:sldChg chg="addSp delSp modSp mod">
        <pc:chgData name="Ginocchio, Janet" userId="defdd483-7e42-4d4c-a3d1-d42f97cf6afd" providerId="ADAL" clId="{B3EB728A-191A-45BF-A1F4-4A4F2D1E5E41}" dt="2026-05-29T20:29:28.042" v="44" actId="14100"/>
        <pc:sldMkLst>
          <pc:docMk/>
          <pc:sldMk cId="4097826738" sldId="297"/>
        </pc:sldMkLst>
        <pc:spChg chg="del mod">
          <ac:chgData name="Ginocchio, Janet" userId="defdd483-7e42-4d4c-a3d1-d42f97cf6afd" providerId="ADAL" clId="{B3EB728A-191A-45BF-A1F4-4A4F2D1E5E41}" dt="2026-05-29T20:27:57.034" v="27" actId="478"/>
          <ac:spMkLst>
            <pc:docMk/>
            <pc:sldMk cId="4097826738" sldId="297"/>
            <ac:spMk id="20" creationId="{4F87FA07-1284-BEC4-A332-F19CA9F7061C}"/>
          </ac:spMkLst>
        </pc:spChg>
        <pc:spChg chg="mod">
          <ac:chgData name="Ginocchio, Janet" userId="defdd483-7e42-4d4c-a3d1-d42f97cf6afd" providerId="ADAL" clId="{B3EB728A-191A-45BF-A1F4-4A4F2D1E5E41}" dt="2026-05-29T20:28:20.575" v="35" actId="1076"/>
          <ac:spMkLst>
            <pc:docMk/>
            <pc:sldMk cId="4097826738" sldId="297"/>
            <ac:spMk id="33" creationId="{78EF45AF-A8CF-AF22-82AB-47ECCA481CAA}"/>
          </ac:spMkLst>
        </pc:spChg>
        <pc:spChg chg="mod">
          <ac:chgData name="Ginocchio, Janet" userId="defdd483-7e42-4d4c-a3d1-d42f97cf6afd" providerId="ADAL" clId="{B3EB728A-191A-45BF-A1F4-4A4F2D1E5E41}" dt="2026-05-29T20:29:28.042" v="44" actId="14100"/>
          <ac:spMkLst>
            <pc:docMk/>
            <pc:sldMk cId="4097826738" sldId="297"/>
            <ac:spMk id="34" creationId="{FEB5D9DF-10B8-E88D-28CC-96E3E6E58D14}"/>
          </ac:spMkLst>
        </pc:spChg>
        <pc:spChg chg="mod">
          <ac:chgData name="Ginocchio, Janet" userId="defdd483-7e42-4d4c-a3d1-d42f97cf6afd" providerId="ADAL" clId="{B3EB728A-191A-45BF-A1F4-4A4F2D1E5E41}" dt="2026-05-29T20:10:17.971" v="9" actId="404"/>
          <ac:spMkLst>
            <pc:docMk/>
            <pc:sldMk cId="4097826738" sldId="297"/>
            <ac:spMk id="35" creationId="{E7225A76-57F3-6155-935A-58DB2A36B36D}"/>
          </ac:spMkLst>
        </pc:spChg>
        <pc:spChg chg="mod">
          <ac:chgData name="Ginocchio, Janet" userId="defdd483-7e42-4d4c-a3d1-d42f97cf6afd" providerId="ADAL" clId="{B3EB728A-191A-45BF-A1F4-4A4F2D1E5E41}" dt="2026-05-29T20:29:19.117" v="41" actId="404"/>
          <ac:spMkLst>
            <pc:docMk/>
            <pc:sldMk cId="4097826738" sldId="297"/>
            <ac:spMk id="39" creationId="{75A10FF7-B570-578B-15D4-A04EB8E067A5}"/>
          </ac:spMkLst>
        </pc:spChg>
        <pc:spChg chg="add mod">
          <ac:chgData name="Ginocchio, Janet" userId="defdd483-7e42-4d4c-a3d1-d42f97cf6afd" providerId="ADAL" clId="{B3EB728A-191A-45BF-A1F4-4A4F2D1E5E41}" dt="2026-05-29T20:28:30.167" v="36"/>
          <ac:spMkLst>
            <pc:docMk/>
            <pc:sldMk cId="4097826738" sldId="297"/>
            <ac:spMk id="41" creationId="{61F55895-098A-3784-7E20-02CD1A51887C}"/>
          </ac:spMkLst>
        </pc:spChg>
        <pc:spChg chg="mod">
          <ac:chgData name="Ginocchio, Janet" userId="defdd483-7e42-4d4c-a3d1-d42f97cf6afd" providerId="ADAL" clId="{B3EB728A-191A-45BF-A1F4-4A4F2D1E5E41}" dt="2026-05-29T20:28:59.665" v="40" actId="13926"/>
          <ac:spMkLst>
            <pc:docMk/>
            <pc:sldMk cId="4097826738" sldId="297"/>
            <ac:spMk id="43" creationId="{9E0C113F-D00B-12D8-5F23-292B9F205AD8}"/>
          </ac:spMkLst>
        </pc:spChg>
        <pc:spChg chg="mod">
          <ac:chgData name="Ginocchio, Janet" userId="defdd483-7e42-4d4c-a3d1-d42f97cf6afd" providerId="ADAL" clId="{B3EB728A-191A-45BF-A1F4-4A4F2D1E5E41}" dt="2026-05-29T20:11:18.475" v="11" actId="404"/>
          <ac:spMkLst>
            <pc:docMk/>
            <pc:sldMk cId="4097826738" sldId="297"/>
            <ac:spMk id="44" creationId="{4AA35ADF-649A-2DD2-4940-89590C810979}"/>
          </ac:spMkLst>
        </pc:spChg>
        <pc:spChg chg="add mod">
          <ac:chgData name="Ginocchio, Janet" userId="defdd483-7e42-4d4c-a3d1-d42f97cf6afd" providerId="ADAL" clId="{B3EB728A-191A-45BF-A1F4-4A4F2D1E5E41}" dt="2026-05-29T20:12:10.545" v="16" actId="404"/>
          <ac:spMkLst>
            <pc:docMk/>
            <pc:sldMk cId="4097826738" sldId="297"/>
            <ac:spMk id="46" creationId="{11A37894-9154-717B-4444-7A1C878F9512}"/>
          </ac:spMkLst>
        </pc:spChg>
        <pc:picChg chg="mod">
          <ac:chgData name="Ginocchio, Janet" userId="defdd483-7e42-4d4c-a3d1-d42f97cf6afd" providerId="ADAL" clId="{B3EB728A-191A-45BF-A1F4-4A4F2D1E5E41}" dt="2026-05-29T20:28:32.824" v="37" actId="1076"/>
          <ac:picMkLst>
            <pc:docMk/>
            <pc:sldMk cId="4097826738" sldId="297"/>
            <ac:picMk id="19" creationId="{E7DDBE3F-39C9-EDBB-5E3D-A16CFEDF7C4A}"/>
          </ac:picMkLst>
        </pc:picChg>
        <pc:picChg chg="add mod">
          <ac:chgData name="Ginocchio, Janet" userId="defdd483-7e42-4d4c-a3d1-d42f97cf6afd" providerId="ADAL" clId="{B3EB728A-191A-45BF-A1F4-4A4F2D1E5E41}" dt="2026-05-29T20:28:51.246" v="39" actId="1076"/>
          <ac:picMkLst>
            <pc:docMk/>
            <pc:sldMk cId="4097826738" sldId="297"/>
            <ac:picMk id="47" creationId="{C60AA62A-1ADB-EEDA-049B-DD70761B3B9D}"/>
          </ac:picMkLst>
        </pc:picChg>
        <pc:picChg chg="add mod">
          <ac:chgData name="Ginocchio, Janet" userId="defdd483-7e42-4d4c-a3d1-d42f97cf6afd" providerId="ADAL" clId="{B3EB728A-191A-45BF-A1F4-4A4F2D1E5E41}" dt="2026-05-29T20:28:51.246" v="39" actId="1076"/>
          <ac:picMkLst>
            <pc:docMk/>
            <pc:sldMk cId="4097826738" sldId="297"/>
            <ac:picMk id="48" creationId="{6F74052F-C813-9985-6946-0A428A605271}"/>
          </ac:picMkLst>
        </pc:picChg>
        <pc:picChg chg="add mod">
          <ac:chgData name="Ginocchio, Janet" userId="defdd483-7e42-4d4c-a3d1-d42f97cf6afd" providerId="ADAL" clId="{B3EB728A-191A-45BF-A1F4-4A4F2D1E5E41}" dt="2026-05-29T20:28:51.246" v="39" actId="1076"/>
          <ac:picMkLst>
            <pc:docMk/>
            <pc:sldMk cId="4097826738" sldId="297"/>
            <ac:picMk id="49" creationId="{041F416E-B5DD-E96F-3A09-5B72F84781E3}"/>
          </ac:picMkLst>
        </pc:picChg>
        <pc:picChg chg="add mod">
          <ac:chgData name="Ginocchio, Janet" userId="defdd483-7e42-4d4c-a3d1-d42f97cf6afd" providerId="ADAL" clId="{B3EB728A-191A-45BF-A1F4-4A4F2D1E5E41}" dt="2026-05-29T20:28:51.246" v="39" actId="1076"/>
          <ac:picMkLst>
            <pc:docMk/>
            <pc:sldMk cId="4097826738" sldId="297"/>
            <ac:picMk id="50" creationId="{73D4224F-5182-0E10-E576-F44BE5F41DF5}"/>
          </ac:picMkLst>
        </pc:picChg>
        <pc:picChg chg="add mod">
          <ac:chgData name="Ginocchio, Janet" userId="defdd483-7e42-4d4c-a3d1-d42f97cf6afd" providerId="ADAL" clId="{B3EB728A-191A-45BF-A1F4-4A4F2D1E5E41}" dt="2026-05-29T20:28:51.246" v="39" actId="1076"/>
          <ac:picMkLst>
            <pc:docMk/>
            <pc:sldMk cId="4097826738" sldId="297"/>
            <ac:picMk id="51" creationId="{B0B2F83F-6148-F749-B0FC-D10E0CD16E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B5C2D-E926-F746-B0C0-A6EDD5D1076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1DFE4-1971-9343-8D5B-4A1AE6BA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0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6199593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8FECE-355B-474A-ADE0-199D9E4F05D8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T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38675494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8FECE-355B-474A-ADE0-199D9E4F05D8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2F7F98-9E2A-1E43-9FA9-F0623CB9300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4077950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39784FF-0D48-DA4F-8E9F-AE1F89E2A37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C7862-52EF-8643-909A-D1F854D9372F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53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8159608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53B93-293A-6A4A-8779-EFE5A6258D99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17518923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D92DB-0577-694F-BD47-9EA0CA9762FE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7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opy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C401AD-49F4-FF0B-585A-4E4468694A11}"/>
              </a:ext>
            </a:extLst>
          </p:cNvPr>
          <p:cNvSpPr txBox="1"/>
          <p:nvPr userDrawn="1"/>
        </p:nvSpPr>
        <p:spPr>
          <a:xfrm>
            <a:off x="1030716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1BEE8-4BA0-1A8B-26BD-0CB0E737F893}"/>
              </a:ext>
            </a:extLst>
          </p:cNvPr>
          <p:cNvSpPr txBox="1"/>
          <p:nvPr userDrawn="1"/>
        </p:nvSpPr>
        <p:spPr>
          <a:xfrm>
            <a:off x="2489423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EC7B9-C779-8B78-B295-29455A642EB0}"/>
              </a:ext>
            </a:extLst>
          </p:cNvPr>
          <p:cNvSpPr txBox="1"/>
          <p:nvPr userDrawn="1"/>
        </p:nvSpPr>
        <p:spPr>
          <a:xfrm>
            <a:off x="3948130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5F2FE-9392-14CA-AE03-62C0060A90E0}"/>
              </a:ext>
            </a:extLst>
          </p:cNvPr>
          <p:cNvSpPr txBox="1"/>
          <p:nvPr userDrawn="1"/>
        </p:nvSpPr>
        <p:spPr>
          <a:xfrm>
            <a:off x="5406837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F4E98-8E60-859E-ACC7-45CB05DF06F9}"/>
              </a:ext>
            </a:extLst>
          </p:cNvPr>
          <p:cNvSpPr txBox="1"/>
          <p:nvPr userDrawn="1"/>
        </p:nvSpPr>
        <p:spPr>
          <a:xfrm>
            <a:off x="6865545" y="1956611"/>
            <a:ext cx="1469007" cy="1067119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235E4-41F7-9780-7BEA-343B208D2257}"/>
              </a:ext>
            </a:extLst>
          </p:cNvPr>
          <p:cNvSpPr txBox="1"/>
          <p:nvPr userDrawn="1"/>
        </p:nvSpPr>
        <p:spPr>
          <a:xfrm>
            <a:off x="1030716" y="306616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1B1C5-38E7-28D8-B88B-CEB46CB9896F}"/>
              </a:ext>
            </a:extLst>
          </p:cNvPr>
          <p:cNvSpPr txBox="1"/>
          <p:nvPr userDrawn="1"/>
        </p:nvSpPr>
        <p:spPr>
          <a:xfrm>
            <a:off x="2489423" y="306616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DE374-7646-A6AB-4D4D-D888EF065FDB}"/>
              </a:ext>
            </a:extLst>
          </p:cNvPr>
          <p:cNvSpPr txBox="1"/>
          <p:nvPr userDrawn="1"/>
        </p:nvSpPr>
        <p:spPr>
          <a:xfrm>
            <a:off x="3948130" y="306616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60AA6-8428-D0F0-7ECD-938D0283D6D3}"/>
              </a:ext>
            </a:extLst>
          </p:cNvPr>
          <p:cNvSpPr txBox="1"/>
          <p:nvPr userDrawn="1"/>
        </p:nvSpPr>
        <p:spPr>
          <a:xfrm>
            <a:off x="5406837" y="306616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DCC19-B749-5207-2ABC-408D3547C997}"/>
              </a:ext>
            </a:extLst>
          </p:cNvPr>
          <p:cNvSpPr txBox="1"/>
          <p:nvPr userDrawn="1"/>
        </p:nvSpPr>
        <p:spPr>
          <a:xfrm>
            <a:off x="6865545" y="3066167"/>
            <a:ext cx="1469007" cy="1067119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57797-9845-4C00-2188-C61D059C5E15}"/>
              </a:ext>
            </a:extLst>
          </p:cNvPr>
          <p:cNvSpPr txBox="1"/>
          <p:nvPr userDrawn="1"/>
        </p:nvSpPr>
        <p:spPr>
          <a:xfrm>
            <a:off x="1030716" y="4173190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6DCAA-F4DC-5C3A-88B7-3928D989B6FE}"/>
              </a:ext>
            </a:extLst>
          </p:cNvPr>
          <p:cNvSpPr txBox="1"/>
          <p:nvPr userDrawn="1"/>
        </p:nvSpPr>
        <p:spPr>
          <a:xfrm>
            <a:off x="2489423" y="4173190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3F2BE0-B117-F937-9BE1-FE5288C028E2}"/>
              </a:ext>
            </a:extLst>
          </p:cNvPr>
          <p:cNvSpPr txBox="1"/>
          <p:nvPr userDrawn="1"/>
        </p:nvSpPr>
        <p:spPr>
          <a:xfrm>
            <a:off x="3948130" y="4173190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C0D27C-FE32-1EE2-5AE0-CC25935F860B}"/>
              </a:ext>
            </a:extLst>
          </p:cNvPr>
          <p:cNvSpPr txBox="1"/>
          <p:nvPr userDrawn="1"/>
        </p:nvSpPr>
        <p:spPr>
          <a:xfrm>
            <a:off x="5406837" y="4173190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5D6527-7013-C4E6-027D-2206036ACD08}"/>
              </a:ext>
            </a:extLst>
          </p:cNvPr>
          <p:cNvSpPr txBox="1"/>
          <p:nvPr userDrawn="1"/>
        </p:nvSpPr>
        <p:spPr>
          <a:xfrm>
            <a:off x="6865545" y="4173190"/>
            <a:ext cx="1469007" cy="1067119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7E2CF-6E03-D723-28BA-EF9F9C46F347}"/>
              </a:ext>
            </a:extLst>
          </p:cNvPr>
          <p:cNvSpPr txBox="1"/>
          <p:nvPr userDrawn="1"/>
        </p:nvSpPr>
        <p:spPr>
          <a:xfrm>
            <a:off x="1030716" y="637931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7C2DF-F04B-C3ED-AFA9-10649E03FF28}"/>
              </a:ext>
            </a:extLst>
          </p:cNvPr>
          <p:cNvSpPr txBox="1"/>
          <p:nvPr userDrawn="1"/>
        </p:nvSpPr>
        <p:spPr>
          <a:xfrm>
            <a:off x="2489423" y="637931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1C1B4-AE4B-1351-7C5E-B3AD9D188BAF}"/>
              </a:ext>
            </a:extLst>
          </p:cNvPr>
          <p:cNvSpPr txBox="1"/>
          <p:nvPr userDrawn="1"/>
        </p:nvSpPr>
        <p:spPr>
          <a:xfrm>
            <a:off x="3948130" y="637931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90C5F2-5B5D-5FA5-7FFC-E1856D73C34C}"/>
              </a:ext>
            </a:extLst>
          </p:cNvPr>
          <p:cNvSpPr txBox="1"/>
          <p:nvPr userDrawn="1"/>
        </p:nvSpPr>
        <p:spPr>
          <a:xfrm>
            <a:off x="5406837" y="637931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ECE05-3F5F-5F14-9C4B-139BBEF21D53}"/>
              </a:ext>
            </a:extLst>
          </p:cNvPr>
          <p:cNvSpPr txBox="1"/>
          <p:nvPr userDrawn="1"/>
        </p:nvSpPr>
        <p:spPr>
          <a:xfrm>
            <a:off x="6865545" y="6379317"/>
            <a:ext cx="1469007" cy="1067119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5547E-6901-646F-5612-6BFB020B1CF8}"/>
              </a:ext>
            </a:extLst>
          </p:cNvPr>
          <p:cNvSpPr txBox="1"/>
          <p:nvPr userDrawn="1"/>
        </p:nvSpPr>
        <p:spPr>
          <a:xfrm>
            <a:off x="1030716" y="5273782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F55E37-849D-869C-1209-B375B82170C9}"/>
              </a:ext>
            </a:extLst>
          </p:cNvPr>
          <p:cNvSpPr txBox="1"/>
          <p:nvPr userDrawn="1"/>
        </p:nvSpPr>
        <p:spPr>
          <a:xfrm>
            <a:off x="2489423" y="5273782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2C268D-8020-CCF0-401E-CB2E294E7328}"/>
              </a:ext>
            </a:extLst>
          </p:cNvPr>
          <p:cNvSpPr txBox="1"/>
          <p:nvPr userDrawn="1"/>
        </p:nvSpPr>
        <p:spPr>
          <a:xfrm>
            <a:off x="3948130" y="5273782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C1C81F-CCFD-5C95-DC6B-3E309E83517F}"/>
              </a:ext>
            </a:extLst>
          </p:cNvPr>
          <p:cNvSpPr txBox="1"/>
          <p:nvPr userDrawn="1"/>
        </p:nvSpPr>
        <p:spPr>
          <a:xfrm>
            <a:off x="5406837" y="5273782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E621E5-994C-B0DC-962B-E662B5692158}"/>
              </a:ext>
            </a:extLst>
          </p:cNvPr>
          <p:cNvSpPr txBox="1"/>
          <p:nvPr userDrawn="1"/>
        </p:nvSpPr>
        <p:spPr>
          <a:xfrm>
            <a:off x="6865545" y="5273782"/>
            <a:ext cx="1469007" cy="1067119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0EB985-878D-39B2-A684-3F6A5E687878}"/>
              </a:ext>
            </a:extLst>
          </p:cNvPr>
          <p:cNvSpPr txBox="1"/>
          <p:nvPr userDrawn="1"/>
        </p:nvSpPr>
        <p:spPr>
          <a:xfrm>
            <a:off x="8348097" y="1956611"/>
            <a:ext cx="1469007" cy="5489825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Detailed</a:t>
            </a:r>
          </a:p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Here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AA3C473-348D-912F-513C-26711CE4D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09179" y="5957768"/>
            <a:ext cx="1697591" cy="16975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A6C09BF-47CB-216A-74C4-833B0B17F9F1}"/>
              </a:ext>
            </a:extLst>
          </p:cNvPr>
          <p:cNvSpPr txBox="1"/>
          <p:nvPr userDrawn="1"/>
        </p:nvSpPr>
        <p:spPr>
          <a:xfrm>
            <a:off x="1013644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2078E8-51EF-62DF-C576-CD41C970A361}"/>
              </a:ext>
            </a:extLst>
          </p:cNvPr>
          <p:cNvSpPr txBox="1"/>
          <p:nvPr userDrawn="1"/>
        </p:nvSpPr>
        <p:spPr>
          <a:xfrm>
            <a:off x="2472351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9E545-990B-D432-2D12-9BBFF9DA6156}"/>
              </a:ext>
            </a:extLst>
          </p:cNvPr>
          <p:cNvSpPr txBox="1"/>
          <p:nvPr userDrawn="1"/>
        </p:nvSpPr>
        <p:spPr>
          <a:xfrm>
            <a:off x="3931058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F87D7F-A378-A2E2-39F6-735D6175DEC2}"/>
              </a:ext>
            </a:extLst>
          </p:cNvPr>
          <p:cNvSpPr txBox="1"/>
          <p:nvPr userDrawn="1"/>
        </p:nvSpPr>
        <p:spPr>
          <a:xfrm>
            <a:off x="5389765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val="59248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B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2F7F98-9E2A-1E43-9FA9-F0623CB9300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99723374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39784FF-0D48-DA4F-8E9F-AE1F89E2A37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C7862-52EF-8643-909A-D1F854D9372F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8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4201896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649AD-591B-7B42-B93A-4722954BF602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89651260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53B93-293A-6A4A-8779-EFE5A6258D99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3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0784786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E380C-0E57-1942-A27D-944FA30B3FF7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8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7122501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649AD-591B-7B42-B93A-4722954BF602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5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53B93-293A-6A4A-8779-EFE5A6258D99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257EAB-C102-CAF1-F40A-8FE23B4D79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89742142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92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G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6365859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E380C-0E57-1942-A27D-944FA30B3FF7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2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B6E9E-164D-F942-92DB-E5E43F261E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2418553"/>
              </p:ext>
            </p:extLst>
          </p:nvPr>
        </p:nvGraphicFramePr>
        <p:xfrm>
          <a:off x="1032146" y="1644788"/>
          <a:ext cx="8761212" cy="58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02">
                  <a:extLst>
                    <a:ext uri="{9D8B030D-6E8A-4147-A177-3AD203B41FA5}">
                      <a16:colId xmlns:a16="http://schemas.microsoft.com/office/drawing/2014/main" val="147791597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206927915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585001750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296278208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1197313246"/>
                    </a:ext>
                  </a:extLst>
                </a:gridCol>
                <a:gridCol w="1460202">
                  <a:extLst>
                    <a:ext uri="{9D8B030D-6E8A-4147-A177-3AD203B41FA5}">
                      <a16:colId xmlns:a16="http://schemas.microsoft.com/office/drawing/2014/main" val="363866928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4F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4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6154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6598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4202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5092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45743"/>
                  </a:ext>
                </a:extLst>
              </a:tr>
              <a:tr h="1099531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rgbClr val="6A4F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rgbClr val="6A4F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4F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952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42BDBC-A72A-4343-A9D1-B3D7B02F37E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185561" y="4256506"/>
            <a:ext cx="5817696" cy="594260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ctr" defTabSz="548640"/>
            <a:r>
              <a:rPr lang="en-US" sz="4600" b="1" spc="150" dirty="0">
                <a:solidFill>
                  <a:srgbClr val="CFD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E7AE6-7E21-BC42-B180-5FC047392146}"/>
              </a:ext>
            </a:extLst>
          </p:cNvPr>
          <p:cNvSpPr txBox="1"/>
          <p:nvPr userDrawn="1"/>
        </p:nvSpPr>
        <p:spPr>
          <a:xfrm>
            <a:off x="1012922" y="7477473"/>
            <a:ext cx="29231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1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3B2007-4690-9A4A-AA27-5588B4C0426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AFAFF3A-68DA-5A4B-8538-7027CE3FBBA9}"/>
              </a:ext>
            </a:extLst>
          </p:cNvPr>
          <p:cNvGrpSpPr/>
          <p:nvPr userDrawn="1"/>
        </p:nvGrpSpPr>
        <p:grpSpPr>
          <a:xfrm>
            <a:off x="8389770" y="299545"/>
            <a:ext cx="1332099" cy="337015"/>
            <a:chOff x="3875088" y="3292475"/>
            <a:chExt cx="2252662" cy="5699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4BE1D6-BA5C-9041-85E7-09B86D60EF2A}"/>
                </a:ext>
              </a:extLst>
            </p:cNvPr>
            <p:cNvGrpSpPr/>
            <p:nvPr/>
          </p:nvGrpSpPr>
          <p:grpSpPr>
            <a:xfrm>
              <a:off x="3875088" y="3386138"/>
              <a:ext cx="1600200" cy="306387"/>
              <a:chOff x="3875088" y="3386138"/>
              <a:chExt cx="1600200" cy="306387"/>
            </a:xfrm>
          </p:grpSpPr>
          <p:sp>
            <p:nvSpPr>
              <p:cNvPr id="15" name="Freeform 1">
                <a:extLst>
                  <a:ext uri="{FF2B5EF4-FFF2-40B4-BE49-F238E27FC236}">
                    <a16:creationId xmlns:a16="http://schemas.microsoft.com/office/drawing/2014/main" id="{35604426-EA25-FD44-A5DE-9E9546C6C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8388" y="3459163"/>
                <a:ext cx="233362" cy="233362"/>
              </a:xfrm>
              <a:custGeom>
                <a:avLst/>
                <a:gdLst>
                  <a:gd name="T0" fmla="*/ 508 w 647"/>
                  <a:gd name="T1" fmla="*/ 59 h 650"/>
                  <a:gd name="T2" fmla="*/ 386 w 647"/>
                  <a:gd name="T3" fmla="*/ 6 h 650"/>
                  <a:gd name="T4" fmla="*/ 321 w 647"/>
                  <a:gd name="T5" fmla="*/ 0 h 650"/>
                  <a:gd name="T6" fmla="*/ 257 w 647"/>
                  <a:gd name="T7" fmla="*/ 6 h 650"/>
                  <a:gd name="T8" fmla="*/ 0 w 647"/>
                  <a:gd name="T9" fmla="*/ 322 h 650"/>
                  <a:gd name="T10" fmla="*/ 0 w 647"/>
                  <a:gd name="T11" fmla="*/ 324 h 650"/>
                  <a:gd name="T12" fmla="*/ 0 w 647"/>
                  <a:gd name="T13" fmla="*/ 327 h 650"/>
                  <a:gd name="T14" fmla="*/ 324 w 647"/>
                  <a:gd name="T15" fmla="*/ 649 h 650"/>
                  <a:gd name="T16" fmla="*/ 511 w 647"/>
                  <a:gd name="T17" fmla="*/ 590 h 650"/>
                  <a:gd name="T18" fmla="*/ 511 w 647"/>
                  <a:gd name="T19" fmla="*/ 643 h 650"/>
                  <a:gd name="T20" fmla="*/ 640 w 647"/>
                  <a:gd name="T21" fmla="*/ 643 h 650"/>
                  <a:gd name="T22" fmla="*/ 646 w 647"/>
                  <a:gd name="T23" fmla="*/ 643 h 650"/>
                  <a:gd name="T24" fmla="*/ 646 w 647"/>
                  <a:gd name="T25" fmla="*/ 8 h 650"/>
                  <a:gd name="T26" fmla="*/ 640 w 647"/>
                  <a:gd name="T27" fmla="*/ 8 h 650"/>
                  <a:gd name="T28" fmla="*/ 508 w 647"/>
                  <a:gd name="T29" fmla="*/ 8 h 650"/>
                  <a:gd name="T30" fmla="*/ 508 w 647"/>
                  <a:gd name="T31" fmla="*/ 59 h 650"/>
                  <a:gd name="T32" fmla="*/ 321 w 647"/>
                  <a:gd name="T33" fmla="*/ 511 h 650"/>
                  <a:gd name="T34" fmla="*/ 135 w 647"/>
                  <a:gd name="T35" fmla="*/ 324 h 650"/>
                  <a:gd name="T36" fmla="*/ 321 w 647"/>
                  <a:gd name="T37" fmla="*/ 138 h 650"/>
                  <a:gd name="T38" fmla="*/ 508 w 647"/>
                  <a:gd name="T39" fmla="*/ 324 h 650"/>
                  <a:gd name="T40" fmla="*/ 321 w 647"/>
                  <a:gd name="T41" fmla="*/ 51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650">
                    <a:moveTo>
                      <a:pt x="508" y="59"/>
                    </a:moveTo>
                    <a:cubicBezTo>
                      <a:pt x="471" y="34"/>
                      <a:pt x="432" y="14"/>
                      <a:pt x="386" y="6"/>
                    </a:cubicBezTo>
                    <a:cubicBezTo>
                      <a:pt x="364" y="0"/>
                      <a:pt x="344" y="0"/>
                      <a:pt x="321" y="0"/>
                    </a:cubicBezTo>
                    <a:cubicBezTo>
                      <a:pt x="299" y="0"/>
                      <a:pt x="276" y="3"/>
                      <a:pt x="257" y="6"/>
                    </a:cubicBezTo>
                    <a:cubicBezTo>
                      <a:pt x="110" y="37"/>
                      <a:pt x="0" y="166"/>
                      <a:pt x="0" y="322"/>
                    </a:cubicBezTo>
                    <a:lnTo>
                      <a:pt x="0" y="324"/>
                    </a:lnTo>
                    <a:lnTo>
                      <a:pt x="0" y="327"/>
                    </a:lnTo>
                    <a:cubicBezTo>
                      <a:pt x="0" y="505"/>
                      <a:pt x="146" y="649"/>
                      <a:pt x="324" y="649"/>
                    </a:cubicBezTo>
                    <a:cubicBezTo>
                      <a:pt x="395" y="649"/>
                      <a:pt x="460" y="626"/>
                      <a:pt x="511" y="590"/>
                    </a:cubicBezTo>
                    <a:lnTo>
                      <a:pt x="511" y="643"/>
                    </a:lnTo>
                    <a:lnTo>
                      <a:pt x="640" y="643"/>
                    </a:lnTo>
                    <a:lnTo>
                      <a:pt x="646" y="643"/>
                    </a:lnTo>
                    <a:lnTo>
                      <a:pt x="646" y="8"/>
                    </a:lnTo>
                    <a:lnTo>
                      <a:pt x="640" y="8"/>
                    </a:lnTo>
                    <a:lnTo>
                      <a:pt x="508" y="8"/>
                    </a:lnTo>
                    <a:lnTo>
                      <a:pt x="508" y="59"/>
                    </a:lnTo>
                    <a:close/>
                    <a:moveTo>
                      <a:pt x="321" y="511"/>
                    </a:moveTo>
                    <a:cubicBezTo>
                      <a:pt x="217" y="511"/>
                      <a:pt x="135" y="426"/>
                      <a:pt x="135" y="324"/>
                    </a:cubicBezTo>
                    <a:cubicBezTo>
                      <a:pt x="135" y="223"/>
                      <a:pt x="220" y="138"/>
                      <a:pt x="321" y="138"/>
                    </a:cubicBezTo>
                    <a:cubicBezTo>
                      <a:pt x="426" y="138"/>
                      <a:pt x="508" y="223"/>
                      <a:pt x="508" y="324"/>
                    </a:cubicBezTo>
                    <a:cubicBezTo>
                      <a:pt x="508" y="426"/>
                      <a:pt x="426" y="511"/>
                      <a:pt x="321" y="51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2">
                <a:extLst>
                  <a:ext uri="{FF2B5EF4-FFF2-40B4-BE49-F238E27FC236}">
                    <a16:creationId xmlns:a16="http://schemas.microsoft.com/office/drawing/2014/main" id="{B372933F-2C2E-0A43-96E7-70B44F703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025" y="3459163"/>
                <a:ext cx="233363" cy="233362"/>
              </a:xfrm>
              <a:custGeom>
                <a:avLst/>
                <a:gdLst>
                  <a:gd name="T0" fmla="*/ 511 w 650"/>
                  <a:gd name="T1" fmla="*/ 59 h 650"/>
                  <a:gd name="T2" fmla="*/ 390 w 650"/>
                  <a:gd name="T3" fmla="*/ 6 h 650"/>
                  <a:gd name="T4" fmla="*/ 325 w 650"/>
                  <a:gd name="T5" fmla="*/ 0 h 650"/>
                  <a:gd name="T6" fmla="*/ 260 w 650"/>
                  <a:gd name="T7" fmla="*/ 6 h 650"/>
                  <a:gd name="T8" fmla="*/ 54 w 650"/>
                  <a:gd name="T9" fmla="*/ 147 h 650"/>
                  <a:gd name="T10" fmla="*/ 0 w 650"/>
                  <a:gd name="T11" fmla="*/ 322 h 650"/>
                  <a:gd name="T12" fmla="*/ 0 w 650"/>
                  <a:gd name="T13" fmla="*/ 324 h 650"/>
                  <a:gd name="T14" fmla="*/ 0 w 650"/>
                  <a:gd name="T15" fmla="*/ 327 h 650"/>
                  <a:gd name="T16" fmla="*/ 54 w 650"/>
                  <a:gd name="T17" fmla="*/ 502 h 650"/>
                  <a:gd name="T18" fmla="*/ 325 w 650"/>
                  <a:gd name="T19" fmla="*/ 649 h 650"/>
                  <a:gd name="T20" fmla="*/ 514 w 650"/>
                  <a:gd name="T21" fmla="*/ 590 h 650"/>
                  <a:gd name="T22" fmla="*/ 514 w 650"/>
                  <a:gd name="T23" fmla="*/ 643 h 650"/>
                  <a:gd name="T24" fmla="*/ 644 w 650"/>
                  <a:gd name="T25" fmla="*/ 643 h 650"/>
                  <a:gd name="T26" fmla="*/ 649 w 650"/>
                  <a:gd name="T27" fmla="*/ 643 h 650"/>
                  <a:gd name="T28" fmla="*/ 649 w 650"/>
                  <a:gd name="T29" fmla="*/ 8 h 650"/>
                  <a:gd name="T30" fmla="*/ 644 w 650"/>
                  <a:gd name="T31" fmla="*/ 8 h 650"/>
                  <a:gd name="T32" fmla="*/ 511 w 650"/>
                  <a:gd name="T33" fmla="*/ 8 h 650"/>
                  <a:gd name="T34" fmla="*/ 511 w 650"/>
                  <a:gd name="T35" fmla="*/ 59 h 650"/>
                  <a:gd name="T36" fmla="*/ 325 w 650"/>
                  <a:gd name="T37" fmla="*/ 511 h 650"/>
                  <a:gd name="T38" fmla="*/ 138 w 650"/>
                  <a:gd name="T39" fmla="*/ 324 h 650"/>
                  <a:gd name="T40" fmla="*/ 325 w 650"/>
                  <a:gd name="T41" fmla="*/ 138 h 650"/>
                  <a:gd name="T42" fmla="*/ 511 w 650"/>
                  <a:gd name="T43" fmla="*/ 324 h 650"/>
                  <a:gd name="T44" fmla="*/ 325 w 650"/>
                  <a:gd name="T45" fmla="*/ 51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0" h="650">
                    <a:moveTo>
                      <a:pt x="511" y="59"/>
                    </a:moveTo>
                    <a:cubicBezTo>
                      <a:pt x="474" y="34"/>
                      <a:pt x="435" y="14"/>
                      <a:pt x="390" y="6"/>
                    </a:cubicBezTo>
                    <a:cubicBezTo>
                      <a:pt x="367" y="0"/>
                      <a:pt x="348" y="0"/>
                      <a:pt x="325" y="0"/>
                    </a:cubicBezTo>
                    <a:cubicBezTo>
                      <a:pt x="303" y="0"/>
                      <a:pt x="280" y="3"/>
                      <a:pt x="260" y="6"/>
                    </a:cubicBezTo>
                    <a:cubicBezTo>
                      <a:pt x="175" y="23"/>
                      <a:pt x="102" y="76"/>
                      <a:pt x="54" y="147"/>
                    </a:cubicBezTo>
                    <a:cubicBezTo>
                      <a:pt x="20" y="197"/>
                      <a:pt x="3" y="257"/>
                      <a:pt x="0" y="322"/>
                    </a:cubicBezTo>
                    <a:lnTo>
                      <a:pt x="0" y="324"/>
                    </a:lnTo>
                    <a:lnTo>
                      <a:pt x="0" y="327"/>
                    </a:lnTo>
                    <a:cubicBezTo>
                      <a:pt x="0" y="392"/>
                      <a:pt x="20" y="451"/>
                      <a:pt x="54" y="502"/>
                    </a:cubicBezTo>
                    <a:cubicBezTo>
                      <a:pt x="110" y="590"/>
                      <a:pt x="212" y="649"/>
                      <a:pt x="325" y="649"/>
                    </a:cubicBezTo>
                    <a:cubicBezTo>
                      <a:pt x="395" y="649"/>
                      <a:pt x="460" y="626"/>
                      <a:pt x="514" y="590"/>
                    </a:cubicBezTo>
                    <a:lnTo>
                      <a:pt x="514" y="643"/>
                    </a:lnTo>
                    <a:lnTo>
                      <a:pt x="644" y="643"/>
                    </a:lnTo>
                    <a:lnTo>
                      <a:pt x="649" y="643"/>
                    </a:lnTo>
                    <a:lnTo>
                      <a:pt x="649" y="8"/>
                    </a:lnTo>
                    <a:lnTo>
                      <a:pt x="644" y="8"/>
                    </a:lnTo>
                    <a:lnTo>
                      <a:pt x="511" y="8"/>
                    </a:lnTo>
                    <a:lnTo>
                      <a:pt x="511" y="59"/>
                    </a:lnTo>
                    <a:close/>
                    <a:moveTo>
                      <a:pt x="325" y="511"/>
                    </a:moveTo>
                    <a:cubicBezTo>
                      <a:pt x="220" y="511"/>
                      <a:pt x="138" y="426"/>
                      <a:pt x="138" y="324"/>
                    </a:cubicBezTo>
                    <a:cubicBezTo>
                      <a:pt x="138" y="223"/>
                      <a:pt x="223" y="138"/>
                      <a:pt x="325" y="138"/>
                    </a:cubicBezTo>
                    <a:cubicBezTo>
                      <a:pt x="429" y="138"/>
                      <a:pt x="511" y="223"/>
                      <a:pt x="511" y="324"/>
                    </a:cubicBezTo>
                    <a:cubicBezTo>
                      <a:pt x="511" y="426"/>
                      <a:pt x="429" y="511"/>
                      <a:pt x="325" y="51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3C44A35F-EFCC-7E48-A4AA-01FCB3CD4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088" y="3459163"/>
                <a:ext cx="233362" cy="233362"/>
              </a:xfrm>
              <a:custGeom>
                <a:avLst/>
                <a:gdLst>
                  <a:gd name="T0" fmla="*/ 508 w 647"/>
                  <a:gd name="T1" fmla="*/ 59 h 647"/>
                  <a:gd name="T2" fmla="*/ 387 w 647"/>
                  <a:gd name="T3" fmla="*/ 6 h 647"/>
                  <a:gd name="T4" fmla="*/ 322 w 647"/>
                  <a:gd name="T5" fmla="*/ 0 h 647"/>
                  <a:gd name="T6" fmla="*/ 257 w 647"/>
                  <a:gd name="T7" fmla="*/ 6 h 647"/>
                  <a:gd name="T8" fmla="*/ 0 w 647"/>
                  <a:gd name="T9" fmla="*/ 322 h 647"/>
                  <a:gd name="T10" fmla="*/ 325 w 647"/>
                  <a:gd name="T11" fmla="*/ 646 h 647"/>
                  <a:gd name="T12" fmla="*/ 511 w 647"/>
                  <a:gd name="T13" fmla="*/ 587 h 647"/>
                  <a:gd name="T14" fmla="*/ 511 w 647"/>
                  <a:gd name="T15" fmla="*/ 641 h 647"/>
                  <a:gd name="T16" fmla="*/ 641 w 647"/>
                  <a:gd name="T17" fmla="*/ 641 h 647"/>
                  <a:gd name="T18" fmla="*/ 646 w 647"/>
                  <a:gd name="T19" fmla="*/ 641 h 647"/>
                  <a:gd name="T20" fmla="*/ 646 w 647"/>
                  <a:gd name="T21" fmla="*/ 6 h 647"/>
                  <a:gd name="T22" fmla="*/ 641 w 647"/>
                  <a:gd name="T23" fmla="*/ 6 h 647"/>
                  <a:gd name="T24" fmla="*/ 508 w 647"/>
                  <a:gd name="T25" fmla="*/ 6 h 647"/>
                  <a:gd name="T26" fmla="*/ 508 w 647"/>
                  <a:gd name="T27" fmla="*/ 59 h 647"/>
                  <a:gd name="T28" fmla="*/ 322 w 647"/>
                  <a:gd name="T29" fmla="*/ 511 h 647"/>
                  <a:gd name="T30" fmla="*/ 136 w 647"/>
                  <a:gd name="T31" fmla="*/ 324 h 647"/>
                  <a:gd name="T32" fmla="*/ 322 w 647"/>
                  <a:gd name="T33" fmla="*/ 138 h 647"/>
                  <a:gd name="T34" fmla="*/ 508 w 647"/>
                  <a:gd name="T35" fmla="*/ 324 h 647"/>
                  <a:gd name="T36" fmla="*/ 322 w 647"/>
                  <a:gd name="T37" fmla="*/ 511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7" h="647">
                    <a:moveTo>
                      <a:pt x="508" y="59"/>
                    </a:moveTo>
                    <a:cubicBezTo>
                      <a:pt x="471" y="34"/>
                      <a:pt x="432" y="14"/>
                      <a:pt x="387" y="6"/>
                    </a:cubicBezTo>
                    <a:cubicBezTo>
                      <a:pt x="364" y="0"/>
                      <a:pt x="345" y="0"/>
                      <a:pt x="322" y="0"/>
                    </a:cubicBezTo>
                    <a:cubicBezTo>
                      <a:pt x="300" y="0"/>
                      <a:pt x="277" y="3"/>
                      <a:pt x="257" y="6"/>
                    </a:cubicBezTo>
                    <a:cubicBezTo>
                      <a:pt x="110" y="37"/>
                      <a:pt x="0" y="166"/>
                      <a:pt x="0" y="322"/>
                    </a:cubicBezTo>
                    <a:cubicBezTo>
                      <a:pt x="0" y="499"/>
                      <a:pt x="144" y="646"/>
                      <a:pt x="325" y="646"/>
                    </a:cubicBezTo>
                    <a:cubicBezTo>
                      <a:pt x="395" y="646"/>
                      <a:pt x="460" y="624"/>
                      <a:pt x="511" y="587"/>
                    </a:cubicBezTo>
                    <a:lnTo>
                      <a:pt x="511" y="641"/>
                    </a:lnTo>
                    <a:lnTo>
                      <a:pt x="641" y="641"/>
                    </a:lnTo>
                    <a:lnTo>
                      <a:pt x="646" y="641"/>
                    </a:lnTo>
                    <a:lnTo>
                      <a:pt x="646" y="6"/>
                    </a:lnTo>
                    <a:lnTo>
                      <a:pt x="641" y="6"/>
                    </a:lnTo>
                    <a:lnTo>
                      <a:pt x="508" y="6"/>
                    </a:lnTo>
                    <a:lnTo>
                      <a:pt x="508" y="59"/>
                    </a:lnTo>
                    <a:close/>
                    <a:moveTo>
                      <a:pt x="322" y="511"/>
                    </a:moveTo>
                    <a:cubicBezTo>
                      <a:pt x="218" y="511"/>
                      <a:pt x="136" y="426"/>
                      <a:pt x="136" y="324"/>
                    </a:cubicBezTo>
                    <a:cubicBezTo>
                      <a:pt x="136" y="223"/>
                      <a:pt x="220" y="138"/>
                      <a:pt x="322" y="138"/>
                    </a:cubicBezTo>
                    <a:cubicBezTo>
                      <a:pt x="426" y="138"/>
                      <a:pt x="508" y="223"/>
                      <a:pt x="508" y="324"/>
                    </a:cubicBezTo>
                    <a:cubicBezTo>
                      <a:pt x="508" y="426"/>
                      <a:pt x="427" y="511"/>
                      <a:pt x="322" y="51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6CB8A796-EEB8-934A-9801-E0EF5F100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5088" y="3459163"/>
                <a:ext cx="119062" cy="231775"/>
              </a:xfrm>
              <a:custGeom>
                <a:avLst/>
                <a:gdLst>
                  <a:gd name="T0" fmla="*/ 231 w 331"/>
                  <a:gd name="T1" fmla="*/ 6 h 642"/>
                  <a:gd name="T2" fmla="*/ 135 w 331"/>
                  <a:gd name="T3" fmla="*/ 59 h 642"/>
                  <a:gd name="T4" fmla="*/ 135 w 331"/>
                  <a:gd name="T5" fmla="*/ 6 h 642"/>
                  <a:gd name="T6" fmla="*/ 0 w 331"/>
                  <a:gd name="T7" fmla="*/ 6 h 642"/>
                  <a:gd name="T8" fmla="*/ 0 w 331"/>
                  <a:gd name="T9" fmla="*/ 641 h 642"/>
                  <a:gd name="T10" fmla="*/ 135 w 331"/>
                  <a:gd name="T11" fmla="*/ 641 h 642"/>
                  <a:gd name="T12" fmla="*/ 135 w 331"/>
                  <a:gd name="T13" fmla="*/ 288 h 642"/>
                  <a:gd name="T14" fmla="*/ 135 w 331"/>
                  <a:gd name="T15" fmla="*/ 288 h 642"/>
                  <a:gd name="T16" fmla="*/ 285 w 331"/>
                  <a:gd name="T17" fmla="*/ 138 h 642"/>
                  <a:gd name="T18" fmla="*/ 330 w 331"/>
                  <a:gd name="T19" fmla="*/ 138 h 642"/>
                  <a:gd name="T20" fmla="*/ 330 w 331"/>
                  <a:gd name="T21" fmla="*/ 8 h 642"/>
                  <a:gd name="T22" fmla="*/ 330 w 331"/>
                  <a:gd name="T23" fmla="*/ 0 h 642"/>
                  <a:gd name="T24" fmla="*/ 285 w 331"/>
                  <a:gd name="T25" fmla="*/ 0 h 642"/>
                  <a:gd name="T26" fmla="*/ 231 w 331"/>
                  <a:gd name="T27" fmla="*/ 6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1" h="642">
                    <a:moveTo>
                      <a:pt x="231" y="6"/>
                    </a:moveTo>
                    <a:cubicBezTo>
                      <a:pt x="195" y="14"/>
                      <a:pt x="161" y="34"/>
                      <a:pt x="135" y="59"/>
                    </a:cubicBezTo>
                    <a:lnTo>
                      <a:pt x="135" y="6"/>
                    </a:lnTo>
                    <a:lnTo>
                      <a:pt x="0" y="6"/>
                    </a:lnTo>
                    <a:lnTo>
                      <a:pt x="0" y="641"/>
                    </a:lnTo>
                    <a:lnTo>
                      <a:pt x="135" y="641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5" y="203"/>
                      <a:pt x="203" y="138"/>
                      <a:pt x="285" y="138"/>
                    </a:cubicBezTo>
                    <a:lnTo>
                      <a:pt x="330" y="138"/>
                    </a:lnTo>
                    <a:lnTo>
                      <a:pt x="330" y="8"/>
                    </a:lnTo>
                    <a:lnTo>
                      <a:pt x="330" y="0"/>
                    </a:lnTo>
                    <a:lnTo>
                      <a:pt x="285" y="0"/>
                    </a:lnTo>
                    <a:cubicBezTo>
                      <a:pt x="265" y="0"/>
                      <a:pt x="248" y="3"/>
                      <a:pt x="231" y="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66D692EA-5405-AF44-97ED-BB47C7A60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2313" y="3459163"/>
                <a:ext cx="322262" cy="231775"/>
              </a:xfrm>
              <a:custGeom>
                <a:avLst/>
                <a:gdLst>
                  <a:gd name="T0" fmla="*/ 697 w 896"/>
                  <a:gd name="T1" fmla="*/ 6 h 642"/>
                  <a:gd name="T2" fmla="*/ 638 w 896"/>
                  <a:gd name="T3" fmla="*/ 0 h 642"/>
                  <a:gd name="T4" fmla="*/ 632 w 896"/>
                  <a:gd name="T5" fmla="*/ 0 h 642"/>
                  <a:gd name="T6" fmla="*/ 627 w 896"/>
                  <a:gd name="T7" fmla="*/ 0 h 642"/>
                  <a:gd name="T8" fmla="*/ 627 w 896"/>
                  <a:gd name="T9" fmla="*/ 0 h 642"/>
                  <a:gd name="T10" fmla="*/ 474 w 896"/>
                  <a:gd name="T11" fmla="*/ 59 h 642"/>
                  <a:gd name="T12" fmla="*/ 452 w 896"/>
                  <a:gd name="T13" fmla="*/ 82 h 642"/>
                  <a:gd name="T14" fmla="*/ 421 w 896"/>
                  <a:gd name="T15" fmla="*/ 54 h 642"/>
                  <a:gd name="T16" fmla="*/ 297 w 896"/>
                  <a:gd name="T17" fmla="*/ 0 h 642"/>
                  <a:gd name="T18" fmla="*/ 297 w 896"/>
                  <a:gd name="T19" fmla="*/ 0 h 642"/>
                  <a:gd name="T20" fmla="*/ 294 w 896"/>
                  <a:gd name="T21" fmla="*/ 0 h 642"/>
                  <a:gd name="T22" fmla="*/ 291 w 896"/>
                  <a:gd name="T23" fmla="*/ 0 h 642"/>
                  <a:gd name="T24" fmla="*/ 288 w 896"/>
                  <a:gd name="T25" fmla="*/ 0 h 642"/>
                  <a:gd name="T26" fmla="*/ 285 w 896"/>
                  <a:gd name="T27" fmla="*/ 0 h 642"/>
                  <a:gd name="T28" fmla="*/ 282 w 896"/>
                  <a:gd name="T29" fmla="*/ 0 h 642"/>
                  <a:gd name="T30" fmla="*/ 277 w 896"/>
                  <a:gd name="T31" fmla="*/ 0 h 642"/>
                  <a:gd name="T32" fmla="*/ 223 w 896"/>
                  <a:gd name="T33" fmla="*/ 6 h 642"/>
                  <a:gd name="T34" fmla="*/ 136 w 896"/>
                  <a:gd name="T35" fmla="*/ 56 h 642"/>
                  <a:gd name="T36" fmla="*/ 136 w 896"/>
                  <a:gd name="T37" fmla="*/ 6 h 642"/>
                  <a:gd name="T38" fmla="*/ 0 w 896"/>
                  <a:gd name="T39" fmla="*/ 6 h 642"/>
                  <a:gd name="T40" fmla="*/ 0 w 896"/>
                  <a:gd name="T41" fmla="*/ 641 h 642"/>
                  <a:gd name="T42" fmla="*/ 136 w 896"/>
                  <a:gd name="T43" fmla="*/ 641 h 642"/>
                  <a:gd name="T44" fmla="*/ 136 w 896"/>
                  <a:gd name="T45" fmla="*/ 265 h 642"/>
                  <a:gd name="T46" fmla="*/ 263 w 896"/>
                  <a:gd name="T47" fmla="*/ 138 h 642"/>
                  <a:gd name="T48" fmla="*/ 384 w 896"/>
                  <a:gd name="T49" fmla="*/ 265 h 642"/>
                  <a:gd name="T50" fmla="*/ 384 w 896"/>
                  <a:gd name="T51" fmla="*/ 641 h 642"/>
                  <a:gd name="T52" fmla="*/ 519 w 896"/>
                  <a:gd name="T53" fmla="*/ 641 h 642"/>
                  <a:gd name="T54" fmla="*/ 519 w 896"/>
                  <a:gd name="T55" fmla="*/ 265 h 642"/>
                  <a:gd name="T56" fmla="*/ 644 w 896"/>
                  <a:gd name="T57" fmla="*/ 138 h 642"/>
                  <a:gd name="T58" fmla="*/ 759 w 896"/>
                  <a:gd name="T59" fmla="*/ 265 h 642"/>
                  <a:gd name="T60" fmla="*/ 759 w 896"/>
                  <a:gd name="T61" fmla="*/ 641 h 642"/>
                  <a:gd name="T62" fmla="*/ 895 w 896"/>
                  <a:gd name="T63" fmla="*/ 641 h 642"/>
                  <a:gd name="T64" fmla="*/ 895 w 896"/>
                  <a:gd name="T65" fmla="*/ 257 h 642"/>
                  <a:gd name="T66" fmla="*/ 697 w 896"/>
                  <a:gd name="T67" fmla="*/ 6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6" h="642">
                    <a:moveTo>
                      <a:pt x="697" y="6"/>
                    </a:moveTo>
                    <a:cubicBezTo>
                      <a:pt x="678" y="0"/>
                      <a:pt x="658" y="0"/>
                      <a:pt x="638" y="0"/>
                    </a:cubicBezTo>
                    <a:cubicBezTo>
                      <a:pt x="635" y="0"/>
                      <a:pt x="635" y="0"/>
                      <a:pt x="632" y="0"/>
                    </a:cubicBezTo>
                    <a:cubicBezTo>
                      <a:pt x="630" y="0"/>
                      <a:pt x="630" y="0"/>
                      <a:pt x="627" y="0"/>
                    </a:cubicBezTo>
                    <a:lnTo>
                      <a:pt x="627" y="0"/>
                    </a:lnTo>
                    <a:cubicBezTo>
                      <a:pt x="556" y="3"/>
                      <a:pt x="503" y="37"/>
                      <a:pt x="474" y="59"/>
                    </a:cubicBezTo>
                    <a:cubicBezTo>
                      <a:pt x="457" y="70"/>
                      <a:pt x="452" y="82"/>
                      <a:pt x="452" y="82"/>
                    </a:cubicBezTo>
                    <a:cubicBezTo>
                      <a:pt x="452" y="82"/>
                      <a:pt x="440" y="70"/>
                      <a:pt x="421" y="54"/>
                    </a:cubicBezTo>
                    <a:cubicBezTo>
                      <a:pt x="392" y="31"/>
                      <a:pt x="350" y="6"/>
                      <a:pt x="297" y="0"/>
                    </a:cubicBezTo>
                    <a:lnTo>
                      <a:pt x="297" y="0"/>
                    </a:lnTo>
                    <a:lnTo>
                      <a:pt x="294" y="0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85" y="0"/>
                    </a:lnTo>
                    <a:cubicBezTo>
                      <a:pt x="285" y="0"/>
                      <a:pt x="285" y="0"/>
                      <a:pt x="282" y="0"/>
                    </a:cubicBezTo>
                    <a:cubicBezTo>
                      <a:pt x="280" y="0"/>
                      <a:pt x="280" y="0"/>
                      <a:pt x="277" y="0"/>
                    </a:cubicBezTo>
                    <a:cubicBezTo>
                      <a:pt x="257" y="0"/>
                      <a:pt x="240" y="3"/>
                      <a:pt x="223" y="6"/>
                    </a:cubicBezTo>
                    <a:cubicBezTo>
                      <a:pt x="189" y="14"/>
                      <a:pt x="161" y="31"/>
                      <a:pt x="136" y="56"/>
                    </a:cubicBezTo>
                    <a:cubicBezTo>
                      <a:pt x="136" y="28"/>
                      <a:pt x="136" y="6"/>
                      <a:pt x="136" y="6"/>
                    </a:cubicBezTo>
                    <a:lnTo>
                      <a:pt x="0" y="6"/>
                    </a:lnTo>
                    <a:lnTo>
                      <a:pt x="0" y="641"/>
                    </a:lnTo>
                    <a:lnTo>
                      <a:pt x="136" y="641"/>
                    </a:lnTo>
                    <a:lnTo>
                      <a:pt x="136" y="265"/>
                    </a:lnTo>
                    <a:cubicBezTo>
                      <a:pt x="136" y="195"/>
                      <a:pt x="190" y="138"/>
                      <a:pt x="263" y="138"/>
                    </a:cubicBezTo>
                    <a:cubicBezTo>
                      <a:pt x="337" y="138"/>
                      <a:pt x="384" y="195"/>
                      <a:pt x="384" y="265"/>
                    </a:cubicBezTo>
                    <a:lnTo>
                      <a:pt x="384" y="641"/>
                    </a:lnTo>
                    <a:lnTo>
                      <a:pt x="519" y="641"/>
                    </a:lnTo>
                    <a:lnTo>
                      <a:pt x="519" y="265"/>
                    </a:lnTo>
                    <a:cubicBezTo>
                      <a:pt x="519" y="195"/>
                      <a:pt x="574" y="138"/>
                      <a:pt x="644" y="138"/>
                    </a:cubicBezTo>
                    <a:cubicBezTo>
                      <a:pt x="715" y="138"/>
                      <a:pt x="759" y="195"/>
                      <a:pt x="759" y="265"/>
                    </a:cubicBezTo>
                    <a:lnTo>
                      <a:pt x="759" y="641"/>
                    </a:lnTo>
                    <a:lnTo>
                      <a:pt x="895" y="641"/>
                    </a:lnTo>
                    <a:lnTo>
                      <a:pt x="895" y="257"/>
                    </a:lnTo>
                    <a:cubicBezTo>
                      <a:pt x="895" y="135"/>
                      <a:pt x="810" y="34"/>
                      <a:pt x="697" y="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B8C70D99-38EB-6646-9FEB-6520C8A7D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375" y="3386138"/>
                <a:ext cx="188913" cy="304800"/>
              </a:xfrm>
              <a:custGeom>
                <a:avLst/>
                <a:gdLst>
                  <a:gd name="T0" fmla="*/ 522 w 523"/>
                  <a:gd name="T1" fmla="*/ 212 h 848"/>
                  <a:gd name="T2" fmla="*/ 358 w 523"/>
                  <a:gd name="T3" fmla="*/ 212 h 848"/>
                  <a:gd name="T4" fmla="*/ 138 w 523"/>
                  <a:gd name="T5" fmla="*/ 480 h 848"/>
                  <a:gd name="T6" fmla="*/ 138 w 523"/>
                  <a:gd name="T7" fmla="*/ 59 h 848"/>
                  <a:gd name="T8" fmla="*/ 138 w 523"/>
                  <a:gd name="T9" fmla="*/ 0 h 848"/>
                  <a:gd name="T10" fmla="*/ 0 w 523"/>
                  <a:gd name="T11" fmla="*/ 0 h 848"/>
                  <a:gd name="T12" fmla="*/ 0 w 523"/>
                  <a:gd name="T13" fmla="*/ 847 h 848"/>
                  <a:gd name="T14" fmla="*/ 31 w 523"/>
                  <a:gd name="T15" fmla="*/ 847 h 848"/>
                  <a:gd name="T16" fmla="*/ 138 w 523"/>
                  <a:gd name="T17" fmla="*/ 847 h 848"/>
                  <a:gd name="T18" fmla="*/ 138 w 523"/>
                  <a:gd name="T19" fmla="*/ 578 h 848"/>
                  <a:gd name="T20" fmla="*/ 358 w 523"/>
                  <a:gd name="T21" fmla="*/ 847 h 848"/>
                  <a:gd name="T22" fmla="*/ 522 w 523"/>
                  <a:gd name="T23" fmla="*/ 847 h 848"/>
                  <a:gd name="T24" fmla="*/ 260 w 523"/>
                  <a:gd name="T25" fmla="*/ 530 h 848"/>
                  <a:gd name="T26" fmla="*/ 522 w 523"/>
                  <a:gd name="T27" fmla="*/ 212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848">
                    <a:moveTo>
                      <a:pt x="522" y="212"/>
                    </a:moveTo>
                    <a:lnTo>
                      <a:pt x="358" y="212"/>
                    </a:lnTo>
                    <a:lnTo>
                      <a:pt x="138" y="480"/>
                    </a:lnTo>
                    <a:lnTo>
                      <a:pt x="138" y="59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847"/>
                    </a:lnTo>
                    <a:lnTo>
                      <a:pt x="31" y="847"/>
                    </a:lnTo>
                    <a:lnTo>
                      <a:pt x="138" y="847"/>
                    </a:lnTo>
                    <a:lnTo>
                      <a:pt x="138" y="578"/>
                    </a:lnTo>
                    <a:lnTo>
                      <a:pt x="358" y="847"/>
                    </a:lnTo>
                    <a:lnTo>
                      <a:pt x="522" y="847"/>
                    </a:lnTo>
                    <a:lnTo>
                      <a:pt x="260" y="530"/>
                    </a:lnTo>
                    <a:lnTo>
                      <a:pt x="522" y="212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DE15051D-14CA-A443-8F47-8C86F714D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375" y="3459163"/>
                <a:ext cx="119063" cy="231775"/>
              </a:xfrm>
              <a:custGeom>
                <a:avLst/>
                <a:gdLst>
                  <a:gd name="T0" fmla="*/ 232 w 331"/>
                  <a:gd name="T1" fmla="*/ 6 h 642"/>
                  <a:gd name="T2" fmla="*/ 136 w 331"/>
                  <a:gd name="T3" fmla="*/ 59 h 642"/>
                  <a:gd name="T4" fmla="*/ 136 w 331"/>
                  <a:gd name="T5" fmla="*/ 6 h 642"/>
                  <a:gd name="T6" fmla="*/ 0 w 331"/>
                  <a:gd name="T7" fmla="*/ 6 h 642"/>
                  <a:gd name="T8" fmla="*/ 0 w 331"/>
                  <a:gd name="T9" fmla="*/ 641 h 642"/>
                  <a:gd name="T10" fmla="*/ 136 w 331"/>
                  <a:gd name="T11" fmla="*/ 641 h 642"/>
                  <a:gd name="T12" fmla="*/ 136 w 331"/>
                  <a:gd name="T13" fmla="*/ 299 h 642"/>
                  <a:gd name="T14" fmla="*/ 297 w 331"/>
                  <a:gd name="T15" fmla="*/ 135 h 642"/>
                  <a:gd name="T16" fmla="*/ 330 w 331"/>
                  <a:gd name="T17" fmla="*/ 135 h 642"/>
                  <a:gd name="T18" fmla="*/ 330 w 331"/>
                  <a:gd name="T19" fmla="*/ 6 h 642"/>
                  <a:gd name="T20" fmla="*/ 330 w 331"/>
                  <a:gd name="T21" fmla="*/ 0 h 642"/>
                  <a:gd name="T22" fmla="*/ 285 w 331"/>
                  <a:gd name="T23" fmla="*/ 0 h 642"/>
                  <a:gd name="T24" fmla="*/ 232 w 331"/>
                  <a:gd name="T25" fmla="*/ 6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1" h="642">
                    <a:moveTo>
                      <a:pt x="232" y="6"/>
                    </a:moveTo>
                    <a:cubicBezTo>
                      <a:pt x="195" y="14"/>
                      <a:pt x="161" y="34"/>
                      <a:pt x="136" y="59"/>
                    </a:cubicBezTo>
                    <a:lnTo>
                      <a:pt x="136" y="6"/>
                    </a:lnTo>
                    <a:lnTo>
                      <a:pt x="0" y="6"/>
                    </a:lnTo>
                    <a:lnTo>
                      <a:pt x="0" y="641"/>
                    </a:lnTo>
                    <a:lnTo>
                      <a:pt x="136" y="641"/>
                    </a:lnTo>
                    <a:cubicBezTo>
                      <a:pt x="136" y="641"/>
                      <a:pt x="136" y="381"/>
                      <a:pt x="136" y="299"/>
                    </a:cubicBezTo>
                    <a:cubicBezTo>
                      <a:pt x="136" y="200"/>
                      <a:pt x="201" y="135"/>
                      <a:pt x="297" y="135"/>
                    </a:cubicBezTo>
                    <a:lnTo>
                      <a:pt x="330" y="135"/>
                    </a:lnTo>
                    <a:lnTo>
                      <a:pt x="330" y="6"/>
                    </a:lnTo>
                    <a:lnTo>
                      <a:pt x="330" y="0"/>
                    </a:lnTo>
                    <a:lnTo>
                      <a:pt x="285" y="0"/>
                    </a:lnTo>
                    <a:cubicBezTo>
                      <a:pt x="266" y="0"/>
                      <a:pt x="249" y="3"/>
                      <a:pt x="232" y="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EB1675-986F-BF44-AEB8-D5026A9FC2B8}"/>
                </a:ext>
              </a:extLst>
            </p:cNvPr>
            <p:cNvGrpSpPr/>
            <p:nvPr/>
          </p:nvGrpSpPr>
          <p:grpSpPr>
            <a:xfrm>
              <a:off x="5316538" y="3292475"/>
              <a:ext cx="811212" cy="569913"/>
              <a:chOff x="5316538" y="3292475"/>
              <a:chExt cx="811212" cy="569913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2A241618-25D9-314E-8B63-A1F3261AA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3292475"/>
                <a:ext cx="133350" cy="131763"/>
              </a:xfrm>
              <a:custGeom>
                <a:avLst/>
                <a:gdLst>
                  <a:gd name="T0" fmla="*/ 187 w 371"/>
                  <a:gd name="T1" fmla="*/ 367 h 368"/>
                  <a:gd name="T2" fmla="*/ 333 w 371"/>
                  <a:gd name="T3" fmla="*/ 294 h 368"/>
                  <a:gd name="T4" fmla="*/ 370 w 371"/>
                  <a:gd name="T5" fmla="*/ 184 h 368"/>
                  <a:gd name="T6" fmla="*/ 333 w 371"/>
                  <a:gd name="T7" fmla="*/ 74 h 368"/>
                  <a:gd name="T8" fmla="*/ 187 w 371"/>
                  <a:gd name="T9" fmla="*/ 0 h 368"/>
                  <a:gd name="T10" fmla="*/ 0 w 371"/>
                  <a:gd name="T11" fmla="*/ 187 h 368"/>
                  <a:gd name="T12" fmla="*/ 187 w 371"/>
                  <a:gd name="T13" fmla="*/ 36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" h="368">
                    <a:moveTo>
                      <a:pt x="187" y="367"/>
                    </a:moveTo>
                    <a:cubicBezTo>
                      <a:pt x="243" y="367"/>
                      <a:pt x="299" y="339"/>
                      <a:pt x="333" y="294"/>
                    </a:cubicBezTo>
                    <a:cubicBezTo>
                      <a:pt x="359" y="263"/>
                      <a:pt x="370" y="224"/>
                      <a:pt x="370" y="184"/>
                    </a:cubicBezTo>
                    <a:cubicBezTo>
                      <a:pt x="370" y="145"/>
                      <a:pt x="356" y="105"/>
                      <a:pt x="333" y="74"/>
                    </a:cubicBezTo>
                    <a:cubicBezTo>
                      <a:pt x="299" y="29"/>
                      <a:pt x="243" y="0"/>
                      <a:pt x="187" y="0"/>
                    </a:cubicBezTo>
                    <a:cubicBezTo>
                      <a:pt x="85" y="0"/>
                      <a:pt x="0" y="82"/>
                      <a:pt x="0" y="187"/>
                    </a:cubicBezTo>
                    <a:cubicBezTo>
                      <a:pt x="0" y="285"/>
                      <a:pt x="85" y="367"/>
                      <a:pt x="187" y="367"/>
                    </a:cubicBezTo>
                  </a:path>
                </a:pathLst>
              </a:custGeom>
              <a:solidFill>
                <a:srgbClr val="EA1D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C8FB4B85-BBF0-794C-99E2-259DF047B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6538" y="3408363"/>
                <a:ext cx="811212" cy="454025"/>
              </a:xfrm>
              <a:custGeom>
                <a:avLst/>
                <a:gdLst>
                  <a:gd name="T0" fmla="*/ 2249 w 2253"/>
                  <a:gd name="T1" fmla="*/ 53 h 1259"/>
                  <a:gd name="T2" fmla="*/ 2238 w 2253"/>
                  <a:gd name="T3" fmla="*/ 53 h 1259"/>
                  <a:gd name="T4" fmla="*/ 2235 w 2253"/>
                  <a:gd name="T5" fmla="*/ 53 h 1259"/>
                  <a:gd name="T6" fmla="*/ 1377 w 2253"/>
                  <a:gd name="T7" fmla="*/ 87 h 1259"/>
                  <a:gd name="T8" fmla="*/ 624 w 2253"/>
                  <a:gd name="T9" fmla="*/ 76 h 1259"/>
                  <a:gd name="T10" fmla="*/ 621 w 2253"/>
                  <a:gd name="T11" fmla="*/ 76 h 1259"/>
                  <a:gd name="T12" fmla="*/ 612 w 2253"/>
                  <a:gd name="T13" fmla="*/ 85 h 1259"/>
                  <a:gd name="T14" fmla="*/ 621 w 2253"/>
                  <a:gd name="T15" fmla="*/ 93 h 1259"/>
                  <a:gd name="T16" fmla="*/ 621 w 2253"/>
                  <a:gd name="T17" fmla="*/ 93 h 1259"/>
                  <a:gd name="T18" fmla="*/ 11 w 2253"/>
                  <a:gd name="T19" fmla="*/ 1239 h 1259"/>
                  <a:gd name="T20" fmla="*/ 8 w 2253"/>
                  <a:gd name="T21" fmla="*/ 1241 h 1259"/>
                  <a:gd name="T22" fmla="*/ 3 w 2253"/>
                  <a:gd name="T23" fmla="*/ 1253 h 1259"/>
                  <a:gd name="T24" fmla="*/ 17 w 2253"/>
                  <a:gd name="T25" fmla="*/ 1258 h 1259"/>
                  <a:gd name="T26" fmla="*/ 20 w 2253"/>
                  <a:gd name="T27" fmla="*/ 1258 h 1259"/>
                  <a:gd name="T28" fmla="*/ 646 w 2253"/>
                  <a:gd name="T29" fmla="*/ 1050 h 1259"/>
                  <a:gd name="T30" fmla="*/ 646 w 2253"/>
                  <a:gd name="T31" fmla="*/ 1050 h 1259"/>
                  <a:gd name="T32" fmla="*/ 739 w 2253"/>
                  <a:gd name="T33" fmla="*/ 1007 h 1259"/>
                  <a:gd name="T34" fmla="*/ 1115 w 2253"/>
                  <a:gd name="T35" fmla="*/ 925 h 1259"/>
                  <a:gd name="T36" fmla="*/ 1278 w 2253"/>
                  <a:gd name="T37" fmla="*/ 1236 h 1259"/>
                  <a:gd name="T38" fmla="*/ 1278 w 2253"/>
                  <a:gd name="T39" fmla="*/ 1239 h 1259"/>
                  <a:gd name="T40" fmla="*/ 1284 w 2253"/>
                  <a:gd name="T41" fmla="*/ 1247 h 1259"/>
                  <a:gd name="T42" fmla="*/ 1295 w 2253"/>
                  <a:gd name="T43" fmla="*/ 1241 h 1259"/>
                  <a:gd name="T44" fmla="*/ 1295 w 2253"/>
                  <a:gd name="T45" fmla="*/ 1239 h 1259"/>
                  <a:gd name="T46" fmla="*/ 1594 w 2253"/>
                  <a:gd name="T47" fmla="*/ 570 h 1259"/>
                  <a:gd name="T48" fmla="*/ 2243 w 2253"/>
                  <a:gd name="T49" fmla="*/ 70 h 1259"/>
                  <a:gd name="T50" fmla="*/ 2246 w 2253"/>
                  <a:gd name="T51" fmla="*/ 65 h 1259"/>
                  <a:gd name="T52" fmla="*/ 2249 w 2253"/>
                  <a:gd name="T53" fmla="*/ 53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53" h="1259">
                    <a:moveTo>
                      <a:pt x="2249" y="53"/>
                    </a:moveTo>
                    <a:cubicBezTo>
                      <a:pt x="2246" y="51"/>
                      <a:pt x="2243" y="51"/>
                      <a:pt x="2238" y="53"/>
                    </a:cubicBezTo>
                    <a:lnTo>
                      <a:pt x="2235" y="53"/>
                    </a:lnTo>
                    <a:cubicBezTo>
                      <a:pt x="2097" y="104"/>
                      <a:pt x="1789" y="161"/>
                      <a:pt x="1377" y="87"/>
                    </a:cubicBezTo>
                    <a:cubicBezTo>
                      <a:pt x="886" y="0"/>
                      <a:pt x="711" y="45"/>
                      <a:pt x="624" y="76"/>
                    </a:cubicBezTo>
                    <a:lnTo>
                      <a:pt x="621" y="76"/>
                    </a:lnTo>
                    <a:cubicBezTo>
                      <a:pt x="615" y="79"/>
                      <a:pt x="612" y="83"/>
                      <a:pt x="612" y="85"/>
                    </a:cubicBezTo>
                    <a:cubicBezTo>
                      <a:pt x="612" y="88"/>
                      <a:pt x="615" y="90"/>
                      <a:pt x="621" y="93"/>
                    </a:cubicBezTo>
                    <a:lnTo>
                      <a:pt x="621" y="93"/>
                    </a:lnTo>
                    <a:cubicBezTo>
                      <a:pt x="1242" y="231"/>
                      <a:pt x="858" y="750"/>
                      <a:pt x="11" y="1239"/>
                    </a:cubicBezTo>
                    <a:cubicBezTo>
                      <a:pt x="8" y="1239"/>
                      <a:pt x="8" y="1241"/>
                      <a:pt x="8" y="1241"/>
                    </a:cubicBezTo>
                    <a:cubicBezTo>
                      <a:pt x="3" y="1244"/>
                      <a:pt x="0" y="1250"/>
                      <a:pt x="3" y="1253"/>
                    </a:cubicBezTo>
                    <a:cubicBezTo>
                      <a:pt x="3" y="1256"/>
                      <a:pt x="8" y="1258"/>
                      <a:pt x="17" y="1258"/>
                    </a:cubicBezTo>
                    <a:cubicBezTo>
                      <a:pt x="17" y="1258"/>
                      <a:pt x="17" y="1258"/>
                      <a:pt x="20" y="1258"/>
                    </a:cubicBezTo>
                    <a:cubicBezTo>
                      <a:pt x="166" y="1244"/>
                      <a:pt x="384" y="1165"/>
                      <a:pt x="646" y="1050"/>
                    </a:cubicBezTo>
                    <a:lnTo>
                      <a:pt x="646" y="1050"/>
                    </a:lnTo>
                    <a:cubicBezTo>
                      <a:pt x="677" y="1035"/>
                      <a:pt x="708" y="1021"/>
                      <a:pt x="739" y="1007"/>
                    </a:cubicBezTo>
                    <a:cubicBezTo>
                      <a:pt x="872" y="951"/>
                      <a:pt x="1022" y="894"/>
                      <a:pt x="1115" y="925"/>
                    </a:cubicBezTo>
                    <a:cubicBezTo>
                      <a:pt x="1239" y="965"/>
                      <a:pt x="1264" y="1058"/>
                      <a:pt x="1278" y="1236"/>
                    </a:cubicBezTo>
                    <a:lnTo>
                      <a:pt x="1278" y="1239"/>
                    </a:lnTo>
                    <a:cubicBezTo>
                      <a:pt x="1278" y="1244"/>
                      <a:pt x="1281" y="1247"/>
                      <a:pt x="1284" y="1247"/>
                    </a:cubicBezTo>
                    <a:cubicBezTo>
                      <a:pt x="1287" y="1247"/>
                      <a:pt x="1290" y="1247"/>
                      <a:pt x="1295" y="1241"/>
                    </a:cubicBezTo>
                    <a:cubicBezTo>
                      <a:pt x="1295" y="1241"/>
                      <a:pt x="1295" y="1241"/>
                      <a:pt x="1295" y="1239"/>
                    </a:cubicBezTo>
                    <a:cubicBezTo>
                      <a:pt x="1357" y="1154"/>
                      <a:pt x="1583" y="827"/>
                      <a:pt x="1594" y="570"/>
                    </a:cubicBezTo>
                    <a:cubicBezTo>
                      <a:pt x="1899" y="395"/>
                      <a:pt x="2150" y="214"/>
                      <a:pt x="2243" y="70"/>
                    </a:cubicBezTo>
                    <a:cubicBezTo>
                      <a:pt x="2243" y="68"/>
                      <a:pt x="2246" y="68"/>
                      <a:pt x="2246" y="65"/>
                    </a:cubicBezTo>
                    <a:cubicBezTo>
                      <a:pt x="2249" y="59"/>
                      <a:pt x="2252" y="56"/>
                      <a:pt x="2249" y="53"/>
                    </a:cubicBezTo>
                  </a:path>
                </a:pathLst>
              </a:custGeom>
              <a:solidFill>
                <a:srgbClr val="EA1D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A65B3725-35F3-334C-8CA0-18F51F379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9463" y="3795713"/>
                <a:ext cx="14287" cy="15875"/>
              </a:xfrm>
              <a:custGeom>
                <a:avLst/>
                <a:gdLst>
                  <a:gd name="T0" fmla="*/ 37 w 38"/>
                  <a:gd name="T1" fmla="*/ 14 h 46"/>
                  <a:gd name="T2" fmla="*/ 20 w 38"/>
                  <a:gd name="T3" fmla="*/ 0 h 46"/>
                  <a:gd name="T4" fmla="*/ 0 w 38"/>
                  <a:gd name="T5" fmla="*/ 0 h 46"/>
                  <a:gd name="T6" fmla="*/ 0 w 38"/>
                  <a:gd name="T7" fmla="*/ 45 h 46"/>
                  <a:gd name="T8" fmla="*/ 8 w 38"/>
                  <a:gd name="T9" fmla="*/ 45 h 46"/>
                  <a:gd name="T10" fmla="*/ 8 w 38"/>
                  <a:gd name="T11" fmla="*/ 31 h 46"/>
                  <a:gd name="T12" fmla="*/ 17 w 38"/>
                  <a:gd name="T13" fmla="*/ 31 h 46"/>
                  <a:gd name="T14" fmla="*/ 25 w 38"/>
                  <a:gd name="T15" fmla="*/ 45 h 46"/>
                  <a:gd name="T16" fmla="*/ 37 w 38"/>
                  <a:gd name="T17" fmla="*/ 45 h 46"/>
                  <a:gd name="T18" fmla="*/ 25 w 38"/>
                  <a:gd name="T19" fmla="*/ 28 h 46"/>
                  <a:gd name="T20" fmla="*/ 37 w 38"/>
                  <a:gd name="T21" fmla="*/ 14 h 46"/>
                  <a:gd name="T22" fmla="*/ 20 w 38"/>
                  <a:gd name="T23" fmla="*/ 23 h 46"/>
                  <a:gd name="T24" fmla="*/ 11 w 38"/>
                  <a:gd name="T25" fmla="*/ 23 h 46"/>
                  <a:gd name="T26" fmla="*/ 11 w 38"/>
                  <a:gd name="T27" fmla="*/ 8 h 46"/>
                  <a:gd name="T28" fmla="*/ 20 w 38"/>
                  <a:gd name="T29" fmla="*/ 8 h 46"/>
                  <a:gd name="T30" fmla="*/ 28 w 38"/>
                  <a:gd name="T31" fmla="*/ 14 h 46"/>
                  <a:gd name="T32" fmla="*/ 20 w 38"/>
                  <a:gd name="T33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7" y="14"/>
                    </a:moveTo>
                    <a:cubicBezTo>
                      <a:pt x="37" y="6"/>
                      <a:pt x="31" y="0"/>
                      <a:pt x="20" y="0"/>
                    </a:cubicBezTo>
                    <a:lnTo>
                      <a:pt x="0" y="0"/>
                    </a:lnTo>
                    <a:lnTo>
                      <a:pt x="0" y="45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7" y="31"/>
                    </a:lnTo>
                    <a:lnTo>
                      <a:pt x="25" y="45"/>
                    </a:lnTo>
                    <a:lnTo>
                      <a:pt x="37" y="45"/>
                    </a:lnTo>
                    <a:lnTo>
                      <a:pt x="25" y="28"/>
                    </a:lnTo>
                    <a:cubicBezTo>
                      <a:pt x="31" y="28"/>
                      <a:pt x="37" y="23"/>
                      <a:pt x="37" y="14"/>
                    </a:cubicBezTo>
                    <a:close/>
                    <a:moveTo>
                      <a:pt x="20" y="23"/>
                    </a:moveTo>
                    <a:lnTo>
                      <a:pt x="11" y="23"/>
                    </a:lnTo>
                    <a:lnTo>
                      <a:pt x="11" y="8"/>
                    </a:lnTo>
                    <a:lnTo>
                      <a:pt x="20" y="8"/>
                    </a:lnTo>
                    <a:cubicBezTo>
                      <a:pt x="25" y="8"/>
                      <a:pt x="28" y="11"/>
                      <a:pt x="28" y="14"/>
                    </a:cubicBezTo>
                    <a:cubicBezTo>
                      <a:pt x="25" y="20"/>
                      <a:pt x="22" y="23"/>
                      <a:pt x="20" y="23"/>
                    </a:cubicBezTo>
                    <a:close/>
                  </a:path>
                </a:pathLst>
              </a:custGeom>
              <a:solidFill>
                <a:srgbClr val="EA1D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9C4466F9-2765-EE42-8006-D427716B8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8350" y="3789363"/>
                <a:ext cx="33338" cy="33337"/>
              </a:xfrm>
              <a:custGeom>
                <a:avLst/>
                <a:gdLst>
                  <a:gd name="T0" fmla="*/ 45 w 91"/>
                  <a:gd name="T1" fmla="*/ 0 h 92"/>
                  <a:gd name="T2" fmla="*/ 0 w 91"/>
                  <a:gd name="T3" fmla="*/ 45 h 92"/>
                  <a:gd name="T4" fmla="*/ 45 w 91"/>
                  <a:gd name="T5" fmla="*/ 91 h 92"/>
                  <a:gd name="T6" fmla="*/ 90 w 91"/>
                  <a:gd name="T7" fmla="*/ 45 h 92"/>
                  <a:gd name="T8" fmla="*/ 45 w 91"/>
                  <a:gd name="T9" fmla="*/ 0 h 92"/>
                  <a:gd name="T10" fmla="*/ 45 w 91"/>
                  <a:gd name="T11" fmla="*/ 79 h 92"/>
                  <a:gd name="T12" fmla="*/ 11 w 91"/>
                  <a:gd name="T13" fmla="*/ 45 h 92"/>
                  <a:gd name="T14" fmla="*/ 45 w 91"/>
                  <a:gd name="T15" fmla="*/ 12 h 92"/>
                  <a:gd name="T16" fmla="*/ 79 w 91"/>
                  <a:gd name="T17" fmla="*/ 45 h 92"/>
                  <a:gd name="T18" fmla="*/ 45 w 91"/>
                  <a:gd name="T19" fmla="*/ 7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92">
                    <a:moveTo>
                      <a:pt x="45" y="0"/>
                    </a:moveTo>
                    <a:cubicBezTo>
                      <a:pt x="19" y="0"/>
                      <a:pt x="0" y="20"/>
                      <a:pt x="0" y="45"/>
                    </a:cubicBezTo>
                    <a:cubicBezTo>
                      <a:pt x="0" y="71"/>
                      <a:pt x="19" y="91"/>
                      <a:pt x="45" y="91"/>
                    </a:cubicBezTo>
                    <a:cubicBezTo>
                      <a:pt x="70" y="91"/>
                      <a:pt x="90" y="71"/>
                      <a:pt x="90" y="45"/>
                    </a:cubicBezTo>
                    <a:cubicBezTo>
                      <a:pt x="87" y="20"/>
                      <a:pt x="67" y="0"/>
                      <a:pt x="45" y="0"/>
                    </a:cubicBezTo>
                    <a:close/>
                    <a:moveTo>
                      <a:pt x="45" y="79"/>
                    </a:moveTo>
                    <a:cubicBezTo>
                      <a:pt x="25" y="79"/>
                      <a:pt x="11" y="62"/>
                      <a:pt x="11" y="45"/>
                    </a:cubicBezTo>
                    <a:cubicBezTo>
                      <a:pt x="11" y="26"/>
                      <a:pt x="28" y="12"/>
                      <a:pt x="45" y="12"/>
                    </a:cubicBezTo>
                    <a:cubicBezTo>
                      <a:pt x="65" y="12"/>
                      <a:pt x="79" y="28"/>
                      <a:pt x="79" y="45"/>
                    </a:cubicBezTo>
                    <a:cubicBezTo>
                      <a:pt x="79" y="62"/>
                      <a:pt x="62" y="79"/>
                      <a:pt x="45" y="79"/>
                    </a:cubicBezTo>
                    <a:close/>
                  </a:path>
                </a:pathLst>
              </a:custGeom>
              <a:solidFill>
                <a:srgbClr val="EA1D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93C2E19-11AF-414A-AC5A-FDF17E6CC5E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19629" y="240513"/>
            <a:ext cx="2182583" cy="12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58" r:id="rId3"/>
    <p:sldLayoutId id="2147483662" r:id="rId4"/>
    <p:sldLayoutId id="2147483660" r:id="rId5"/>
    <p:sldLayoutId id="2147483667" r:id="rId6"/>
    <p:sldLayoutId id="2147483668" r:id="rId7"/>
    <p:sldLayoutId id="2147483665" r:id="rId8"/>
    <p:sldLayoutId id="2147483661" r:id="rId9"/>
    <p:sldLayoutId id="2147483669" r:id="rId10"/>
    <p:sldLayoutId id="2147483670" r:id="rId11"/>
    <p:sldLayoutId id="2147483671" r:id="rId12"/>
    <p:sldLayoutId id="2147483651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3635AA-EC83-7253-38EE-08698475ED73}"/>
              </a:ext>
            </a:extLst>
          </p:cNvPr>
          <p:cNvSpPr txBox="1"/>
          <p:nvPr/>
        </p:nvSpPr>
        <p:spPr>
          <a:xfrm>
            <a:off x="1030716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A25DB-6DAD-E9F9-CA97-F95801341A9A}"/>
              </a:ext>
            </a:extLst>
          </p:cNvPr>
          <p:cNvSpPr txBox="1"/>
          <p:nvPr/>
        </p:nvSpPr>
        <p:spPr>
          <a:xfrm>
            <a:off x="2489423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10323-C518-2262-F41C-6B34ADBDCEAA}"/>
              </a:ext>
            </a:extLst>
          </p:cNvPr>
          <p:cNvSpPr txBox="1"/>
          <p:nvPr/>
        </p:nvSpPr>
        <p:spPr>
          <a:xfrm>
            <a:off x="3948130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9F760-5E2D-1B31-981A-515256A68C76}"/>
              </a:ext>
            </a:extLst>
          </p:cNvPr>
          <p:cNvSpPr txBox="1"/>
          <p:nvPr/>
        </p:nvSpPr>
        <p:spPr>
          <a:xfrm>
            <a:off x="5406837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AB7BA-8ACA-3ECB-78FD-422B86ADDDB9}"/>
              </a:ext>
            </a:extLst>
          </p:cNvPr>
          <p:cNvSpPr txBox="1"/>
          <p:nvPr/>
        </p:nvSpPr>
        <p:spPr>
          <a:xfrm>
            <a:off x="6865545" y="1914175"/>
            <a:ext cx="1469007" cy="1109555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lvl="0" algn="ctr">
              <a:defRPr/>
            </a:pP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Desayuno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principal de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Fruta/4oz de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zumo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8oz de leche
_____________________
Pizza de queso WG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casera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pepperoni* o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especialidad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Rodajas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pimiento rojo
Ensalada Romana
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Fresas</a:t>
            </a:r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F769D-58D1-932B-DCFC-2B047AD7257C}"/>
              </a:ext>
            </a:extLst>
          </p:cNvPr>
          <p:cNvSpPr txBox="1"/>
          <p:nvPr/>
        </p:nvSpPr>
        <p:spPr>
          <a:xfrm>
            <a:off x="1030716" y="306616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r>
              <a:rPr lang="es-E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Desayuno principal de primera calidad
Fruta/4oz de zumo y 8oz de leche
__________________________
Pollo o queso 
Quesadillas
Monedas de pepino
Chips de calabacín tostados
Arándanos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8CA57-0D79-39A7-F811-BD6E0F14D7C3}"/>
              </a:ext>
            </a:extLst>
          </p:cNvPr>
          <p:cNvSpPr txBox="1"/>
          <p:nvPr/>
        </p:nvSpPr>
        <p:spPr>
          <a:xfrm>
            <a:off x="2489423" y="2994687"/>
            <a:ext cx="1469007" cy="1138600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s-E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Desayuno principal de primera calidad
Fruta/4oz de zumo y 8oz de leche
__________________________
Cucharas (WG)
Con pavo sazonado
 Carne para tacos, lechuga, queso y 
Salsa, maíz sazonado y
Frijoles refritos
Melón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9B476-9BDD-1465-F185-2AF0926AC7DF}"/>
              </a:ext>
            </a:extLst>
          </p:cNvPr>
          <p:cNvSpPr txBox="1"/>
          <p:nvPr/>
        </p:nvSpPr>
        <p:spPr>
          <a:xfrm>
            <a:off x="3948130" y="3023731"/>
            <a:ext cx="1469007" cy="1109556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Desayuno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principal de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Fruta/4oz de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zumo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8oz de leche
__________________________
WG Spaghetti
 &amp;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Albóndigas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ternera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WG Breadstick
Calabaza butternut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salteada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Ensalada de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espinacas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tomate</a:t>
            </a:r>
            <a:r>
              <a:rPr lang="en-U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Peras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5BFD5-0C15-1B04-48F0-FC3D73854E04}"/>
              </a:ext>
            </a:extLst>
          </p:cNvPr>
          <p:cNvSpPr txBox="1"/>
          <p:nvPr/>
        </p:nvSpPr>
        <p:spPr>
          <a:xfrm>
            <a:off x="5406837" y="306616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s-ES" sz="800" dirty="0">
                <a:solidFill>
                  <a:prstClr val="black"/>
                </a:solidFill>
                <a:latin typeface="Arial Narrow" panose="020B0606020202030204" pitchFamily="34" charset="0"/>
              </a:rPr>
              <a:t>Desayuno principal de primera calidad
Fruta/4oz de zumo y 8oz de leche
_____________________
Pollo agridulce
Servido con un rollito de primavera, 
Arroz integral WG. Oriental 
Verduras y rodajas de pepino
Naranja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57F0E-B93A-2D57-039E-5FB2F4D3DD0A}"/>
              </a:ext>
            </a:extLst>
          </p:cNvPr>
          <p:cNvSpPr txBox="1"/>
          <p:nvPr/>
        </p:nvSpPr>
        <p:spPr>
          <a:xfrm>
            <a:off x="6865545" y="3023731"/>
            <a:ext cx="1469007" cy="1109556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lvl="0" algn="ctr">
              <a:defRPr/>
            </a:pPr>
            <a:r>
              <a:rPr lang="es-ES" sz="700" dirty="0">
                <a:solidFill>
                  <a:prstClr val="black"/>
                </a:solidFill>
                <a:latin typeface="Arial Narrow" panose="020B0606020202030204" pitchFamily="34" charset="0"/>
              </a:rPr>
              <a:t>Desayuno principal de primera calidad
Fruta/4oz de zumo y 8oz de leche
______________________
Pizza de queso WG casera, pepperoni* o ensalada especial de romana y espinacas
Tomates Cherry
Sandía</a:t>
            </a:r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15798-4F4F-CB40-32C5-671C6D0E022B}"/>
              </a:ext>
            </a:extLst>
          </p:cNvPr>
          <p:cNvSpPr txBox="1"/>
          <p:nvPr/>
        </p:nvSpPr>
        <p:spPr>
          <a:xfrm>
            <a:off x="1030716" y="4173190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Desayuno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principal de </a:t>
            </a: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Fruta/4oz de </a:t>
            </a: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zumo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8oz de leche
__________________________
WG Mozzarella Sticks
Patatas </a:t>
            </a: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fritas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torcidas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horno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Palitos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apio </a:t>
            </a:r>
            <a:r>
              <a:rPr lang="en-U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crujientes</a:t>
            </a:r>
            <a:r>
              <a:rPr lang="en-U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NY Apple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E78089-5CA2-197A-7203-166F1297D723}"/>
              </a:ext>
            </a:extLst>
          </p:cNvPr>
          <p:cNvSpPr txBox="1"/>
          <p:nvPr/>
        </p:nvSpPr>
        <p:spPr>
          <a:xfrm>
            <a:off x="2489423" y="4101708"/>
            <a:ext cx="1469007" cy="1138601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n-US" sz="800" dirty="0">
                <a:solidFill>
                  <a:prstClr val="black"/>
                </a:solidFill>
                <a:latin typeface="Arial Narrow" panose="020B0606020202030204" pitchFamily="34" charset="0"/>
              </a:rPr>
              <a:t>Choice Breakfast Entrée </a:t>
            </a:r>
          </a:p>
          <a:p>
            <a:pPr lvl="0" algn="ctr">
              <a:defRPr/>
            </a:pPr>
            <a:r>
              <a:rPr lang="en-US" sz="800" dirty="0">
                <a:solidFill>
                  <a:prstClr val="black"/>
                </a:solidFill>
                <a:latin typeface="Arial Narrow" panose="020B0606020202030204" pitchFamily="34" charset="0"/>
              </a:rPr>
              <a:t>Fruit/4oz Juice &amp; 8oz Milk</a:t>
            </a:r>
          </a:p>
          <a:p>
            <a:pPr lvl="0" algn="ctr">
              <a:defRPr/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_________________________</a:t>
            </a:r>
          </a:p>
          <a:p>
            <a:pPr lvl="0" algn="ctr">
              <a:defRPr/>
            </a:pPr>
            <a:r>
              <a:rPr lang="en-US" sz="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Twin Tacos, Nachos or Scoops!</a:t>
            </a:r>
          </a:p>
          <a:p>
            <a:pPr lvl="0" algn="ctr">
              <a:defRPr/>
            </a:pPr>
            <a:r>
              <a:rPr lang="en-US" sz="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Seasoned Turkey Taco Meat, </a:t>
            </a:r>
          </a:p>
          <a:p>
            <a:pPr lvl="0" algn="ctr">
              <a:defRPr/>
            </a:pPr>
            <a:r>
              <a:rPr lang="en-US" sz="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Cheddar Cheese &amp; Salsa, </a:t>
            </a:r>
          </a:p>
          <a:p>
            <a:pPr lvl="0" algn="ctr">
              <a:defRPr/>
            </a:pPr>
            <a:r>
              <a:rPr lang="en-US" sz="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Beans</a:t>
            </a:r>
          </a:p>
          <a:p>
            <a:pPr lvl="0" algn="ctr">
              <a:defRPr/>
            </a:pPr>
            <a:r>
              <a:rPr lang="en-US" sz="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Cucumber Coins</a:t>
            </a:r>
          </a:p>
          <a:p>
            <a:pPr lvl="0" algn="ctr">
              <a:defRPr/>
            </a:pPr>
            <a:r>
              <a:rPr lang="en-US" sz="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Peaches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441C3-614D-9370-0848-51146BB32B66}"/>
              </a:ext>
            </a:extLst>
          </p:cNvPr>
          <p:cNvSpPr txBox="1"/>
          <p:nvPr/>
        </p:nvSpPr>
        <p:spPr>
          <a:xfrm>
            <a:off x="3948130" y="4101708"/>
            <a:ext cx="1469007" cy="1107023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s-E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Desayuno principal de primera calidad
Fruta/4oz de zumo y 8oz de leche
__________________________
</a:t>
            </a:r>
            <a:r>
              <a:rPr lang="es-ES" sz="7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Macarones</a:t>
            </a:r>
            <a:r>
              <a:rPr lang="es-ES" sz="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caseros 
&amp; Queso 
Rebanada de pan francés WG
Maíz mantequilloso
Calabacín tostado
Arándanos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7D26A-FFB8-A7BF-31F6-968E9343F1AC}"/>
              </a:ext>
            </a:extLst>
          </p:cNvPr>
          <p:cNvSpPr txBox="1"/>
          <p:nvPr/>
        </p:nvSpPr>
        <p:spPr>
          <a:xfrm>
            <a:off x="5406837" y="4101708"/>
            <a:ext cx="1469007" cy="1138601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n-US" sz="7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Desayuno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 principal de </a:t>
            </a:r>
            <a:r>
              <a:rPr lang="en-US" sz="7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primera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7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calidad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
Fruta/4oz de </a:t>
            </a:r>
            <a:r>
              <a:rPr lang="en-US" sz="700" dirty="0" err="1">
                <a:solidFill>
                  <a:prstClr val="black"/>
                </a:solidFill>
                <a:latin typeface="Arial Narrow" panose="020B0606020202030204" pitchFamily="34" charset="0"/>
              </a:rPr>
              <a:t>zumo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 y 8oz de leche
______________________
Pizza de queso </a:t>
            </a:r>
            <a:r>
              <a:rPr lang="en-US" sz="7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casero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 WG, 
Pepperoni* o 
Ensalada </a:t>
            </a:r>
            <a:r>
              <a:rPr lang="en-US" sz="700" dirty="0" err="1">
                <a:solidFill>
                  <a:prstClr val="black"/>
                </a:solidFill>
                <a:latin typeface="Arial Narrow" panose="020B0606020202030204" pitchFamily="34" charset="0"/>
              </a:rPr>
              <a:t>romana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 especial con
</a:t>
            </a:r>
            <a:r>
              <a:rPr lang="en-US" sz="7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Tomates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 Cherry
Fruta Mixta
¡ÚLTIMA COMIDA ESCOLAR!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15B6AF-E5A3-F529-5165-AA9F5F1E46DC}"/>
              </a:ext>
            </a:extLst>
          </p:cNvPr>
          <p:cNvSpPr txBox="1"/>
          <p:nvPr/>
        </p:nvSpPr>
        <p:spPr>
          <a:xfrm>
            <a:off x="6865545" y="4173190"/>
            <a:ext cx="1469007" cy="1067119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7ED7A-EC1D-6091-5D4E-92F8A94CBEEB}"/>
              </a:ext>
            </a:extLst>
          </p:cNvPr>
          <p:cNvSpPr txBox="1"/>
          <p:nvPr/>
        </p:nvSpPr>
        <p:spPr>
          <a:xfrm>
            <a:off x="1030716" y="637931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E722E5-C29D-F644-75D4-E8F2FE57B87B}"/>
              </a:ext>
            </a:extLst>
          </p:cNvPr>
          <p:cNvSpPr txBox="1"/>
          <p:nvPr/>
        </p:nvSpPr>
        <p:spPr>
          <a:xfrm>
            <a:off x="1030716" y="5273782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47212-A325-6AC0-D386-FE73C1CDD8C3}"/>
              </a:ext>
            </a:extLst>
          </p:cNvPr>
          <p:cNvSpPr txBox="1"/>
          <p:nvPr/>
        </p:nvSpPr>
        <p:spPr>
          <a:xfrm>
            <a:off x="2489423" y="5273782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128745-403D-11ED-4547-108491F03875}"/>
              </a:ext>
            </a:extLst>
          </p:cNvPr>
          <p:cNvSpPr txBox="1"/>
          <p:nvPr/>
        </p:nvSpPr>
        <p:spPr>
          <a:xfrm>
            <a:off x="3948130" y="5273782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551046-4552-6C94-119C-AD74548AC77A}"/>
              </a:ext>
            </a:extLst>
          </p:cNvPr>
          <p:cNvSpPr txBox="1"/>
          <p:nvPr/>
        </p:nvSpPr>
        <p:spPr>
          <a:xfrm>
            <a:off x="5406837" y="5273782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37B769-55F8-BE8B-F000-1C2513374262}"/>
              </a:ext>
            </a:extLst>
          </p:cNvPr>
          <p:cNvSpPr txBox="1"/>
          <p:nvPr/>
        </p:nvSpPr>
        <p:spPr>
          <a:xfrm>
            <a:off x="6865545" y="5273782"/>
            <a:ext cx="1469007" cy="1067119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21141-DA2C-8F92-F585-19C384711097}"/>
              </a:ext>
            </a:extLst>
          </p:cNvPr>
          <p:cNvSpPr txBox="1"/>
          <p:nvPr/>
        </p:nvSpPr>
        <p:spPr>
          <a:xfrm>
            <a:off x="8348097" y="1956611"/>
            <a:ext cx="1469007" cy="5489825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98806CA-2C11-AE51-78A5-B5FBC51BCC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09179" y="5957768"/>
            <a:ext cx="1697591" cy="16975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5B5688-E27C-4F8B-DE5A-548E41333385}"/>
              </a:ext>
            </a:extLst>
          </p:cNvPr>
          <p:cNvSpPr txBox="1"/>
          <p:nvPr/>
        </p:nvSpPr>
        <p:spPr>
          <a:xfrm>
            <a:off x="1013644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s-ES" sz="700" dirty="0">
                <a:solidFill>
                  <a:prstClr val="black"/>
                </a:solidFill>
                <a:latin typeface="Arial Narrow" panose="020B0606020202030204" pitchFamily="34" charset="0"/>
              </a:rPr>
              <a:t>Desayuno principal de primera calidad
Fruta/4oz de zumo y 8oz de leche
____________________
Bocados de Pollo con Palomitas de WG
Patatas fritas de boniato al horno
Zanahorias Baby
Brócoli con </a:t>
            </a:r>
            <a:r>
              <a:rPr lang="es-ES" sz="700" dirty="0" err="1">
                <a:solidFill>
                  <a:prstClr val="black"/>
                </a:solidFill>
                <a:latin typeface="Arial Narrow" panose="020B0606020202030204" pitchFamily="34" charset="0"/>
              </a:rPr>
              <a:t>dip</a:t>
            </a:r>
            <a:r>
              <a:rPr lang="es-ES" sz="700" dirty="0">
                <a:solidFill>
                  <a:prstClr val="black"/>
                </a:solidFill>
                <a:latin typeface="Arial Narrow" panose="020B0606020202030204" pitchFamily="34" charset="0"/>
              </a:rPr>
              <a:t>
NY Apple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8634DB-5BE9-0CB2-CE2C-47F7C8706F06}"/>
              </a:ext>
            </a:extLst>
          </p:cNvPr>
          <p:cNvSpPr txBox="1"/>
          <p:nvPr/>
        </p:nvSpPr>
        <p:spPr>
          <a:xfrm>
            <a:off x="2472351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s-E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Desayuno principal de primera calidad
Fruta/4oz de zumo y 8oz de leche
__________________________
Twin Tacos
Con carne de tacos de pavo,
Lechuga, queso, maíz y salsa
Judías Pinto
Cuña Naranja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8B83A-73D7-17AC-86E8-2DF6ED5EB5AB}"/>
              </a:ext>
            </a:extLst>
          </p:cNvPr>
          <p:cNvSpPr txBox="1"/>
          <p:nvPr/>
        </p:nvSpPr>
        <p:spPr>
          <a:xfrm>
            <a:off x="3931058" y="1956611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s-E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Desayuno principal de primera calidad
Fruta/4oz de zumo y 8oz de leche
_____________________
</a:t>
            </a:r>
            <a:r>
              <a:rPr lang="es-ES" sz="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Ziti</a:t>
            </a:r>
            <a:r>
              <a:rPr lang="es-ES" sz="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horno con albóndigas de ternera
Guarnición de pan francés
Coliflor asada
Zanahorias Baby
Sandía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E05F7-9E77-19E8-DE63-57F32240AC26}"/>
              </a:ext>
            </a:extLst>
          </p:cNvPr>
          <p:cNvSpPr txBox="1"/>
          <p:nvPr/>
        </p:nvSpPr>
        <p:spPr>
          <a:xfrm>
            <a:off x="5389765" y="1932023"/>
            <a:ext cx="1469007" cy="1091708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lvl="0" algn="ctr">
              <a:defRPr/>
            </a:pPr>
            <a:r>
              <a:rPr lang="es-ES" sz="800" dirty="0">
                <a:solidFill>
                  <a:prstClr val="black"/>
                </a:solidFill>
                <a:latin typeface="Arial Narrow" panose="020B0606020202030204" pitchFamily="34" charset="0"/>
              </a:rPr>
              <a:t>Desayuno principal de primera calidad 
Fruta/4oz de zumo y 8oz de leche
   ___________________________
Día de la barbacoa
Hamburguesas y perritos calientes
Patatas fritas al horno
Monedas de pepino
Peras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BF0F0B-8D92-80A9-ED02-1AB902103444}"/>
              </a:ext>
            </a:extLst>
          </p:cNvPr>
          <p:cNvSpPr txBox="1"/>
          <p:nvPr/>
        </p:nvSpPr>
        <p:spPr>
          <a:xfrm>
            <a:off x="2499723" y="6379317"/>
            <a:ext cx="1469007" cy="1067119"/>
          </a:xfrm>
          <a:prstGeom prst="rect">
            <a:avLst/>
          </a:prstGeom>
          <a:noFill/>
        </p:spPr>
        <p:txBody>
          <a:bodyPr wrap="none" tIns="91440" bIns="91440" rtlCol="0">
            <a:noAutofit/>
          </a:bodyPr>
          <a:lstStyle/>
          <a:p>
            <a:pPr algn="ctr"/>
            <a:endParaRPr lang="en-US" sz="11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DDBE3F-39C9-EDBB-5E3D-A16CFEDF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67" y="103998"/>
            <a:ext cx="995221" cy="1287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8EB29A-CE6C-DD29-3679-2AC9CEF9F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803" y="698608"/>
            <a:ext cx="589594" cy="7454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8EF45AF-A8CF-AF22-82AB-47ECCA481CAA}"/>
              </a:ext>
            </a:extLst>
          </p:cNvPr>
          <p:cNvSpPr txBox="1"/>
          <p:nvPr/>
        </p:nvSpPr>
        <p:spPr>
          <a:xfrm>
            <a:off x="2265594" y="698608"/>
            <a:ext cx="2885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SUFFERN CENTRAL 
DISTRITO ESCOLAR – 
MENÚ DEL COMEDOR DE SECUNDARIA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5D9DF-10B8-E88D-28CC-96E3E6E58D14}"/>
              </a:ext>
            </a:extLst>
          </p:cNvPr>
          <p:cNvSpPr txBox="1"/>
          <p:nvPr/>
        </p:nvSpPr>
        <p:spPr>
          <a:xfrm>
            <a:off x="1608085" y="115754"/>
            <a:ext cx="7308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>
                <a:solidFill>
                  <a:schemeClr val="accent2">
                    <a:lumMod val="75000"/>
                  </a:schemeClr>
                </a:solidFill>
              </a:rPr>
              <a:t>¿LLEGAS TARDE?
DESAYUNO DISPONIBLE AHORA </a:t>
            </a:r>
            <a:r>
              <a:rPr lang="es-ES" sz="900" b="1" dirty="0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s-ES" sz="700" b="1" dirty="0">
                <a:solidFill>
                  <a:schemeClr val="accent2">
                    <a:lumMod val="75000"/>
                  </a:schemeClr>
                </a:solidFill>
              </a:rPr>
              <a:t> LA ZONA DE ENTREGA DE ESTUDIANTES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225A76-57F3-6155-935A-58DB2A36B36D}"/>
              </a:ext>
            </a:extLst>
          </p:cNvPr>
          <p:cNvSpPr txBox="1"/>
          <p:nvPr/>
        </p:nvSpPr>
        <p:spPr>
          <a:xfrm>
            <a:off x="8348097" y="1932022"/>
            <a:ext cx="1469007" cy="5489825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r>
              <a:rPr lang="es-ES" sz="600" b="1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DISPONIBLE DIARIAMENTE
Sándwich americano de queso a la plancha en WW, mantequilla de cacahuete y mermelada en WW, harina de yogur o bocadillo de queso en WW. Bocadillos y ensaladas de charcutería surtidos, </a:t>
            </a:r>
            <a:r>
              <a:rPr lang="es-ES" sz="600" b="1" dirty="0" err="1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parfaits</a:t>
            </a:r>
            <a:r>
              <a:rPr lang="es-ES" sz="600" b="1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
Pizza servida a diario:
Queso, pepperoni (contiene cerdo y ternera) y empanadas especiales
Opciones Diarias Alternativas:
Perrito caliente del lunes, queso y hamburguesa
Nuggets de pollo al horno del martes con cereal
Perrito caliente del miércoles, queso y hamburguesa
Jueves </a:t>
            </a:r>
            <a:r>
              <a:rPr lang="es-ES" sz="600" b="1" dirty="0" err="1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Poppers</a:t>
            </a:r>
            <a:r>
              <a:rPr lang="es-ES" sz="600" b="1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de pollo al horno con cereal
Queso y hamburguesa del viernes
EL ALMUERZO INCLUYE:
Leche desnatada, leche al 1% o leche con chocolate desnatada / Elección de verduras / Elección de fruta /
100% Zumo Ofrecido 
DESAYUNO DIARIO:
Bocadillos de huevo caliente, tortitas, </a:t>
            </a:r>
            <a:r>
              <a:rPr lang="es-ES" sz="600" b="1" dirty="0" err="1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bagels</a:t>
            </a:r>
            <a:r>
              <a:rPr lang="es-ES" sz="600" b="1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WG, cereales WG variados, magdalenas WG variadas, yogur y batidos y más...
Cesta de grano disponible diariamente
*El pepperoni contiene cerdo y ternera
**MENÚS SUJETOS A CAMBIOS</a:t>
            </a:r>
            <a:endParaRPr lang="en-US" sz="800" b="1" dirty="0">
              <a:solidFill>
                <a:srgbClr val="59595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92">
            <a:extLst>
              <a:ext uri="{FF2B5EF4-FFF2-40B4-BE49-F238E27FC236}">
                <a16:creationId xmlns:a16="http://schemas.microsoft.com/office/drawing/2014/main" id="{DE530ED3-1E1B-A99A-6B4E-7E4A39DE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996" y="5354903"/>
            <a:ext cx="127444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800"/>
              </a:spcAft>
            </a:pPr>
            <a:r>
              <a:rPr lang="es-ES" sz="9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MEDIO DÍA
NO SE SIRVE COMIDA
SOLO DESAYUNO FRÍO</a:t>
            </a:r>
            <a:endParaRPr lang="en-US" sz="9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92">
            <a:extLst>
              <a:ext uri="{FF2B5EF4-FFF2-40B4-BE49-F238E27FC236}">
                <a16:creationId xmlns:a16="http://schemas.microsoft.com/office/drawing/2014/main" id="{2F179897-4A79-41CA-A205-4EEA3143C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168" y="5370459"/>
            <a:ext cx="127444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800"/>
              </a:spcAft>
            </a:pPr>
            <a:r>
              <a:rPr lang="es-ES" sz="9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MEDIO DÍA
NO SE SIRVE COMIDA
SOLO DESAYUNO FRÍO</a:t>
            </a:r>
            <a:r>
              <a:rPr lang="en-US" sz="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Text Box 92">
            <a:extLst>
              <a:ext uri="{FF2B5EF4-FFF2-40B4-BE49-F238E27FC236}">
                <a16:creationId xmlns:a16="http://schemas.microsoft.com/office/drawing/2014/main" id="{31F3708A-EC7F-62BC-C6BB-7FFB6212E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166" y="5370460"/>
            <a:ext cx="127444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800"/>
              </a:spcAft>
            </a:pPr>
            <a:r>
              <a:rPr lang="es-ES" sz="9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MEDIO DÍA
NO SE SIRVE COMIDA
SOLO DESAYUNO FRÍO</a:t>
            </a:r>
            <a:r>
              <a:rPr lang="en-US" sz="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Text Box 92">
            <a:extLst>
              <a:ext uri="{FF2B5EF4-FFF2-40B4-BE49-F238E27FC236}">
                <a16:creationId xmlns:a16="http://schemas.microsoft.com/office/drawing/2014/main" id="{75A10FF7-B570-578B-15D4-A04EB8E0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690" y="5231616"/>
            <a:ext cx="1274445" cy="11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800"/>
              </a:spcAft>
            </a:pPr>
            <a:r>
              <a:rPr lang="es-ES" sz="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MEDIO DÍA
NO SE SIRVE COMIDA
SIN DESAYUNO
¡ÚLTIMO DÍA DE CLASE!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000"/>
              </a:lnSpc>
              <a:spcAft>
                <a:spcPts val="800"/>
              </a:spcAft>
              <a:buNone/>
            </a:pPr>
            <a:r>
              <a:rPr lang="en-US" sz="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000"/>
              </a:lnSpc>
              <a:spcAft>
                <a:spcPts val="800"/>
              </a:spcAft>
              <a:buNone/>
            </a:pPr>
            <a:r>
              <a:rPr lang="en-US" sz="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000"/>
              </a:lnSpc>
              <a:spcAft>
                <a:spcPts val="800"/>
              </a:spcAft>
              <a:buNone/>
            </a:pPr>
            <a:r>
              <a:rPr lang="en-US" sz="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000"/>
              </a:lnSpc>
              <a:spcAft>
                <a:spcPts val="800"/>
              </a:spcAft>
              <a:buNone/>
            </a:pPr>
            <a:r>
              <a:rPr lang="en-US" sz="8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92">
            <a:extLst>
              <a:ext uri="{FF2B5EF4-FFF2-40B4-BE49-F238E27FC236}">
                <a16:creationId xmlns:a16="http://schemas.microsoft.com/office/drawing/2014/main" id="{3F9A3FA8-8CF5-639A-CFB6-421AD03F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837" y="5381833"/>
            <a:ext cx="127444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800"/>
              </a:spcAft>
            </a:pPr>
            <a:r>
              <a:rPr lang="es-ES" sz="9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MEDIO DÍA
NO SE SIRVE COMIDA
SIN DESAYUNO</a:t>
            </a:r>
            <a:r>
              <a:rPr lang="en-US" sz="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" name="Text Box 85">
            <a:extLst>
              <a:ext uri="{FF2B5EF4-FFF2-40B4-BE49-F238E27FC236}">
                <a16:creationId xmlns:a16="http://schemas.microsoft.com/office/drawing/2014/main" id="{36DFA16D-B066-04F6-D259-D9C1FCE7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117" y="4209296"/>
            <a:ext cx="1371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ts val="1000"/>
              </a:lnSpc>
              <a:spcAft>
                <a:spcPts val="800"/>
              </a:spcAft>
              <a:buNone/>
            </a:pPr>
            <a:r>
              <a:rPr lang="en-US" sz="900" b="1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SCHOOL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observance of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Juneteenth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200"/>
              </a:lnSpc>
              <a:spcAft>
                <a:spcPts val="800"/>
              </a:spcAft>
              <a:buNone/>
            </a:pP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9E0C113F-D00B-12D8-5F23-292B9F205AD8}"/>
              </a:ext>
            </a:extLst>
          </p:cNvPr>
          <p:cNvSpPr txBox="1"/>
          <p:nvPr/>
        </p:nvSpPr>
        <p:spPr>
          <a:xfrm>
            <a:off x="968747" y="6405952"/>
            <a:ext cx="3576320" cy="1276350"/>
          </a:xfrm>
          <a:prstGeom prst="rect">
            <a:avLst/>
          </a:prstGeom>
          <a:ln w="19050">
            <a:noFill/>
          </a:ln>
        </p:spPr>
        <p:txBody>
          <a:bodyPr vert="horz" wrap="square" lIns="0" tIns="13335" rIns="0" bIns="0" rtlCol="0">
            <a:noAutofit/>
          </a:bodyPr>
          <a:lstStyle/>
          <a:p>
            <a:pPr marL="8890" marR="0" algn="ctr">
              <a:buNone/>
            </a:pPr>
            <a:r>
              <a:rPr lang="es-ES" sz="900" b="1" spc="-5" dirty="0">
                <a:solidFill>
                  <a:srgbClr val="FFFFFF"/>
                </a:solidFill>
                <a:highlight>
                  <a:srgbClr val="FF00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Comidas de verano 
estará disponible para menores de 18 años.
Comienza el 7 de julio
Ubicaciones: Suffern Middle School * 80 Hemion Road
RP Connor * 13 Cypress Road
Desayuno 8:30-10:00 *** Almuerzo 23:00-23:30
Las comidas deben tomarse en el lugar.</a:t>
            </a:r>
            <a:r>
              <a:rPr lang="en-US" sz="600" kern="1200" spc="-5" dirty="0">
                <a:solidFill>
                  <a:srgbClr val="FFFFFF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dirty="0">
              <a:effectLst/>
              <a:highlight>
                <a:srgbClr val="FF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600" kern="1200" spc="-5" dirty="0">
                <a:solidFill>
                  <a:srgbClr val="FFFFFF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4AA35ADF-649A-2DD2-4940-89590C810979}"/>
              </a:ext>
            </a:extLst>
          </p:cNvPr>
          <p:cNvSpPr txBox="1"/>
          <p:nvPr/>
        </p:nvSpPr>
        <p:spPr>
          <a:xfrm>
            <a:off x="6612836" y="6491114"/>
            <a:ext cx="1608455" cy="1009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el estudiante desea comprar una comida adicional:
Desayuno: 1,85 $
Comida: 3,25 $
Desayuno para adultos: 3,49 $ + impuestos
Almuerzo para adultos: 5,41 $ + impuestos
**Cereales integrales ofrecidos diariamente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" name="Picture 44" descr="A white and blue sign with text&#10;&#10;AI-generated content may be incorrect.">
            <a:extLst>
              <a:ext uri="{FF2B5EF4-FFF2-40B4-BE49-F238E27FC236}">
                <a16:creationId xmlns:a16="http://schemas.microsoft.com/office/drawing/2014/main" id="{7AF69E77-86A1-68CD-C7BC-15ADF73F7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57" y="6493158"/>
            <a:ext cx="1407708" cy="95327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1A37894-9154-717B-4444-7A1C878F9512}"/>
              </a:ext>
            </a:extLst>
          </p:cNvPr>
          <p:cNvSpPr txBox="1"/>
          <p:nvPr/>
        </p:nvSpPr>
        <p:spPr>
          <a:xfrm>
            <a:off x="3364180" y="7487407"/>
            <a:ext cx="5857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Consumir carne, aves, mariscos, mariscos o huevos crudos o poco cocinados puede aumentar el riesgo de enfermedades transmitidas por alimentos, especialmente si tienes ciertas condiciones médicas.  Si tiene alguna pregunta o desea más información, por favor contacte con su Director de Servicio de Alimentación @ 845-357-7783 ext. 11247</a:t>
            </a:r>
            <a:endParaRPr lang="en-US" sz="7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F55895-098A-3784-7E20-02CD1A51887C}"/>
              </a:ext>
            </a:extLst>
          </p:cNvPr>
          <p:cNvSpPr txBox="1"/>
          <p:nvPr/>
        </p:nvSpPr>
        <p:spPr>
          <a:xfrm>
            <a:off x="2822442" y="301649"/>
            <a:ext cx="3717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00FF"/>
                </a:highlight>
              </a:rPr>
              <a:t>LOOK WHAT’S COMING…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60AA62A-1ADB-EEDA-049B-DD70761B3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116" y="103998"/>
            <a:ext cx="1226257" cy="7944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F74052F-C813-9985-6946-0A428A605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910" y="103998"/>
            <a:ext cx="738007" cy="6765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41F416E-B5DD-E96F-3A09-5B72F8478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910" y="867782"/>
            <a:ext cx="695547" cy="6546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D4224F-5182-0E10-E576-F44BE5F41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116" y="951804"/>
            <a:ext cx="1221952" cy="2736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0B2F83F-6148-F749-B0FC-D10E0CD16E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5957" y="856355"/>
            <a:ext cx="725494" cy="6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267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1001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Comic Sans MS</vt:lpstr>
      <vt:lpstr>Times New Roman</vt:lpstr>
      <vt:lpstr>Verdana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godfrey</dc:creator>
  <cp:lastModifiedBy>Ginocchio, Janet</cp:lastModifiedBy>
  <cp:revision>105</cp:revision>
  <dcterms:created xsi:type="dcterms:W3CDTF">2020-08-17T18:50:04Z</dcterms:created>
  <dcterms:modified xsi:type="dcterms:W3CDTF">2026-05-29T20:30:02Z</dcterms:modified>
</cp:coreProperties>
</file>