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BF271-2D5B-468F-A41A-86AD4FBF8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EE7836-84E8-456E-9F6A-06988B4B1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217AA-E90C-4948-B314-68C9BD7A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68266-C0FA-4623-BB7A-7E76C1FF1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8CEF8-8FF9-40E8-AA93-ECA00262D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13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929FF-4D5E-427D-AA4B-F242A9123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D9C82F-A4E3-4472-B30D-3D04BC13C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33085-EBA1-498C-9CFE-9A26FE61B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E394F-F397-4727-85A3-292B1FF0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AA993-1DDA-4922-8304-7BA85A4BD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89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E7FF82-DBDE-49C6-AFEB-8AE60044A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F227C-E2C2-4EDF-92FB-8DB3524E5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6F1A6-89AD-42D8-9C81-7B6F7ABC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00240-2664-46C3-A571-0925E4586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50EB1-6F88-42C0-BCA6-79E7B5622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46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E6812-D893-4BFC-8C8B-FA8FE5DF0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6F501-F053-4093-B68F-E9773FBCB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D172E-50D4-41D2-937C-532EC37B3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2B70F-8C98-4731-8D33-AD498CC4C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C17CE-248B-4F74-94CE-0B80716E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850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8B244-744C-46D5-ABD5-004EAB59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678DC-240E-4F03-86E7-A24C93B57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E360-957F-48E0-8FD8-254073503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CCAB5-5DA5-44C8-A4CF-0A38593F3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71E25-D946-499B-83EB-C166888FF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49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09C5F-5DC8-4E84-A5B9-33087673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C883A-D023-44C5-9C2A-BAC0BA2D7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3672A6-597D-4D6C-871F-AD6ADBCD9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83E160-1C81-466D-9C35-D48AB2858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5D1431-2A28-4489-BCF6-3F12BDD4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7D70C-A6DD-4713-9285-BF6596E3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97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E3A6B-14DD-4486-A3E6-62F24A8A1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191552-CDC8-4807-9270-062DCC2FB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FA0CC6-1930-4DD5-9850-79FCD188A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F62B46-F2E3-4B55-97AD-8F9984099C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CE3BF-FB8C-4FE0-84DB-2C38D1A48E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A3C186-CADB-4BB1-85A7-3463CFB3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8690FD-2C32-4826-9F00-D70881889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EA0DD8-4385-4127-85DB-12F3BE19D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764A1-074F-4E91-877E-C4C56AB90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3AC607-91DD-4287-84E7-EE72589D8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AFB396-DC61-4296-95B6-0444970F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E1246-5979-4217-A948-1417CC36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9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E10FC1-F385-42AA-AE12-891EF0374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D8DD07-F5D6-482A-843D-A4EDA705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09605-69A4-4EFE-97A6-6BAC7374D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5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3F6FF-88EC-4D97-B8C1-BE02281F5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34534-F3AD-473E-86AE-F2617B937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8ECFD-C289-4358-8B77-4F11BF46A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9AAE2-B067-4D45-8166-657A1C729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BDA2E-B873-4895-85B1-B4E83CBA2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FF466-F974-4946-907B-4EE9DB8E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64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BADFD-FD10-4EDC-BEC1-4F4B550DE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54226B-4ED9-4858-916D-584F5E839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0C854-CBD9-4D28-ADB7-B9572D9A8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213AA-62FE-4659-9F3E-0703889A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C0DAA0-6616-48DD-9733-E851ECF2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02A37B-ACCA-4E78-BCAB-71B54C2B7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18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4474D2-914D-4158-9BFA-900AD721F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DB338D-2625-4D4B-A025-3AAC2FEF6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0ECBD-48CD-4A5E-945B-9755A2602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D64D7-C7F9-4221-9725-60038A1EA7F7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1F72D-19E6-48E7-AA97-9E861738D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4216C-2586-4754-ACCD-4AA05F159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8EA46-0847-40F4-AF75-FA0E7A9803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68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133FAF-BC06-47B6-A414-50A9EFACABF3}"/>
              </a:ext>
            </a:extLst>
          </p:cNvPr>
          <p:cNvSpPr/>
          <p:nvPr/>
        </p:nvSpPr>
        <p:spPr>
          <a:xfrm>
            <a:off x="422638" y="122191"/>
            <a:ext cx="11547566" cy="66310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656F03-433A-444E-AB88-0873BE87AC45}"/>
              </a:ext>
            </a:extLst>
          </p:cNvPr>
          <p:cNvSpPr txBox="1"/>
          <p:nvPr/>
        </p:nvSpPr>
        <p:spPr>
          <a:xfrm>
            <a:off x="752475" y="223450"/>
            <a:ext cx="1102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                 </a:t>
            </a:r>
            <a:r>
              <a:rPr lang="en-US" sz="1200" b="1" dirty="0"/>
              <a:t>TEAM BLACK</a:t>
            </a:r>
            <a:r>
              <a:rPr lang="en-US" sz="1200" dirty="0"/>
              <a:t>		                  </a:t>
            </a:r>
            <a:r>
              <a:rPr lang="en-US" sz="1200" b="1" dirty="0"/>
              <a:t>TEAM BLUE</a:t>
            </a:r>
            <a:r>
              <a:rPr lang="en-US" sz="1200" dirty="0"/>
              <a:t>		</a:t>
            </a:r>
            <a:r>
              <a:rPr lang="en-US" sz="1200" b="1" dirty="0"/>
              <a:t>             TEAM BURGUNDY</a:t>
            </a:r>
            <a:r>
              <a:rPr lang="en-US" sz="1200" dirty="0"/>
              <a:t>		                </a:t>
            </a:r>
            <a:r>
              <a:rPr lang="en-US" sz="1200" b="1" dirty="0"/>
              <a:t>TEAM GOLD</a:t>
            </a:r>
          </a:p>
          <a:p>
            <a:r>
              <a:rPr lang="en-US" sz="1200" dirty="0"/>
              <a:t>                       LET 1		                       LET 2	                                                 LET 3		                       LET 4</a:t>
            </a:r>
          </a:p>
          <a:p>
            <a:r>
              <a:rPr lang="en-US" sz="1200" dirty="0"/>
              <a:t>         A	|             B	               	      A	|            B		     A	|             B		      A	|                 B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CA7E8E-4515-444A-895E-E08D410D0192}"/>
              </a:ext>
            </a:extLst>
          </p:cNvPr>
          <p:cNvCxnSpPr>
            <a:cxnSpLocks/>
          </p:cNvCxnSpPr>
          <p:nvPr/>
        </p:nvCxnSpPr>
        <p:spPr>
          <a:xfrm>
            <a:off x="3067050" y="323850"/>
            <a:ext cx="13544" cy="6429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E5C46E-C27F-40C5-8D0F-79A5523123F5}"/>
              </a:ext>
            </a:extLst>
          </p:cNvPr>
          <p:cNvCxnSpPr>
            <a:cxnSpLocks/>
          </p:cNvCxnSpPr>
          <p:nvPr/>
        </p:nvCxnSpPr>
        <p:spPr>
          <a:xfrm>
            <a:off x="5895975" y="323850"/>
            <a:ext cx="0" cy="6429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43F15B2-7118-426B-873C-0249953B5799}"/>
              </a:ext>
            </a:extLst>
          </p:cNvPr>
          <p:cNvCxnSpPr>
            <a:cxnSpLocks/>
          </p:cNvCxnSpPr>
          <p:nvPr/>
        </p:nvCxnSpPr>
        <p:spPr>
          <a:xfrm>
            <a:off x="8677275" y="323850"/>
            <a:ext cx="0" cy="6429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E1C4DD0-2FE8-44DF-8539-E3DA830BCFB9}"/>
              </a:ext>
            </a:extLst>
          </p:cNvPr>
          <p:cNvSpPr txBox="1"/>
          <p:nvPr/>
        </p:nvSpPr>
        <p:spPr>
          <a:xfrm>
            <a:off x="8934450" y="904364"/>
            <a:ext cx="1614545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Scott Bain</a:t>
            </a:r>
          </a:p>
          <a:p>
            <a:r>
              <a:rPr lang="en-US" sz="1000" dirty="0"/>
              <a:t>Caitlyn Jarmon</a:t>
            </a:r>
          </a:p>
          <a:p>
            <a:r>
              <a:rPr lang="en-US" sz="1000" dirty="0"/>
              <a:t>Joy Capra</a:t>
            </a:r>
          </a:p>
          <a:p>
            <a:r>
              <a:rPr lang="en-US" sz="1000" dirty="0"/>
              <a:t>Anastasia </a:t>
            </a:r>
            <a:r>
              <a:rPr lang="en-US" sz="1000" dirty="0" err="1"/>
              <a:t>Nower</a:t>
            </a:r>
            <a:endParaRPr lang="en-US" sz="1000" dirty="0"/>
          </a:p>
          <a:p>
            <a:r>
              <a:rPr lang="en-US" sz="1000" dirty="0" err="1"/>
              <a:t>Darryn</a:t>
            </a:r>
            <a:r>
              <a:rPr lang="en-US" sz="1000" dirty="0"/>
              <a:t> Borrego</a:t>
            </a:r>
          </a:p>
          <a:p>
            <a:r>
              <a:rPr lang="en-US" sz="1000" dirty="0"/>
              <a:t>Jadyn Joyce</a:t>
            </a:r>
          </a:p>
          <a:p>
            <a:r>
              <a:rPr lang="en-US" sz="1000" dirty="0"/>
              <a:t>Luis Lopez</a:t>
            </a:r>
          </a:p>
          <a:p>
            <a:endParaRPr lang="en-US" sz="1000" dirty="0"/>
          </a:p>
          <a:p>
            <a:r>
              <a:rPr lang="en-US" sz="1000" dirty="0" err="1"/>
              <a:t>Keilyn</a:t>
            </a:r>
            <a:r>
              <a:rPr lang="en-US" sz="1000" dirty="0"/>
              <a:t> Perez-Perez (3A)</a:t>
            </a:r>
          </a:p>
          <a:p>
            <a:r>
              <a:rPr lang="en-US" sz="1000" dirty="0"/>
              <a:t>Kaleb Bartlett (3B)</a:t>
            </a:r>
          </a:p>
          <a:p>
            <a:r>
              <a:rPr lang="en-US" sz="1000" dirty="0"/>
              <a:t>Myriam Rosas-Jimenez (3B)</a:t>
            </a:r>
          </a:p>
          <a:p>
            <a:r>
              <a:rPr lang="en-US" sz="1000" dirty="0" err="1"/>
              <a:t>Christoper</a:t>
            </a:r>
            <a:r>
              <a:rPr lang="en-US" sz="1000" dirty="0"/>
              <a:t> </a:t>
            </a:r>
            <a:r>
              <a:rPr lang="en-US" sz="1000" dirty="0" err="1"/>
              <a:t>Ogren</a:t>
            </a:r>
            <a:r>
              <a:rPr lang="en-US" sz="1000"/>
              <a:t> (3A)</a:t>
            </a:r>
          </a:p>
          <a:p>
            <a:r>
              <a:rPr lang="en-US" sz="1000"/>
              <a:t>Tania </a:t>
            </a:r>
            <a:r>
              <a:rPr lang="en-US" sz="1000" dirty="0"/>
              <a:t>James (3A)</a:t>
            </a:r>
          </a:p>
          <a:p>
            <a:r>
              <a:rPr lang="en-US" sz="1000" dirty="0"/>
              <a:t>Lakyndra Jenkins (3A)</a:t>
            </a:r>
          </a:p>
          <a:p>
            <a:r>
              <a:rPr lang="en-US" sz="1000" dirty="0"/>
              <a:t>Thomas Rhyne (3A)</a:t>
            </a:r>
          </a:p>
          <a:p>
            <a:r>
              <a:rPr lang="en-US" sz="1000" dirty="0"/>
              <a:t>Courtney Dye (3B)</a:t>
            </a:r>
          </a:p>
          <a:p>
            <a:r>
              <a:rPr lang="en-US" sz="1000" dirty="0"/>
              <a:t>Tyquan. Wiggins (3B)</a:t>
            </a:r>
          </a:p>
          <a:p>
            <a:r>
              <a:rPr lang="en-US" sz="1000" dirty="0"/>
              <a:t>Eric Ballard (3B)</a:t>
            </a:r>
          </a:p>
          <a:p>
            <a:r>
              <a:rPr lang="en-US" sz="1000" dirty="0"/>
              <a:t>Isaiah Covington (3B)</a:t>
            </a:r>
          </a:p>
          <a:p>
            <a:r>
              <a:rPr lang="en-US" sz="1000" dirty="0"/>
              <a:t>Haley Southers (3B)</a:t>
            </a:r>
          </a:p>
          <a:p>
            <a:r>
              <a:rPr lang="en-US" sz="1000" dirty="0"/>
              <a:t>Joseph Roark (2A)</a:t>
            </a:r>
          </a:p>
          <a:p>
            <a:r>
              <a:rPr lang="en-US" sz="1000" dirty="0"/>
              <a:t>MyKailyn Williams (2A)</a:t>
            </a:r>
          </a:p>
          <a:p>
            <a:r>
              <a:rPr lang="en-US" sz="1000" dirty="0"/>
              <a:t>Xana Brown (1B)</a:t>
            </a:r>
          </a:p>
          <a:p>
            <a:r>
              <a:rPr lang="en-US" sz="1000" dirty="0"/>
              <a:t>Malyssa Covington (1B)</a:t>
            </a:r>
          </a:p>
          <a:p>
            <a:r>
              <a:rPr lang="en-US" sz="1000" dirty="0"/>
              <a:t>Gavin Cruickshank (1B)</a:t>
            </a:r>
          </a:p>
          <a:p>
            <a:r>
              <a:rPr lang="en-US" sz="1000" dirty="0"/>
              <a:t>Jackson Wood (1B)</a:t>
            </a:r>
          </a:p>
          <a:p>
            <a:r>
              <a:rPr lang="en-US" sz="1000" dirty="0"/>
              <a:t>Jesse Simmons (1A)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79FC6F-A958-46B0-AF5B-5B525E5CF3AB}"/>
              </a:ext>
            </a:extLst>
          </p:cNvPr>
          <p:cNvSpPr txBox="1"/>
          <p:nvPr/>
        </p:nvSpPr>
        <p:spPr>
          <a:xfrm>
            <a:off x="7534275" y="97103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 dirty="0"/>
          </a:p>
          <a:p>
            <a:endParaRPr lang="en-US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DF46F4E-CC98-41F5-AA10-4B2BF76A5E28}"/>
              </a:ext>
            </a:extLst>
          </p:cNvPr>
          <p:cNvSpPr txBox="1"/>
          <p:nvPr/>
        </p:nvSpPr>
        <p:spPr>
          <a:xfrm>
            <a:off x="6244309" y="971039"/>
            <a:ext cx="220765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Yassine Allam</a:t>
            </a:r>
          </a:p>
          <a:p>
            <a:r>
              <a:rPr lang="en-US" sz="1000" dirty="0"/>
              <a:t>William Jasinski</a:t>
            </a:r>
          </a:p>
          <a:p>
            <a:r>
              <a:rPr lang="en-US" sz="1000" dirty="0"/>
              <a:t>Jada </a:t>
            </a:r>
            <a:r>
              <a:rPr lang="en-US" sz="1000" dirty="0" err="1"/>
              <a:t>Speare</a:t>
            </a:r>
            <a:r>
              <a:rPr lang="en-US" sz="1000" dirty="0"/>
              <a:t> (participating)</a:t>
            </a:r>
          </a:p>
          <a:p>
            <a:r>
              <a:rPr lang="en-US" sz="1000" dirty="0"/>
              <a:t>Sarah </a:t>
            </a:r>
            <a:r>
              <a:rPr lang="en-US" sz="1000" dirty="0" err="1"/>
              <a:t>Keplinger</a:t>
            </a:r>
            <a:r>
              <a:rPr lang="en-US" sz="1000" dirty="0"/>
              <a:t> (moved out of County)</a:t>
            </a:r>
          </a:p>
          <a:p>
            <a:r>
              <a:rPr lang="en-US" sz="1000" dirty="0"/>
              <a:t>Jacanon Leslie</a:t>
            </a:r>
          </a:p>
          <a:p>
            <a:r>
              <a:rPr lang="en-US" sz="1000" dirty="0"/>
              <a:t>Makaiyah Allen</a:t>
            </a:r>
          </a:p>
          <a:p>
            <a:r>
              <a:rPr lang="en-US" sz="1000" dirty="0"/>
              <a:t>Kalen DeLaRosa</a:t>
            </a:r>
          </a:p>
          <a:p>
            <a:r>
              <a:rPr lang="en-US" sz="1000" dirty="0"/>
              <a:t>Salvatore Hines</a:t>
            </a:r>
          </a:p>
          <a:p>
            <a:r>
              <a:rPr lang="en-US" sz="1000" dirty="0"/>
              <a:t>Timothy Reeves</a:t>
            </a:r>
          </a:p>
          <a:p>
            <a:r>
              <a:rPr lang="en-US" sz="1000" dirty="0"/>
              <a:t>Nathan Wasserman</a:t>
            </a:r>
          </a:p>
          <a:p>
            <a:r>
              <a:rPr lang="en-US" sz="1000" dirty="0" err="1"/>
              <a:t>Tyliya</a:t>
            </a:r>
            <a:r>
              <a:rPr lang="en-US" sz="1000" dirty="0"/>
              <a:t> Nelson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B14F7A-7A57-4C39-806E-E3C50120F3EE}"/>
              </a:ext>
            </a:extLst>
          </p:cNvPr>
          <p:cNvSpPr txBox="1"/>
          <p:nvPr/>
        </p:nvSpPr>
        <p:spPr>
          <a:xfrm>
            <a:off x="4618353" y="841206"/>
            <a:ext cx="134844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Dylan Cunningham</a:t>
            </a:r>
          </a:p>
          <a:p>
            <a:r>
              <a:rPr lang="en-US" sz="1000" dirty="0"/>
              <a:t>Anthony Doti</a:t>
            </a:r>
          </a:p>
          <a:p>
            <a:r>
              <a:rPr lang="en-US" sz="1000" dirty="0"/>
              <a:t>Katrina Ledbetter</a:t>
            </a:r>
          </a:p>
          <a:p>
            <a:r>
              <a:rPr lang="en-US" sz="1000" dirty="0"/>
              <a:t>Logan Taylor</a:t>
            </a:r>
          </a:p>
          <a:p>
            <a:r>
              <a:rPr lang="en-US" sz="1000" dirty="0"/>
              <a:t>William Clark</a:t>
            </a:r>
          </a:p>
          <a:p>
            <a:r>
              <a:rPr lang="en-US" sz="1000" dirty="0"/>
              <a:t>Aliyanna Flores</a:t>
            </a:r>
          </a:p>
          <a:p>
            <a:r>
              <a:rPr lang="en-US" sz="1000" dirty="0"/>
              <a:t>Olivia Haney</a:t>
            </a:r>
          </a:p>
          <a:p>
            <a:r>
              <a:rPr lang="en-US" sz="1000" dirty="0"/>
              <a:t>Indera Paige</a:t>
            </a:r>
          </a:p>
          <a:p>
            <a:r>
              <a:rPr lang="en-US" sz="1000" dirty="0"/>
              <a:t>David Saucedo</a:t>
            </a:r>
          </a:p>
          <a:p>
            <a:r>
              <a:rPr lang="en-US" sz="1000" dirty="0"/>
              <a:t>Anjel Snead</a:t>
            </a:r>
          </a:p>
          <a:p>
            <a:r>
              <a:rPr lang="en-US" sz="1000" dirty="0"/>
              <a:t>Jasmine Soriano</a:t>
            </a:r>
          </a:p>
          <a:p>
            <a:r>
              <a:rPr lang="en-US" sz="1000" dirty="0"/>
              <a:t>Anthony Taylor</a:t>
            </a:r>
          </a:p>
          <a:p>
            <a:r>
              <a:rPr lang="en-US" sz="1000" dirty="0"/>
              <a:t>Edwin Valdez-Vazquez</a:t>
            </a:r>
          </a:p>
          <a:p>
            <a:r>
              <a:rPr lang="en-US" sz="1000" dirty="0"/>
              <a:t>Jasmine Soriano</a:t>
            </a:r>
          </a:p>
          <a:p>
            <a:endParaRPr lang="en-US" sz="1000" dirty="0"/>
          </a:p>
          <a:p>
            <a:pPr marL="228600" indent="-228600">
              <a:buAutoNum type="alphaUcPeriod"/>
            </a:pPr>
            <a:endParaRPr lang="en-US" sz="1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A9D615-9B61-4A31-9D68-3138EDED06D7}"/>
              </a:ext>
            </a:extLst>
          </p:cNvPr>
          <p:cNvSpPr txBox="1"/>
          <p:nvPr/>
        </p:nvSpPr>
        <p:spPr>
          <a:xfrm>
            <a:off x="3360168" y="831681"/>
            <a:ext cx="1208985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Shania Gayle</a:t>
            </a:r>
          </a:p>
          <a:p>
            <a:r>
              <a:rPr lang="en-US" sz="1000" dirty="0"/>
              <a:t>Brekiya Hunter</a:t>
            </a:r>
          </a:p>
          <a:p>
            <a:r>
              <a:rPr lang="en-US" sz="1000" dirty="0"/>
              <a:t>Dillon Levangie</a:t>
            </a:r>
          </a:p>
          <a:p>
            <a:r>
              <a:rPr lang="en-US" sz="1000" dirty="0"/>
              <a:t>Nathaniel Oakley</a:t>
            </a:r>
          </a:p>
          <a:p>
            <a:r>
              <a:rPr lang="en-US" sz="1000" dirty="0"/>
              <a:t>Yader Saravia</a:t>
            </a:r>
          </a:p>
          <a:p>
            <a:r>
              <a:rPr lang="en-US" sz="1000" dirty="0"/>
              <a:t>A Anariba-Morales</a:t>
            </a:r>
          </a:p>
          <a:p>
            <a:r>
              <a:rPr lang="en-US" sz="1000" dirty="0"/>
              <a:t>J. Cerda</a:t>
            </a:r>
          </a:p>
          <a:p>
            <a:r>
              <a:rPr lang="en-US" sz="1000" dirty="0"/>
              <a:t>M. Feliciano</a:t>
            </a:r>
          </a:p>
          <a:p>
            <a:r>
              <a:rPr lang="en-US" sz="1000" dirty="0"/>
              <a:t>B.Linz</a:t>
            </a:r>
          </a:p>
          <a:p>
            <a:r>
              <a:rPr lang="en-US" sz="1000" dirty="0"/>
              <a:t>R. Van Winkle</a:t>
            </a:r>
          </a:p>
          <a:p>
            <a:r>
              <a:rPr lang="en-US" sz="1000" dirty="0"/>
              <a:t>Saquan Baker</a:t>
            </a:r>
          </a:p>
          <a:p>
            <a:r>
              <a:rPr lang="en-US" sz="1000" dirty="0"/>
              <a:t>Keyona Chance</a:t>
            </a:r>
          </a:p>
          <a:p>
            <a:r>
              <a:rPr lang="en-US" sz="1000" dirty="0"/>
              <a:t>Brady Collins</a:t>
            </a:r>
          </a:p>
          <a:p>
            <a:r>
              <a:rPr lang="en-US" sz="1000" dirty="0"/>
              <a:t>Christian Haynes</a:t>
            </a:r>
          </a:p>
          <a:p>
            <a:r>
              <a:rPr lang="en-US" sz="1000" dirty="0"/>
              <a:t>Hayden Hekel</a:t>
            </a:r>
          </a:p>
          <a:p>
            <a:r>
              <a:rPr lang="en-US" sz="1000" dirty="0"/>
              <a:t>Jose Herrera</a:t>
            </a:r>
          </a:p>
          <a:p>
            <a:r>
              <a:rPr lang="en-US" sz="1000" dirty="0"/>
              <a:t>Yahir Mantero</a:t>
            </a:r>
          </a:p>
          <a:p>
            <a:r>
              <a:rPr lang="en-US" sz="1000" dirty="0"/>
              <a:t>Kezia McCullers</a:t>
            </a:r>
          </a:p>
          <a:p>
            <a:r>
              <a:rPr lang="en-US" sz="1000" dirty="0"/>
              <a:t>DyAmone McNeill</a:t>
            </a:r>
          </a:p>
          <a:p>
            <a:r>
              <a:rPr lang="en-US" sz="1000" dirty="0"/>
              <a:t>Ezra Miller</a:t>
            </a:r>
          </a:p>
          <a:p>
            <a:r>
              <a:rPr lang="en-US" sz="1000" dirty="0"/>
              <a:t>Aidan Plummer</a:t>
            </a:r>
          </a:p>
          <a:p>
            <a:r>
              <a:rPr lang="en-US" sz="1000" dirty="0"/>
              <a:t>Chelsea Rodriguez</a:t>
            </a:r>
          </a:p>
          <a:p>
            <a:r>
              <a:rPr lang="en-US" sz="1000" dirty="0"/>
              <a:t>Dustin Rollins</a:t>
            </a:r>
          </a:p>
          <a:p>
            <a:r>
              <a:rPr lang="en-US" sz="1000" dirty="0"/>
              <a:t>Parker Sutton</a:t>
            </a:r>
          </a:p>
          <a:p>
            <a:r>
              <a:rPr lang="en-US" sz="1000" dirty="0"/>
              <a:t>Jawanne Tomlinson</a:t>
            </a:r>
          </a:p>
          <a:p>
            <a:r>
              <a:rPr lang="en-US" sz="1000" dirty="0"/>
              <a:t>Christian Mejia</a:t>
            </a:r>
          </a:p>
          <a:p>
            <a:r>
              <a:rPr lang="en-US" sz="1000" dirty="0"/>
              <a:t>Jaquana Wiggins</a:t>
            </a:r>
          </a:p>
          <a:p>
            <a:r>
              <a:rPr lang="en-US" sz="1000" dirty="0"/>
              <a:t>Samuel Reyes</a:t>
            </a:r>
          </a:p>
          <a:p>
            <a:r>
              <a:rPr lang="en-US" sz="1000"/>
              <a:t>Jake Pendleton</a:t>
            </a:r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0D2214-06BD-4F8E-AC73-C3072A7A00C1}"/>
              </a:ext>
            </a:extLst>
          </p:cNvPr>
          <p:cNvSpPr txBox="1"/>
          <p:nvPr/>
        </p:nvSpPr>
        <p:spPr>
          <a:xfrm>
            <a:off x="7393607" y="915351"/>
            <a:ext cx="856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C. Rodriguez</a:t>
            </a:r>
          </a:p>
          <a:p>
            <a:endParaRPr lang="en-US" sz="1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056B9F-B6C3-459F-BF70-C76B3034FD48}"/>
              </a:ext>
            </a:extLst>
          </p:cNvPr>
          <p:cNvSpPr txBox="1"/>
          <p:nvPr/>
        </p:nvSpPr>
        <p:spPr>
          <a:xfrm>
            <a:off x="1926111" y="793581"/>
            <a:ext cx="1159292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Kaleb Barden</a:t>
            </a:r>
          </a:p>
          <a:p>
            <a:r>
              <a:rPr lang="en-US" sz="1000" dirty="0"/>
              <a:t>Jaleb Becker</a:t>
            </a:r>
          </a:p>
          <a:p>
            <a:r>
              <a:rPr lang="en-US" sz="1000" dirty="0"/>
              <a:t>Ian Belinger</a:t>
            </a:r>
          </a:p>
          <a:p>
            <a:r>
              <a:rPr lang="en-US" sz="1000" dirty="0"/>
              <a:t>MiAsia Blue</a:t>
            </a:r>
          </a:p>
          <a:p>
            <a:r>
              <a:rPr lang="en-US" sz="1000" dirty="0"/>
              <a:t>Ayanna Brower</a:t>
            </a:r>
          </a:p>
          <a:p>
            <a:r>
              <a:rPr lang="en-US" sz="1000" dirty="0"/>
              <a:t>Dominic Cavallini</a:t>
            </a:r>
          </a:p>
          <a:p>
            <a:r>
              <a:rPr lang="en-US" sz="1000" dirty="0"/>
              <a:t>Amia Davis</a:t>
            </a:r>
          </a:p>
          <a:p>
            <a:r>
              <a:rPr lang="en-US" sz="1000" dirty="0"/>
              <a:t>Carmen Davis</a:t>
            </a:r>
          </a:p>
          <a:p>
            <a:r>
              <a:rPr lang="en-US" sz="1000" dirty="0"/>
              <a:t>Gavin Duffany</a:t>
            </a:r>
          </a:p>
          <a:p>
            <a:r>
              <a:rPr lang="en-US" sz="1000" dirty="0"/>
              <a:t>Ennis Chance </a:t>
            </a:r>
          </a:p>
          <a:p>
            <a:r>
              <a:rPr lang="en-US" sz="1000" dirty="0"/>
              <a:t>Elora Fiqueroa</a:t>
            </a:r>
          </a:p>
          <a:p>
            <a:r>
              <a:rPr lang="en-US" sz="1000" dirty="0"/>
              <a:t>Mariah Francois</a:t>
            </a:r>
          </a:p>
          <a:p>
            <a:r>
              <a:rPr lang="en-US" sz="1000" dirty="0"/>
              <a:t>Layla Giles</a:t>
            </a:r>
          </a:p>
          <a:p>
            <a:r>
              <a:rPr lang="en-US" sz="1000" dirty="0"/>
              <a:t>Lesly Guzman</a:t>
            </a:r>
          </a:p>
          <a:p>
            <a:r>
              <a:rPr lang="en-US" sz="1000" dirty="0"/>
              <a:t>Olivia Harley-Davis</a:t>
            </a:r>
          </a:p>
          <a:p>
            <a:r>
              <a:rPr lang="en-US" sz="1000" dirty="0"/>
              <a:t>Jose Hernandez</a:t>
            </a:r>
          </a:p>
          <a:p>
            <a:r>
              <a:rPr lang="en-US" sz="1000" dirty="0"/>
              <a:t>Makayla Inguanza</a:t>
            </a:r>
          </a:p>
          <a:p>
            <a:r>
              <a:rPr lang="en-US" sz="1000" dirty="0"/>
              <a:t>Camryn Jones</a:t>
            </a:r>
          </a:p>
          <a:p>
            <a:r>
              <a:rPr lang="en-US" sz="1000" dirty="0"/>
              <a:t>Makiyah Jordan</a:t>
            </a:r>
          </a:p>
          <a:p>
            <a:r>
              <a:rPr lang="en-US" sz="1000" dirty="0"/>
              <a:t>Jonaira Judd</a:t>
            </a:r>
          </a:p>
          <a:p>
            <a:r>
              <a:rPr lang="en-US" sz="1000" dirty="0"/>
              <a:t>Zikra Leach</a:t>
            </a:r>
          </a:p>
          <a:p>
            <a:r>
              <a:rPr lang="en-US" sz="1000" dirty="0"/>
              <a:t>Joshua Lopez</a:t>
            </a:r>
          </a:p>
          <a:p>
            <a:r>
              <a:rPr lang="en-US" sz="1000" dirty="0"/>
              <a:t>Makayla Norris</a:t>
            </a:r>
          </a:p>
          <a:p>
            <a:r>
              <a:rPr lang="en-US" sz="1000" dirty="0"/>
              <a:t>Evan Perez</a:t>
            </a:r>
          </a:p>
          <a:p>
            <a:r>
              <a:rPr lang="en-US" sz="1000" dirty="0"/>
              <a:t>Emily Reynolds</a:t>
            </a:r>
          </a:p>
          <a:p>
            <a:r>
              <a:rPr lang="en-US" sz="1000" dirty="0"/>
              <a:t>Hunter Stultz</a:t>
            </a:r>
          </a:p>
          <a:p>
            <a:r>
              <a:rPr lang="en-US" sz="1000" dirty="0"/>
              <a:t>Ashlynn Swancey</a:t>
            </a:r>
          </a:p>
          <a:p>
            <a:r>
              <a:rPr lang="en-US" sz="1000" dirty="0"/>
              <a:t>Elizabeth Wallace</a:t>
            </a:r>
          </a:p>
          <a:p>
            <a:r>
              <a:rPr lang="en-US" sz="1000" dirty="0"/>
              <a:t>Ashely Vargas</a:t>
            </a:r>
          </a:p>
          <a:p>
            <a:r>
              <a:rPr lang="en-US" sz="1000" dirty="0"/>
              <a:t>Luna Moreno</a:t>
            </a:r>
          </a:p>
          <a:p>
            <a:r>
              <a:rPr lang="en-US" sz="1000" dirty="0"/>
              <a:t>Elijah Poke</a:t>
            </a:r>
          </a:p>
          <a:p>
            <a:r>
              <a:rPr lang="en-US" sz="1000" dirty="0"/>
              <a:t>Abigail Turrubiarte</a:t>
            </a:r>
          </a:p>
          <a:p>
            <a:r>
              <a:rPr lang="en-US" sz="1000" dirty="0"/>
              <a:t>Destiny Barrera</a:t>
            </a:r>
          </a:p>
          <a:p>
            <a:r>
              <a:rPr lang="en-US" sz="1000" dirty="0"/>
              <a:t>Lacole Bell</a:t>
            </a:r>
          </a:p>
          <a:p>
            <a:r>
              <a:rPr lang="en-US" sz="1000" dirty="0"/>
              <a:t>Sean Boyd </a:t>
            </a:r>
          </a:p>
          <a:p>
            <a:r>
              <a:rPr lang="en-US" sz="1000" dirty="0"/>
              <a:t>Arlin Zuniga</a:t>
            </a:r>
          </a:p>
          <a:p>
            <a:r>
              <a:rPr lang="en-US" sz="1000" dirty="0"/>
              <a:t>Alberto Cerda</a:t>
            </a:r>
          </a:p>
          <a:p>
            <a:r>
              <a:rPr lang="en-US" sz="1000" dirty="0"/>
              <a:t>Alexis Gerardi</a:t>
            </a:r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61EAAD-78BE-4200-A26D-412464425F87}"/>
              </a:ext>
            </a:extLst>
          </p:cNvPr>
          <p:cNvSpPr txBox="1"/>
          <p:nvPr/>
        </p:nvSpPr>
        <p:spPr>
          <a:xfrm>
            <a:off x="498152" y="793581"/>
            <a:ext cx="116410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Nikalas Faulk</a:t>
            </a:r>
          </a:p>
          <a:p>
            <a:r>
              <a:rPr lang="en-US" sz="1000" dirty="0"/>
              <a:t>Bryce Hoggard</a:t>
            </a:r>
          </a:p>
          <a:p>
            <a:r>
              <a:rPr lang="en-US" sz="1000" dirty="0"/>
              <a:t>Alisha Jarmon</a:t>
            </a:r>
          </a:p>
          <a:p>
            <a:r>
              <a:rPr lang="en-US" sz="1000" dirty="0"/>
              <a:t>Rachel Jones</a:t>
            </a:r>
          </a:p>
          <a:p>
            <a:r>
              <a:rPr lang="en-US" sz="1000" dirty="0"/>
              <a:t>Jason Loy</a:t>
            </a:r>
          </a:p>
          <a:p>
            <a:r>
              <a:rPr lang="en-US" sz="1000" dirty="0"/>
              <a:t>Autunm Matthews</a:t>
            </a:r>
          </a:p>
          <a:p>
            <a:r>
              <a:rPr lang="en-US" sz="1000" dirty="0"/>
              <a:t>Devon Parks</a:t>
            </a:r>
          </a:p>
          <a:p>
            <a:r>
              <a:rPr lang="en-US" sz="1000" dirty="0"/>
              <a:t>Alicia Peterson</a:t>
            </a:r>
          </a:p>
          <a:p>
            <a:r>
              <a:rPr lang="en-US" sz="1000" dirty="0"/>
              <a:t>Jesus Saldana</a:t>
            </a:r>
          </a:p>
          <a:p>
            <a:r>
              <a:rPr lang="en-US" sz="1000" dirty="0"/>
              <a:t>Gavin Watson</a:t>
            </a:r>
          </a:p>
          <a:p>
            <a:r>
              <a:rPr lang="en-US" sz="1000" dirty="0"/>
              <a:t>Issac Pilkington</a:t>
            </a:r>
          </a:p>
          <a:p>
            <a:r>
              <a:rPr lang="en-US" sz="1000" dirty="0"/>
              <a:t>Noe Espinal</a:t>
            </a:r>
          </a:p>
          <a:p>
            <a:r>
              <a:rPr lang="en-US" sz="1000" dirty="0"/>
              <a:t>Darrius Brower</a:t>
            </a:r>
          </a:p>
          <a:p>
            <a:r>
              <a:rPr lang="en-US" sz="1000" dirty="0"/>
              <a:t>Antonio Gonzalez</a:t>
            </a:r>
          </a:p>
          <a:p>
            <a:r>
              <a:rPr lang="en-US" sz="1000" dirty="0"/>
              <a:t>Lissie Gonzalez</a:t>
            </a:r>
          </a:p>
          <a:p>
            <a:r>
              <a:rPr lang="en-US" sz="1000" dirty="0"/>
              <a:t>Jack Harris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0DDF8B-45B7-4CF7-85C4-C227AC12FD3D}"/>
              </a:ext>
            </a:extLst>
          </p:cNvPr>
          <p:cNvSpPr txBox="1"/>
          <p:nvPr/>
        </p:nvSpPr>
        <p:spPr>
          <a:xfrm>
            <a:off x="7194881" y="5391601"/>
            <a:ext cx="4341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PAGE 1 OF 2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1BE90F-F617-4497-B73B-FF4BA2C37B26}"/>
              </a:ext>
            </a:extLst>
          </p:cNvPr>
          <p:cNvGrpSpPr/>
          <p:nvPr/>
        </p:nvGrpSpPr>
        <p:grpSpPr>
          <a:xfrm>
            <a:off x="9976396" y="5540662"/>
            <a:ext cx="1742943" cy="685800"/>
            <a:chOff x="6402809" y="4134946"/>
            <a:chExt cx="1742943" cy="6858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3368C4D-DF66-4E49-9A07-A3CFF88768DB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2809" y="4134946"/>
              <a:ext cx="685800" cy="6858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4F0FCF6-CE74-4DB6-89D1-27138F07A02F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7527" y="4286076"/>
              <a:ext cx="1038225" cy="38354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9659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133FAF-BC06-47B6-A414-50A9EFACABF3}"/>
              </a:ext>
            </a:extLst>
          </p:cNvPr>
          <p:cNvSpPr/>
          <p:nvPr/>
        </p:nvSpPr>
        <p:spPr>
          <a:xfrm>
            <a:off x="422638" y="122191"/>
            <a:ext cx="11547566" cy="66310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656F03-433A-444E-AB88-0873BE87AC45}"/>
              </a:ext>
            </a:extLst>
          </p:cNvPr>
          <p:cNvSpPr txBox="1"/>
          <p:nvPr/>
        </p:nvSpPr>
        <p:spPr>
          <a:xfrm>
            <a:off x="752475" y="223450"/>
            <a:ext cx="1102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                 </a:t>
            </a:r>
            <a:r>
              <a:rPr lang="en-US" sz="1200" b="1" dirty="0"/>
              <a:t>TEAM BLACK</a:t>
            </a:r>
            <a:r>
              <a:rPr lang="en-US" sz="1200" dirty="0"/>
              <a:t>		                  </a:t>
            </a:r>
            <a:r>
              <a:rPr lang="en-US" sz="1200" b="1" dirty="0"/>
              <a:t>TEAM BLUE</a:t>
            </a:r>
            <a:r>
              <a:rPr lang="en-US" sz="1200" dirty="0"/>
              <a:t>		</a:t>
            </a:r>
            <a:r>
              <a:rPr lang="en-US" sz="1200" b="1" dirty="0"/>
              <a:t>             TEAM BURGUNDY</a:t>
            </a:r>
            <a:r>
              <a:rPr lang="en-US" sz="1200" dirty="0"/>
              <a:t>		                </a:t>
            </a:r>
            <a:r>
              <a:rPr lang="en-US" sz="1200" b="1" dirty="0"/>
              <a:t>TEAM GOLD</a:t>
            </a:r>
          </a:p>
          <a:p>
            <a:r>
              <a:rPr lang="en-US" sz="1200" dirty="0"/>
              <a:t>                       LET 1		                       LET 2	                                                 LET 3		                       LET 4</a:t>
            </a:r>
          </a:p>
          <a:p>
            <a:r>
              <a:rPr lang="en-US" sz="1200" dirty="0"/>
              <a:t>         A	|             B	               	      A	|            B		     A	|             B		      A	|                 B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CA7E8E-4515-444A-895E-E08D410D0192}"/>
              </a:ext>
            </a:extLst>
          </p:cNvPr>
          <p:cNvCxnSpPr>
            <a:cxnSpLocks/>
          </p:cNvCxnSpPr>
          <p:nvPr/>
        </p:nvCxnSpPr>
        <p:spPr>
          <a:xfrm>
            <a:off x="3067050" y="323850"/>
            <a:ext cx="13544" cy="6429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979FC6F-A958-46B0-AF5B-5B525E5CF3AB}"/>
              </a:ext>
            </a:extLst>
          </p:cNvPr>
          <p:cNvSpPr txBox="1"/>
          <p:nvPr/>
        </p:nvSpPr>
        <p:spPr>
          <a:xfrm>
            <a:off x="7534275" y="97103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 dirty="0"/>
          </a:p>
          <a:p>
            <a:endParaRPr lang="en-US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5937BC-F2F3-448C-AECC-7A62C3F377DC}"/>
              </a:ext>
            </a:extLst>
          </p:cNvPr>
          <p:cNvSpPr txBox="1"/>
          <p:nvPr/>
        </p:nvSpPr>
        <p:spPr>
          <a:xfrm>
            <a:off x="1942425" y="770984"/>
            <a:ext cx="7633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Skyler High</a:t>
            </a:r>
          </a:p>
          <a:p>
            <a:r>
              <a:rPr lang="en-US" sz="1000" dirty="0"/>
              <a:t>Tyrell Allen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95A7EA-3D32-46CC-89B1-8363260A26B4}"/>
              </a:ext>
            </a:extLst>
          </p:cNvPr>
          <p:cNvSpPr txBox="1"/>
          <p:nvPr/>
        </p:nvSpPr>
        <p:spPr>
          <a:xfrm>
            <a:off x="814919" y="850548"/>
            <a:ext cx="1297150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James Hill</a:t>
            </a:r>
          </a:p>
          <a:p>
            <a:r>
              <a:rPr lang="en-US" sz="1000" dirty="0"/>
              <a:t>Rashod Jerrido</a:t>
            </a:r>
          </a:p>
          <a:p>
            <a:r>
              <a:rPr lang="en-US" sz="1000" dirty="0"/>
              <a:t>Ethan Lawson</a:t>
            </a:r>
          </a:p>
          <a:p>
            <a:r>
              <a:rPr lang="en-US" sz="1000" dirty="0"/>
              <a:t>Edgar Ramirez</a:t>
            </a:r>
          </a:p>
          <a:p>
            <a:r>
              <a:rPr lang="en-US" sz="1000" dirty="0"/>
              <a:t>Aquiles Vazquez</a:t>
            </a:r>
          </a:p>
          <a:p>
            <a:r>
              <a:rPr lang="en-US" sz="1000" dirty="0"/>
              <a:t>Victoria McKoy</a:t>
            </a:r>
          </a:p>
          <a:p>
            <a:r>
              <a:rPr lang="en-US" sz="1000" dirty="0"/>
              <a:t>Zakayla Patrick</a:t>
            </a:r>
          </a:p>
          <a:p>
            <a:r>
              <a:rPr lang="en-US" sz="1000" dirty="0"/>
              <a:t>Jasmine Patrick</a:t>
            </a:r>
          </a:p>
          <a:p>
            <a:r>
              <a:rPr lang="en-US" sz="1000" dirty="0"/>
              <a:t>Jaequn Plummer</a:t>
            </a:r>
          </a:p>
          <a:p>
            <a:r>
              <a:rPr lang="en-US" sz="1000" dirty="0"/>
              <a:t>Mercedes Plummer</a:t>
            </a:r>
          </a:p>
          <a:p>
            <a:r>
              <a:rPr lang="en-US" sz="1000" dirty="0"/>
              <a:t>Chad Rathbone</a:t>
            </a:r>
          </a:p>
          <a:p>
            <a:r>
              <a:rPr lang="en-US" sz="1000" dirty="0"/>
              <a:t>Corey Rodriquez</a:t>
            </a:r>
          </a:p>
          <a:p>
            <a:r>
              <a:rPr lang="en-US" sz="1000" dirty="0"/>
              <a:t>Stacy Rodriguez-Raya</a:t>
            </a:r>
          </a:p>
          <a:p>
            <a:r>
              <a:rPr lang="en-US" sz="1000" dirty="0"/>
              <a:t>Arnold Rubio-Torres</a:t>
            </a:r>
          </a:p>
          <a:p>
            <a:r>
              <a:rPr lang="en-US" sz="1000" dirty="0"/>
              <a:t>Raylon Schackart</a:t>
            </a:r>
          </a:p>
          <a:p>
            <a:r>
              <a:rPr lang="en-US" sz="1000" dirty="0"/>
              <a:t>Hunter Simon</a:t>
            </a:r>
          </a:p>
          <a:p>
            <a:r>
              <a:rPr lang="en-US" sz="1000" dirty="0"/>
              <a:t>Joshua Thomson</a:t>
            </a:r>
          </a:p>
          <a:p>
            <a:r>
              <a:rPr lang="en-US" sz="1000" dirty="0"/>
              <a:t>April Varela</a:t>
            </a:r>
          </a:p>
          <a:p>
            <a:r>
              <a:rPr lang="en-US" sz="1000" dirty="0"/>
              <a:t>Chylynn Wichlacz</a:t>
            </a:r>
          </a:p>
          <a:p>
            <a:r>
              <a:rPr lang="en-US" sz="1000" dirty="0"/>
              <a:t>Tiana Williams</a:t>
            </a:r>
          </a:p>
          <a:p>
            <a:r>
              <a:rPr lang="en-US" sz="1000" dirty="0"/>
              <a:t>Emma Womack</a:t>
            </a:r>
          </a:p>
          <a:p>
            <a:endParaRPr lang="en-US" sz="1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EB34E-06D2-42AA-8DF4-A50D7061C62A}"/>
              </a:ext>
            </a:extLst>
          </p:cNvPr>
          <p:cNvSpPr txBox="1"/>
          <p:nvPr/>
        </p:nvSpPr>
        <p:spPr>
          <a:xfrm>
            <a:off x="7194881" y="5391601"/>
            <a:ext cx="4341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PAGE 2 OF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1D5240-3AB2-4ABC-B6B2-45E332CBEBCF}"/>
              </a:ext>
            </a:extLst>
          </p:cNvPr>
          <p:cNvSpPr txBox="1"/>
          <p:nvPr/>
        </p:nvSpPr>
        <p:spPr>
          <a:xfrm>
            <a:off x="3263598" y="2241370"/>
            <a:ext cx="827266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100" dirty="0"/>
              <a:t>Team Gold includes the LET 4 Cadets and 12</a:t>
            </a:r>
            <a:r>
              <a:rPr lang="en-US" sz="1100" baseline="30000" dirty="0"/>
              <a:t>th</a:t>
            </a:r>
            <a:r>
              <a:rPr lang="en-US" sz="1100" dirty="0"/>
              <a:t> graders from all other LET levels</a:t>
            </a:r>
          </a:p>
          <a:p>
            <a:pPr marL="228600" indent="-228600">
              <a:buAutoNum type="arabicPeriod"/>
            </a:pPr>
            <a:r>
              <a:rPr lang="en-US" sz="1100" dirty="0"/>
              <a:t>12</a:t>
            </a:r>
            <a:r>
              <a:rPr lang="en-US" sz="1100" baseline="30000" dirty="0"/>
              <a:t>th</a:t>
            </a:r>
            <a:r>
              <a:rPr lang="en-US" sz="1100" dirty="0"/>
              <a:t> graders will focus on specific requirements to prepare for post high school.</a:t>
            </a:r>
          </a:p>
          <a:p>
            <a:pPr marL="228600" indent="-228600">
              <a:buAutoNum type="arabicPeriod"/>
            </a:pPr>
            <a:r>
              <a:rPr lang="en-US" sz="1100" dirty="0"/>
              <a:t>12</a:t>
            </a:r>
            <a:r>
              <a:rPr lang="en-US" sz="1100" baseline="30000" dirty="0"/>
              <a:t>th</a:t>
            </a:r>
            <a:r>
              <a:rPr lang="en-US" sz="1100" dirty="0"/>
              <a:t> graders will be exempt from some class requirement in order to focus on LET 4 specific curriculum. </a:t>
            </a:r>
          </a:p>
          <a:p>
            <a:pPr marL="228600" indent="-228600">
              <a:buAutoNum type="arabicPeriod"/>
            </a:pPr>
            <a:r>
              <a:rPr lang="en-US" sz="1100" dirty="0"/>
              <a:t>Google Classroom assignments will STATE if the requirement is by TEAM.  No statement means it is a class assignment.</a:t>
            </a:r>
          </a:p>
          <a:p>
            <a:pPr marL="228600" indent="-228600">
              <a:buAutoNum type="arabicPeriod"/>
            </a:pPr>
            <a:r>
              <a:rPr lang="en-US" sz="1100" dirty="0"/>
              <a:t>Teams Black, Blue, Burgundy look out for assignments and projects by team as well as by class.</a:t>
            </a:r>
          </a:p>
          <a:p>
            <a:pPr marL="228600" indent="-228600">
              <a:buAutoNum type="arabicPeriod"/>
            </a:pPr>
            <a:r>
              <a:rPr lang="en-US" sz="1100" dirty="0"/>
              <a:t>REMEMBER if not listed as a Team assignment, then it remains a class assignment. </a:t>
            </a:r>
          </a:p>
          <a:p>
            <a:pPr marL="228600" indent="-228600">
              <a:buAutoNum type="arabicPeriod"/>
            </a:pPr>
            <a:r>
              <a:rPr lang="en-US" sz="1100" dirty="0"/>
              <a:t>Use this layout as a personal assessment of your rank and position in respect to other Cadets based on time and performance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D04981E-33CB-4ABA-925C-3841F277220C}"/>
              </a:ext>
            </a:extLst>
          </p:cNvPr>
          <p:cNvGrpSpPr/>
          <p:nvPr/>
        </p:nvGrpSpPr>
        <p:grpSpPr>
          <a:xfrm>
            <a:off x="9365572" y="4249246"/>
            <a:ext cx="1742943" cy="685800"/>
            <a:chOff x="6402809" y="4134946"/>
            <a:chExt cx="1742943" cy="6858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3BD52D3-62A2-4672-AB02-FA80EF0B03AB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2809" y="4134946"/>
              <a:ext cx="685800" cy="6858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2F3F00B-7BD0-4501-A1E7-32590C314A30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7527" y="4286076"/>
              <a:ext cx="1038225" cy="38354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82361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648</Words>
  <Application>Microsoft Office PowerPoint</Application>
  <PresentationFormat>Widescreen</PresentationFormat>
  <Paragraphs>175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maurice mcdougald</dc:creator>
  <cp:lastModifiedBy>maurice mcdougald</cp:lastModifiedBy>
  <cp:revision>9</cp:revision>
  <dcterms:created xsi:type="dcterms:W3CDTF">2020-08-19T14:09:07Z</dcterms:created>
  <dcterms:modified xsi:type="dcterms:W3CDTF">2020-09-14T14:29:16Z</dcterms:modified>
</cp:coreProperties>
</file>