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66" r:id="rId4"/>
    <p:sldId id="267" r:id="rId5"/>
    <p:sldId id="269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24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5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469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8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4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7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44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2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6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9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3E611-F8F2-4962-B172-759D684F8DDB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8E90-4F3D-44FC-ABD0-5F2F56A0E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70;p17">
            <a:extLst>
              <a:ext uri="{FF2B5EF4-FFF2-40B4-BE49-F238E27FC236}">
                <a16:creationId xmlns:a16="http://schemas.microsoft.com/office/drawing/2014/main" id="{D704917B-F173-409F-BB8C-5DEED5DAE60F}"/>
              </a:ext>
            </a:extLst>
          </p:cNvPr>
          <p:cNvSpPr txBox="1"/>
          <p:nvPr/>
        </p:nvSpPr>
        <p:spPr>
          <a:xfrm>
            <a:off x="4635547" y="398113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MARKSMANSHIP</a:t>
            </a:r>
            <a:endParaRPr sz="1200" dirty="0"/>
          </a:p>
        </p:txBody>
      </p:sp>
      <p:pic>
        <p:nvPicPr>
          <p:cNvPr id="1026" name="Picture 2" descr="Air Rifle Marksmanship Team - New Bern High School NJROTC">
            <a:extLst>
              <a:ext uri="{FF2B5EF4-FFF2-40B4-BE49-F238E27FC236}">
                <a16:creationId xmlns:a16="http://schemas.microsoft.com/office/drawing/2014/main" id="{4CB2C988-3B4E-4B44-A0FB-9D23BECF7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35" y="814237"/>
            <a:ext cx="1250570" cy="82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0833972-5466-4AA0-A8C9-528B7986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65" y="814237"/>
            <a:ext cx="1124426" cy="94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70;p17">
            <a:extLst>
              <a:ext uri="{FF2B5EF4-FFF2-40B4-BE49-F238E27FC236}">
                <a16:creationId xmlns:a16="http://schemas.microsoft.com/office/drawing/2014/main" id="{4A7CAB37-37BF-4874-B530-8A60DA07659C}"/>
              </a:ext>
            </a:extLst>
          </p:cNvPr>
          <p:cNvSpPr txBox="1"/>
          <p:nvPr/>
        </p:nvSpPr>
        <p:spPr>
          <a:xfrm>
            <a:off x="3146507" y="398113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ARCHERY</a:t>
            </a:r>
            <a:endParaRPr sz="1200" dirty="0"/>
          </a:p>
        </p:txBody>
      </p:sp>
      <p:sp>
        <p:nvSpPr>
          <p:cNvPr id="3" name="Google Shape;170;p17">
            <a:extLst>
              <a:ext uri="{FF2B5EF4-FFF2-40B4-BE49-F238E27FC236}">
                <a16:creationId xmlns:a16="http://schemas.microsoft.com/office/drawing/2014/main" id="{7318F3EC-7825-4FB8-ABB6-F45C80590EA2}"/>
              </a:ext>
            </a:extLst>
          </p:cNvPr>
          <p:cNvSpPr txBox="1"/>
          <p:nvPr/>
        </p:nvSpPr>
        <p:spPr>
          <a:xfrm>
            <a:off x="168427" y="398113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DRILL</a:t>
            </a:r>
            <a:endParaRPr sz="1200" dirty="0"/>
          </a:p>
        </p:txBody>
      </p:sp>
      <p:sp>
        <p:nvSpPr>
          <p:cNvPr id="4" name="Google Shape;170;p17">
            <a:extLst>
              <a:ext uri="{FF2B5EF4-FFF2-40B4-BE49-F238E27FC236}">
                <a16:creationId xmlns:a16="http://schemas.microsoft.com/office/drawing/2014/main" id="{5111D473-BD76-40B6-8E17-73ADC5302EBD}"/>
              </a:ext>
            </a:extLst>
          </p:cNvPr>
          <p:cNvSpPr txBox="1"/>
          <p:nvPr/>
        </p:nvSpPr>
        <p:spPr>
          <a:xfrm>
            <a:off x="1657467" y="398113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RAIDER</a:t>
            </a:r>
            <a:endParaRPr sz="1200" dirty="0"/>
          </a:p>
        </p:txBody>
      </p:sp>
      <p:sp>
        <p:nvSpPr>
          <p:cNvPr id="6" name="Google Shape;170;p17">
            <a:extLst>
              <a:ext uri="{FF2B5EF4-FFF2-40B4-BE49-F238E27FC236}">
                <a16:creationId xmlns:a16="http://schemas.microsoft.com/office/drawing/2014/main" id="{134403F6-B7AD-4DB6-AC3B-1402C6386E5B}"/>
              </a:ext>
            </a:extLst>
          </p:cNvPr>
          <p:cNvSpPr txBox="1"/>
          <p:nvPr/>
        </p:nvSpPr>
        <p:spPr>
          <a:xfrm>
            <a:off x="6124587" y="398113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ROBOTICS</a:t>
            </a:r>
            <a:endParaRPr sz="1200" dirty="0"/>
          </a:p>
        </p:txBody>
      </p:sp>
      <p:sp>
        <p:nvSpPr>
          <p:cNvPr id="10" name="Google Shape;170;p17">
            <a:extLst>
              <a:ext uri="{FF2B5EF4-FFF2-40B4-BE49-F238E27FC236}">
                <a16:creationId xmlns:a16="http://schemas.microsoft.com/office/drawing/2014/main" id="{9FD56361-87DE-45FC-8087-F72F2394C286}"/>
              </a:ext>
            </a:extLst>
          </p:cNvPr>
          <p:cNvSpPr txBox="1"/>
          <p:nvPr/>
        </p:nvSpPr>
        <p:spPr>
          <a:xfrm>
            <a:off x="2771478" y="3930632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JLAB-LEADERSHIP</a:t>
            </a:r>
            <a:endParaRPr sz="1200" dirty="0"/>
          </a:p>
        </p:txBody>
      </p:sp>
      <p:sp>
        <p:nvSpPr>
          <p:cNvPr id="12" name="Google Shape;170;p17">
            <a:extLst>
              <a:ext uri="{FF2B5EF4-FFF2-40B4-BE49-F238E27FC236}">
                <a16:creationId xmlns:a16="http://schemas.microsoft.com/office/drawing/2014/main" id="{CFB7F6B1-6EAC-444D-BF91-0E0455D4BDA6}"/>
              </a:ext>
            </a:extLst>
          </p:cNvPr>
          <p:cNvSpPr txBox="1"/>
          <p:nvPr/>
        </p:nvSpPr>
        <p:spPr>
          <a:xfrm>
            <a:off x="6718592" y="3930632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JLAB-ACADEMICS</a:t>
            </a:r>
            <a:endParaRPr sz="1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FD07ABE-BAC3-4ADD-A4A5-A83DF75A8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67" y="777291"/>
            <a:ext cx="1019447" cy="101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70;p17">
            <a:extLst>
              <a:ext uri="{FF2B5EF4-FFF2-40B4-BE49-F238E27FC236}">
                <a16:creationId xmlns:a16="http://schemas.microsoft.com/office/drawing/2014/main" id="{C5AF6154-40C9-409B-9D57-5BF564B8E083}"/>
              </a:ext>
            </a:extLst>
          </p:cNvPr>
          <p:cNvSpPr txBox="1"/>
          <p:nvPr/>
        </p:nvSpPr>
        <p:spPr>
          <a:xfrm>
            <a:off x="7646154" y="398329"/>
            <a:ext cx="1452129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 GUARD</a:t>
            </a:r>
            <a:endParaRPr sz="12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FD3BB77-BB2D-41DB-93EA-99FA2A98D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63" y="814237"/>
            <a:ext cx="1190353" cy="85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F649B7C0-AE14-4F62-A824-EF2342490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63" y="1278788"/>
            <a:ext cx="1190353" cy="5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C7B7E11-785B-476C-8D5D-13F660511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927" y="814237"/>
            <a:ext cx="1019447" cy="101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C6A03972-9978-4A2C-8240-C44999B70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912" y="814237"/>
            <a:ext cx="1128270" cy="93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62FC67B0-BF8E-42FB-BE43-52B8FB140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277" y="4346540"/>
            <a:ext cx="1220863" cy="81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C4183422-87D6-41FE-A459-EA341EB84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819" y="4361225"/>
            <a:ext cx="1221692" cy="92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11B8C7-79CD-4B8F-AA14-C1765B9544BB}"/>
              </a:ext>
            </a:extLst>
          </p:cNvPr>
          <p:cNvSpPr txBox="1"/>
          <p:nvPr/>
        </p:nvSpPr>
        <p:spPr>
          <a:xfrm>
            <a:off x="380426" y="1833684"/>
            <a:ext cx="1220863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endParaRPr lang="en-US" sz="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4F6B8-47CD-4431-9AC6-C8FE13F0AB5C}"/>
              </a:ext>
            </a:extLst>
          </p:cNvPr>
          <p:cNvSpPr txBox="1"/>
          <p:nvPr/>
        </p:nvSpPr>
        <p:spPr>
          <a:xfrm>
            <a:off x="1759039" y="1833684"/>
            <a:ext cx="122086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endParaRPr lang="en-US" sz="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28E415-7F10-4572-8A1E-795C3716A241}"/>
              </a:ext>
            </a:extLst>
          </p:cNvPr>
          <p:cNvSpPr txBox="1"/>
          <p:nvPr/>
        </p:nvSpPr>
        <p:spPr>
          <a:xfrm>
            <a:off x="3305828" y="1796738"/>
            <a:ext cx="12208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CE81C6-8FC5-44B9-81FB-61CE0EA2CC22}"/>
              </a:ext>
            </a:extLst>
          </p:cNvPr>
          <p:cNvSpPr txBox="1"/>
          <p:nvPr/>
        </p:nvSpPr>
        <p:spPr>
          <a:xfrm>
            <a:off x="4745035" y="1796738"/>
            <a:ext cx="1220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852519-9690-4E12-B4C0-E1761E988575}"/>
              </a:ext>
            </a:extLst>
          </p:cNvPr>
          <p:cNvSpPr txBox="1"/>
          <p:nvPr/>
        </p:nvSpPr>
        <p:spPr>
          <a:xfrm>
            <a:off x="6226871" y="1748874"/>
            <a:ext cx="1220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  <a:p>
            <a:endParaRPr lang="en-US" sz="9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A0FB8E-0533-4DE7-98B1-36ABAF5CF870}"/>
              </a:ext>
            </a:extLst>
          </p:cNvPr>
          <p:cNvSpPr txBox="1"/>
          <p:nvPr/>
        </p:nvSpPr>
        <p:spPr>
          <a:xfrm>
            <a:off x="3008709" y="5373432"/>
            <a:ext cx="1220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5FB6C7-0352-42AD-9410-C8B63D9C2805}"/>
              </a:ext>
            </a:extLst>
          </p:cNvPr>
          <p:cNvSpPr txBox="1"/>
          <p:nvPr/>
        </p:nvSpPr>
        <p:spPr>
          <a:xfrm>
            <a:off x="7855615" y="1826444"/>
            <a:ext cx="122086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Co-Captain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FA3A13-2164-4111-8D03-D998A1FEF34E}"/>
              </a:ext>
            </a:extLst>
          </p:cNvPr>
          <p:cNvSpPr txBox="1"/>
          <p:nvPr/>
        </p:nvSpPr>
        <p:spPr>
          <a:xfrm>
            <a:off x="6901370" y="5281747"/>
            <a:ext cx="1220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/>
              <a:t>Team Captain –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pPr marL="228600" indent="-228600">
              <a:buAutoNum type="arabicPeriod"/>
            </a:pPr>
            <a:r>
              <a:rPr lang="en-US" sz="900" dirty="0"/>
              <a:t>X</a:t>
            </a:r>
          </a:p>
          <a:p>
            <a:endParaRPr lang="en-US" sz="900" dirty="0"/>
          </a:p>
        </p:txBody>
      </p:sp>
      <p:pic>
        <p:nvPicPr>
          <p:cNvPr id="18" name="Google Shape;261;p18">
            <a:extLst>
              <a:ext uri="{FF2B5EF4-FFF2-40B4-BE49-F238E27FC236}">
                <a16:creationId xmlns:a16="http://schemas.microsoft.com/office/drawing/2014/main" id="{80092578-3E77-4B6A-A561-5A20BE644BF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41390" y="3667751"/>
            <a:ext cx="942211" cy="115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2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89;p15">
            <a:extLst>
              <a:ext uri="{FF2B5EF4-FFF2-40B4-BE49-F238E27FC236}">
                <a16:creationId xmlns:a16="http://schemas.microsoft.com/office/drawing/2014/main" id="{B3E3691D-0E04-4C1B-BC07-B976915DF728}"/>
              </a:ext>
            </a:extLst>
          </p:cNvPr>
          <p:cNvCxnSpPr>
            <a:cxnSpLocks/>
          </p:cNvCxnSpPr>
          <p:nvPr/>
        </p:nvCxnSpPr>
        <p:spPr>
          <a:xfrm>
            <a:off x="2004828" y="3429000"/>
            <a:ext cx="6031669" cy="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Google Shape;261;p18">
            <a:extLst>
              <a:ext uri="{FF2B5EF4-FFF2-40B4-BE49-F238E27FC236}">
                <a16:creationId xmlns:a16="http://schemas.microsoft.com/office/drawing/2014/main" id="{03361CB6-3E57-4B3A-9E76-4D9A9BAF38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381" y="843406"/>
            <a:ext cx="532603" cy="697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9;p17" descr="https://tse1.mm.bing.net/th?id=OIP.oqi-DecpzxtpQ_gftlzZbgHaHy&amp;pid=15.1&amp;P=0&amp;w=300&amp;h=300">
            <a:extLst>
              <a:ext uri="{FF2B5EF4-FFF2-40B4-BE49-F238E27FC236}">
                <a16:creationId xmlns:a16="http://schemas.microsoft.com/office/drawing/2014/main" id="{534FF2CC-5D8E-4F43-BE56-181D278BE9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202" y="1667269"/>
            <a:ext cx="540357" cy="84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Flurry of Bear Attacks in Fall of 2018, Are You At Risk?">
            <a:extLst>
              <a:ext uri="{FF2B5EF4-FFF2-40B4-BE49-F238E27FC236}">
                <a16:creationId xmlns:a16="http://schemas.microsoft.com/office/drawing/2014/main" id="{6FFA97CE-6862-4DDA-BBC2-1B02776AB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2" y="2579769"/>
            <a:ext cx="604307" cy="61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118;p15" descr="https://tse3.mm.bing.net/th?id=OIP.gtNaonLDdRmPRi5lziw_ggHaEv&amp;pid=15.1&amp;P=0&amp;w=255&amp;h=164">
            <a:extLst>
              <a:ext uri="{FF2B5EF4-FFF2-40B4-BE49-F238E27FC236}">
                <a16:creationId xmlns:a16="http://schemas.microsoft.com/office/drawing/2014/main" id="{7F35D7C7-2927-4112-B34D-CE6C8BB7DCE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121" y="3361110"/>
            <a:ext cx="604307" cy="611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9;p15">
            <a:extLst>
              <a:ext uri="{FF2B5EF4-FFF2-40B4-BE49-F238E27FC236}">
                <a16:creationId xmlns:a16="http://schemas.microsoft.com/office/drawing/2014/main" id="{3F27D071-D309-40DD-BDAB-AE7DD85DDE5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412" y="4142452"/>
            <a:ext cx="508852" cy="72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5;p15">
            <a:extLst>
              <a:ext uri="{FF2B5EF4-FFF2-40B4-BE49-F238E27FC236}">
                <a16:creationId xmlns:a16="http://schemas.microsoft.com/office/drawing/2014/main" id="{DA29D207-99E4-46AF-8CA9-712DD5C7DB31}"/>
              </a:ext>
            </a:extLst>
          </p:cNvPr>
          <p:cNvSpPr/>
          <p:nvPr/>
        </p:nvSpPr>
        <p:spPr>
          <a:xfrm>
            <a:off x="4074306" y="179317"/>
            <a:ext cx="820661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CDR</a:t>
            </a:r>
            <a:endParaRPr dirty="0">
              <a:highlight>
                <a:srgbClr val="FFFF00"/>
              </a:highligh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LTC Bain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5;p15">
            <a:extLst>
              <a:ext uri="{FF2B5EF4-FFF2-40B4-BE49-F238E27FC236}">
                <a16:creationId xmlns:a16="http://schemas.microsoft.com/office/drawing/2014/main" id="{6E68CF60-4FD9-471E-99B6-48963E78DC76}"/>
              </a:ext>
            </a:extLst>
          </p:cNvPr>
          <p:cNvSpPr/>
          <p:nvPr/>
        </p:nvSpPr>
        <p:spPr>
          <a:xfrm>
            <a:off x="5558398" y="185229"/>
            <a:ext cx="820661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CSM </a:t>
            </a:r>
            <a:endParaRPr dirty="0">
              <a:highlight>
                <a:srgbClr val="FFFF00"/>
              </a:highligh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CSM Nower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5;p15">
            <a:extLst>
              <a:ext uri="{FF2B5EF4-FFF2-40B4-BE49-F238E27FC236}">
                <a16:creationId xmlns:a16="http://schemas.microsoft.com/office/drawing/2014/main" id="{F38E7AD3-F32D-409F-99BC-BF17ED65EC33}"/>
              </a:ext>
            </a:extLst>
          </p:cNvPr>
          <p:cNvSpPr/>
          <p:nvPr/>
        </p:nvSpPr>
        <p:spPr>
          <a:xfrm>
            <a:off x="788245" y="207039"/>
            <a:ext cx="820661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</a:t>
            </a: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SASAI</a:t>
            </a:r>
            <a:endParaRPr dirty="0">
              <a:highlight>
                <a:srgbClr val="FFFF00"/>
              </a:highligh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Jarmon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5;p15">
            <a:extLst>
              <a:ext uri="{FF2B5EF4-FFF2-40B4-BE49-F238E27FC236}">
                <a16:creationId xmlns:a16="http://schemas.microsoft.com/office/drawing/2014/main" id="{E902F625-C7B3-43C9-93E0-16A82BD2F49A}"/>
              </a:ext>
            </a:extLst>
          </p:cNvPr>
          <p:cNvSpPr/>
          <p:nvPr/>
        </p:nvSpPr>
        <p:spPr>
          <a:xfrm>
            <a:off x="4948556" y="869123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COLOR G</a:t>
            </a: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UARD 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5;p15">
            <a:extLst>
              <a:ext uri="{FF2B5EF4-FFF2-40B4-BE49-F238E27FC236}">
                <a16:creationId xmlns:a16="http://schemas.microsoft.com/office/drawing/2014/main" id="{A22DFE50-4A22-4D4B-BAE2-833B80D7D487}"/>
              </a:ext>
            </a:extLst>
          </p:cNvPr>
          <p:cNvSpPr/>
          <p:nvPr/>
        </p:nvSpPr>
        <p:spPr>
          <a:xfrm>
            <a:off x="5767808" y="797135"/>
            <a:ext cx="1223757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FLAG/EVENT DETAIL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" name="Google Shape;89;p15">
            <a:extLst>
              <a:ext uri="{FF2B5EF4-FFF2-40B4-BE49-F238E27FC236}">
                <a16:creationId xmlns:a16="http://schemas.microsoft.com/office/drawing/2014/main" id="{62EC7D91-51C5-4A5C-A056-F56539D55125}"/>
              </a:ext>
            </a:extLst>
          </p:cNvPr>
          <p:cNvCxnSpPr>
            <a:cxnSpLocks/>
          </p:cNvCxnSpPr>
          <p:nvPr/>
        </p:nvCxnSpPr>
        <p:spPr>
          <a:xfrm flipH="1">
            <a:off x="5486941" y="640420"/>
            <a:ext cx="834887" cy="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" name="Google Shape;89;p15">
            <a:extLst>
              <a:ext uri="{FF2B5EF4-FFF2-40B4-BE49-F238E27FC236}">
                <a16:creationId xmlns:a16="http://schemas.microsoft.com/office/drawing/2014/main" id="{62C5931B-53F5-43E3-8E44-2F61413A70F3}"/>
              </a:ext>
            </a:extLst>
          </p:cNvPr>
          <p:cNvCxnSpPr>
            <a:cxnSpLocks/>
          </p:cNvCxnSpPr>
          <p:nvPr/>
        </p:nvCxnSpPr>
        <p:spPr>
          <a:xfrm>
            <a:off x="5493390" y="640981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" name="Google Shape;89;p15">
            <a:extLst>
              <a:ext uri="{FF2B5EF4-FFF2-40B4-BE49-F238E27FC236}">
                <a16:creationId xmlns:a16="http://schemas.microsoft.com/office/drawing/2014/main" id="{E3CB165F-CB5F-4FCE-9529-C3E25EAC27A0}"/>
              </a:ext>
            </a:extLst>
          </p:cNvPr>
          <p:cNvCxnSpPr>
            <a:cxnSpLocks/>
          </p:cNvCxnSpPr>
          <p:nvPr/>
        </p:nvCxnSpPr>
        <p:spPr>
          <a:xfrm>
            <a:off x="6336233" y="633030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" name="Google Shape;89;p15">
            <a:extLst>
              <a:ext uri="{FF2B5EF4-FFF2-40B4-BE49-F238E27FC236}">
                <a16:creationId xmlns:a16="http://schemas.microsoft.com/office/drawing/2014/main" id="{6696124B-50E1-43E0-B02E-F2B12E2911AC}"/>
              </a:ext>
            </a:extLst>
          </p:cNvPr>
          <p:cNvCxnSpPr>
            <a:cxnSpLocks/>
          </p:cNvCxnSpPr>
          <p:nvPr/>
        </p:nvCxnSpPr>
        <p:spPr>
          <a:xfrm flipH="1">
            <a:off x="1994682" y="444310"/>
            <a:ext cx="10146" cy="298469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55;p15">
            <a:extLst>
              <a:ext uri="{FF2B5EF4-FFF2-40B4-BE49-F238E27FC236}">
                <a16:creationId xmlns:a16="http://schemas.microsoft.com/office/drawing/2014/main" id="{CA024347-AB3A-429C-8B90-CDC00574B606}"/>
              </a:ext>
            </a:extLst>
          </p:cNvPr>
          <p:cNvSpPr/>
          <p:nvPr/>
        </p:nvSpPr>
        <p:spPr>
          <a:xfrm>
            <a:off x="2729265" y="827257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DEPUTY OPS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Bartlett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55;p15">
            <a:extLst>
              <a:ext uri="{FF2B5EF4-FFF2-40B4-BE49-F238E27FC236}">
                <a16:creationId xmlns:a16="http://schemas.microsoft.com/office/drawing/2014/main" id="{B048C38F-7303-4267-A29E-7F456170CB30}"/>
              </a:ext>
            </a:extLst>
          </p:cNvPr>
          <p:cNvSpPr/>
          <p:nvPr/>
        </p:nvSpPr>
        <p:spPr>
          <a:xfrm>
            <a:off x="3565121" y="827257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DEPUTY TRN</a:t>
            </a: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Borrego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" name="Google Shape;89;p15">
            <a:extLst>
              <a:ext uri="{FF2B5EF4-FFF2-40B4-BE49-F238E27FC236}">
                <a16:creationId xmlns:a16="http://schemas.microsoft.com/office/drawing/2014/main" id="{738C1F37-4BC3-4762-9C7B-46E1D8B29259}"/>
              </a:ext>
            </a:extLst>
          </p:cNvPr>
          <p:cNvCxnSpPr>
            <a:cxnSpLocks/>
          </p:cNvCxnSpPr>
          <p:nvPr/>
        </p:nvCxnSpPr>
        <p:spPr>
          <a:xfrm flipH="1">
            <a:off x="3251040" y="621657"/>
            <a:ext cx="834887" cy="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5" name="Google Shape;89;p15">
            <a:extLst>
              <a:ext uri="{FF2B5EF4-FFF2-40B4-BE49-F238E27FC236}">
                <a16:creationId xmlns:a16="http://schemas.microsoft.com/office/drawing/2014/main" id="{9399EFE2-8483-40F1-B252-D44798834F5D}"/>
              </a:ext>
            </a:extLst>
          </p:cNvPr>
          <p:cNvCxnSpPr>
            <a:cxnSpLocks/>
          </p:cNvCxnSpPr>
          <p:nvPr/>
        </p:nvCxnSpPr>
        <p:spPr>
          <a:xfrm>
            <a:off x="3257489" y="622218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" name="Google Shape;89;p15">
            <a:extLst>
              <a:ext uri="{FF2B5EF4-FFF2-40B4-BE49-F238E27FC236}">
                <a16:creationId xmlns:a16="http://schemas.microsoft.com/office/drawing/2014/main" id="{49A27F46-5CB7-45D1-AE05-4E3B5FE0CE7F}"/>
              </a:ext>
            </a:extLst>
          </p:cNvPr>
          <p:cNvCxnSpPr>
            <a:cxnSpLocks/>
          </p:cNvCxnSpPr>
          <p:nvPr/>
        </p:nvCxnSpPr>
        <p:spPr>
          <a:xfrm>
            <a:off x="4100332" y="614267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" name="Google Shape;89;p15">
            <a:extLst>
              <a:ext uri="{FF2B5EF4-FFF2-40B4-BE49-F238E27FC236}">
                <a16:creationId xmlns:a16="http://schemas.microsoft.com/office/drawing/2014/main" id="{54EC5918-CDD5-499A-A519-37C2DAF13BF3}"/>
              </a:ext>
            </a:extLst>
          </p:cNvPr>
          <p:cNvCxnSpPr>
            <a:cxnSpLocks/>
          </p:cNvCxnSpPr>
          <p:nvPr/>
        </p:nvCxnSpPr>
        <p:spPr>
          <a:xfrm flipH="1">
            <a:off x="3640028" y="442937"/>
            <a:ext cx="834887" cy="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" name="Google Shape;55;p15">
            <a:extLst>
              <a:ext uri="{FF2B5EF4-FFF2-40B4-BE49-F238E27FC236}">
                <a16:creationId xmlns:a16="http://schemas.microsoft.com/office/drawing/2014/main" id="{56E7D803-296E-4AD0-AD11-C89E345CE816}"/>
              </a:ext>
            </a:extLst>
          </p:cNvPr>
          <p:cNvSpPr/>
          <p:nvPr/>
        </p:nvSpPr>
        <p:spPr>
          <a:xfrm>
            <a:off x="4002982" y="1088717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XO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Capra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" name="Google Shape;73;p15">
            <a:extLst>
              <a:ext uri="{FF2B5EF4-FFF2-40B4-BE49-F238E27FC236}">
                <a16:creationId xmlns:a16="http://schemas.microsoft.com/office/drawing/2014/main" id="{A830BFC8-A0EC-4567-B6C0-7A51369F0E76}"/>
              </a:ext>
            </a:extLst>
          </p:cNvPr>
          <p:cNvCxnSpPr>
            <a:cxnSpLocks/>
          </p:cNvCxnSpPr>
          <p:nvPr/>
        </p:nvCxnSpPr>
        <p:spPr>
          <a:xfrm flipH="1">
            <a:off x="2905867" y="1533274"/>
            <a:ext cx="4298772" cy="739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5;p15">
            <a:extLst>
              <a:ext uri="{FF2B5EF4-FFF2-40B4-BE49-F238E27FC236}">
                <a16:creationId xmlns:a16="http://schemas.microsoft.com/office/drawing/2014/main" id="{415A837E-CBAF-473C-84BD-234F4A2ED31C}"/>
              </a:ext>
            </a:extLst>
          </p:cNvPr>
          <p:cNvSpPr/>
          <p:nvPr/>
        </p:nvSpPr>
        <p:spPr>
          <a:xfrm>
            <a:off x="2196357" y="1724705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S1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Perez-Perez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5;p15">
            <a:extLst>
              <a:ext uri="{FF2B5EF4-FFF2-40B4-BE49-F238E27FC236}">
                <a16:creationId xmlns:a16="http://schemas.microsoft.com/office/drawing/2014/main" id="{5AE7A52D-C7E1-4266-9249-1BEFE3938140}"/>
              </a:ext>
            </a:extLst>
          </p:cNvPr>
          <p:cNvSpPr/>
          <p:nvPr/>
        </p:nvSpPr>
        <p:spPr>
          <a:xfrm>
            <a:off x="3154083" y="1724308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S2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CPT C Ogren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55;p15">
            <a:extLst>
              <a:ext uri="{FF2B5EF4-FFF2-40B4-BE49-F238E27FC236}">
                <a16:creationId xmlns:a16="http://schemas.microsoft.com/office/drawing/2014/main" id="{F3242364-9854-4373-8674-07D116E4E84B}"/>
              </a:ext>
            </a:extLst>
          </p:cNvPr>
          <p:cNvSpPr/>
          <p:nvPr/>
        </p:nvSpPr>
        <p:spPr>
          <a:xfrm>
            <a:off x="4060504" y="1724308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S3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 R-Jimenez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55;p15">
            <a:extLst>
              <a:ext uri="{FF2B5EF4-FFF2-40B4-BE49-F238E27FC236}">
                <a16:creationId xmlns:a16="http://schemas.microsoft.com/office/drawing/2014/main" id="{E146E51D-F370-44B8-A454-4CA4117BC932}"/>
              </a:ext>
            </a:extLst>
          </p:cNvPr>
          <p:cNvSpPr/>
          <p:nvPr/>
        </p:nvSpPr>
        <p:spPr>
          <a:xfrm>
            <a:off x="4881444" y="1732259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S4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1LT Dela Rosa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55;p15">
            <a:extLst>
              <a:ext uri="{FF2B5EF4-FFF2-40B4-BE49-F238E27FC236}">
                <a16:creationId xmlns:a16="http://schemas.microsoft.com/office/drawing/2014/main" id="{9807A9EC-28F2-4C83-93C2-7452D2B2737E}"/>
              </a:ext>
            </a:extLst>
          </p:cNvPr>
          <p:cNvSpPr/>
          <p:nvPr/>
        </p:nvSpPr>
        <p:spPr>
          <a:xfrm>
            <a:off x="5821716" y="1724308"/>
            <a:ext cx="1125923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S5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SFC D Cunningham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55;p15">
            <a:extLst>
              <a:ext uri="{FF2B5EF4-FFF2-40B4-BE49-F238E27FC236}">
                <a16:creationId xmlns:a16="http://schemas.microsoft.com/office/drawing/2014/main" id="{62B74748-EE30-4A30-B622-C623ABB67723}"/>
              </a:ext>
            </a:extLst>
          </p:cNvPr>
          <p:cNvSpPr/>
          <p:nvPr/>
        </p:nvSpPr>
        <p:spPr>
          <a:xfrm>
            <a:off x="6689521" y="1724308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S6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SSG </a:t>
            </a:r>
            <a:r>
              <a:rPr lang="en-US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Southers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" name="Google Shape;89;p15">
            <a:extLst>
              <a:ext uri="{FF2B5EF4-FFF2-40B4-BE49-F238E27FC236}">
                <a16:creationId xmlns:a16="http://schemas.microsoft.com/office/drawing/2014/main" id="{A628B093-0C09-43AD-9438-E4BD5C6A78C3}"/>
              </a:ext>
            </a:extLst>
          </p:cNvPr>
          <p:cNvCxnSpPr>
            <a:cxnSpLocks/>
          </p:cNvCxnSpPr>
          <p:nvPr/>
        </p:nvCxnSpPr>
        <p:spPr>
          <a:xfrm>
            <a:off x="7194270" y="1533274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89;p15">
            <a:extLst>
              <a:ext uri="{FF2B5EF4-FFF2-40B4-BE49-F238E27FC236}">
                <a16:creationId xmlns:a16="http://schemas.microsoft.com/office/drawing/2014/main" id="{A058ACED-60BB-4DAB-A012-CBE76C41E236}"/>
              </a:ext>
            </a:extLst>
          </p:cNvPr>
          <p:cNvCxnSpPr>
            <a:cxnSpLocks/>
          </p:cNvCxnSpPr>
          <p:nvPr/>
        </p:nvCxnSpPr>
        <p:spPr>
          <a:xfrm>
            <a:off x="6271911" y="1533274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" name="Google Shape;89;p15">
            <a:extLst>
              <a:ext uri="{FF2B5EF4-FFF2-40B4-BE49-F238E27FC236}">
                <a16:creationId xmlns:a16="http://schemas.microsoft.com/office/drawing/2014/main" id="{F7D955EB-05A2-4D8A-8865-8080B5157CE3}"/>
              </a:ext>
            </a:extLst>
          </p:cNvPr>
          <p:cNvCxnSpPr>
            <a:cxnSpLocks/>
          </p:cNvCxnSpPr>
          <p:nvPr/>
        </p:nvCxnSpPr>
        <p:spPr>
          <a:xfrm>
            <a:off x="5382688" y="1534599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89;p15">
            <a:extLst>
              <a:ext uri="{FF2B5EF4-FFF2-40B4-BE49-F238E27FC236}">
                <a16:creationId xmlns:a16="http://schemas.microsoft.com/office/drawing/2014/main" id="{6F9BE1AA-2ECC-4929-B6E5-2924E5FA27B9}"/>
              </a:ext>
            </a:extLst>
          </p:cNvPr>
          <p:cNvCxnSpPr>
            <a:cxnSpLocks/>
          </p:cNvCxnSpPr>
          <p:nvPr/>
        </p:nvCxnSpPr>
        <p:spPr>
          <a:xfrm>
            <a:off x="4541179" y="1543875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89;p15">
            <a:extLst>
              <a:ext uri="{FF2B5EF4-FFF2-40B4-BE49-F238E27FC236}">
                <a16:creationId xmlns:a16="http://schemas.microsoft.com/office/drawing/2014/main" id="{44D7B7C7-3D0B-497D-A1D3-9622EF6B365B}"/>
              </a:ext>
            </a:extLst>
          </p:cNvPr>
          <p:cNvCxnSpPr>
            <a:cxnSpLocks/>
          </p:cNvCxnSpPr>
          <p:nvPr/>
        </p:nvCxnSpPr>
        <p:spPr>
          <a:xfrm>
            <a:off x="3659913" y="1522861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" name="Google Shape;89;p15">
            <a:extLst>
              <a:ext uri="{FF2B5EF4-FFF2-40B4-BE49-F238E27FC236}">
                <a16:creationId xmlns:a16="http://schemas.microsoft.com/office/drawing/2014/main" id="{FD7E2123-A7CF-4023-BC82-9FDCAEAE9D4D}"/>
              </a:ext>
            </a:extLst>
          </p:cNvPr>
          <p:cNvCxnSpPr>
            <a:cxnSpLocks/>
          </p:cNvCxnSpPr>
          <p:nvPr/>
        </p:nvCxnSpPr>
        <p:spPr>
          <a:xfrm flipH="1">
            <a:off x="2770691" y="1538574"/>
            <a:ext cx="135175" cy="8917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55;p15">
            <a:extLst>
              <a:ext uri="{FF2B5EF4-FFF2-40B4-BE49-F238E27FC236}">
                <a16:creationId xmlns:a16="http://schemas.microsoft.com/office/drawing/2014/main" id="{1F61E8DC-DAF0-499B-A3E3-3EA8B671FBA0}"/>
              </a:ext>
            </a:extLst>
          </p:cNvPr>
          <p:cNvSpPr/>
          <p:nvPr/>
        </p:nvSpPr>
        <p:spPr>
          <a:xfrm>
            <a:off x="3185663" y="2194422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S2 NCOIC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55;p15">
            <a:extLst>
              <a:ext uri="{FF2B5EF4-FFF2-40B4-BE49-F238E27FC236}">
                <a16:creationId xmlns:a16="http://schemas.microsoft.com/office/drawing/2014/main" id="{0C5F4752-2E1A-49CD-B49E-7DAE15BB2BED}"/>
              </a:ext>
            </a:extLst>
          </p:cNvPr>
          <p:cNvSpPr/>
          <p:nvPr/>
        </p:nvSpPr>
        <p:spPr>
          <a:xfrm>
            <a:off x="5821717" y="2181657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S5 NCOIC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55;p15">
            <a:extLst>
              <a:ext uri="{FF2B5EF4-FFF2-40B4-BE49-F238E27FC236}">
                <a16:creationId xmlns:a16="http://schemas.microsoft.com/office/drawing/2014/main" id="{9AA5E1F4-2CA2-42A5-BFA1-8040250E7DFE}"/>
              </a:ext>
            </a:extLst>
          </p:cNvPr>
          <p:cNvSpPr/>
          <p:nvPr/>
        </p:nvSpPr>
        <p:spPr>
          <a:xfrm>
            <a:off x="6689521" y="2207774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S6 NCOIC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55;p15">
            <a:extLst>
              <a:ext uri="{FF2B5EF4-FFF2-40B4-BE49-F238E27FC236}">
                <a16:creationId xmlns:a16="http://schemas.microsoft.com/office/drawing/2014/main" id="{232B7012-46F7-47D7-89A8-D26B5140ACEA}"/>
              </a:ext>
            </a:extLst>
          </p:cNvPr>
          <p:cNvSpPr/>
          <p:nvPr/>
        </p:nvSpPr>
        <p:spPr>
          <a:xfrm>
            <a:off x="4992288" y="2562476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S4 Supply Spec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55;p15">
            <a:extLst>
              <a:ext uri="{FF2B5EF4-FFF2-40B4-BE49-F238E27FC236}">
                <a16:creationId xmlns:a16="http://schemas.microsoft.com/office/drawing/2014/main" id="{9E14239D-8D50-4487-9FD6-4FEB66F2CC0D}"/>
              </a:ext>
            </a:extLst>
          </p:cNvPr>
          <p:cNvSpPr/>
          <p:nvPr/>
        </p:nvSpPr>
        <p:spPr>
          <a:xfrm>
            <a:off x="4143389" y="2559910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S3 TRN Officer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CPT I Covington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55;p15">
            <a:extLst>
              <a:ext uri="{FF2B5EF4-FFF2-40B4-BE49-F238E27FC236}">
                <a16:creationId xmlns:a16="http://schemas.microsoft.com/office/drawing/2014/main" id="{DCD63227-9E53-4F22-9079-44A9AD430795}"/>
              </a:ext>
            </a:extLst>
          </p:cNvPr>
          <p:cNvSpPr/>
          <p:nvPr/>
        </p:nvSpPr>
        <p:spPr>
          <a:xfrm>
            <a:off x="2200288" y="2579480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S1 Awards Spec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" name="Google Shape;89;p15">
            <a:extLst>
              <a:ext uri="{FF2B5EF4-FFF2-40B4-BE49-F238E27FC236}">
                <a16:creationId xmlns:a16="http://schemas.microsoft.com/office/drawing/2014/main" id="{C81DF6D0-2A96-422E-8FA4-8AB14F683559}"/>
              </a:ext>
            </a:extLst>
          </p:cNvPr>
          <p:cNvCxnSpPr>
            <a:cxnSpLocks/>
          </p:cNvCxnSpPr>
          <p:nvPr/>
        </p:nvCxnSpPr>
        <p:spPr>
          <a:xfrm flipH="1">
            <a:off x="1994682" y="442937"/>
            <a:ext cx="1652698" cy="0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" name="Google Shape;55;p15">
            <a:extLst>
              <a:ext uri="{FF2B5EF4-FFF2-40B4-BE49-F238E27FC236}">
                <a16:creationId xmlns:a16="http://schemas.microsoft.com/office/drawing/2014/main" id="{61EBE871-3AD1-4F0B-A0F7-0EA392061279}"/>
              </a:ext>
            </a:extLst>
          </p:cNvPr>
          <p:cNvSpPr/>
          <p:nvPr/>
        </p:nvSpPr>
        <p:spPr>
          <a:xfrm>
            <a:off x="3203704" y="2579480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S2 Security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55;p15">
            <a:extLst>
              <a:ext uri="{FF2B5EF4-FFF2-40B4-BE49-F238E27FC236}">
                <a16:creationId xmlns:a16="http://schemas.microsoft.com/office/drawing/2014/main" id="{D6A359B5-1153-48CC-BA88-81EB41734BF1}"/>
              </a:ext>
            </a:extLst>
          </p:cNvPr>
          <p:cNvSpPr/>
          <p:nvPr/>
        </p:nvSpPr>
        <p:spPr>
          <a:xfrm>
            <a:off x="2165219" y="2130972"/>
            <a:ext cx="1038485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S1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1LT Keppilinger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55;p15">
            <a:extLst>
              <a:ext uri="{FF2B5EF4-FFF2-40B4-BE49-F238E27FC236}">
                <a16:creationId xmlns:a16="http://schemas.microsoft.com/office/drawing/2014/main" id="{D1DD3B03-2D16-4A9B-8375-BECA80FE1F8A}"/>
              </a:ext>
            </a:extLst>
          </p:cNvPr>
          <p:cNvSpPr/>
          <p:nvPr/>
        </p:nvSpPr>
        <p:spPr>
          <a:xfrm>
            <a:off x="4100332" y="2124951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S3 SGM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SFC W Clark 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55;p15">
            <a:extLst>
              <a:ext uri="{FF2B5EF4-FFF2-40B4-BE49-F238E27FC236}">
                <a16:creationId xmlns:a16="http://schemas.microsoft.com/office/drawing/2014/main" id="{2FD4E181-AB3A-4805-A600-521CD7ABE27D}"/>
              </a:ext>
            </a:extLst>
          </p:cNvPr>
          <p:cNvSpPr/>
          <p:nvPr/>
        </p:nvSpPr>
        <p:spPr>
          <a:xfrm>
            <a:off x="4982277" y="2275200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S4 Assistant</a:t>
            </a:r>
          </a:p>
          <a:p>
            <a:pPr algn="ctr"/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SFC M Williams</a:t>
            </a:r>
            <a:endParaRPr lang="en-US"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9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55;p15">
            <a:extLst>
              <a:ext uri="{FF2B5EF4-FFF2-40B4-BE49-F238E27FC236}">
                <a16:creationId xmlns:a16="http://schemas.microsoft.com/office/drawing/2014/main" id="{E96589A8-2379-4FF7-B7CD-B17F9B5E3A39}"/>
              </a:ext>
            </a:extLst>
          </p:cNvPr>
          <p:cNvSpPr/>
          <p:nvPr/>
        </p:nvSpPr>
        <p:spPr>
          <a:xfrm>
            <a:off x="4125405" y="2885476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BN OPS Officer </a:t>
            </a:r>
          </a:p>
        </p:txBody>
      </p:sp>
      <p:cxnSp>
        <p:nvCxnSpPr>
          <p:cNvPr id="107" name="Google Shape;89;p15">
            <a:extLst>
              <a:ext uri="{FF2B5EF4-FFF2-40B4-BE49-F238E27FC236}">
                <a16:creationId xmlns:a16="http://schemas.microsoft.com/office/drawing/2014/main" id="{22F38966-603A-4F4B-A7CD-5C36D57539E2}"/>
              </a:ext>
            </a:extLst>
          </p:cNvPr>
          <p:cNvCxnSpPr>
            <a:cxnSpLocks/>
          </p:cNvCxnSpPr>
          <p:nvPr/>
        </p:nvCxnSpPr>
        <p:spPr>
          <a:xfrm>
            <a:off x="4497635" y="442937"/>
            <a:ext cx="8709" cy="56725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2" name="Google Shape;89;p15">
            <a:extLst>
              <a:ext uri="{FF2B5EF4-FFF2-40B4-BE49-F238E27FC236}">
                <a16:creationId xmlns:a16="http://schemas.microsoft.com/office/drawing/2014/main" id="{6D566BDE-8F6D-411D-B33C-EA6CA87E2E1A}"/>
              </a:ext>
            </a:extLst>
          </p:cNvPr>
          <p:cNvCxnSpPr>
            <a:cxnSpLocks/>
          </p:cNvCxnSpPr>
          <p:nvPr/>
        </p:nvCxnSpPr>
        <p:spPr>
          <a:xfrm>
            <a:off x="3647380" y="446207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4" name="Google Shape;89;p15">
            <a:extLst>
              <a:ext uri="{FF2B5EF4-FFF2-40B4-BE49-F238E27FC236}">
                <a16:creationId xmlns:a16="http://schemas.microsoft.com/office/drawing/2014/main" id="{E4077A97-A96D-47DF-A2E1-F38F0EA1847B}"/>
              </a:ext>
            </a:extLst>
          </p:cNvPr>
          <p:cNvCxnSpPr>
            <a:cxnSpLocks/>
          </p:cNvCxnSpPr>
          <p:nvPr/>
        </p:nvCxnSpPr>
        <p:spPr>
          <a:xfrm>
            <a:off x="5924674" y="433144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6" name="Google Shape;89;p15">
            <a:extLst>
              <a:ext uri="{FF2B5EF4-FFF2-40B4-BE49-F238E27FC236}">
                <a16:creationId xmlns:a16="http://schemas.microsoft.com/office/drawing/2014/main" id="{C7746DDF-9A00-4BAE-9F95-DF4E2375E284}"/>
              </a:ext>
            </a:extLst>
          </p:cNvPr>
          <p:cNvCxnSpPr>
            <a:cxnSpLocks/>
          </p:cNvCxnSpPr>
          <p:nvPr/>
        </p:nvCxnSpPr>
        <p:spPr>
          <a:xfrm>
            <a:off x="4540007" y="1338836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2" name="Google Shape;89;p15">
            <a:extLst>
              <a:ext uri="{FF2B5EF4-FFF2-40B4-BE49-F238E27FC236}">
                <a16:creationId xmlns:a16="http://schemas.microsoft.com/office/drawing/2014/main" id="{8E9FB587-FAB1-41B9-8A7F-0343B9AB06DC}"/>
              </a:ext>
            </a:extLst>
          </p:cNvPr>
          <p:cNvCxnSpPr>
            <a:cxnSpLocks/>
          </p:cNvCxnSpPr>
          <p:nvPr/>
        </p:nvCxnSpPr>
        <p:spPr>
          <a:xfrm>
            <a:off x="2331856" y="3443105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6" name="Google Shape;179;p17" descr="https://tse1.mm.bing.net/th?id=OIP.oqi-DecpzxtpQ_gftlzZbgHaHy&amp;pid=15.1&amp;P=0&amp;w=300&amp;h=300">
            <a:extLst>
              <a:ext uri="{FF2B5EF4-FFF2-40B4-BE49-F238E27FC236}">
                <a16:creationId xmlns:a16="http://schemas.microsoft.com/office/drawing/2014/main" id="{17B7E648-36EE-4DF0-BAB1-4C607BB3AB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935" y="3380396"/>
            <a:ext cx="464995" cy="67450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TextBox 146">
            <a:extLst>
              <a:ext uri="{FF2B5EF4-FFF2-40B4-BE49-F238E27FC236}">
                <a16:creationId xmlns:a16="http://schemas.microsoft.com/office/drawing/2014/main" id="{37C28002-B167-459C-8F83-0E05C02FBF4F}"/>
              </a:ext>
            </a:extLst>
          </p:cNvPr>
          <p:cNvSpPr txBox="1"/>
          <p:nvPr/>
        </p:nvSpPr>
        <p:spPr>
          <a:xfrm>
            <a:off x="1983386" y="4010139"/>
            <a:ext cx="105303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CDR: T. Rhyne</a:t>
            </a:r>
          </a:p>
          <a:p>
            <a:r>
              <a:rPr lang="en-US" sz="900" dirty="0"/>
              <a:t>1SG:</a:t>
            </a:r>
          </a:p>
          <a:p>
            <a:r>
              <a:rPr lang="en-US" sz="900" dirty="0"/>
              <a:t>XO:</a:t>
            </a:r>
          </a:p>
          <a:p>
            <a:endParaRPr lang="en-US" sz="900" dirty="0"/>
          </a:p>
          <a:p>
            <a:r>
              <a:rPr lang="en-US" sz="900" dirty="0"/>
              <a:t>1PL: Feliciano</a:t>
            </a:r>
          </a:p>
          <a:p>
            <a:r>
              <a:rPr lang="en-US" sz="900" dirty="0"/>
              <a:t>PSG: L. Taylor</a:t>
            </a:r>
          </a:p>
          <a:p>
            <a:endParaRPr lang="en-US" sz="900" dirty="0"/>
          </a:p>
          <a:p>
            <a:r>
              <a:rPr lang="en-US" sz="900" dirty="0"/>
              <a:t>2PL: K. Ledbetter</a:t>
            </a:r>
          </a:p>
          <a:p>
            <a:r>
              <a:rPr lang="en-US" sz="900" dirty="0"/>
              <a:t>PSG: O. Leslie</a:t>
            </a:r>
          </a:p>
        </p:txBody>
      </p:sp>
      <p:pic>
        <p:nvPicPr>
          <p:cNvPr id="149" name="Picture 2" descr="Flurry of Bear Attacks in Fall of 2018, Are You At Risk?">
            <a:extLst>
              <a:ext uri="{FF2B5EF4-FFF2-40B4-BE49-F238E27FC236}">
                <a16:creationId xmlns:a16="http://schemas.microsoft.com/office/drawing/2014/main" id="{5314ED4A-6C9D-4A6C-95B1-314E3190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51" y="3408372"/>
            <a:ext cx="521059" cy="52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Google Shape;118;p15" descr="https://tse3.mm.bing.net/th?id=OIP.gtNaonLDdRmPRi5lziw_ggHaEv&amp;pid=15.1&amp;P=0&amp;w=255&amp;h=164">
            <a:extLst>
              <a:ext uri="{FF2B5EF4-FFF2-40B4-BE49-F238E27FC236}">
                <a16:creationId xmlns:a16="http://schemas.microsoft.com/office/drawing/2014/main" id="{DE926716-5BA0-4C76-969A-8E8A73D4512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18517" y="3335631"/>
            <a:ext cx="612313" cy="674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19;p15">
            <a:extLst>
              <a:ext uri="{FF2B5EF4-FFF2-40B4-BE49-F238E27FC236}">
                <a16:creationId xmlns:a16="http://schemas.microsoft.com/office/drawing/2014/main" id="{88DC37DF-918A-4132-A73A-C2C04A267F1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89610" y="3253086"/>
            <a:ext cx="459113" cy="75705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21;p15">
            <a:extLst>
              <a:ext uri="{FF2B5EF4-FFF2-40B4-BE49-F238E27FC236}">
                <a16:creationId xmlns:a16="http://schemas.microsoft.com/office/drawing/2014/main" id="{4FA7D94E-4549-4A3C-B4B1-3F4D48FA6D71}"/>
              </a:ext>
            </a:extLst>
          </p:cNvPr>
          <p:cNvSpPr txBox="1"/>
          <p:nvPr/>
        </p:nvSpPr>
        <p:spPr>
          <a:xfrm>
            <a:off x="6247237" y="72652"/>
            <a:ext cx="29909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HARNETT CENTRAL HIGH SCHOOL </a:t>
            </a:r>
            <a:endParaRPr sz="1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ARMY JROTC TROJAN BATTALION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ORGANIZATION CHART</a:t>
            </a:r>
            <a:endParaRPr sz="10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260D3C01-5E80-49A1-AAEC-A95C498895A1}"/>
              </a:ext>
            </a:extLst>
          </p:cNvPr>
          <p:cNvSpPr txBox="1"/>
          <p:nvPr/>
        </p:nvSpPr>
        <p:spPr>
          <a:xfrm>
            <a:off x="3405964" y="4033756"/>
            <a:ext cx="10530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CDR: 2LT O Haney</a:t>
            </a:r>
          </a:p>
          <a:p>
            <a:r>
              <a:rPr lang="en-US" sz="900" dirty="0"/>
              <a:t>1SG:</a:t>
            </a:r>
          </a:p>
          <a:p>
            <a:r>
              <a:rPr lang="en-US" sz="900" dirty="0"/>
              <a:t>XO:</a:t>
            </a:r>
          </a:p>
          <a:p>
            <a:endParaRPr lang="en-US" sz="900" dirty="0"/>
          </a:p>
          <a:p>
            <a:r>
              <a:rPr lang="en-US" sz="900" dirty="0"/>
              <a:t>1PL: C. Rodriguez</a:t>
            </a:r>
          </a:p>
          <a:p>
            <a:r>
              <a:rPr lang="en-US" sz="900" dirty="0"/>
              <a:t>PSG: X. Brown</a:t>
            </a:r>
          </a:p>
          <a:p>
            <a:endParaRPr lang="en-US" sz="900" dirty="0"/>
          </a:p>
          <a:p>
            <a:r>
              <a:rPr lang="en-US" sz="900" dirty="0"/>
              <a:t>2PL: </a:t>
            </a:r>
          </a:p>
          <a:p>
            <a:r>
              <a:rPr lang="en-US" sz="900" dirty="0"/>
              <a:t>PSG: </a:t>
            </a:r>
          </a:p>
          <a:p>
            <a:endParaRPr lang="en-US" sz="900" dirty="0"/>
          </a:p>
          <a:p>
            <a:r>
              <a:rPr lang="en-US" sz="900" dirty="0"/>
              <a:t>3PL:</a:t>
            </a:r>
          </a:p>
          <a:p>
            <a:r>
              <a:rPr lang="en-US" sz="900" dirty="0"/>
              <a:t>PSG: M. Blue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57F58D24-EEAF-46AB-9301-44CFC892FCFC}"/>
              </a:ext>
            </a:extLst>
          </p:cNvPr>
          <p:cNvSpPr txBox="1"/>
          <p:nvPr/>
        </p:nvSpPr>
        <p:spPr>
          <a:xfrm>
            <a:off x="5398157" y="4033756"/>
            <a:ext cx="10530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CDR: T. Reeves</a:t>
            </a:r>
          </a:p>
          <a:p>
            <a:r>
              <a:rPr lang="en-US" sz="900" dirty="0"/>
              <a:t>1SG:</a:t>
            </a:r>
          </a:p>
          <a:p>
            <a:r>
              <a:rPr lang="en-US" sz="900" dirty="0"/>
              <a:t>XO:</a:t>
            </a:r>
          </a:p>
          <a:p>
            <a:endParaRPr lang="en-US" sz="900" dirty="0"/>
          </a:p>
          <a:p>
            <a:r>
              <a:rPr lang="en-US" sz="900" dirty="0"/>
              <a:t>1PL:  </a:t>
            </a:r>
            <a:r>
              <a:rPr lang="en-US" sz="900"/>
              <a:t>T Nelson</a:t>
            </a:r>
            <a:endParaRPr lang="en-US" sz="900" dirty="0"/>
          </a:p>
          <a:p>
            <a:r>
              <a:rPr lang="en-US" sz="900" dirty="0"/>
              <a:t>PSG: </a:t>
            </a:r>
          </a:p>
          <a:p>
            <a:endParaRPr lang="en-US" sz="900" dirty="0"/>
          </a:p>
          <a:p>
            <a:r>
              <a:rPr lang="en-US" sz="900" dirty="0"/>
              <a:t>2PL: J. Soriano </a:t>
            </a:r>
          </a:p>
          <a:p>
            <a:r>
              <a:rPr lang="en-US" sz="900" dirty="0"/>
              <a:t>PSG: I. Paige</a:t>
            </a:r>
          </a:p>
          <a:p>
            <a:endParaRPr lang="en-US" sz="900" dirty="0"/>
          </a:p>
          <a:p>
            <a:r>
              <a:rPr lang="en-US" sz="900" dirty="0"/>
              <a:t>3 PL: D. Saucedo</a:t>
            </a:r>
          </a:p>
          <a:p>
            <a:r>
              <a:rPr lang="en-US" sz="900" dirty="0"/>
              <a:t>PSG: S. Hine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70369485-C8EF-4B65-85DC-88641FD8A51F}"/>
              </a:ext>
            </a:extLst>
          </p:cNvPr>
          <p:cNvSpPr txBox="1"/>
          <p:nvPr/>
        </p:nvSpPr>
        <p:spPr>
          <a:xfrm>
            <a:off x="7506470" y="4004640"/>
            <a:ext cx="13064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CDR: 2LT L. Jenkins</a:t>
            </a:r>
          </a:p>
          <a:p>
            <a:r>
              <a:rPr lang="en-US" sz="900" dirty="0"/>
              <a:t>1SG: SFC S Gayle</a:t>
            </a:r>
          </a:p>
          <a:p>
            <a:r>
              <a:rPr lang="en-US" sz="900" dirty="0"/>
              <a:t>XO:</a:t>
            </a:r>
          </a:p>
          <a:p>
            <a:endParaRPr lang="en-US" sz="900" dirty="0"/>
          </a:p>
          <a:p>
            <a:r>
              <a:rPr lang="en-US" sz="900" dirty="0"/>
              <a:t>1PL:</a:t>
            </a:r>
          </a:p>
          <a:p>
            <a:r>
              <a:rPr lang="en-US" sz="900" dirty="0"/>
              <a:t>PSG: Y. Allam </a:t>
            </a:r>
          </a:p>
          <a:p>
            <a:endParaRPr lang="en-US" sz="900" dirty="0"/>
          </a:p>
          <a:p>
            <a:r>
              <a:rPr lang="en-US" sz="900" dirty="0"/>
              <a:t>2PL: </a:t>
            </a:r>
          </a:p>
          <a:p>
            <a:r>
              <a:rPr lang="en-US" sz="900" dirty="0"/>
              <a:t>PSG: T. James </a:t>
            </a:r>
          </a:p>
          <a:p>
            <a:endParaRPr lang="en-US" sz="900" dirty="0"/>
          </a:p>
          <a:p>
            <a:r>
              <a:rPr lang="en-US" sz="900" dirty="0"/>
              <a:t>3PL:</a:t>
            </a:r>
          </a:p>
          <a:p>
            <a:r>
              <a:rPr lang="en-US" sz="900" dirty="0"/>
              <a:t>PSG: W. Jasinski</a:t>
            </a:r>
          </a:p>
        </p:txBody>
      </p:sp>
      <p:cxnSp>
        <p:nvCxnSpPr>
          <p:cNvPr id="240" name="Google Shape;89;p15">
            <a:extLst>
              <a:ext uri="{FF2B5EF4-FFF2-40B4-BE49-F238E27FC236}">
                <a16:creationId xmlns:a16="http://schemas.microsoft.com/office/drawing/2014/main" id="{03B62B35-6A51-4A2C-B7EB-CDB69306CBEF}"/>
              </a:ext>
            </a:extLst>
          </p:cNvPr>
          <p:cNvCxnSpPr>
            <a:cxnSpLocks/>
          </p:cNvCxnSpPr>
          <p:nvPr/>
        </p:nvCxnSpPr>
        <p:spPr>
          <a:xfrm>
            <a:off x="1139296" y="472327"/>
            <a:ext cx="0" cy="167741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2" name="Google Shape;55;p15">
            <a:extLst>
              <a:ext uri="{FF2B5EF4-FFF2-40B4-BE49-F238E27FC236}">
                <a16:creationId xmlns:a16="http://schemas.microsoft.com/office/drawing/2014/main" id="{13FA7B1C-189D-4C24-A32A-5995EFCE9121}"/>
              </a:ext>
            </a:extLst>
          </p:cNvPr>
          <p:cNvSpPr/>
          <p:nvPr/>
        </p:nvSpPr>
        <p:spPr>
          <a:xfrm>
            <a:off x="659575" y="821224"/>
            <a:ext cx="989306" cy="23589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HONOR GUARD</a:t>
            </a:r>
            <a:endParaRPr sz="9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075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66B1723C-F5A6-4F41-80C2-77232745FECF}"/>
              </a:ext>
            </a:extLst>
          </p:cNvPr>
          <p:cNvSpPr/>
          <p:nvPr/>
        </p:nvSpPr>
        <p:spPr>
          <a:xfrm>
            <a:off x="579834" y="3710156"/>
            <a:ext cx="124547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A. Morales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Lawson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Loy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 Matthews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</a:t>
            </a:r>
            <a:r>
              <a:rPr lang="en-US" sz="1000" dirty="0" err="1">
                <a:latin typeface="Calibri"/>
                <a:ea typeface="Calibri"/>
                <a:cs typeface="Calibri"/>
                <a:sym typeface="Calibri"/>
              </a:rPr>
              <a:t>Inguanza</a:t>
            </a: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 Lopez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rtl="0">
              <a:spcBef>
                <a:spcPts val="0"/>
              </a:spcBef>
              <a:spcAft>
                <a:spcPts val="0"/>
              </a:spcAft>
              <a:buAutoNum type="alphaUcPeriod"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5;p15">
            <a:extLst>
              <a:ext uri="{FF2B5EF4-FFF2-40B4-BE49-F238E27FC236}">
                <a16:creationId xmlns:a16="http://schemas.microsoft.com/office/drawing/2014/main" id="{068EA574-0F13-4A4C-9AE7-91FE2275599F}"/>
              </a:ext>
            </a:extLst>
          </p:cNvPr>
          <p:cNvSpPr/>
          <p:nvPr/>
        </p:nvSpPr>
        <p:spPr>
          <a:xfrm>
            <a:off x="1709805" y="3710156"/>
            <a:ext cx="127501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J. Cerda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Pipkin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Plummer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S. Raya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Joyce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5;p15">
            <a:extLst>
              <a:ext uri="{FF2B5EF4-FFF2-40B4-BE49-F238E27FC236}">
                <a16:creationId xmlns:a16="http://schemas.microsoft.com/office/drawing/2014/main" id="{EE1FBF1B-51FF-4168-8C72-859FF539E52B}"/>
              </a:ext>
            </a:extLst>
          </p:cNvPr>
          <p:cNvSpPr/>
          <p:nvPr/>
        </p:nvSpPr>
        <p:spPr>
          <a:xfrm>
            <a:off x="2731807" y="3710156"/>
            <a:ext cx="127501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S. Reyes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Varela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T. Williams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K. Barden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5;p15">
            <a:extLst>
              <a:ext uri="{FF2B5EF4-FFF2-40B4-BE49-F238E27FC236}">
                <a16:creationId xmlns:a16="http://schemas.microsoft.com/office/drawing/2014/main" id="{428091CF-6E75-411D-B4A9-A8D4C1F27160}"/>
              </a:ext>
            </a:extLst>
          </p:cNvPr>
          <p:cNvSpPr/>
          <p:nvPr/>
        </p:nvSpPr>
        <p:spPr>
          <a:xfrm>
            <a:off x="5070265" y="3634753"/>
            <a:ext cx="102040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B. Linz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I. Pilkington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Speare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Brower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Vasquez</a:t>
            </a: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5;p15">
            <a:extLst>
              <a:ext uri="{FF2B5EF4-FFF2-40B4-BE49-F238E27FC236}">
                <a16:creationId xmlns:a16="http://schemas.microsoft.com/office/drawing/2014/main" id="{395B436F-184F-4540-BEE5-FF8701BF0531}"/>
              </a:ext>
            </a:extLst>
          </p:cNvPr>
          <p:cNvSpPr/>
          <p:nvPr/>
        </p:nvSpPr>
        <p:spPr>
          <a:xfrm>
            <a:off x="6092268" y="3710155"/>
            <a:ext cx="106532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J. Pendleton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L. Giles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Lopez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Rathbone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5;p15">
            <a:extLst>
              <a:ext uri="{FF2B5EF4-FFF2-40B4-BE49-F238E27FC236}">
                <a16:creationId xmlns:a16="http://schemas.microsoft.com/office/drawing/2014/main" id="{76307AC3-DE41-453B-B240-A4A517F181CD}"/>
              </a:ext>
            </a:extLst>
          </p:cNvPr>
          <p:cNvSpPr/>
          <p:nvPr/>
        </p:nvSpPr>
        <p:spPr>
          <a:xfrm>
            <a:off x="7338105" y="3710155"/>
            <a:ext cx="120588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R. Van Winkel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Cavallini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Ennis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Figueroa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0;p18">
            <a:extLst>
              <a:ext uri="{FF2B5EF4-FFF2-40B4-BE49-F238E27FC236}">
                <a16:creationId xmlns:a16="http://schemas.microsoft.com/office/drawing/2014/main" id="{F33F88CA-09A1-490E-BDB0-584E971B12A9}"/>
              </a:ext>
            </a:extLst>
          </p:cNvPr>
          <p:cNvSpPr txBox="1"/>
          <p:nvPr/>
        </p:nvSpPr>
        <p:spPr>
          <a:xfrm>
            <a:off x="3415971" y="375670"/>
            <a:ext cx="2438400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ALPHA ALLIGATORS</a:t>
            </a:r>
            <a:endParaRPr dirty="0"/>
          </a:p>
        </p:txBody>
      </p:sp>
      <p:cxnSp>
        <p:nvCxnSpPr>
          <p:cNvPr id="20" name="Google Shape;89;p15">
            <a:extLst>
              <a:ext uri="{FF2B5EF4-FFF2-40B4-BE49-F238E27FC236}">
                <a16:creationId xmlns:a16="http://schemas.microsoft.com/office/drawing/2014/main" id="{F22CA699-179F-4DF0-8951-AAAEECFF332E}"/>
              </a:ext>
            </a:extLst>
          </p:cNvPr>
          <p:cNvCxnSpPr>
            <a:cxnSpLocks/>
          </p:cNvCxnSpPr>
          <p:nvPr/>
        </p:nvCxnSpPr>
        <p:spPr>
          <a:xfrm>
            <a:off x="4607714" y="2646362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55;p15">
            <a:extLst>
              <a:ext uri="{FF2B5EF4-FFF2-40B4-BE49-F238E27FC236}">
                <a16:creationId xmlns:a16="http://schemas.microsoft.com/office/drawing/2014/main" id="{1C9FA311-662E-41FD-9A48-868584A26D7B}"/>
              </a:ext>
            </a:extLst>
          </p:cNvPr>
          <p:cNvSpPr/>
          <p:nvPr/>
        </p:nvSpPr>
        <p:spPr>
          <a:xfrm>
            <a:off x="1825307" y="2462949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M. Feliciano </a:t>
            </a:r>
          </a:p>
        </p:txBody>
      </p:sp>
      <p:sp>
        <p:nvSpPr>
          <p:cNvPr id="26" name="Google Shape;55;p15">
            <a:extLst>
              <a:ext uri="{FF2B5EF4-FFF2-40B4-BE49-F238E27FC236}">
                <a16:creationId xmlns:a16="http://schemas.microsoft.com/office/drawing/2014/main" id="{A0002F1E-B4F3-4F95-AA58-1A2996F4125B}"/>
              </a:ext>
            </a:extLst>
          </p:cNvPr>
          <p:cNvSpPr/>
          <p:nvPr/>
        </p:nvSpPr>
        <p:spPr>
          <a:xfrm>
            <a:off x="6135591" y="3036317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O. Leslie</a:t>
            </a:r>
          </a:p>
        </p:txBody>
      </p:sp>
      <p:sp>
        <p:nvSpPr>
          <p:cNvPr id="30" name="Google Shape;55;p15">
            <a:extLst>
              <a:ext uri="{FF2B5EF4-FFF2-40B4-BE49-F238E27FC236}">
                <a16:creationId xmlns:a16="http://schemas.microsoft.com/office/drawing/2014/main" id="{CE1DE52A-A6BA-4BE5-8652-CE8BF5A252FF}"/>
              </a:ext>
            </a:extLst>
          </p:cNvPr>
          <p:cNvSpPr/>
          <p:nvPr/>
        </p:nvSpPr>
        <p:spPr>
          <a:xfrm>
            <a:off x="1825307" y="3050975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L. Taylor</a:t>
            </a:r>
          </a:p>
        </p:txBody>
      </p:sp>
      <p:sp>
        <p:nvSpPr>
          <p:cNvPr id="32" name="Google Shape;55;p15">
            <a:extLst>
              <a:ext uri="{FF2B5EF4-FFF2-40B4-BE49-F238E27FC236}">
                <a16:creationId xmlns:a16="http://schemas.microsoft.com/office/drawing/2014/main" id="{5C31CC50-A8AE-4D0B-89DF-34BA6EA0ACD9}"/>
              </a:ext>
            </a:extLst>
          </p:cNvPr>
          <p:cNvSpPr/>
          <p:nvPr/>
        </p:nvSpPr>
        <p:spPr>
          <a:xfrm>
            <a:off x="6090673" y="2444044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K. Ledbetter </a:t>
            </a:r>
          </a:p>
        </p:txBody>
      </p:sp>
      <p:sp>
        <p:nvSpPr>
          <p:cNvPr id="36" name="Google Shape;55;p15">
            <a:extLst>
              <a:ext uri="{FF2B5EF4-FFF2-40B4-BE49-F238E27FC236}">
                <a16:creationId xmlns:a16="http://schemas.microsoft.com/office/drawing/2014/main" id="{AC232289-8D06-4F05-97BA-BCF9C6F148AB}"/>
              </a:ext>
            </a:extLst>
          </p:cNvPr>
          <p:cNvSpPr/>
          <p:nvPr/>
        </p:nvSpPr>
        <p:spPr>
          <a:xfrm>
            <a:off x="3818915" y="1768122"/>
            <a:ext cx="1647499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Company First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55;p15">
            <a:extLst>
              <a:ext uri="{FF2B5EF4-FFF2-40B4-BE49-F238E27FC236}">
                <a16:creationId xmlns:a16="http://schemas.microsoft.com/office/drawing/2014/main" id="{767776EF-D1F0-4C61-972B-F950BBEA28F4}"/>
              </a:ext>
            </a:extLst>
          </p:cNvPr>
          <p:cNvSpPr/>
          <p:nvPr/>
        </p:nvSpPr>
        <p:spPr>
          <a:xfrm>
            <a:off x="3783084" y="1181901"/>
            <a:ext cx="1647499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Executive Officer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T. Rhyne</a:t>
            </a:r>
          </a:p>
        </p:txBody>
      </p:sp>
      <p:pic>
        <p:nvPicPr>
          <p:cNvPr id="40" name="Google Shape;179;p17" descr="https://tse1.mm.bing.net/th?id=OIP.oqi-DecpzxtpQ_gftlzZbgHaHy&amp;pid=15.1&amp;P=0&amp;w=300&amp;h=300">
            <a:extLst>
              <a:ext uri="{FF2B5EF4-FFF2-40B4-BE49-F238E27FC236}">
                <a16:creationId xmlns:a16="http://schemas.microsoft.com/office/drawing/2014/main" id="{245B537E-B606-4525-AC6C-8A8FA42C17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9834" y="400277"/>
            <a:ext cx="830955" cy="1263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1051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66B1723C-F5A6-4F41-80C2-77232745FECF}"/>
              </a:ext>
            </a:extLst>
          </p:cNvPr>
          <p:cNvSpPr/>
          <p:nvPr/>
        </p:nvSpPr>
        <p:spPr>
          <a:xfrm>
            <a:off x="317923" y="4577750"/>
            <a:ext cx="136000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Vargas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Barrera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L. Bell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Zuniga</a:t>
            </a: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5;p15">
            <a:extLst>
              <a:ext uri="{FF2B5EF4-FFF2-40B4-BE49-F238E27FC236}">
                <a16:creationId xmlns:a16="http://schemas.microsoft.com/office/drawing/2014/main" id="{068EA574-0F13-4A4C-9AE7-91FE2275599F}"/>
              </a:ext>
            </a:extLst>
          </p:cNvPr>
          <p:cNvSpPr/>
          <p:nvPr/>
        </p:nvSpPr>
        <p:spPr>
          <a:xfrm>
            <a:off x="1065684" y="4577750"/>
            <a:ext cx="136000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G. Cruickshank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Davis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G. Duffany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N. Faulk </a:t>
            </a:r>
          </a:p>
        </p:txBody>
      </p:sp>
      <p:sp>
        <p:nvSpPr>
          <p:cNvPr id="9" name="Google Shape;55;p15">
            <a:extLst>
              <a:ext uri="{FF2B5EF4-FFF2-40B4-BE49-F238E27FC236}">
                <a16:creationId xmlns:a16="http://schemas.microsoft.com/office/drawing/2014/main" id="{EE1FBF1B-51FF-4168-8C72-859FF539E52B}"/>
              </a:ext>
            </a:extLst>
          </p:cNvPr>
          <p:cNvSpPr/>
          <p:nvPr/>
        </p:nvSpPr>
        <p:spPr>
          <a:xfrm>
            <a:off x="1939689" y="4577749"/>
            <a:ext cx="136000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L. Gonzalez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S. High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Hill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R. Jerrido</a:t>
            </a:r>
          </a:p>
        </p:txBody>
      </p:sp>
      <p:sp>
        <p:nvSpPr>
          <p:cNvPr id="2" name="Google Shape;170;p17">
            <a:extLst>
              <a:ext uri="{FF2B5EF4-FFF2-40B4-BE49-F238E27FC236}">
                <a16:creationId xmlns:a16="http://schemas.microsoft.com/office/drawing/2014/main" id="{5FEB61E7-7A7C-490C-9662-A9630E1ACC62}"/>
              </a:ext>
            </a:extLst>
          </p:cNvPr>
          <p:cNvSpPr txBox="1"/>
          <p:nvPr/>
        </p:nvSpPr>
        <p:spPr>
          <a:xfrm>
            <a:off x="3102666" y="289095"/>
            <a:ext cx="24384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BRAVO BEARS</a:t>
            </a:r>
            <a:endParaRPr dirty="0"/>
          </a:p>
        </p:txBody>
      </p:sp>
      <p:sp>
        <p:nvSpPr>
          <p:cNvPr id="3" name="Google Shape;55;p15">
            <a:extLst>
              <a:ext uri="{FF2B5EF4-FFF2-40B4-BE49-F238E27FC236}">
                <a16:creationId xmlns:a16="http://schemas.microsoft.com/office/drawing/2014/main" id="{600E49D3-2CA3-4006-81FF-244EC263EB84}"/>
              </a:ext>
            </a:extLst>
          </p:cNvPr>
          <p:cNvSpPr/>
          <p:nvPr/>
        </p:nvSpPr>
        <p:spPr>
          <a:xfrm>
            <a:off x="5597699" y="4528268"/>
            <a:ext cx="95141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V. Mckoy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Peterson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Saldana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Simmons</a:t>
            </a: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5;p15">
            <a:extLst>
              <a:ext uri="{FF2B5EF4-FFF2-40B4-BE49-F238E27FC236}">
                <a16:creationId xmlns:a16="http://schemas.microsoft.com/office/drawing/2014/main" id="{490DD2CC-FCA9-4431-9B27-48CAFC907F57}"/>
              </a:ext>
            </a:extLst>
          </p:cNvPr>
          <p:cNvSpPr/>
          <p:nvPr/>
        </p:nvSpPr>
        <p:spPr>
          <a:xfrm>
            <a:off x="6473376" y="4545496"/>
            <a:ext cx="89602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N. Espinal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G. Watson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Womack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I . Belanger</a:t>
            </a:r>
          </a:p>
        </p:txBody>
      </p:sp>
      <p:sp>
        <p:nvSpPr>
          <p:cNvPr id="6" name="Google Shape;55;p15">
            <a:extLst>
              <a:ext uri="{FF2B5EF4-FFF2-40B4-BE49-F238E27FC236}">
                <a16:creationId xmlns:a16="http://schemas.microsoft.com/office/drawing/2014/main" id="{19864C61-5A1B-4A15-B0CA-E6E4A5EC94EC}"/>
              </a:ext>
            </a:extLst>
          </p:cNvPr>
          <p:cNvSpPr/>
          <p:nvPr/>
        </p:nvSpPr>
        <p:spPr>
          <a:xfrm>
            <a:off x="7177253" y="4560035"/>
            <a:ext cx="831979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B. Hoggard Brown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Davis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Davis</a:t>
            </a:r>
          </a:p>
        </p:txBody>
      </p:sp>
      <p:sp>
        <p:nvSpPr>
          <p:cNvPr id="8" name="Google Shape;55;p15">
            <a:extLst>
              <a:ext uri="{FF2B5EF4-FFF2-40B4-BE49-F238E27FC236}">
                <a16:creationId xmlns:a16="http://schemas.microsoft.com/office/drawing/2014/main" id="{D2F33F83-17CE-4DB4-8CB3-AA702890E44A}"/>
              </a:ext>
            </a:extLst>
          </p:cNvPr>
          <p:cNvSpPr/>
          <p:nvPr/>
        </p:nvSpPr>
        <p:spPr>
          <a:xfrm>
            <a:off x="2935803" y="4577748"/>
            <a:ext cx="99260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O. Davis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Hernandez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Jordan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Perez</a:t>
            </a:r>
          </a:p>
        </p:txBody>
      </p:sp>
      <p:sp>
        <p:nvSpPr>
          <p:cNvPr id="20" name="Google Shape;55;p15">
            <a:extLst>
              <a:ext uri="{FF2B5EF4-FFF2-40B4-BE49-F238E27FC236}">
                <a16:creationId xmlns:a16="http://schemas.microsoft.com/office/drawing/2014/main" id="{8ECB309D-0BC8-44F7-BEB6-FA9EDB213435}"/>
              </a:ext>
            </a:extLst>
          </p:cNvPr>
          <p:cNvSpPr/>
          <p:nvPr/>
        </p:nvSpPr>
        <p:spPr>
          <a:xfrm>
            <a:off x="3818639" y="4653253"/>
            <a:ext cx="83712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Judd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Z. Leach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Norris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5;p15">
            <a:extLst>
              <a:ext uri="{FF2B5EF4-FFF2-40B4-BE49-F238E27FC236}">
                <a16:creationId xmlns:a16="http://schemas.microsoft.com/office/drawing/2014/main" id="{C569D34A-BB3D-4B78-A37B-3AD1AB26D008}"/>
              </a:ext>
            </a:extLst>
          </p:cNvPr>
          <p:cNvSpPr/>
          <p:nvPr/>
        </p:nvSpPr>
        <p:spPr>
          <a:xfrm>
            <a:off x="4513218" y="4528269"/>
            <a:ext cx="837122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Reynolds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 Swancey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Wallace</a:t>
            </a:r>
          </a:p>
        </p:txBody>
      </p:sp>
      <p:cxnSp>
        <p:nvCxnSpPr>
          <p:cNvPr id="24" name="Google Shape;89;p15">
            <a:extLst>
              <a:ext uri="{FF2B5EF4-FFF2-40B4-BE49-F238E27FC236}">
                <a16:creationId xmlns:a16="http://schemas.microsoft.com/office/drawing/2014/main" id="{C57CA7C8-8D3F-4A9D-8F28-8412D75EB2A9}"/>
              </a:ext>
            </a:extLst>
          </p:cNvPr>
          <p:cNvCxnSpPr>
            <a:cxnSpLocks/>
          </p:cNvCxnSpPr>
          <p:nvPr/>
        </p:nvCxnSpPr>
        <p:spPr>
          <a:xfrm>
            <a:off x="2803165" y="3048694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" name="Google Shape;89;p15">
            <a:extLst>
              <a:ext uri="{FF2B5EF4-FFF2-40B4-BE49-F238E27FC236}">
                <a16:creationId xmlns:a16="http://schemas.microsoft.com/office/drawing/2014/main" id="{9B750085-9C5D-4104-9AA9-58993F314326}"/>
              </a:ext>
            </a:extLst>
          </p:cNvPr>
          <p:cNvCxnSpPr>
            <a:cxnSpLocks/>
          </p:cNvCxnSpPr>
          <p:nvPr/>
        </p:nvCxnSpPr>
        <p:spPr>
          <a:xfrm>
            <a:off x="5462058" y="2915194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" name="Google Shape;55;p15">
            <a:extLst>
              <a:ext uri="{FF2B5EF4-FFF2-40B4-BE49-F238E27FC236}">
                <a16:creationId xmlns:a16="http://schemas.microsoft.com/office/drawing/2014/main" id="{A44427DD-AC5D-46BC-8C6B-6D4895A48B0F}"/>
              </a:ext>
            </a:extLst>
          </p:cNvPr>
          <p:cNvSpPr/>
          <p:nvPr/>
        </p:nvSpPr>
        <p:spPr>
          <a:xfrm>
            <a:off x="3222905" y="2336776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First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5;p15">
            <a:extLst>
              <a:ext uri="{FF2B5EF4-FFF2-40B4-BE49-F238E27FC236}">
                <a16:creationId xmlns:a16="http://schemas.microsoft.com/office/drawing/2014/main" id="{4795C153-DD2E-4ACF-98B3-F048A2894FC8}"/>
              </a:ext>
            </a:extLst>
          </p:cNvPr>
          <p:cNvSpPr/>
          <p:nvPr/>
        </p:nvSpPr>
        <p:spPr>
          <a:xfrm>
            <a:off x="3222904" y="1203002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Commander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2LT O. Haney</a:t>
            </a:r>
          </a:p>
        </p:txBody>
      </p:sp>
      <p:sp>
        <p:nvSpPr>
          <p:cNvPr id="32" name="Google Shape;55;p15">
            <a:extLst>
              <a:ext uri="{FF2B5EF4-FFF2-40B4-BE49-F238E27FC236}">
                <a16:creationId xmlns:a16="http://schemas.microsoft.com/office/drawing/2014/main" id="{B92E660C-F739-4EA9-88F7-E13B7AFE48B1}"/>
              </a:ext>
            </a:extLst>
          </p:cNvPr>
          <p:cNvSpPr/>
          <p:nvPr/>
        </p:nvSpPr>
        <p:spPr>
          <a:xfrm>
            <a:off x="3222904" y="1782365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Company Executive Officer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vacant</a:t>
            </a:r>
          </a:p>
        </p:txBody>
      </p:sp>
      <p:sp>
        <p:nvSpPr>
          <p:cNvPr id="34" name="Google Shape;55;p15">
            <a:extLst>
              <a:ext uri="{FF2B5EF4-FFF2-40B4-BE49-F238E27FC236}">
                <a16:creationId xmlns:a16="http://schemas.microsoft.com/office/drawing/2014/main" id="{D56C0816-9915-46CE-B146-9530D52F4C95}"/>
              </a:ext>
            </a:extLst>
          </p:cNvPr>
          <p:cNvSpPr/>
          <p:nvPr/>
        </p:nvSpPr>
        <p:spPr>
          <a:xfrm>
            <a:off x="906811" y="3950129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X Brown</a:t>
            </a:r>
          </a:p>
        </p:txBody>
      </p:sp>
      <p:sp>
        <p:nvSpPr>
          <p:cNvPr id="36" name="Google Shape;55;p15">
            <a:extLst>
              <a:ext uri="{FF2B5EF4-FFF2-40B4-BE49-F238E27FC236}">
                <a16:creationId xmlns:a16="http://schemas.microsoft.com/office/drawing/2014/main" id="{7A5B6207-C88F-4D84-AF28-5028E86DB423}"/>
              </a:ext>
            </a:extLst>
          </p:cNvPr>
          <p:cNvSpPr/>
          <p:nvPr/>
        </p:nvSpPr>
        <p:spPr>
          <a:xfrm>
            <a:off x="3562271" y="3935893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E Ballard</a:t>
            </a:r>
          </a:p>
        </p:txBody>
      </p:sp>
      <p:sp>
        <p:nvSpPr>
          <p:cNvPr id="38" name="Google Shape;55;p15">
            <a:extLst>
              <a:ext uri="{FF2B5EF4-FFF2-40B4-BE49-F238E27FC236}">
                <a16:creationId xmlns:a16="http://schemas.microsoft.com/office/drawing/2014/main" id="{1BF564E0-876C-46DC-9573-4CC7A663E6F8}"/>
              </a:ext>
            </a:extLst>
          </p:cNvPr>
          <p:cNvSpPr/>
          <p:nvPr/>
        </p:nvSpPr>
        <p:spPr>
          <a:xfrm>
            <a:off x="6211800" y="3915272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3rdPlatoon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M. Blue</a:t>
            </a:r>
          </a:p>
        </p:txBody>
      </p:sp>
      <p:sp>
        <p:nvSpPr>
          <p:cNvPr id="40" name="Google Shape;55;p15">
            <a:extLst>
              <a:ext uri="{FF2B5EF4-FFF2-40B4-BE49-F238E27FC236}">
                <a16:creationId xmlns:a16="http://schemas.microsoft.com/office/drawing/2014/main" id="{2DA0A748-111E-48B5-8BEC-CDD29BFF9534}"/>
              </a:ext>
            </a:extLst>
          </p:cNvPr>
          <p:cNvSpPr/>
          <p:nvPr/>
        </p:nvSpPr>
        <p:spPr>
          <a:xfrm>
            <a:off x="936560" y="3377883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C. Rodriquez</a:t>
            </a:r>
          </a:p>
        </p:txBody>
      </p:sp>
      <p:sp>
        <p:nvSpPr>
          <p:cNvPr id="42" name="Google Shape;55;p15">
            <a:extLst>
              <a:ext uri="{FF2B5EF4-FFF2-40B4-BE49-F238E27FC236}">
                <a16:creationId xmlns:a16="http://schemas.microsoft.com/office/drawing/2014/main" id="{F74746F3-035F-4BE0-A38E-1076C118327D}"/>
              </a:ext>
            </a:extLst>
          </p:cNvPr>
          <p:cNvSpPr/>
          <p:nvPr/>
        </p:nvSpPr>
        <p:spPr>
          <a:xfrm>
            <a:off x="3562271" y="3338661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vacant</a:t>
            </a:r>
          </a:p>
        </p:txBody>
      </p:sp>
      <p:sp>
        <p:nvSpPr>
          <p:cNvPr id="44" name="Google Shape;55;p15">
            <a:extLst>
              <a:ext uri="{FF2B5EF4-FFF2-40B4-BE49-F238E27FC236}">
                <a16:creationId xmlns:a16="http://schemas.microsoft.com/office/drawing/2014/main" id="{44D8B216-FD9B-46BF-9129-9CBB19979ABC}"/>
              </a:ext>
            </a:extLst>
          </p:cNvPr>
          <p:cNvSpPr/>
          <p:nvPr/>
        </p:nvSpPr>
        <p:spPr>
          <a:xfrm>
            <a:off x="6183914" y="3316439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vacant</a:t>
            </a:r>
          </a:p>
        </p:txBody>
      </p:sp>
      <p:pic>
        <p:nvPicPr>
          <p:cNvPr id="1026" name="Picture 2" descr="Flurry of Bear Attacks in Fall of 2018, Are You At Risk?">
            <a:extLst>
              <a:ext uri="{FF2B5EF4-FFF2-40B4-BE49-F238E27FC236}">
                <a16:creationId xmlns:a16="http://schemas.microsoft.com/office/drawing/2014/main" id="{0850F69A-6808-4A15-8087-38BF670AD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58" y="627649"/>
            <a:ext cx="1828704" cy="121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86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66B1723C-F5A6-4F41-80C2-77232745FECF}"/>
              </a:ext>
            </a:extLst>
          </p:cNvPr>
          <p:cNvSpPr/>
          <p:nvPr/>
        </p:nvSpPr>
        <p:spPr>
          <a:xfrm>
            <a:off x="447272" y="4502210"/>
            <a:ext cx="74776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S. Baker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K. Chance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B. Collins</a:t>
            </a: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5;p15">
            <a:extLst>
              <a:ext uri="{FF2B5EF4-FFF2-40B4-BE49-F238E27FC236}">
                <a16:creationId xmlns:a16="http://schemas.microsoft.com/office/drawing/2014/main" id="{068EA574-0F13-4A4C-9AE7-91FE2275599F}"/>
              </a:ext>
            </a:extLst>
          </p:cNvPr>
          <p:cNvSpPr/>
          <p:nvPr/>
        </p:nvSpPr>
        <p:spPr>
          <a:xfrm>
            <a:off x="1228160" y="4647335"/>
            <a:ext cx="874005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Haynes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H. Hekel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Herrara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5;p15">
            <a:extLst>
              <a:ext uri="{FF2B5EF4-FFF2-40B4-BE49-F238E27FC236}">
                <a16:creationId xmlns:a16="http://schemas.microsoft.com/office/drawing/2014/main" id="{EE1FBF1B-51FF-4168-8C72-859FF539E52B}"/>
              </a:ext>
            </a:extLst>
          </p:cNvPr>
          <p:cNvSpPr/>
          <p:nvPr/>
        </p:nvSpPr>
        <p:spPr>
          <a:xfrm>
            <a:off x="2000651" y="4524524"/>
            <a:ext cx="88283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Y Mantero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K. McCullers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McNeill</a:t>
            </a:r>
          </a:p>
        </p:txBody>
      </p:sp>
      <p:sp>
        <p:nvSpPr>
          <p:cNvPr id="2" name="Google Shape;170;p17">
            <a:extLst>
              <a:ext uri="{FF2B5EF4-FFF2-40B4-BE49-F238E27FC236}">
                <a16:creationId xmlns:a16="http://schemas.microsoft.com/office/drawing/2014/main" id="{5FEB61E7-7A7C-490C-9662-A9630E1ACC62}"/>
              </a:ext>
            </a:extLst>
          </p:cNvPr>
          <p:cNvSpPr txBox="1"/>
          <p:nvPr/>
        </p:nvSpPr>
        <p:spPr>
          <a:xfrm>
            <a:off x="3102666" y="289095"/>
            <a:ext cx="2438400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CHARLIE CROCODILES </a:t>
            </a:r>
            <a:endParaRPr dirty="0"/>
          </a:p>
        </p:txBody>
      </p:sp>
      <p:sp>
        <p:nvSpPr>
          <p:cNvPr id="3" name="Google Shape;55;p15">
            <a:extLst>
              <a:ext uri="{FF2B5EF4-FFF2-40B4-BE49-F238E27FC236}">
                <a16:creationId xmlns:a16="http://schemas.microsoft.com/office/drawing/2014/main" id="{600E49D3-2CA3-4006-81FF-244EC263EB84}"/>
              </a:ext>
            </a:extLst>
          </p:cNvPr>
          <p:cNvSpPr/>
          <p:nvPr/>
        </p:nvSpPr>
        <p:spPr>
          <a:xfrm>
            <a:off x="5984460" y="4734579"/>
            <a:ext cx="95141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 Flores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Snead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 Taylor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5;p15">
            <a:extLst>
              <a:ext uri="{FF2B5EF4-FFF2-40B4-BE49-F238E27FC236}">
                <a16:creationId xmlns:a16="http://schemas.microsoft.com/office/drawing/2014/main" id="{490DD2CC-FCA9-4431-9B27-48CAFC907F57}"/>
              </a:ext>
            </a:extLst>
          </p:cNvPr>
          <p:cNvSpPr/>
          <p:nvPr/>
        </p:nvSpPr>
        <p:spPr>
          <a:xfrm>
            <a:off x="6870216" y="4524523"/>
            <a:ext cx="1074867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Vazquez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T. Nelson 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Roark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5;p15">
            <a:extLst>
              <a:ext uri="{FF2B5EF4-FFF2-40B4-BE49-F238E27FC236}">
                <a16:creationId xmlns:a16="http://schemas.microsoft.com/office/drawing/2014/main" id="{19864C61-5A1B-4A15-B0CA-E6E4A5EC94EC}"/>
              </a:ext>
            </a:extLst>
          </p:cNvPr>
          <p:cNvSpPr/>
          <p:nvPr/>
        </p:nvSpPr>
        <p:spPr>
          <a:xfrm>
            <a:off x="7828265" y="4386488"/>
            <a:ext cx="1074867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Doti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Allen</a:t>
            </a:r>
          </a:p>
        </p:txBody>
      </p:sp>
      <p:sp>
        <p:nvSpPr>
          <p:cNvPr id="8" name="Google Shape;55;p15">
            <a:extLst>
              <a:ext uri="{FF2B5EF4-FFF2-40B4-BE49-F238E27FC236}">
                <a16:creationId xmlns:a16="http://schemas.microsoft.com/office/drawing/2014/main" id="{D2F33F83-17CE-4DB4-8CB3-AA702890E44A}"/>
              </a:ext>
            </a:extLst>
          </p:cNvPr>
          <p:cNvSpPr/>
          <p:nvPr/>
        </p:nvSpPr>
        <p:spPr>
          <a:xfrm>
            <a:off x="2996763" y="4524524"/>
            <a:ext cx="1200759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B. Miller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Chels Rodriguez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Rollins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5;p15">
            <a:extLst>
              <a:ext uri="{FF2B5EF4-FFF2-40B4-BE49-F238E27FC236}">
                <a16:creationId xmlns:a16="http://schemas.microsoft.com/office/drawing/2014/main" id="{8ECB309D-0BC8-44F7-BEB6-FA9EDB213435}"/>
              </a:ext>
            </a:extLst>
          </p:cNvPr>
          <p:cNvSpPr/>
          <p:nvPr/>
        </p:nvSpPr>
        <p:spPr>
          <a:xfrm>
            <a:off x="4033237" y="4524522"/>
            <a:ext cx="83712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P. Sutton 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Tomlinson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Mejia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5;p15">
            <a:extLst>
              <a:ext uri="{FF2B5EF4-FFF2-40B4-BE49-F238E27FC236}">
                <a16:creationId xmlns:a16="http://schemas.microsoft.com/office/drawing/2014/main" id="{C569D34A-BB3D-4B78-A37B-3AD1AB26D008}"/>
              </a:ext>
            </a:extLst>
          </p:cNvPr>
          <p:cNvSpPr/>
          <p:nvPr/>
        </p:nvSpPr>
        <p:spPr>
          <a:xfrm>
            <a:off x="4757189" y="4524523"/>
            <a:ext cx="837122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Plummer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Wiggins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Dye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Google Shape;89;p15">
            <a:extLst>
              <a:ext uri="{FF2B5EF4-FFF2-40B4-BE49-F238E27FC236}">
                <a16:creationId xmlns:a16="http://schemas.microsoft.com/office/drawing/2014/main" id="{C57CA7C8-8D3F-4A9D-8F28-8412D75EB2A9}"/>
              </a:ext>
            </a:extLst>
          </p:cNvPr>
          <p:cNvCxnSpPr>
            <a:cxnSpLocks/>
          </p:cNvCxnSpPr>
          <p:nvPr/>
        </p:nvCxnSpPr>
        <p:spPr>
          <a:xfrm>
            <a:off x="2864126" y="3059974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" name="Google Shape;89;p15">
            <a:extLst>
              <a:ext uri="{FF2B5EF4-FFF2-40B4-BE49-F238E27FC236}">
                <a16:creationId xmlns:a16="http://schemas.microsoft.com/office/drawing/2014/main" id="{9B750085-9C5D-4104-9AA9-58993F314326}"/>
              </a:ext>
            </a:extLst>
          </p:cNvPr>
          <p:cNvCxnSpPr>
            <a:cxnSpLocks/>
          </p:cNvCxnSpPr>
          <p:nvPr/>
        </p:nvCxnSpPr>
        <p:spPr>
          <a:xfrm>
            <a:off x="5715238" y="3175696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55;p15">
            <a:extLst>
              <a:ext uri="{FF2B5EF4-FFF2-40B4-BE49-F238E27FC236}">
                <a16:creationId xmlns:a16="http://schemas.microsoft.com/office/drawing/2014/main" id="{CE444004-CA9E-45B1-A6FF-CBD83675E101}"/>
              </a:ext>
            </a:extLst>
          </p:cNvPr>
          <p:cNvSpPr/>
          <p:nvPr/>
        </p:nvSpPr>
        <p:spPr>
          <a:xfrm>
            <a:off x="967772" y="3961409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N Wasserman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5;p15">
            <a:extLst>
              <a:ext uri="{FF2B5EF4-FFF2-40B4-BE49-F238E27FC236}">
                <a16:creationId xmlns:a16="http://schemas.microsoft.com/office/drawing/2014/main" id="{1D4B4C45-4536-49FD-BC0E-0333F6D58652}"/>
              </a:ext>
            </a:extLst>
          </p:cNvPr>
          <p:cNvSpPr/>
          <p:nvPr/>
        </p:nvSpPr>
        <p:spPr>
          <a:xfrm>
            <a:off x="3641322" y="3904125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I. Paige</a:t>
            </a:r>
          </a:p>
        </p:txBody>
      </p:sp>
      <p:sp>
        <p:nvSpPr>
          <p:cNvPr id="13" name="Google Shape;55;p15">
            <a:extLst>
              <a:ext uri="{FF2B5EF4-FFF2-40B4-BE49-F238E27FC236}">
                <a16:creationId xmlns:a16="http://schemas.microsoft.com/office/drawing/2014/main" id="{BAF330AF-3112-4226-A438-ABDCACDAE108}"/>
              </a:ext>
            </a:extLst>
          </p:cNvPr>
          <p:cNvSpPr/>
          <p:nvPr/>
        </p:nvSpPr>
        <p:spPr>
          <a:xfrm>
            <a:off x="6485963" y="3938634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S. Hines</a:t>
            </a:r>
          </a:p>
        </p:txBody>
      </p:sp>
      <p:sp>
        <p:nvSpPr>
          <p:cNvPr id="14" name="Google Shape;55;p15">
            <a:extLst>
              <a:ext uri="{FF2B5EF4-FFF2-40B4-BE49-F238E27FC236}">
                <a16:creationId xmlns:a16="http://schemas.microsoft.com/office/drawing/2014/main" id="{FAB588FC-8608-4FA7-BB20-7C5C8159F9F1}"/>
              </a:ext>
            </a:extLst>
          </p:cNvPr>
          <p:cNvSpPr/>
          <p:nvPr/>
        </p:nvSpPr>
        <p:spPr>
          <a:xfrm>
            <a:off x="3659350" y="3351630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J. Soriano</a:t>
            </a:r>
          </a:p>
        </p:txBody>
      </p:sp>
      <p:sp>
        <p:nvSpPr>
          <p:cNvPr id="16" name="Google Shape;55;p15">
            <a:extLst>
              <a:ext uri="{FF2B5EF4-FFF2-40B4-BE49-F238E27FC236}">
                <a16:creationId xmlns:a16="http://schemas.microsoft.com/office/drawing/2014/main" id="{3A245898-2215-481F-A7DC-5B6CFD586B72}"/>
              </a:ext>
            </a:extLst>
          </p:cNvPr>
          <p:cNvSpPr/>
          <p:nvPr/>
        </p:nvSpPr>
        <p:spPr>
          <a:xfrm>
            <a:off x="919337" y="3399299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T. Nelson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5;p15">
            <a:extLst>
              <a:ext uri="{FF2B5EF4-FFF2-40B4-BE49-F238E27FC236}">
                <a16:creationId xmlns:a16="http://schemas.microsoft.com/office/drawing/2014/main" id="{2DD7774D-3F19-4FF2-ADEE-118B1A3FE621}"/>
              </a:ext>
            </a:extLst>
          </p:cNvPr>
          <p:cNvSpPr/>
          <p:nvPr/>
        </p:nvSpPr>
        <p:spPr>
          <a:xfrm>
            <a:off x="6485963" y="3387254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Leader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D. Saucedo</a:t>
            </a:r>
          </a:p>
        </p:txBody>
      </p:sp>
      <p:sp>
        <p:nvSpPr>
          <p:cNvPr id="28" name="Google Shape;55;p15">
            <a:extLst>
              <a:ext uri="{FF2B5EF4-FFF2-40B4-BE49-F238E27FC236}">
                <a16:creationId xmlns:a16="http://schemas.microsoft.com/office/drawing/2014/main" id="{37640963-179F-4961-BB46-9FC9174F6E46}"/>
              </a:ext>
            </a:extLst>
          </p:cNvPr>
          <p:cNvSpPr/>
          <p:nvPr/>
        </p:nvSpPr>
        <p:spPr>
          <a:xfrm>
            <a:off x="3301178" y="2341380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First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5;p15">
            <a:extLst>
              <a:ext uri="{FF2B5EF4-FFF2-40B4-BE49-F238E27FC236}">
                <a16:creationId xmlns:a16="http://schemas.microsoft.com/office/drawing/2014/main" id="{48FDC78A-20FA-43B2-A223-198AD112D8E9}"/>
              </a:ext>
            </a:extLst>
          </p:cNvPr>
          <p:cNvSpPr/>
          <p:nvPr/>
        </p:nvSpPr>
        <p:spPr>
          <a:xfrm>
            <a:off x="3319206" y="1270097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Commander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T. Reeves</a:t>
            </a:r>
          </a:p>
        </p:txBody>
      </p:sp>
      <p:sp>
        <p:nvSpPr>
          <p:cNvPr id="32" name="Google Shape;55;p15">
            <a:extLst>
              <a:ext uri="{FF2B5EF4-FFF2-40B4-BE49-F238E27FC236}">
                <a16:creationId xmlns:a16="http://schemas.microsoft.com/office/drawing/2014/main" id="{1F513DDD-FF25-4BC6-8DEC-A434D7D6FA26}"/>
              </a:ext>
            </a:extLst>
          </p:cNvPr>
          <p:cNvSpPr/>
          <p:nvPr/>
        </p:nvSpPr>
        <p:spPr>
          <a:xfrm>
            <a:off x="3301177" y="1786969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Company Executive Officer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vacant</a:t>
            </a:r>
          </a:p>
        </p:txBody>
      </p:sp>
      <p:pic>
        <p:nvPicPr>
          <p:cNvPr id="34" name="Google Shape;118;p15" descr="https://tse3.mm.bing.net/th?id=OIP.gtNaonLDdRmPRi5lziw_ggHaEv&amp;pid=15.1&amp;P=0&amp;w=255&amp;h=164">
            <a:extLst>
              <a:ext uri="{FF2B5EF4-FFF2-40B4-BE49-F238E27FC236}">
                <a16:creationId xmlns:a16="http://schemas.microsoft.com/office/drawing/2014/main" id="{CAD5CF44-9729-403A-8C91-B1F92832B6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2131" y="669194"/>
            <a:ext cx="1011870" cy="1085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169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66B1723C-F5A6-4F41-80C2-77232745FECF}"/>
              </a:ext>
            </a:extLst>
          </p:cNvPr>
          <p:cNvSpPr/>
          <p:nvPr/>
        </p:nvSpPr>
        <p:spPr>
          <a:xfrm>
            <a:off x="200316" y="4368953"/>
            <a:ext cx="838047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SL: S Gayle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R. Jones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E. Ramirez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Vazquez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5;p15">
            <a:extLst>
              <a:ext uri="{FF2B5EF4-FFF2-40B4-BE49-F238E27FC236}">
                <a16:creationId xmlns:a16="http://schemas.microsoft.com/office/drawing/2014/main" id="{068EA574-0F13-4A4C-9AE7-91FE2275599F}"/>
              </a:ext>
            </a:extLst>
          </p:cNvPr>
          <p:cNvSpPr/>
          <p:nvPr/>
        </p:nvSpPr>
        <p:spPr>
          <a:xfrm>
            <a:off x="961646" y="4368953"/>
            <a:ext cx="88724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Y. Saravia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Parks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Z. Patrick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B. Plumer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5;p15">
            <a:extLst>
              <a:ext uri="{FF2B5EF4-FFF2-40B4-BE49-F238E27FC236}">
                <a16:creationId xmlns:a16="http://schemas.microsoft.com/office/drawing/2014/main" id="{EE1FBF1B-51FF-4168-8C72-859FF539E52B}"/>
              </a:ext>
            </a:extLst>
          </p:cNvPr>
          <p:cNvSpPr/>
          <p:nvPr/>
        </p:nvSpPr>
        <p:spPr>
          <a:xfrm>
            <a:off x="1773690" y="4373245"/>
            <a:ext cx="837121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B. Huner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Rodriguez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Torres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R. Schackart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70;p17">
            <a:extLst>
              <a:ext uri="{FF2B5EF4-FFF2-40B4-BE49-F238E27FC236}">
                <a16:creationId xmlns:a16="http://schemas.microsoft.com/office/drawing/2014/main" id="{5FEB61E7-7A7C-490C-9662-A9630E1ACC62}"/>
              </a:ext>
            </a:extLst>
          </p:cNvPr>
          <p:cNvSpPr txBox="1"/>
          <p:nvPr/>
        </p:nvSpPr>
        <p:spPr>
          <a:xfrm>
            <a:off x="3102666" y="289095"/>
            <a:ext cx="2438400" cy="33855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DELTA DAWGS </a:t>
            </a:r>
            <a:endParaRPr dirty="0"/>
          </a:p>
        </p:txBody>
      </p:sp>
      <p:sp>
        <p:nvSpPr>
          <p:cNvPr id="8" name="Google Shape;55;p15">
            <a:extLst>
              <a:ext uri="{FF2B5EF4-FFF2-40B4-BE49-F238E27FC236}">
                <a16:creationId xmlns:a16="http://schemas.microsoft.com/office/drawing/2014/main" id="{D2F33F83-17CE-4DB4-8CB3-AA702890E44A}"/>
              </a:ext>
            </a:extLst>
          </p:cNvPr>
          <p:cNvSpPr/>
          <p:nvPr/>
        </p:nvSpPr>
        <p:spPr>
          <a:xfrm>
            <a:off x="3014324" y="4264450"/>
            <a:ext cx="92894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N Oakley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H. Simon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Thomson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Wichlacz</a:t>
            </a: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5;p15">
            <a:extLst>
              <a:ext uri="{FF2B5EF4-FFF2-40B4-BE49-F238E27FC236}">
                <a16:creationId xmlns:a16="http://schemas.microsoft.com/office/drawing/2014/main" id="{8ECB309D-0BC8-44F7-BEB6-FA9EDB213435}"/>
              </a:ext>
            </a:extLst>
          </p:cNvPr>
          <p:cNvSpPr/>
          <p:nvPr/>
        </p:nvSpPr>
        <p:spPr>
          <a:xfrm>
            <a:off x="3869857" y="4264449"/>
            <a:ext cx="965908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SL: D Levangie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Becker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M. Francois</a:t>
            </a: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Gerald</a:t>
            </a:r>
          </a:p>
        </p:txBody>
      </p:sp>
      <p:sp>
        <p:nvSpPr>
          <p:cNvPr id="22" name="Google Shape;55;p15">
            <a:extLst>
              <a:ext uri="{FF2B5EF4-FFF2-40B4-BE49-F238E27FC236}">
                <a16:creationId xmlns:a16="http://schemas.microsoft.com/office/drawing/2014/main" id="{C569D34A-BB3D-4B78-A37B-3AD1AB26D008}"/>
              </a:ext>
            </a:extLst>
          </p:cNvPr>
          <p:cNvSpPr/>
          <p:nvPr/>
        </p:nvSpPr>
        <p:spPr>
          <a:xfrm>
            <a:off x="4778165" y="4264448"/>
            <a:ext cx="837122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L. Guzman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C. Jones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L. Moreno</a:t>
            </a:r>
          </a:p>
        </p:txBody>
      </p:sp>
      <p:cxnSp>
        <p:nvCxnSpPr>
          <p:cNvPr id="24" name="Google Shape;89;p15">
            <a:extLst>
              <a:ext uri="{FF2B5EF4-FFF2-40B4-BE49-F238E27FC236}">
                <a16:creationId xmlns:a16="http://schemas.microsoft.com/office/drawing/2014/main" id="{C57CA7C8-8D3F-4A9D-8F28-8412D75EB2A9}"/>
              </a:ext>
            </a:extLst>
          </p:cNvPr>
          <p:cNvCxnSpPr>
            <a:cxnSpLocks/>
          </p:cNvCxnSpPr>
          <p:nvPr/>
        </p:nvCxnSpPr>
        <p:spPr>
          <a:xfrm>
            <a:off x="2846716" y="2776720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" name="Google Shape;89;p15">
            <a:extLst>
              <a:ext uri="{FF2B5EF4-FFF2-40B4-BE49-F238E27FC236}">
                <a16:creationId xmlns:a16="http://schemas.microsoft.com/office/drawing/2014/main" id="{9B750085-9C5D-4104-9AA9-58993F314326}"/>
              </a:ext>
            </a:extLst>
          </p:cNvPr>
          <p:cNvCxnSpPr>
            <a:cxnSpLocks/>
          </p:cNvCxnSpPr>
          <p:nvPr/>
        </p:nvCxnSpPr>
        <p:spPr>
          <a:xfrm>
            <a:off x="5729612" y="2709272"/>
            <a:ext cx="0" cy="2412207"/>
          </a:xfrm>
          <a:prstGeom prst="straightConnector1">
            <a:avLst/>
          </a:prstGeom>
          <a:noFill/>
          <a:ln w="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55;p15">
            <a:extLst>
              <a:ext uri="{FF2B5EF4-FFF2-40B4-BE49-F238E27FC236}">
                <a16:creationId xmlns:a16="http://schemas.microsoft.com/office/drawing/2014/main" id="{5AA2C35A-87D6-486C-ACCC-17BCA75EF063}"/>
              </a:ext>
            </a:extLst>
          </p:cNvPr>
          <p:cNvSpPr/>
          <p:nvPr/>
        </p:nvSpPr>
        <p:spPr>
          <a:xfrm>
            <a:off x="6031623" y="4264448"/>
            <a:ext cx="837122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S. Boyd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D. Brower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Cerda</a:t>
            </a:r>
          </a:p>
        </p:txBody>
      </p:sp>
      <p:sp>
        <p:nvSpPr>
          <p:cNvPr id="13" name="Google Shape;55;p15">
            <a:extLst>
              <a:ext uri="{FF2B5EF4-FFF2-40B4-BE49-F238E27FC236}">
                <a16:creationId xmlns:a16="http://schemas.microsoft.com/office/drawing/2014/main" id="{A800CF2F-580C-42FD-9785-BBEF8E265071}"/>
              </a:ext>
            </a:extLst>
          </p:cNvPr>
          <p:cNvSpPr/>
          <p:nvPr/>
        </p:nvSpPr>
        <p:spPr>
          <a:xfrm>
            <a:off x="6804010" y="4264447"/>
            <a:ext cx="928944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Gonzalez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Harris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Jarmon</a:t>
            </a:r>
          </a:p>
        </p:txBody>
      </p:sp>
      <p:sp>
        <p:nvSpPr>
          <p:cNvPr id="15" name="Google Shape;55;p15">
            <a:extLst>
              <a:ext uri="{FF2B5EF4-FFF2-40B4-BE49-F238E27FC236}">
                <a16:creationId xmlns:a16="http://schemas.microsoft.com/office/drawing/2014/main" id="{6EE323C0-F372-48D6-B64B-A447C082ABC5}"/>
              </a:ext>
            </a:extLst>
          </p:cNvPr>
          <p:cNvSpPr/>
          <p:nvPr/>
        </p:nvSpPr>
        <p:spPr>
          <a:xfrm>
            <a:off x="7718664" y="4264446"/>
            <a:ext cx="1131696" cy="108569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 Squad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A. Turrubiartes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J. Wood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Calibri"/>
                <a:ea typeface="Calibri"/>
                <a:cs typeface="Calibri"/>
                <a:sym typeface="Calibri"/>
              </a:rPr>
              <a:t>H. Stultz</a:t>
            </a:r>
          </a:p>
        </p:txBody>
      </p:sp>
      <p:sp>
        <p:nvSpPr>
          <p:cNvPr id="17" name="Google Shape;55;p15">
            <a:extLst>
              <a:ext uri="{FF2B5EF4-FFF2-40B4-BE49-F238E27FC236}">
                <a16:creationId xmlns:a16="http://schemas.microsoft.com/office/drawing/2014/main" id="{73220E37-E1FE-4CA3-B6B2-521CA4C710BE}"/>
              </a:ext>
            </a:extLst>
          </p:cNvPr>
          <p:cNvSpPr/>
          <p:nvPr/>
        </p:nvSpPr>
        <p:spPr>
          <a:xfrm>
            <a:off x="3310971" y="2362279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First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SFC S. </a:t>
            </a:r>
            <a:r>
              <a:rPr lang="en-US" sz="1000" b="1">
                <a:latin typeface="Calibri"/>
                <a:ea typeface="Calibri"/>
                <a:cs typeface="Calibri"/>
                <a:sym typeface="Calibri"/>
              </a:rPr>
              <a:t>Gayle</a:t>
            </a: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5;p15">
            <a:extLst>
              <a:ext uri="{FF2B5EF4-FFF2-40B4-BE49-F238E27FC236}">
                <a16:creationId xmlns:a16="http://schemas.microsoft.com/office/drawing/2014/main" id="{B46758FD-9032-4B4E-ADAB-BCD1CC1096DA}"/>
              </a:ext>
            </a:extLst>
          </p:cNvPr>
          <p:cNvSpPr/>
          <p:nvPr/>
        </p:nvSpPr>
        <p:spPr>
          <a:xfrm>
            <a:off x="3328999" y="1290996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Company Commander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2LT L. Jenkins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5;p15">
            <a:extLst>
              <a:ext uri="{FF2B5EF4-FFF2-40B4-BE49-F238E27FC236}">
                <a16:creationId xmlns:a16="http://schemas.microsoft.com/office/drawing/2014/main" id="{C4201DB3-96A9-438F-A97B-3762EAE2E8D6}"/>
              </a:ext>
            </a:extLst>
          </p:cNvPr>
          <p:cNvSpPr/>
          <p:nvPr/>
        </p:nvSpPr>
        <p:spPr>
          <a:xfrm>
            <a:off x="3310970" y="1807868"/>
            <a:ext cx="1890455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Company Executive Officer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5;p15">
            <a:extLst>
              <a:ext uri="{FF2B5EF4-FFF2-40B4-BE49-F238E27FC236}">
                <a16:creationId xmlns:a16="http://schemas.microsoft.com/office/drawing/2014/main" id="{3681733E-98C2-4FAD-98D7-D231BE84A9EB}"/>
              </a:ext>
            </a:extLst>
          </p:cNvPr>
          <p:cNvSpPr/>
          <p:nvPr/>
        </p:nvSpPr>
        <p:spPr>
          <a:xfrm>
            <a:off x="776101" y="3724387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Y. Allam</a:t>
            </a:r>
          </a:p>
        </p:txBody>
      </p:sp>
      <p:sp>
        <p:nvSpPr>
          <p:cNvPr id="35" name="Google Shape;55;p15">
            <a:extLst>
              <a:ext uri="{FF2B5EF4-FFF2-40B4-BE49-F238E27FC236}">
                <a16:creationId xmlns:a16="http://schemas.microsoft.com/office/drawing/2014/main" id="{3D622376-DFC8-4415-8EB6-BA7629144BFE}"/>
              </a:ext>
            </a:extLst>
          </p:cNvPr>
          <p:cNvSpPr/>
          <p:nvPr/>
        </p:nvSpPr>
        <p:spPr>
          <a:xfrm>
            <a:off x="6623460" y="3694153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W. Jasinski</a:t>
            </a:r>
          </a:p>
        </p:txBody>
      </p:sp>
      <p:sp>
        <p:nvSpPr>
          <p:cNvPr id="37" name="Google Shape;55;p15">
            <a:extLst>
              <a:ext uri="{FF2B5EF4-FFF2-40B4-BE49-F238E27FC236}">
                <a16:creationId xmlns:a16="http://schemas.microsoft.com/office/drawing/2014/main" id="{32EC0135-5932-4AD1-8213-F45C5591A066}"/>
              </a:ext>
            </a:extLst>
          </p:cNvPr>
          <p:cNvSpPr/>
          <p:nvPr/>
        </p:nvSpPr>
        <p:spPr>
          <a:xfrm>
            <a:off x="3681660" y="3710037"/>
            <a:ext cx="1342302" cy="51687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000" b="1" baseline="300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0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Platoon Sergeant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latin typeface="Calibri"/>
                <a:ea typeface="Calibri"/>
                <a:cs typeface="Calibri"/>
                <a:sym typeface="Calibri"/>
              </a:rPr>
              <a:t>T. James</a:t>
            </a:r>
          </a:p>
        </p:txBody>
      </p:sp>
      <p:pic>
        <p:nvPicPr>
          <p:cNvPr id="39" name="Google Shape;119;p15">
            <a:extLst>
              <a:ext uri="{FF2B5EF4-FFF2-40B4-BE49-F238E27FC236}">
                <a16:creationId xmlns:a16="http://schemas.microsoft.com/office/drawing/2014/main" id="{CC17464D-A48F-4C92-8439-FFFB5C004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5596" y="565525"/>
            <a:ext cx="1159346" cy="1589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40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7037</TotalTime>
  <Words>962</Words>
  <Application>Microsoft Office PowerPoint</Application>
  <PresentationFormat>On-screen Show (4:3)</PresentationFormat>
  <Paragraphs>413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maurice mcdougald</dc:creator>
  <cp:lastModifiedBy>maurice mcdougald</cp:lastModifiedBy>
  <cp:revision>32</cp:revision>
  <cp:lastPrinted>2020-01-16T12:24:11Z</cp:lastPrinted>
  <dcterms:created xsi:type="dcterms:W3CDTF">2020-01-16T03:19:26Z</dcterms:created>
  <dcterms:modified xsi:type="dcterms:W3CDTF">2020-10-01T17:38:56Z</dcterms:modified>
</cp:coreProperties>
</file>