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91" r:id="rId4"/>
  </p:sldMasterIdLst>
  <p:notesMasterIdLst>
    <p:notesMasterId r:id="rId21"/>
  </p:notesMasterIdLst>
  <p:handoutMasterIdLst>
    <p:handoutMasterId r:id="rId22"/>
  </p:handoutMasterIdLst>
  <p:sldIdLst>
    <p:sldId id="256" r:id="rId5"/>
    <p:sldId id="257" r:id="rId6"/>
    <p:sldId id="259" r:id="rId7"/>
    <p:sldId id="261" r:id="rId8"/>
    <p:sldId id="267" r:id="rId9"/>
    <p:sldId id="270" r:id="rId10"/>
    <p:sldId id="260" r:id="rId11"/>
    <p:sldId id="279" r:id="rId12"/>
    <p:sldId id="264" r:id="rId13"/>
    <p:sldId id="273" r:id="rId14"/>
    <p:sldId id="278" r:id="rId15"/>
    <p:sldId id="289" r:id="rId16"/>
    <p:sldId id="271" r:id="rId17"/>
    <p:sldId id="262" r:id="rId18"/>
    <p:sldId id="275" r:id="rId19"/>
    <p:sldId id="290"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E3E3E"/>
    <a:srgbClr val="6D0000"/>
  </p:clrMru>
  <p:extLst>
    <p:ext uri="{E76CE94A-603C-4142-B9EB-6D1370010A27}">
      <p14:discardImageEditData xmlns:p14="http://schemas.microsoft.com/office/powerpoint/2010/main" val="0"/>
    </p:ext>
    <p:ext uri="{D31A062A-798A-4329-ABDD-BBA856620510}">
      <p14:defaultImageDpi xmlns:p14="http://schemas.microsoft.com/office/powerpoint/2010/main" val="96"/>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9C7853C-536D-4A76-A0AE-DD22124D55A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4" autoAdjust="0"/>
    <p:restoredTop sz="84328" autoAdjust="0"/>
  </p:normalViewPr>
  <p:slideViewPr>
    <p:cSldViewPr snapToGrid="0">
      <p:cViewPr varScale="1">
        <p:scale>
          <a:sx n="127" d="100"/>
          <a:sy n="127" d="100"/>
        </p:scale>
        <p:origin x="576" y="192"/>
      </p:cViewPr>
      <p:guideLst/>
    </p:cSldViewPr>
  </p:slideViewPr>
  <p:notesTextViewPr>
    <p:cViewPr>
      <p:scale>
        <a:sx n="1" d="1"/>
        <a:sy n="1" d="1"/>
      </p:scale>
      <p:origin x="0" y="0"/>
    </p:cViewPr>
  </p:notesTextViewPr>
  <p:sorterViewPr>
    <p:cViewPr>
      <p:scale>
        <a:sx n="116" d="100"/>
        <a:sy n="116" d="100"/>
      </p:scale>
      <p:origin x="0" y="-3462"/>
    </p:cViewPr>
  </p:sorterViewPr>
  <p:notesViewPr>
    <p:cSldViewPr snapToGrid="0">
      <p:cViewPr varScale="1">
        <p:scale>
          <a:sx n="60" d="100"/>
          <a:sy n="60" d="100"/>
        </p:scale>
        <p:origin x="2424" y="4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3EDD3B8-5E68-48E9-AAB1-5DE570C28ED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4A897E35-4312-4077-83D3-69953080BC2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E836F02-AF67-416B-AB85-08CFF698F86D}" type="datetimeFigureOut">
              <a:rPr lang="en-US" smtClean="0"/>
              <a:t>5/28/26</a:t>
            </a:fld>
            <a:endParaRPr lang="en-US" dirty="0"/>
          </a:p>
        </p:txBody>
      </p:sp>
      <p:sp>
        <p:nvSpPr>
          <p:cNvPr id="4" name="Footer Placeholder 3">
            <a:extLst>
              <a:ext uri="{FF2B5EF4-FFF2-40B4-BE49-F238E27FC236}">
                <a16:creationId xmlns:a16="http://schemas.microsoft.com/office/drawing/2014/main" id="{75853C52-2B92-4B9E-86F4-DB78684BEC8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D20E0EA4-BAD2-4335-9446-CA4CCFEC14A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D65BC62-3B36-43F8-8B69-D6E5E743DA31}" type="slidenum">
              <a:rPr lang="en-US" smtClean="0"/>
              <a:t>‹#›</a:t>
            </a:fld>
            <a:endParaRPr lang="en-US" dirty="0"/>
          </a:p>
        </p:txBody>
      </p:sp>
    </p:spTree>
    <p:extLst>
      <p:ext uri="{BB962C8B-B14F-4D97-AF65-F5344CB8AC3E}">
        <p14:creationId xmlns:p14="http://schemas.microsoft.com/office/powerpoint/2010/main" val="33165184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5B7E8F0-931C-4E43-98D1-A3CD0E0034DC}" type="datetimeFigureOut">
              <a:rPr lang="en-US" smtClean="0"/>
              <a:t>5/28/26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6AEB063-7F11-4E3B-BA52-07405B1C2D95}" type="slidenum">
              <a:rPr lang="en-US" smtClean="0"/>
              <a:t>‹#›</a:t>
            </a:fld>
            <a:endParaRPr lang="en-US" dirty="0"/>
          </a:p>
        </p:txBody>
      </p:sp>
    </p:spTree>
    <p:extLst>
      <p:ext uri="{BB962C8B-B14F-4D97-AF65-F5344CB8AC3E}">
        <p14:creationId xmlns:p14="http://schemas.microsoft.com/office/powerpoint/2010/main" val="18629302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latin typeface="Tahoma" panose="020B0604030504040204" pitchFamily="34" charset="0"/>
                <a:ea typeface="Tahoma" panose="020B0604030504040204" pitchFamily="34" charset="0"/>
                <a:cs typeface="Tahoma" panose="020B0604030504040204" pitchFamily="34" charset="0"/>
              </a:rPr>
              <a:t>Be specific and direct in the title. Use the subtitle to give the specific context of the speech.</a:t>
            </a:r>
          </a:p>
          <a:p>
            <a:r>
              <a:rPr lang="en-US" sz="1200" dirty="0">
                <a:latin typeface="Tahoma" panose="020B0604030504040204" pitchFamily="34" charset="0"/>
                <a:ea typeface="Tahoma" panose="020B0604030504040204" pitchFamily="34" charset="0"/>
                <a:cs typeface="Tahoma" panose="020B0604030504040204" pitchFamily="34" charset="0"/>
              </a:rPr>
              <a:t>-The goal should be to capture the audience’s attention which can be done with a quote, a startling statistic, or fact.  It is not necessary to include this attention getter on the slide.</a:t>
            </a:r>
            <a:endParaRPr lang="en-US" dirty="0"/>
          </a:p>
        </p:txBody>
      </p:sp>
      <p:sp>
        <p:nvSpPr>
          <p:cNvPr id="4" name="Slide Number Placeholder 3"/>
          <p:cNvSpPr>
            <a:spLocks noGrp="1"/>
          </p:cNvSpPr>
          <p:nvPr>
            <p:ph type="sldNum" sz="quarter" idx="10"/>
          </p:nvPr>
        </p:nvSpPr>
        <p:spPr/>
        <p:txBody>
          <a:bodyPr/>
          <a:lstStyle/>
          <a:p>
            <a:fld id="{E6AEB063-7F11-4E3B-BA52-07405B1C2D95}" type="slidenum">
              <a:rPr lang="en-US" smtClean="0"/>
              <a:t>1</a:t>
            </a:fld>
            <a:endParaRPr lang="en-US" dirty="0"/>
          </a:p>
        </p:txBody>
      </p:sp>
    </p:spTree>
    <p:extLst>
      <p:ext uri="{BB962C8B-B14F-4D97-AF65-F5344CB8AC3E}">
        <p14:creationId xmlns:p14="http://schemas.microsoft.com/office/powerpoint/2010/main" val="32054555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Tahoma" panose="020B0604030504040204" pitchFamily="34" charset="0"/>
                <a:ea typeface="Tahoma" panose="020B0604030504040204" pitchFamily="34" charset="0"/>
                <a:cs typeface="Tahoma" panose="020B0604030504040204" pitchFamily="34" charset="0"/>
              </a:rPr>
              <a:t>Use the background points to post details that are not common knowledge, or that the audience will need to understand the context of the speech.</a:t>
            </a:r>
          </a:p>
          <a:p>
            <a:r>
              <a:rPr lang="en-US" dirty="0"/>
              <a:t>-Do not read these main points from the PowerPoint, instead elaborate on these points during the speech.</a:t>
            </a:r>
          </a:p>
        </p:txBody>
      </p:sp>
      <p:sp>
        <p:nvSpPr>
          <p:cNvPr id="4" name="Slide Number Placeholder 3"/>
          <p:cNvSpPr>
            <a:spLocks noGrp="1"/>
          </p:cNvSpPr>
          <p:nvPr>
            <p:ph type="sldNum" sz="quarter" idx="10"/>
          </p:nvPr>
        </p:nvSpPr>
        <p:spPr/>
        <p:txBody>
          <a:bodyPr/>
          <a:lstStyle/>
          <a:p>
            <a:fld id="{E6AEB063-7F11-4E3B-BA52-07405B1C2D95}" type="slidenum">
              <a:rPr lang="en-US" smtClean="0"/>
              <a:t>2</a:t>
            </a:fld>
            <a:endParaRPr lang="en-US" dirty="0"/>
          </a:p>
        </p:txBody>
      </p:sp>
    </p:spTree>
    <p:extLst>
      <p:ext uri="{BB962C8B-B14F-4D97-AF65-F5344CB8AC3E}">
        <p14:creationId xmlns:p14="http://schemas.microsoft.com/office/powerpoint/2010/main" val="27524013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Century Gothic" panose="020B0502020202020204" pitchFamily="34" charset="0"/>
                <a:ea typeface="Tahoma" panose="020B0604030504040204" pitchFamily="34" charset="0"/>
                <a:cs typeface="Tahoma" panose="020B0604030504040204" pitchFamily="34" charset="0"/>
              </a:rPr>
              <a:t>Dedicate this entire slide to the thesis statement.  It is the reason the speech is being given.  Use this time to reveal the three main points of the speech (slides 4,5,6) as an overview for the direction of the speech:</a:t>
            </a:r>
          </a:p>
          <a:p>
            <a:r>
              <a:rPr lang="en-US" dirty="0">
                <a:latin typeface="Century Gothic" panose="020B0502020202020204" pitchFamily="34" charset="0"/>
                <a:ea typeface="Tahoma" panose="020B0604030504040204" pitchFamily="34" charset="0"/>
                <a:cs typeface="Tahoma" panose="020B0604030504040204" pitchFamily="34" charset="0"/>
              </a:rPr>
              <a:t>-[type main point #1 here]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Century Gothic" panose="020B0502020202020204" pitchFamily="34" charset="0"/>
                <a:ea typeface="Tahoma" panose="020B0604030504040204" pitchFamily="34" charset="0"/>
                <a:cs typeface="Tahoma" panose="020B0604030504040204" pitchFamily="34" charset="0"/>
              </a:rPr>
              <a:t>-[type main point #2 here]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Century Gothic" panose="020B0502020202020204" pitchFamily="34" charset="0"/>
                <a:ea typeface="Tahoma" panose="020B0604030504040204" pitchFamily="34" charset="0"/>
                <a:cs typeface="Tahoma" panose="020B0604030504040204" pitchFamily="34" charset="0"/>
              </a:rPr>
              <a:t>-[type main point #3 here]</a:t>
            </a:r>
          </a:p>
          <a:p>
            <a:r>
              <a:rPr lang="en-US" dirty="0">
                <a:latin typeface="Century Gothic" panose="020B0502020202020204" pitchFamily="34" charset="0"/>
                <a:ea typeface="Tahoma" panose="020B0604030504040204" pitchFamily="34" charset="0"/>
                <a:cs typeface="Tahoma" panose="020B0604030504040204" pitchFamily="34" charset="0"/>
              </a:rPr>
              <a:t>Be sure to transition to the first main point and the next slide.</a:t>
            </a:r>
          </a:p>
          <a:p>
            <a:endParaRPr lang="en-US" dirty="0"/>
          </a:p>
        </p:txBody>
      </p:sp>
      <p:sp>
        <p:nvSpPr>
          <p:cNvPr id="4" name="Slide Number Placeholder 3"/>
          <p:cNvSpPr>
            <a:spLocks noGrp="1"/>
          </p:cNvSpPr>
          <p:nvPr>
            <p:ph type="sldNum" sz="quarter" idx="10"/>
          </p:nvPr>
        </p:nvSpPr>
        <p:spPr/>
        <p:txBody>
          <a:bodyPr/>
          <a:lstStyle/>
          <a:p>
            <a:fld id="{E6AEB063-7F11-4E3B-BA52-07405B1C2D95}" type="slidenum">
              <a:rPr lang="en-US" smtClean="0"/>
              <a:t>3</a:t>
            </a:fld>
            <a:endParaRPr lang="en-US" dirty="0"/>
          </a:p>
        </p:txBody>
      </p:sp>
    </p:spTree>
    <p:extLst>
      <p:ext uri="{BB962C8B-B14F-4D97-AF65-F5344CB8AC3E}">
        <p14:creationId xmlns:p14="http://schemas.microsoft.com/office/powerpoint/2010/main" val="33380273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title of main point #1 should be clear and concise.  Each piece of evidence should be summarized for clarity and cited correctly.  Do not simply read the pieces of evidence, but elaborate where needed.  </a:t>
            </a:r>
          </a:p>
          <a:p>
            <a:r>
              <a:rPr lang="en-US" dirty="0"/>
              <a:t>[type notes for elaboration here]</a:t>
            </a:r>
          </a:p>
          <a:p>
            <a:r>
              <a:rPr lang="en-US" dirty="0"/>
              <a:t>Be sure to transition to main point #2 and the next slide.</a:t>
            </a:r>
          </a:p>
          <a:p>
            <a:endParaRPr lang="en-US" dirty="0"/>
          </a:p>
        </p:txBody>
      </p:sp>
      <p:sp>
        <p:nvSpPr>
          <p:cNvPr id="4" name="Slide Number Placeholder 3"/>
          <p:cNvSpPr>
            <a:spLocks noGrp="1"/>
          </p:cNvSpPr>
          <p:nvPr>
            <p:ph type="sldNum" sz="quarter" idx="10"/>
          </p:nvPr>
        </p:nvSpPr>
        <p:spPr/>
        <p:txBody>
          <a:bodyPr/>
          <a:lstStyle/>
          <a:p>
            <a:fld id="{E6AEB063-7F11-4E3B-BA52-07405B1C2D95}" type="slidenum">
              <a:rPr lang="en-US" smtClean="0"/>
              <a:t>4</a:t>
            </a:fld>
            <a:endParaRPr lang="en-US" dirty="0"/>
          </a:p>
        </p:txBody>
      </p:sp>
    </p:spTree>
    <p:extLst>
      <p:ext uri="{BB962C8B-B14F-4D97-AF65-F5344CB8AC3E}">
        <p14:creationId xmlns:p14="http://schemas.microsoft.com/office/powerpoint/2010/main" val="26394520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Tahoma" panose="020B0604030504040204" pitchFamily="34" charset="0"/>
                <a:ea typeface="Tahoma" panose="020B0604030504040204" pitchFamily="34" charset="0"/>
                <a:cs typeface="Tahoma" panose="020B0604030504040204" pitchFamily="34" charset="0"/>
              </a:rPr>
              <a:t>The counterargument should be the most common argument against the topic.  The goal for this slide is to address the counterargument in such a way as to actually strengthen the original topic.  Be sure to address each piece of evidence against the topic.  As you address each piece of evidence elaborate on the text found on the slide.  Remember to transition to the final slide, the action step.</a:t>
            </a:r>
          </a:p>
          <a:p>
            <a:endParaRPr lang="en-US" dirty="0"/>
          </a:p>
        </p:txBody>
      </p:sp>
      <p:sp>
        <p:nvSpPr>
          <p:cNvPr id="4" name="Slide Number Placeholder 3"/>
          <p:cNvSpPr>
            <a:spLocks noGrp="1"/>
          </p:cNvSpPr>
          <p:nvPr>
            <p:ph type="sldNum" sz="quarter" idx="10"/>
          </p:nvPr>
        </p:nvSpPr>
        <p:spPr/>
        <p:txBody>
          <a:bodyPr/>
          <a:lstStyle/>
          <a:p>
            <a:fld id="{E6AEB063-7F11-4E3B-BA52-07405B1C2D95}" type="slidenum">
              <a:rPr lang="en-US" smtClean="0"/>
              <a:t>5</a:t>
            </a:fld>
            <a:endParaRPr lang="en-US" dirty="0"/>
          </a:p>
        </p:txBody>
      </p:sp>
    </p:spTree>
    <p:extLst>
      <p:ext uri="{BB962C8B-B14F-4D97-AF65-F5344CB8AC3E}">
        <p14:creationId xmlns:p14="http://schemas.microsoft.com/office/powerpoint/2010/main" val="37305417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title of main point #3 should be clear and concise.  Each piece of evidence should be summarized for clarity and cited correctly.  Do not simply read the pieces of evidence, but elaborate where needed.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[type notes for elaboration here]</a:t>
            </a:r>
          </a:p>
          <a:p>
            <a:r>
              <a:rPr lang="en-US" dirty="0"/>
              <a:t>Be sure to transition to the counterargument and the next slide.</a:t>
            </a:r>
          </a:p>
          <a:p>
            <a:endParaRPr lang="en-US" dirty="0"/>
          </a:p>
        </p:txBody>
      </p:sp>
      <p:sp>
        <p:nvSpPr>
          <p:cNvPr id="4" name="Slide Number Placeholder 3"/>
          <p:cNvSpPr>
            <a:spLocks noGrp="1"/>
          </p:cNvSpPr>
          <p:nvPr>
            <p:ph type="sldNum" sz="quarter" idx="10"/>
          </p:nvPr>
        </p:nvSpPr>
        <p:spPr/>
        <p:txBody>
          <a:bodyPr/>
          <a:lstStyle/>
          <a:p>
            <a:fld id="{E6AEB063-7F11-4E3B-BA52-07405B1C2D95}" type="slidenum">
              <a:rPr lang="en-US" smtClean="0"/>
              <a:t>9</a:t>
            </a:fld>
            <a:endParaRPr lang="en-US" dirty="0"/>
          </a:p>
        </p:txBody>
      </p:sp>
    </p:spTree>
    <p:extLst>
      <p:ext uri="{BB962C8B-B14F-4D97-AF65-F5344CB8AC3E}">
        <p14:creationId xmlns:p14="http://schemas.microsoft.com/office/powerpoint/2010/main" val="4182142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en-US"/>
              <a:t>Click to edit Master title style</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FB7F6C47-B260-4BB6-8230-7D14D5CDE026}" type="datetimeFigureOut">
              <a:rPr lang="en-US" noProof="0" smtClean="0"/>
              <a:t>5/28/26</a:t>
            </a:fld>
            <a:endParaRPr lang="en-US" noProof="0"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r>
              <a:rPr lang="en-US" noProof="0"/>
              <a:t>Add a footer </a:t>
            </a:r>
            <a:endParaRPr lang="en-US" noProof="0" dirty="0"/>
          </a:p>
        </p:txBody>
      </p:sp>
      <p:sp>
        <p:nvSpPr>
          <p:cNvPr id="6" name="Slide Number Placeholder 5"/>
          <p:cNvSpPr>
            <a:spLocks noGrp="1"/>
          </p:cNvSpPr>
          <p:nvPr>
            <p:ph type="sldNum" sz="quarter" idx="12"/>
          </p:nvPr>
        </p:nvSpPr>
        <p:spPr>
          <a:xfrm>
            <a:off x="10469880" y="320040"/>
            <a:ext cx="914400" cy="320040"/>
          </a:xfrm>
        </p:spPr>
        <p:txBody>
          <a:bodyPr/>
          <a:lstStyle/>
          <a:p>
            <a:fld id="{A4942799-31AF-4FF8-9D79-C1A3E01FB207}" type="slidenum">
              <a:rPr lang="en-US" noProof="0" smtClean="0"/>
              <a:t>‹#›</a:t>
            </a:fld>
            <a:endParaRPr lang="en-US" noProof="0" dirty="0"/>
          </a:p>
        </p:txBody>
      </p:sp>
      <p:sp>
        <p:nvSpPr>
          <p:cNvPr id="31" name="Rectangle 30">
            <a:extLst>
              <a:ext uri="{FF2B5EF4-FFF2-40B4-BE49-F238E27FC236}">
                <a16:creationId xmlns:a16="http://schemas.microsoft.com/office/drawing/2014/main" id="{648B529A-979B-1D4F-A216-F393E252E810}"/>
              </a:ext>
            </a:extLst>
          </p:cNvPr>
          <p:cNvSpPr/>
          <p:nvPr userDrawn="1"/>
        </p:nvSpPr>
        <p:spPr>
          <a:xfrm>
            <a:off x="0" y="4818185"/>
            <a:ext cx="12192000" cy="203981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17398814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B7F6C47-B260-4BB6-8230-7D14D5CDE026}" type="datetimeFigureOut">
              <a:rPr lang="en-US" noProof="0" smtClean="0"/>
              <a:t>5/28/26</a:t>
            </a:fld>
            <a:endParaRPr lang="en-US" noProof="0" dirty="0"/>
          </a:p>
        </p:txBody>
      </p:sp>
      <p:sp>
        <p:nvSpPr>
          <p:cNvPr id="5" name="Footer Placeholder 4"/>
          <p:cNvSpPr>
            <a:spLocks noGrp="1"/>
          </p:cNvSpPr>
          <p:nvPr>
            <p:ph type="ftr" sz="quarter" idx="11"/>
          </p:nvPr>
        </p:nvSpPr>
        <p:spPr/>
        <p:txBody>
          <a:bodyPr/>
          <a:lstStyle/>
          <a:p>
            <a:r>
              <a:rPr lang="en-US" noProof="0"/>
              <a:t>Add a footer</a:t>
            </a:r>
            <a:endParaRPr lang="en-US" noProof="0" dirty="0"/>
          </a:p>
        </p:txBody>
      </p:sp>
      <p:sp>
        <p:nvSpPr>
          <p:cNvPr id="6" name="Slide Number Placeholder 5"/>
          <p:cNvSpPr>
            <a:spLocks noGrp="1"/>
          </p:cNvSpPr>
          <p:nvPr>
            <p:ph type="sldNum" sz="quarter" idx="12"/>
          </p:nvPr>
        </p:nvSpPr>
        <p:spPr/>
        <p:txBody>
          <a:bodyPr/>
          <a:lstStyle/>
          <a:p>
            <a:fld id="{A4942799-31AF-4FF8-9D79-C1A3E01FB207}" type="slidenum">
              <a:rPr lang="en-US" noProof="0" smtClean="0"/>
              <a:t>‹#›</a:t>
            </a:fld>
            <a:endParaRPr lang="en-US" noProof="0" dirty="0"/>
          </a:p>
        </p:txBody>
      </p:sp>
    </p:spTree>
    <p:extLst>
      <p:ext uri="{BB962C8B-B14F-4D97-AF65-F5344CB8AC3E}">
        <p14:creationId xmlns:p14="http://schemas.microsoft.com/office/powerpoint/2010/main" val="3598756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04672" y="320040"/>
            <a:ext cx="3657600" cy="320040"/>
          </a:xfrm>
        </p:spPr>
        <p:txBody>
          <a:bodyPr/>
          <a:lstStyle/>
          <a:p>
            <a:fld id="{FB7F6C47-B260-4BB6-8230-7D14D5CDE026}" type="datetimeFigureOut">
              <a:rPr lang="en-US" noProof="0" smtClean="0"/>
              <a:t>5/28/26</a:t>
            </a:fld>
            <a:endParaRPr lang="en-US" noProof="0" dirty="0"/>
          </a:p>
        </p:txBody>
      </p:sp>
      <p:sp>
        <p:nvSpPr>
          <p:cNvPr id="5" name="Footer Placeholder 4"/>
          <p:cNvSpPr>
            <a:spLocks noGrp="1"/>
          </p:cNvSpPr>
          <p:nvPr>
            <p:ph type="ftr" sz="quarter" idx="11"/>
          </p:nvPr>
        </p:nvSpPr>
        <p:spPr>
          <a:xfrm>
            <a:off x="804672" y="6227064"/>
            <a:ext cx="10588752" cy="320040"/>
          </a:xfrm>
        </p:spPr>
        <p:txBody>
          <a:bodyPr/>
          <a:lstStyle/>
          <a:p>
            <a:r>
              <a:rPr lang="en-US" noProof="0"/>
              <a:t>Add a footer</a:t>
            </a:r>
            <a:endParaRPr lang="en-US" noProof="0" dirty="0"/>
          </a:p>
        </p:txBody>
      </p:sp>
      <p:sp>
        <p:nvSpPr>
          <p:cNvPr id="6" name="Slide Number Placeholder 5"/>
          <p:cNvSpPr>
            <a:spLocks noGrp="1"/>
          </p:cNvSpPr>
          <p:nvPr>
            <p:ph type="sldNum" sz="quarter" idx="12"/>
          </p:nvPr>
        </p:nvSpPr>
        <p:spPr>
          <a:xfrm>
            <a:off x="10469880" y="320040"/>
            <a:ext cx="914400" cy="320040"/>
          </a:xfrm>
        </p:spPr>
        <p:txBody>
          <a:bodyPr/>
          <a:lstStyle/>
          <a:p>
            <a:fld id="{A4942799-31AF-4FF8-9D79-C1A3E01FB207}" type="slidenum">
              <a:rPr lang="en-US" noProof="0" smtClean="0"/>
              <a:t>‹#›</a:t>
            </a:fld>
            <a:endParaRPr lang="en-US" noProof="0" dirty="0"/>
          </a:p>
        </p:txBody>
      </p:sp>
    </p:spTree>
    <p:extLst>
      <p:ext uri="{BB962C8B-B14F-4D97-AF65-F5344CB8AC3E}">
        <p14:creationId xmlns:p14="http://schemas.microsoft.com/office/powerpoint/2010/main" val="25702322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 Title and Content">
    <p:spTree>
      <p:nvGrpSpPr>
        <p:cNvPr id="1" name=""/>
        <p:cNvGrpSpPr/>
        <p:nvPr/>
      </p:nvGrpSpPr>
      <p:grpSpPr>
        <a:xfrm>
          <a:off x="0" y="0"/>
          <a:ext cx="0" cy="0"/>
          <a:chOff x="0" y="0"/>
          <a:chExt cx="0" cy="0"/>
        </a:xfrm>
      </p:grpSpPr>
      <p:sp>
        <p:nvSpPr>
          <p:cNvPr id="8" name="Freeform 6"/>
          <p:cNvSpPr/>
          <p:nvPr/>
        </p:nvSpPr>
        <p:spPr bwMode="ltGray">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ffectLst>
            <a:innerShdw blurRad="63500" dist="50800" dir="5400000">
              <a:prstClr val="black">
                <a:alpha val="50000"/>
              </a:prstClr>
            </a:innerShdw>
          </a:effectLst>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nchor="ctr" anchorCtr="0"/>
          <a:lstStyle>
            <a:lvl1pPr>
              <a:defRPr b="0"/>
            </a:lvl1pPr>
          </a:lstStyle>
          <a:p>
            <a:r>
              <a:rPr lang="en-US"/>
              <a:t>Click to edit Master title style</a:t>
            </a:r>
            <a:endParaRPr lang="en-US" dirty="0"/>
          </a:p>
        </p:txBody>
      </p:sp>
      <p:sp>
        <p:nvSpPr>
          <p:cNvPr id="4" name="Content Placeholder 3"/>
          <p:cNvSpPr>
            <a:spLocks noGrp="1"/>
          </p:cNvSpPr>
          <p:nvPr>
            <p:ph sz="half" idx="2" hasCustomPrompt="1"/>
          </p:nvPr>
        </p:nvSpPr>
        <p:spPr>
          <a:xfrm>
            <a:off x="810001" y="2222287"/>
            <a:ext cx="10571998" cy="3638764"/>
          </a:xfrm>
        </p:spPr>
        <p:txBody>
          <a:bodyPr>
            <a:normAutofit/>
          </a:bodyPr>
          <a:lstStyle>
            <a:lvl1pPr>
              <a:defRPr sz="2800"/>
            </a:lvl1pPr>
            <a:lvl2pPr>
              <a:defRPr sz="2800"/>
            </a:lvl2pPr>
            <a:lvl3pPr>
              <a:defRPr sz="2800"/>
            </a:lvl3pPr>
            <a:lvl4pPr>
              <a:defRPr sz="2800"/>
            </a:lvl4pPr>
            <a:lvl5pPr>
              <a:defRPr sz="28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Date Placeholder 2">
            <a:extLst>
              <a:ext uri="{FF2B5EF4-FFF2-40B4-BE49-F238E27FC236}">
                <a16:creationId xmlns:a16="http://schemas.microsoft.com/office/drawing/2014/main" id="{20466CE2-DFEE-46B8-AFB2-817272E3B703}"/>
              </a:ext>
            </a:extLst>
          </p:cNvPr>
          <p:cNvSpPr>
            <a:spLocks noGrp="1"/>
          </p:cNvSpPr>
          <p:nvPr>
            <p:ph type="dt" sz="half" idx="10"/>
          </p:nvPr>
        </p:nvSpPr>
        <p:spPr/>
        <p:txBody>
          <a:bodyPr/>
          <a:lstStyle/>
          <a:p>
            <a:fld id="{FB7F6C47-B260-4BB6-8230-7D14D5CDE026}" type="datetimeFigureOut">
              <a:rPr lang="en-US" noProof="0" smtClean="0"/>
              <a:t>5/28/26</a:t>
            </a:fld>
            <a:endParaRPr lang="en-US" noProof="0" dirty="0"/>
          </a:p>
        </p:txBody>
      </p:sp>
      <p:sp>
        <p:nvSpPr>
          <p:cNvPr id="9" name="Footer Placeholder 8">
            <a:extLst>
              <a:ext uri="{FF2B5EF4-FFF2-40B4-BE49-F238E27FC236}">
                <a16:creationId xmlns:a16="http://schemas.microsoft.com/office/drawing/2014/main" id="{27E9A94A-136A-4208-8F98-012BDAC1A23C}"/>
              </a:ext>
            </a:extLst>
          </p:cNvPr>
          <p:cNvSpPr>
            <a:spLocks noGrp="1"/>
          </p:cNvSpPr>
          <p:nvPr>
            <p:ph type="ftr" sz="quarter" idx="11"/>
          </p:nvPr>
        </p:nvSpPr>
        <p:spPr/>
        <p:txBody>
          <a:bodyPr/>
          <a:lstStyle/>
          <a:p>
            <a:r>
              <a:rPr lang="en-US" noProof="0" dirty="0"/>
              <a:t>Add a footer</a:t>
            </a:r>
          </a:p>
        </p:txBody>
      </p:sp>
      <p:sp>
        <p:nvSpPr>
          <p:cNvPr id="10" name="Slide Number Placeholder 9">
            <a:extLst>
              <a:ext uri="{FF2B5EF4-FFF2-40B4-BE49-F238E27FC236}">
                <a16:creationId xmlns:a16="http://schemas.microsoft.com/office/drawing/2014/main" id="{81459C8B-DA0F-4808-A642-40471D1D2C96}"/>
              </a:ext>
            </a:extLst>
          </p:cNvPr>
          <p:cNvSpPr>
            <a:spLocks noGrp="1"/>
          </p:cNvSpPr>
          <p:nvPr>
            <p:ph type="sldNum" sz="quarter" idx="12"/>
          </p:nvPr>
        </p:nvSpPr>
        <p:spPr/>
        <p:txBody>
          <a:bodyPr/>
          <a:lstStyle/>
          <a:p>
            <a:fld id="{A4942799-31AF-4FF8-9D79-C1A3E01FB207}" type="slidenum">
              <a:rPr lang="en-US" noProof="0" smtClean="0"/>
              <a:t>‹#›</a:t>
            </a:fld>
            <a:endParaRPr lang="en-US" noProof="0" dirty="0"/>
          </a:p>
        </p:txBody>
      </p:sp>
    </p:spTree>
    <p:extLst>
      <p:ext uri="{BB962C8B-B14F-4D97-AF65-F5344CB8AC3E}">
        <p14:creationId xmlns:p14="http://schemas.microsoft.com/office/powerpoint/2010/main" val="16692074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wo Content">
    <p:spTree>
      <p:nvGrpSpPr>
        <p:cNvPr id="1" name=""/>
        <p:cNvGrpSpPr/>
        <p:nvPr/>
      </p:nvGrpSpPr>
      <p:grpSpPr>
        <a:xfrm>
          <a:off x="0" y="0"/>
          <a:ext cx="0" cy="0"/>
          <a:chOff x="0" y="0"/>
          <a:chExt cx="0" cy="0"/>
        </a:xfrm>
      </p:grpSpPr>
      <p:sp>
        <p:nvSpPr>
          <p:cNvPr id="8" name="Freeform 6"/>
          <p:cNvSpPr/>
          <p:nvPr/>
        </p:nvSpPr>
        <p:spPr bwMode="ltGray">
          <a:xfrm flipH="1">
            <a:off x="12699" y="0"/>
            <a:ext cx="6004585" cy="2041975"/>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ffectLst>
            <a:innerShdw blurRad="63500" dist="50800" dir="8100000">
              <a:prstClr val="black">
                <a:alpha val="50000"/>
              </a:prstClr>
            </a:innerShdw>
          </a:effectLst>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451514" y="375313"/>
            <a:ext cx="5114017" cy="1139895"/>
          </a:xfrm>
        </p:spPr>
        <p:txBody>
          <a:bodyPr/>
          <a:lstStyle>
            <a:lvl1pPr algn="l">
              <a:defRPr b="0"/>
            </a:lvl1pPr>
          </a:lstStyle>
          <a:p>
            <a:r>
              <a:rPr lang="en-US"/>
              <a:t>Click to edit Master title style</a:t>
            </a:r>
            <a:endParaRPr lang="en-US" dirty="0"/>
          </a:p>
        </p:txBody>
      </p:sp>
      <p:sp>
        <p:nvSpPr>
          <p:cNvPr id="3" name="Content Placeholder 2"/>
          <p:cNvSpPr>
            <a:spLocks noGrp="1"/>
          </p:cNvSpPr>
          <p:nvPr>
            <p:ph sz="half" idx="1"/>
          </p:nvPr>
        </p:nvSpPr>
        <p:spPr>
          <a:xfrm>
            <a:off x="451514" y="2222287"/>
            <a:ext cx="5553071" cy="3638763"/>
          </a:xfrm>
          <a:ln w="25400">
            <a:gradFill>
              <a:gsLst>
                <a:gs pos="0">
                  <a:schemeClr val="bg2"/>
                </a:gs>
                <a:gs pos="50000">
                  <a:srgbClr val="4A3030"/>
                </a:gs>
                <a:gs pos="100000">
                  <a:schemeClr val="accent1"/>
                </a:gs>
              </a:gsLst>
              <a:lin ang="5400000" scaled="1"/>
            </a:gradFill>
          </a:ln>
          <a:effectLst>
            <a:outerShdw blurRad="63500" sx="102000" sy="102000" algn="ctr" rotWithShape="0">
              <a:prstClr val="black">
                <a:alpha val="40000"/>
              </a:prstClr>
            </a:outerShdw>
          </a:effectLst>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9">
            <a:extLst>
              <a:ext uri="{FF2B5EF4-FFF2-40B4-BE49-F238E27FC236}">
                <a16:creationId xmlns:a16="http://schemas.microsoft.com/office/drawing/2014/main" id="{C95D556F-51D2-4EF4-B60F-D319BF232882}"/>
              </a:ext>
            </a:extLst>
          </p:cNvPr>
          <p:cNvSpPr>
            <a:spLocks noGrp="1"/>
          </p:cNvSpPr>
          <p:nvPr>
            <p:ph sz="quarter" idx="13"/>
          </p:nvPr>
        </p:nvSpPr>
        <p:spPr>
          <a:xfrm>
            <a:off x="6456099" y="375312"/>
            <a:ext cx="5186363" cy="5485737"/>
          </a:xfrm>
        </p:spPr>
        <p:txBody>
          <a:bodyPr anchor="t" anchorCtr="0">
            <a:normAutofit/>
          </a:bodyPr>
          <a:lstStyle>
            <a:lvl1pPr>
              <a:defRPr sz="2800"/>
            </a:lvl1pPr>
            <a:lvl2pPr>
              <a:defRPr sz="2400"/>
            </a:lvl2pPr>
            <a:lvl3pPr>
              <a:defRPr sz="2000"/>
            </a:lvl3pPr>
            <a:lvl4pPr>
              <a:defRPr sz="1800"/>
            </a:lvl4pPr>
            <a:lvl5pPr>
              <a:defRPr sz="18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3F86C4-C3A0-4CA8-8809-1D90DE9E4D4F}"/>
              </a:ext>
            </a:extLst>
          </p:cNvPr>
          <p:cNvSpPr>
            <a:spLocks noGrp="1"/>
          </p:cNvSpPr>
          <p:nvPr>
            <p:ph type="dt" sz="half" idx="14"/>
          </p:nvPr>
        </p:nvSpPr>
        <p:spPr/>
        <p:txBody>
          <a:bodyPr/>
          <a:lstStyle/>
          <a:p>
            <a:fld id="{FB7F6C47-B260-4BB6-8230-7D14D5CDE026}" type="datetimeFigureOut">
              <a:rPr lang="en-US" noProof="0" smtClean="0"/>
              <a:t>5/28/26</a:t>
            </a:fld>
            <a:endParaRPr lang="en-US" noProof="0" dirty="0"/>
          </a:p>
        </p:txBody>
      </p:sp>
      <p:sp>
        <p:nvSpPr>
          <p:cNvPr id="10" name="Footer Placeholder 9">
            <a:extLst>
              <a:ext uri="{FF2B5EF4-FFF2-40B4-BE49-F238E27FC236}">
                <a16:creationId xmlns:a16="http://schemas.microsoft.com/office/drawing/2014/main" id="{EDD26EA8-C9F2-49A7-8F7B-A782D30B827A}"/>
              </a:ext>
            </a:extLst>
          </p:cNvPr>
          <p:cNvSpPr>
            <a:spLocks noGrp="1"/>
          </p:cNvSpPr>
          <p:nvPr>
            <p:ph type="ftr" sz="quarter" idx="15"/>
          </p:nvPr>
        </p:nvSpPr>
        <p:spPr/>
        <p:txBody>
          <a:bodyPr/>
          <a:lstStyle/>
          <a:p>
            <a:r>
              <a:rPr lang="en-US" noProof="0" dirty="0"/>
              <a:t>Add a footer</a:t>
            </a:r>
          </a:p>
        </p:txBody>
      </p:sp>
      <p:sp>
        <p:nvSpPr>
          <p:cNvPr id="11" name="Slide Number Placeholder 10">
            <a:extLst>
              <a:ext uri="{FF2B5EF4-FFF2-40B4-BE49-F238E27FC236}">
                <a16:creationId xmlns:a16="http://schemas.microsoft.com/office/drawing/2014/main" id="{241DD2E8-07A6-430F-A2FB-E2746C9352D4}"/>
              </a:ext>
            </a:extLst>
          </p:cNvPr>
          <p:cNvSpPr>
            <a:spLocks noGrp="1"/>
          </p:cNvSpPr>
          <p:nvPr>
            <p:ph type="sldNum" sz="quarter" idx="16"/>
          </p:nvPr>
        </p:nvSpPr>
        <p:spPr/>
        <p:txBody>
          <a:bodyPr/>
          <a:lstStyle/>
          <a:p>
            <a:fld id="{A4942799-31AF-4FF8-9D79-C1A3E01FB207}" type="slidenum">
              <a:rPr lang="en-US" noProof="0" smtClean="0"/>
              <a:t>‹#›</a:t>
            </a:fld>
            <a:endParaRPr lang="en-US" noProof="0" dirty="0"/>
          </a:p>
        </p:txBody>
      </p:sp>
    </p:spTree>
    <p:extLst>
      <p:ext uri="{BB962C8B-B14F-4D97-AF65-F5344CB8AC3E}">
        <p14:creationId xmlns:p14="http://schemas.microsoft.com/office/powerpoint/2010/main" val="14902051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Two Content">
    <p:spTree>
      <p:nvGrpSpPr>
        <p:cNvPr id="1" name=""/>
        <p:cNvGrpSpPr/>
        <p:nvPr/>
      </p:nvGrpSpPr>
      <p:grpSpPr>
        <a:xfrm>
          <a:off x="0" y="0"/>
          <a:ext cx="0" cy="0"/>
          <a:chOff x="0" y="0"/>
          <a:chExt cx="0" cy="0"/>
        </a:xfrm>
      </p:grpSpPr>
      <p:sp>
        <p:nvSpPr>
          <p:cNvPr id="8" name="Freeform 6"/>
          <p:cNvSpPr/>
          <p:nvPr/>
        </p:nvSpPr>
        <p:spPr bwMode="ltGray">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ffectLst>
            <a:innerShdw blurRad="63500" dist="50800" dir="5400000">
              <a:prstClr val="black">
                <a:alpha val="50000"/>
              </a:prstClr>
            </a:innerShdw>
          </a:effectLst>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nchor="ctr" anchorCtr="0"/>
          <a:lstStyle>
            <a:lvl1pPr>
              <a:defRPr b="0"/>
            </a:lvl1pPr>
          </a:lstStyle>
          <a:p>
            <a:r>
              <a:rPr lang="en-US"/>
              <a:t>Click to edit Master title style</a:t>
            </a:r>
            <a:endParaRPr lang="en-US" dirty="0"/>
          </a:p>
        </p:txBody>
      </p:sp>
      <p:sp>
        <p:nvSpPr>
          <p:cNvPr id="4" name="Content Placeholder 3"/>
          <p:cNvSpPr>
            <a:spLocks noGrp="1"/>
          </p:cNvSpPr>
          <p:nvPr>
            <p:ph sz="half" idx="2"/>
          </p:nvPr>
        </p:nvSpPr>
        <p:spPr>
          <a:xfrm>
            <a:off x="6187415" y="2222287"/>
            <a:ext cx="5194583" cy="3638764"/>
          </a:xfrm>
          <a:noFill/>
          <a:ln w="25400">
            <a:gradFill>
              <a:gsLst>
                <a:gs pos="50000">
                  <a:schemeClr val="bg2"/>
                </a:gs>
                <a:gs pos="0">
                  <a:schemeClr val="bg2"/>
                </a:gs>
                <a:gs pos="100000">
                  <a:schemeClr val="accent1"/>
                </a:gs>
              </a:gsLst>
              <a:lin ang="5400000" scaled="1"/>
            </a:gradFill>
          </a:ln>
          <a:effectLst>
            <a:outerShdw blurRad="63500" sx="102000" sy="102000" algn="ctr" rotWithShape="0">
              <a:prstClr val="black">
                <a:alpha val="40000"/>
              </a:prstClr>
            </a:outerShdw>
          </a:effectLst>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2">
            <a:extLst>
              <a:ext uri="{FF2B5EF4-FFF2-40B4-BE49-F238E27FC236}">
                <a16:creationId xmlns:a16="http://schemas.microsoft.com/office/drawing/2014/main" id="{2A4059F8-A688-4FFE-AA79-3B6D811FA987}"/>
              </a:ext>
            </a:extLst>
          </p:cNvPr>
          <p:cNvSpPr>
            <a:spLocks noGrp="1"/>
          </p:cNvSpPr>
          <p:nvPr>
            <p:ph sz="half" idx="1"/>
          </p:nvPr>
        </p:nvSpPr>
        <p:spPr>
          <a:xfrm>
            <a:off x="838200" y="2222287"/>
            <a:ext cx="5181600" cy="363876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2">
            <a:extLst>
              <a:ext uri="{FF2B5EF4-FFF2-40B4-BE49-F238E27FC236}">
                <a16:creationId xmlns:a16="http://schemas.microsoft.com/office/drawing/2014/main" id="{FC3AB4A3-AE75-4D00-9BE1-AF3996C6B77E}"/>
              </a:ext>
            </a:extLst>
          </p:cNvPr>
          <p:cNvSpPr>
            <a:spLocks noGrp="1"/>
          </p:cNvSpPr>
          <p:nvPr>
            <p:ph type="dt" sz="half" idx="10"/>
          </p:nvPr>
        </p:nvSpPr>
        <p:spPr/>
        <p:txBody>
          <a:bodyPr/>
          <a:lstStyle/>
          <a:p>
            <a:fld id="{FB7F6C47-B260-4BB6-8230-7D14D5CDE026}" type="datetimeFigureOut">
              <a:rPr lang="en-US" noProof="0" smtClean="0"/>
              <a:t>5/28/26</a:t>
            </a:fld>
            <a:endParaRPr lang="en-US" noProof="0" dirty="0"/>
          </a:p>
        </p:txBody>
      </p:sp>
      <p:sp>
        <p:nvSpPr>
          <p:cNvPr id="10" name="Footer Placeholder 9">
            <a:extLst>
              <a:ext uri="{FF2B5EF4-FFF2-40B4-BE49-F238E27FC236}">
                <a16:creationId xmlns:a16="http://schemas.microsoft.com/office/drawing/2014/main" id="{9471F3C4-BAAF-4391-B574-8E340EDA39E9}"/>
              </a:ext>
            </a:extLst>
          </p:cNvPr>
          <p:cNvSpPr>
            <a:spLocks noGrp="1"/>
          </p:cNvSpPr>
          <p:nvPr>
            <p:ph type="ftr" sz="quarter" idx="11"/>
          </p:nvPr>
        </p:nvSpPr>
        <p:spPr/>
        <p:txBody>
          <a:bodyPr/>
          <a:lstStyle/>
          <a:p>
            <a:r>
              <a:rPr lang="en-US" noProof="0" dirty="0"/>
              <a:t>Add a footer</a:t>
            </a:r>
          </a:p>
        </p:txBody>
      </p:sp>
      <p:sp>
        <p:nvSpPr>
          <p:cNvPr id="11" name="Slide Number Placeholder 10">
            <a:extLst>
              <a:ext uri="{FF2B5EF4-FFF2-40B4-BE49-F238E27FC236}">
                <a16:creationId xmlns:a16="http://schemas.microsoft.com/office/drawing/2014/main" id="{FB8DD71F-FEC6-4AB5-974A-FD2B82A7BEE5}"/>
              </a:ext>
            </a:extLst>
          </p:cNvPr>
          <p:cNvSpPr>
            <a:spLocks noGrp="1"/>
          </p:cNvSpPr>
          <p:nvPr>
            <p:ph type="sldNum" sz="quarter" idx="12"/>
          </p:nvPr>
        </p:nvSpPr>
        <p:spPr/>
        <p:txBody>
          <a:bodyPr/>
          <a:lstStyle/>
          <a:p>
            <a:fld id="{A4942799-31AF-4FF8-9D79-C1A3E01FB207}" type="slidenum">
              <a:rPr lang="en-US" noProof="0" smtClean="0"/>
              <a:t>‹#›</a:t>
            </a:fld>
            <a:endParaRPr lang="en-US" noProof="0" dirty="0"/>
          </a:p>
        </p:txBody>
      </p:sp>
    </p:spTree>
    <p:extLst>
      <p:ext uri="{BB962C8B-B14F-4D97-AF65-F5344CB8AC3E}">
        <p14:creationId xmlns:p14="http://schemas.microsoft.com/office/powerpoint/2010/main" val="23649104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Picture with Caption">
    <p:spTree>
      <p:nvGrpSpPr>
        <p:cNvPr id="1" name=""/>
        <p:cNvGrpSpPr/>
        <p:nvPr/>
      </p:nvGrpSpPr>
      <p:grpSpPr>
        <a:xfrm>
          <a:off x="0" y="0"/>
          <a:ext cx="0" cy="0"/>
          <a:chOff x="0" y="0"/>
          <a:chExt cx="0" cy="0"/>
        </a:xfrm>
      </p:grpSpPr>
      <p:sp>
        <p:nvSpPr>
          <p:cNvPr id="14" name="Picture Placeholder 13">
            <a:extLst>
              <a:ext uri="{FF2B5EF4-FFF2-40B4-BE49-F238E27FC236}">
                <a16:creationId xmlns:a16="http://schemas.microsoft.com/office/drawing/2014/main" id="{B2B99B50-4971-48A5-8202-4CC55C7F97A2}"/>
              </a:ext>
            </a:extLst>
          </p:cNvPr>
          <p:cNvSpPr>
            <a:spLocks noGrp="1"/>
          </p:cNvSpPr>
          <p:nvPr>
            <p:ph type="pic" idx="1"/>
          </p:nvPr>
        </p:nvSpPr>
        <p:spPr>
          <a:xfrm>
            <a:off x="6096000" y="0"/>
            <a:ext cx="6096000" cy="6857999"/>
          </a:xfrm>
          <a:custGeom>
            <a:avLst/>
            <a:gdLst>
              <a:gd name="connsiteX0" fmla="*/ 404916 w 6526400"/>
              <a:gd name="connsiteY0" fmla="*/ 0 h 6857999"/>
              <a:gd name="connsiteX1" fmla="*/ 1425163 w 6526400"/>
              <a:gd name="connsiteY1" fmla="*/ 0 h 6857999"/>
              <a:gd name="connsiteX2" fmla="*/ 2955534 w 6526400"/>
              <a:gd name="connsiteY2" fmla="*/ 0 h 6857999"/>
              <a:gd name="connsiteX3" fmla="*/ 6526400 w 6526400"/>
              <a:gd name="connsiteY3" fmla="*/ 0 h 6857999"/>
              <a:gd name="connsiteX4" fmla="*/ 6526400 w 6526400"/>
              <a:gd name="connsiteY4" fmla="*/ 6857999 h 6857999"/>
              <a:gd name="connsiteX5" fmla="*/ 404916 w 6526400"/>
              <a:gd name="connsiteY5" fmla="*/ 6857999 h 6857999"/>
              <a:gd name="connsiteX6" fmla="*/ 377830 w 6526400"/>
              <a:gd name="connsiteY6" fmla="*/ 2463800 h 6857999"/>
              <a:gd name="connsiteX7" fmla="*/ 0 w 6526400"/>
              <a:gd name="connsiteY7" fmla="*/ 2203407 h 6857999"/>
              <a:gd name="connsiteX8" fmla="*/ 391373 w 6526400"/>
              <a:gd name="connsiteY8" fmla="*/ 1854200 h 6857999"/>
              <a:gd name="connsiteX9" fmla="*/ 404916 w 6526400"/>
              <a:gd name="connsiteY9" fmla="*/ 0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526400" h="6857999">
                <a:moveTo>
                  <a:pt x="404916" y="0"/>
                </a:moveTo>
                <a:lnTo>
                  <a:pt x="1425163" y="0"/>
                </a:lnTo>
                <a:lnTo>
                  <a:pt x="2955534" y="0"/>
                </a:lnTo>
                <a:lnTo>
                  <a:pt x="6526400" y="0"/>
                </a:lnTo>
                <a:lnTo>
                  <a:pt x="6526400" y="6857999"/>
                </a:lnTo>
                <a:lnTo>
                  <a:pt x="404916" y="6857999"/>
                </a:lnTo>
                <a:lnTo>
                  <a:pt x="377830" y="2463800"/>
                </a:lnTo>
                <a:lnTo>
                  <a:pt x="0" y="2203407"/>
                </a:lnTo>
                <a:lnTo>
                  <a:pt x="391373" y="1854200"/>
                </a:lnTo>
                <a:cubicBezTo>
                  <a:pt x="395887" y="1282700"/>
                  <a:pt x="400402" y="571500"/>
                  <a:pt x="404916" y="0"/>
                </a:cubicBezTo>
                <a:close/>
              </a:path>
            </a:pathLst>
          </a:custGeom>
          <a:ln/>
          <a:effectLst>
            <a:innerShdw blurRad="63500" dist="50800" dir="2700000">
              <a:prstClr val="black">
                <a:alpha val="50000"/>
              </a:prstClr>
            </a:innerShdw>
          </a:effectLst>
        </p:spPr>
        <p:style>
          <a:lnRef idx="1">
            <a:schemeClr val="accent1"/>
          </a:lnRef>
          <a:fillRef idx="3">
            <a:schemeClr val="accent1"/>
          </a:fillRef>
          <a:effectRef idx="2">
            <a:schemeClr val="accent1"/>
          </a:effectRef>
          <a:fontRef idx="minor">
            <a:schemeClr val="lt1"/>
          </a:fontRef>
        </p:style>
        <p:txBody>
          <a:bodyPr wrap="square">
            <a:noAutofit/>
          </a:bodyP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2" name="Title 1"/>
          <p:cNvSpPr>
            <a:spLocks noGrp="1"/>
          </p:cNvSpPr>
          <p:nvPr>
            <p:ph type="title"/>
          </p:nvPr>
        </p:nvSpPr>
        <p:spPr>
          <a:xfrm>
            <a:off x="590396" y="311813"/>
            <a:ext cx="5334448" cy="1453488"/>
          </a:xfrm>
          <a:effectLst/>
        </p:spPr>
        <p:txBody>
          <a:bodyPr anchor="b">
            <a:normAutofit/>
          </a:bodyPr>
          <a:lstStyle>
            <a:lvl1pPr algn="l">
              <a:defRPr sz="4000" b="0">
                <a:ln>
                  <a:noFill/>
                </a:ln>
                <a:solidFill>
                  <a:schemeClr val="tx1"/>
                </a:solidFill>
                <a:effectLst/>
              </a:defRPr>
            </a:lvl1pPr>
          </a:lstStyle>
          <a:p>
            <a:r>
              <a:rPr lang="en-US"/>
              <a:t>Click to edit Master title style</a:t>
            </a:r>
            <a:endParaRPr lang="en-US" dirty="0"/>
          </a:p>
        </p:txBody>
      </p:sp>
      <p:sp>
        <p:nvSpPr>
          <p:cNvPr id="12" name="Text Placeholder 3">
            <a:extLst>
              <a:ext uri="{FF2B5EF4-FFF2-40B4-BE49-F238E27FC236}">
                <a16:creationId xmlns:a16="http://schemas.microsoft.com/office/drawing/2014/main" id="{EB4FB892-38DF-40F9-B034-BC1E61FC6BF0}"/>
              </a:ext>
            </a:extLst>
          </p:cNvPr>
          <p:cNvSpPr>
            <a:spLocks noGrp="1"/>
          </p:cNvSpPr>
          <p:nvPr>
            <p:ph type="body" sz="half" idx="2"/>
          </p:nvPr>
        </p:nvSpPr>
        <p:spPr>
          <a:xfrm>
            <a:off x="590396" y="2057400"/>
            <a:ext cx="5334448" cy="3811588"/>
          </a:xfrm>
        </p:spPr>
        <p:txBody>
          <a:bodyPr anchor="t">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3" name="Date Placeholder 2">
            <a:extLst>
              <a:ext uri="{FF2B5EF4-FFF2-40B4-BE49-F238E27FC236}">
                <a16:creationId xmlns:a16="http://schemas.microsoft.com/office/drawing/2014/main" id="{5829ED24-3C5F-4326-A304-DBDBA6CE7E1A}"/>
              </a:ext>
            </a:extLst>
          </p:cNvPr>
          <p:cNvSpPr>
            <a:spLocks noGrp="1"/>
          </p:cNvSpPr>
          <p:nvPr>
            <p:ph type="dt" sz="half" idx="10"/>
          </p:nvPr>
        </p:nvSpPr>
        <p:spPr/>
        <p:txBody>
          <a:bodyPr/>
          <a:lstStyle/>
          <a:p>
            <a:fld id="{FB7F6C47-B260-4BB6-8230-7D14D5CDE026}" type="datetimeFigureOut">
              <a:rPr lang="en-US" noProof="0" smtClean="0"/>
              <a:t>5/28/26</a:t>
            </a:fld>
            <a:endParaRPr lang="en-US" noProof="0" dirty="0"/>
          </a:p>
        </p:txBody>
      </p:sp>
      <p:sp>
        <p:nvSpPr>
          <p:cNvPr id="4" name="Footer Placeholder 3">
            <a:extLst>
              <a:ext uri="{FF2B5EF4-FFF2-40B4-BE49-F238E27FC236}">
                <a16:creationId xmlns:a16="http://schemas.microsoft.com/office/drawing/2014/main" id="{BF532AEE-3AAE-4FBF-969F-8A364CE8AEB6}"/>
              </a:ext>
            </a:extLst>
          </p:cNvPr>
          <p:cNvSpPr>
            <a:spLocks noGrp="1"/>
          </p:cNvSpPr>
          <p:nvPr>
            <p:ph type="ftr" sz="quarter" idx="11"/>
          </p:nvPr>
        </p:nvSpPr>
        <p:spPr/>
        <p:txBody>
          <a:bodyPr/>
          <a:lstStyle/>
          <a:p>
            <a:r>
              <a:rPr lang="en-US" noProof="0" dirty="0"/>
              <a:t>Add a footer</a:t>
            </a:r>
          </a:p>
        </p:txBody>
      </p:sp>
      <p:sp>
        <p:nvSpPr>
          <p:cNvPr id="8" name="Slide Number Placeholder 7">
            <a:extLst>
              <a:ext uri="{FF2B5EF4-FFF2-40B4-BE49-F238E27FC236}">
                <a16:creationId xmlns:a16="http://schemas.microsoft.com/office/drawing/2014/main" id="{6717C1A8-7DBE-4E24-BCA1-D820D780B9C5}"/>
              </a:ext>
            </a:extLst>
          </p:cNvPr>
          <p:cNvSpPr>
            <a:spLocks noGrp="1"/>
          </p:cNvSpPr>
          <p:nvPr>
            <p:ph type="sldNum" sz="quarter" idx="12"/>
          </p:nvPr>
        </p:nvSpPr>
        <p:spPr/>
        <p:txBody>
          <a:bodyPr/>
          <a:lstStyle/>
          <a:p>
            <a:fld id="{A4942799-31AF-4FF8-9D79-C1A3E01FB207}" type="slidenum">
              <a:rPr lang="en-US" noProof="0" smtClean="0"/>
              <a:t>‹#›</a:t>
            </a:fld>
            <a:endParaRPr lang="en-US" noProof="0" dirty="0"/>
          </a:p>
        </p:txBody>
      </p:sp>
    </p:spTree>
    <p:extLst>
      <p:ext uri="{BB962C8B-B14F-4D97-AF65-F5344CB8AC3E}">
        <p14:creationId xmlns:p14="http://schemas.microsoft.com/office/powerpoint/2010/main" val="11973055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489884"/>
            <a:ext cx="10561418" cy="1426004"/>
          </a:xfrm>
        </p:spPr>
        <p:txBody>
          <a:bodyPr anchor="ctr" anchorCtr="0">
            <a:normAutofit/>
          </a:bodyPr>
          <a:lstStyle>
            <a:lvl1pPr algn="ctr">
              <a:defRPr sz="4000" b="0">
                <a:ln>
                  <a:noFill/>
                </a:ln>
                <a:solidFill>
                  <a:schemeClr val="tx1"/>
                </a:solidFill>
                <a:latin typeface="+mj-lt"/>
              </a:defRPr>
            </a:lvl1pPr>
          </a:lstStyle>
          <a:p>
            <a:r>
              <a:rPr lang="en-US"/>
              <a:t>Click to edit Master title style</a:t>
            </a:r>
            <a:endParaRPr lang="en-US" dirty="0"/>
          </a:p>
        </p:txBody>
      </p:sp>
      <p:sp>
        <p:nvSpPr>
          <p:cNvPr id="9" name="Content Placeholder 8">
            <a:extLst>
              <a:ext uri="{FF2B5EF4-FFF2-40B4-BE49-F238E27FC236}">
                <a16:creationId xmlns:a16="http://schemas.microsoft.com/office/drawing/2014/main" id="{EC1FEB3F-0898-4AE0-B8C4-970BF80A3766}"/>
              </a:ext>
            </a:extLst>
          </p:cNvPr>
          <p:cNvSpPr>
            <a:spLocks noGrp="1"/>
          </p:cNvSpPr>
          <p:nvPr>
            <p:ph sz="quarter" idx="14"/>
          </p:nvPr>
        </p:nvSpPr>
        <p:spPr bwMode="ltGray">
          <a:xfrm>
            <a:off x="-5291" y="-57584"/>
            <a:ext cx="12192000" cy="4851400"/>
          </a:xfrm>
          <a:custGeom>
            <a:avLst/>
            <a:gdLst>
              <a:gd name="connsiteX0" fmla="*/ 0 w 10561638"/>
              <a:gd name="connsiteY0" fmla="*/ 0 h 3937000"/>
              <a:gd name="connsiteX1" fmla="*/ 1760273 w 10561638"/>
              <a:gd name="connsiteY1" fmla="*/ 0 h 3937000"/>
              <a:gd name="connsiteX2" fmla="*/ 1760273 w 10561638"/>
              <a:gd name="connsiteY2" fmla="*/ 0 h 3937000"/>
              <a:gd name="connsiteX3" fmla="*/ 4400683 w 10561638"/>
              <a:gd name="connsiteY3" fmla="*/ 0 h 3937000"/>
              <a:gd name="connsiteX4" fmla="*/ 10561638 w 10561638"/>
              <a:gd name="connsiteY4" fmla="*/ 0 h 3937000"/>
              <a:gd name="connsiteX5" fmla="*/ 10561638 w 10561638"/>
              <a:gd name="connsiteY5" fmla="*/ 2296583 h 3937000"/>
              <a:gd name="connsiteX6" fmla="*/ 10561638 w 10561638"/>
              <a:gd name="connsiteY6" fmla="*/ 2296583 h 3937000"/>
              <a:gd name="connsiteX7" fmla="*/ 10561638 w 10561638"/>
              <a:gd name="connsiteY7" fmla="*/ 3280833 h 3937000"/>
              <a:gd name="connsiteX8" fmla="*/ 10561638 w 10561638"/>
              <a:gd name="connsiteY8" fmla="*/ 3937000 h 3937000"/>
              <a:gd name="connsiteX9" fmla="*/ 4400683 w 10561638"/>
              <a:gd name="connsiteY9" fmla="*/ 3937000 h 3937000"/>
              <a:gd name="connsiteX10" fmla="*/ 2077263 w 10561638"/>
              <a:gd name="connsiteY10" fmla="*/ 4251330 h 3937000"/>
              <a:gd name="connsiteX11" fmla="*/ 1760273 w 10561638"/>
              <a:gd name="connsiteY11" fmla="*/ 3937000 h 3937000"/>
              <a:gd name="connsiteX12" fmla="*/ 0 w 10561638"/>
              <a:gd name="connsiteY12" fmla="*/ 3937000 h 3937000"/>
              <a:gd name="connsiteX13" fmla="*/ 0 w 10561638"/>
              <a:gd name="connsiteY13" fmla="*/ 3280833 h 3937000"/>
              <a:gd name="connsiteX14" fmla="*/ 0 w 10561638"/>
              <a:gd name="connsiteY14" fmla="*/ 2296583 h 3937000"/>
              <a:gd name="connsiteX15" fmla="*/ 0 w 10561638"/>
              <a:gd name="connsiteY15" fmla="*/ 2296583 h 3937000"/>
              <a:gd name="connsiteX16" fmla="*/ 0 w 10561638"/>
              <a:gd name="connsiteY16" fmla="*/ 0 h 3937000"/>
              <a:gd name="connsiteX0" fmla="*/ 0 w 10561638"/>
              <a:gd name="connsiteY0" fmla="*/ 0 h 4251330"/>
              <a:gd name="connsiteX1" fmla="*/ 1760273 w 10561638"/>
              <a:gd name="connsiteY1" fmla="*/ 0 h 4251330"/>
              <a:gd name="connsiteX2" fmla="*/ 1760273 w 10561638"/>
              <a:gd name="connsiteY2" fmla="*/ 0 h 4251330"/>
              <a:gd name="connsiteX3" fmla="*/ 4400683 w 10561638"/>
              <a:gd name="connsiteY3" fmla="*/ 0 h 4251330"/>
              <a:gd name="connsiteX4" fmla="*/ 10561638 w 10561638"/>
              <a:gd name="connsiteY4" fmla="*/ 0 h 4251330"/>
              <a:gd name="connsiteX5" fmla="*/ 10561638 w 10561638"/>
              <a:gd name="connsiteY5" fmla="*/ 2296583 h 4251330"/>
              <a:gd name="connsiteX6" fmla="*/ 10561638 w 10561638"/>
              <a:gd name="connsiteY6" fmla="*/ 2296583 h 4251330"/>
              <a:gd name="connsiteX7" fmla="*/ 10561638 w 10561638"/>
              <a:gd name="connsiteY7" fmla="*/ 3280833 h 4251330"/>
              <a:gd name="connsiteX8" fmla="*/ 10561638 w 10561638"/>
              <a:gd name="connsiteY8" fmla="*/ 3937000 h 4251330"/>
              <a:gd name="connsiteX9" fmla="*/ 2482983 w 10561638"/>
              <a:gd name="connsiteY9" fmla="*/ 3975100 h 4251330"/>
              <a:gd name="connsiteX10" fmla="*/ 2077263 w 10561638"/>
              <a:gd name="connsiteY10" fmla="*/ 4251330 h 4251330"/>
              <a:gd name="connsiteX11" fmla="*/ 1760273 w 10561638"/>
              <a:gd name="connsiteY11" fmla="*/ 3937000 h 4251330"/>
              <a:gd name="connsiteX12" fmla="*/ 0 w 10561638"/>
              <a:gd name="connsiteY12" fmla="*/ 3937000 h 4251330"/>
              <a:gd name="connsiteX13" fmla="*/ 0 w 10561638"/>
              <a:gd name="connsiteY13" fmla="*/ 3280833 h 4251330"/>
              <a:gd name="connsiteX14" fmla="*/ 0 w 10561638"/>
              <a:gd name="connsiteY14" fmla="*/ 2296583 h 4251330"/>
              <a:gd name="connsiteX15" fmla="*/ 0 w 10561638"/>
              <a:gd name="connsiteY15" fmla="*/ 2296583 h 4251330"/>
              <a:gd name="connsiteX16" fmla="*/ 0 w 10561638"/>
              <a:gd name="connsiteY16" fmla="*/ 0 h 4251330"/>
              <a:gd name="connsiteX0" fmla="*/ 0 w 10561638"/>
              <a:gd name="connsiteY0" fmla="*/ 0 h 4251330"/>
              <a:gd name="connsiteX1" fmla="*/ 1760273 w 10561638"/>
              <a:gd name="connsiteY1" fmla="*/ 0 h 4251330"/>
              <a:gd name="connsiteX2" fmla="*/ 1760273 w 10561638"/>
              <a:gd name="connsiteY2" fmla="*/ 0 h 4251330"/>
              <a:gd name="connsiteX3" fmla="*/ 4400683 w 10561638"/>
              <a:gd name="connsiteY3" fmla="*/ 0 h 4251330"/>
              <a:gd name="connsiteX4" fmla="*/ 10561638 w 10561638"/>
              <a:gd name="connsiteY4" fmla="*/ 0 h 4251330"/>
              <a:gd name="connsiteX5" fmla="*/ 10561638 w 10561638"/>
              <a:gd name="connsiteY5" fmla="*/ 2296583 h 4251330"/>
              <a:gd name="connsiteX6" fmla="*/ 10561638 w 10561638"/>
              <a:gd name="connsiteY6" fmla="*/ 2296583 h 4251330"/>
              <a:gd name="connsiteX7" fmla="*/ 10561638 w 10561638"/>
              <a:gd name="connsiteY7" fmla="*/ 3280833 h 4251330"/>
              <a:gd name="connsiteX8" fmla="*/ 10561638 w 10561638"/>
              <a:gd name="connsiteY8" fmla="*/ 3937000 h 4251330"/>
              <a:gd name="connsiteX9" fmla="*/ 2343283 w 10561638"/>
              <a:gd name="connsiteY9" fmla="*/ 3987800 h 4251330"/>
              <a:gd name="connsiteX10" fmla="*/ 2077263 w 10561638"/>
              <a:gd name="connsiteY10" fmla="*/ 4251330 h 4251330"/>
              <a:gd name="connsiteX11" fmla="*/ 1760273 w 10561638"/>
              <a:gd name="connsiteY11" fmla="*/ 3937000 h 4251330"/>
              <a:gd name="connsiteX12" fmla="*/ 0 w 10561638"/>
              <a:gd name="connsiteY12" fmla="*/ 3937000 h 4251330"/>
              <a:gd name="connsiteX13" fmla="*/ 0 w 10561638"/>
              <a:gd name="connsiteY13" fmla="*/ 3280833 h 4251330"/>
              <a:gd name="connsiteX14" fmla="*/ 0 w 10561638"/>
              <a:gd name="connsiteY14" fmla="*/ 2296583 h 4251330"/>
              <a:gd name="connsiteX15" fmla="*/ 0 w 10561638"/>
              <a:gd name="connsiteY15" fmla="*/ 2296583 h 4251330"/>
              <a:gd name="connsiteX16" fmla="*/ 0 w 10561638"/>
              <a:gd name="connsiteY16" fmla="*/ 0 h 4251330"/>
              <a:gd name="connsiteX0" fmla="*/ 0 w 10561638"/>
              <a:gd name="connsiteY0" fmla="*/ 0 h 4251330"/>
              <a:gd name="connsiteX1" fmla="*/ 1760273 w 10561638"/>
              <a:gd name="connsiteY1" fmla="*/ 0 h 4251330"/>
              <a:gd name="connsiteX2" fmla="*/ 1760273 w 10561638"/>
              <a:gd name="connsiteY2" fmla="*/ 0 h 4251330"/>
              <a:gd name="connsiteX3" fmla="*/ 4400683 w 10561638"/>
              <a:gd name="connsiteY3" fmla="*/ 0 h 4251330"/>
              <a:gd name="connsiteX4" fmla="*/ 10561638 w 10561638"/>
              <a:gd name="connsiteY4" fmla="*/ 0 h 4251330"/>
              <a:gd name="connsiteX5" fmla="*/ 10561638 w 10561638"/>
              <a:gd name="connsiteY5" fmla="*/ 2296583 h 4251330"/>
              <a:gd name="connsiteX6" fmla="*/ 10561638 w 10561638"/>
              <a:gd name="connsiteY6" fmla="*/ 2296583 h 4251330"/>
              <a:gd name="connsiteX7" fmla="*/ 10561638 w 10561638"/>
              <a:gd name="connsiteY7" fmla="*/ 3280833 h 4251330"/>
              <a:gd name="connsiteX8" fmla="*/ 10561638 w 10561638"/>
              <a:gd name="connsiteY8" fmla="*/ 3937000 h 4251330"/>
              <a:gd name="connsiteX9" fmla="*/ 2343283 w 10561638"/>
              <a:gd name="connsiteY9" fmla="*/ 3962400 h 4251330"/>
              <a:gd name="connsiteX10" fmla="*/ 2077263 w 10561638"/>
              <a:gd name="connsiteY10" fmla="*/ 4251330 h 4251330"/>
              <a:gd name="connsiteX11" fmla="*/ 1760273 w 10561638"/>
              <a:gd name="connsiteY11" fmla="*/ 3937000 h 4251330"/>
              <a:gd name="connsiteX12" fmla="*/ 0 w 10561638"/>
              <a:gd name="connsiteY12" fmla="*/ 3937000 h 4251330"/>
              <a:gd name="connsiteX13" fmla="*/ 0 w 10561638"/>
              <a:gd name="connsiteY13" fmla="*/ 3280833 h 4251330"/>
              <a:gd name="connsiteX14" fmla="*/ 0 w 10561638"/>
              <a:gd name="connsiteY14" fmla="*/ 2296583 h 4251330"/>
              <a:gd name="connsiteX15" fmla="*/ 0 w 10561638"/>
              <a:gd name="connsiteY15" fmla="*/ 2296583 h 4251330"/>
              <a:gd name="connsiteX16" fmla="*/ 0 w 10561638"/>
              <a:gd name="connsiteY16" fmla="*/ 0 h 4251330"/>
              <a:gd name="connsiteX0" fmla="*/ 0 w 10561638"/>
              <a:gd name="connsiteY0" fmla="*/ 0 h 4251330"/>
              <a:gd name="connsiteX1" fmla="*/ 1760273 w 10561638"/>
              <a:gd name="connsiteY1" fmla="*/ 0 h 4251330"/>
              <a:gd name="connsiteX2" fmla="*/ 1760273 w 10561638"/>
              <a:gd name="connsiteY2" fmla="*/ 0 h 4251330"/>
              <a:gd name="connsiteX3" fmla="*/ 4400683 w 10561638"/>
              <a:gd name="connsiteY3" fmla="*/ 0 h 4251330"/>
              <a:gd name="connsiteX4" fmla="*/ 10561638 w 10561638"/>
              <a:gd name="connsiteY4" fmla="*/ 0 h 4251330"/>
              <a:gd name="connsiteX5" fmla="*/ 10561638 w 10561638"/>
              <a:gd name="connsiteY5" fmla="*/ 2296583 h 4251330"/>
              <a:gd name="connsiteX6" fmla="*/ 10561638 w 10561638"/>
              <a:gd name="connsiteY6" fmla="*/ 2296583 h 4251330"/>
              <a:gd name="connsiteX7" fmla="*/ 10561638 w 10561638"/>
              <a:gd name="connsiteY7" fmla="*/ 3280833 h 4251330"/>
              <a:gd name="connsiteX8" fmla="*/ 10561638 w 10561638"/>
              <a:gd name="connsiteY8" fmla="*/ 3937000 h 4251330"/>
              <a:gd name="connsiteX9" fmla="*/ 2343283 w 10561638"/>
              <a:gd name="connsiteY9" fmla="*/ 3924300 h 4251330"/>
              <a:gd name="connsiteX10" fmla="*/ 2077263 w 10561638"/>
              <a:gd name="connsiteY10" fmla="*/ 4251330 h 4251330"/>
              <a:gd name="connsiteX11" fmla="*/ 1760273 w 10561638"/>
              <a:gd name="connsiteY11" fmla="*/ 3937000 h 4251330"/>
              <a:gd name="connsiteX12" fmla="*/ 0 w 10561638"/>
              <a:gd name="connsiteY12" fmla="*/ 3937000 h 4251330"/>
              <a:gd name="connsiteX13" fmla="*/ 0 w 10561638"/>
              <a:gd name="connsiteY13" fmla="*/ 3280833 h 4251330"/>
              <a:gd name="connsiteX14" fmla="*/ 0 w 10561638"/>
              <a:gd name="connsiteY14" fmla="*/ 2296583 h 4251330"/>
              <a:gd name="connsiteX15" fmla="*/ 0 w 10561638"/>
              <a:gd name="connsiteY15" fmla="*/ 2296583 h 4251330"/>
              <a:gd name="connsiteX16" fmla="*/ 0 w 10561638"/>
              <a:gd name="connsiteY16" fmla="*/ 0 h 4251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561638" h="4251330">
                <a:moveTo>
                  <a:pt x="0" y="0"/>
                </a:moveTo>
                <a:lnTo>
                  <a:pt x="1760273" y="0"/>
                </a:lnTo>
                <a:lnTo>
                  <a:pt x="1760273" y="0"/>
                </a:lnTo>
                <a:lnTo>
                  <a:pt x="4400683" y="0"/>
                </a:lnTo>
                <a:lnTo>
                  <a:pt x="10561638" y="0"/>
                </a:lnTo>
                <a:lnTo>
                  <a:pt x="10561638" y="2296583"/>
                </a:lnTo>
                <a:lnTo>
                  <a:pt x="10561638" y="2296583"/>
                </a:lnTo>
                <a:lnTo>
                  <a:pt x="10561638" y="3280833"/>
                </a:lnTo>
                <a:lnTo>
                  <a:pt x="10561638" y="3937000"/>
                </a:lnTo>
                <a:lnTo>
                  <a:pt x="2343283" y="3924300"/>
                </a:lnTo>
                <a:lnTo>
                  <a:pt x="2077263" y="4251330"/>
                </a:lnTo>
                <a:lnTo>
                  <a:pt x="1760273" y="3937000"/>
                </a:lnTo>
                <a:lnTo>
                  <a:pt x="0" y="3937000"/>
                </a:lnTo>
                <a:lnTo>
                  <a:pt x="0" y="3280833"/>
                </a:lnTo>
                <a:lnTo>
                  <a:pt x="0" y="2296583"/>
                </a:lnTo>
                <a:lnTo>
                  <a:pt x="0" y="2296583"/>
                </a:lnTo>
                <a:lnTo>
                  <a:pt x="0" y="0"/>
                </a:lnTo>
                <a:close/>
              </a:path>
            </a:pathLst>
          </a:custGeom>
          <a:blipFill>
            <a:blip r:embed="rId2">
              <a:duotone>
                <a:schemeClr val="accent1">
                  <a:tint val="98000"/>
                  <a:lumMod val="102000"/>
                </a:schemeClr>
                <a:schemeClr val="accent1">
                  <a:shade val="98000"/>
                  <a:lumMod val="98000"/>
                </a:schemeClr>
              </a:duotone>
            </a:blip>
            <a:tile tx="0" ty="0" sx="100000" sy="100000" flip="none" algn="tl"/>
          </a:blipFill>
          <a:effectLst>
            <a:innerShdw blurRad="63500" dist="50800" dir="5400000">
              <a:prstClr val="black">
                <a:alpha val="50000"/>
              </a:prstClr>
            </a:innerShdw>
          </a:effectLst>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2">
            <a:extLst>
              <a:ext uri="{FF2B5EF4-FFF2-40B4-BE49-F238E27FC236}">
                <a16:creationId xmlns:a16="http://schemas.microsoft.com/office/drawing/2014/main" id="{F1FE71A4-2AD7-44A1-9075-3AB1A226C1C2}"/>
              </a:ext>
            </a:extLst>
          </p:cNvPr>
          <p:cNvSpPr>
            <a:spLocks noGrp="1"/>
          </p:cNvSpPr>
          <p:nvPr>
            <p:ph type="dt" sz="half" idx="15"/>
          </p:nvPr>
        </p:nvSpPr>
        <p:spPr/>
        <p:txBody>
          <a:bodyPr/>
          <a:lstStyle/>
          <a:p>
            <a:fld id="{FB7F6C47-B260-4BB6-8230-7D14D5CDE026}" type="datetimeFigureOut">
              <a:rPr lang="en-US" noProof="0" smtClean="0"/>
              <a:t>5/28/26</a:t>
            </a:fld>
            <a:endParaRPr lang="en-US" noProof="0" dirty="0"/>
          </a:p>
        </p:txBody>
      </p:sp>
      <p:sp>
        <p:nvSpPr>
          <p:cNvPr id="4" name="Footer Placeholder 3">
            <a:extLst>
              <a:ext uri="{FF2B5EF4-FFF2-40B4-BE49-F238E27FC236}">
                <a16:creationId xmlns:a16="http://schemas.microsoft.com/office/drawing/2014/main" id="{0F5F74D3-28C0-4AA1-8508-75D32DA3C2A0}"/>
              </a:ext>
            </a:extLst>
          </p:cNvPr>
          <p:cNvSpPr>
            <a:spLocks noGrp="1"/>
          </p:cNvSpPr>
          <p:nvPr>
            <p:ph type="ftr" sz="quarter" idx="16"/>
          </p:nvPr>
        </p:nvSpPr>
        <p:spPr/>
        <p:txBody>
          <a:bodyPr/>
          <a:lstStyle/>
          <a:p>
            <a:r>
              <a:rPr lang="en-US" noProof="0" dirty="0"/>
              <a:t>Add a footer</a:t>
            </a:r>
          </a:p>
        </p:txBody>
      </p:sp>
      <p:sp>
        <p:nvSpPr>
          <p:cNvPr id="8" name="Slide Number Placeholder 7">
            <a:extLst>
              <a:ext uri="{FF2B5EF4-FFF2-40B4-BE49-F238E27FC236}">
                <a16:creationId xmlns:a16="http://schemas.microsoft.com/office/drawing/2014/main" id="{77D83112-B341-46D2-8B30-46DBC3DAE35A}"/>
              </a:ext>
            </a:extLst>
          </p:cNvPr>
          <p:cNvSpPr>
            <a:spLocks noGrp="1"/>
          </p:cNvSpPr>
          <p:nvPr>
            <p:ph type="sldNum" sz="quarter" idx="17"/>
          </p:nvPr>
        </p:nvSpPr>
        <p:spPr/>
        <p:txBody>
          <a:bodyPr/>
          <a:lstStyle/>
          <a:p>
            <a:fld id="{A4942799-31AF-4FF8-9D79-C1A3E01FB207}" type="slidenum">
              <a:rPr lang="en-US" noProof="0" smtClean="0"/>
              <a:t>‹#›</a:t>
            </a:fld>
            <a:endParaRPr lang="en-US" noProof="0" dirty="0"/>
          </a:p>
        </p:txBody>
      </p:sp>
    </p:spTree>
    <p:extLst>
      <p:ext uri="{BB962C8B-B14F-4D97-AF65-F5344CB8AC3E}">
        <p14:creationId xmlns:p14="http://schemas.microsoft.com/office/powerpoint/2010/main" val="23311174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B7F6C47-B260-4BB6-8230-7D14D5CDE026}" type="datetimeFigureOut">
              <a:rPr lang="en-US" noProof="0" smtClean="0"/>
              <a:t>5/28/26</a:t>
            </a:fld>
            <a:endParaRPr lang="en-US" noProof="0" dirty="0"/>
          </a:p>
        </p:txBody>
      </p:sp>
      <p:sp>
        <p:nvSpPr>
          <p:cNvPr id="5" name="Footer Placeholder 4"/>
          <p:cNvSpPr>
            <a:spLocks noGrp="1"/>
          </p:cNvSpPr>
          <p:nvPr>
            <p:ph type="ftr" sz="quarter" idx="11"/>
          </p:nvPr>
        </p:nvSpPr>
        <p:spPr/>
        <p:txBody>
          <a:bodyPr/>
          <a:lstStyle/>
          <a:p>
            <a:r>
              <a:rPr lang="en-US" noProof="0"/>
              <a:t>Add a footer</a:t>
            </a:r>
            <a:endParaRPr lang="en-US" noProof="0" dirty="0"/>
          </a:p>
        </p:txBody>
      </p:sp>
      <p:sp>
        <p:nvSpPr>
          <p:cNvPr id="6" name="Slide Number Placeholder 5"/>
          <p:cNvSpPr>
            <a:spLocks noGrp="1"/>
          </p:cNvSpPr>
          <p:nvPr>
            <p:ph type="sldNum" sz="quarter" idx="12"/>
          </p:nvPr>
        </p:nvSpPr>
        <p:spPr/>
        <p:txBody>
          <a:bodyPr/>
          <a:lstStyle/>
          <a:p>
            <a:fld id="{A4942799-31AF-4FF8-9D79-C1A3E01FB207}" type="slidenum">
              <a:rPr lang="en-US" noProof="0" smtClean="0"/>
              <a:t>‹#›</a:t>
            </a:fld>
            <a:endParaRPr lang="en-US" noProof="0" dirty="0"/>
          </a:p>
        </p:txBody>
      </p:sp>
    </p:spTree>
    <p:extLst>
      <p:ext uri="{BB962C8B-B14F-4D97-AF65-F5344CB8AC3E}">
        <p14:creationId xmlns:p14="http://schemas.microsoft.com/office/powerpoint/2010/main" val="2755743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04672" y="320040"/>
            <a:ext cx="3657600" cy="320040"/>
          </a:xfrm>
        </p:spPr>
        <p:txBody>
          <a:bodyPr/>
          <a:lstStyle/>
          <a:p>
            <a:fld id="{FB7F6C47-B260-4BB6-8230-7D14D5CDE026}" type="datetimeFigureOut">
              <a:rPr lang="en-US" noProof="0" smtClean="0"/>
              <a:t>5/28/26</a:t>
            </a:fld>
            <a:endParaRPr lang="en-US" noProof="0"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r>
              <a:rPr lang="en-US" noProof="0"/>
              <a:t>Add a footer</a:t>
            </a:r>
            <a:endParaRPr lang="en-US" noProof="0" dirty="0"/>
          </a:p>
        </p:txBody>
      </p:sp>
      <p:sp>
        <p:nvSpPr>
          <p:cNvPr id="6" name="Slide Number Placeholder 5"/>
          <p:cNvSpPr>
            <a:spLocks noGrp="1"/>
          </p:cNvSpPr>
          <p:nvPr>
            <p:ph type="sldNum" sz="quarter" idx="12"/>
          </p:nvPr>
        </p:nvSpPr>
        <p:spPr>
          <a:xfrm>
            <a:off x="10469880" y="320040"/>
            <a:ext cx="914400" cy="320040"/>
          </a:xfrm>
        </p:spPr>
        <p:txBody>
          <a:bodyPr/>
          <a:lstStyle/>
          <a:p>
            <a:fld id="{A4942799-31AF-4FF8-9D79-C1A3E01FB207}" type="slidenum">
              <a:rPr lang="en-US" noProof="0" smtClean="0"/>
              <a:t>‹#›</a:t>
            </a:fld>
            <a:endParaRPr lang="en-US" noProof="0" dirty="0"/>
          </a:p>
        </p:txBody>
      </p:sp>
    </p:spTree>
    <p:extLst>
      <p:ext uri="{BB962C8B-B14F-4D97-AF65-F5344CB8AC3E}">
        <p14:creationId xmlns:p14="http://schemas.microsoft.com/office/powerpoint/2010/main" val="20411244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804672" y="320040"/>
            <a:ext cx="3657600" cy="320040"/>
          </a:xfrm>
        </p:spPr>
        <p:txBody>
          <a:bodyPr/>
          <a:lstStyle/>
          <a:p>
            <a:fld id="{FB7F6C47-B260-4BB6-8230-7D14D5CDE026}" type="datetimeFigureOut">
              <a:rPr lang="en-US" noProof="0" smtClean="0"/>
              <a:t>5/28/26</a:t>
            </a:fld>
            <a:endParaRPr lang="en-US" noProof="0" dirty="0"/>
          </a:p>
        </p:txBody>
      </p:sp>
      <p:sp>
        <p:nvSpPr>
          <p:cNvPr id="6" name="Footer Placeholder 5"/>
          <p:cNvSpPr>
            <a:spLocks noGrp="1"/>
          </p:cNvSpPr>
          <p:nvPr>
            <p:ph type="ftr" sz="quarter" idx="11"/>
          </p:nvPr>
        </p:nvSpPr>
        <p:spPr>
          <a:xfrm>
            <a:off x="804672" y="6227064"/>
            <a:ext cx="10588752" cy="320040"/>
          </a:xfrm>
        </p:spPr>
        <p:txBody>
          <a:bodyPr/>
          <a:lstStyle/>
          <a:p>
            <a:r>
              <a:rPr lang="en-US" noProof="0"/>
              <a:t>Add a footer</a:t>
            </a:r>
            <a:endParaRPr lang="en-US" noProof="0" dirty="0"/>
          </a:p>
        </p:txBody>
      </p:sp>
      <p:sp>
        <p:nvSpPr>
          <p:cNvPr id="7" name="Slide Number Placeholder 6"/>
          <p:cNvSpPr>
            <a:spLocks noGrp="1"/>
          </p:cNvSpPr>
          <p:nvPr>
            <p:ph type="sldNum" sz="quarter" idx="12"/>
          </p:nvPr>
        </p:nvSpPr>
        <p:spPr>
          <a:xfrm>
            <a:off x="10469880" y="320040"/>
            <a:ext cx="914400" cy="320040"/>
          </a:xfrm>
        </p:spPr>
        <p:txBody>
          <a:bodyPr/>
          <a:lstStyle/>
          <a:p>
            <a:fld id="{A4942799-31AF-4FF8-9D79-C1A3E01FB207}" type="slidenum">
              <a:rPr lang="en-US" noProof="0" smtClean="0"/>
              <a:t>‹#›</a:t>
            </a:fld>
            <a:endParaRPr lang="en-US" noProof="0" dirty="0"/>
          </a:p>
        </p:txBody>
      </p:sp>
    </p:spTree>
    <p:extLst>
      <p:ext uri="{BB962C8B-B14F-4D97-AF65-F5344CB8AC3E}">
        <p14:creationId xmlns:p14="http://schemas.microsoft.com/office/powerpoint/2010/main" val="971765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5125305" y="1488985"/>
            <a:ext cx="6264350" cy="169685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118447" y="4351687"/>
            <a:ext cx="6265588" cy="17040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804672" y="320040"/>
            <a:ext cx="3657600" cy="320040"/>
          </a:xfrm>
        </p:spPr>
        <p:txBody>
          <a:bodyPr/>
          <a:lstStyle/>
          <a:p>
            <a:fld id="{FB7F6C47-B260-4BB6-8230-7D14D5CDE026}" type="datetimeFigureOut">
              <a:rPr lang="en-US" noProof="0" smtClean="0"/>
              <a:t>5/28/26</a:t>
            </a:fld>
            <a:endParaRPr lang="en-US" noProof="0" dirty="0"/>
          </a:p>
        </p:txBody>
      </p:sp>
      <p:sp>
        <p:nvSpPr>
          <p:cNvPr id="8" name="Footer Placeholder 7"/>
          <p:cNvSpPr>
            <a:spLocks noGrp="1"/>
          </p:cNvSpPr>
          <p:nvPr>
            <p:ph type="ftr" sz="quarter" idx="11"/>
          </p:nvPr>
        </p:nvSpPr>
        <p:spPr>
          <a:xfrm>
            <a:off x="804672" y="6227064"/>
            <a:ext cx="10588752" cy="320040"/>
          </a:xfrm>
        </p:spPr>
        <p:txBody>
          <a:bodyPr/>
          <a:lstStyle/>
          <a:p>
            <a:r>
              <a:rPr lang="en-US" noProof="0"/>
              <a:t>Add a footer</a:t>
            </a:r>
            <a:endParaRPr lang="en-US" noProof="0" dirty="0"/>
          </a:p>
        </p:txBody>
      </p:sp>
      <p:sp>
        <p:nvSpPr>
          <p:cNvPr id="9" name="Slide Number Placeholder 8"/>
          <p:cNvSpPr>
            <a:spLocks noGrp="1"/>
          </p:cNvSpPr>
          <p:nvPr>
            <p:ph type="sldNum" sz="quarter" idx="12"/>
          </p:nvPr>
        </p:nvSpPr>
        <p:spPr>
          <a:xfrm>
            <a:off x="10469880" y="320040"/>
            <a:ext cx="914400" cy="320040"/>
          </a:xfrm>
        </p:spPr>
        <p:txBody>
          <a:bodyPr/>
          <a:lstStyle/>
          <a:p>
            <a:fld id="{A4942799-31AF-4FF8-9D79-C1A3E01FB207}" type="slidenum">
              <a:rPr lang="en-US" noProof="0" smtClean="0"/>
              <a:t>‹#›</a:t>
            </a:fld>
            <a:endParaRPr lang="en-US" noProof="0" dirty="0"/>
          </a:p>
        </p:txBody>
      </p:sp>
    </p:spTree>
    <p:extLst>
      <p:ext uri="{BB962C8B-B14F-4D97-AF65-F5344CB8AC3E}">
        <p14:creationId xmlns:p14="http://schemas.microsoft.com/office/powerpoint/2010/main" val="32451334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B7F6C47-B260-4BB6-8230-7D14D5CDE026}" type="datetimeFigureOut">
              <a:rPr lang="en-US" noProof="0" smtClean="0"/>
              <a:t>5/28/26</a:t>
            </a:fld>
            <a:endParaRPr lang="en-US" noProof="0" dirty="0"/>
          </a:p>
        </p:txBody>
      </p:sp>
      <p:sp>
        <p:nvSpPr>
          <p:cNvPr id="4" name="Footer Placeholder 3"/>
          <p:cNvSpPr>
            <a:spLocks noGrp="1"/>
          </p:cNvSpPr>
          <p:nvPr>
            <p:ph type="ftr" sz="quarter" idx="11"/>
          </p:nvPr>
        </p:nvSpPr>
        <p:spPr/>
        <p:txBody>
          <a:bodyPr/>
          <a:lstStyle/>
          <a:p>
            <a:r>
              <a:rPr lang="en-US" noProof="0"/>
              <a:t>Add a footer</a:t>
            </a:r>
            <a:endParaRPr lang="en-US" noProof="0" dirty="0"/>
          </a:p>
        </p:txBody>
      </p:sp>
      <p:sp>
        <p:nvSpPr>
          <p:cNvPr id="5" name="Slide Number Placeholder 4"/>
          <p:cNvSpPr>
            <a:spLocks noGrp="1"/>
          </p:cNvSpPr>
          <p:nvPr>
            <p:ph type="sldNum" sz="quarter" idx="12"/>
          </p:nvPr>
        </p:nvSpPr>
        <p:spPr/>
        <p:txBody>
          <a:bodyPr/>
          <a:lstStyle/>
          <a:p>
            <a:fld id="{A4942799-31AF-4FF8-9D79-C1A3E01FB207}" type="slidenum">
              <a:rPr lang="en-US" noProof="0" smtClean="0"/>
              <a:t>‹#›</a:t>
            </a:fld>
            <a:endParaRPr lang="en-US" noProof="0" dirty="0"/>
          </a:p>
        </p:txBody>
      </p:sp>
    </p:spTree>
    <p:extLst>
      <p:ext uri="{BB962C8B-B14F-4D97-AF65-F5344CB8AC3E}">
        <p14:creationId xmlns:p14="http://schemas.microsoft.com/office/powerpoint/2010/main" val="2262132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FB7F6C47-B260-4BB6-8230-7D14D5CDE026}" type="datetimeFigureOut">
              <a:rPr lang="en-US" noProof="0" smtClean="0"/>
              <a:t>5/28/26</a:t>
            </a:fld>
            <a:endParaRPr lang="en-US" noProof="0" dirty="0"/>
          </a:p>
        </p:txBody>
      </p:sp>
      <p:sp>
        <p:nvSpPr>
          <p:cNvPr id="3" name="Footer Placeholder 2"/>
          <p:cNvSpPr>
            <a:spLocks noGrp="1"/>
          </p:cNvSpPr>
          <p:nvPr>
            <p:ph type="ftr" sz="quarter" idx="11"/>
          </p:nvPr>
        </p:nvSpPr>
        <p:spPr>
          <a:xfrm>
            <a:off x="804672" y="6227064"/>
            <a:ext cx="10588752" cy="320040"/>
          </a:xfrm>
        </p:spPr>
        <p:txBody>
          <a:bodyPr/>
          <a:lstStyle/>
          <a:p>
            <a:r>
              <a:rPr lang="en-US" noProof="0"/>
              <a:t>Add a footer</a:t>
            </a:r>
            <a:endParaRPr lang="en-US" noProof="0" dirty="0"/>
          </a:p>
        </p:txBody>
      </p:sp>
      <p:sp>
        <p:nvSpPr>
          <p:cNvPr id="4" name="Slide Number Placeholder 3"/>
          <p:cNvSpPr>
            <a:spLocks noGrp="1"/>
          </p:cNvSpPr>
          <p:nvPr>
            <p:ph type="sldNum" sz="quarter" idx="12"/>
          </p:nvPr>
        </p:nvSpPr>
        <p:spPr>
          <a:xfrm>
            <a:off x="10469880" y="320040"/>
            <a:ext cx="914400" cy="320040"/>
          </a:xfrm>
        </p:spPr>
        <p:txBody>
          <a:bodyPr/>
          <a:lstStyle/>
          <a:p>
            <a:fld id="{A4942799-31AF-4FF8-9D79-C1A3E01FB207}" type="slidenum">
              <a:rPr lang="en-US" noProof="0" smtClean="0"/>
              <a:t>‹#›</a:t>
            </a:fld>
            <a:endParaRPr lang="en-US" noProof="0" dirty="0"/>
          </a:p>
        </p:txBody>
      </p:sp>
    </p:spTree>
    <p:extLst>
      <p:ext uri="{BB962C8B-B14F-4D97-AF65-F5344CB8AC3E}">
        <p14:creationId xmlns:p14="http://schemas.microsoft.com/office/powerpoint/2010/main" val="5920032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B7F6C47-B260-4BB6-8230-7D14D5CDE026}" type="datetimeFigureOut">
              <a:rPr lang="en-US" noProof="0" smtClean="0"/>
              <a:t>5/28/26</a:t>
            </a:fld>
            <a:endParaRPr lang="en-US" noProof="0" dirty="0"/>
          </a:p>
        </p:txBody>
      </p:sp>
      <p:sp>
        <p:nvSpPr>
          <p:cNvPr id="6" name="Footer Placeholder 5"/>
          <p:cNvSpPr>
            <a:spLocks noGrp="1"/>
          </p:cNvSpPr>
          <p:nvPr>
            <p:ph type="ftr" sz="quarter" idx="11"/>
          </p:nvPr>
        </p:nvSpPr>
        <p:spPr/>
        <p:txBody>
          <a:bodyPr/>
          <a:lstStyle/>
          <a:p>
            <a:r>
              <a:rPr lang="en-US" noProof="0"/>
              <a:t>Add a footer</a:t>
            </a:r>
            <a:endParaRPr lang="en-US" noProof="0" dirty="0"/>
          </a:p>
        </p:txBody>
      </p:sp>
      <p:sp>
        <p:nvSpPr>
          <p:cNvPr id="7" name="Slide Number Placeholder 6"/>
          <p:cNvSpPr>
            <a:spLocks noGrp="1"/>
          </p:cNvSpPr>
          <p:nvPr>
            <p:ph type="sldNum" sz="quarter" idx="12"/>
          </p:nvPr>
        </p:nvSpPr>
        <p:spPr/>
        <p:txBody>
          <a:bodyPr/>
          <a:lstStyle/>
          <a:p>
            <a:fld id="{A4942799-31AF-4FF8-9D79-C1A3E01FB207}" type="slidenum">
              <a:rPr lang="en-US" noProof="0" smtClean="0"/>
              <a:t>‹#›</a:t>
            </a:fld>
            <a:endParaRPr lang="en-US" noProof="0" dirty="0"/>
          </a:p>
        </p:txBody>
      </p:sp>
    </p:spTree>
    <p:extLst>
      <p:ext uri="{BB962C8B-B14F-4D97-AF65-F5344CB8AC3E}">
        <p14:creationId xmlns:p14="http://schemas.microsoft.com/office/powerpoint/2010/main" val="792594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04672" y="320040"/>
            <a:ext cx="3657600" cy="320040"/>
          </a:xfrm>
        </p:spPr>
        <p:txBody>
          <a:bodyPr/>
          <a:lstStyle/>
          <a:p>
            <a:fld id="{FB7F6C47-B260-4BB6-8230-7D14D5CDE026}" type="datetimeFigureOut">
              <a:rPr lang="en-US" noProof="0" smtClean="0"/>
              <a:t>5/28/26</a:t>
            </a:fld>
            <a:endParaRPr lang="en-US" noProof="0" dirty="0"/>
          </a:p>
        </p:txBody>
      </p:sp>
      <p:sp>
        <p:nvSpPr>
          <p:cNvPr id="6" name="Footer Placeholder 5"/>
          <p:cNvSpPr>
            <a:spLocks noGrp="1"/>
          </p:cNvSpPr>
          <p:nvPr>
            <p:ph type="ftr" sz="quarter" idx="11"/>
          </p:nvPr>
        </p:nvSpPr>
        <p:spPr>
          <a:xfrm>
            <a:off x="804672" y="6227064"/>
            <a:ext cx="5942203" cy="320040"/>
          </a:xfrm>
        </p:spPr>
        <p:txBody>
          <a:bodyPr/>
          <a:lstStyle/>
          <a:p>
            <a:r>
              <a:rPr lang="en-US" noProof="0"/>
              <a:t>Add a footer</a:t>
            </a:r>
            <a:endParaRPr lang="en-US" noProof="0" dirty="0"/>
          </a:p>
        </p:txBody>
      </p:sp>
      <p:sp>
        <p:nvSpPr>
          <p:cNvPr id="7" name="Slide Number Placeholder 6"/>
          <p:cNvSpPr>
            <a:spLocks noGrp="1"/>
          </p:cNvSpPr>
          <p:nvPr>
            <p:ph type="sldNum" sz="quarter" idx="12"/>
          </p:nvPr>
        </p:nvSpPr>
        <p:spPr>
          <a:xfrm>
            <a:off x="5828377" y="320040"/>
            <a:ext cx="914400" cy="320040"/>
          </a:xfrm>
        </p:spPr>
        <p:txBody>
          <a:bodyPr/>
          <a:lstStyle/>
          <a:p>
            <a:fld id="{A4942799-31AF-4FF8-9D79-C1A3E01FB207}" type="slidenum">
              <a:rPr lang="en-US" noProof="0" smtClean="0"/>
              <a:t>‹#›</a:t>
            </a:fld>
            <a:endParaRPr lang="en-US" noProof="0" dirty="0"/>
          </a:p>
        </p:txBody>
      </p:sp>
    </p:spTree>
    <p:extLst>
      <p:ext uri="{BB962C8B-B14F-4D97-AF65-F5344CB8AC3E}">
        <p14:creationId xmlns:p14="http://schemas.microsoft.com/office/powerpoint/2010/main" val="28048417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FB7F6C47-B260-4BB6-8230-7D14D5CDE026}" type="datetimeFigureOut">
              <a:rPr lang="en-US" noProof="0" smtClean="0"/>
              <a:t>5/28/26</a:t>
            </a:fld>
            <a:endParaRPr lang="en-US" noProof="0"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r>
              <a:rPr lang="en-US" noProof="0"/>
              <a:t>Add a footer</a:t>
            </a:r>
            <a:endParaRPr lang="en-US" noProof="0"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A4942799-31AF-4FF8-9D79-C1A3E01FB207}" type="slidenum">
              <a:rPr lang="en-US" noProof="0" smtClean="0"/>
              <a:t>‹#›</a:t>
            </a:fld>
            <a:endParaRPr lang="en-US" noProof="0" dirty="0"/>
          </a:p>
        </p:txBody>
      </p:sp>
    </p:spTree>
    <p:extLst>
      <p:ext uri="{BB962C8B-B14F-4D97-AF65-F5344CB8AC3E}">
        <p14:creationId xmlns:p14="http://schemas.microsoft.com/office/powerpoint/2010/main" val="3633886261"/>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 id="2147483703" r:id="rId12"/>
    <p:sldLayoutId id="2147483704" r:id="rId13"/>
    <p:sldLayoutId id="2147483676" r:id="rId14"/>
    <p:sldLayoutId id="2147483681" r:id="rId15"/>
    <p:sldLayoutId id="2147483682" r:id="rId16"/>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D37BC-7D91-4F83-845D-70080D7DD6FC}"/>
              </a:ext>
            </a:extLst>
          </p:cNvPr>
          <p:cNvSpPr>
            <a:spLocks noGrp="1"/>
          </p:cNvSpPr>
          <p:nvPr>
            <p:ph type="ctrTitle"/>
          </p:nvPr>
        </p:nvSpPr>
        <p:spPr bwMode="black">
          <a:xfrm>
            <a:off x="1753865" y="2096655"/>
            <a:ext cx="8679915" cy="2687781"/>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fontScale="90000"/>
          </a:bodyPr>
          <a:lstStyle/>
          <a:p>
            <a:r>
              <a:rPr lang="en-US" sz="6700" b="1" dirty="0">
                <a:solidFill>
                  <a:schemeClr val="tx1"/>
                </a:solidFill>
                <a:latin typeface="Maiandra GD"/>
              </a:rPr>
              <a:t>Annual Title I Parent  Meeting</a:t>
            </a:r>
            <a:br>
              <a:rPr lang="en-US" sz="6700" b="1" dirty="0">
                <a:latin typeface="Maiandra GD" panose="020E0502030308020204" pitchFamily="34" charset="0"/>
              </a:rPr>
            </a:br>
            <a:r>
              <a:rPr lang="en-US" sz="4000" b="1" dirty="0">
                <a:solidFill>
                  <a:schemeClr val="tx1"/>
                </a:solidFill>
                <a:latin typeface="Maiandra GD"/>
              </a:rPr>
              <a:t>August 27, 2025 @ 8:15 a.m. &amp; 5:00 p.m. </a:t>
            </a:r>
            <a:br>
              <a:rPr lang="en-US" sz="4000" b="1" dirty="0">
                <a:latin typeface="Maiandra GD" panose="020E0502030308020204" pitchFamily="34" charset="0"/>
              </a:rPr>
            </a:br>
            <a:endParaRPr lang="en-US" sz="4000" b="1" dirty="0">
              <a:solidFill>
                <a:schemeClr val="tx1"/>
              </a:solidFill>
              <a:latin typeface="Maiandra GD"/>
            </a:endParaRPr>
          </a:p>
        </p:txBody>
      </p:sp>
      <p:sp>
        <p:nvSpPr>
          <p:cNvPr id="3" name="Subtitle 2">
            <a:extLst>
              <a:ext uri="{FF2B5EF4-FFF2-40B4-BE49-F238E27FC236}">
                <a16:creationId xmlns:a16="http://schemas.microsoft.com/office/drawing/2014/main" id="{59E5DACC-1D74-41AD-B036-C015472B948F}"/>
              </a:ext>
            </a:extLst>
          </p:cNvPr>
          <p:cNvSpPr>
            <a:spLocks noGrp="1"/>
          </p:cNvSpPr>
          <p:nvPr>
            <p:ph type="subTitle" idx="1"/>
          </p:nvPr>
        </p:nvSpPr>
        <p:spPr>
          <a:xfrm>
            <a:off x="91440" y="4911633"/>
            <a:ext cx="12004766" cy="1815737"/>
          </a:xfrm>
        </p:spPr>
        <p:txBody>
          <a:bodyPr>
            <a:normAutofit/>
          </a:bodyPr>
          <a:lstStyle/>
          <a:p>
            <a:r>
              <a:rPr lang="en-US" sz="2800" b="1" dirty="0" err="1">
                <a:solidFill>
                  <a:schemeClr val="tx1"/>
                </a:solidFill>
                <a:latin typeface="Maiandra GD" panose="020E0502030308020204" pitchFamily="34" charset="0"/>
              </a:rPr>
              <a:t>Berclair</a:t>
            </a:r>
            <a:r>
              <a:rPr lang="en-US" sz="2800" b="1" dirty="0">
                <a:solidFill>
                  <a:schemeClr val="tx1"/>
                </a:solidFill>
                <a:latin typeface="Maiandra GD" panose="020E0502030308020204" pitchFamily="34" charset="0"/>
              </a:rPr>
              <a:t> Elementary School</a:t>
            </a:r>
          </a:p>
          <a:p>
            <a:r>
              <a:rPr lang="en-US" sz="2000" b="1" dirty="0">
                <a:solidFill>
                  <a:schemeClr val="tx1"/>
                </a:solidFill>
                <a:latin typeface="Maiandra GD" panose="020E0502030308020204" pitchFamily="34" charset="0"/>
              </a:rPr>
              <a:t>Clint Davis, Principal</a:t>
            </a:r>
          </a:p>
          <a:p>
            <a:r>
              <a:rPr lang="en-US" sz="2000" b="1" dirty="0">
                <a:solidFill>
                  <a:schemeClr val="tx1"/>
                </a:solidFill>
                <a:latin typeface="Maiandra GD" panose="020E0502030308020204" pitchFamily="34" charset="0"/>
              </a:rPr>
              <a:t>Tabitha Arnold, PLC Coach</a:t>
            </a:r>
          </a:p>
        </p:txBody>
      </p:sp>
    </p:spTree>
    <p:extLst>
      <p:ext uri="{BB962C8B-B14F-4D97-AF65-F5344CB8AC3E}">
        <p14:creationId xmlns:p14="http://schemas.microsoft.com/office/powerpoint/2010/main" val="16139758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0" y="26969"/>
            <a:ext cx="6004585" cy="1139895"/>
          </a:xfrm>
        </p:spPr>
        <p:txBody>
          <a:bodyPr/>
          <a:lstStyle/>
          <a:p>
            <a:pPr algn="ctr"/>
            <a:r>
              <a:rPr lang="en-US" b="1" dirty="0">
                <a:latin typeface="Maiandra GD" panose="020E0502030308020204" pitchFamily="34" charset="0"/>
              </a:rPr>
              <a:t>School/Parent Compact</a:t>
            </a:r>
          </a:p>
        </p:txBody>
      </p:sp>
      <p:sp>
        <p:nvSpPr>
          <p:cNvPr id="4" name="Content Placeholder 3"/>
          <p:cNvSpPr>
            <a:spLocks noGrp="1"/>
          </p:cNvSpPr>
          <p:nvPr>
            <p:ph sz="half" idx="1"/>
          </p:nvPr>
        </p:nvSpPr>
        <p:spPr>
          <a:xfrm>
            <a:off x="0" y="1770743"/>
            <a:ext cx="6004585" cy="5087257"/>
          </a:xfrm>
          <a:ln>
            <a:noFill/>
          </a:ln>
        </p:spPr>
        <p:txBody>
          <a:bodyPr>
            <a:normAutofit fontScale="40000" lnSpcReduction="20000"/>
          </a:bodyPr>
          <a:lstStyle/>
          <a:p>
            <a:pPr marL="0" indent="0">
              <a:buNone/>
            </a:pPr>
            <a:r>
              <a:rPr lang="en-US" sz="4500" b="1" dirty="0">
                <a:latin typeface="Maiandra GD" panose="020E0502030308020204" pitchFamily="34" charset="0"/>
              </a:rPr>
              <a:t>Parent Responsibilities</a:t>
            </a:r>
          </a:p>
          <a:p>
            <a:pPr marL="0" indent="0">
              <a:buNone/>
            </a:pPr>
            <a:r>
              <a:rPr lang="en-US" sz="3600" dirty="0">
                <a:latin typeface="Maiandra GD" panose="020E0502030308020204" pitchFamily="34" charset="0"/>
              </a:rPr>
              <a:t>I will be responsible for supporting my child’s learning by striving to do the following:</a:t>
            </a:r>
          </a:p>
          <a:p>
            <a:pPr lvl="0"/>
            <a:r>
              <a:rPr lang="en-US" sz="3600" dirty="0">
                <a:latin typeface="Maiandra GD" panose="020E0502030308020204" pitchFamily="34" charset="0"/>
              </a:rPr>
              <a:t>See that my child is on-time and attends school daily, properly dressed, prepared to learn.</a:t>
            </a:r>
          </a:p>
          <a:p>
            <a:pPr lvl="0"/>
            <a:r>
              <a:rPr lang="en-US" sz="3600" dirty="0">
                <a:latin typeface="Maiandra GD" panose="020E0502030308020204" pitchFamily="34" charset="0"/>
              </a:rPr>
              <a:t>Work cooperatively with the school in its efforts to maintain appropriate discipline.</a:t>
            </a:r>
          </a:p>
          <a:p>
            <a:pPr lvl="0"/>
            <a:r>
              <a:rPr lang="en-US" sz="3600" dirty="0">
                <a:latin typeface="Maiandra GD" panose="020E0502030308020204" pitchFamily="34" charset="0"/>
              </a:rPr>
              <a:t>Communicate with the teacher frequently regarding my child’s progress and volunteer in the classroom/school.</a:t>
            </a:r>
          </a:p>
          <a:p>
            <a:pPr lvl="0"/>
            <a:r>
              <a:rPr lang="en-US" sz="3600" dirty="0">
                <a:latin typeface="Maiandra GD" panose="020E0502030308020204" pitchFamily="34" charset="0"/>
              </a:rPr>
              <a:t>Encourage my child’s efforts and make myself available to answer his/her questions.</a:t>
            </a:r>
          </a:p>
          <a:p>
            <a:pPr lvl="0"/>
            <a:r>
              <a:rPr lang="en-US" sz="3600" dirty="0">
                <a:latin typeface="Maiandra GD" panose="020E0502030308020204" pitchFamily="34" charset="0"/>
              </a:rPr>
              <a:t>Provide adequate nutrition, medical care, sleep, and positive use of extracurricular time.</a:t>
            </a:r>
          </a:p>
          <a:p>
            <a:pPr lvl="0"/>
            <a:r>
              <a:rPr lang="en-US" sz="3600" dirty="0">
                <a:latin typeface="Maiandra GD" panose="020E0502030308020204" pitchFamily="34" charset="0"/>
              </a:rPr>
              <a:t>Attend scheduled parent conferences and parent meetings to participate, as appropriate, in decisions related to my child’s education.</a:t>
            </a:r>
          </a:p>
          <a:p>
            <a:pPr lvl="0"/>
            <a:r>
              <a:rPr lang="en-US" sz="3600" dirty="0">
                <a:latin typeface="Maiandra GD" panose="020E0502030308020204" pitchFamily="34" charset="0"/>
              </a:rPr>
              <a:t>Acknowledge and respond to the progress reports, report cards, and notes from the teacher.</a:t>
            </a:r>
          </a:p>
          <a:p>
            <a:endParaRPr lang="en-US" dirty="0"/>
          </a:p>
        </p:txBody>
      </p:sp>
      <p:sp>
        <p:nvSpPr>
          <p:cNvPr id="6" name="Content Placeholder 5"/>
          <p:cNvSpPr>
            <a:spLocks noGrp="1"/>
          </p:cNvSpPr>
          <p:nvPr>
            <p:ph sz="quarter" idx="13"/>
          </p:nvPr>
        </p:nvSpPr>
        <p:spPr>
          <a:xfrm>
            <a:off x="6004585" y="26969"/>
            <a:ext cx="6187415" cy="6831031"/>
          </a:xfrm>
        </p:spPr>
        <p:txBody>
          <a:bodyPr>
            <a:noAutofit/>
          </a:bodyPr>
          <a:lstStyle/>
          <a:p>
            <a:pPr marL="0" indent="0">
              <a:buNone/>
            </a:pPr>
            <a:r>
              <a:rPr lang="en-US" sz="1800" b="1" dirty="0">
                <a:latin typeface="Maiandra GD" panose="020E0502030308020204" pitchFamily="34" charset="0"/>
              </a:rPr>
              <a:t>Student’s Responsibilities </a:t>
            </a:r>
          </a:p>
          <a:p>
            <a:pPr marL="0" indent="0">
              <a:buNone/>
            </a:pPr>
            <a:r>
              <a:rPr lang="en-US" sz="1600" dirty="0">
                <a:latin typeface="Maiandra GD" panose="020E0502030308020204" pitchFamily="34" charset="0"/>
              </a:rPr>
              <a:t>I will take responsibility for my learning by striving to do the following:</a:t>
            </a:r>
          </a:p>
          <a:p>
            <a:pPr lvl="0"/>
            <a:r>
              <a:rPr lang="en-US" sz="1600" dirty="0">
                <a:latin typeface="Maiandra GD" panose="020E0502030308020204" pitchFamily="34" charset="0"/>
              </a:rPr>
              <a:t>Come to school each day on-time, in uniform, prepared to learn.</a:t>
            </a:r>
          </a:p>
          <a:p>
            <a:pPr lvl="0"/>
            <a:r>
              <a:rPr lang="en-US" sz="1600" dirty="0">
                <a:latin typeface="Maiandra GD" panose="020E0502030308020204" pitchFamily="34" charset="0"/>
              </a:rPr>
              <a:t>Follow </a:t>
            </a:r>
            <a:r>
              <a:rPr lang="en-US" sz="1600" dirty="0" err="1">
                <a:latin typeface="Maiandra GD" panose="020E0502030308020204" pitchFamily="34" charset="0"/>
              </a:rPr>
              <a:t>Berclair</a:t>
            </a:r>
            <a:r>
              <a:rPr lang="en-US" sz="1600" dirty="0">
                <a:latin typeface="Maiandra GD" panose="020E0502030308020204" pitchFamily="34" charset="0"/>
              </a:rPr>
              <a:t> Elementary rules and adhere to Shelby County Schools’ Code of Conduct.</a:t>
            </a:r>
          </a:p>
          <a:p>
            <a:pPr lvl="0"/>
            <a:r>
              <a:rPr lang="en-US" sz="1600" dirty="0">
                <a:latin typeface="Maiandra GD" panose="020E0502030308020204" pitchFamily="34" charset="0"/>
              </a:rPr>
              <a:t>Be respectful and cooperative with teachers, staff, and students.</a:t>
            </a:r>
          </a:p>
          <a:p>
            <a:pPr lvl="0"/>
            <a:r>
              <a:rPr lang="en-US" sz="1600" dirty="0">
                <a:latin typeface="Maiandra GD" panose="020E0502030308020204" pitchFamily="34" charset="0"/>
              </a:rPr>
              <a:t>Work to the best of my ability during school and during my home study time.</a:t>
            </a:r>
          </a:p>
          <a:p>
            <a:pPr lvl="0"/>
            <a:r>
              <a:rPr lang="en-US" sz="1600" dirty="0">
                <a:latin typeface="Maiandra GD" panose="020E0502030308020204" pitchFamily="34" charset="0"/>
              </a:rPr>
              <a:t>Complete all assigned classwork, homework, and daily reading.</a:t>
            </a:r>
          </a:p>
          <a:p>
            <a:pPr lvl="0"/>
            <a:r>
              <a:rPr lang="en-US" sz="1600" dirty="0">
                <a:latin typeface="Maiandra GD" panose="020E0502030308020204" pitchFamily="34" charset="0"/>
              </a:rPr>
              <a:t>Submit all homework assignments and other necessary material for assessment and learning to the teacher</a:t>
            </a:r>
            <a:endParaRPr lang="en-US" sz="1000" dirty="0">
              <a:latin typeface="Maiandra GD" panose="020E0502030308020204" pitchFamily="34" charset="0"/>
            </a:endParaRPr>
          </a:p>
        </p:txBody>
      </p:sp>
    </p:spTree>
    <p:extLst>
      <p:ext uri="{BB962C8B-B14F-4D97-AF65-F5344CB8AC3E}">
        <p14:creationId xmlns:p14="http://schemas.microsoft.com/office/powerpoint/2010/main" val="26321941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0" y="26969"/>
            <a:ext cx="6004585" cy="1139895"/>
          </a:xfrm>
        </p:spPr>
        <p:txBody>
          <a:bodyPr/>
          <a:lstStyle/>
          <a:p>
            <a:pPr algn="ctr"/>
            <a:r>
              <a:rPr lang="en-US" b="1" dirty="0">
                <a:latin typeface="Maiandra GD" panose="020E0502030308020204" pitchFamily="34" charset="0"/>
              </a:rPr>
              <a:t>School/Parent Compact</a:t>
            </a:r>
          </a:p>
        </p:txBody>
      </p:sp>
      <p:sp>
        <p:nvSpPr>
          <p:cNvPr id="4" name="Content Placeholder 3"/>
          <p:cNvSpPr>
            <a:spLocks noGrp="1"/>
          </p:cNvSpPr>
          <p:nvPr>
            <p:ph sz="half" idx="1"/>
          </p:nvPr>
        </p:nvSpPr>
        <p:spPr>
          <a:xfrm>
            <a:off x="0" y="1770743"/>
            <a:ext cx="6004585" cy="5087257"/>
          </a:xfrm>
          <a:ln>
            <a:noFill/>
          </a:ln>
        </p:spPr>
        <p:txBody>
          <a:bodyPr>
            <a:normAutofit fontScale="85000" lnSpcReduction="10000"/>
          </a:bodyPr>
          <a:lstStyle/>
          <a:p>
            <a:pPr marL="0" indent="0">
              <a:buNone/>
            </a:pPr>
            <a:r>
              <a:rPr lang="en-US" sz="2100" b="1" dirty="0">
                <a:latin typeface="Maiandra GD" panose="020E0502030308020204" pitchFamily="34" charset="0"/>
              </a:rPr>
              <a:t>Teacher’s Responsibilities</a:t>
            </a:r>
            <a:endParaRPr lang="en-US" sz="2100" dirty="0">
              <a:latin typeface="Maiandra GD" panose="020E0502030308020204" pitchFamily="34" charset="0"/>
            </a:endParaRPr>
          </a:p>
          <a:p>
            <a:pPr marL="0" indent="0">
              <a:buNone/>
            </a:pPr>
            <a:r>
              <a:rPr lang="en-US" sz="1900" dirty="0">
                <a:latin typeface="Maiandra GD" panose="020E0502030308020204" pitchFamily="34" charset="0"/>
              </a:rPr>
              <a:t>I will be responsible for supporting student achievement by striving to do the following:</a:t>
            </a:r>
          </a:p>
          <a:p>
            <a:pPr lvl="0"/>
            <a:r>
              <a:rPr lang="en-US" sz="1900" dirty="0">
                <a:latin typeface="Maiandra GD" panose="020E0502030308020204" pitchFamily="34" charset="0"/>
              </a:rPr>
              <a:t>Provide a safe, supportive, and academically challenging learning environment.</a:t>
            </a:r>
          </a:p>
          <a:p>
            <a:pPr lvl="0"/>
            <a:r>
              <a:rPr lang="en-US" sz="1900" dirty="0">
                <a:latin typeface="Maiandra GD" panose="020E0502030308020204" pitchFamily="34" charset="0"/>
              </a:rPr>
              <a:t>Provide assignments/activities that support improved student academic achievement.</a:t>
            </a:r>
          </a:p>
          <a:p>
            <a:pPr lvl="0"/>
            <a:r>
              <a:rPr lang="en-US" sz="1900" dirty="0">
                <a:latin typeface="Maiandra GD" panose="020E0502030308020204" pitchFamily="34" charset="0"/>
              </a:rPr>
              <a:t>Provide homework assignments that allow for additional practice and build on classroom learning.</a:t>
            </a:r>
          </a:p>
          <a:p>
            <a:pPr lvl="0"/>
            <a:r>
              <a:rPr lang="en-US" sz="1900" dirty="0">
                <a:latin typeface="Maiandra GD" panose="020E0502030308020204" pitchFamily="34" charset="0"/>
              </a:rPr>
              <a:t>Maintain open lines of two-way communication with parents on an ongoing basis.</a:t>
            </a:r>
          </a:p>
          <a:p>
            <a:pPr lvl="0"/>
            <a:r>
              <a:rPr lang="en-US" sz="1900" dirty="0">
                <a:latin typeface="Maiandra GD" panose="020E0502030308020204" pitchFamily="34" charset="0"/>
              </a:rPr>
              <a:t>Provide communication to parents concerning conduct, work habits, grades and assessment results.</a:t>
            </a:r>
          </a:p>
          <a:p>
            <a:pPr lvl="0"/>
            <a:r>
              <a:rPr lang="en-US" sz="1900" dirty="0">
                <a:latin typeface="Maiandra GD" panose="020E0502030308020204" pitchFamily="34" charset="0"/>
              </a:rPr>
              <a:t>Provide opportunities for parents to volunteer to participate and observe in their child’s classroom </a:t>
            </a:r>
            <a:r>
              <a:rPr lang="en-US" sz="1200" dirty="0">
                <a:latin typeface="Maiandra GD" panose="020E0502030308020204" pitchFamily="34" charset="0"/>
              </a:rPr>
              <a:t>(Covid Restrictions).</a:t>
            </a:r>
            <a:endParaRPr lang="en-US" sz="1900" dirty="0">
              <a:latin typeface="Maiandra GD" panose="020E0502030308020204" pitchFamily="34" charset="0"/>
            </a:endParaRPr>
          </a:p>
          <a:p>
            <a:endParaRPr lang="en-US" dirty="0"/>
          </a:p>
        </p:txBody>
      </p:sp>
      <p:sp>
        <p:nvSpPr>
          <p:cNvPr id="6" name="Content Placeholder 5"/>
          <p:cNvSpPr>
            <a:spLocks noGrp="1"/>
          </p:cNvSpPr>
          <p:nvPr>
            <p:ph sz="quarter" idx="13"/>
          </p:nvPr>
        </p:nvSpPr>
        <p:spPr>
          <a:xfrm>
            <a:off x="6004585" y="26970"/>
            <a:ext cx="6187415" cy="6804062"/>
          </a:xfrm>
        </p:spPr>
        <p:txBody>
          <a:bodyPr>
            <a:noAutofit/>
          </a:bodyPr>
          <a:lstStyle/>
          <a:p>
            <a:pPr marL="0" indent="0">
              <a:buNone/>
            </a:pPr>
            <a:r>
              <a:rPr lang="en-US" sz="1800" b="1" dirty="0">
                <a:latin typeface="Maiandra GD" panose="020E0502030308020204" pitchFamily="34" charset="0"/>
              </a:rPr>
              <a:t>School’s Responsibilities</a:t>
            </a:r>
            <a:endParaRPr lang="en-US" sz="1800" dirty="0">
              <a:latin typeface="Maiandra GD" panose="020E0502030308020204" pitchFamily="34" charset="0"/>
            </a:endParaRPr>
          </a:p>
          <a:p>
            <a:pPr marL="0" indent="0">
              <a:buNone/>
            </a:pPr>
            <a:r>
              <a:rPr lang="en-US" sz="1400" dirty="0">
                <a:latin typeface="Maiandra GD" panose="020E0502030308020204" pitchFamily="34" charset="0"/>
              </a:rPr>
              <a:t>I am a partner in the education of children at </a:t>
            </a:r>
            <a:r>
              <a:rPr lang="en-US" sz="1400" dirty="0" err="1">
                <a:latin typeface="Maiandra GD" panose="020E0502030308020204" pitchFamily="34" charset="0"/>
              </a:rPr>
              <a:t>Berclair</a:t>
            </a:r>
            <a:r>
              <a:rPr lang="en-US" sz="1400" dirty="0">
                <a:latin typeface="Maiandra GD" panose="020E0502030308020204" pitchFamily="34" charset="0"/>
              </a:rPr>
              <a:t> Elementary.  I support this compact.  I will strive to do the following:</a:t>
            </a:r>
          </a:p>
          <a:p>
            <a:pPr lvl="0"/>
            <a:r>
              <a:rPr lang="en-US" sz="1400" dirty="0">
                <a:latin typeface="Maiandra GD" panose="020E0502030308020204" pitchFamily="34" charset="0"/>
              </a:rPr>
              <a:t>Provide a safe, nurturing environment where all students can succeed, achieve and excel academically in school.</a:t>
            </a:r>
          </a:p>
          <a:p>
            <a:pPr lvl="0"/>
            <a:r>
              <a:rPr lang="en-US" sz="1400" dirty="0">
                <a:latin typeface="Maiandra GD" panose="020E0502030308020204" pitchFamily="34" charset="0"/>
              </a:rPr>
              <a:t>Possess high performance expectations for all staff and students.</a:t>
            </a:r>
          </a:p>
          <a:p>
            <a:pPr lvl="0"/>
            <a:r>
              <a:rPr lang="en-US" sz="1400" dirty="0">
                <a:latin typeface="Maiandra GD" panose="020E0502030308020204" pitchFamily="34" charset="0"/>
              </a:rPr>
              <a:t>Provide a high-quality curriculum as the foundation for effective daily instruction that enables students to meet state academic standards.</a:t>
            </a:r>
          </a:p>
          <a:p>
            <a:pPr lvl="0"/>
            <a:r>
              <a:rPr lang="en-US" sz="1400" dirty="0">
                <a:latin typeface="Maiandra GD" panose="020E0502030308020204" pitchFamily="34" charset="0"/>
              </a:rPr>
              <a:t>Provide parents with reasonable access to staff, to volunteer, participate, and observe in their child’s classroom.</a:t>
            </a:r>
          </a:p>
          <a:p>
            <a:pPr lvl="0"/>
            <a:r>
              <a:rPr lang="en-US" sz="1400" dirty="0">
                <a:latin typeface="Maiandra GD" panose="020E0502030308020204" pitchFamily="34" charset="0"/>
              </a:rPr>
              <a:t>Provide multiple opportunities for parent/teacher conferences to discuss student progress.</a:t>
            </a:r>
          </a:p>
          <a:p>
            <a:pPr lvl="0"/>
            <a:r>
              <a:rPr lang="en-US" sz="1400" dirty="0">
                <a:latin typeface="Maiandra GD" panose="020E0502030308020204" pitchFamily="34" charset="0"/>
              </a:rPr>
              <a:t>Communicate with all stakeholders.</a:t>
            </a:r>
          </a:p>
          <a:p>
            <a:pPr lvl="0"/>
            <a:r>
              <a:rPr lang="en-US" sz="1400" dirty="0">
                <a:latin typeface="Maiandra GD" panose="020E0502030308020204" pitchFamily="34" charset="0"/>
              </a:rPr>
              <a:t>Require that teachers communicate regularly (at least weekly) students’ progress to parents.</a:t>
            </a:r>
          </a:p>
          <a:p>
            <a:pPr lvl="0"/>
            <a:r>
              <a:rPr lang="en-US" sz="1400" dirty="0">
                <a:latin typeface="Maiandra GD" panose="020E0502030308020204" pitchFamily="34" charset="0"/>
              </a:rPr>
              <a:t>Provide opportunities for stakeholders to partner with the school to help children master the state’s high standards.</a:t>
            </a:r>
          </a:p>
        </p:txBody>
      </p:sp>
    </p:spTree>
    <p:extLst>
      <p:ext uri="{BB962C8B-B14F-4D97-AF65-F5344CB8AC3E}">
        <p14:creationId xmlns:p14="http://schemas.microsoft.com/office/powerpoint/2010/main" val="34404530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083A12-D397-934E-9EC5-D910C38303E9}"/>
              </a:ext>
            </a:extLst>
          </p:cNvPr>
          <p:cNvSpPr>
            <a:spLocks noGrp="1"/>
          </p:cNvSpPr>
          <p:nvPr>
            <p:ph type="title"/>
          </p:nvPr>
        </p:nvSpPr>
        <p:spPr>
          <a:xfrm>
            <a:off x="0" y="0"/>
            <a:ext cx="12004766" cy="1463039"/>
          </a:xfrm>
          <a:ln>
            <a:miter lim="800000"/>
            <a:headEnd/>
            <a:tailEnd/>
          </a:ln>
          <a:extLst>
            <a:ext uri="{909E8E84-426E-40dd-AFC4-6F175D3DCCD1}"/>
            <a:ext uri="{91240B29-F687-4f45-9708-019B960494DF}"/>
            <a:ext uri="{FAA26D3D-D897-4be2-8F04-BA451C77F1D7}"/>
          </a:extLst>
        </p:spPr>
        <p:txBody>
          <a:bodyPr rtlCol="0">
            <a:noAutofit/>
            <a:scene3d>
              <a:camera prst="orthographicFront"/>
              <a:lightRig rig="threePt" dir="t">
                <a:rot lat="0" lon="0" rev="4800000"/>
              </a:lightRig>
            </a:scene3d>
            <a:sp3d prstMaterial="matte">
              <a:bevelT w="50800" h="10160"/>
            </a:sp3d>
          </a:bodyPr>
          <a:lstStyle/>
          <a:p>
            <a:pPr>
              <a:defRPr/>
            </a:pPr>
            <a:br>
              <a:rPr lang="en-US" b="1" dirty="0">
                <a:solidFill>
                  <a:schemeClr val="accent1">
                    <a:satMod val="150000"/>
                  </a:schemeClr>
                </a:solidFill>
                <a:latin typeface="+mn-lt"/>
                <a:cs typeface="Corbel"/>
              </a:rPr>
            </a:br>
            <a:r>
              <a:rPr lang="en-US" b="1" dirty="0">
                <a:solidFill>
                  <a:schemeClr val="accent1">
                    <a:satMod val="150000"/>
                  </a:schemeClr>
                </a:solidFill>
                <a:latin typeface="Maiandra GD" panose="020E0502030308020204" pitchFamily="34" charset="0"/>
                <a:cs typeface="Corbel"/>
              </a:rPr>
              <a:t>Parent’s  Right-to-Know</a:t>
            </a:r>
            <a:br>
              <a:rPr lang="en-US" b="1" dirty="0">
                <a:solidFill>
                  <a:schemeClr val="accent1">
                    <a:satMod val="150000"/>
                  </a:schemeClr>
                </a:solidFill>
                <a:latin typeface="+mn-lt"/>
                <a:cs typeface="Corbel"/>
              </a:rPr>
            </a:br>
            <a:endParaRPr lang="en-US" b="1" dirty="0">
              <a:solidFill>
                <a:schemeClr val="tx1"/>
              </a:solidFill>
              <a:latin typeface="+mn-lt"/>
              <a:cs typeface="Corbel"/>
            </a:endParaRPr>
          </a:p>
        </p:txBody>
      </p:sp>
      <p:sp>
        <p:nvSpPr>
          <p:cNvPr id="40962" name="Content Placeholder 2">
            <a:extLst>
              <a:ext uri="{FF2B5EF4-FFF2-40B4-BE49-F238E27FC236}">
                <a16:creationId xmlns:a16="http://schemas.microsoft.com/office/drawing/2014/main" id="{78200D57-CC87-584A-B9FD-B3025E877E4E}"/>
              </a:ext>
            </a:extLst>
          </p:cNvPr>
          <p:cNvSpPr>
            <a:spLocks noGrp="1"/>
          </p:cNvSpPr>
          <p:nvPr>
            <p:ph idx="1"/>
          </p:nvPr>
        </p:nvSpPr>
        <p:spPr>
          <a:xfrm>
            <a:off x="4807131" y="1258957"/>
            <a:ext cx="7080069" cy="5455353"/>
          </a:xfrm>
        </p:spPr>
        <p:txBody>
          <a:bodyPr>
            <a:normAutofit fontScale="85000" lnSpcReduction="10000"/>
          </a:bodyPr>
          <a:lstStyle/>
          <a:p>
            <a:pPr marL="0" indent="0">
              <a:buNone/>
            </a:pPr>
            <a:r>
              <a:rPr lang="en-US" sz="2800" b="1" dirty="0">
                <a:latin typeface="Maiandra GD" panose="020E0502030308020204" pitchFamily="34" charset="0"/>
              </a:rPr>
              <a:t>Parents have the right to request the following</a:t>
            </a:r>
            <a:r>
              <a:rPr lang="en-US" sz="2800" b="1" dirty="0">
                <a:solidFill>
                  <a:srgbClr val="FF0000"/>
                </a:solidFill>
                <a:latin typeface="Maiandra GD" panose="020E0502030308020204" pitchFamily="34" charset="0"/>
              </a:rPr>
              <a:t>: </a:t>
            </a:r>
          </a:p>
          <a:p>
            <a:r>
              <a:rPr lang="en-US" sz="2600" b="1" dirty="0">
                <a:solidFill>
                  <a:srgbClr val="FF0000"/>
                </a:solidFill>
                <a:latin typeface="Maiandra GD" panose="020E0502030308020204" pitchFamily="34" charset="0"/>
              </a:rPr>
              <a:t>A teacher’s professional qualifications and licensure(s) </a:t>
            </a:r>
          </a:p>
          <a:p>
            <a:r>
              <a:rPr lang="en-US" sz="2600" dirty="0">
                <a:latin typeface="Maiandra GD" panose="020E0502030308020204" pitchFamily="34" charset="0"/>
              </a:rPr>
              <a:t>A paraprofessional’s qualifications </a:t>
            </a:r>
          </a:p>
          <a:p>
            <a:r>
              <a:rPr lang="en-US" sz="2600" dirty="0">
                <a:solidFill>
                  <a:srgbClr val="FF0000"/>
                </a:solidFill>
                <a:latin typeface="Maiandra GD" panose="020E0502030308020204" pitchFamily="34" charset="0"/>
              </a:rPr>
              <a:t>An assurance that their child’s name, address, and telephone listing not be released to military recruiters.</a:t>
            </a:r>
          </a:p>
          <a:p>
            <a:pPr marL="0" indent="0">
              <a:buNone/>
            </a:pPr>
            <a:r>
              <a:rPr lang="en-US" sz="2800" b="1" dirty="0">
                <a:latin typeface="Maiandra GD" panose="020E0502030308020204" pitchFamily="34" charset="0"/>
              </a:rPr>
              <a:t>All parents should receive the following: </a:t>
            </a:r>
          </a:p>
          <a:p>
            <a:r>
              <a:rPr lang="en-US" sz="2600" dirty="0">
                <a:solidFill>
                  <a:srgbClr val="FF0000"/>
                </a:solidFill>
                <a:latin typeface="Maiandra GD" panose="020E0502030308020204" pitchFamily="34" charset="0"/>
              </a:rPr>
              <a:t>Their child’s level of achievement in each of the state academic assessments </a:t>
            </a:r>
          </a:p>
          <a:p>
            <a:r>
              <a:rPr lang="en-US" sz="2600" dirty="0">
                <a:latin typeface="Maiandra GD" panose="020E0502030308020204" pitchFamily="34" charset="0"/>
              </a:rPr>
              <a:t>Notification of right to transfer child to another school in the district if student becomes the victim of a violent crime or is assigned to an unsafe school </a:t>
            </a:r>
          </a:p>
          <a:p>
            <a:pPr marL="0" indent="0">
              <a:lnSpc>
                <a:spcPct val="70000"/>
              </a:lnSpc>
              <a:buNone/>
            </a:pPr>
            <a:endParaRPr lang="en-US" altLang="en-US" sz="1500" dirty="0">
              <a:solidFill>
                <a:srgbClr val="FF0000"/>
              </a:solidFill>
              <a:latin typeface="Corbel" panose="020B0503020204020204" pitchFamily="34" charset="0"/>
              <a:ea typeface="ＭＳ Ｐゴシック" panose="020B0600070205080204" pitchFamily="34" charset="-128"/>
            </a:endParaRPr>
          </a:p>
        </p:txBody>
      </p:sp>
      <p:pic>
        <p:nvPicPr>
          <p:cNvPr id="40963" name="Picture 2" descr="C:\Users\Brandye\AppData\Local\Microsoft\Windows\Temporary Internet Files\Content.IE5\LIE35G4D\MC900441310[1].png">
            <a:extLst>
              <a:ext uri="{FF2B5EF4-FFF2-40B4-BE49-F238E27FC236}">
                <a16:creationId xmlns:a16="http://schemas.microsoft.com/office/drawing/2014/main" id="{7B63F2DB-EAD3-584D-A241-31D6E163655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10790" y="2455817"/>
            <a:ext cx="2403564" cy="2377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424347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Maiandra GD" panose="020E0502030308020204" pitchFamily="34" charset="0"/>
              </a:rPr>
              <a:t>Family Engagement </a:t>
            </a:r>
          </a:p>
        </p:txBody>
      </p:sp>
      <p:sp>
        <p:nvSpPr>
          <p:cNvPr id="4" name="Content Placeholder 3"/>
          <p:cNvSpPr>
            <a:spLocks noGrp="1"/>
          </p:cNvSpPr>
          <p:nvPr>
            <p:ph sz="half" idx="1"/>
          </p:nvPr>
        </p:nvSpPr>
        <p:spPr>
          <a:xfrm>
            <a:off x="4389829" y="117565"/>
            <a:ext cx="7588812" cy="6635931"/>
          </a:xfrm>
        </p:spPr>
        <p:txBody>
          <a:bodyPr>
            <a:normAutofit/>
          </a:bodyPr>
          <a:lstStyle/>
          <a:p>
            <a:pPr marL="0" indent="0">
              <a:buNone/>
            </a:pPr>
            <a:endParaRPr lang="en-US" sz="2000" b="1" dirty="0">
              <a:latin typeface="Maiandra GD" panose="020E0502030308020204" pitchFamily="34" charset="0"/>
            </a:endParaRPr>
          </a:p>
          <a:p>
            <a:pPr marL="0" indent="0">
              <a:buNone/>
            </a:pPr>
            <a:r>
              <a:rPr lang="en-US" sz="2000" b="1" dirty="0">
                <a:latin typeface="Maiandra GD" panose="020E0502030308020204" pitchFamily="34" charset="0"/>
              </a:rPr>
              <a:t>So that you can be as active as possible in your child’s school success we will:</a:t>
            </a:r>
          </a:p>
          <a:p>
            <a:r>
              <a:rPr lang="en-US" dirty="0">
                <a:solidFill>
                  <a:srgbClr val="FF0000"/>
                </a:solidFill>
                <a:latin typeface="Maiandra GD" panose="020E0502030308020204" pitchFamily="34" charset="0"/>
              </a:rPr>
              <a:t>Convene this Annual Meeting to inform you of Title I program requirements and your rights to be informed and involved regarding this program</a:t>
            </a:r>
          </a:p>
          <a:p>
            <a:r>
              <a:rPr lang="en-US" dirty="0">
                <a:latin typeface="Maiandra GD" panose="020E0502030308020204" pitchFamily="34" charset="0"/>
              </a:rPr>
              <a:t>Provide families with timely information regarding Parent &amp; Family Engagement Activities and Trainings.</a:t>
            </a:r>
          </a:p>
          <a:p>
            <a:r>
              <a:rPr lang="en-US" dirty="0">
                <a:solidFill>
                  <a:srgbClr val="FF0000"/>
                </a:solidFill>
                <a:latin typeface="Maiandra GD" panose="020E0502030308020204" pitchFamily="34" charset="0"/>
              </a:rPr>
              <a:t>Offer activities and trainings at flexible times to maximize participation</a:t>
            </a:r>
          </a:p>
          <a:p>
            <a:r>
              <a:rPr lang="en-US" dirty="0">
                <a:latin typeface="Maiandra GD" panose="020E0502030308020204" pitchFamily="34" charset="0"/>
              </a:rPr>
              <a:t>Assist families in understanding academic content standards, assessments, and how to monitor and improve the achievement of their children. </a:t>
            </a:r>
          </a:p>
          <a:p>
            <a:r>
              <a:rPr lang="en-US" dirty="0">
                <a:solidFill>
                  <a:srgbClr val="FF0000"/>
                </a:solidFill>
                <a:latin typeface="Maiandra GD" panose="020E0502030308020204" pitchFamily="34" charset="0"/>
              </a:rPr>
              <a:t>Provide materials and training to help you work with your child to improve his or her achievement.</a:t>
            </a:r>
          </a:p>
          <a:p>
            <a:r>
              <a:rPr lang="en-US" dirty="0">
                <a:latin typeface="Maiandra GD" panose="020E0502030308020204" pitchFamily="34" charset="0"/>
              </a:rPr>
              <a:t>Inform you where to locate the Title 1 Complaint Procedures</a:t>
            </a:r>
          </a:p>
          <a:p>
            <a:endParaRPr lang="en-US" dirty="0"/>
          </a:p>
        </p:txBody>
      </p:sp>
    </p:spTree>
    <p:extLst>
      <p:ext uri="{BB962C8B-B14F-4D97-AF65-F5344CB8AC3E}">
        <p14:creationId xmlns:p14="http://schemas.microsoft.com/office/powerpoint/2010/main" val="8999464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70B57D-C327-984C-A4A8-7EBE0468AF4A}"/>
              </a:ext>
            </a:extLst>
          </p:cNvPr>
          <p:cNvSpPr>
            <a:spLocks noGrp="1"/>
          </p:cNvSpPr>
          <p:nvPr>
            <p:ph type="title"/>
          </p:nvPr>
        </p:nvSpPr>
        <p:spPr>
          <a:xfrm>
            <a:off x="0" y="0"/>
            <a:ext cx="12070080" cy="1593669"/>
          </a:xfrm>
          <a:ln>
            <a:miter lim="800000"/>
            <a:headEnd/>
            <a:tailEnd/>
          </a:ln>
          <a:extLst>
            <a:ext uri="{909E8E84-426E-40dd-AFC4-6F175D3DCCD1}"/>
            <a:ext uri="{91240B29-F687-4f45-9708-019B960494DF}"/>
            <a:ext uri="{FAA26D3D-D897-4be2-8F04-BA451C77F1D7}"/>
          </a:extLst>
        </p:spPr>
        <p:txBody>
          <a:bodyPr rtlCol="0">
            <a:noAutofit/>
            <a:scene3d>
              <a:camera prst="orthographicFront"/>
              <a:lightRig rig="threePt" dir="t">
                <a:rot lat="0" lon="0" rev="4800000"/>
              </a:lightRig>
            </a:scene3d>
            <a:sp3d prstMaterial="matte">
              <a:bevelT w="50800" h="10160"/>
            </a:sp3d>
          </a:bodyPr>
          <a:lstStyle/>
          <a:p>
            <a:pPr>
              <a:defRPr/>
            </a:pPr>
            <a:r>
              <a:rPr lang="en-US" b="1" dirty="0">
                <a:solidFill>
                  <a:schemeClr val="accent1">
                    <a:satMod val="150000"/>
                  </a:schemeClr>
                </a:solidFill>
                <a:latin typeface="Maiandra GD" panose="020E0502030308020204" pitchFamily="34" charset="0"/>
                <a:cs typeface="Corbel"/>
              </a:rPr>
              <a:t>Parental Involvement Requirements</a:t>
            </a:r>
          </a:p>
        </p:txBody>
      </p:sp>
      <p:sp>
        <p:nvSpPr>
          <p:cNvPr id="32770" name="Content Placeholder 2">
            <a:extLst>
              <a:ext uri="{FF2B5EF4-FFF2-40B4-BE49-F238E27FC236}">
                <a16:creationId xmlns:a16="http://schemas.microsoft.com/office/drawing/2014/main" id="{87CCCECF-6B9D-8548-83EB-1C99C0FC211C}"/>
              </a:ext>
            </a:extLst>
          </p:cNvPr>
          <p:cNvSpPr>
            <a:spLocks noGrp="1"/>
          </p:cNvSpPr>
          <p:nvPr>
            <p:ph idx="1"/>
          </p:nvPr>
        </p:nvSpPr>
        <p:spPr>
          <a:xfrm>
            <a:off x="4454433" y="1593669"/>
            <a:ext cx="7471956" cy="5172891"/>
          </a:xfrm>
        </p:spPr>
        <p:txBody>
          <a:bodyPr>
            <a:normAutofit fontScale="85000" lnSpcReduction="20000"/>
          </a:bodyPr>
          <a:lstStyle/>
          <a:p>
            <a:r>
              <a:rPr lang="en-US" sz="2800" b="1" dirty="0">
                <a:latin typeface="Maiandra GD" panose="020E0502030308020204" pitchFamily="34" charset="0"/>
              </a:rPr>
              <a:t>Involve parents in a meaningful way in the development, implementation, and review of the family engagement plan. </a:t>
            </a:r>
          </a:p>
          <a:p>
            <a:r>
              <a:rPr lang="en-US" sz="2800" b="1" dirty="0">
                <a:solidFill>
                  <a:srgbClr val="FF0000"/>
                </a:solidFill>
                <a:latin typeface="Maiandra GD" panose="020E0502030308020204" pitchFamily="34" charset="0"/>
              </a:rPr>
              <a:t>Parents make decisions and give input on important issues pertaining to school and community. </a:t>
            </a:r>
          </a:p>
          <a:p>
            <a:r>
              <a:rPr lang="en-US" sz="2800" b="1" dirty="0">
                <a:latin typeface="Maiandra GD" panose="020E0502030308020204" pitchFamily="34" charset="0"/>
              </a:rPr>
              <a:t>Convene an annual meeting to inform parents of Title I requirements and their rights.</a:t>
            </a:r>
          </a:p>
          <a:p>
            <a:r>
              <a:rPr lang="en-US" sz="2800" b="1" dirty="0">
                <a:latin typeface="Maiandra GD" panose="020E0502030308020204" pitchFamily="34" charset="0"/>
              </a:rPr>
              <a:t> </a:t>
            </a:r>
            <a:r>
              <a:rPr lang="en-US" sz="2800" b="1" dirty="0">
                <a:solidFill>
                  <a:srgbClr val="FF0000"/>
                </a:solidFill>
                <a:latin typeface="Maiandra GD" panose="020E0502030308020204" pitchFamily="34" charset="0"/>
              </a:rPr>
              <a:t>Provide parents of  Title I students with timely information about Title I programs. </a:t>
            </a:r>
          </a:p>
          <a:p>
            <a:r>
              <a:rPr lang="en-US" sz="2800" b="1" dirty="0">
                <a:latin typeface="Maiandra GD" panose="020E0502030308020204" pitchFamily="34" charset="0"/>
              </a:rPr>
              <a:t>Assist parents in understanding academic content standards, assessments, and how to monitor and improve the achievement of their children.</a:t>
            </a:r>
          </a:p>
        </p:txBody>
      </p:sp>
      <p:pic>
        <p:nvPicPr>
          <p:cNvPr id="6" name="Picture 3" descr="C:\Users\Brandye\AppData\Local\Microsoft\Windows\Temporary Internet Files\Content.IE5\X16U8ZME\MC900250042[1].wmf">
            <a:extLst>
              <a:ext uri="{FF2B5EF4-FFF2-40B4-BE49-F238E27FC236}">
                <a16:creationId xmlns:a16="http://schemas.microsoft.com/office/drawing/2014/main" id="{9969AAFF-8F0F-F741-9DA3-22AE26349C6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23406" y="2612571"/>
            <a:ext cx="2751636" cy="2103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619228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Maiandra GD" panose="020E0502030308020204" pitchFamily="34" charset="0"/>
              </a:rPr>
              <a:t>Parent Training</a:t>
            </a:r>
          </a:p>
        </p:txBody>
      </p:sp>
      <p:sp>
        <p:nvSpPr>
          <p:cNvPr id="4" name="Content Placeholder 3"/>
          <p:cNvSpPr>
            <a:spLocks noGrp="1"/>
          </p:cNvSpPr>
          <p:nvPr>
            <p:ph sz="half" idx="1"/>
          </p:nvPr>
        </p:nvSpPr>
        <p:spPr>
          <a:xfrm>
            <a:off x="5094514" y="404949"/>
            <a:ext cx="6749142" cy="6101868"/>
          </a:xfrm>
        </p:spPr>
        <p:txBody>
          <a:bodyPr>
            <a:normAutofit/>
          </a:bodyPr>
          <a:lstStyle/>
          <a:p>
            <a:pPr marL="0" indent="0">
              <a:buNone/>
            </a:pPr>
            <a:endParaRPr lang="en-US" sz="1050" dirty="0">
              <a:latin typeface="Maiandra GD" panose="020E0502030308020204" pitchFamily="34" charset="0"/>
            </a:endParaRPr>
          </a:p>
          <a:p>
            <a:pPr marL="0" indent="0">
              <a:buNone/>
            </a:pPr>
            <a:r>
              <a:rPr lang="en-US" sz="2400" dirty="0">
                <a:latin typeface="Maiandra GD" panose="020E0502030308020204" pitchFamily="34" charset="0"/>
              </a:rPr>
              <a:t>Parent Training Family and Community Engagement (FACE)</a:t>
            </a:r>
          </a:p>
          <a:p>
            <a:r>
              <a:rPr lang="en-US" sz="2400" dirty="0">
                <a:latin typeface="Maiandra GD" panose="020E0502030308020204" pitchFamily="34" charset="0"/>
              </a:rPr>
              <a:t>FACE offers a variety of parent trainings and assemblies. </a:t>
            </a:r>
          </a:p>
          <a:p>
            <a:r>
              <a:rPr lang="en-US" sz="2400" dirty="0">
                <a:latin typeface="Maiandra GD" panose="020E0502030308020204" pitchFamily="34" charset="0"/>
              </a:rPr>
              <a:t>To receive a calendar of these events, please call the FACE Office or the PLC Coaches. </a:t>
            </a:r>
          </a:p>
          <a:p>
            <a:r>
              <a:rPr lang="en-US" sz="2400" dirty="0">
                <a:latin typeface="Maiandra GD" panose="020E0502030308020204" pitchFamily="34" charset="0"/>
              </a:rPr>
              <a:t>Contact information BOE Building, Room 164, 160 South Hollywood, Memphis, TN 38112 901-416-7600 SCS </a:t>
            </a:r>
          </a:p>
          <a:p>
            <a:r>
              <a:rPr lang="en-US" sz="2400" dirty="0">
                <a:latin typeface="Maiandra GD" panose="020E0502030308020204" pitchFamily="34" charset="0"/>
              </a:rPr>
              <a:t>Parent Welcome Center 2687 Avery Ave. Memphis, TN 38112 901-416-5300</a:t>
            </a:r>
          </a:p>
        </p:txBody>
      </p:sp>
      <p:pic>
        <p:nvPicPr>
          <p:cNvPr id="5" name="Picture 2" descr="C:\Users\Brandye\AppData\Local\Microsoft\Windows\Temporary Internet Files\Content.IE5\4B0LWV64\MC900157109[1].wmf">
            <a:extLst>
              <a:ext uri="{FF2B5EF4-FFF2-40B4-BE49-F238E27FC236}">
                <a16:creationId xmlns:a16="http://schemas.microsoft.com/office/drawing/2014/main" id="{A1F7F9A4-3F95-994B-8A27-85AD9A44E8D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916" y="1406695"/>
            <a:ext cx="1867989" cy="150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488265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536CD4-60E0-4E8D-84E6-3423FD2BF7F3}"/>
              </a:ext>
            </a:extLst>
          </p:cNvPr>
          <p:cNvSpPr>
            <a:spLocks noGrp="1"/>
          </p:cNvSpPr>
          <p:nvPr>
            <p:ph type="title"/>
          </p:nvPr>
        </p:nvSpPr>
        <p:spPr/>
        <p:txBody>
          <a:bodyPr/>
          <a:lstStyle/>
          <a:p>
            <a:r>
              <a:rPr lang="en-US" b="1" dirty="0">
                <a:latin typeface="Maiandra GD" panose="020E0502030308020204" pitchFamily="34" charset="0"/>
              </a:rPr>
              <a:t>Core Values</a:t>
            </a:r>
          </a:p>
        </p:txBody>
      </p:sp>
      <p:sp>
        <p:nvSpPr>
          <p:cNvPr id="3" name="Content Placeholder 2">
            <a:extLst>
              <a:ext uri="{FF2B5EF4-FFF2-40B4-BE49-F238E27FC236}">
                <a16:creationId xmlns:a16="http://schemas.microsoft.com/office/drawing/2014/main" id="{061246E0-360B-4FEE-BAD1-502B696E10B3}"/>
              </a:ext>
            </a:extLst>
          </p:cNvPr>
          <p:cNvSpPr>
            <a:spLocks noGrp="1"/>
          </p:cNvSpPr>
          <p:nvPr>
            <p:ph idx="1"/>
          </p:nvPr>
        </p:nvSpPr>
        <p:spPr>
          <a:xfrm>
            <a:off x="5118447" y="803186"/>
            <a:ext cx="6281873" cy="5451840"/>
          </a:xfrm>
        </p:spPr>
        <p:txBody>
          <a:bodyPr>
            <a:normAutofit/>
          </a:bodyPr>
          <a:lstStyle/>
          <a:p>
            <a:r>
              <a:rPr lang="en-US" sz="6000" b="1" dirty="0">
                <a:latin typeface="Maiandra GD" panose="020E0502030308020204" pitchFamily="34" charset="0"/>
              </a:rPr>
              <a:t>Relationships</a:t>
            </a:r>
          </a:p>
          <a:p>
            <a:r>
              <a:rPr lang="en-US" sz="6000" b="1" dirty="0">
                <a:latin typeface="Maiandra GD" panose="020E0502030308020204" pitchFamily="34" charset="0"/>
              </a:rPr>
              <a:t>Transparency</a:t>
            </a:r>
          </a:p>
          <a:p>
            <a:r>
              <a:rPr lang="en-US" sz="6000" b="1" dirty="0">
                <a:latin typeface="Maiandra GD" panose="020E0502030308020204" pitchFamily="34" charset="0"/>
              </a:rPr>
              <a:t>Accountability</a:t>
            </a:r>
          </a:p>
          <a:p>
            <a:r>
              <a:rPr lang="en-US" sz="6000" b="1" dirty="0">
                <a:latin typeface="Maiandra GD" panose="020E0502030308020204" pitchFamily="34" charset="0"/>
              </a:rPr>
              <a:t>Trust</a:t>
            </a:r>
          </a:p>
        </p:txBody>
      </p:sp>
    </p:spTree>
    <p:extLst>
      <p:ext uri="{BB962C8B-B14F-4D97-AF65-F5344CB8AC3E}">
        <p14:creationId xmlns:p14="http://schemas.microsoft.com/office/powerpoint/2010/main" val="27009360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6B58F-1CF7-41B5-BF70-710D7AC7941C}"/>
              </a:ext>
            </a:extLst>
          </p:cNvPr>
          <p:cNvSpPr>
            <a:spLocks noGrp="1"/>
          </p:cNvSpPr>
          <p:nvPr>
            <p:ph type="title"/>
          </p:nvPr>
        </p:nvSpPr>
        <p:spPr>
          <a:xfrm>
            <a:off x="819350" y="1973909"/>
            <a:ext cx="3870215" cy="2950788"/>
          </a:xfrm>
        </p:spPr>
        <p:txBody>
          <a:bodyPr/>
          <a:lstStyle/>
          <a:p>
            <a:r>
              <a:rPr lang="en-US" b="1" dirty="0">
                <a:solidFill>
                  <a:schemeClr val="tx1"/>
                </a:solidFill>
                <a:latin typeface="Maiandra GD" panose="020E0502030308020204" pitchFamily="34" charset="0"/>
              </a:rPr>
              <a:t>Agenda</a:t>
            </a:r>
          </a:p>
        </p:txBody>
      </p:sp>
      <p:sp>
        <p:nvSpPr>
          <p:cNvPr id="3" name="Content Placeholder 2">
            <a:extLst>
              <a:ext uri="{FF2B5EF4-FFF2-40B4-BE49-F238E27FC236}">
                <a16:creationId xmlns:a16="http://schemas.microsoft.com/office/drawing/2014/main" id="{F3FF1311-DD92-45BA-B10F-C1A324C27B55}"/>
              </a:ext>
            </a:extLst>
          </p:cNvPr>
          <p:cNvSpPr>
            <a:spLocks noGrp="1"/>
          </p:cNvSpPr>
          <p:nvPr>
            <p:ph sz="half" idx="1"/>
          </p:nvPr>
        </p:nvSpPr>
        <p:spPr>
          <a:xfrm>
            <a:off x="4950824" y="431075"/>
            <a:ext cx="5611222" cy="2926079"/>
          </a:xfrm>
        </p:spPr>
        <p:txBody>
          <a:bodyPr>
            <a:normAutofit/>
          </a:bodyPr>
          <a:lstStyle/>
          <a:p>
            <a:pPr>
              <a:buSzPct val="102000"/>
              <a:buFont typeface="Courier New" panose="02070309020205020404" pitchFamily="49" charset="0"/>
              <a:buChar char="o"/>
            </a:pPr>
            <a:r>
              <a:rPr lang="en-US" sz="2400" b="1" dirty="0">
                <a:latin typeface="Maiandra GD" panose="020E0502030308020204" pitchFamily="34" charset="0"/>
              </a:rPr>
              <a:t>Welcome</a:t>
            </a:r>
          </a:p>
          <a:p>
            <a:pPr>
              <a:buSzPct val="102000"/>
              <a:buFont typeface="Courier New" panose="02070309020205020404" pitchFamily="49" charset="0"/>
              <a:buChar char="o"/>
            </a:pPr>
            <a:r>
              <a:rPr lang="en-US" sz="2400" b="1" dirty="0">
                <a:latin typeface="Maiandra GD" panose="020E0502030308020204" pitchFamily="34" charset="0"/>
              </a:rPr>
              <a:t>ESSA </a:t>
            </a:r>
          </a:p>
          <a:p>
            <a:pPr>
              <a:buSzPct val="102000"/>
              <a:buFont typeface="Courier New" panose="02070309020205020404" pitchFamily="49" charset="0"/>
              <a:buChar char="o"/>
            </a:pPr>
            <a:r>
              <a:rPr lang="en-US" sz="2400" b="1" dirty="0">
                <a:latin typeface="Maiandra GD" panose="020E0502030308020204" pitchFamily="34" charset="0"/>
              </a:rPr>
              <a:t>Achievement  Data</a:t>
            </a:r>
          </a:p>
          <a:p>
            <a:pPr>
              <a:buSzPct val="102000"/>
              <a:buFont typeface="Courier New" panose="02070309020205020404" pitchFamily="49" charset="0"/>
              <a:buChar char="o"/>
            </a:pPr>
            <a:r>
              <a:rPr lang="en-US" sz="2400" b="1" dirty="0">
                <a:latin typeface="Maiandra GD" panose="020E0502030308020204" pitchFamily="34" charset="0"/>
              </a:rPr>
              <a:t>School Improvement Plan</a:t>
            </a:r>
          </a:p>
          <a:p>
            <a:pPr>
              <a:buSzPct val="102000"/>
              <a:buFont typeface="Courier New" panose="02070309020205020404" pitchFamily="49" charset="0"/>
              <a:buChar char="o"/>
            </a:pPr>
            <a:r>
              <a:rPr lang="en-US" sz="2400" b="1" dirty="0">
                <a:latin typeface="Maiandra GD" panose="020E0502030308020204" pitchFamily="34" charset="0"/>
              </a:rPr>
              <a:t>Home/School Compact </a:t>
            </a:r>
          </a:p>
          <a:p>
            <a:pPr marL="0" indent="0">
              <a:buNone/>
            </a:pPr>
            <a:endParaRPr lang="en-US" dirty="0"/>
          </a:p>
        </p:txBody>
      </p:sp>
      <p:sp>
        <p:nvSpPr>
          <p:cNvPr id="7" name="TextBox 6"/>
          <p:cNvSpPr txBox="1"/>
          <p:nvPr/>
        </p:nvSpPr>
        <p:spPr>
          <a:xfrm>
            <a:off x="6212114" y="2654205"/>
            <a:ext cx="5675086" cy="3785652"/>
          </a:xfrm>
          <a:prstGeom prst="rect">
            <a:avLst/>
          </a:prstGeom>
          <a:noFill/>
        </p:spPr>
        <p:txBody>
          <a:bodyPr wrap="square" rtlCol="0">
            <a:spAutoFit/>
          </a:bodyPr>
          <a:lstStyle/>
          <a:p>
            <a:pPr>
              <a:lnSpc>
                <a:spcPct val="150000"/>
              </a:lnSpc>
              <a:buClr>
                <a:schemeClr val="accent1"/>
              </a:buClr>
            </a:pPr>
            <a:r>
              <a:rPr lang="en-US" sz="2400" dirty="0"/>
              <a:t>	</a:t>
            </a:r>
          </a:p>
          <a:p>
            <a:pPr marL="342900" indent="-342900">
              <a:lnSpc>
                <a:spcPct val="150000"/>
              </a:lnSpc>
              <a:buClr>
                <a:srgbClr val="6D0000"/>
              </a:buClr>
              <a:buSzPct val="102000"/>
              <a:buFont typeface="Courier New" panose="02070309020205020404" pitchFamily="49" charset="0"/>
              <a:buChar char="o"/>
            </a:pPr>
            <a:r>
              <a:rPr lang="en-US" sz="2400" b="1" dirty="0">
                <a:latin typeface="Maiandra GD" panose="020E0502030308020204" pitchFamily="34" charset="0"/>
              </a:rPr>
              <a:t>Parents’ Right to Know </a:t>
            </a:r>
          </a:p>
          <a:p>
            <a:pPr marL="285750" indent="-285750">
              <a:lnSpc>
                <a:spcPct val="150000"/>
              </a:lnSpc>
              <a:buClr>
                <a:srgbClr val="6D0000"/>
              </a:buClr>
              <a:buSzPct val="102000"/>
              <a:buFont typeface="Courier New" panose="02070309020205020404" pitchFamily="49" charset="0"/>
              <a:buChar char="o"/>
            </a:pPr>
            <a:r>
              <a:rPr lang="en-US" sz="2400" b="1" dirty="0">
                <a:latin typeface="Maiandra GD" panose="020E0502030308020204" pitchFamily="34" charset="0"/>
              </a:rPr>
              <a:t>Family Engagement Plan </a:t>
            </a:r>
          </a:p>
          <a:p>
            <a:pPr marL="285750" indent="-285750">
              <a:lnSpc>
                <a:spcPct val="150000"/>
              </a:lnSpc>
              <a:buClr>
                <a:srgbClr val="6D0000"/>
              </a:buClr>
              <a:buSzPct val="102000"/>
              <a:buFont typeface="Courier New" panose="02070309020205020404" pitchFamily="49" charset="0"/>
              <a:buChar char="o"/>
            </a:pPr>
            <a:r>
              <a:rPr lang="en-US" sz="2400" b="1" dirty="0">
                <a:latin typeface="Maiandra GD" panose="020E0502030308020204" pitchFamily="34" charset="0"/>
              </a:rPr>
              <a:t>Parental Involvement Requirements </a:t>
            </a:r>
          </a:p>
          <a:p>
            <a:pPr marL="285750" indent="-285750">
              <a:lnSpc>
                <a:spcPct val="150000"/>
              </a:lnSpc>
              <a:buClr>
                <a:srgbClr val="6D0000"/>
              </a:buClr>
              <a:buSzPct val="102000"/>
              <a:buFont typeface="Courier New" panose="02070309020205020404" pitchFamily="49" charset="0"/>
              <a:buChar char="o"/>
            </a:pPr>
            <a:r>
              <a:rPr lang="en-US" sz="2400" b="1" dirty="0">
                <a:latin typeface="Maiandra GD" panose="020E0502030308020204" pitchFamily="34" charset="0"/>
              </a:rPr>
              <a:t>Parent Trainings </a:t>
            </a:r>
          </a:p>
          <a:p>
            <a:pPr marL="285750" indent="-285750">
              <a:lnSpc>
                <a:spcPct val="150000"/>
              </a:lnSpc>
              <a:buClr>
                <a:srgbClr val="6D0000"/>
              </a:buClr>
              <a:buSzPct val="102000"/>
              <a:buFont typeface="Courier New" panose="02070309020205020404" pitchFamily="49" charset="0"/>
              <a:buChar char="o"/>
            </a:pPr>
            <a:r>
              <a:rPr lang="en-US" sz="2400" b="1" dirty="0">
                <a:latin typeface="Maiandra GD" panose="020E0502030308020204" pitchFamily="34" charset="0"/>
              </a:rPr>
              <a:t>Attendance and Interest survey</a:t>
            </a:r>
          </a:p>
          <a:p>
            <a:endParaRPr lang="en-US" sz="2400" dirty="0"/>
          </a:p>
        </p:txBody>
      </p:sp>
    </p:spTree>
    <p:extLst>
      <p:ext uri="{BB962C8B-B14F-4D97-AF65-F5344CB8AC3E}">
        <p14:creationId xmlns:p14="http://schemas.microsoft.com/office/powerpoint/2010/main" val="21310437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latin typeface="Maiandra GD" panose="020E0502030308020204" pitchFamily="34" charset="0"/>
              </a:rPr>
              <a:t>Purpose of Meeting</a:t>
            </a:r>
          </a:p>
        </p:txBody>
      </p:sp>
      <p:sp>
        <p:nvSpPr>
          <p:cNvPr id="5" name="Content Placeholder 4"/>
          <p:cNvSpPr>
            <a:spLocks noGrp="1"/>
          </p:cNvSpPr>
          <p:nvPr>
            <p:ph idx="1"/>
          </p:nvPr>
        </p:nvSpPr>
        <p:spPr>
          <a:xfrm>
            <a:off x="4728754" y="378823"/>
            <a:ext cx="7145383" cy="6230983"/>
          </a:xfrm>
        </p:spPr>
        <p:txBody>
          <a:bodyPr>
            <a:noAutofit/>
          </a:bodyPr>
          <a:lstStyle/>
          <a:p>
            <a:pPr marL="0" indent="0">
              <a:buNone/>
            </a:pPr>
            <a:r>
              <a:rPr lang="en-US" sz="3600" dirty="0">
                <a:latin typeface="Maiandra GD" panose="020E0502030308020204" pitchFamily="34" charset="0"/>
              </a:rPr>
              <a:t>Federal guidelines require </a:t>
            </a:r>
            <a:r>
              <a:rPr lang="en-US" sz="3600" dirty="0">
                <a:solidFill>
                  <a:srgbClr val="FF0000"/>
                </a:solidFill>
                <a:latin typeface="Maiandra GD" panose="020E0502030308020204" pitchFamily="34" charset="0"/>
              </a:rPr>
              <a:t>Title I </a:t>
            </a:r>
            <a:r>
              <a:rPr lang="en-US" sz="3600" dirty="0">
                <a:latin typeface="Maiandra GD" panose="020E0502030308020204" pitchFamily="34" charset="0"/>
              </a:rPr>
              <a:t>schools to hold an Annual Parent Meeting to explain and discuss the </a:t>
            </a:r>
            <a:r>
              <a:rPr lang="en-US" sz="3600" dirty="0">
                <a:solidFill>
                  <a:srgbClr val="FF0000"/>
                </a:solidFill>
                <a:latin typeface="Maiandra GD" panose="020E0502030308020204" pitchFamily="34" charset="0"/>
              </a:rPr>
              <a:t>Title I Schoolwide </a:t>
            </a:r>
            <a:r>
              <a:rPr lang="en-US" sz="3600" dirty="0">
                <a:latin typeface="Maiandra GD" panose="020E0502030308020204" pitchFamily="34" charset="0"/>
              </a:rPr>
              <a:t>program and requirements. </a:t>
            </a:r>
          </a:p>
        </p:txBody>
      </p:sp>
    </p:spTree>
    <p:extLst>
      <p:ext uri="{BB962C8B-B14F-4D97-AF65-F5344CB8AC3E}">
        <p14:creationId xmlns:p14="http://schemas.microsoft.com/office/powerpoint/2010/main" val="38690944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16498D-2480-4101-BEA1-C21902705539}"/>
              </a:ext>
            </a:extLst>
          </p:cNvPr>
          <p:cNvSpPr>
            <a:spLocks noGrp="1"/>
          </p:cNvSpPr>
          <p:nvPr>
            <p:ph type="title"/>
          </p:nvPr>
        </p:nvSpPr>
        <p:spPr>
          <a:xfrm>
            <a:off x="0" y="0"/>
            <a:ext cx="12070079" cy="1227909"/>
          </a:xfrm>
        </p:spPr>
        <p:txBody>
          <a:bodyPr>
            <a:noAutofit/>
          </a:bodyPr>
          <a:lstStyle/>
          <a:p>
            <a:r>
              <a:rPr lang="en-US" dirty="0">
                <a:solidFill>
                  <a:schemeClr val="tx1"/>
                </a:solidFill>
                <a:latin typeface="Maiandra GD" panose="020E0502030308020204" pitchFamily="34" charset="0"/>
              </a:rPr>
              <a:t>Every Student Succeeds Act (ESSA) Title I Parent and Family</a:t>
            </a:r>
          </a:p>
        </p:txBody>
      </p:sp>
      <p:sp>
        <p:nvSpPr>
          <p:cNvPr id="4" name="Content Placeholder 3">
            <a:extLst>
              <a:ext uri="{FF2B5EF4-FFF2-40B4-BE49-F238E27FC236}">
                <a16:creationId xmlns:a16="http://schemas.microsoft.com/office/drawing/2014/main" id="{9353A980-ADD3-49DF-ACFE-8E50E3F2ABCF}"/>
              </a:ext>
            </a:extLst>
          </p:cNvPr>
          <p:cNvSpPr>
            <a:spLocks noGrp="1"/>
          </p:cNvSpPr>
          <p:nvPr>
            <p:ph idx="1"/>
          </p:nvPr>
        </p:nvSpPr>
        <p:spPr>
          <a:xfrm>
            <a:off x="4990011" y="1371601"/>
            <a:ext cx="6955246" cy="5316582"/>
          </a:xfrm>
        </p:spPr>
        <p:txBody>
          <a:bodyPr>
            <a:noAutofit/>
          </a:bodyPr>
          <a:lstStyle/>
          <a:p>
            <a:r>
              <a:rPr lang="en-US" sz="2000" b="1" dirty="0">
                <a:latin typeface="Maiandra GD" panose="020E0502030308020204" pitchFamily="34" charset="0"/>
              </a:rPr>
              <a:t>The School District and all Title I schools must allocate at least one percent (1%) of their Title I budget towards programs, activities, and procedures for parent and family engagement. </a:t>
            </a:r>
          </a:p>
          <a:p>
            <a:r>
              <a:rPr lang="en-US" sz="2000" b="1" dirty="0">
                <a:solidFill>
                  <a:srgbClr val="FF0000"/>
                </a:solidFill>
                <a:latin typeface="Maiandra GD" panose="020E0502030308020204" pitchFamily="34" charset="0"/>
              </a:rPr>
              <a:t>The School District and all Title I schools must develop with, and distribute to, parents and family members, a written Title I Parent and Family Engagement Plan (PFEP). •</a:t>
            </a:r>
          </a:p>
          <a:p>
            <a:r>
              <a:rPr lang="en-US" sz="2000" b="1" dirty="0">
                <a:latin typeface="Maiandra GD" panose="020E0502030308020204" pitchFamily="34" charset="0"/>
              </a:rPr>
              <a:t>All Title I schools are required to collaborate with parents and families in the development of the School Improvement Process (SIP) and School-Parent Compact</a:t>
            </a:r>
            <a:r>
              <a:rPr lang="en-US" sz="2400" b="1" dirty="0">
                <a:latin typeface="Maiandra GD" panose="020E0502030308020204" pitchFamily="34" charset="0"/>
              </a:rPr>
              <a:t>.</a:t>
            </a:r>
          </a:p>
        </p:txBody>
      </p:sp>
      <p:sp>
        <p:nvSpPr>
          <p:cNvPr id="5" name="TextBox 4">
            <a:extLst>
              <a:ext uri="{FF2B5EF4-FFF2-40B4-BE49-F238E27FC236}">
                <a16:creationId xmlns:a16="http://schemas.microsoft.com/office/drawing/2014/main" id="{E81A0E6C-8AFE-9941-9BEF-7992C3290FFF}"/>
              </a:ext>
            </a:extLst>
          </p:cNvPr>
          <p:cNvSpPr txBox="1"/>
          <p:nvPr/>
        </p:nvSpPr>
        <p:spPr>
          <a:xfrm>
            <a:off x="757646" y="2651760"/>
            <a:ext cx="3788228" cy="707886"/>
          </a:xfrm>
          <a:prstGeom prst="rect">
            <a:avLst/>
          </a:prstGeom>
          <a:noFill/>
        </p:spPr>
        <p:txBody>
          <a:bodyPr wrap="square" rtlCol="0">
            <a:spAutoFit/>
          </a:bodyPr>
          <a:lstStyle/>
          <a:p>
            <a:pPr algn="ctr"/>
            <a:r>
              <a:rPr lang="en-US" sz="4000" b="1" dirty="0">
                <a:latin typeface="Maiandra GD" panose="020E0502030308020204" pitchFamily="34" charset="0"/>
              </a:rPr>
              <a:t>ESSA</a:t>
            </a:r>
          </a:p>
        </p:txBody>
      </p:sp>
    </p:spTree>
    <p:extLst>
      <p:ext uri="{BB962C8B-B14F-4D97-AF65-F5344CB8AC3E}">
        <p14:creationId xmlns:p14="http://schemas.microsoft.com/office/powerpoint/2010/main" val="38955839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D597A3-CAEC-4FBF-94DF-5925729E0C97}"/>
              </a:ext>
            </a:extLst>
          </p:cNvPr>
          <p:cNvSpPr>
            <a:spLocks noGrp="1"/>
          </p:cNvSpPr>
          <p:nvPr>
            <p:ph type="title"/>
          </p:nvPr>
        </p:nvSpPr>
        <p:spPr bwMode="white">
          <a:xfrm>
            <a:off x="0" y="1"/>
            <a:ext cx="7171509" cy="1894114"/>
          </a:xfrm>
        </p:spPr>
        <p:txBody>
          <a:bodyPr>
            <a:normAutofit/>
          </a:bodyPr>
          <a:lstStyle/>
          <a:p>
            <a:r>
              <a:rPr lang="en-US" b="1" dirty="0">
                <a:latin typeface="Maiandra GD" panose="020E0502030308020204" pitchFamily="34" charset="0"/>
              </a:rPr>
              <a:t>Achievement Data </a:t>
            </a:r>
          </a:p>
        </p:txBody>
      </p:sp>
      <p:sp>
        <p:nvSpPr>
          <p:cNvPr id="3" name="Content Placeholder 2">
            <a:extLst>
              <a:ext uri="{FF2B5EF4-FFF2-40B4-BE49-F238E27FC236}">
                <a16:creationId xmlns:a16="http://schemas.microsoft.com/office/drawing/2014/main" id="{77EF5FD3-E825-420F-8A22-D0B5F329468F}"/>
              </a:ext>
            </a:extLst>
          </p:cNvPr>
          <p:cNvSpPr>
            <a:spLocks noGrp="1"/>
          </p:cNvSpPr>
          <p:nvPr>
            <p:ph sz="half" idx="2"/>
          </p:nvPr>
        </p:nvSpPr>
        <p:spPr>
          <a:xfrm>
            <a:off x="185783" y="2248412"/>
            <a:ext cx="11553371" cy="4396227"/>
          </a:xfrm>
        </p:spPr>
        <p:txBody>
          <a:bodyPr vert="horz" lIns="91440" tIns="45720" rIns="91440" bIns="45720" rtlCol="0" anchor="t">
            <a:normAutofit/>
          </a:bodyPr>
          <a:lstStyle/>
          <a:p>
            <a:pPr marL="0" indent="0">
              <a:buNone/>
            </a:pPr>
            <a:r>
              <a:rPr lang="en-US" sz="2400" dirty="0">
                <a:latin typeface="Maiandra GD"/>
              </a:rPr>
              <a:t>The data from the 2024-2025 school year was used to develop the goals and strategies in the School Improvement Plan. </a:t>
            </a:r>
            <a:endParaRPr lang="en-US" sz="2400" dirty="0">
              <a:latin typeface="Maiandra GD" panose="020E0502030308020204" pitchFamily="34" charset="0"/>
            </a:endParaRPr>
          </a:p>
          <a:p>
            <a:pPr marL="0" indent="0">
              <a:buNone/>
            </a:pPr>
            <a:r>
              <a:rPr lang="en-US" sz="2400" dirty="0">
                <a:solidFill>
                  <a:srgbClr val="FF0000"/>
                </a:solidFill>
                <a:latin typeface="Maiandra GD" panose="020E0502030308020204" pitchFamily="34" charset="0"/>
              </a:rPr>
              <a:t>The SIP includes the most current data and is reviewed throughout the school year. </a:t>
            </a:r>
          </a:p>
          <a:p>
            <a:pPr marL="0" indent="0">
              <a:buNone/>
            </a:pPr>
            <a:r>
              <a:rPr lang="en-US" sz="2400" dirty="0">
                <a:latin typeface="Maiandra GD" panose="020E0502030308020204" pitchFamily="34" charset="0"/>
              </a:rPr>
              <a:t>Our school uses data to align the curriculum to State and District academic standards. </a:t>
            </a:r>
          </a:p>
          <a:p>
            <a:pPr marL="0" indent="0">
              <a:buNone/>
            </a:pPr>
            <a:r>
              <a:rPr lang="en-US" sz="2400" dirty="0">
                <a:solidFill>
                  <a:srgbClr val="FF0000"/>
                </a:solidFill>
                <a:latin typeface="Maiandra GD" panose="020E0502030308020204" pitchFamily="34" charset="0"/>
              </a:rPr>
              <a:t>Our instructional practices are adjusted based on the findings of the assessment data gathered during the school year.</a:t>
            </a:r>
            <a:endParaRPr lang="en-US" sz="2400" dirty="0">
              <a:solidFill>
                <a:srgbClr val="FF0000"/>
              </a:solidFill>
              <a:latin typeface="Maiandra GD" panose="020E050203030802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7294628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9001" y="2246811"/>
            <a:ext cx="3500828" cy="2577601"/>
          </a:xfrm>
        </p:spPr>
        <p:txBody>
          <a:bodyPr/>
          <a:lstStyle/>
          <a:p>
            <a:r>
              <a:rPr lang="en-US" b="1" dirty="0">
                <a:latin typeface="Maiandra GD" panose="020E0502030308020204" pitchFamily="34" charset="0"/>
              </a:rPr>
              <a:t>School Improvement Plan</a:t>
            </a:r>
          </a:p>
        </p:txBody>
      </p:sp>
      <p:sp>
        <p:nvSpPr>
          <p:cNvPr id="4" name="Content Placeholder 3"/>
          <p:cNvSpPr>
            <a:spLocks noGrp="1"/>
          </p:cNvSpPr>
          <p:nvPr>
            <p:ph sz="half" idx="2"/>
          </p:nvPr>
        </p:nvSpPr>
        <p:spPr>
          <a:xfrm>
            <a:off x="4624251" y="209006"/>
            <a:ext cx="7367452" cy="6479177"/>
          </a:xfrm>
        </p:spPr>
        <p:txBody>
          <a:bodyPr>
            <a:normAutofit lnSpcReduction="10000"/>
          </a:bodyPr>
          <a:lstStyle/>
          <a:p>
            <a:r>
              <a:rPr lang="en-US" sz="2400" dirty="0">
                <a:latin typeface="Maiandra GD" panose="020E0502030308020204" pitchFamily="34" charset="0"/>
                <a:cs typeface="Times New Roman" panose="02020603050405020304" pitchFamily="18" charset="0"/>
              </a:rPr>
              <a:t>An eligible school operating a</a:t>
            </a:r>
            <a:r>
              <a:rPr lang="en-US" sz="2400" b="1" dirty="0">
                <a:latin typeface="Maiandra GD" panose="020E0502030308020204" pitchFamily="34" charset="0"/>
                <a:cs typeface="Times New Roman" panose="02020603050405020304" pitchFamily="18" charset="0"/>
              </a:rPr>
              <a:t> </a:t>
            </a:r>
            <a:r>
              <a:rPr lang="en-US" sz="2400" dirty="0">
                <a:latin typeface="Maiandra GD" panose="020E0502030308020204" pitchFamily="34" charset="0"/>
                <a:cs typeface="Times New Roman" panose="02020603050405020304" pitchFamily="18" charset="0"/>
              </a:rPr>
              <a:t>School-wide</a:t>
            </a:r>
            <a:r>
              <a:rPr lang="en-US" sz="2400" b="1" dirty="0">
                <a:latin typeface="Maiandra GD" panose="020E0502030308020204" pitchFamily="34" charset="0"/>
                <a:cs typeface="Times New Roman" panose="02020603050405020304" pitchFamily="18" charset="0"/>
              </a:rPr>
              <a:t> </a:t>
            </a:r>
            <a:r>
              <a:rPr lang="en-US" sz="2400" dirty="0">
                <a:latin typeface="Maiandra GD" panose="020E0502030308020204" pitchFamily="34" charset="0"/>
                <a:cs typeface="Times New Roman" panose="02020603050405020304" pitchFamily="18" charset="0"/>
              </a:rPr>
              <a:t>program shall develop a comprehensive plan or amend a plan - (</a:t>
            </a:r>
            <a:r>
              <a:rPr lang="en-US" sz="2400" dirty="0">
                <a:solidFill>
                  <a:srgbClr val="FF0000"/>
                </a:solidFill>
                <a:latin typeface="Maiandra GD" panose="020E0502030308020204" pitchFamily="34" charset="0"/>
                <a:cs typeface="Times New Roman" panose="02020603050405020304" pitchFamily="18" charset="0"/>
              </a:rPr>
              <a:t>School Improvement Plan</a:t>
            </a:r>
            <a:r>
              <a:rPr lang="en-US" sz="2400" dirty="0">
                <a:latin typeface="Maiandra GD" panose="020E0502030308020204" pitchFamily="34" charset="0"/>
                <a:cs typeface="Times New Roman" panose="02020603050405020304" pitchFamily="18" charset="0"/>
              </a:rPr>
              <a:t>) </a:t>
            </a:r>
          </a:p>
          <a:p>
            <a:r>
              <a:rPr lang="en-US" sz="2400" dirty="0">
                <a:latin typeface="Maiandra GD" panose="020E0502030308020204" pitchFamily="34" charset="0"/>
                <a:cs typeface="Times New Roman" panose="02020603050405020304" pitchFamily="18" charset="0"/>
              </a:rPr>
              <a:t>Our SIP was developed with the involvement of parents and other members of the community, teachers, principals, other school leaders, and paraprofessionals present in the school</a:t>
            </a:r>
          </a:p>
          <a:p>
            <a:r>
              <a:rPr lang="en-US" sz="2400" dirty="0">
                <a:latin typeface="Maiandra GD" panose="020E0502030308020204" pitchFamily="34" charset="0"/>
                <a:cs typeface="Times New Roman" panose="02020603050405020304" pitchFamily="18" charset="0"/>
              </a:rPr>
              <a:t>The SIP is based on a comprehensive needs assessment of the entire school that takes into account information on the </a:t>
            </a:r>
            <a:r>
              <a:rPr lang="en-US" sz="2400" dirty="0">
                <a:solidFill>
                  <a:srgbClr val="FF0000"/>
                </a:solidFill>
                <a:latin typeface="Maiandra GD" panose="020E0502030308020204" pitchFamily="34" charset="0"/>
                <a:cs typeface="Times New Roman" panose="02020603050405020304" pitchFamily="18" charset="0"/>
              </a:rPr>
              <a:t>academic achievement </a:t>
            </a:r>
            <a:r>
              <a:rPr lang="en-US" sz="2400" dirty="0">
                <a:latin typeface="Maiandra GD" panose="020E0502030308020204" pitchFamily="34" charset="0"/>
                <a:cs typeface="Times New Roman" panose="02020603050405020304" pitchFamily="18" charset="0"/>
              </a:rPr>
              <a:t>of children in relation to the challenging State academic standards, particularly the needs of those children who </a:t>
            </a:r>
            <a:r>
              <a:rPr lang="en-US" sz="2400" dirty="0">
                <a:solidFill>
                  <a:srgbClr val="FF0000"/>
                </a:solidFill>
                <a:latin typeface="Maiandra GD" panose="020E0502030308020204" pitchFamily="34" charset="0"/>
                <a:cs typeface="Times New Roman" panose="02020603050405020304" pitchFamily="18" charset="0"/>
              </a:rPr>
              <a:t>are failing or are at-risk of failing </a:t>
            </a:r>
            <a:r>
              <a:rPr lang="en-US" sz="2400" dirty="0">
                <a:latin typeface="Maiandra GD" panose="020E0502030308020204" pitchFamily="34" charset="0"/>
                <a:cs typeface="Times New Roman" panose="02020603050405020304" pitchFamily="18" charset="0"/>
              </a:rPr>
              <a:t>to meet the challenging State academic standards </a:t>
            </a:r>
          </a:p>
          <a:p>
            <a:endParaRPr lang="en-US" dirty="0"/>
          </a:p>
        </p:txBody>
      </p:sp>
    </p:spTree>
    <p:extLst>
      <p:ext uri="{BB962C8B-B14F-4D97-AF65-F5344CB8AC3E}">
        <p14:creationId xmlns:p14="http://schemas.microsoft.com/office/powerpoint/2010/main" val="5715248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889182-FED1-134E-8F8B-92AD5A834C05}"/>
              </a:ext>
            </a:extLst>
          </p:cNvPr>
          <p:cNvSpPr>
            <a:spLocks noGrp="1"/>
          </p:cNvSpPr>
          <p:nvPr>
            <p:ph type="title"/>
          </p:nvPr>
        </p:nvSpPr>
        <p:spPr>
          <a:xfrm>
            <a:off x="130629" y="193766"/>
            <a:ext cx="11547565" cy="1143000"/>
          </a:xfrm>
          <a:ln>
            <a:miter lim="800000"/>
            <a:headEnd/>
            <a:tailEnd/>
          </a:ln>
          <a:extLst>
            <a:ext uri="{909E8E84-426E-40dd-AFC4-6F175D3DCCD1}"/>
            <a:ext uri="{91240B29-F687-4f45-9708-019B960494DF}"/>
            <a:ext uri="{FAA26D3D-D897-4be2-8F04-BA451C77F1D7}"/>
          </a:extLst>
        </p:spPr>
        <p:txBody>
          <a:bodyPr rtlCol="0">
            <a:noAutofit/>
            <a:scene3d>
              <a:camera prst="orthographicFront"/>
              <a:lightRig rig="threePt" dir="t">
                <a:rot lat="0" lon="0" rev="4800000"/>
              </a:lightRig>
            </a:scene3d>
            <a:sp3d prstMaterial="matte">
              <a:bevelT w="50800" h="10160"/>
            </a:sp3d>
          </a:bodyPr>
          <a:lstStyle/>
          <a:p>
            <a:pPr>
              <a:defRPr/>
            </a:pPr>
            <a:r>
              <a:rPr lang="en-US" b="1" dirty="0">
                <a:solidFill>
                  <a:schemeClr val="accent1">
                    <a:satMod val="150000"/>
                  </a:schemeClr>
                </a:solidFill>
                <a:latin typeface="Maiandra GD" panose="020E0502030308020204" pitchFamily="34" charset="0"/>
                <a:cs typeface="Corbel"/>
              </a:rPr>
              <a:t>Reporting Pupil Progress</a:t>
            </a:r>
          </a:p>
        </p:txBody>
      </p:sp>
      <p:sp>
        <p:nvSpPr>
          <p:cNvPr id="30722" name="Content Placeholder 2">
            <a:extLst>
              <a:ext uri="{FF2B5EF4-FFF2-40B4-BE49-F238E27FC236}">
                <a16:creationId xmlns:a16="http://schemas.microsoft.com/office/drawing/2014/main" id="{89A14AC3-A4A5-E348-892E-A39314011794}"/>
              </a:ext>
            </a:extLst>
          </p:cNvPr>
          <p:cNvSpPr>
            <a:spLocks noGrp="1"/>
          </p:cNvSpPr>
          <p:nvPr>
            <p:ph idx="1"/>
          </p:nvPr>
        </p:nvSpPr>
        <p:spPr>
          <a:xfrm>
            <a:off x="4859382" y="2011680"/>
            <a:ext cx="6583681" cy="4617720"/>
          </a:xfrm>
        </p:spPr>
        <p:txBody>
          <a:bodyPr>
            <a:normAutofit/>
          </a:bodyPr>
          <a:lstStyle/>
          <a:p>
            <a:pPr marL="0" indent="0">
              <a:lnSpc>
                <a:spcPct val="90000"/>
              </a:lnSpc>
              <a:buNone/>
            </a:pPr>
            <a:r>
              <a:rPr lang="en-US" altLang="en-US" sz="2200" dirty="0">
                <a:solidFill>
                  <a:srgbClr val="000000"/>
                </a:solidFill>
                <a:latin typeface="Maiandra GD" panose="020E0502030308020204" pitchFamily="34" charset="0"/>
                <a:ea typeface="ＭＳ Ｐゴシック" panose="020B0600070205080204" pitchFamily="34" charset="-128"/>
              </a:rPr>
              <a:t>Parents are regularly informed of their child’s progress using the following methods:</a:t>
            </a:r>
          </a:p>
          <a:p>
            <a:pPr lvl="1" eaLnBrk="1" hangingPunct="1">
              <a:lnSpc>
                <a:spcPct val="90000"/>
              </a:lnSpc>
            </a:pPr>
            <a:endParaRPr lang="en-US" altLang="en-US" sz="2800" dirty="0">
              <a:solidFill>
                <a:srgbClr val="000000"/>
              </a:solidFill>
              <a:latin typeface="Corbel" panose="020B0503020204020204" pitchFamily="34" charset="0"/>
              <a:ea typeface="ＭＳ Ｐゴシック" panose="020B0600070205080204" pitchFamily="34" charset="-128"/>
            </a:endParaRPr>
          </a:p>
          <a:p>
            <a:pPr lvl="1" eaLnBrk="1" hangingPunct="1">
              <a:lnSpc>
                <a:spcPct val="90000"/>
              </a:lnSpc>
            </a:pPr>
            <a:r>
              <a:rPr lang="en-US" altLang="en-US" sz="2800" dirty="0">
                <a:solidFill>
                  <a:srgbClr val="FF0000"/>
                </a:solidFill>
                <a:latin typeface="Maiandra GD" panose="020E0502030308020204" pitchFamily="34" charset="0"/>
                <a:ea typeface="ＭＳ Ｐゴシック" panose="020B0600070205080204" pitchFamily="34" charset="-128"/>
              </a:rPr>
              <a:t>POWERSCHOOL Online Gradebook</a:t>
            </a:r>
          </a:p>
          <a:p>
            <a:pPr lvl="1" eaLnBrk="1" hangingPunct="1">
              <a:lnSpc>
                <a:spcPct val="90000"/>
              </a:lnSpc>
            </a:pPr>
            <a:r>
              <a:rPr lang="en-US" altLang="en-US" sz="2800" dirty="0">
                <a:latin typeface="Maiandra GD" panose="020E0502030308020204" pitchFamily="34" charset="0"/>
                <a:ea typeface="ＭＳ Ｐゴシック" panose="020B0600070205080204" pitchFamily="34" charset="-128"/>
              </a:rPr>
              <a:t>Progress Reports </a:t>
            </a:r>
            <a:r>
              <a:rPr lang="en-US" altLang="en-US" sz="2800" b="1" i="1" dirty="0">
                <a:latin typeface="Maiandra GD" panose="020E0502030308020204" pitchFamily="34" charset="0"/>
                <a:ea typeface="ＭＳ Ｐゴシック" panose="020B0600070205080204" pitchFamily="34" charset="-128"/>
              </a:rPr>
              <a:t>(within the 9 weeks grading period)</a:t>
            </a:r>
          </a:p>
          <a:p>
            <a:pPr lvl="1" eaLnBrk="1" hangingPunct="1">
              <a:lnSpc>
                <a:spcPct val="90000"/>
              </a:lnSpc>
            </a:pPr>
            <a:r>
              <a:rPr lang="en-US" altLang="en-US" sz="2800" dirty="0">
                <a:solidFill>
                  <a:srgbClr val="FF0000"/>
                </a:solidFill>
                <a:latin typeface="Maiandra GD" panose="020E0502030308020204" pitchFamily="34" charset="0"/>
                <a:ea typeface="ＭＳ Ｐゴシック" panose="020B0600070205080204" pitchFamily="34" charset="-128"/>
              </a:rPr>
              <a:t>Report Cards</a:t>
            </a:r>
          </a:p>
          <a:p>
            <a:pPr lvl="1" eaLnBrk="1" hangingPunct="1">
              <a:lnSpc>
                <a:spcPct val="90000"/>
              </a:lnSpc>
            </a:pPr>
            <a:r>
              <a:rPr lang="en-US" altLang="en-US" sz="2800" dirty="0">
                <a:solidFill>
                  <a:srgbClr val="000000"/>
                </a:solidFill>
                <a:latin typeface="Maiandra GD" panose="020E0502030308020204" pitchFamily="34" charset="0"/>
                <a:ea typeface="ＭＳ Ｐゴシック" panose="020B0600070205080204" pitchFamily="34" charset="-128"/>
              </a:rPr>
              <a:t>Parent/Teacher Conferences </a:t>
            </a:r>
          </a:p>
          <a:p>
            <a:pPr lvl="1">
              <a:lnSpc>
                <a:spcPct val="90000"/>
              </a:lnSpc>
            </a:pPr>
            <a:r>
              <a:rPr lang="en-US" sz="2800" dirty="0">
                <a:solidFill>
                  <a:srgbClr val="FF0000"/>
                </a:solidFill>
                <a:latin typeface="Maiandra GD" panose="020E0502030308020204" pitchFamily="34" charset="0"/>
              </a:rPr>
              <a:t>Classroom teacher contact (via phone, print, or email)</a:t>
            </a:r>
          </a:p>
          <a:p>
            <a:pPr lvl="1" eaLnBrk="1" hangingPunct="1">
              <a:lnSpc>
                <a:spcPct val="90000"/>
              </a:lnSpc>
            </a:pPr>
            <a:endParaRPr lang="en-US" altLang="en-US" sz="2800" dirty="0">
              <a:solidFill>
                <a:srgbClr val="000000"/>
              </a:solidFill>
              <a:latin typeface="Corbel" panose="020B0503020204020204" pitchFamily="34" charset="0"/>
              <a:ea typeface="ＭＳ Ｐゴシック" panose="020B0600070205080204" pitchFamily="34" charset="-128"/>
            </a:endParaRPr>
          </a:p>
          <a:p>
            <a:pPr lvl="1" eaLnBrk="1" hangingPunct="1">
              <a:lnSpc>
                <a:spcPct val="90000"/>
              </a:lnSpc>
            </a:pPr>
            <a:endParaRPr lang="en-US" altLang="en-US" dirty="0">
              <a:latin typeface="Corbel" panose="020B0503020204020204" pitchFamily="34" charset="0"/>
              <a:ea typeface="ＭＳ Ｐゴシック" panose="020B0600070205080204" pitchFamily="34" charset="-128"/>
            </a:endParaRPr>
          </a:p>
          <a:p>
            <a:pPr lvl="1" eaLnBrk="1" hangingPunct="1">
              <a:lnSpc>
                <a:spcPct val="90000"/>
              </a:lnSpc>
            </a:pPr>
            <a:endParaRPr lang="en-US" altLang="en-US" dirty="0">
              <a:latin typeface="Corbel" panose="020B0503020204020204" pitchFamily="34" charset="0"/>
              <a:ea typeface="ＭＳ Ｐゴシック" panose="020B0600070205080204" pitchFamily="34" charset="-128"/>
            </a:endParaRPr>
          </a:p>
          <a:p>
            <a:pPr lvl="1" eaLnBrk="1" hangingPunct="1">
              <a:lnSpc>
                <a:spcPct val="90000"/>
              </a:lnSpc>
            </a:pPr>
            <a:endParaRPr lang="en-US" altLang="en-US" dirty="0">
              <a:latin typeface="Corbel" panose="020B0503020204020204" pitchFamily="34" charset="0"/>
              <a:ea typeface="ＭＳ Ｐゴシック" panose="020B0600070205080204" pitchFamily="34" charset="-128"/>
            </a:endParaRPr>
          </a:p>
        </p:txBody>
      </p:sp>
      <p:pic>
        <p:nvPicPr>
          <p:cNvPr id="30723" name="Picture 2" descr="C:\Users\Brandye\AppData\Local\Microsoft\Windows\Temporary Internet Files\Content.IE5\4B0LWV64\MC900088622[1].wmf">
            <a:extLst>
              <a:ext uri="{FF2B5EF4-FFF2-40B4-BE49-F238E27FC236}">
                <a16:creationId xmlns:a16="http://schemas.microsoft.com/office/drawing/2014/main" id="{22958BF6-DAB9-D340-B755-5E9E2338C6B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25733" y="2295706"/>
            <a:ext cx="2993570" cy="2250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060651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15EC24-D411-4548-8024-82CD69E9AB99}"/>
              </a:ext>
            </a:extLst>
          </p:cNvPr>
          <p:cNvSpPr>
            <a:spLocks noGrp="1"/>
          </p:cNvSpPr>
          <p:nvPr>
            <p:ph type="title"/>
          </p:nvPr>
        </p:nvSpPr>
        <p:spPr>
          <a:xfrm>
            <a:off x="0" y="0"/>
            <a:ext cx="12192000" cy="1672045"/>
          </a:xfrm>
          <a:ln>
            <a:miter lim="800000"/>
            <a:headEnd/>
            <a:tailEnd/>
          </a:ln>
          <a:extLst>
            <a:ext uri="{909E8E84-426E-40dd-AFC4-6F175D3DCCD1}"/>
            <a:ext uri="{91240B29-F687-4f45-9708-019B960494DF}"/>
            <a:ext uri="{FAA26D3D-D897-4be2-8F04-BA451C77F1D7}"/>
          </a:extLst>
        </p:spPr>
        <p:txBody>
          <a:bodyPr rtlCol="0">
            <a:normAutofit fontScale="90000"/>
            <a:scene3d>
              <a:camera prst="orthographicFront"/>
              <a:lightRig rig="threePt" dir="t">
                <a:rot lat="0" lon="0" rev="4800000"/>
              </a:lightRig>
            </a:scene3d>
            <a:sp3d prstMaterial="matte">
              <a:bevelT w="50800" h="10160"/>
            </a:sp3d>
          </a:bodyPr>
          <a:lstStyle/>
          <a:p>
            <a:pPr lvl="1">
              <a:defRPr/>
            </a:pPr>
            <a:r>
              <a:rPr lang="en-US" sz="4000" b="1" dirty="0">
                <a:solidFill>
                  <a:schemeClr val="accent1">
                    <a:satMod val="150000"/>
                  </a:schemeClr>
                </a:solidFill>
                <a:latin typeface="Maiandra GD"/>
                <a:ea typeface="+mj-ea"/>
                <a:cs typeface="Corbel"/>
              </a:rPr>
              <a:t>Parent-Teacher Conferences</a:t>
            </a:r>
            <a:br>
              <a:rPr lang="en-US" sz="4000" dirty="0">
                <a:solidFill>
                  <a:schemeClr val="accent1">
                    <a:satMod val="150000"/>
                  </a:schemeClr>
                </a:solidFill>
                <a:latin typeface="+mn-lt"/>
                <a:ea typeface="+mj-ea"/>
                <a:cs typeface="+mj-cs"/>
              </a:rPr>
            </a:br>
            <a:r>
              <a:rPr lang="en-US" sz="2000" b="1" dirty="0">
                <a:solidFill>
                  <a:srgbClr val="0000FF"/>
                </a:solidFill>
                <a:latin typeface="Maiandra GD"/>
              </a:rPr>
              <a:t>September 5</a:t>
            </a:r>
            <a:r>
              <a:rPr lang="en-US" sz="2000" b="1" baseline="30000" dirty="0">
                <a:solidFill>
                  <a:srgbClr val="0000FF"/>
                </a:solidFill>
                <a:latin typeface="Maiandra GD"/>
              </a:rPr>
              <a:t>th</a:t>
            </a:r>
            <a:r>
              <a:rPr lang="en-US" sz="2000" b="1" dirty="0">
                <a:solidFill>
                  <a:srgbClr val="0000FF"/>
                </a:solidFill>
                <a:latin typeface="Maiandra GD"/>
              </a:rPr>
              <a:t> and February 13</a:t>
            </a:r>
            <a:r>
              <a:rPr lang="en-US" sz="2000" b="1" baseline="30000" dirty="0">
                <a:solidFill>
                  <a:srgbClr val="0000FF"/>
                </a:solidFill>
                <a:latin typeface="Maiandra GD"/>
              </a:rPr>
              <a:t>th</a:t>
            </a:r>
            <a:r>
              <a:rPr lang="en-US" sz="2000" b="1" dirty="0">
                <a:solidFill>
                  <a:srgbClr val="0000FF"/>
                </a:solidFill>
                <a:latin typeface="Maiandra GD"/>
              </a:rPr>
              <a:t> </a:t>
            </a:r>
            <a:br>
              <a:rPr lang="en-US" sz="2000" b="1" dirty="0">
                <a:latin typeface="Maiandra GD"/>
              </a:rPr>
            </a:br>
            <a:r>
              <a:rPr lang="en-US" sz="2000" b="1" dirty="0">
                <a:solidFill>
                  <a:srgbClr val="0000FF"/>
                </a:solidFill>
                <a:latin typeface="Maiandra GD"/>
              </a:rPr>
              <a:t>4:00pm -7:00 pm</a:t>
            </a:r>
            <a:endParaRPr lang="en-US" b="1" dirty="0">
              <a:solidFill>
                <a:srgbClr val="0000FF"/>
              </a:solidFill>
              <a:latin typeface="Maiandra GD"/>
              <a:ea typeface="+mj-ea"/>
              <a:cs typeface="+mj-cs"/>
            </a:endParaRPr>
          </a:p>
        </p:txBody>
      </p:sp>
      <p:sp>
        <p:nvSpPr>
          <p:cNvPr id="31746" name="Content Placeholder 2">
            <a:extLst>
              <a:ext uri="{FF2B5EF4-FFF2-40B4-BE49-F238E27FC236}">
                <a16:creationId xmlns:a16="http://schemas.microsoft.com/office/drawing/2014/main" id="{68D8C445-C739-6B45-A527-5E548804332C}"/>
              </a:ext>
            </a:extLst>
          </p:cNvPr>
          <p:cNvSpPr>
            <a:spLocks noGrp="1"/>
          </p:cNvSpPr>
          <p:nvPr>
            <p:ph idx="1"/>
          </p:nvPr>
        </p:nvSpPr>
        <p:spPr>
          <a:xfrm>
            <a:off x="5068387" y="1023446"/>
            <a:ext cx="6567021" cy="5202994"/>
          </a:xfrm>
        </p:spPr>
        <p:txBody>
          <a:bodyPr>
            <a:normAutofit/>
          </a:bodyPr>
          <a:lstStyle/>
          <a:p>
            <a:pPr eaLnBrk="1" hangingPunct="1">
              <a:lnSpc>
                <a:spcPct val="90000"/>
              </a:lnSpc>
            </a:pPr>
            <a:r>
              <a:rPr lang="en-US" altLang="en-US" sz="2800" dirty="0">
                <a:latin typeface="Maiandra GD" panose="020E0502030308020204" pitchFamily="34" charset="0"/>
                <a:ea typeface="ＭＳ Ｐゴシック" panose="020B0600070205080204" pitchFamily="34" charset="-128"/>
              </a:rPr>
              <a:t>Parent Teacher Conferences are held twice throughout this school year. </a:t>
            </a:r>
            <a:endParaRPr lang="en-US" altLang="en-US" sz="2800" i="1" dirty="0">
              <a:latin typeface="Maiandra GD" panose="020E0502030308020204" pitchFamily="34" charset="0"/>
              <a:ea typeface="ＭＳ Ｐゴシック" panose="020B0600070205080204" pitchFamily="34" charset="-128"/>
            </a:endParaRPr>
          </a:p>
          <a:p>
            <a:pPr eaLnBrk="1" hangingPunct="1">
              <a:lnSpc>
                <a:spcPct val="90000"/>
              </a:lnSpc>
            </a:pPr>
            <a:r>
              <a:rPr lang="en-US" altLang="en-US" sz="2800" dirty="0">
                <a:solidFill>
                  <a:srgbClr val="FF0000"/>
                </a:solidFill>
                <a:latin typeface="Maiandra GD" panose="020E0502030308020204" pitchFamily="34" charset="0"/>
                <a:ea typeface="ＭＳ Ｐゴシック" panose="020B0600070205080204" pitchFamily="34" charset="-128"/>
              </a:rPr>
              <a:t>Additional </a:t>
            </a:r>
            <a:r>
              <a:rPr lang="en-US" altLang="en-US" sz="2800" dirty="0">
                <a:latin typeface="Maiandra GD" panose="020E0502030308020204" pitchFamily="34" charset="0"/>
                <a:ea typeface="ＭＳ Ｐゴシック" panose="020B0600070205080204" pitchFamily="34" charset="-128"/>
              </a:rPr>
              <a:t>Parent Teacher </a:t>
            </a:r>
            <a:r>
              <a:rPr lang="en-US" altLang="en-US" sz="2800" dirty="0">
                <a:solidFill>
                  <a:srgbClr val="FF0000"/>
                </a:solidFill>
                <a:latin typeface="Maiandra GD" panose="020E0502030308020204" pitchFamily="34" charset="0"/>
                <a:ea typeface="ＭＳ Ｐゴシック" panose="020B0600070205080204" pitchFamily="34" charset="-128"/>
              </a:rPr>
              <a:t>conferences</a:t>
            </a:r>
            <a:r>
              <a:rPr lang="en-US" altLang="en-US" sz="2800" dirty="0">
                <a:latin typeface="Maiandra GD" panose="020E0502030308020204" pitchFamily="34" charset="0"/>
                <a:ea typeface="ＭＳ Ｐゴシック" panose="020B0600070205080204" pitchFamily="34" charset="-128"/>
              </a:rPr>
              <a:t> may be scheduled at the  </a:t>
            </a:r>
            <a:r>
              <a:rPr lang="en-US" altLang="en-US" sz="2800" dirty="0">
                <a:solidFill>
                  <a:srgbClr val="FF0000"/>
                </a:solidFill>
                <a:latin typeface="Maiandra GD" panose="020E0502030308020204" pitchFamily="34" charset="0"/>
                <a:ea typeface="ＭＳ Ｐゴシック" panose="020B0600070205080204" pitchFamily="34" charset="-128"/>
              </a:rPr>
              <a:t>teacher or parent’s request</a:t>
            </a:r>
            <a:r>
              <a:rPr lang="en-US" altLang="en-US" sz="2800" dirty="0">
                <a:latin typeface="Maiandra GD" panose="020E0502030308020204" pitchFamily="34" charset="0"/>
                <a:ea typeface="ＭＳ Ｐゴシック" panose="020B0600070205080204" pitchFamily="34" charset="-128"/>
              </a:rPr>
              <a:t>. </a:t>
            </a:r>
            <a:endParaRPr lang="en-US" altLang="en-US" sz="2800" i="1" dirty="0">
              <a:latin typeface="Maiandra GD" panose="020E0502030308020204" pitchFamily="34" charset="0"/>
              <a:ea typeface="ＭＳ Ｐゴシック" panose="020B0600070205080204" pitchFamily="34" charset="-128"/>
            </a:endParaRPr>
          </a:p>
          <a:p>
            <a:pPr eaLnBrk="1" hangingPunct="1">
              <a:lnSpc>
                <a:spcPct val="90000"/>
              </a:lnSpc>
            </a:pPr>
            <a:r>
              <a:rPr lang="en-US" altLang="en-US" sz="2800" dirty="0">
                <a:latin typeface="Maiandra GD" panose="020E0502030308020204" pitchFamily="34" charset="0"/>
                <a:ea typeface="ＭＳ Ｐゴシック" panose="020B0600070205080204" pitchFamily="34" charset="-128"/>
              </a:rPr>
              <a:t>This is a great way to build a great relationship with your child’s teacher and find out pertinent information regarding his/her academic progress.</a:t>
            </a:r>
          </a:p>
        </p:txBody>
      </p:sp>
      <p:pic>
        <p:nvPicPr>
          <p:cNvPr id="31747" name="Picture 2" descr="C:\Program Files\Microsoft Office\MEDIA\CAGCAT10\j0233018.wmf">
            <a:extLst>
              <a:ext uri="{FF2B5EF4-FFF2-40B4-BE49-F238E27FC236}">
                <a16:creationId xmlns:a16="http://schemas.microsoft.com/office/drawing/2014/main" id="{73D29CF2-9BFA-3D47-ABC1-CE3A7E29CEE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28056" y="2521132"/>
            <a:ext cx="2394857" cy="22076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064170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9641" y="0"/>
            <a:ext cx="5731708" cy="1881051"/>
          </a:xfrm>
        </p:spPr>
        <p:txBody>
          <a:bodyPr/>
          <a:lstStyle/>
          <a:p>
            <a:r>
              <a:rPr lang="en-US" b="1" dirty="0">
                <a:latin typeface="Maiandra GD" panose="020E0502030308020204" pitchFamily="34" charset="0"/>
              </a:rPr>
              <a:t>School/Parent Compact</a:t>
            </a:r>
          </a:p>
        </p:txBody>
      </p:sp>
      <p:sp>
        <p:nvSpPr>
          <p:cNvPr id="8" name="Content Placeholder 7">
            <a:extLst>
              <a:ext uri="{FF2B5EF4-FFF2-40B4-BE49-F238E27FC236}">
                <a16:creationId xmlns:a16="http://schemas.microsoft.com/office/drawing/2014/main" id="{6DC2F8CF-EF79-4D27-9142-5A30FB039A46}"/>
              </a:ext>
            </a:extLst>
          </p:cNvPr>
          <p:cNvSpPr>
            <a:spLocks noGrp="1"/>
          </p:cNvSpPr>
          <p:nvPr>
            <p:ph sz="half" idx="2"/>
          </p:nvPr>
        </p:nvSpPr>
        <p:spPr>
          <a:xfrm>
            <a:off x="300445" y="2259874"/>
            <a:ext cx="11521441" cy="4376057"/>
          </a:xfrm>
        </p:spPr>
        <p:txBody>
          <a:bodyPr>
            <a:normAutofit/>
          </a:bodyPr>
          <a:lstStyle/>
          <a:p>
            <a:pPr lvl="1"/>
            <a:r>
              <a:rPr lang="en-US" sz="2400" b="1" dirty="0">
                <a:latin typeface="Maiandra GD" panose="020E0502030308020204" pitchFamily="34" charset="0"/>
              </a:rPr>
              <a:t>Each Title I school must have a School/Parent Compact that is developed jointly by parents and school personnel. </a:t>
            </a:r>
          </a:p>
          <a:p>
            <a:pPr lvl="1"/>
            <a:r>
              <a:rPr lang="en-US" sz="2400" b="1" dirty="0">
                <a:solidFill>
                  <a:srgbClr val="FF0000"/>
                </a:solidFill>
                <a:latin typeface="Maiandra GD" panose="020E0502030308020204" pitchFamily="34" charset="0"/>
              </a:rPr>
              <a:t>The compact sets out the responsibilities of the students, parents, and school staff in striving to raise student achievement. </a:t>
            </a:r>
          </a:p>
          <a:p>
            <a:pPr lvl="1"/>
            <a:r>
              <a:rPr lang="en-US" sz="2400" b="1" dirty="0">
                <a:latin typeface="Maiandra GD" panose="020E0502030308020204" pitchFamily="34" charset="0"/>
              </a:rPr>
              <a:t>At the elementary grades (K- 5 only), the compact should be discussed and amended during parent-teacher conferences.</a:t>
            </a:r>
          </a:p>
        </p:txBody>
      </p:sp>
    </p:spTree>
    <p:extLst>
      <p:ext uri="{BB962C8B-B14F-4D97-AF65-F5344CB8AC3E}">
        <p14:creationId xmlns:p14="http://schemas.microsoft.com/office/powerpoint/2010/main" val="1541546668"/>
      </p:ext>
    </p:extLst>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291512c1ee715ab617f4c07df79fc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256c27c40ca5c40ce1cf6c44f0205df"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9A0FB75-2DC0-41F8-9602-F83475C3A4C5}">
  <ds:schemaRefs>
    <ds:schemaRef ds:uri="http://schemas.microsoft.com/sharepoint/v3/contenttype/forms"/>
  </ds:schemaRefs>
</ds:datastoreItem>
</file>

<file path=customXml/itemProps2.xml><?xml version="1.0" encoding="utf-8"?>
<ds:datastoreItem xmlns:ds="http://schemas.openxmlformats.org/officeDocument/2006/customXml" ds:itemID="{D1E580CA-3EBF-40A1-848D-12B3B18BB82E}">
  <ds:schemaRefs>
    <ds:schemaRef ds:uri="http://purl.org/dc/terms/"/>
    <ds:schemaRef ds:uri="http://schemas.openxmlformats.org/package/2006/metadata/core-properties"/>
    <ds:schemaRef ds:uri="16c05727-aa75-4e4a-9b5f-8a80a1165891"/>
    <ds:schemaRef ds:uri="http://purl.org/dc/dcmitype/"/>
    <ds:schemaRef ds:uri="http://schemas.microsoft.com/office/2006/documentManagement/types"/>
    <ds:schemaRef ds:uri="http://schemas.microsoft.com/office/2006/metadata/properties"/>
    <ds:schemaRef ds:uri="http://schemas.microsoft.com/office/infopath/2007/PartnerControls"/>
    <ds:schemaRef ds:uri="71af3243-3dd4-4a8d-8c0d-dd76da1f02a5"/>
    <ds:schemaRef ds:uri="http://www.w3.org/XML/1998/namespace"/>
    <ds:schemaRef ds:uri="http://purl.org/dc/elements/1.1/"/>
  </ds:schemaRefs>
</ds:datastoreItem>
</file>

<file path=customXml/itemProps3.xml><?xml version="1.0" encoding="utf-8"?>
<ds:datastoreItem xmlns:ds="http://schemas.openxmlformats.org/officeDocument/2006/customXml" ds:itemID="{72D07FD5-8A16-4741-957C-8B91E43CA46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1811</Words>
  <Application>Microsoft Macintosh PowerPoint</Application>
  <PresentationFormat>Widescreen</PresentationFormat>
  <Paragraphs>144</Paragraphs>
  <Slides>16</Slides>
  <Notes>6</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16</vt:i4>
      </vt:variant>
    </vt:vector>
  </HeadingPairs>
  <TitlesOfParts>
    <vt:vector size="26" baseType="lpstr">
      <vt:lpstr>Calibri</vt:lpstr>
      <vt:lpstr>Calibri Light</vt:lpstr>
      <vt:lpstr>Century Gothic</vt:lpstr>
      <vt:lpstr>Corbel</vt:lpstr>
      <vt:lpstr>Courier New</vt:lpstr>
      <vt:lpstr>Maiandra GD</vt:lpstr>
      <vt:lpstr>Rockwell</vt:lpstr>
      <vt:lpstr>Tahoma</vt:lpstr>
      <vt:lpstr>Wingdings</vt:lpstr>
      <vt:lpstr>Atlas</vt:lpstr>
      <vt:lpstr>Annual Title I Parent  Meeting August 27, 2025 @ 8:15 a.m. &amp; 5:00 p.m.  </vt:lpstr>
      <vt:lpstr>Agenda</vt:lpstr>
      <vt:lpstr>Purpose of Meeting</vt:lpstr>
      <vt:lpstr>Every Student Succeeds Act (ESSA) Title I Parent and Family</vt:lpstr>
      <vt:lpstr>Achievement Data </vt:lpstr>
      <vt:lpstr>School Improvement Plan</vt:lpstr>
      <vt:lpstr>Reporting Pupil Progress</vt:lpstr>
      <vt:lpstr>Parent-Teacher Conferences September 5th and February 13th  4:00pm -7:00 pm</vt:lpstr>
      <vt:lpstr>School/Parent Compact</vt:lpstr>
      <vt:lpstr>School/Parent Compact</vt:lpstr>
      <vt:lpstr>School/Parent Compact</vt:lpstr>
      <vt:lpstr> Parent’s  Right-to-Know </vt:lpstr>
      <vt:lpstr>Family Engagement </vt:lpstr>
      <vt:lpstr>Parental Involvement Requirements</vt:lpstr>
      <vt:lpstr>Parent Training</vt:lpstr>
      <vt:lpstr>Core Values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Annual Title I Parent  Meeting K-2 August 30 @ 4:30 p.m.  &amp; 3-5 August 31 @ 4:30 p.m.</dc:title>
  <dc:creator/>
  <cp:lastModifiedBy/>
  <cp:revision>13</cp:revision>
  <dcterms:created xsi:type="dcterms:W3CDTF">2020-09-25T18:52:22Z</dcterms:created>
  <dcterms:modified xsi:type="dcterms:W3CDTF">2026-05-29T02:24:16Z</dcterms:modified>
</cp:coreProperties>
</file>