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1" r:id="rId3"/>
    <p:sldId id="257" r:id="rId4"/>
    <p:sldId id="260" r:id="rId5"/>
    <p:sldId id="258" r:id="rId6"/>
    <p:sldId id="259" r:id="rId7"/>
    <p:sldId id="256" r:id="rId8"/>
  </p:sldIdLst>
  <p:sldSz cx="12192000" cy="6858000"/>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1" d="100"/>
          <a:sy n="41" d="100"/>
        </p:scale>
        <p:origin x="966"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8B85A7B-80C3-4645-8047-F3DA5C3F2CE9}"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5044A8-9BA9-42B5-B02E-BD67AADE455F}" type="slidenum">
              <a:rPr lang="en-US" smtClean="0"/>
              <a:t>‹#›</a:t>
            </a:fld>
            <a:endParaRPr lang="en-US"/>
          </a:p>
        </p:txBody>
      </p:sp>
    </p:spTree>
    <p:extLst>
      <p:ext uri="{BB962C8B-B14F-4D97-AF65-F5344CB8AC3E}">
        <p14:creationId xmlns:p14="http://schemas.microsoft.com/office/powerpoint/2010/main" val="2499518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B85A7B-80C3-4645-8047-F3DA5C3F2CE9}"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5044A8-9BA9-42B5-B02E-BD67AADE455F}" type="slidenum">
              <a:rPr lang="en-US" smtClean="0"/>
              <a:t>‹#›</a:t>
            </a:fld>
            <a:endParaRPr lang="en-US"/>
          </a:p>
        </p:txBody>
      </p:sp>
    </p:spTree>
    <p:extLst>
      <p:ext uri="{BB962C8B-B14F-4D97-AF65-F5344CB8AC3E}">
        <p14:creationId xmlns:p14="http://schemas.microsoft.com/office/powerpoint/2010/main" val="3677527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B85A7B-80C3-4645-8047-F3DA5C3F2CE9}"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5044A8-9BA9-42B5-B02E-BD67AADE455F}" type="slidenum">
              <a:rPr lang="en-US" smtClean="0"/>
              <a:t>‹#›</a:t>
            </a:fld>
            <a:endParaRPr lang="en-US"/>
          </a:p>
        </p:txBody>
      </p:sp>
    </p:spTree>
    <p:extLst>
      <p:ext uri="{BB962C8B-B14F-4D97-AF65-F5344CB8AC3E}">
        <p14:creationId xmlns:p14="http://schemas.microsoft.com/office/powerpoint/2010/main" val="31181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B85A7B-80C3-4645-8047-F3DA5C3F2CE9}"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5044A8-9BA9-42B5-B02E-BD67AADE455F}" type="slidenum">
              <a:rPr lang="en-US" smtClean="0"/>
              <a:t>‹#›</a:t>
            </a:fld>
            <a:endParaRPr lang="en-US"/>
          </a:p>
        </p:txBody>
      </p:sp>
    </p:spTree>
    <p:extLst>
      <p:ext uri="{BB962C8B-B14F-4D97-AF65-F5344CB8AC3E}">
        <p14:creationId xmlns:p14="http://schemas.microsoft.com/office/powerpoint/2010/main" val="424484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B85A7B-80C3-4645-8047-F3DA5C3F2CE9}"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5044A8-9BA9-42B5-B02E-BD67AADE455F}" type="slidenum">
              <a:rPr lang="en-US" smtClean="0"/>
              <a:t>‹#›</a:t>
            </a:fld>
            <a:endParaRPr lang="en-US"/>
          </a:p>
        </p:txBody>
      </p:sp>
    </p:spTree>
    <p:extLst>
      <p:ext uri="{BB962C8B-B14F-4D97-AF65-F5344CB8AC3E}">
        <p14:creationId xmlns:p14="http://schemas.microsoft.com/office/powerpoint/2010/main" val="229422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B85A7B-80C3-4645-8047-F3DA5C3F2CE9}" type="datetimeFigureOut">
              <a:rPr lang="en-US" smtClean="0"/>
              <a:t>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5044A8-9BA9-42B5-B02E-BD67AADE455F}" type="slidenum">
              <a:rPr lang="en-US" smtClean="0"/>
              <a:t>‹#›</a:t>
            </a:fld>
            <a:endParaRPr lang="en-US"/>
          </a:p>
        </p:txBody>
      </p:sp>
    </p:spTree>
    <p:extLst>
      <p:ext uri="{BB962C8B-B14F-4D97-AF65-F5344CB8AC3E}">
        <p14:creationId xmlns:p14="http://schemas.microsoft.com/office/powerpoint/2010/main" val="1231522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B85A7B-80C3-4645-8047-F3DA5C3F2CE9}" type="datetimeFigureOut">
              <a:rPr lang="en-US" smtClean="0"/>
              <a:t>1/14/2020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5044A8-9BA9-42B5-B02E-BD67AADE455F}" type="slidenum">
              <a:rPr lang="en-US" smtClean="0"/>
              <a:t>‹#›</a:t>
            </a:fld>
            <a:endParaRPr lang="en-US"/>
          </a:p>
        </p:txBody>
      </p:sp>
    </p:spTree>
    <p:extLst>
      <p:ext uri="{BB962C8B-B14F-4D97-AF65-F5344CB8AC3E}">
        <p14:creationId xmlns:p14="http://schemas.microsoft.com/office/powerpoint/2010/main" val="852575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B85A7B-80C3-4645-8047-F3DA5C3F2CE9}" type="datetimeFigureOut">
              <a:rPr lang="en-US" smtClean="0"/>
              <a:t>1/14/2020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5044A8-9BA9-42B5-B02E-BD67AADE455F}" type="slidenum">
              <a:rPr lang="en-US" smtClean="0"/>
              <a:t>‹#›</a:t>
            </a:fld>
            <a:endParaRPr lang="en-US"/>
          </a:p>
        </p:txBody>
      </p:sp>
    </p:spTree>
    <p:extLst>
      <p:ext uri="{BB962C8B-B14F-4D97-AF65-F5344CB8AC3E}">
        <p14:creationId xmlns:p14="http://schemas.microsoft.com/office/powerpoint/2010/main" val="128722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B85A7B-80C3-4645-8047-F3DA5C3F2CE9}" type="datetimeFigureOut">
              <a:rPr lang="en-US" smtClean="0"/>
              <a:t>1/14/2020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5044A8-9BA9-42B5-B02E-BD67AADE455F}" type="slidenum">
              <a:rPr lang="en-US" smtClean="0"/>
              <a:t>‹#›</a:t>
            </a:fld>
            <a:endParaRPr lang="en-US"/>
          </a:p>
        </p:txBody>
      </p:sp>
    </p:spTree>
    <p:extLst>
      <p:ext uri="{BB962C8B-B14F-4D97-AF65-F5344CB8AC3E}">
        <p14:creationId xmlns:p14="http://schemas.microsoft.com/office/powerpoint/2010/main" val="341934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B85A7B-80C3-4645-8047-F3DA5C3F2CE9}" type="datetimeFigureOut">
              <a:rPr lang="en-US" smtClean="0"/>
              <a:t>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5044A8-9BA9-42B5-B02E-BD67AADE455F}" type="slidenum">
              <a:rPr lang="en-US" smtClean="0"/>
              <a:t>‹#›</a:t>
            </a:fld>
            <a:endParaRPr lang="en-US"/>
          </a:p>
        </p:txBody>
      </p:sp>
    </p:spTree>
    <p:extLst>
      <p:ext uri="{BB962C8B-B14F-4D97-AF65-F5344CB8AC3E}">
        <p14:creationId xmlns:p14="http://schemas.microsoft.com/office/powerpoint/2010/main" val="2489573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B85A7B-80C3-4645-8047-F3DA5C3F2CE9}" type="datetimeFigureOut">
              <a:rPr lang="en-US" smtClean="0"/>
              <a:t>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5044A8-9BA9-42B5-B02E-BD67AADE455F}" type="slidenum">
              <a:rPr lang="en-US" smtClean="0"/>
              <a:t>‹#›</a:t>
            </a:fld>
            <a:endParaRPr lang="en-US"/>
          </a:p>
        </p:txBody>
      </p:sp>
    </p:spTree>
    <p:extLst>
      <p:ext uri="{BB962C8B-B14F-4D97-AF65-F5344CB8AC3E}">
        <p14:creationId xmlns:p14="http://schemas.microsoft.com/office/powerpoint/2010/main" val="2680691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B85A7B-80C3-4645-8047-F3DA5C3F2CE9}" type="datetimeFigureOut">
              <a:rPr lang="en-US" smtClean="0"/>
              <a:t>1/14/2020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5044A8-9BA9-42B5-B02E-BD67AADE455F}" type="slidenum">
              <a:rPr lang="en-US" smtClean="0"/>
              <a:t>‹#›</a:t>
            </a:fld>
            <a:endParaRPr lang="en-US"/>
          </a:p>
        </p:txBody>
      </p:sp>
    </p:spTree>
    <p:extLst>
      <p:ext uri="{BB962C8B-B14F-4D97-AF65-F5344CB8AC3E}">
        <p14:creationId xmlns:p14="http://schemas.microsoft.com/office/powerpoint/2010/main" val="8570917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43200" y="1504709"/>
            <a:ext cx="6134582" cy="646331"/>
          </a:xfrm>
          <a:prstGeom prst="rect">
            <a:avLst/>
          </a:prstGeom>
          <a:noFill/>
        </p:spPr>
        <p:txBody>
          <a:bodyPr wrap="square" rtlCol="0">
            <a:spAutoFit/>
          </a:bodyPr>
          <a:lstStyle/>
          <a:p>
            <a:r>
              <a:rPr lang="en-US" sz="3600" dirty="0">
                <a:latin typeface="Balloon-Xbold" panose="00000400000000000000" pitchFamily="2" charset="0"/>
                <a:ea typeface="Balloon-Xbold" panose="00000400000000000000" pitchFamily="2" charset="0"/>
              </a:rPr>
              <a:t>Tracking Lessons</a:t>
            </a:r>
          </a:p>
        </p:txBody>
      </p:sp>
      <p:pic>
        <p:nvPicPr>
          <p:cNvPr id="3"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9424300">
            <a:off x="5541563" y="2836453"/>
            <a:ext cx="4015224" cy="1041983"/>
          </a:xfrm>
          <a:prstGeom prst="rect">
            <a:avLst/>
          </a:prstGeom>
        </p:spPr>
      </p:pic>
      <p:pic>
        <p:nvPicPr>
          <p:cNvPr id="4" name="Snagit_PPT8D2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3906" y="2805472"/>
            <a:ext cx="3810196" cy="2527430"/>
          </a:xfrm>
          <a:prstGeom prst="rect">
            <a:avLst/>
          </a:prstGeom>
        </p:spPr>
      </p:pic>
    </p:spTree>
    <p:extLst>
      <p:ext uri="{BB962C8B-B14F-4D97-AF65-F5344CB8AC3E}">
        <p14:creationId xmlns:p14="http://schemas.microsoft.com/office/powerpoint/2010/main" val="2156886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07939" y="1064871"/>
            <a:ext cx="8623139" cy="4801314"/>
          </a:xfrm>
          <a:prstGeom prst="rect">
            <a:avLst/>
          </a:prstGeom>
          <a:noFill/>
        </p:spPr>
        <p:txBody>
          <a:bodyPr wrap="square" rtlCol="0">
            <a:spAutoFit/>
          </a:bodyPr>
          <a:lstStyle/>
          <a:p>
            <a:r>
              <a:rPr lang="en-US" dirty="0"/>
              <a:t>Tracking</a:t>
            </a:r>
          </a:p>
          <a:p>
            <a:endParaRPr lang="en-US" dirty="0"/>
          </a:p>
          <a:p>
            <a:r>
              <a:rPr lang="en-US" dirty="0"/>
              <a:t>1. Tracking is a sport where the dog follows a “track” that has been walked by a person. (The person “lays a track” and leaves a glove at the end. Later the dog follows the same path (track) and finds the glove)</a:t>
            </a:r>
          </a:p>
          <a:p>
            <a:endParaRPr lang="en-US" dirty="0"/>
          </a:p>
          <a:p>
            <a:r>
              <a:rPr lang="en-US" dirty="0"/>
              <a:t>2. The dog wears a long leash/lead and walks ahead of the handler sniffing to find the track. The handler does NOT pull on the leash or show the dog where to go. The dog uses scent to find the path. If the dog is way off track the handler can just stop and let the dog figure out where to go.</a:t>
            </a:r>
          </a:p>
          <a:p>
            <a:endParaRPr lang="en-US" dirty="0"/>
          </a:p>
          <a:p>
            <a:r>
              <a:rPr lang="en-US" dirty="0"/>
              <a:t>3. When the dog is first learning, the track layer walks heavily, scuffing his feet and dropping treats in his footsteps. Later, fewer and fewer treats are dropped and the dog just follows the scent of the track layer’s footprints.</a:t>
            </a:r>
          </a:p>
          <a:p>
            <a:endParaRPr lang="en-US" dirty="0"/>
          </a:p>
          <a:p>
            <a:r>
              <a:rPr lang="en-US" dirty="0"/>
              <a:t>4. Tracks become more complex and “older” – meaning the track layer lays a track and the dog doesn’t follow for 15 minutes up to 2 hours (!)</a:t>
            </a:r>
          </a:p>
        </p:txBody>
      </p:sp>
    </p:spTree>
    <p:extLst>
      <p:ext uri="{BB962C8B-B14F-4D97-AF65-F5344CB8AC3E}">
        <p14:creationId xmlns:p14="http://schemas.microsoft.com/office/powerpoint/2010/main" val="3071931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90530" y="2510249"/>
            <a:ext cx="5260688" cy="1010114"/>
          </a:xfrm>
          <a:prstGeom prst="rect">
            <a:avLst/>
          </a:prstGeom>
        </p:spPr>
      </p:pic>
      <p:pic>
        <p:nvPicPr>
          <p:cNvPr id="3" name="Snagit_PPT27D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226222">
            <a:off x="1360325" y="3088370"/>
            <a:ext cx="684536" cy="746767"/>
          </a:xfrm>
          <a:prstGeom prst="rect">
            <a:avLst/>
          </a:prstGeom>
        </p:spPr>
      </p:pic>
      <p:pic>
        <p:nvPicPr>
          <p:cNvPr id="5" name="Snagit_PPT27D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5226222">
            <a:off x="2050605" y="3070431"/>
            <a:ext cx="736528" cy="803486"/>
          </a:xfrm>
          <a:prstGeom prst="rect">
            <a:avLst/>
          </a:prstGeom>
        </p:spPr>
      </p:pic>
      <p:pic>
        <p:nvPicPr>
          <p:cNvPr id="6" name="Snagit_PPT27D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5226222">
            <a:off x="3065998" y="2667002"/>
            <a:ext cx="795765" cy="868108"/>
          </a:xfrm>
          <a:prstGeom prst="rect">
            <a:avLst/>
          </a:prstGeom>
        </p:spPr>
      </p:pic>
      <p:pic>
        <p:nvPicPr>
          <p:cNvPr id="7" name="Snagit_PPT27D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5226222">
            <a:off x="1422086" y="2443231"/>
            <a:ext cx="688738" cy="751351"/>
          </a:xfrm>
          <a:prstGeom prst="rect">
            <a:avLst/>
          </a:prstGeom>
        </p:spPr>
      </p:pic>
      <p:pic>
        <p:nvPicPr>
          <p:cNvPr id="4" name="Snagit_PPT27D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5226222">
            <a:off x="2067796" y="2481866"/>
            <a:ext cx="651441" cy="710664"/>
          </a:xfrm>
          <a:prstGeom prst="rect">
            <a:avLst/>
          </a:prstGeom>
        </p:spPr>
      </p:pic>
      <p:pic>
        <p:nvPicPr>
          <p:cNvPr id="9" name="Snagit_PPT53F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951218" y="2927822"/>
            <a:ext cx="469321" cy="505269"/>
          </a:xfrm>
          <a:prstGeom prst="rect">
            <a:avLst/>
          </a:prstGeom>
        </p:spPr>
      </p:pic>
      <p:sp>
        <p:nvSpPr>
          <p:cNvPr id="10" name="TextBox 9"/>
          <p:cNvSpPr txBox="1"/>
          <p:nvPr/>
        </p:nvSpPr>
        <p:spPr>
          <a:xfrm>
            <a:off x="844952" y="625033"/>
            <a:ext cx="7639291" cy="646331"/>
          </a:xfrm>
          <a:prstGeom prst="rect">
            <a:avLst/>
          </a:prstGeom>
          <a:noFill/>
        </p:spPr>
        <p:txBody>
          <a:bodyPr wrap="square" rtlCol="0">
            <a:spAutoFit/>
          </a:bodyPr>
          <a:lstStyle/>
          <a:p>
            <a:r>
              <a:rPr lang="en-US" dirty="0"/>
              <a:t>Lesson 1 – stomp a square, put 4 treats in the square. Step in a straight line, put  a treat in each footstep – 3 treats under and 3 treats on top of the glove</a:t>
            </a:r>
          </a:p>
        </p:txBody>
      </p:sp>
    </p:spTree>
    <p:extLst>
      <p:ext uri="{BB962C8B-B14F-4D97-AF65-F5344CB8AC3E}">
        <p14:creationId xmlns:p14="http://schemas.microsoft.com/office/powerpoint/2010/main" val="1224932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584" y="2913455"/>
            <a:ext cx="5053246" cy="1311358"/>
          </a:xfrm>
          <a:prstGeom prst="rect">
            <a:avLst/>
          </a:prstGeom>
        </p:spPr>
      </p:pic>
      <p:pic>
        <p:nvPicPr>
          <p:cNvPr id="3"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6260" y="2683890"/>
            <a:ext cx="5053246" cy="1311358"/>
          </a:xfrm>
          <a:prstGeom prst="rect">
            <a:avLst/>
          </a:prstGeom>
        </p:spPr>
      </p:pic>
      <p:sp>
        <p:nvSpPr>
          <p:cNvPr id="5" name="TextBox 4"/>
          <p:cNvSpPr txBox="1"/>
          <p:nvPr/>
        </p:nvSpPr>
        <p:spPr>
          <a:xfrm>
            <a:off x="1066584" y="1018572"/>
            <a:ext cx="6364363" cy="923330"/>
          </a:xfrm>
          <a:prstGeom prst="rect">
            <a:avLst/>
          </a:prstGeom>
          <a:noFill/>
        </p:spPr>
        <p:txBody>
          <a:bodyPr wrap="square" rtlCol="0">
            <a:spAutoFit/>
          </a:bodyPr>
          <a:lstStyle/>
          <a:p>
            <a:r>
              <a:rPr lang="en-US" dirty="0"/>
              <a:t>Lesson 2:  Make a longer track – put treats every other footstep. 3 treats under and 3 treats on top of the glove</a:t>
            </a:r>
          </a:p>
          <a:p>
            <a:endParaRPr lang="en-US" dirty="0"/>
          </a:p>
        </p:txBody>
      </p:sp>
      <p:pic>
        <p:nvPicPr>
          <p:cNvPr id="6" name="Snagit_PPT53F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78717" y="3086934"/>
            <a:ext cx="469321" cy="505269"/>
          </a:xfrm>
          <a:prstGeom prst="rect">
            <a:avLst/>
          </a:prstGeom>
        </p:spPr>
      </p:pic>
    </p:spTree>
    <p:extLst>
      <p:ext uri="{BB962C8B-B14F-4D97-AF65-F5344CB8AC3E}">
        <p14:creationId xmlns:p14="http://schemas.microsoft.com/office/powerpoint/2010/main" val="2859941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543832">
            <a:off x="1247357" y="3398711"/>
            <a:ext cx="4015224" cy="1041983"/>
          </a:xfrm>
          <a:prstGeom prst="rect">
            <a:avLst/>
          </a:prstGeom>
        </p:spPr>
      </p:pic>
      <p:sp>
        <p:nvSpPr>
          <p:cNvPr id="5" name="Freeform 4"/>
          <p:cNvSpPr/>
          <p:nvPr/>
        </p:nvSpPr>
        <p:spPr>
          <a:xfrm>
            <a:off x="4017249" y="871259"/>
            <a:ext cx="3038776" cy="5378012"/>
          </a:xfrm>
          <a:custGeom>
            <a:avLst/>
            <a:gdLst>
              <a:gd name="connsiteX0" fmla="*/ 0 w 3038776"/>
              <a:gd name="connsiteY0" fmla="*/ 5378012 h 5378012"/>
              <a:gd name="connsiteX1" fmla="*/ 300941 w 3038776"/>
              <a:gd name="connsiteY1" fmla="*/ 4428888 h 5378012"/>
              <a:gd name="connsiteX2" fmla="*/ 1342663 w 3038776"/>
              <a:gd name="connsiteY2" fmla="*/ 4000625 h 5378012"/>
              <a:gd name="connsiteX3" fmla="*/ 1365812 w 3038776"/>
              <a:gd name="connsiteY3" fmla="*/ 3063076 h 5378012"/>
              <a:gd name="connsiteX4" fmla="*/ 2210764 w 3038776"/>
              <a:gd name="connsiteY4" fmla="*/ 2206549 h 5378012"/>
              <a:gd name="connsiteX5" fmla="*/ 1956121 w 3038776"/>
              <a:gd name="connsiteY5" fmla="*/ 910184 h 5378012"/>
              <a:gd name="connsiteX6" fmla="*/ 2534855 w 3038776"/>
              <a:gd name="connsiteY6" fmla="*/ 215703 h 5378012"/>
              <a:gd name="connsiteX7" fmla="*/ 2997843 w 3038776"/>
              <a:gd name="connsiteY7" fmla="*/ 18934 h 5378012"/>
              <a:gd name="connsiteX8" fmla="*/ 2986268 w 3038776"/>
              <a:gd name="connsiteY8" fmla="*/ 18934 h 5378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38776" h="5378012">
                <a:moveTo>
                  <a:pt x="0" y="5378012"/>
                </a:moveTo>
                <a:cubicBezTo>
                  <a:pt x="38582" y="5018232"/>
                  <a:pt x="77164" y="4658452"/>
                  <a:pt x="300941" y="4428888"/>
                </a:cubicBezTo>
                <a:cubicBezTo>
                  <a:pt x="524718" y="4199323"/>
                  <a:pt x="1165184" y="4228260"/>
                  <a:pt x="1342663" y="4000625"/>
                </a:cubicBezTo>
                <a:cubicBezTo>
                  <a:pt x="1520142" y="3772990"/>
                  <a:pt x="1221129" y="3362089"/>
                  <a:pt x="1365812" y="3063076"/>
                </a:cubicBezTo>
                <a:cubicBezTo>
                  <a:pt x="1510495" y="2764063"/>
                  <a:pt x="2112379" y="2565364"/>
                  <a:pt x="2210764" y="2206549"/>
                </a:cubicBezTo>
                <a:cubicBezTo>
                  <a:pt x="2309149" y="1847734"/>
                  <a:pt x="1902106" y="1241992"/>
                  <a:pt x="1956121" y="910184"/>
                </a:cubicBezTo>
                <a:cubicBezTo>
                  <a:pt x="2010136" y="578376"/>
                  <a:pt x="2361235" y="364245"/>
                  <a:pt x="2534855" y="215703"/>
                </a:cubicBezTo>
                <a:cubicBezTo>
                  <a:pt x="2708475" y="67161"/>
                  <a:pt x="2922607" y="51729"/>
                  <a:pt x="2997843" y="18934"/>
                </a:cubicBezTo>
                <a:cubicBezTo>
                  <a:pt x="3073079" y="-13861"/>
                  <a:pt x="3029673" y="2536"/>
                  <a:pt x="2986268" y="18934"/>
                </a:cubicBezTo>
              </a:path>
            </a:pathLst>
          </a:custGeom>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8" name="TextBox 7"/>
          <p:cNvSpPr txBox="1"/>
          <p:nvPr/>
        </p:nvSpPr>
        <p:spPr>
          <a:xfrm>
            <a:off x="729205" y="501927"/>
            <a:ext cx="5798917" cy="923330"/>
          </a:xfrm>
          <a:prstGeom prst="rect">
            <a:avLst/>
          </a:prstGeom>
          <a:noFill/>
        </p:spPr>
        <p:txBody>
          <a:bodyPr wrap="square" rtlCol="0">
            <a:spAutoFit/>
          </a:bodyPr>
          <a:lstStyle/>
          <a:p>
            <a:r>
              <a:rPr lang="en-US" dirty="0"/>
              <a:t>Lesson 3: Make a “wavy” track – treats every other footstep</a:t>
            </a:r>
          </a:p>
          <a:p>
            <a:r>
              <a:rPr lang="en-US" dirty="0"/>
              <a:t>3 treats under and 3 treats on top of the glove</a:t>
            </a:r>
          </a:p>
          <a:p>
            <a:endParaRPr lang="en-US" dirty="0"/>
          </a:p>
        </p:txBody>
      </p:sp>
      <p:pic>
        <p:nvPicPr>
          <p:cNvPr id="9" name="Snagit_PPT53F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99457" y="618624"/>
            <a:ext cx="469321" cy="505269"/>
          </a:xfrm>
          <a:prstGeom prst="rect">
            <a:avLst/>
          </a:prstGeom>
        </p:spPr>
      </p:pic>
    </p:spTree>
    <p:extLst>
      <p:ext uri="{BB962C8B-B14F-4D97-AF65-F5344CB8AC3E}">
        <p14:creationId xmlns:p14="http://schemas.microsoft.com/office/powerpoint/2010/main" val="2242958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4138035" y="664266"/>
            <a:ext cx="3475044" cy="4686130"/>
            <a:chOff x="1205782" y="1134970"/>
            <a:chExt cx="3475044" cy="4686130"/>
          </a:xfrm>
        </p:grpSpPr>
        <p:pic>
          <p:nvPicPr>
            <p:cNvPr id="4"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333481" y="4337397"/>
              <a:ext cx="2356004" cy="611402"/>
            </a:xfrm>
            <a:prstGeom prst="rect">
              <a:avLst/>
            </a:prstGeom>
          </p:spPr>
        </p:pic>
        <p:pic>
          <p:nvPicPr>
            <p:cNvPr id="5"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1340899" flipV="1">
              <a:off x="1735391" y="3148630"/>
              <a:ext cx="2438972" cy="632932"/>
            </a:xfrm>
            <a:prstGeom prst="rect">
              <a:avLst/>
            </a:prstGeom>
          </p:spPr>
        </p:pic>
        <p:pic>
          <p:nvPicPr>
            <p:cNvPr id="6"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3213420" y="1997690"/>
              <a:ext cx="2330125" cy="604686"/>
            </a:xfrm>
            <a:prstGeom prst="rect">
              <a:avLst/>
            </a:prstGeom>
          </p:spPr>
        </p:pic>
      </p:grpSp>
      <p:sp>
        <p:nvSpPr>
          <p:cNvPr id="7" name="TextBox 6"/>
          <p:cNvSpPr txBox="1"/>
          <p:nvPr/>
        </p:nvSpPr>
        <p:spPr>
          <a:xfrm>
            <a:off x="486137" y="509286"/>
            <a:ext cx="2546430" cy="646331"/>
          </a:xfrm>
          <a:prstGeom prst="rect">
            <a:avLst/>
          </a:prstGeom>
          <a:noFill/>
        </p:spPr>
        <p:txBody>
          <a:bodyPr wrap="square" rtlCol="0">
            <a:spAutoFit/>
          </a:bodyPr>
          <a:lstStyle/>
          <a:p>
            <a:r>
              <a:rPr lang="en-US" dirty="0"/>
              <a:t>Lesson 4: Right turn and left turn</a:t>
            </a:r>
          </a:p>
        </p:txBody>
      </p:sp>
      <p:pic>
        <p:nvPicPr>
          <p:cNvPr id="8" name="Snagit_PPT53F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6074" y="158997"/>
            <a:ext cx="469321" cy="505269"/>
          </a:xfrm>
          <a:prstGeom prst="rect">
            <a:avLst/>
          </a:prstGeom>
        </p:spPr>
      </p:pic>
    </p:spTree>
    <p:extLst>
      <p:ext uri="{BB962C8B-B14F-4D97-AF65-F5344CB8AC3E}">
        <p14:creationId xmlns:p14="http://schemas.microsoft.com/office/powerpoint/2010/main" val="1148967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6018246" y="1922175"/>
            <a:ext cx="3096946" cy="803682"/>
          </a:xfrm>
          <a:prstGeom prst="rect">
            <a:avLst/>
          </a:prstGeom>
        </p:spPr>
      </p:pic>
      <p:pic>
        <p:nvPicPr>
          <p:cNvPr id="7"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92564" y="564469"/>
            <a:ext cx="3172363" cy="823253"/>
          </a:xfrm>
          <a:prstGeom prst="rect">
            <a:avLst/>
          </a:prstGeom>
        </p:spPr>
      </p:pic>
      <p:grpSp>
        <p:nvGrpSpPr>
          <p:cNvPr id="12" name="Group 11"/>
          <p:cNvGrpSpPr/>
          <p:nvPr/>
        </p:nvGrpSpPr>
        <p:grpSpPr>
          <a:xfrm>
            <a:off x="1205782" y="1134970"/>
            <a:ext cx="3475044" cy="4686130"/>
            <a:chOff x="1205782" y="1134970"/>
            <a:chExt cx="3475044" cy="4686130"/>
          </a:xfrm>
        </p:grpSpPr>
        <p:pic>
          <p:nvPicPr>
            <p:cNvPr id="3"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333481" y="4337397"/>
              <a:ext cx="2356004" cy="611402"/>
            </a:xfrm>
            <a:prstGeom prst="rect">
              <a:avLst/>
            </a:prstGeom>
          </p:spPr>
        </p:pic>
        <p:pic>
          <p:nvPicPr>
            <p:cNvPr id="4"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1340899" flipV="1">
              <a:off x="1735391" y="3148630"/>
              <a:ext cx="2438972" cy="632932"/>
            </a:xfrm>
            <a:prstGeom prst="rect">
              <a:avLst/>
            </a:prstGeom>
          </p:spPr>
        </p:pic>
        <p:pic>
          <p:nvPicPr>
            <p:cNvPr id="2"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3213420" y="1997690"/>
              <a:ext cx="2330125" cy="604686"/>
            </a:xfrm>
            <a:prstGeom prst="rect">
              <a:avLst/>
            </a:prstGeom>
          </p:spPr>
        </p:pic>
      </p:grpSp>
      <p:pic>
        <p:nvPicPr>
          <p:cNvPr id="5"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66719" y="3447548"/>
            <a:ext cx="2972844" cy="771476"/>
          </a:xfrm>
          <a:prstGeom prst="rect">
            <a:avLst/>
          </a:prstGeom>
        </p:spPr>
      </p:pic>
      <p:pic>
        <p:nvPicPr>
          <p:cNvPr id="10" name="Snagit_PPT53F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06743" y="3619854"/>
            <a:ext cx="469321" cy="505269"/>
          </a:xfrm>
          <a:prstGeom prst="rect">
            <a:avLst/>
          </a:prstGeom>
        </p:spPr>
      </p:pic>
      <p:grpSp>
        <p:nvGrpSpPr>
          <p:cNvPr id="13" name="Group 12"/>
          <p:cNvGrpSpPr/>
          <p:nvPr/>
        </p:nvGrpSpPr>
        <p:grpSpPr>
          <a:xfrm>
            <a:off x="1358182" y="1287370"/>
            <a:ext cx="3475044" cy="4686130"/>
            <a:chOff x="1205782" y="1134970"/>
            <a:chExt cx="3475044" cy="4686130"/>
          </a:xfrm>
        </p:grpSpPr>
        <p:pic>
          <p:nvPicPr>
            <p:cNvPr id="14"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333481" y="4337397"/>
              <a:ext cx="2356004" cy="611402"/>
            </a:xfrm>
            <a:prstGeom prst="rect">
              <a:avLst/>
            </a:prstGeom>
          </p:spPr>
        </p:pic>
        <p:pic>
          <p:nvPicPr>
            <p:cNvPr id="15"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1340899" flipV="1">
              <a:off x="1735391" y="3148630"/>
              <a:ext cx="2438972" cy="632932"/>
            </a:xfrm>
            <a:prstGeom prst="rect">
              <a:avLst/>
            </a:prstGeom>
          </p:spPr>
        </p:pic>
        <p:pic>
          <p:nvPicPr>
            <p:cNvPr id="16" name="Snagit_PPT9C0C"/>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3213420" y="1997690"/>
              <a:ext cx="2330125" cy="604686"/>
            </a:xfrm>
            <a:prstGeom prst="rect">
              <a:avLst/>
            </a:prstGeom>
          </p:spPr>
        </p:pic>
      </p:grpSp>
      <p:sp>
        <p:nvSpPr>
          <p:cNvPr id="21" name="TextBox 20"/>
          <p:cNvSpPr txBox="1"/>
          <p:nvPr/>
        </p:nvSpPr>
        <p:spPr>
          <a:xfrm>
            <a:off x="544010" y="775543"/>
            <a:ext cx="2063450" cy="369332"/>
          </a:xfrm>
          <a:prstGeom prst="rect">
            <a:avLst/>
          </a:prstGeom>
          <a:noFill/>
        </p:spPr>
        <p:txBody>
          <a:bodyPr wrap="none" rtlCol="0">
            <a:spAutoFit/>
          </a:bodyPr>
          <a:lstStyle/>
          <a:p>
            <a:r>
              <a:rPr lang="en-US" dirty="0"/>
              <a:t>Lesson 5 – Full track</a:t>
            </a:r>
          </a:p>
        </p:txBody>
      </p:sp>
    </p:spTree>
    <p:extLst>
      <p:ext uri="{BB962C8B-B14F-4D97-AF65-F5344CB8AC3E}">
        <p14:creationId xmlns:p14="http://schemas.microsoft.com/office/powerpoint/2010/main" val="9157255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303</Words>
  <Application>Microsoft Office PowerPoint</Application>
  <PresentationFormat>Widescreen</PresentationFormat>
  <Paragraphs>16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Balloon-Xbold</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Cris</dc:creator>
  <cp:lastModifiedBy>Francie Steinzeig</cp:lastModifiedBy>
  <cp:revision>8</cp:revision>
  <cp:lastPrinted>2018-10-03T15:03:14Z</cp:lastPrinted>
  <dcterms:created xsi:type="dcterms:W3CDTF">2018-09-20T18:56:49Z</dcterms:created>
  <dcterms:modified xsi:type="dcterms:W3CDTF">2020-01-15T01:46:37Z</dcterms:modified>
</cp:coreProperties>
</file>