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7" r:id="rId4"/>
    <p:sldId id="260" r:id="rId5"/>
  </p:sldIdLst>
  <p:sldSz cx="12192000" cy="6858000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ris" initials="C" lastIdx="1" clrIdx="0">
    <p:extLst>
      <p:ext uri="{19B8F6BF-5375-455C-9EA6-DF929625EA0E}">
        <p15:presenceInfo xmlns:p15="http://schemas.microsoft.com/office/powerpoint/2012/main" userId="Cri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3" autoAdjust="0"/>
    <p:restoredTop sz="94660"/>
  </p:normalViewPr>
  <p:slideViewPr>
    <p:cSldViewPr snapToGrid="0">
      <p:cViewPr>
        <p:scale>
          <a:sx n="100" d="100"/>
          <a:sy n="100" d="100"/>
        </p:scale>
        <p:origin x="920" y="7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3A351-83AE-4F71-9435-E264CD82F0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9419BF-BDC0-4F7D-8580-3EA37C5D4F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C6AE53-9213-47FF-B6A2-941A7B9A9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C9C8-FEA1-46C2-A323-5BB5553FFA69}" type="datetimeFigureOut">
              <a:rPr lang="en-US" smtClean="0"/>
              <a:t>1/26/24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978D0F-D46D-435F-A5AB-44BFD0B9A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B1B586-1C06-4537-AB6C-644EDE6FA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9C85-A3B1-48A3-AE9B-080C90F71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131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26B04-432A-49CE-A131-CC55DC645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3069D-F17B-49E9-BA43-0B87636ED5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80AB1-B624-41F4-BC91-1638B75DE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C9C8-FEA1-46C2-A323-5BB5553FFA69}" type="datetimeFigureOut">
              <a:rPr lang="en-US" smtClean="0"/>
              <a:t>1/26/24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5531B5-8AEC-4022-A78B-56A0DC535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541D6F-BEB7-4FAD-88FD-EC7441E10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9C85-A3B1-48A3-AE9B-080C90F71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E94DE0-6D60-4284-B0A2-CFCFFC25A4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57176E-6796-4084-99A0-138AB75B04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DCF36-7610-4843-B2A9-FADA390A0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C9C8-FEA1-46C2-A323-5BB5553FFA69}" type="datetimeFigureOut">
              <a:rPr lang="en-US" smtClean="0"/>
              <a:t>1/26/24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52724-0C7F-457D-8B66-C419BE2AF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8B06E-7F12-4820-92A9-CB32A2B84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9C85-A3B1-48A3-AE9B-080C90F71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443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E23ED-4DC6-4EC4-810C-B638B1A0C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5AC75-4B17-4B19-A596-9A99968C4E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806EE-F3A6-4F1B-8ECE-6CE6ECF9A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C9C8-FEA1-46C2-A323-5BB5553FFA69}" type="datetimeFigureOut">
              <a:rPr lang="en-US" smtClean="0"/>
              <a:t>1/26/24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5A89C0-6AB4-49A5-B520-08469A1B7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604DBC-B36E-48CE-9279-D9C7FADE7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9C85-A3B1-48A3-AE9B-080C90F71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187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0FD93-6F4D-4698-8242-8E12062F5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21B7-2BD2-4002-8426-9BEACCC6D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58922-20D1-406B-98FD-4BB7F72EE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C9C8-FEA1-46C2-A323-5BB5553FFA69}" type="datetimeFigureOut">
              <a:rPr lang="en-US" smtClean="0"/>
              <a:t>1/26/24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E87716-839E-4AB9-A0D7-04C8896E7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2402B-5909-4BEC-A4AE-F9A33F904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9C85-A3B1-48A3-AE9B-080C90F71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46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D5D44-A887-4116-8128-D352B1DD2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8D567-252C-4FC8-ABF2-CB9301453A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AA7EC1-089A-427C-B57B-44C06D1DB9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35ED8E-8DC5-43D2-8608-6E250DCF7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C9C8-FEA1-46C2-A323-5BB5553FFA69}" type="datetimeFigureOut">
              <a:rPr lang="en-US" smtClean="0"/>
              <a:t>1/26/24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29E37C-EFBF-41B7-9B46-CD0A05E85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2588BF-1282-41F4-8F79-8428C6506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9C85-A3B1-48A3-AE9B-080C90F71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334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276EE-4441-41CA-A053-DB99BCB05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B20B01-B637-491A-BDBE-6E311A79D6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508269-5E0C-404E-9B61-D5F275C44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D7354C-AF38-4F93-B9EA-7ED3030C4E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DA9F33-48B4-4368-9178-7D914AD248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AD51E8-FC7C-4CB6-9973-061ECE3A5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C9C8-FEA1-46C2-A323-5BB5553FFA69}" type="datetimeFigureOut">
              <a:rPr lang="en-US" smtClean="0"/>
              <a:t>1/26/24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555F65-E629-4728-96FC-F43BBDFDC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3AA649-DEC1-4219-AF2B-E0A82904D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9C85-A3B1-48A3-AE9B-080C90F71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913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8062F-F77A-4516-9F48-60B6DD014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D5B281-5C04-4C5F-8E8E-EEFDCF77E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C9C8-FEA1-46C2-A323-5BB5553FFA69}" type="datetimeFigureOut">
              <a:rPr lang="en-US" smtClean="0"/>
              <a:t>1/26/24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B13508-F40B-43E5-84C6-3A403ABD7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CA87BE-DD6A-45BE-B663-1A17E9994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9C85-A3B1-48A3-AE9B-080C90F71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07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565D86-1868-45D9-A7FD-AFC866567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C9C8-FEA1-46C2-A323-5BB5553FFA69}" type="datetimeFigureOut">
              <a:rPr lang="en-US" smtClean="0"/>
              <a:t>1/26/24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DF52A6-B3AF-4FA5-BB10-C58C00DD5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0294B1-9F2D-4B0A-A1F7-FCC64BB6A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9C85-A3B1-48A3-AE9B-080C90F71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680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8FFBD-6C75-4A0E-BC71-FD8FB62EF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FE6B7-69C9-4C82-9742-43CBCCA8F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637B10-8C9C-49D6-B4BC-6ACF6BCA0F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140DC-F04D-48A3-A656-264824B84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C9C8-FEA1-46C2-A323-5BB5553FFA69}" type="datetimeFigureOut">
              <a:rPr lang="en-US" smtClean="0"/>
              <a:t>1/26/24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123362-F08F-4B42-9FD9-B2EF9725E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64CD86-842A-4CE8-9804-B1E55EA46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9C85-A3B1-48A3-AE9B-080C90F71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789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A84B0-3A77-4445-94C2-E9FDB7171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9D1A0A-8EDF-4E0E-AD0E-530777B88D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CADD6D-93D5-496A-9890-D11F6DBB36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A3C2DE-8DDF-4E8C-8F28-F188F9A07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C9C8-FEA1-46C2-A323-5BB5553FFA69}" type="datetimeFigureOut">
              <a:rPr lang="en-US" smtClean="0"/>
              <a:t>1/26/24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D63C5E-0702-4D78-88EA-187D14FC9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752F85-D1E4-4281-BB87-27B6CF26C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9C85-A3B1-48A3-AE9B-080C90F71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118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2E7505-7848-4205-87F4-EF9BF001A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E85B7D-A415-4F2F-AB65-5E42F0459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427BAA-24C5-4A57-9DB7-EEF67B609E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1C9C8-FEA1-46C2-A323-5BB5553FFA69}" type="datetimeFigureOut">
              <a:rPr lang="en-US" smtClean="0"/>
              <a:t>1/26/24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1A7A3-2E6E-4CD3-A6A6-A4CB23E9F8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CF8FC4-B4FC-4EA8-891A-52E8E6EC2D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09C85-A3B1-48A3-AE9B-080C90F71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198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7198EAD-EC92-4868-AC7B-7D60722E0557}"/>
              </a:ext>
            </a:extLst>
          </p:cNvPr>
          <p:cNvSpPr/>
          <p:nvPr/>
        </p:nvSpPr>
        <p:spPr>
          <a:xfrm>
            <a:off x="4282692" y="577701"/>
            <a:ext cx="3116251" cy="44408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7D0BA20-4D1F-4A35-B72A-9B7C357CE3B5}"/>
              </a:ext>
            </a:extLst>
          </p:cNvPr>
          <p:cNvSpPr/>
          <p:nvPr/>
        </p:nvSpPr>
        <p:spPr>
          <a:xfrm>
            <a:off x="8165225" y="490888"/>
            <a:ext cx="3169655" cy="44067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1C0558-4043-4EB1-989B-623C48D1AEC7}"/>
              </a:ext>
            </a:extLst>
          </p:cNvPr>
          <p:cNvSpPr/>
          <p:nvPr/>
        </p:nvSpPr>
        <p:spPr>
          <a:xfrm>
            <a:off x="8169609" y="490888"/>
            <a:ext cx="3165271" cy="44067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CC5AC2-338A-4F40-BAAC-EC5E0C932228}"/>
              </a:ext>
            </a:extLst>
          </p:cNvPr>
          <p:cNvSpPr txBox="1"/>
          <p:nvPr/>
        </p:nvSpPr>
        <p:spPr>
          <a:xfrm>
            <a:off x="671531" y="982176"/>
            <a:ext cx="24029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Have ________: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Down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Come</a:t>
            </a:r>
          </a:p>
          <a:p>
            <a:endParaRPr lang="en-US" dirty="0"/>
          </a:p>
          <a:p>
            <a:r>
              <a:rPr lang="en-US" dirty="0"/>
              <a:t>Give her a treat when she comes to you.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FB60CF-53B7-40AA-944D-E1127B1834C9}"/>
              </a:ext>
            </a:extLst>
          </p:cNvPr>
          <p:cNvSpPr txBox="1"/>
          <p:nvPr/>
        </p:nvSpPr>
        <p:spPr>
          <a:xfrm>
            <a:off x="4635795" y="645041"/>
            <a:ext cx="231789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Tell _______to “WATCH: then using hand alphabet, spell SIT to her.</a:t>
            </a:r>
          </a:p>
          <a:p>
            <a:endParaRPr lang="en-US" dirty="0"/>
          </a:p>
          <a:p>
            <a:r>
              <a:rPr lang="en-US" dirty="0"/>
              <a:t>Give her a treat for sitting.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CD822B7-0CC8-4D90-BBD0-35B61F6E1B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6517" y="2680547"/>
            <a:ext cx="843678" cy="11281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1809919-9C3B-4CD7-B473-3BBA628033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2799" y="2587567"/>
            <a:ext cx="736039" cy="122115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0BA51E9-E20C-491F-BB8E-87898F85AA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4429" y="2749021"/>
            <a:ext cx="770691" cy="105970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E792E7E-2D5B-44BE-946B-850CF8AF6F03}"/>
              </a:ext>
            </a:extLst>
          </p:cNvPr>
          <p:cNvSpPr txBox="1"/>
          <p:nvPr/>
        </p:nvSpPr>
        <p:spPr>
          <a:xfrm>
            <a:off x="8555964" y="843677"/>
            <a:ext cx="242422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Behind your back, put a treat in one hand.</a:t>
            </a:r>
          </a:p>
          <a:p>
            <a:endParaRPr lang="en-US" dirty="0"/>
          </a:p>
          <a:p>
            <a:r>
              <a:rPr lang="en-US" dirty="0"/>
              <a:t>Put both fists in front of ______and  tell her “PICK a hand” give her the treat when she touches the correct hand.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B7D9313-D1F1-4A28-9217-531FA32F5F6A}"/>
              </a:ext>
            </a:extLst>
          </p:cNvPr>
          <p:cNvSpPr/>
          <p:nvPr/>
        </p:nvSpPr>
        <p:spPr>
          <a:xfrm>
            <a:off x="303585" y="645041"/>
            <a:ext cx="3317358" cy="44408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21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08E4C95-CF28-4687-91E0-69A7C611BF1E}"/>
              </a:ext>
            </a:extLst>
          </p:cNvPr>
          <p:cNvSpPr/>
          <p:nvPr/>
        </p:nvSpPr>
        <p:spPr>
          <a:xfrm>
            <a:off x="1020725" y="978195"/>
            <a:ext cx="3416521" cy="44408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ADA22F-5698-438C-B209-713DCF0FDC6C}"/>
              </a:ext>
            </a:extLst>
          </p:cNvPr>
          <p:cNvSpPr txBox="1"/>
          <p:nvPr/>
        </p:nvSpPr>
        <p:spPr>
          <a:xfrm>
            <a:off x="1212112" y="1127051"/>
            <a:ext cx="28495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Tell Maddy to SIT and STAY and then hide her ball with a treat to play “FIND IT”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Tell her “Go find it, Maddy!”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7817EA-A2FB-4B15-839F-D9D5D8A9D5F8}"/>
              </a:ext>
            </a:extLst>
          </p:cNvPr>
          <p:cNvSpPr/>
          <p:nvPr/>
        </p:nvSpPr>
        <p:spPr>
          <a:xfrm>
            <a:off x="5129109" y="978195"/>
            <a:ext cx="3317358" cy="44408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180C0F-48E8-4045-8BF4-2E46E2E272F8}"/>
              </a:ext>
            </a:extLst>
          </p:cNvPr>
          <p:cNvSpPr txBox="1"/>
          <p:nvPr/>
        </p:nvSpPr>
        <p:spPr>
          <a:xfrm>
            <a:off x="5207267" y="1049154"/>
            <a:ext cx="331735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With a partner to be the “handler”, lay a track for Maddy to follow.</a:t>
            </a:r>
          </a:p>
          <a:p>
            <a:pPr marL="285750" indent="-285750">
              <a:buFontTx/>
              <a:buChar char="-"/>
            </a:pPr>
            <a:r>
              <a:rPr lang="en-US" dirty="0"/>
              <a:t>Scuff your feet, drop a treat</a:t>
            </a:r>
          </a:p>
          <a:p>
            <a:pPr marL="285750" indent="-285750">
              <a:buFontTx/>
              <a:buChar char="-"/>
            </a:pPr>
            <a:r>
              <a:rPr lang="en-US" dirty="0"/>
              <a:t>Repeat 4-5 times</a:t>
            </a:r>
          </a:p>
          <a:p>
            <a:pPr marL="285750" indent="-285750">
              <a:buFontTx/>
              <a:buChar char="-"/>
            </a:pPr>
            <a:r>
              <a:rPr lang="en-US" dirty="0"/>
              <a:t>Put the glove down at the end with some treats under and on top of it.</a:t>
            </a:r>
          </a:p>
          <a:p>
            <a:pPr marL="285750" indent="-285750">
              <a:buFontTx/>
              <a:buChar char="-"/>
            </a:pPr>
            <a:r>
              <a:rPr lang="en-US" dirty="0"/>
              <a:t>Be sure to walk out and away from the track.</a:t>
            </a:r>
          </a:p>
          <a:p>
            <a:r>
              <a:rPr lang="en-US" dirty="0"/>
              <a:t>Have the handler let Maddy follow your track.</a:t>
            </a:r>
          </a:p>
          <a:p>
            <a:r>
              <a:rPr lang="en-US" dirty="0"/>
              <a:t>Trade places and have the handler lay another track for you and Maddy to follow.</a:t>
            </a:r>
          </a:p>
        </p:txBody>
      </p:sp>
    </p:spTree>
    <p:extLst>
      <p:ext uri="{BB962C8B-B14F-4D97-AF65-F5344CB8AC3E}">
        <p14:creationId xmlns:p14="http://schemas.microsoft.com/office/powerpoint/2010/main" val="2320017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1B0EAFC-6739-43A5-A478-253737AFD501}"/>
              </a:ext>
            </a:extLst>
          </p:cNvPr>
          <p:cNvSpPr/>
          <p:nvPr/>
        </p:nvSpPr>
        <p:spPr>
          <a:xfrm>
            <a:off x="1173125" y="1130595"/>
            <a:ext cx="3416521" cy="44408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39CFE5-BE47-4F4F-BB37-1A22D2C3B2B2}"/>
              </a:ext>
            </a:extLst>
          </p:cNvPr>
          <p:cNvSpPr txBox="1"/>
          <p:nvPr/>
        </p:nvSpPr>
        <p:spPr>
          <a:xfrm>
            <a:off x="1337912" y="1337912"/>
            <a:ext cx="298383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Pick a book.</a:t>
            </a:r>
          </a:p>
          <a:p>
            <a:endParaRPr lang="en-US" dirty="0"/>
          </a:p>
          <a:p>
            <a:r>
              <a:rPr lang="en-US" dirty="0"/>
              <a:t>Sit on the blanket and have _______lie down next to you.</a:t>
            </a:r>
          </a:p>
          <a:p>
            <a:endParaRPr lang="en-US" dirty="0"/>
          </a:p>
          <a:p>
            <a:r>
              <a:rPr lang="en-US" dirty="0"/>
              <a:t>Give ______a treat for lying down.</a:t>
            </a:r>
          </a:p>
          <a:p>
            <a:endParaRPr lang="en-US" dirty="0"/>
          </a:p>
          <a:p>
            <a:r>
              <a:rPr lang="en-US" dirty="0"/>
              <a:t>Read 2 or 3 pages. Change places with someone else to read to __________.</a:t>
            </a:r>
          </a:p>
        </p:txBody>
      </p:sp>
    </p:spTree>
    <p:extLst>
      <p:ext uri="{BB962C8B-B14F-4D97-AF65-F5344CB8AC3E}">
        <p14:creationId xmlns:p14="http://schemas.microsoft.com/office/powerpoint/2010/main" val="1307327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342678C-FAB2-410B-A30F-F4F04E230D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732" y="552203"/>
            <a:ext cx="2649717" cy="238717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2B43A53-7B05-4D80-ADFB-4BE53807EF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7932" y="552203"/>
            <a:ext cx="2649717" cy="238717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3E45E1C-4ADE-4BC5-8630-9952DAF562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2132" y="552203"/>
            <a:ext cx="2649717" cy="238717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811D6FD-8762-4086-98CA-ABD3B5FCC9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732" y="3648694"/>
            <a:ext cx="2649717" cy="238717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439A198-A1ED-435B-BB76-BACF8258BC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7932" y="3648694"/>
            <a:ext cx="2649717" cy="238717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24F7207-35D0-4000-90DE-A20695DFAD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2132" y="3648694"/>
            <a:ext cx="2649717" cy="2387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411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225</Words>
  <Application>Microsoft Macintosh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Cris</dc:creator>
  <cp:lastModifiedBy>Microsoft Office User</cp:lastModifiedBy>
  <cp:revision>7</cp:revision>
  <cp:lastPrinted>2019-12-16T23:45:29Z</cp:lastPrinted>
  <dcterms:created xsi:type="dcterms:W3CDTF">2019-12-16T02:18:26Z</dcterms:created>
  <dcterms:modified xsi:type="dcterms:W3CDTF">2024-01-26T20:59:05Z</dcterms:modified>
</cp:coreProperties>
</file>