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webextensions/webextension2.xml" ContentType="application/vnd.ms-office.webextension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4"/>
    <p:sldMasterId id="2147483687" r:id="rId5"/>
  </p:sldMasterIdLst>
  <p:notesMasterIdLst>
    <p:notesMasterId r:id="rId74"/>
  </p:notesMasterIdLst>
  <p:sldIdLst>
    <p:sldId id="109167" r:id="rId6"/>
    <p:sldId id="109286" r:id="rId7"/>
    <p:sldId id="109520" r:id="rId8"/>
    <p:sldId id="109521" r:id="rId9"/>
    <p:sldId id="109526" r:id="rId10"/>
    <p:sldId id="256" r:id="rId11"/>
    <p:sldId id="109522" r:id="rId12"/>
    <p:sldId id="109523" r:id="rId13"/>
    <p:sldId id="109197" r:id="rId14"/>
    <p:sldId id="109228" r:id="rId15"/>
    <p:sldId id="109229" r:id="rId16"/>
    <p:sldId id="109238" r:id="rId17"/>
    <p:sldId id="109241" r:id="rId18"/>
    <p:sldId id="109240" r:id="rId19"/>
    <p:sldId id="109243" r:id="rId20"/>
    <p:sldId id="109244" r:id="rId21"/>
    <p:sldId id="109242" r:id="rId22"/>
    <p:sldId id="109248" r:id="rId23"/>
    <p:sldId id="109527" r:id="rId24"/>
    <p:sldId id="109249" r:id="rId25"/>
    <p:sldId id="109436" r:id="rId26"/>
    <p:sldId id="109431" r:id="rId27"/>
    <p:sldId id="109432" r:id="rId28"/>
    <p:sldId id="109433" r:id="rId29"/>
    <p:sldId id="109434" r:id="rId30"/>
    <p:sldId id="109435" r:id="rId31"/>
    <p:sldId id="109362" r:id="rId32"/>
    <p:sldId id="109363" r:id="rId33"/>
    <p:sldId id="109364" r:id="rId34"/>
    <p:sldId id="109365" r:id="rId35"/>
    <p:sldId id="109504" r:id="rId36"/>
    <p:sldId id="109361" r:id="rId37"/>
    <p:sldId id="109253" r:id="rId38"/>
    <p:sldId id="109503" r:id="rId39"/>
    <p:sldId id="109533" r:id="rId40"/>
    <p:sldId id="109532" r:id="rId41"/>
    <p:sldId id="109505" r:id="rId42"/>
    <p:sldId id="109366" r:id="rId43"/>
    <p:sldId id="109372" r:id="rId44"/>
    <p:sldId id="109413" r:id="rId45"/>
    <p:sldId id="109414" r:id="rId46"/>
    <p:sldId id="109375" r:id="rId47"/>
    <p:sldId id="109401" r:id="rId48"/>
    <p:sldId id="109402" r:id="rId49"/>
    <p:sldId id="109403" r:id="rId50"/>
    <p:sldId id="109412" r:id="rId51"/>
    <p:sldId id="109415" r:id="rId52"/>
    <p:sldId id="109399" r:id="rId53"/>
    <p:sldId id="109417" r:id="rId54"/>
    <p:sldId id="109447" r:id="rId55"/>
    <p:sldId id="109456" r:id="rId56"/>
    <p:sldId id="109457" r:id="rId57"/>
    <p:sldId id="109485" r:id="rId58"/>
    <p:sldId id="109459" r:id="rId59"/>
    <p:sldId id="109472" r:id="rId60"/>
    <p:sldId id="109535" r:id="rId61"/>
    <p:sldId id="109534" r:id="rId62"/>
    <p:sldId id="109519" r:id="rId63"/>
    <p:sldId id="109454" r:id="rId64"/>
    <p:sldId id="109496" r:id="rId65"/>
    <p:sldId id="109489" r:id="rId66"/>
    <p:sldId id="109250" r:id="rId67"/>
    <p:sldId id="109490" r:id="rId68"/>
    <p:sldId id="109497" r:id="rId69"/>
    <p:sldId id="109524" r:id="rId70"/>
    <p:sldId id="109530" r:id="rId71"/>
    <p:sldId id="109531" r:id="rId72"/>
    <p:sldId id="109525" r:id="rId73"/>
  </p:sldIdLst>
  <p:sldSz cx="12192000" cy="6858000"/>
  <p:notesSz cx="7315200" cy="9601200"/>
  <p:custDataLst>
    <p:tags r:id="rId7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C35B1"/>
    <a:srgbClr val="002060"/>
    <a:srgbClr val="000099"/>
    <a:srgbClr val="9966FF"/>
    <a:srgbClr val="5482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C1022C-03E3-4B40-A620-3C584E4C828B}" v="19" dt="2024-10-08T02:42:04.3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12"/>
    <p:restoredTop sz="94692"/>
  </p:normalViewPr>
  <p:slideViewPr>
    <p:cSldViewPr snapToGrid="0">
      <p:cViewPr varScale="1">
        <p:scale>
          <a:sx n="71" d="100"/>
          <a:sy n="71" d="100"/>
        </p:scale>
        <p:origin x="4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28899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16" Type="http://schemas.openxmlformats.org/officeDocument/2006/relationships/slide" Target="slides/slide1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74" Type="http://schemas.openxmlformats.org/officeDocument/2006/relationships/notesMaster" Target="notesMasters/notesMaster1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77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80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slide" Target="slides/slide62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presProps" Target="presProps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A29-4D5E-836E-EC1FA642D7D4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EA29-4D5E-836E-EC1FA642D7D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A29-4D5E-836E-EC1FA642D7D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EA29-4D5E-836E-EC1FA642D7D4}"/>
              </c:ext>
            </c:extLst>
          </c:dPt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A29-4D5E-836E-EC1FA642D7D4}"/>
                </c:ext>
              </c:extLst>
            </c:dLbl>
            <c:dLbl>
              <c:idx val="1"/>
              <c:layout>
                <c:manualLayout>
                  <c:x val="0.125"/>
                  <c:y val="8.6718652391815185E-2"/>
                </c:manualLayout>
              </c:layout>
              <c:spPr>
                <a:xfrm>
                  <a:off x="6310650" y="580020"/>
                  <a:ext cx="1072473" cy="630727"/>
                </a:xfrm>
                <a:solidFill>
                  <a:srgbClr val="FFFFFF"/>
                </a:solidFill>
                <a:ln w="15875" cap="flat" cmpd="sng" algn="ctr">
                  <a:solidFill>
                    <a:schemeClr val="accent6"/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6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-167815"/>
                        <a:gd name="adj2" fmla="val 32948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3194795767716536"/>
                      <c:h val="0.1163991070128501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4-EA29-4D5E-836E-EC1FA642D7D4}"/>
                </c:ext>
              </c:extLst>
            </c:dLbl>
            <c:dLbl>
              <c:idx val="2"/>
              <c:layout>
                <c:manualLayout>
                  <c:x val="-0.25859368848425196"/>
                  <c:y val="-0.30234363912748285"/>
                </c:manualLayout>
              </c:layout>
              <c:spPr>
                <a:xfrm>
                  <a:off x="247982" y="3041000"/>
                  <a:ext cx="1598577" cy="681527"/>
                </a:xfrm>
                <a:solidFill>
                  <a:srgbClr val="FFFFFF"/>
                </a:solidFill>
                <a:ln w="15875" cap="flat" cmpd="sng" algn="ctr">
                  <a:solidFill>
                    <a:srgbClr val="003C71"/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6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144035"/>
                        <a:gd name="adj2" fmla="val -43014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9667544291338579"/>
                      <c:h val="0.12577410643614009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5-EA29-4D5E-836E-EC1FA642D7D4}"/>
                </c:ext>
              </c:extLst>
            </c:dLbl>
            <c:dLbl>
              <c:idx val="3"/>
              <c:layout>
                <c:manualLayout>
                  <c:x val="-0.10937500000000004"/>
                  <c:y val="3.867187262107083E-2"/>
                </c:manualLayout>
              </c:layout>
              <c:spPr>
                <a:xfrm>
                  <a:off x="477154" y="209549"/>
                  <a:ext cx="1839162" cy="723655"/>
                </a:xfrm>
                <a:solidFill>
                  <a:srgbClr val="FFFFFF"/>
                </a:solidFill>
                <a:ln w="15875" cap="flat" cmpd="sng" algn="ctr">
                  <a:solidFill>
                    <a:schemeClr val="accent4"/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6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94207"/>
                        <a:gd name="adj2" fmla="val 61570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22627497539370076"/>
                      <c:h val="0.133548527709859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2-EA29-4D5E-836E-EC1FA642D7D4}"/>
                </c:ext>
              </c:extLst>
            </c:dLbl>
            <c:spPr>
              <a:solidFill>
                <a:srgbClr val="FFFFFF"/>
              </a:solidFill>
              <a:ln w="15875">
                <a:solidFill>
                  <a:schemeClr val="accent3"/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4"/>
                <c:pt idx="0">
                  <c:v>Larger MS</c:v>
                </c:pt>
                <c:pt idx="1">
                  <c:v>Smaller MS</c:v>
                </c:pt>
                <c:pt idx="2">
                  <c:v>Alt. HS Campus</c:v>
                </c:pt>
                <c:pt idx="3">
                  <c:v>Alt. MS+HS Campus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</c:v>
                </c:pt>
                <c:pt idx="1">
                  <c:v>3</c:v>
                </c:pt>
                <c:pt idx="2">
                  <c:v>11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A29-4D5E-836E-EC1FA642D7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A29-4D5E-836E-EC1FA642D7D4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EA29-4D5E-836E-EC1FA642D7D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A29-4D5E-836E-EC1FA642D7D4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EA29-4D5E-836E-EC1FA642D7D4}"/>
              </c:ext>
            </c:extLst>
          </c:dPt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A29-4D5E-836E-EC1FA642D7D4}"/>
                </c:ext>
              </c:extLst>
            </c:dLbl>
            <c:dLbl>
              <c:idx val="1"/>
              <c:layout>
                <c:manualLayout>
                  <c:x val="0.14375006151574804"/>
                  <c:y val="6.7968653545235375E-2"/>
                </c:manualLayout>
              </c:layout>
              <c:spPr>
                <a:xfrm>
                  <a:off x="6199690" y="368299"/>
                  <a:ext cx="1377272" cy="808527"/>
                </a:xfrm>
                <a:solidFill>
                  <a:srgbClr val="FFFFFF"/>
                </a:solidFill>
                <a:ln w="15875" cap="flat" cmpd="sng" algn="ctr">
                  <a:solidFill>
                    <a:srgbClr val="F1A800"/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6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-158730"/>
                        <a:gd name="adj2" fmla="val 49615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6944795767716533"/>
                      <c:h val="0.149211604994364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4-EA29-4D5E-836E-EC1FA642D7D4}"/>
                </c:ext>
              </c:extLst>
            </c:dLbl>
            <c:dLbl>
              <c:idx val="2"/>
              <c:layout>
                <c:manualLayout>
                  <c:x val="-0.36796868848425196"/>
                  <c:y val="-9.1406152103460217E-2"/>
                </c:manualLayout>
              </c:layout>
              <c:spPr>
                <a:xfrm>
                  <a:off x="286566" y="3870158"/>
                  <a:ext cx="1598577" cy="681527"/>
                </a:xfrm>
                <a:solidFill>
                  <a:srgbClr val="FFFFFF"/>
                </a:solidFill>
                <a:ln w="15875" cap="flat" cmpd="sng" algn="ctr">
                  <a:solidFill>
                    <a:srgbClr val="002060"/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6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138138"/>
                        <a:gd name="adj2" fmla="val -191015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9667544291338579"/>
                      <c:h val="0.1726491035525895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5-EA29-4D5E-836E-EC1FA642D7D4}"/>
                </c:ext>
              </c:extLst>
            </c:dLbl>
            <c:dLbl>
              <c:idx val="3"/>
              <c:layout>
                <c:manualLayout>
                  <c:x val="-0.10937500000000004"/>
                  <c:y val="3.867187262107083E-2"/>
                </c:manualLayout>
              </c:layout>
              <c:spPr>
                <a:xfrm>
                  <a:off x="477154" y="209549"/>
                  <a:ext cx="1839162" cy="723655"/>
                </a:xfrm>
                <a:solidFill>
                  <a:srgbClr val="FFFFFF"/>
                </a:solidFill>
                <a:ln w="15875" cap="flat" cmpd="sng" algn="ctr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6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94207"/>
                        <a:gd name="adj2" fmla="val 61570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22627497539370076"/>
                      <c:h val="0.133548527709859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2-EA29-4D5E-836E-EC1FA642D7D4}"/>
                </c:ext>
              </c:extLst>
            </c:dLbl>
            <c:spPr>
              <a:solidFill>
                <a:srgbClr val="FFFFFF"/>
              </a:solidFill>
              <a:ln w="15875">
                <a:solidFill>
                  <a:schemeClr val="tx1"/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4"/>
                <c:pt idx="0">
                  <c:v>Larger MS</c:v>
                </c:pt>
                <c:pt idx="1">
                  <c:v>Capped/ Smaller MS</c:v>
                </c:pt>
                <c:pt idx="2">
                  <c:v>Specialized Campus</c:v>
                </c:pt>
                <c:pt idx="3">
                  <c:v>Equivalent-Sized MS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</c:v>
                </c:pt>
                <c:pt idx="1">
                  <c:v>2</c:v>
                </c:pt>
                <c:pt idx="2">
                  <c:v>11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A29-4D5E-836E-EC1FA642D7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1727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143587" y="0"/>
            <a:ext cx="3169920" cy="481727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r">
              <a:defRPr sz="1300"/>
            </a:lvl1pPr>
          </a:lstStyle>
          <a:p>
            <a:fld id="{9CE1E265-B0A7-F145-A8B4-4F61A149FF92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77875" y="1200150"/>
            <a:ext cx="5759450" cy="32400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61" tIns="48331" rIns="96661" bIns="48331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31520" y="4620577"/>
            <a:ext cx="5852160" cy="3780473"/>
          </a:xfrm>
          <a:prstGeom prst="rect">
            <a:avLst/>
          </a:prstGeom>
        </p:spPr>
        <p:txBody>
          <a:bodyPr vert="horz" lIns="96661" tIns="48331" rIns="96661" bIns="4833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19474"/>
            <a:ext cx="3169920" cy="481726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143587" y="9119474"/>
            <a:ext cx="3169920" cy="481726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r">
              <a:defRPr sz="1300"/>
            </a:lvl1pPr>
          </a:lstStyle>
          <a:p>
            <a:fld id="{6A7EEBA3-EE19-474B-8BCE-FD0C7CC226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055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628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9842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913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0731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2940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07a390db2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07a390db2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dk1"/>
                </a:solidFill>
              </a:rPr>
              <a:t>How will you bring the BISD Core Values into the new school year?</a:t>
            </a:r>
            <a:endParaRPr sz="14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4246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6428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Preview of the SFPFG schedule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6946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Preview of the SFPFG schedule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0644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7386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355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2022 Facility Assessment – everyone agreed on more space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080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Projections show that BMSN will outgrow its facility in 2027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3162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3922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add capacity, BMSN must grow – but where?  Site is landlocked by residences, other BISD facilities, and Cibolo Creek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5409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Compounding the growth issue is the traffic impact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6515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Lines start to form and grow along Johns Road, Lohmann, and Live Oak…cars start parking in the Central office/Academy parking lot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3742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8775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Does it make sense to have BMSN still be a Middle School in the future?</a:t>
            </a:r>
          </a:p>
          <a:p>
            <a:r>
              <a:rPr lang="en-US" dirty="0"/>
              <a:t>What are some other options for this facility?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4960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7568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05564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470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4032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4471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23613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5740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3256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36085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84137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Preview of the SFPFG schedule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1772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61666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88939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30411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54127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72122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98559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Preview of the SFPFG schedule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59669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Preview of the SFPFG schedule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80280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98027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42739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44971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07545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05919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57383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00360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04603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56235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22484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23862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530112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67880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Preview of the SFPFG schedule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880383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74099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https://www.menti.com/aly622tag38r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539999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https://www.menti.com/aly622tag38r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196298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https://www.menti.com/aly622tag38r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97847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833395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52344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477853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05836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through what happens in a Long-Range Facility Plan – Educational Specification process – Facility Condition Index – etc.</a:t>
            </a:r>
          </a:p>
          <a:p>
            <a:r>
              <a:rPr lang="en-US" dirty="0"/>
              <a:t>Participants to use notecards to tell us what they want to see happen next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7EEBA3-EE19-474B-8BCE-FD0C7CC2265A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914816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79029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666644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997501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Assess:  Where are we now?  What is working?  What isn’t?</a:t>
            </a:r>
          </a:p>
          <a:p>
            <a:r>
              <a:rPr lang="en-US" dirty="0"/>
              <a:t>Discover:  What is out there?  What are the possibilities?</a:t>
            </a:r>
          </a:p>
          <a:p>
            <a:r>
              <a:rPr lang="en-US" dirty="0"/>
              <a:t>Ideation:  Where do we want to go?  What is the best solution for Seguin ISD?</a:t>
            </a:r>
          </a:p>
          <a:p>
            <a:r>
              <a:rPr lang="en-US" dirty="0"/>
              <a:t>Visualize:  Connect our vision with our “reality”; prioritize &amp; test fit</a:t>
            </a:r>
          </a:p>
          <a:p>
            <a:r>
              <a:rPr lang="en-US" dirty="0"/>
              <a:t>Concept:  Confirm our vision; establish the guidelines; create furniture “rules”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C75692-27EB-4ADA-94F6-8F61DBF0BFF4}" type="slidenum">
              <a:rPr lang="en-US" smtClean="0"/>
              <a:pPr>
                <a:defRPr/>
              </a:pPr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276204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Assess:  Where are we now?  What is working?  What isn’t?</a:t>
            </a:r>
          </a:p>
          <a:p>
            <a:r>
              <a:rPr lang="en-US" dirty="0"/>
              <a:t>Discover:  What is out there?  What are the possibilities?</a:t>
            </a:r>
          </a:p>
          <a:p>
            <a:r>
              <a:rPr lang="en-US" dirty="0"/>
              <a:t>Ideation:  Where do we want to go?  What is the best solution for Seguin ISD?</a:t>
            </a:r>
          </a:p>
          <a:p>
            <a:r>
              <a:rPr lang="en-US" dirty="0"/>
              <a:t>Visualize:  Connect our vision with our “reality”; prioritize &amp; test fit</a:t>
            </a:r>
          </a:p>
          <a:p>
            <a:r>
              <a:rPr lang="en-US" dirty="0"/>
              <a:t>Concept:  Confirm our vision; establish the guidelines; create furniture “rules”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C75692-27EB-4ADA-94F6-8F61DBF0BFF4}" type="slidenum">
              <a:rPr lang="en-US" smtClean="0"/>
              <a:pPr>
                <a:defRPr/>
              </a:pPr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518437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C1AB8E-D8C0-DF4B-9E0D-0AC4F1D2BFB9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281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49289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7119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88988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0025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bg>
      <p:bgPr>
        <a:gradFill>
          <a:gsLst>
            <a:gs pos="100000">
              <a:srgbClr val="C00000"/>
            </a:gs>
            <a:gs pos="17000">
              <a:schemeClr val="tx1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5787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56051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4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6522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1876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ex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3443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15">
            <a:extLst>
              <a:ext uri="{FF2B5EF4-FFF2-40B4-BE49-F238E27FC236}">
                <a16:creationId xmlns:a16="http://schemas.microsoft.com/office/drawing/2014/main" id="{F07D3037-8630-0196-24D1-5998E98AE3C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81376" y="2832100"/>
            <a:ext cx="2437341" cy="2769659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Picture Placeholder 15">
            <a:extLst>
              <a:ext uri="{FF2B5EF4-FFF2-40B4-BE49-F238E27FC236}">
                <a16:creationId xmlns:a16="http://schemas.microsoft.com/office/drawing/2014/main" id="{4AB17539-32FA-E27F-30D3-99FA6E2773A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81376" y="1261919"/>
            <a:ext cx="2437341" cy="139419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Picture Placeholder 15">
            <a:extLst>
              <a:ext uri="{FF2B5EF4-FFF2-40B4-BE49-F238E27FC236}">
                <a16:creationId xmlns:a16="http://schemas.microsoft.com/office/drawing/2014/main" id="{877CD972-D920-A434-63E2-FF580FF3B97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1261919"/>
            <a:ext cx="3191981" cy="4339676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6F487E3-CCB0-B136-45DE-A5C2F860ED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73092" y="1256406"/>
            <a:ext cx="5194300" cy="1326091"/>
          </a:xfrm>
          <a:prstGeom prst="rect">
            <a:avLst/>
          </a:prstGeom>
        </p:spPr>
        <p:txBody>
          <a:bodyPr/>
          <a:lstStyle>
            <a:lvl1pPr algn="l">
              <a:defRPr sz="3667" b="1" i="0">
                <a:latin typeface="Arial Nova" panose="020B05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1C44732-AE8D-DAA8-D9BE-53DA9AFFA84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73092" y="3126846"/>
            <a:ext cx="5194300" cy="2873057"/>
          </a:xfrm>
          <a:prstGeom prst="rect">
            <a:avLst/>
          </a:prstGeom>
        </p:spPr>
        <p:txBody>
          <a:bodyPr/>
          <a:lstStyle>
            <a:lvl1pPr marL="228611" indent="-228611">
              <a:buClr>
                <a:schemeClr val="accent2"/>
              </a:buClr>
              <a:buFont typeface="Wingdings" pitchFamily="2" charset="2"/>
              <a:buChar char="§"/>
              <a:defRPr sz="2400">
                <a:latin typeface="Arial Nova" panose="020B0504020202020204" pitchFamily="34" charset="0"/>
              </a:defRPr>
            </a:lvl1pPr>
            <a:lvl2pPr marL="495325" indent="-190510">
              <a:buClr>
                <a:schemeClr val="accent2"/>
              </a:buClr>
              <a:buFont typeface="Wingdings" pitchFamily="2" charset="2"/>
              <a:buChar char="§"/>
              <a:defRPr sz="2133">
                <a:latin typeface="Arial Nova" panose="020B0504020202020204" pitchFamily="34" charset="0"/>
              </a:defRPr>
            </a:lvl2pPr>
            <a:lvl3pPr marL="762038" indent="-152408">
              <a:buClr>
                <a:schemeClr val="accent2"/>
              </a:buClr>
              <a:buFont typeface="Wingdings" pitchFamily="2" charset="2"/>
              <a:buChar char="§"/>
              <a:defRPr sz="1867">
                <a:latin typeface="Arial Nova" panose="020B0504020202020204" pitchFamily="34" charset="0"/>
              </a:defRPr>
            </a:lvl3pPr>
            <a:lvl4pPr marL="1066853" indent="-152408">
              <a:buClr>
                <a:schemeClr val="accent2"/>
              </a:buClr>
              <a:buFont typeface="Wingdings" pitchFamily="2" charset="2"/>
              <a:buChar char="§"/>
              <a:defRPr sz="1600">
                <a:latin typeface="Arial Nova" panose="020B0504020202020204" pitchFamily="34" charset="0"/>
              </a:defRPr>
            </a:lvl4pPr>
            <a:lvl5pPr marL="1371669" indent="-152408">
              <a:buClr>
                <a:schemeClr val="accent2"/>
              </a:buClr>
              <a:buFont typeface="Wingdings" pitchFamily="2" charset="2"/>
              <a:buChar char="§"/>
              <a:defRPr sz="1600">
                <a:latin typeface="Arial Nova" panose="020B05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438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0BFF1C55-C187-360B-1D72-0C0B65C77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0711" y="2029385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1136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88" y="0"/>
            <a:ext cx="121920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1600200" y="4276724"/>
            <a:ext cx="4419600" cy="99631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6172200" y="4267200"/>
            <a:ext cx="4267200" cy="10064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9872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lnSpc>
                <a:spcPct val="85000"/>
              </a:lnSpc>
              <a:defRPr/>
            </a:lvl2pPr>
            <a:lvl3pPr>
              <a:lnSpc>
                <a:spcPct val="85000"/>
              </a:lnSpc>
              <a:defRPr/>
            </a:lvl3pPr>
            <a:lvl4pPr>
              <a:lnSpc>
                <a:spcPct val="85000"/>
              </a:lnSpc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HelveticaNeue LT 95 Black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2006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781801" y="451179"/>
            <a:ext cx="5410200" cy="440180"/>
          </a:xfrm>
          <a:prstGeom prst="rect">
            <a:avLst/>
          </a:prstGeom>
        </p:spPr>
        <p:txBody>
          <a:bodyPr/>
          <a:lstStyle>
            <a:lvl1pPr marL="197729" indent="0">
              <a:defRPr sz="2931">
                <a:solidFill>
                  <a:srgbClr val="DE661E"/>
                </a:solidFill>
                <a:latin typeface="HelveticaNeue LT 45 Lt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6908800" y="1256137"/>
            <a:ext cx="5486400" cy="6030091"/>
          </a:xfrm>
        </p:spPr>
        <p:txBody>
          <a:bodyPr/>
          <a:lstStyle>
            <a:lvl1pPr marL="197737" indent="0">
              <a:buNone/>
              <a:defRPr sz="2664" b="1">
                <a:latin typeface="HelveticaNeue LT 45 Lt" pitchFamily="34" charset="0"/>
              </a:defRPr>
            </a:lvl1pPr>
            <a:lvl2pPr>
              <a:defRPr sz="2131"/>
            </a:lvl2pPr>
            <a:lvl3pPr>
              <a:defRPr sz="1865"/>
            </a:lvl3pPr>
            <a:lvl4pPr>
              <a:defRPr sz="1599" b="1"/>
            </a:lvl4pPr>
            <a:lvl5pPr>
              <a:defRPr sz="1465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0"/>
            <a:r>
              <a:rPr lang="en-US"/>
              <a:t>First Level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6714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ext + on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3632201"/>
            <a:ext cx="5791200" cy="2844800"/>
          </a:xfrm>
          <a:prstGeom prst="rect">
            <a:avLst/>
          </a:prstGeom>
        </p:spPr>
        <p:txBody>
          <a:bodyPr/>
          <a:lstStyle>
            <a:lvl2pPr>
              <a:lnSpc>
                <a:spcPct val="85000"/>
              </a:lnSpc>
              <a:defRPr/>
            </a:lvl2pPr>
            <a:lvl3pPr>
              <a:lnSpc>
                <a:spcPct val="85000"/>
              </a:lnSpc>
              <a:defRPr/>
            </a:lvl3pPr>
            <a:lvl4pPr>
              <a:lnSpc>
                <a:spcPct val="85000"/>
              </a:lnSpc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096000" cy="6858000"/>
          </a:xfrm>
          <a:prstGeom prst="rect">
            <a:avLst/>
          </a:prstGeom>
          <a:solidFill>
            <a:srgbClr val="54534A"/>
          </a:solidFill>
        </p:spPr>
        <p:txBody>
          <a:bodyPr anchor="t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588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 with/o Ges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/>
          <p:cNvSpPr>
            <a:spLocks noGrp="1"/>
          </p:cNvSpPr>
          <p:nvPr>
            <p:ph type="title" hasCustomPrompt="1"/>
          </p:nvPr>
        </p:nvSpPr>
        <p:spPr>
          <a:xfrm>
            <a:off x="7088958" y="2026768"/>
            <a:ext cx="4906433" cy="1301687"/>
          </a:xfrm>
          <a:prstGeom prst="rect">
            <a:avLst/>
          </a:prstGeom>
        </p:spPr>
        <p:txBody>
          <a:bodyPr vert="horz" lIns="91338" tIns="45670" rIns="91338" bIns="45670" rtlCol="0" anchor="t" anchorCtr="0">
            <a:noAutofit/>
          </a:bodyPr>
          <a:lstStyle>
            <a:lvl1pPr>
              <a:defRPr/>
            </a:lvl1pPr>
          </a:lstStyle>
          <a:p>
            <a:r>
              <a:rPr lang="en-US"/>
              <a:t>Slide Title</a:t>
            </a:r>
          </a:p>
        </p:txBody>
      </p:sp>
      <p:pic>
        <p:nvPicPr>
          <p:cNvPr id="6" name="Picture 2" descr="M:\Images\GRAPHICS\SHW logo\6-Gesture\1-Green\SHW-Gesture-G-RGB-jpg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" y="-1"/>
            <a:ext cx="68876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2"/>
          <p:cNvSpPr>
            <a:spLocks noGrp="1"/>
          </p:cNvSpPr>
          <p:nvPr>
            <p:ph idx="1" hasCustomPrompt="1"/>
          </p:nvPr>
        </p:nvSpPr>
        <p:spPr>
          <a:xfrm>
            <a:off x="7088958" y="3412479"/>
            <a:ext cx="4906433" cy="913554"/>
          </a:xfrm>
          <a:prstGeom prst="rect">
            <a:avLst/>
          </a:prstGeom>
        </p:spPr>
        <p:txBody>
          <a:bodyPr vert="horz" lIns="91338" tIns="45670" rIns="91338" bIns="45670" rtlCol="0">
            <a:noAutofit/>
          </a:bodyPr>
          <a:lstStyle>
            <a:lvl1pPr>
              <a:defRPr>
                <a:solidFill>
                  <a:srgbClr val="2D241B"/>
                </a:solidFill>
              </a:defRPr>
            </a:lvl1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55783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 (sky)">
  <p:cSld name="Title + 2 columns (sky)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/>
          <p:nvPr/>
        </p:nvSpPr>
        <p:spPr>
          <a:xfrm>
            <a:off x="0" y="67"/>
            <a:ext cx="12192000" cy="6858000"/>
          </a:xfrm>
          <a:prstGeom prst="frame">
            <a:avLst>
              <a:gd name="adj1" fmla="val 2218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0" name="Google Shape;60;p10"/>
          <p:cNvSpPr txBox="1">
            <a:spLocks noGrp="1"/>
          </p:cNvSpPr>
          <p:nvPr>
            <p:ph type="body" idx="1"/>
          </p:nvPr>
        </p:nvSpPr>
        <p:spPr>
          <a:xfrm>
            <a:off x="3009900" y="2352675"/>
            <a:ext cx="4161200" cy="42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Clr>
                <a:schemeClr val="accent4"/>
              </a:buClr>
              <a:buSzPts val="1800"/>
              <a:buChar char="◍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61" name="Google Shape;61;p10"/>
          <p:cNvSpPr txBox="1">
            <a:spLocks noGrp="1"/>
          </p:cNvSpPr>
          <p:nvPr>
            <p:ph type="body" idx="2"/>
          </p:nvPr>
        </p:nvSpPr>
        <p:spPr>
          <a:xfrm>
            <a:off x="7421431" y="2352675"/>
            <a:ext cx="4161200" cy="42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Clr>
                <a:schemeClr val="accent4"/>
              </a:buClr>
              <a:buSzPts val="1800"/>
              <a:buChar char="◍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3009900" y="1183300"/>
            <a:ext cx="8204400" cy="96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None/>
              <a:defRPr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None/>
              <a:defRPr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None/>
              <a:defRPr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None/>
              <a:defRPr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None/>
              <a:defRPr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None/>
              <a:defRPr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None/>
              <a:defRPr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None/>
              <a:defRPr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63" name="Google Shape;63;p10"/>
          <p:cNvSpPr txBox="1">
            <a:spLocks noGrp="1"/>
          </p:cNvSpPr>
          <p:nvPr>
            <p:ph type="sldNum" idx="12"/>
          </p:nvPr>
        </p:nvSpPr>
        <p:spPr>
          <a:xfrm>
            <a:off x="11307436" y="6231525"/>
            <a:ext cx="6036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r"/>
            <a:fld id="{00000000-1234-1234-1234-123412341234}" type="slidenum">
              <a:rPr lang="en" smtClean="0"/>
              <a:pPr algn="r"/>
              <a:t>‹#›</a:t>
            </a:fld>
            <a:endParaRPr lang="en"/>
          </a:p>
        </p:txBody>
      </p:sp>
      <p:pic>
        <p:nvPicPr>
          <p:cNvPr id="64" name="Google Shape;64;p10" descr="Flat land, big sky, Wicken Fen"/>
          <p:cNvPicPr preferRelativeResize="0"/>
          <p:nvPr/>
        </p:nvPicPr>
        <p:blipFill rotWithShape="1">
          <a:blip r:embed="rId2">
            <a:alphaModFix/>
          </a:blip>
          <a:srcRect l="20350" t="27743" r="33752" b="32459"/>
          <a:stretch/>
        </p:blipFill>
        <p:spPr>
          <a:xfrm>
            <a:off x="1" y="859467"/>
            <a:ext cx="2590801" cy="1124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39170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20" Type="http://schemas.openxmlformats.org/officeDocument/2006/relationships/image" Target="../media/image1.sv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699" r:id="rId2"/>
    <p:sldLayoutId id="2147483698" r:id="rId3"/>
    <p:sldLayoutId id="2147483700" r:id="rId4"/>
    <p:sldLayoutId id="2147483701" r:id="rId5"/>
    <p:sldLayoutId id="2147483702" r:id="rId6"/>
    <p:sldLayoutId id="2147483696" r:id="rId7"/>
    <p:sldLayoutId id="2147483703" r:id="rId8"/>
    <p:sldLayoutId id="2147483704" r:id="rId9"/>
    <p:sldLayoutId id="2147483705" r:id="rId10"/>
    <p:sldLayoutId id="2147483697" r:id="rId11"/>
    <p:sldLayoutId id="2147483706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18264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682" r:id="rId2"/>
    <p:sldLayoutId id="2147483684" r:id="rId3"/>
    <p:sldLayoutId id="2147483740" r:id="rId4"/>
    <p:sldLayoutId id="2147483689" r:id="rId5"/>
    <p:sldLayoutId id="2147483742" r:id="rId6"/>
    <p:sldLayoutId id="2147483759" r:id="rId7"/>
    <p:sldLayoutId id="2147483680" r:id="rId8"/>
    <p:sldLayoutId id="2147483681" r:id="rId9"/>
    <p:sldLayoutId id="2147483688" r:id="rId10"/>
    <p:sldLayoutId id="2147483767" r:id="rId11"/>
    <p:sldLayoutId id="2147483758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5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b="0" i="0" kern="1200" cap="all" spc="700" baseline="0">
          <a:solidFill>
            <a:schemeClr val="tx1"/>
          </a:solidFill>
          <a:latin typeface="Arial Nova Light" panose="020B03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8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8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3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8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1.png"/></Relationships>
</file>

<file path=ppt/slides/_rels/slide5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2.xml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3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svg"/><Relationship Id="rId7" Type="http://schemas.openxmlformats.org/officeDocument/2006/relationships/image" Target="../media/image58.sv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svg"/><Relationship Id="rId5" Type="http://schemas.openxmlformats.org/officeDocument/2006/relationships/image" Target="../media/image56.svg"/><Relationship Id="rId4" Type="http://schemas.openxmlformats.org/officeDocument/2006/relationships/image" Target="../media/image55.svg"/><Relationship Id="rId9" Type="http://schemas.openxmlformats.org/officeDocument/2006/relationships/image" Target="../media/image60.sv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76.pn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12" Type="http://schemas.openxmlformats.org/officeDocument/2006/relationships/image" Target="../media/image75.png"/><Relationship Id="rId17" Type="http://schemas.openxmlformats.org/officeDocument/2006/relationships/image" Target="../media/image80.png"/><Relationship Id="rId2" Type="http://schemas.openxmlformats.org/officeDocument/2006/relationships/notesSlide" Target="../notesSlides/notesSlide60.xml"/><Relationship Id="rId16" Type="http://schemas.openxmlformats.org/officeDocument/2006/relationships/image" Target="../media/image7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9.png"/><Relationship Id="rId11" Type="http://schemas.openxmlformats.org/officeDocument/2006/relationships/image" Target="../media/image74.png"/><Relationship Id="rId5" Type="http://schemas.openxmlformats.org/officeDocument/2006/relationships/image" Target="../media/image68.png"/><Relationship Id="rId15" Type="http://schemas.openxmlformats.org/officeDocument/2006/relationships/image" Target="../media/image78.png"/><Relationship Id="rId10" Type="http://schemas.openxmlformats.org/officeDocument/2006/relationships/image" Target="../media/image73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Relationship Id="rId14" Type="http://schemas.openxmlformats.org/officeDocument/2006/relationships/image" Target="../media/image77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8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9.jpeg"/><Relationship Id="rId7" Type="http://schemas.microsoft.com/office/2007/relationships/hdphoto" Target="../media/hdphoto1.wdp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10" Type="http://schemas.openxmlformats.org/officeDocument/2006/relationships/image" Target="../media/image82.png"/><Relationship Id="rId4" Type="http://schemas.openxmlformats.org/officeDocument/2006/relationships/image" Target="../media/image10.jpeg"/><Relationship Id="rId9" Type="http://schemas.openxmlformats.org/officeDocument/2006/relationships/image" Target="../media/image81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svg"/><Relationship Id="rId3" Type="http://schemas.openxmlformats.org/officeDocument/2006/relationships/image" Target="../media/image83.svg"/><Relationship Id="rId7" Type="http://schemas.openxmlformats.org/officeDocument/2006/relationships/image" Target="../media/image87.sv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6.svg"/><Relationship Id="rId11" Type="http://schemas.openxmlformats.org/officeDocument/2006/relationships/image" Target="../media/image91.svg"/><Relationship Id="rId5" Type="http://schemas.openxmlformats.org/officeDocument/2006/relationships/image" Target="../media/image85.svg"/><Relationship Id="rId10" Type="http://schemas.openxmlformats.org/officeDocument/2006/relationships/image" Target="../media/image90.svg"/><Relationship Id="rId4" Type="http://schemas.openxmlformats.org/officeDocument/2006/relationships/image" Target="../media/image84.svg"/><Relationship Id="rId9" Type="http://schemas.openxmlformats.org/officeDocument/2006/relationships/image" Target="../media/image89.sv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svg"/><Relationship Id="rId3" Type="http://schemas.openxmlformats.org/officeDocument/2006/relationships/image" Target="../media/image83.svg"/><Relationship Id="rId7" Type="http://schemas.openxmlformats.org/officeDocument/2006/relationships/image" Target="../media/image87.sv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6.svg"/><Relationship Id="rId11" Type="http://schemas.openxmlformats.org/officeDocument/2006/relationships/image" Target="../media/image91.svg"/><Relationship Id="rId5" Type="http://schemas.openxmlformats.org/officeDocument/2006/relationships/image" Target="../media/image85.svg"/><Relationship Id="rId10" Type="http://schemas.openxmlformats.org/officeDocument/2006/relationships/image" Target="../media/image90.svg"/><Relationship Id="rId4" Type="http://schemas.openxmlformats.org/officeDocument/2006/relationships/image" Target="../media/image84.svg"/><Relationship Id="rId9" Type="http://schemas.openxmlformats.org/officeDocument/2006/relationships/image" Target="../media/image89.sv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3" Type="http://schemas.openxmlformats.org/officeDocument/2006/relationships/image" Target="../media/image92.png"/><Relationship Id="rId7" Type="http://schemas.openxmlformats.org/officeDocument/2006/relationships/image" Target="../media/image96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93.jpe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3" Type="http://schemas.openxmlformats.org/officeDocument/2006/relationships/image" Target="../media/image92.png"/><Relationship Id="rId7" Type="http://schemas.openxmlformats.org/officeDocument/2006/relationships/image" Target="../media/image96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93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pic>
        <p:nvPicPr>
          <p:cNvPr id="5" name="Picture 9">
            <a:extLst>
              <a:ext uri="{FF2B5EF4-FFF2-40B4-BE49-F238E27FC236}">
                <a16:creationId xmlns:a16="http://schemas.microsoft.com/office/drawing/2014/main" id="{1AED43E3-95CC-EB01-00FC-53D32EA4C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364042" y="6127668"/>
            <a:ext cx="1662472" cy="522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A07FBF-0EF1-BAB7-57AD-DF74EDAA4289}"/>
              </a:ext>
            </a:extLst>
          </p:cNvPr>
          <p:cNvSpPr txBox="1"/>
          <p:nvPr/>
        </p:nvSpPr>
        <p:spPr>
          <a:xfrm>
            <a:off x="424433" y="2806253"/>
            <a:ext cx="113431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spc="300" dirty="0">
                <a:ln w="25400">
                  <a:solidFill>
                    <a:schemeClr val="bg1"/>
                  </a:solidFill>
                </a:ln>
                <a:noFill/>
                <a:latin typeface="+mj-lt"/>
              </a:rPr>
              <a:t>Future </a:t>
            </a:r>
            <a:r>
              <a:rPr lang="en-US" sz="5400" b="1" spc="300" dirty="0" err="1">
                <a:ln w="25400">
                  <a:solidFill>
                    <a:schemeClr val="bg1"/>
                  </a:solidFill>
                </a:ln>
                <a:noFill/>
                <a:latin typeface="+mj-lt"/>
              </a:rPr>
              <a:t>Progamming</a:t>
            </a:r>
            <a:r>
              <a:rPr lang="en-US" sz="5400" b="1" spc="300" dirty="0">
                <a:ln w="25400">
                  <a:solidFill>
                    <a:schemeClr val="bg1"/>
                  </a:solidFill>
                </a:ln>
                <a:noFill/>
                <a:latin typeface="+mj-lt"/>
              </a:rPr>
              <a:t> Focus Group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CBD50C-3789-C5A1-8852-EB2EF9EB3AAA}"/>
              </a:ext>
            </a:extLst>
          </p:cNvPr>
          <p:cNvSpPr txBox="1"/>
          <p:nvPr/>
        </p:nvSpPr>
        <p:spPr>
          <a:xfrm>
            <a:off x="450976" y="3729583"/>
            <a:ext cx="23575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pc="300" dirty="0">
                <a:solidFill>
                  <a:schemeClr val="bg1"/>
                </a:solidFill>
              </a:rPr>
              <a:t>MEETING # 1</a:t>
            </a:r>
          </a:p>
          <a:p>
            <a:r>
              <a:rPr lang="en-US" spc="300" dirty="0">
                <a:solidFill>
                  <a:schemeClr val="bg1"/>
                </a:solidFill>
              </a:rPr>
              <a:t>October 8, 2024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3A91B74-FFF6-1C01-FC08-8336877B9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4897" y="4875315"/>
            <a:ext cx="2162477" cy="98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876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F6FDD2-0682-2361-FCCF-4DEB05B7A644}"/>
              </a:ext>
            </a:extLst>
          </p:cNvPr>
          <p:cNvSpPr txBox="1"/>
          <p:nvPr/>
        </p:nvSpPr>
        <p:spPr>
          <a:xfrm>
            <a:off x="450976" y="1054181"/>
            <a:ext cx="115163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Welcome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Charge / The Norms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Activity – “Postcards from the Future”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SFPFG Recap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Questions / Look Ahead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Exit Ticket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1AED43E3-95CC-EB01-00FC-53D32EA4C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364042" y="6127668"/>
            <a:ext cx="1662472" cy="522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A91B74-FFF6-1C01-FC08-8336877B9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4897" y="4875315"/>
            <a:ext cx="2162477" cy="98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827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F6FDD2-0682-2361-FCCF-4DEB05B7A644}"/>
              </a:ext>
            </a:extLst>
          </p:cNvPr>
          <p:cNvSpPr txBox="1"/>
          <p:nvPr/>
        </p:nvSpPr>
        <p:spPr>
          <a:xfrm>
            <a:off x="450976" y="1054181"/>
            <a:ext cx="115163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Welcome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The Charge / The Norms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Activity – “Postcards from the Future”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SFPFG Recap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Questions / Look Ahead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Exit Ticket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1AED43E3-95CC-EB01-00FC-53D32EA4C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364042" y="6127668"/>
            <a:ext cx="1662472" cy="522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A91B74-FFF6-1C01-FC08-8336877B9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4897" y="4875315"/>
            <a:ext cx="2162477" cy="98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06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F6FDD2-0682-2361-FCCF-4DEB05B7A644}"/>
              </a:ext>
            </a:extLst>
          </p:cNvPr>
          <p:cNvSpPr txBox="1"/>
          <p:nvPr/>
        </p:nvSpPr>
        <p:spPr>
          <a:xfrm>
            <a:off x="450976" y="1054181"/>
            <a:ext cx="115163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Welcome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Charge / The Norms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Activity – “Postcards from the Future”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SFPFG Recap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Questions / Look Ahead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Exit Ticket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1AED43E3-95CC-EB01-00FC-53D32EA4C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364042" y="6127668"/>
            <a:ext cx="1662472" cy="522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A91B74-FFF6-1C01-FC08-8336877B9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4897" y="4875315"/>
            <a:ext cx="2162477" cy="98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534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pic>
        <p:nvPicPr>
          <p:cNvPr id="5" name="Picture 9">
            <a:extLst>
              <a:ext uri="{FF2B5EF4-FFF2-40B4-BE49-F238E27FC236}">
                <a16:creationId xmlns:a16="http://schemas.microsoft.com/office/drawing/2014/main" id="{1AED43E3-95CC-EB01-00FC-53D32EA4C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364042" y="6127668"/>
            <a:ext cx="1662472" cy="522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A91B74-FFF6-1C01-FC08-8336877B9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4897" y="4875315"/>
            <a:ext cx="2162477" cy="98793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9C1A4A5-A3AD-0527-5C4A-0C715E6EE700}"/>
              </a:ext>
            </a:extLst>
          </p:cNvPr>
          <p:cNvSpPr txBox="1">
            <a:spLocks/>
          </p:cNvSpPr>
          <p:nvPr/>
        </p:nvSpPr>
        <p:spPr>
          <a:xfrm>
            <a:off x="443501" y="1300792"/>
            <a:ext cx="11304997" cy="4253502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28600" algn="l"/>
            <a:r>
              <a:rPr lang="en-US" sz="3000" dirty="0">
                <a:solidFill>
                  <a:schemeClr val="bg1"/>
                </a:solidFill>
              </a:rPr>
              <a:t>The Future Programming Focus Group (FPFG) is:</a:t>
            </a:r>
          </a:p>
          <a:p>
            <a:pPr marL="228600" algn="l"/>
            <a:endParaRPr lang="en-US" sz="3000" dirty="0">
              <a:solidFill>
                <a:schemeClr val="bg1"/>
              </a:solidFill>
            </a:endParaRPr>
          </a:p>
          <a:p>
            <a:pPr marL="571500" indent="-342900" algn="l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Composed of invested BISD staff who are focused on the future of Boerne ISD</a:t>
            </a:r>
          </a:p>
          <a:p>
            <a:pPr marL="571500" indent="-342900" algn="l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A source of insight and feedback about the future of educational programming and how facilities enhance these current and potential future needs</a:t>
            </a:r>
          </a:p>
          <a:p>
            <a:pPr marL="571500" indent="-342900" algn="l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Committed to open and meaningful dialogue to propel the sharing of ideas and solutions</a:t>
            </a:r>
          </a:p>
          <a:p>
            <a:pPr marL="228600" algn="l"/>
            <a:endParaRPr lang="en-US" sz="2400" dirty="0">
              <a:solidFill>
                <a:schemeClr val="bg1"/>
              </a:solidFill>
            </a:endParaRPr>
          </a:p>
          <a:p>
            <a:pPr marL="228600" algn="l"/>
            <a:r>
              <a:rPr lang="en-US" sz="3000" i="1" dirty="0">
                <a:solidFill>
                  <a:schemeClr val="bg1"/>
                </a:solidFill>
              </a:rPr>
              <a:t>We applaud your dedication to Boerne ISD.</a:t>
            </a:r>
          </a:p>
        </p:txBody>
      </p:sp>
    </p:spTree>
    <p:extLst>
      <p:ext uri="{BB962C8B-B14F-4D97-AF65-F5344CB8AC3E}">
        <p14:creationId xmlns:p14="http://schemas.microsoft.com/office/powerpoint/2010/main" val="223889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0" y="203200"/>
            <a:ext cx="11469517" cy="64516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F6FDD2-0682-2361-FCCF-4DEB05B7A644}"/>
              </a:ext>
            </a:extLst>
          </p:cNvPr>
          <p:cNvSpPr txBox="1"/>
          <p:nvPr/>
        </p:nvSpPr>
        <p:spPr>
          <a:xfrm>
            <a:off x="450976" y="1054181"/>
            <a:ext cx="115163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Welcome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The Charge / The Norms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Activity – “Postcards from the Future”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SFPFG Recap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Questions / Look Ahead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Exit Ticket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1AED43E3-95CC-EB01-00FC-53D32EA4C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364042" y="6127668"/>
            <a:ext cx="1662472" cy="522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A91B74-FFF6-1C01-FC08-8336877B9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4897" y="4875315"/>
            <a:ext cx="2162477" cy="98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89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F6FDD2-0682-2361-FCCF-4DEB05B7A644}"/>
              </a:ext>
            </a:extLst>
          </p:cNvPr>
          <p:cNvSpPr txBox="1"/>
          <p:nvPr/>
        </p:nvSpPr>
        <p:spPr>
          <a:xfrm>
            <a:off x="450976" y="1054181"/>
            <a:ext cx="115163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Welcome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The Charge / The Norms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Activity – “Postcards from the Future”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SFPFG Recap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Questions / Look Ahead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Exit Ticket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1AED43E3-95CC-EB01-00FC-53D32EA4C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364042" y="6127668"/>
            <a:ext cx="1662472" cy="522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A91B74-FFF6-1C01-FC08-8336877B9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4897" y="4875315"/>
            <a:ext cx="2162477" cy="98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07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iver Road Park | Boerne, TX - Official Website">
            <a:extLst>
              <a:ext uri="{FF2B5EF4-FFF2-40B4-BE49-F238E27FC236}">
                <a16:creationId xmlns:a16="http://schemas.microsoft.com/office/drawing/2014/main" id="{7A61A050-67D1-C004-9D17-5654CFF808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4" r="51374"/>
          <a:stretch/>
        </p:blipFill>
        <p:spPr bwMode="auto">
          <a:xfrm>
            <a:off x="10041940" y="1176436"/>
            <a:ext cx="2150059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Boerne, Texas Gone Forever: The Column - COMMUNITEA BOOKS">
            <a:extLst>
              <a:ext uri="{FF2B5EF4-FFF2-40B4-BE49-F238E27FC236}">
                <a16:creationId xmlns:a16="http://schemas.microsoft.com/office/drawing/2014/main" id="{14DE43BC-C3C7-E34F-4B09-D3E585C547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8" r="55912"/>
          <a:stretch/>
        </p:blipFill>
        <p:spPr bwMode="auto">
          <a:xfrm>
            <a:off x="5036797" y="1177119"/>
            <a:ext cx="2436316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antastic Things To Do In Charming Boerne, Texas - TravelAwaits">
            <a:extLst>
              <a:ext uri="{FF2B5EF4-FFF2-40B4-BE49-F238E27FC236}">
                <a16:creationId xmlns:a16="http://schemas.microsoft.com/office/drawing/2014/main" id="{4EF29648-A62A-56A0-E434-D1AC4CD3F0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" r="56094"/>
          <a:stretch/>
        </p:blipFill>
        <p:spPr bwMode="auto">
          <a:xfrm>
            <a:off x="1" y="1176436"/>
            <a:ext cx="2388390" cy="550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utside Austin City Limits – Boerne Beckons | Austin Insider Blog">
            <a:extLst>
              <a:ext uri="{FF2B5EF4-FFF2-40B4-BE49-F238E27FC236}">
                <a16:creationId xmlns:a16="http://schemas.microsoft.com/office/drawing/2014/main" id="{9A697DB6-7266-B574-F8C6-5AEEDAE9C7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duotone>
              <a:schemeClr val="accent4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11" r="16114"/>
          <a:stretch/>
        </p:blipFill>
        <p:spPr bwMode="auto">
          <a:xfrm>
            <a:off x="2524608" y="1177119"/>
            <a:ext cx="2359248" cy="55087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A4139D5-64F6-FDBC-0935-934A7A7FE7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121" r="20806"/>
          <a:stretch/>
        </p:blipFill>
        <p:spPr bwMode="auto">
          <a:xfrm>
            <a:off x="7626054" y="1176436"/>
            <a:ext cx="2262945" cy="550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CBD974-36EB-DEDB-936C-9A0C4A580BB0}"/>
              </a:ext>
            </a:extLst>
          </p:cNvPr>
          <p:cNvSpPr txBox="1"/>
          <p:nvPr/>
        </p:nvSpPr>
        <p:spPr>
          <a:xfrm rot="5400000">
            <a:off x="-874731" y="2068153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EXISTING</a:t>
            </a:r>
          </a:p>
          <a:p>
            <a:r>
              <a:rPr lang="en-US" sz="4800" b="1" spc="300" dirty="0">
                <a:latin typeface="+mj-lt"/>
              </a:rPr>
              <a:t>FACILITIES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A2B52A-D704-B4E2-31E5-0F4933822043}"/>
              </a:ext>
            </a:extLst>
          </p:cNvPr>
          <p:cNvSpPr txBox="1"/>
          <p:nvPr/>
        </p:nvSpPr>
        <p:spPr>
          <a:xfrm rot="5400000">
            <a:off x="1782662" y="1935488"/>
            <a:ext cx="23491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PARITY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425F54-72B0-F203-9521-09B80FD05E5C}"/>
              </a:ext>
            </a:extLst>
          </p:cNvPr>
          <p:cNvSpPr txBox="1"/>
          <p:nvPr/>
        </p:nvSpPr>
        <p:spPr>
          <a:xfrm rot="5400000">
            <a:off x="4297301" y="1933693"/>
            <a:ext cx="2345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POLICY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150980-CFEC-D4E7-665A-9C46DC083B80}"/>
              </a:ext>
            </a:extLst>
          </p:cNvPr>
          <p:cNvSpPr txBox="1"/>
          <p:nvPr/>
        </p:nvSpPr>
        <p:spPr>
          <a:xfrm rot="5400000">
            <a:off x="6746555" y="2068154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FUTURE</a:t>
            </a:r>
          </a:p>
          <a:p>
            <a:r>
              <a:rPr lang="en-US" sz="4800" b="1" spc="300" dirty="0">
                <a:latin typeface="+mj-lt"/>
              </a:rPr>
              <a:t>FACILITIES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D3FDFB-FA33-A501-88DA-EEDF9205E19E}"/>
              </a:ext>
            </a:extLst>
          </p:cNvPr>
          <p:cNvSpPr txBox="1"/>
          <p:nvPr/>
        </p:nvSpPr>
        <p:spPr>
          <a:xfrm rot="5400000">
            <a:off x="9358323" y="1860051"/>
            <a:ext cx="219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RECAP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6D01A2-4076-B1E5-E65F-8F440D9E18F0}"/>
              </a:ext>
            </a:extLst>
          </p:cNvPr>
          <p:cNvSpPr txBox="1"/>
          <p:nvPr/>
        </p:nvSpPr>
        <p:spPr>
          <a:xfrm>
            <a:off x="1" y="6303028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Nov. 6, 2023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F48FF8-EEE6-DD03-DD9C-8547B5B02B96}"/>
              </a:ext>
            </a:extLst>
          </p:cNvPr>
          <p:cNvSpPr txBox="1"/>
          <p:nvPr/>
        </p:nvSpPr>
        <p:spPr>
          <a:xfrm>
            <a:off x="251322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Dec. 2023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25A41C-641C-AFE0-11D0-EC2C69290677}"/>
              </a:ext>
            </a:extLst>
          </p:cNvPr>
          <p:cNvSpPr txBox="1"/>
          <p:nvPr/>
        </p:nvSpPr>
        <p:spPr>
          <a:xfrm>
            <a:off x="506677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Feb. 7, 2024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2793751-474E-E7FF-AE97-954CF9107AA2}"/>
              </a:ext>
            </a:extLst>
          </p:cNvPr>
          <p:cNvSpPr txBox="1"/>
          <p:nvPr/>
        </p:nvSpPr>
        <p:spPr>
          <a:xfrm>
            <a:off x="7563331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Mar. 6, 2024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86DE0A5-C657-E293-BD32-B3CE9E0CA32E}"/>
              </a:ext>
            </a:extLst>
          </p:cNvPr>
          <p:cNvSpPr txBox="1"/>
          <p:nvPr/>
        </p:nvSpPr>
        <p:spPr>
          <a:xfrm>
            <a:off x="9922774" y="6303026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Apr. 17, 2024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804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iver Road Park | Boerne, TX - Official Website">
            <a:extLst>
              <a:ext uri="{FF2B5EF4-FFF2-40B4-BE49-F238E27FC236}">
                <a16:creationId xmlns:a16="http://schemas.microsoft.com/office/drawing/2014/main" id="{7A61A050-67D1-C004-9D17-5654CFF808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4" r="51374"/>
          <a:stretch/>
        </p:blipFill>
        <p:spPr bwMode="auto">
          <a:xfrm>
            <a:off x="10041940" y="1176436"/>
            <a:ext cx="2150059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Boerne, Texas Gone Forever: The Column - COMMUNITEA BOOKS">
            <a:extLst>
              <a:ext uri="{FF2B5EF4-FFF2-40B4-BE49-F238E27FC236}">
                <a16:creationId xmlns:a16="http://schemas.microsoft.com/office/drawing/2014/main" id="{14DE43BC-C3C7-E34F-4B09-D3E585C547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8" r="55912"/>
          <a:stretch/>
        </p:blipFill>
        <p:spPr bwMode="auto">
          <a:xfrm>
            <a:off x="5036797" y="1177119"/>
            <a:ext cx="2436316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antastic Things To Do In Charming Boerne, Texas - TravelAwaits">
            <a:extLst>
              <a:ext uri="{FF2B5EF4-FFF2-40B4-BE49-F238E27FC236}">
                <a16:creationId xmlns:a16="http://schemas.microsoft.com/office/drawing/2014/main" id="{4EF29648-A62A-56A0-E434-D1AC4CD3F0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" r="56094"/>
          <a:stretch/>
        </p:blipFill>
        <p:spPr bwMode="auto">
          <a:xfrm>
            <a:off x="1" y="1176436"/>
            <a:ext cx="2388390" cy="550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utside Austin City Limits – Boerne Beckons | Austin Insider Blog">
            <a:extLst>
              <a:ext uri="{FF2B5EF4-FFF2-40B4-BE49-F238E27FC236}">
                <a16:creationId xmlns:a16="http://schemas.microsoft.com/office/drawing/2014/main" id="{9A697DB6-7266-B574-F8C6-5AEEDAE9C7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11" r="16114"/>
          <a:stretch/>
        </p:blipFill>
        <p:spPr bwMode="auto">
          <a:xfrm>
            <a:off x="2524608" y="1177119"/>
            <a:ext cx="2359248" cy="55087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A4139D5-64F6-FDBC-0935-934A7A7FE7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121" r="20806"/>
          <a:stretch/>
        </p:blipFill>
        <p:spPr bwMode="auto">
          <a:xfrm>
            <a:off x="7626054" y="1176436"/>
            <a:ext cx="2262945" cy="550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CBD974-36EB-DEDB-936C-9A0C4A580BB0}"/>
              </a:ext>
            </a:extLst>
          </p:cNvPr>
          <p:cNvSpPr txBox="1"/>
          <p:nvPr/>
        </p:nvSpPr>
        <p:spPr>
          <a:xfrm rot="5400000">
            <a:off x="-874731" y="2068153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EXISTING</a:t>
            </a:r>
          </a:p>
          <a:p>
            <a:r>
              <a:rPr lang="en-US" sz="4800" b="1" spc="300" dirty="0">
                <a:latin typeface="+mj-lt"/>
              </a:rPr>
              <a:t>FACILITIES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A2B52A-D704-B4E2-31E5-0F4933822043}"/>
              </a:ext>
            </a:extLst>
          </p:cNvPr>
          <p:cNvSpPr txBox="1"/>
          <p:nvPr/>
        </p:nvSpPr>
        <p:spPr>
          <a:xfrm rot="5400000">
            <a:off x="1782662" y="1935488"/>
            <a:ext cx="23491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PARITY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425F54-72B0-F203-9521-09B80FD05E5C}"/>
              </a:ext>
            </a:extLst>
          </p:cNvPr>
          <p:cNvSpPr txBox="1"/>
          <p:nvPr/>
        </p:nvSpPr>
        <p:spPr>
          <a:xfrm rot="5400000">
            <a:off x="4297301" y="1933693"/>
            <a:ext cx="2345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POLICY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150980-CFEC-D4E7-665A-9C46DC083B80}"/>
              </a:ext>
            </a:extLst>
          </p:cNvPr>
          <p:cNvSpPr txBox="1"/>
          <p:nvPr/>
        </p:nvSpPr>
        <p:spPr>
          <a:xfrm rot="5400000">
            <a:off x="6746555" y="2068154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FUTURE</a:t>
            </a:r>
          </a:p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FACILITIES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D3FDFB-FA33-A501-88DA-EEDF9205E19E}"/>
              </a:ext>
            </a:extLst>
          </p:cNvPr>
          <p:cNvSpPr txBox="1"/>
          <p:nvPr/>
        </p:nvSpPr>
        <p:spPr>
          <a:xfrm rot="5400000">
            <a:off x="9358323" y="1860051"/>
            <a:ext cx="219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721144-07B8-00ED-3A71-2673EFA031BB}"/>
              </a:ext>
            </a:extLst>
          </p:cNvPr>
          <p:cNvSpPr txBox="1"/>
          <p:nvPr/>
        </p:nvSpPr>
        <p:spPr>
          <a:xfrm>
            <a:off x="1" y="6303028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Nov. 6, 2023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24F663-8313-4711-EBD3-8701E174A44E}"/>
              </a:ext>
            </a:extLst>
          </p:cNvPr>
          <p:cNvSpPr txBox="1"/>
          <p:nvPr/>
        </p:nvSpPr>
        <p:spPr>
          <a:xfrm>
            <a:off x="251322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Dec. 2023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622F463-7063-1385-9AB9-D94A2AAE87AE}"/>
              </a:ext>
            </a:extLst>
          </p:cNvPr>
          <p:cNvSpPr txBox="1"/>
          <p:nvPr/>
        </p:nvSpPr>
        <p:spPr>
          <a:xfrm>
            <a:off x="506677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Feb. 7,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7964FD4-A216-EC26-13B1-37B487DDC73D}"/>
              </a:ext>
            </a:extLst>
          </p:cNvPr>
          <p:cNvSpPr txBox="1"/>
          <p:nvPr/>
        </p:nvSpPr>
        <p:spPr>
          <a:xfrm>
            <a:off x="7563331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Mar. 6,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8AB5FC3-7AEF-287F-6125-6E79F0638DC0}"/>
              </a:ext>
            </a:extLst>
          </p:cNvPr>
          <p:cNvSpPr txBox="1"/>
          <p:nvPr/>
        </p:nvSpPr>
        <p:spPr>
          <a:xfrm>
            <a:off x="9922774" y="6303026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Apr. 17,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407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Fantastic Things To Do In Charming Boerne, Texas - TravelAwaits">
            <a:extLst>
              <a:ext uri="{FF2B5EF4-FFF2-40B4-BE49-F238E27FC236}">
                <a16:creationId xmlns:a16="http://schemas.microsoft.com/office/drawing/2014/main" id="{4EF29648-A62A-56A0-E434-D1AC4CD3F0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" r="56094"/>
          <a:stretch/>
        </p:blipFill>
        <p:spPr bwMode="auto">
          <a:xfrm>
            <a:off x="1" y="1176436"/>
            <a:ext cx="2388390" cy="550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CBD974-36EB-DEDB-936C-9A0C4A580BB0}"/>
              </a:ext>
            </a:extLst>
          </p:cNvPr>
          <p:cNvSpPr txBox="1"/>
          <p:nvPr/>
        </p:nvSpPr>
        <p:spPr>
          <a:xfrm rot="5400000">
            <a:off x="-874731" y="2068153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EXISTING</a:t>
            </a:r>
          </a:p>
          <a:p>
            <a:r>
              <a:rPr lang="en-US" sz="4800" b="1" spc="300" dirty="0">
                <a:latin typeface="+mj-lt"/>
              </a:rPr>
              <a:t>FACILITIES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>
            <a:off x="2742903" y="1176434"/>
            <a:ext cx="9449097" cy="32808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4800" b="1" spc="300" dirty="0">
                <a:latin typeface="+mj-lt"/>
              </a:rPr>
              <a:t>Boerne Middle School North</a:t>
            </a:r>
          </a:p>
          <a:p>
            <a:pPr marL="685800" indent="-6858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4800" b="1" spc="300" dirty="0">
                <a:solidFill>
                  <a:schemeClr val="bg1">
                    <a:lumMod val="85000"/>
                  </a:schemeClr>
                </a:solidFill>
                <a:latin typeface="+mj-lt"/>
              </a:rPr>
              <a:t>Boerne ISD Stadium</a:t>
            </a:r>
          </a:p>
          <a:p>
            <a:pPr marL="685800" indent="-6858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4800" b="1" spc="300" dirty="0">
                <a:solidFill>
                  <a:schemeClr val="bg1">
                    <a:lumMod val="85000"/>
                  </a:schemeClr>
                </a:solidFill>
                <a:latin typeface="+mj-lt"/>
              </a:rPr>
              <a:t>Technology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AFCC43-7E74-2398-F812-CCB0F0F88AD6}"/>
              </a:ext>
            </a:extLst>
          </p:cNvPr>
          <p:cNvSpPr txBox="1"/>
          <p:nvPr/>
        </p:nvSpPr>
        <p:spPr>
          <a:xfrm>
            <a:off x="1" y="6303028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Nov. 6,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914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Boerne Middle School North</a:t>
            </a:r>
          </a:p>
          <a:p>
            <a:pPr>
              <a:lnSpc>
                <a:spcPct val="150000"/>
              </a:lnSpc>
            </a:pPr>
            <a:endParaRPr lang="en-US" sz="2400" b="1" spc="300" dirty="0">
              <a:latin typeface="+mj-l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C5488D6-6E36-B5D2-BC9A-2803E572D1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785" y="0"/>
            <a:ext cx="10695215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3650BAE-683D-77A7-C2DE-D6C1C7C2EC6A}"/>
              </a:ext>
            </a:extLst>
          </p:cNvPr>
          <p:cNvSpPr txBox="1"/>
          <p:nvPr/>
        </p:nvSpPr>
        <p:spPr>
          <a:xfrm>
            <a:off x="7867649" y="4907429"/>
            <a:ext cx="3943350" cy="1569660"/>
          </a:xfrm>
          <a:prstGeom prst="rect">
            <a:avLst/>
          </a:prstGeom>
          <a:solidFill>
            <a:schemeClr val="bg1">
              <a:alpha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spc="300" dirty="0">
                <a:latin typeface="+mj-lt"/>
              </a:rPr>
              <a:t>12.98 Acres</a:t>
            </a:r>
          </a:p>
          <a:p>
            <a:r>
              <a:rPr lang="en-US" sz="2400" b="1" spc="300" dirty="0">
                <a:latin typeface="+mj-lt"/>
              </a:rPr>
              <a:t>132,685 SF Building</a:t>
            </a:r>
          </a:p>
          <a:p>
            <a:r>
              <a:rPr lang="en-US" sz="2400" b="1" spc="300" dirty="0">
                <a:latin typeface="+mj-lt"/>
              </a:rPr>
              <a:t>975 Core Capacity</a:t>
            </a:r>
          </a:p>
          <a:p>
            <a:r>
              <a:rPr lang="en-US" sz="2400" b="1" spc="300" dirty="0">
                <a:latin typeface="+mj-lt"/>
              </a:rPr>
              <a:t>1,075 Gross Capacity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C615BC-43C3-ED0A-997A-07CC83E35896}"/>
              </a:ext>
            </a:extLst>
          </p:cNvPr>
          <p:cNvSpPr/>
          <p:nvPr/>
        </p:nvSpPr>
        <p:spPr>
          <a:xfrm>
            <a:off x="4210050" y="1734075"/>
            <a:ext cx="3943350" cy="3514199"/>
          </a:xfrm>
          <a:custGeom>
            <a:avLst/>
            <a:gdLst>
              <a:gd name="connsiteX0" fmla="*/ 2057400 w 3943350"/>
              <a:gd name="connsiteY0" fmla="*/ 0 h 3505200"/>
              <a:gd name="connsiteX1" fmla="*/ 0 w 3943350"/>
              <a:gd name="connsiteY1" fmla="*/ 904875 h 3505200"/>
              <a:gd name="connsiteX2" fmla="*/ 47625 w 3943350"/>
              <a:gd name="connsiteY2" fmla="*/ 3438525 h 3505200"/>
              <a:gd name="connsiteX3" fmla="*/ 180975 w 3943350"/>
              <a:gd name="connsiteY3" fmla="*/ 3505200 h 3505200"/>
              <a:gd name="connsiteX4" fmla="*/ 3943350 w 3943350"/>
              <a:gd name="connsiteY4" fmla="*/ 1866900 h 3505200"/>
              <a:gd name="connsiteX5" fmla="*/ 3124200 w 3943350"/>
              <a:gd name="connsiteY5" fmla="*/ 19050 h 3505200"/>
              <a:gd name="connsiteX6" fmla="*/ 2209800 w 3943350"/>
              <a:gd name="connsiteY6" fmla="*/ 371475 h 3505200"/>
              <a:gd name="connsiteX7" fmla="*/ 2057400 w 3943350"/>
              <a:gd name="connsiteY7" fmla="*/ 0 h 3505200"/>
              <a:gd name="connsiteX0" fmla="*/ 2057400 w 3943350"/>
              <a:gd name="connsiteY0" fmla="*/ 20219 h 3525419"/>
              <a:gd name="connsiteX1" fmla="*/ 0 w 3943350"/>
              <a:gd name="connsiteY1" fmla="*/ 925094 h 3525419"/>
              <a:gd name="connsiteX2" fmla="*/ 47625 w 3943350"/>
              <a:gd name="connsiteY2" fmla="*/ 3458744 h 3525419"/>
              <a:gd name="connsiteX3" fmla="*/ 180975 w 3943350"/>
              <a:gd name="connsiteY3" fmla="*/ 3525419 h 3525419"/>
              <a:gd name="connsiteX4" fmla="*/ 3943350 w 3943350"/>
              <a:gd name="connsiteY4" fmla="*/ 1887119 h 3525419"/>
              <a:gd name="connsiteX5" fmla="*/ 3101761 w 3943350"/>
              <a:gd name="connsiteY5" fmla="*/ 0 h 3525419"/>
              <a:gd name="connsiteX6" fmla="*/ 2209800 w 3943350"/>
              <a:gd name="connsiteY6" fmla="*/ 391694 h 3525419"/>
              <a:gd name="connsiteX7" fmla="*/ 2057400 w 3943350"/>
              <a:gd name="connsiteY7" fmla="*/ 20219 h 3525419"/>
              <a:gd name="connsiteX0" fmla="*/ 2057400 w 3943350"/>
              <a:gd name="connsiteY0" fmla="*/ 20219 h 3525419"/>
              <a:gd name="connsiteX1" fmla="*/ 0 w 3943350"/>
              <a:gd name="connsiteY1" fmla="*/ 925094 h 3525419"/>
              <a:gd name="connsiteX2" fmla="*/ 47625 w 3943350"/>
              <a:gd name="connsiteY2" fmla="*/ 3458744 h 3525419"/>
              <a:gd name="connsiteX3" fmla="*/ 180975 w 3943350"/>
              <a:gd name="connsiteY3" fmla="*/ 3525419 h 3525419"/>
              <a:gd name="connsiteX4" fmla="*/ 3943350 w 3943350"/>
              <a:gd name="connsiteY4" fmla="*/ 1887119 h 3525419"/>
              <a:gd name="connsiteX5" fmla="*/ 3101761 w 3943350"/>
              <a:gd name="connsiteY5" fmla="*/ 0 h 3525419"/>
              <a:gd name="connsiteX6" fmla="*/ 2198580 w 3943350"/>
              <a:gd name="connsiteY6" fmla="*/ 430962 h 3525419"/>
              <a:gd name="connsiteX7" fmla="*/ 2057400 w 3943350"/>
              <a:gd name="connsiteY7" fmla="*/ 20219 h 3525419"/>
              <a:gd name="connsiteX0" fmla="*/ 2057400 w 3943350"/>
              <a:gd name="connsiteY0" fmla="*/ 0 h 3505200"/>
              <a:gd name="connsiteX1" fmla="*/ 0 w 3943350"/>
              <a:gd name="connsiteY1" fmla="*/ 904875 h 3505200"/>
              <a:gd name="connsiteX2" fmla="*/ 47625 w 3943350"/>
              <a:gd name="connsiteY2" fmla="*/ 3438525 h 3505200"/>
              <a:gd name="connsiteX3" fmla="*/ 180975 w 3943350"/>
              <a:gd name="connsiteY3" fmla="*/ 3505200 h 3505200"/>
              <a:gd name="connsiteX4" fmla="*/ 3943350 w 3943350"/>
              <a:gd name="connsiteY4" fmla="*/ 1866900 h 3505200"/>
              <a:gd name="connsiteX5" fmla="*/ 3124200 w 3943350"/>
              <a:gd name="connsiteY5" fmla="*/ 7830 h 3505200"/>
              <a:gd name="connsiteX6" fmla="*/ 2198580 w 3943350"/>
              <a:gd name="connsiteY6" fmla="*/ 410743 h 3505200"/>
              <a:gd name="connsiteX7" fmla="*/ 2057400 w 3943350"/>
              <a:gd name="connsiteY7" fmla="*/ 0 h 3505200"/>
              <a:gd name="connsiteX0" fmla="*/ 2057400 w 3943350"/>
              <a:gd name="connsiteY0" fmla="*/ 8999 h 3514199"/>
              <a:gd name="connsiteX1" fmla="*/ 0 w 3943350"/>
              <a:gd name="connsiteY1" fmla="*/ 913874 h 3514199"/>
              <a:gd name="connsiteX2" fmla="*/ 47625 w 3943350"/>
              <a:gd name="connsiteY2" fmla="*/ 3447524 h 3514199"/>
              <a:gd name="connsiteX3" fmla="*/ 180975 w 3943350"/>
              <a:gd name="connsiteY3" fmla="*/ 3514199 h 3514199"/>
              <a:gd name="connsiteX4" fmla="*/ 3943350 w 3943350"/>
              <a:gd name="connsiteY4" fmla="*/ 1875899 h 3514199"/>
              <a:gd name="connsiteX5" fmla="*/ 3107370 w 3943350"/>
              <a:gd name="connsiteY5" fmla="*/ 0 h 3514199"/>
              <a:gd name="connsiteX6" fmla="*/ 2198580 w 3943350"/>
              <a:gd name="connsiteY6" fmla="*/ 419742 h 3514199"/>
              <a:gd name="connsiteX7" fmla="*/ 2057400 w 3943350"/>
              <a:gd name="connsiteY7" fmla="*/ 8999 h 3514199"/>
              <a:gd name="connsiteX0" fmla="*/ 2023741 w 3943350"/>
              <a:gd name="connsiteY0" fmla="*/ 25828 h 3514199"/>
              <a:gd name="connsiteX1" fmla="*/ 0 w 3943350"/>
              <a:gd name="connsiteY1" fmla="*/ 913874 h 3514199"/>
              <a:gd name="connsiteX2" fmla="*/ 47625 w 3943350"/>
              <a:gd name="connsiteY2" fmla="*/ 3447524 h 3514199"/>
              <a:gd name="connsiteX3" fmla="*/ 180975 w 3943350"/>
              <a:gd name="connsiteY3" fmla="*/ 3514199 h 3514199"/>
              <a:gd name="connsiteX4" fmla="*/ 3943350 w 3943350"/>
              <a:gd name="connsiteY4" fmla="*/ 1875899 h 3514199"/>
              <a:gd name="connsiteX5" fmla="*/ 3107370 w 3943350"/>
              <a:gd name="connsiteY5" fmla="*/ 0 h 3514199"/>
              <a:gd name="connsiteX6" fmla="*/ 2198580 w 3943350"/>
              <a:gd name="connsiteY6" fmla="*/ 419742 h 3514199"/>
              <a:gd name="connsiteX7" fmla="*/ 2023741 w 3943350"/>
              <a:gd name="connsiteY7" fmla="*/ 25828 h 3514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43350" h="3514199">
                <a:moveTo>
                  <a:pt x="2023741" y="25828"/>
                </a:moveTo>
                <a:lnTo>
                  <a:pt x="0" y="913874"/>
                </a:lnTo>
                <a:lnTo>
                  <a:pt x="47625" y="3447524"/>
                </a:lnTo>
                <a:lnTo>
                  <a:pt x="180975" y="3514199"/>
                </a:lnTo>
                <a:lnTo>
                  <a:pt x="3943350" y="1875899"/>
                </a:lnTo>
                <a:lnTo>
                  <a:pt x="3107370" y="0"/>
                </a:lnTo>
                <a:lnTo>
                  <a:pt x="2198580" y="419742"/>
                </a:lnTo>
                <a:lnTo>
                  <a:pt x="2023741" y="25828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360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Boerne Middle School North:  </a:t>
            </a:r>
            <a:r>
              <a:rPr lang="en-US" b="1" spc="300" dirty="0">
                <a:latin typeface="+mj-lt"/>
              </a:rPr>
              <a:t>Assessment</a:t>
            </a:r>
          </a:p>
          <a:p>
            <a:pPr>
              <a:lnSpc>
                <a:spcPct val="150000"/>
              </a:lnSpc>
            </a:pPr>
            <a:endParaRPr lang="en-US" sz="2400" b="1" spc="300" dirty="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930518-3A55-DB73-C81E-B12FAEA4C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1967" y="180521"/>
            <a:ext cx="8888065" cy="649695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9EFBA34-40D1-44E2-1B76-09ECDDCBA01A}"/>
              </a:ext>
            </a:extLst>
          </p:cNvPr>
          <p:cNvSpPr/>
          <p:nvPr/>
        </p:nvSpPr>
        <p:spPr>
          <a:xfrm>
            <a:off x="5275900" y="4572000"/>
            <a:ext cx="1768956" cy="228600"/>
          </a:xfrm>
          <a:prstGeom prst="rect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57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Boerne Middle School North:  </a:t>
            </a:r>
            <a:r>
              <a:rPr lang="en-US" b="1" spc="300" dirty="0">
                <a:latin typeface="+mj-lt"/>
              </a:rPr>
              <a:t>Capacity</a:t>
            </a:r>
          </a:p>
          <a:p>
            <a:pPr>
              <a:lnSpc>
                <a:spcPct val="150000"/>
              </a:lnSpc>
            </a:pPr>
            <a:endParaRPr lang="en-US" sz="2400" b="1" spc="300" dirty="0">
              <a:latin typeface="+mj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1E995C-9C57-857D-0591-658A978C07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441" y="1473228"/>
            <a:ext cx="3949274" cy="391154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2A75329-4569-D249-8A4D-E58414A5DC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2077" y="352191"/>
            <a:ext cx="7201298" cy="615361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C45F1D6-4F6C-8D34-529C-39106E6D8E56}"/>
              </a:ext>
            </a:extLst>
          </p:cNvPr>
          <p:cNvSpPr/>
          <p:nvPr/>
        </p:nvSpPr>
        <p:spPr>
          <a:xfrm>
            <a:off x="4667250" y="2428875"/>
            <a:ext cx="4886325" cy="228600"/>
          </a:xfrm>
          <a:prstGeom prst="rect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F12BF9-1F5A-1BA4-BA6F-4A225B6B61A3}"/>
              </a:ext>
            </a:extLst>
          </p:cNvPr>
          <p:cNvSpPr/>
          <p:nvPr/>
        </p:nvSpPr>
        <p:spPr>
          <a:xfrm>
            <a:off x="4771075" y="5076825"/>
            <a:ext cx="3370036" cy="228600"/>
          </a:xfrm>
          <a:prstGeom prst="rect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8191C43-A9BE-2989-5ED9-08D4F616098E}"/>
              </a:ext>
            </a:extLst>
          </p:cNvPr>
          <p:cNvSpPr/>
          <p:nvPr/>
        </p:nvSpPr>
        <p:spPr>
          <a:xfrm>
            <a:off x="8141111" y="5223424"/>
            <a:ext cx="3370036" cy="228600"/>
          </a:xfrm>
          <a:prstGeom prst="rect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654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Boerne Middle School North:  </a:t>
            </a:r>
            <a:r>
              <a:rPr lang="en-US" b="1" spc="300" dirty="0">
                <a:latin typeface="+mj-lt"/>
              </a:rPr>
              <a:t>Capacity</a:t>
            </a:r>
          </a:p>
          <a:p>
            <a:pPr>
              <a:lnSpc>
                <a:spcPct val="150000"/>
              </a:lnSpc>
            </a:pPr>
            <a:endParaRPr lang="en-US" sz="2400" b="1" spc="300" dirty="0">
              <a:latin typeface="+mj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5A0947A-39D8-4B56-C489-32A798C97B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58"/>
          <a:stretch/>
        </p:blipFill>
        <p:spPr>
          <a:xfrm>
            <a:off x="776495" y="132321"/>
            <a:ext cx="11282154" cy="6593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556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Boerne Middle School North:  </a:t>
            </a:r>
            <a:r>
              <a:rPr lang="en-US" b="1" spc="300" dirty="0">
                <a:latin typeface="+mj-lt"/>
              </a:rPr>
              <a:t>Landlocked</a:t>
            </a:r>
          </a:p>
          <a:p>
            <a:pPr>
              <a:lnSpc>
                <a:spcPct val="150000"/>
              </a:lnSpc>
            </a:pPr>
            <a:endParaRPr lang="en-US" sz="2400" b="1" spc="300" dirty="0">
              <a:latin typeface="+mj-l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C5488D6-6E36-B5D2-BC9A-2803E572D1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785" y="0"/>
            <a:ext cx="10695215" cy="6858000"/>
          </a:xfrm>
          <a:prstGeom prst="rect">
            <a:avLst/>
          </a:prstGeom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5FC4E2B2-3FD4-A9D6-4EDB-7972172CD369}"/>
              </a:ext>
            </a:extLst>
          </p:cNvPr>
          <p:cNvSpPr/>
          <p:nvPr/>
        </p:nvSpPr>
        <p:spPr>
          <a:xfrm>
            <a:off x="4267200" y="3048000"/>
            <a:ext cx="6381750" cy="3724275"/>
          </a:xfrm>
          <a:custGeom>
            <a:avLst/>
            <a:gdLst>
              <a:gd name="connsiteX0" fmla="*/ 5791200 w 6381750"/>
              <a:gd name="connsiteY0" fmla="*/ 0 h 3724275"/>
              <a:gd name="connsiteX1" fmla="*/ 9525 w 6381750"/>
              <a:gd name="connsiteY1" fmla="*/ 2562225 h 3724275"/>
              <a:gd name="connsiteX2" fmla="*/ 0 w 6381750"/>
              <a:gd name="connsiteY2" fmla="*/ 3724275 h 3724275"/>
              <a:gd name="connsiteX3" fmla="*/ 1009650 w 6381750"/>
              <a:gd name="connsiteY3" fmla="*/ 3686175 h 3724275"/>
              <a:gd name="connsiteX4" fmla="*/ 6381750 w 6381750"/>
              <a:gd name="connsiteY4" fmla="*/ 1247775 h 3724275"/>
              <a:gd name="connsiteX5" fmla="*/ 5791200 w 6381750"/>
              <a:gd name="connsiteY5" fmla="*/ 0 h 3724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381750" h="3724275">
                <a:moveTo>
                  <a:pt x="5791200" y="0"/>
                </a:moveTo>
                <a:lnTo>
                  <a:pt x="9525" y="2562225"/>
                </a:lnTo>
                <a:lnTo>
                  <a:pt x="0" y="3724275"/>
                </a:lnTo>
                <a:lnTo>
                  <a:pt x="1009650" y="3686175"/>
                </a:lnTo>
                <a:lnTo>
                  <a:pt x="6381750" y="1247775"/>
                </a:lnTo>
                <a:lnTo>
                  <a:pt x="5791200" y="0"/>
                </a:lnTo>
                <a:close/>
              </a:path>
            </a:pathLst>
          </a:custGeom>
          <a:solidFill>
            <a:srgbClr val="C00000">
              <a:alpha val="25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C655B114-C070-8B98-660F-89FC5838FAFF}"/>
              </a:ext>
            </a:extLst>
          </p:cNvPr>
          <p:cNvSpPr/>
          <p:nvPr/>
        </p:nvSpPr>
        <p:spPr>
          <a:xfrm>
            <a:off x="2400300" y="628650"/>
            <a:ext cx="1476375" cy="6096000"/>
          </a:xfrm>
          <a:custGeom>
            <a:avLst/>
            <a:gdLst>
              <a:gd name="connsiteX0" fmla="*/ 28575 w 1476375"/>
              <a:gd name="connsiteY0" fmla="*/ 0 h 6096000"/>
              <a:gd name="connsiteX1" fmla="*/ 28575 w 1476375"/>
              <a:gd name="connsiteY1" fmla="*/ 85725 h 6096000"/>
              <a:gd name="connsiteX2" fmla="*/ 552450 w 1476375"/>
              <a:gd name="connsiteY2" fmla="*/ 495300 h 6096000"/>
              <a:gd name="connsiteX3" fmla="*/ 838200 w 1476375"/>
              <a:gd name="connsiteY3" fmla="*/ 942975 h 6096000"/>
              <a:gd name="connsiteX4" fmla="*/ 1133475 w 1476375"/>
              <a:gd name="connsiteY4" fmla="*/ 1219200 h 6096000"/>
              <a:gd name="connsiteX5" fmla="*/ 1333500 w 1476375"/>
              <a:gd name="connsiteY5" fmla="*/ 1704975 h 6096000"/>
              <a:gd name="connsiteX6" fmla="*/ 1476375 w 1476375"/>
              <a:gd name="connsiteY6" fmla="*/ 2190750 h 6096000"/>
              <a:gd name="connsiteX7" fmla="*/ 1371600 w 1476375"/>
              <a:gd name="connsiteY7" fmla="*/ 2762250 h 6096000"/>
              <a:gd name="connsiteX8" fmla="*/ 1238250 w 1476375"/>
              <a:gd name="connsiteY8" fmla="*/ 3448050 h 6096000"/>
              <a:gd name="connsiteX9" fmla="*/ 962025 w 1476375"/>
              <a:gd name="connsiteY9" fmla="*/ 4029075 h 6096000"/>
              <a:gd name="connsiteX10" fmla="*/ 723900 w 1476375"/>
              <a:gd name="connsiteY10" fmla="*/ 4629150 h 6096000"/>
              <a:gd name="connsiteX11" fmla="*/ 390525 w 1476375"/>
              <a:gd name="connsiteY11" fmla="*/ 5514975 h 6096000"/>
              <a:gd name="connsiteX12" fmla="*/ 0 w 1476375"/>
              <a:gd name="connsiteY12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76375" h="6096000">
                <a:moveTo>
                  <a:pt x="28575" y="0"/>
                </a:moveTo>
                <a:lnTo>
                  <a:pt x="28575" y="85725"/>
                </a:lnTo>
                <a:lnTo>
                  <a:pt x="552450" y="495300"/>
                </a:lnTo>
                <a:lnTo>
                  <a:pt x="838200" y="942975"/>
                </a:lnTo>
                <a:lnTo>
                  <a:pt x="1133475" y="1219200"/>
                </a:lnTo>
                <a:lnTo>
                  <a:pt x="1333500" y="1704975"/>
                </a:lnTo>
                <a:lnTo>
                  <a:pt x="1476375" y="2190750"/>
                </a:lnTo>
                <a:lnTo>
                  <a:pt x="1371600" y="2762250"/>
                </a:lnTo>
                <a:lnTo>
                  <a:pt x="1238250" y="3448050"/>
                </a:lnTo>
                <a:lnTo>
                  <a:pt x="962025" y="4029075"/>
                </a:lnTo>
                <a:lnTo>
                  <a:pt x="723900" y="4629150"/>
                </a:lnTo>
                <a:lnTo>
                  <a:pt x="390525" y="5514975"/>
                </a:lnTo>
                <a:lnTo>
                  <a:pt x="0" y="6096000"/>
                </a:lnTo>
              </a:path>
            </a:pathLst>
          </a:custGeom>
          <a:noFill/>
          <a:ln w="127000">
            <a:solidFill>
              <a:schemeClr val="accent4">
                <a:alpha val="4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8E22AA55-9E75-9CC0-BF09-BE62B69CF76A}"/>
              </a:ext>
            </a:extLst>
          </p:cNvPr>
          <p:cNvSpPr/>
          <p:nvPr/>
        </p:nvSpPr>
        <p:spPr>
          <a:xfrm>
            <a:off x="8982075" y="504825"/>
            <a:ext cx="1009650" cy="2390775"/>
          </a:xfrm>
          <a:custGeom>
            <a:avLst/>
            <a:gdLst>
              <a:gd name="connsiteX0" fmla="*/ 1009650 w 1009650"/>
              <a:gd name="connsiteY0" fmla="*/ 2305050 h 2390775"/>
              <a:gd name="connsiteX1" fmla="*/ 1009650 w 1009650"/>
              <a:gd name="connsiteY1" fmla="*/ 2390775 h 2390775"/>
              <a:gd name="connsiteX2" fmla="*/ 0 w 1009650"/>
              <a:gd name="connsiteY2" fmla="*/ 0 h 2390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9650" h="2390775">
                <a:moveTo>
                  <a:pt x="1009650" y="2305050"/>
                </a:moveTo>
                <a:lnTo>
                  <a:pt x="1009650" y="2390775"/>
                </a:lnTo>
                <a:lnTo>
                  <a:pt x="0" y="0"/>
                </a:ln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0304F955-2B3F-93F4-4192-30C18132FC33}"/>
              </a:ext>
            </a:extLst>
          </p:cNvPr>
          <p:cNvSpPr/>
          <p:nvPr/>
        </p:nvSpPr>
        <p:spPr>
          <a:xfrm>
            <a:off x="7286625" y="476250"/>
            <a:ext cx="2733675" cy="3105150"/>
          </a:xfrm>
          <a:custGeom>
            <a:avLst/>
            <a:gdLst>
              <a:gd name="connsiteX0" fmla="*/ 0 w 2733675"/>
              <a:gd name="connsiteY0" fmla="*/ 800100 h 3105150"/>
              <a:gd name="connsiteX1" fmla="*/ 1028700 w 2733675"/>
              <a:gd name="connsiteY1" fmla="*/ 3105150 h 3105150"/>
              <a:gd name="connsiteX2" fmla="*/ 2733675 w 2733675"/>
              <a:gd name="connsiteY2" fmla="*/ 2314575 h 3105150"/>
              <a:gd name="connsiteX3" fmla="*/ 1704975 w 2733675"/>
              <a:gd name="connsiteY3" fmla="*/ 0 h 3105150"/>
              <a:gd name="connsiteX4" fmla="*/ 0 w 2733675"/>
              <a:gd name="connsiteY4" fmla="*/ 800100 h 3105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3675" h="3105150">
                <a:moveTo>
                  <a:pt x="0" y="800100"/>
                </a:moveTo>
                <a:lnTo>
                  <a:pt x="1028700" y="3105150"/>
                </a:lnTo>
                <a:lnTo>
                  <a:pt x="2733675" y="2314575"/>
                </a:lnTo>
                <a:lnTo>
                  <a:pt x="1704975" y="0"/>
                </a:lnTo>
                <a:lnTo>
                  <a:pt x="0" y="800100"/>
                </a:lnTo>
                <a:close/>
              </a:path>
            </a:pathLst>
          </a:custGeom>
          <a:solidFill>
            <a:srgbClr val="C00000">
              <a:alpha val="25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B68B1AC-AFDF-4558-4F2E-20C1215CB90E}"/>
              </a:ext>
            </a:extLst>
          </p:cNvPr>
          <p:cNvSpPr/>
          <p:nvPr/>
        </p:nvSpPr>
        <p:spPr>
          <a:xfrm>
            <a:off x="4191000" y="285750"/>
            <a:ext cx="2914650" cy="2228850"/>
          </a:xfrm>
          <a:custGeom>
            <a:avLst/>
            <a:gdLst>
              <a:gd name="connsiteX0" fmla="*/ 38100 w 2914650"/>
              <a:gd name="connsiteY0" fmla="*/ 2190750 h 2228850"/>
              <a:gd name="connsiteX1" fmla="*/ 2914650 w 2914650"/>
              <a:gd name="connsiteY1" fmla="*/ 933450 h 2228850"/>
              <a:gd name="connsiteX2" fmla="*/ 2514600 w 2914650"/>
              <a:gd name="connsiteY2" fmla="*/ 0 h 2228850"/>
              <a:gd name="connsiteX3" fmla="*/ 19050 w 2914650"/>
              <a:gd name="connsiteY3" fmla="*/ 1076325 h 2228850"/>
              <a:gd name="connsiteX4" fmla="*/ 0 w 2914650"/>
              <a:gd name="connsiteY4" fmla="*/ 2228850 h 2228850"/>
              <a:gd name="connsiteX5" fmla="*/ 38100 w 2914650"/>
              <a:gd name="connsiteY5" fmla="*/ 2190750 h 222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14650" h="2228850">
                <a:moveTo>
                  <a:pt x="38100" y="2190750"/>
                </a:moveTo>
                <a:lnTo>
                  <a:pt x="2914650" y="933450"/>
                </a:lnTo>
                <a:lnTo>
                  <a:pt x="2514600" y="0"/>
                </a:lnTo>
                <a:lnTo>
                  <a:pt x="19050" y="1076325"/>
                </a:lnTo>
                <a:lnTo>
                  <a:pt x="0" y="2228850"/>
                </a:lnTo>
                <a:lnTo>
                  <a:pt x="38100" y="2190750"/>
                </a:lnTo>
                <a:close/>
              </a:path>
            </a:pathLst>
          </a:custGeom>
          <a:solidFill>
            <a:srgbClr val="C00000">
              <a:alpha val="25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DF3B5-BD1B-7A51-8553-363DEDAFABB4}"/>
              </a:ext>
            </a:extLst>
          </p:cNvPr>
          <p:cNvSpPr/>
          <p:nvPr/>
        </p:nvSpPr>
        <p:spPr>
          <a:xfrm>
            <a:off x="6275281" y="1331279"/>
            <a:ext cx="1020870" cy="764221"/>
          </a:xfrm>
          <a:custGeom>
            <a:avLst/>
            <a:gdLst>
              <a:gd name="connsiteX0" fmla="*/ 0 w 1019175"/>
              <a:gd name="connsiteY0" fmla="*/ 400050 h 781050"/>
              <a:gd name="connsiteX1" fmla="*/ 152400 w 1019175"/>
              <a:gd name="connsiteY1" fmla="*/ 781050 h 781050"/>
              <a:gd name="connsiteX2" fmla="*/ 1019175 w 1019175"/>
              <a:gd name="connsiteY2" fmla="*/ 371475 h 781050"/>
              <a:gd name="connsiteX3" fmla="*/ 885825 w 1019175"/>
              <a:gd name="connsiteY3" fmla="*/ 0 h 781050"/>
              <a:gd name="connsiteX4" fmla="*/ 0 w 1019175"/>
              <a:gd name="connsiteY4" fmla="*/ 400050 h 781050"/>
              <a:gd name="connsiteX0" fmla="*/ 0 w 1030500"/>
              <a:gd name="connsiteY0" fmla="*/ 405660 h 781050"/>
              <a:gd name="connsiteX1" fmla="*/ 163725 w 1030500"/>
              <a:gd name="connsiteY1" fmla="*/ 781050 h 781050"/>
              <a:gd name="connsiteX2" fmla="*/ 1030500 w 1030500"/>
              <a:gd name="connsiteY2" fmla="*/ 371475 h 781050"/>
              <a:gd name="connsiteX3" fmla="*/ 897150 w 1030500"/>
              <a:gd name="connsiteY3" fmla="*/ 0 h 781050"/>
              <a:gd name="connsiteX4" fmla="*/ 0 w 1030500"/>
              <a:gd name="connsiteY4" fmla="*/ 405660 h 781050"/>
              <a:gd name="connsiteX0" fmla="*/ 0 w 1030500"/>
              <a:gd name="connsiteY0" fmla="*/ 405660 h 781050"/>
              <a:gd name="connsiteX1" fmla="*/ 163725 w 1030500"/>
              <a:gd name="connsiteY1" fmla="*/ 781050 h 781050"/>
              <a:gd name="connsiteX2" fmla="*/ 1030500 w 1030500"/>
              <a:gd name="connsiteY2" fmla="*/ 388304 h 781050"/>
              <a:gd name="connsiteX3" fmla="*/ 897150 w 1030500"/>
              <a:gd name="connsiteY3" fmla="*/ 0 h 781050"/>
              <a:gd name="connsiteX4" fmla="*/ 0 w 1030500"/>
              <a:gd name="connsiteY4" fmla="*/ 405660 h 781050"/>
              <a:gd name="connsiteX0" fmla="*/ 0 w 1030500"/>
              <a:gd name="connsiteY0" fmla="*/ 388831 h 764221"/>
              <a:gd name="connsiteX1" fmla="*/ 163725 w 1030500"/>
              <a:gd name="connsiteY1" fmla="*/ 764221 h 764221"/>
              <a:gd name="connsiteX2" fmla="*/ 1030500 w 1030500"/>
              <a:gd name="connsiteY2" fmla="*/ 371475 h 764221"/>
              <a:gd name="connsiteX3" fmla="*/ 880162 w 1030500"/>
              <a:gd name="connsiteY3" fmla="*/ 0 h 764221"/>
              <a:gd name="connsiteX4" fmla="*/ 0 w 1030500"/>
              <a:gd name="connsiteY4" fmla="*/ 388831 h 764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0500" h="764221">
                <a:moveTo>
                  <a:pt x="0" y="388831"/>
                </a:moveTo>
                <a:lnTo>
                  <a:pt x="163725" y="764221"/>
                </a:lnTo>
                <a:lnTo>
                  <a:pt x="1030500" y="371475"/>
                </a:lnTo>
                <a:lnTo>
                  <a:pt x="880162" y="0"/>
                </a:lnTo>
                <a:lnTo>
                  <a:pt x="0" y="388831"/>
                </a:lnTo>
                <a:close/>
              </a:path>
            </a:pathLst>
          </a:custGeom>
          <a:solidFill>
            <a:srgbClr val="C00000">
              <a:alpha val="25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2AB7B5-5F72-CD58-0260-2605A619AEED}"/>
              </a:ext>
            </a:extLst>
          </p:cNvPr>
          <p:cNvSpPr/>
          <p:nvPr/>
        </p:nvSpPr>
        <p:spPr>
          <a:xfrm>
            <a:off x="4210050" y="1734075"/>
            <a:ext cx="3943350" cy="3514199"/>
          </a:xfrm>
          <a:custGeom>
            <a:avLst/>
            <a:gdLst>
              <a:gd name="connsiteX0" fmla="*/ 2057400 w 3943350"/>
              <a:gd name="connsiteY0" fmla="*/ 0 h 3505200"/>
              <a:gd name="connsiteX1" fmla="*/ 0 w 3943350"/>
              <a:gd name="connsiteY1" fmla="*/ 904875 h 3505200"/>
              <a:gd name="connsiteX2" fmla="*/ 47625 w 3943350"/>
              <a:gd name="connsiteY2" fmla="*/ 3438525 h 3505200"/>
              <a:gd name="connsiteX3" fmla="*/ 180975 w 3943350"/>
              <a:gd name="connsiteY3" fmla="*/ 3505200 h 3505200"/>
              <a:gd name="connsiteX4" fmla="*/ 3943350 w 3943350"/>
              <a:gd name="connsiteY4" fmla="*/ 1866900 h 3505200"/>
              <a:gd name="connsiteX5" fmla="*/ 3124200 w 3943350"/>
              <a:gd name="connsiteY5" fmla="*/ 19050 h 3505200"/>
              <a:gd name="connsiteX6" fmla="*/ 2209800 w 3943350"/>
              <a:gd name="connsiteY6" fmla="*/ 371475 h 3505200"/>
              <a:gd name="connsiteX7" fmla="*/ 2057400 w 3943350"/>
              <a:gd name="connsiteY7" fmla="*/ 0 h 3505200"/>
              <a:gd name="connsiteX0" fmla="*/ 2057400 w 3943350"/>
              <a:gd name="connsiteY0" fmla="*/ 20219 h 3525419"/>
              <a:gd name="connsiteX1" fmla="*/ 0 w 3943350"/>
              <a:gd name="connsiteY1" fmla="*/ 925094 h 3525419"/>
              <a:gd name="connsiteX2" fmla="*/ 47625 w 3943350"/>
              <a:gd name="connsiteY2" fmla="*/ 3458744 h 3525419"/>
              <a:gd name="connsiteX3" fmla="*/ 180975 w 3943350"/>
              <a:gd name="connsiteY3" fmla="*/ 3525419 h 3525419"/>
              <a:gd name="connsiteX4" fmla="*/ 3943350 w 3943350"/>
              <a:gd name="connsiteY4" fmla="*/ 1887119 h 3525419"/>
              <a:gd name="connsiteX5" fmla="*/ 3101761 w 3943350"/>
              <a:gd name="connsiteY5" fmla="*/ 0 h 3525419"/>
              <a:gd name="connsiteX6" fmla="*/ 2209800 w 3943350"/>
              <a:gd name="connsiteY6" fmla="*/ 391694 h 3525419"/>
              <a:gd name="connsiteX7" fmla="*/ 2057400 w 3943350"/>
              <a:gd name="connsiteY7" fmla="*/ 20219 h 3525419"/>
              <a:gd name="connsiteX0" fmla="*/ 2057400 w 3943350"/>
              <a:gd name="connsiteY0" fmla="*/ 20219 h 3525419"/>
              <a:gd name="connsiteX1" fmla="*/ 0 w 3943350"/>
              <a:gd name="connsiteY1" fmla="*/ 925094 h 3525419"/>
              <a:gd name="connsiteX2" fmla="*/ 47625 w 3943350"/>
              <a:gd name="connsiteY2" fmla="*/ 3458744 h 3525419"/>
              <a:gd name="connsiteX3" fmla="*/ 180975 w 3943350"/>
              <a:gd name="connsiteY3" fmla="*/ 3525419 h 3525419"/>
              <a:gd name="connsiteX4" fmla="*/ 3943350 w 3943350"/>
              <a:gd name="connsiteY4" fmla="*/ 1887119 h 3525419"/>
              <a:gd name="connsiteX5" fmla="*/ 3101761 w 3943350"/>
              <a:gd name="connsiteY5" fmla="*/ 0 h 3525419"/>
              <a:gd name="connsiteX6" fmla="*/ 2198580 w 3943350"/>
              <a:gd name="connsiteY6" fmla="*/ 430962 h 3525419"/>
              <a:gd name="connsiteX7" fmla="*/ 2057400 w 3943350"/>
              <a:gd name="connsiteY7" fmla="*/ 20219 h 3525419"/>
              <a:gd name="connsiteX0" fmla="*/ 2057400 w 3943350"/>
              <a:gd name="connsiteY0" fmla="*/ 0 h 3505200"/>
              <a:gd name="connsiteX1" fmla="*/ 0 w 3943350"/>
              <a:gd name="connsiteY1" fmla="*/ 904875 h 3505200"/>
              <a:gd name="connsiteX2" fmla="*/ 47625 w 3943350"/>
              <a:gd name="connsiteY2" fmla="*/ 3438525 h 3505200"/>
              <a:gd name="connsiteX3" fmla="*/ 180975 w 3943350"/>
              <a:gd name="connsiteY3" fmla="*/ 3505200 h 3505200"/>
              <a:gd name="connsiteX4" fmla="*/ 3943350 w 3943350"/>
              <a:gd name="connsiteY4" fmla="*/ 1866900 h 3505200"/>
              <a:gd name="connsiteX5" fmla="*/ 3124200 w 3943350"/>
              <a:gd name="connsiteY5" fmla="*/ 7830 h 3505200"/>
              <a:gd name="connsiteX6" fmla="*/ 2198580 w 3943350"/>
              <a:gd name="connsiteY6" fmla="*/ 410743 h 3505200"/>
              <a:gd name="connsiteX7" fmla="*/ 2057400 w 3943350"/>
              <a:gd name="connsiteY7" fmla="*/ 0 h 3505200"/>
              <a:gd name="connsiteX0" fmla="*/ 2057400 w 3943350"/>
              <a:gd name="connsiteY0" fmla="*/ 8999 h 3514199"/>
              <a:gd name="connsiteX1" fmla="*/ 0 w 3943350"/>
              <a:gd name="connsiteY1" fmla="*/ 913874 h 3514199"/>
              <a:gd name="connsiteX2" fmla="*/ 47625 w 3943350"/>
              <a:gd name="connsiteY2" fmla="*/ 3447524 h 3514199"/>
              <a:gd name="connsiteX3" fmla="*/ 180975 w 3943350"/>
              <a:gd name="connsiteY3" fmla="*/ 3514199 h 3514199"/>
              <a:gd name="connsiteX4" fmla="*/ 3943350 w 3943350"/>
              <a:gd name="connsiteY4" fmla="*/ 1875899 h 3514199"/>
              <a:gd name="connsiteX5" fmla="*/ 3107370 w 3943350"/>
              <a:gd name="connsiteY5" fmla="*/ 0 h 3514199"/>
              <a:gd name="connsiteX6" fmla="*/ 2198580 w 3943350"/>
              <a:gd name="connsiteY6" fmla="*/ 419742 h 3514199"/>
              <a:gd name="connsiteX7" fmla="*/ 2057400 w 3943350"/>
              <a:gd name="connsiteY7" fmla="*/ 8999 h 3514199"/>
              <a:gd name="connsiteX0" fmla="*/ 2023741 w 3943350"/>
              <a:gd name="connsiteY0" fmla="*/ 25828 h 3514199"/>
              <a:gd name="connsiteX1" fmla="*/ 0 w 3943350"/>
              <a:gd name="connsiteY1" fmla="*/ 913874 h 3514199"/>
              <a:gd name="connsiteX2" fmla="*/ 47625 w 3943350"/>
              <a:gd name="connsiteY2" fmla="*/ 3447524 h 3514199"/>
              <a:gd name="connsiteX3" fmla="*/ 180975 w 3943350"/>
              <a:gd name="connsiteY3" fmla="*/ 3514199 h 3514199"/>
              <a:gd name="connsiteX4" fmla="*/ 3943350 w 3943350"/>
              <a:gd name="connsiteY4" fmla="*/ 1875899 h 3514199"/>
              <a:gd name="connsiteX5" fmla="*/ 3107370 w 3943350"/>
              <a:gd name="connsiteY5" fmla="*/ 0 h 3514199"/>
              <a:gd name="connsiteX6" fmla="*/ 2198580 w 3943350"/>
              <a:gd name="connsiteY6" fmla="*/ 419742 h 3514199"/>
              <a:gd name="connsiteX7" fmla="*/ 2023741 w 3943350"/>
              <a:gd name="connsiteY7" fmla="*/ 25828 h 3514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43350" h="3514199">
                <a:moveTo>
                  <a:pt x="2023741" y="25828"/>
                </a:moveTo>
                <a:lnTo>
                  <a:pt x="0" y="913874"/>
                </a:lnTo>
                <a:lnTo>
                  <a:pt x="47625" y="3447524"/>
                </a:lnTo>
                <a:lnTo>
                  <a:pt x="180975" y="3514199"/>
                </a:lnTo>
                <a:lnTo>
                  <a:pt x="3943350" y="1875899"/>
                </a:lnTo>
                <a:lnTo>
                  <a:pt x="3107370" y="0"/>
                </a:lnTo>
                <a:lnTo>
                  <a:pt x="2198580" y="419742"/>
                </a:lnTo>
                <a:lnTo>
                  <a:pt x="2023741" y="25828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65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Boerne Middle School North:  </a:t>
            </a:r>
            <a:r>
              <a:rPr lang="en-US" b="1" spc="300" dirty="0">
                <a:latin typeface="+mj-lt"/>
              </a:rPr>
              <a:t>Traffic</a:t>
            </a:r>
          </a:p>
          <a:p>
            <a:pPr>
              <a:lnSpc>
                <a:spcPct val="150000"/>
              </a:lnSpc>
            </a:pPr>
            <a:endParaRPr lang="en-US" sz="2400" b="1" spc="300" dirty="0">
              <a:latin typeface="+mj-l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C5488D6-6E36-B5D2-BC9A-2803E572D1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785" y="0"/>
            <a:ext cx="10695215" cy="685800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6C9503-DB9F-6784-A82D-26BA19494E58}"/>
              </a:ext>
            </a:extLst>
          </p:cNvPr>
          <p:cNvSpPr/>
          <p:nvPr/>
        </p:nvSpPr>
        <p:spPr>
          <a:xfrm>
            <a:off x="4267200" y="2933700"/>
            <a:ext cx="5829300" cy="2466975"/>
          </a:xfrm>
          <a:custGeom>
            <a:avLst/>
            <a:gdLst>
              <a:gd name="connsiteX0" fmla="*/ 5829300 w 5829300"/>
              <a:gd name="connsiteY0" fmla="*/ 0 h 2466975"/>
              <a:gd name="connsiteX1" fmla="*/ 0 w 5829300"/>
              <a:gd name="connsiteY1" fmla="*/ 2466975 h 2466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829300" h="2466975">
                <a:moveTo>
                  <a:pt x="5829300" y="0"/>
                </a:moveTo>
                <a:lnTo>
                  <a:pt x="0" y="2466975"/>
                </a:lnTo>
              </a:path>
            </a:pathLst>
          </a:cu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BECEA3B-0B06-1C79-25C8-EAC522A05395}"/>
              </a:ext>
            </a:extLst>
          </p:cNvPr>
          <p:cNvCxnSpPr>
            <a:cxnSpLocks/>
          </p:cNvCxnSpPr>
          <p:nvPr/>
        </p:nvCxnSpPr>
        <p:spPr>
          <a:xfrm flipV="1">
            <a:off x="5476875" y="4362450"/>
            <a:ext cx="5218340" cy="2409825"/>
          </a:xfrm>
          <a:prstGeom prst="line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D77FC87-666E-C68F-7971-0D67155F7942}"/>
              </a:ext>
            </a:extLst>
          </p:cNvPr>
          <p:cNvCxnSpPr>
            <a:cxnSpLocks/>
          </p:cNvCxnSpPr>
          <p:nvPr/>
        </p:nvCxnSpPr>
        <p:spPr>
          <a:xfrm>
            <a:off x="7208255" y="1266825"/>
            <a:ext cx="1088020" cy="2438400"/>
          </a:xfrm>
          <a:prstGeom prst="line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544D331-6953-72E0-C850-91726EBE454A}"/>
              </a:ext>
            </a:extLst>
          </p:cNvPr>
          <p:cNvCxnSpPr>
            <a:cxnSpLocks/>
          </p:cNvCxnSpPr>
          <p:nvPr/>
        </p:nvCxnSpPr>
        <p:spPr>
          <a:xfrm flipH="1">
            <a:off x="7208255" y="419100"/>
            <a:ext cx="1745245" cy="847725"/>
          </a:xfrm>
          <a:prstGeom prst="line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91CF1ED-C300-9CF1-EF12-473E3E33645A}"/>
              </a:ext>
            </a:extLst>
          </p:cNvPr>
          <p:cNvSpPr/>
          <p:nvPr/>
        </p:nvSpPr>
        <p:spPr>
          <a:xfrm>
            <a:off x="7724775" y="3913655"/>
            <a:ext cx="1009650" cy="1403723"/>
          </a:xfrm>
          <a:custGeom>
            <a:avLst/>
            <a:gdLst>
              <a:gd name="connsiteX0" fmla="*/ 485775 w 1009650"/>
              <a:gd name="connsiteY0" fmla="*/ 0 h 1409700"/>
              <a:gd name="connsiteX1" fmla="*/ 0 w 1009650"/>
              <a:gd name="connsiteY1" fmla="*/ 247650 h 1409700"/>
              <a:gd name="connsiteX2" fmla="*/ 533400 w 1009650"/>
              <a:gd name="connsiteY2" fmla="*/ 1409700 h 1409700"/>
              <a:gd name="connsiteX3" fmla="*/ 1009650 w 1009650"/>
              <a:gd name="connsiteY3" fmla="*/ 1190625 h 1409700"/>
              <a:gd name="connsiteX4" fmla="*/ 485775 w 1009650"/>
              <a:gd name="connsiteY4" fmla="*/ 0 h 1409700"/>
              <a:gd name="connsiteX0" fmla="*/ 485775 w 1009650"/>
              <a:gd name="connsiteY0" fmla="*/ 0 h 1409700"/>
              <a:gd name="connsiteX1" fmla="*/ 0 w 1009650"/>
              <a:gd name="connsiteY1" fmla="*/ 235697 h 1409700"/>
              <a:gd name="connsiteX2" fmla="*/ 533400 w 1009650"/>
              <a:gd name="connsiteY2" fmla="*/ 1409700 h 1409700"/>
              <a:gd name="connsiteX3" fmla="*/ 1009650 w 1009650"/>
              <a:gd name="connsiteY3" fmla="*/ 1190625 h 1409700"/>
              <a:gd name="connsiteX4" fmla="*/ 485775 w 1009650"/>
              <a:gd name="connsiteY4" fmla="*/ 0 h 1409700"/>
              <a:gd name="connsiteX0" fmla="*/ 509681 w 1009650"/>
              <a:gd name="connsiteY0" fmla="*/ 0 h 1391770"/>
              <a:gd name="connsiteX1" fmla="*/ 0 w 1009650"/>
              <a:gd name="connsiteY1" fmla="*/ 217767 h 1391770"/>
              <a:gd name="connsiteX2" fmla="*/ 533400 w 1009650"/>
              <a:gd name="connsiteY2" fmla="*/ 1391770 h 1391770"/>
              <a:gd name="connsiteX3" fmla="*/ 1009650 w 1009650"/>
              <a:gd name="connsiteY3" fmla="*/ 1172695 h 1391770"/>
              <a:gd name="connsiteX4" fmla="*/ 509681 w 1009650"/>
              <a:gd name="connsiteY4" fmla="*/ 0 h 1391770"/>
              <a:gd name="connsiteX0" fmla="*/ 509681 w 1009650"/>
              <a:gd name="connsiteY0" fmla="*/ 0 h 1403723"/>
              <a:gd name="connsiteX1" fmla="*/ 0 w 1009650"/>
              <a:gd name="connsiteY1" fmla="*/ 217767 h 1403723"/>
              <a:gd name="connsiteX2" fmla="*/ 497541 w 1009650"/>
              <a:gd name="connsiteY2" fmla="*/ 1403723 h 1403723"/>
              <a:gd name="connsiteX3" fmla="*/ 1009650 w 1009650"/>
              <a:gd name="connsiteY3" fmla="*/ 1172695 h 1403723"/>
              <a:gd name="connsiteX4" fmla="*/ 509681 w 1009650"/>
              <a:gd name="connsiteY4" fmla="*/ 0 h 1403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9650" h="1403723">
                <a:moveTo>
                  <a:pt x="509681" y="0"/>
                </a:moveTo>
                <a:lnTo>
                  <a:pt x="0" y="217767"/>
                </a:lnTo>
                <a:lnTo>
                  <a:pt x="497541" y="1403723"/>
                </a:lnTo>
                <a:lnTo>
                  <a:pt x="1009650" y="1172695"/>
                </a:lnTo>
                <a:lnTo>
                  <a:pt x="509681" y="0"/>
                </a:lnTo>
                <a:close/>
              </a:path>
            </a:pathLst>
          </a:custGeom>
          <a:solidFill>
            <a:srgbClr val="FFFF00">
              <a:alpha val="10000"/>
            </a:srgbClr>
          </a:solidFill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61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35CFBE0-931D-4406-0065-83D88BDDD5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66"/>
          <a:stretch/>
        </p:blipFill>
        <p:spPr>
          <a:xfrm>
            <a:off x="0" y="3575313"/>
            <a:ext cx="5943600" cy="32826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8A0257-BC3E-5CC4-E130-05D8FE1845E1}"/>
              </a:ext>
            </a:extLst>
          </p:cNvPr>
          <p:cNvSpPr txBox="1"/>
          <p:nvPr/>
        </p:nvSpPr>
        <p:spPr>
          <a:xfrm>
            <a:off x="0" y="3584011"/>
            <a:ext cx="1296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pc="300" dirty="0">
                <a:solidFill>
                  <a:schemeClr val="bg1"/>
                </a:solidFill>
                <a:latin typeface="+mj-lt"/>
              </a:rPr>
              <a:t>4:10 PM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18D0B4-42D9-7B81-374A-F7E1F545F1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5943600" cy="3280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A2FD3D-51D8-A618-5737-2BBCC33A9068}"/>
              </a:ext>
            </a:extLst>
          </p:cNvPr>
          <p:cNvSpPr txBox="1"/>
          <p:nvPr/>
        </p:nvSpPr>
        <p:spPr>
          <a:xfrm>
            <a:off x="2564" y="0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pc="300" dirty="0">
                <a:solidFill>
                  <a:schemeClr val="bg1"/>
                </a:solidFill>
                <a:latin typeface="+mj-lt"/>
              </a:rPr>
              <a:t>3:46 PM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4E4A15F-F29B-440A-5BE7-8A5697DD1B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8402" y="3568334"/>
            <a:ext cx="5943600" cy="328966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B96B64B-A3E7-3E93-D4C1-BB8670D92CEC}"/>
              </a:ext>
            </a:extLst>
          </p:cNvPr>
          <p:cNvSpPr txBox="1"/>
          <p:nvPr/>
        </p:nvSpPr>
        <p:spPr>
          <a:xfrm>
            <a:off x="6249620" y="3584011"/>
            <a:ext cx="1295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pc="300" dirty="0">
                <a:solidFill>
                  <a:schemeClr val="bg1"/>
                </a:solidFill>
                <a:latin typeface="+mj-lt"/>
              </a:rPr>
              <a:t>4:13 PM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8475FC0-3E43-6F6B-2D46-CA42A90ADC3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173"/>
          <a:stretch/>
        </p:blipFill>
        <p:spPr>
          <a:xfrm>
            <a:off x="6248401" y="0"/>
            <a:ext cx="5941035" cy="328966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3C7F3CF-5F2C-DD24-57CB-0A0EAF352380}"/>
              </a:ext>
            </a:extLst>
          </p:cNvPr>
          <p:cNvSpPr txBox="1"/>
          <p:nvPr/>
        </p:nvSpPr>
        <p:spPr>
          <a:xfrm>
            <a:off x="6250967" y="0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pc="300" dirty="0">
                <a:solidFill>
                  <a:schemeClr val="bg1"/>
                </a:solidFill>
                <a:latin typeface="+mj-lt"/>
              </a:rPr>
              <a:t>3:58 PM</a:t>
            </a:r>
          </a:p>
        </p:txBody>
      </p:sp>
    </p:spTree>
    <p:extLst>
      <p:ext uri="{BB962C8B-B14F-4D97-AF65-F5344CB8AC3E}">
        <p14:creationId xmlns:p14="http://schemas.microsoft.com/office/powerpoint/2010/main" val="229246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50005C-C129-2A74-5FE9-6A682A659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568" y="0"/>
            <a:ext cx="10442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442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72018E1B-E0B9-4440-AFF3-4112E50A2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>
            <a:off x="182787" y="557190"/>
            <a:ext cx="11821784" cy="18400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kern="1200" spc="3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Work: 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000" kern="1200" spc="3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3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Boerne Middle School North</a:t>
            </a:r>
            <a:r>
              <a:rPr lang="en-US" sz="4000" b="1" spc="300" dirty="0">
                <a:latin typeface="+mj-lt"/>
                <a:ea typeface="+mj-ea"/>
                <a:cs typeface="+mj-cs"/>
              </a:rPr>
              <a:t>…</a:t>
            </a:r>
            <a:r>
              <a:rPr lang="en-US" sz="4000" b="1" i="1" kern="1200" spc="3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IF</a:t>
            </a:r>
            <a:r>
              <a:rPr lang="en-US" sz="4000" b="1" kern="1200" spc="3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…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kern="1200" spc="3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62" name="Picture 14" descr="Free photo the boy is confused, not knowing where to go.">
            <a:extLst>
              <a:ext uri="{FF2B5EF4-FFF2-40B4-BE49-F238E27FC236}">
                <a16:creationId xmlns:a16="http://schemas.microsoft.com/office/drawing/2014/main" id="{3A215424-AFEC-029B-674E-01527219A9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79" r="20932" b="2"/>
          <a:stretch/>
        </p:blipFill>
        <p:spPr bwMode="auto">
          <a:xfrm>
            <a:off x="182787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0" descr="Free photo question mark icon thinking of solution">
            <a:extLst>
              <a:ext uri="{FF2B5EF4-FFF2-40B4-BE49-F238E27FC236}">
                <a16:creationId xmlns:a16="http://schemas.microsoft.com/office/drawing/2014/main" id="{75EB575F-7955-7B2E-8248-F5E7BDE038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" r="46856" b="-3"/>
          <a:stretch/>
        </p:blipFill>
        <p:spPr bwMode="auto">
          <a:xfrm>
            <a:off x="3180760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ree photo the boy pretends to be a superhero and uses his mind. draw concept.">
            <a:extLst>
              <a:ext uri="{FF2B5EF4-FFF2-40B4-BE49-F238E27FC236}">
                <a16:creationId xmlns:a16="http://schemas.microsoft.com/office/drawing/2014/main" id="{13C6A915-CFF0-8D06-59EF-315D59EDDC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60" r="22750" b="2"/>
          <a:stretch/>
        </p:blipFill>
        <p:spPr bwMode="auto">
          <a:xfrm>
            <a:off x="6178733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Free photo thoughtful cute little boy child">
            <a:extLst>
              <a:ext uri="{FF2B5EF4-FFF2-40B4-BE49-F238E27FC236}">
                <a16:creationId xmlns:a16="http://schemas.microsoft.com/office/drawing/2014/main" id="{DB53B387-396F-13C8-4A7B-6BE93EEBE5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29" r="21182" b="2"/>
          <a:stretch/>
        </p:blipFill>
        <p:spPr bwMode="auto">
          <a:xfrm>
            <a:off x="9176706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033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>
                <a:latin typeface="+mj-lt"/>
              </a:rPr>
              <a:t>Boerne Middle School North</a:t>
            </a:r>
            <a:endParaRPr lang="en-US" b="1" spc="300">
              <a:latin typeface="+mj-lt"/>
            </a:endParaRPr>
          </a:p>
          <a:p>
            <a:pPr>
              <a:lnSpc>
                <a:spcPct val="150000"/>
              </a:lnSpc>
            </a:pPr>
            <a:endParaRPr lang="en-US" sz="2400" b="1" spc="300">
              <a:latin typeface="+mj-lt"/>
            </a:endParaRP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49AE3FB7-E448-938B-30BB-4EAB1CE6C851}"/>
              </a:ext>
            </a:extLst>
          </p:cNvPr>
          <p:cNvGraphicFramePr/>
          <p:nvPr/>
        </p:nvGraphicFramePr>
        <p:xfrm>
          <a:off x="2032000" y="719666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ED655EE-7512-1FEF-EAC5-57BE197978AF}"/>
              </a:ext>
            </a:extLst>
          </p:cNvPr>
          <p:cNvSpPr txBox="1"/>
          <p:nvPr/>
        </p:nvSpPr>
        <p:spPr>
          <a:xfrm>
            <a:off x="11830157" y="68846"/>
            <a:ext cx="3572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27</a:t>
            </a:r>
          </a:p>
        </p:txBody>
      </p:sp>
    </p:spTree>
    <p:extLst>
      <p:ext uri="{BB962C8B-B14F-4D97-AF65-F5344CB8AC3E}">
        <p14:creationId xmlns:p14="http://schemas.microsoft.com/office/powerpoint/2010/main" val="1445164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>
                <a:latin typeface="+mj-lt"/>
              </a:rPr>
              <a:t>Boerne Middle School North</a:t>
            </a:r>
            <a:endParaRPr lang="en-US" b="1" spc="300">
              <a:latin typeface="+mj-lt"/>
            </a:endParaRPr>
          </a:p>
          <a:p>
            <a:pPr>
              <a:lnSpc>
                <a:spcPct val="150000"/>
              </a:lnSpc>
            </a:pPr>
            <a:endParaRPr lang="en-US" sz="2400" b="1" spc="300"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83611D-A416-9F98-55DD-AFD5C25D2C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035" y="736122"/>
            <a:ext cx="4572000" cy="53857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BAF780-4295-5B95-5F75-592C76DA2F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5261" y="718071"/>
            <a:ext cx="4572000" cy="54218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5F9D3F-E6EA-E0A5-293E-185105C9A7D0}"/>
              </a:ext>
            </a:extLst>
          </p:cNvPr>
          <p:cNvSpPr txBox="1"/>
          <p:nvPr/>
        </p:nvSpPr>
        <p:spPr>
          <a:xfrm>
            <a:off x="11830157" y="68846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26</a:t>
            </a:r>
          </a:p>
        </p:txBody>
      </p:sp>
    </p:spTree>
    <p:extLst>
      <p:ext uri="{BB962C8B-B14F-4D97-AF65-F5344CB8AC3E}">
        <p14:creationId xmlns:p14="http://schemas.microsoft.com/office/powerpoint/2010/main" val="4155119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>
                <a:latin typeface="+mj-lt"/>
              </a:rPr>
              <a:t>Boerne Middle School North</a:t>
            </a:r>
            <a:endParaRPr lang="en-US" b="1" spc="300">
              <a:latin typeface="+mj-lt"/>
            </a:endParaRPr>
          </a:p>
          <a:p>
            <a:pPr>
              <a:lnSpc>
                <a:spcPct val="150000"/>
              </a:lnSpc>
            </a:pPr>
            <a:endParaRPr lang="en-US" sz="2400" b="1" spc="300"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83611D-A416-9F98-55DD-AFD5C25D2C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035" y="736122"/>
            <a:ext cx="4572000" cy="538575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B01D472-64A2-F0CA-9DB9-AACD8E3E7945}"/>
              </a:ext>
            </a:extLst>
          </p:cNvPr>
          <p:cNvSpPr/>
          <p:nvPr/>
        </p:nvSpPr>
        <p:spPr>
          <a:xfrm>
            <a:off x="1285875" y="3429000"/>
            <a:ext cx="4943092" cy="289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09E27C-8076-98BC-9771-E3B3DC8C4B34}"/>
              </a:ext>
            </a:extLst>
          </p:cNvPr>
          <p:cNvSpPr txBox="1"/>
          <p:nvPr/>
        </p:nvSpPr>
        <p:spPr>
          <a:xfrm>
            <a:off x="6293708" y="736122"/>
            <a:ext cx="5436973" cy="54968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r>
              <a:rPr lang="en-US" sz="2400">
                <a:latin typeface="+mj-lt"/>
                <a:ea typeface="+mj-ea"/>
                <a:cs typeface="+mj-cs"/>
              </a:rPr>
              <a:t>Boerne MS North should be:  </a:t>
            </a:r>
          </a:p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r>
              <a:rPr lang="en-US" sz="3000" b="1">
                <a:latin typeface="+mj-lt"/>
                <a:ea typeface="+mj-ea"/>
                <a:cs typeface="+mj-cs"/>
              </a:rPr>
              <a:t>A (LARGER) MIDDLE SCHOOL</a:t>
            </a: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latin typeface="+mj-lt"/>
                <a:ea typeface="+mj-ea"/>
                <a:cs typeface="+mj-cs"/>
              </a:rPr>
              <a:t>Pros: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Financially Responsible (but only for the short term – another MS will be needed eventually)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Similar Capacity to other Middle Schools</a:t>
            </a: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400" b="1">
                <a:latin typeface="+mj-lt"/>
                <a:ea typeface="+mj-ea"/>
                <a:cs typeface="+mj-cs"/>
              </a:rPr>
              <a:t>Cons: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Create even more congestion (external/traffic + internal/hallways)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Core spaces would be hard to enlarge (cafeteria, library, etc.)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Harder to maintain a great culture</a:t>
            </a:r>
          </a:p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15771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>
                <a:latin typeface="+mj-lt"/>
              </a:rPr>
              <a:t>Boerne Middle School North</a:t>
            </a:r>
            <a:endParaRPr lang="en-US" b="1" spc="300">
              <a:latin typeface="+mj-lt"/>
            </a:endParaRPr>
          </a:p>
          <a:p>
            <a:pPr>
              <a:lnSpc>
                <a:spcPct val="150000"/>
              </a:lnSpc>
            </a:pPr>
            <a:endParaRPr lang="en-US" sz="2400" b="1" spc="300"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83611D-A416-9F98-55DD-AFD5C25D2C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035" y="736122"/>
            <a:ext cx="4572000" cy="538575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B01D472-64A2-F0CA-9DB9-AACD8E3E7945}"/>
              </a:ext>
            </a:extLst>
          </p:cNvPr>
          <p:cNvSpPr/>
          <p:nvPr/>
        </p:nvSpPr>
        <p:spPr>
          <a:xfrm>
            <a:off x="1285875" y="471616"/>
            <a:ext cx="4943092" cy="289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09E27C-8076-98BC-9771-E3B3DC8C4B34}"/>
              </a:ext>
            </a:extLst>
          </p:cNvPr>
          <p:cNvSpPr txBox="1"/>
          <p:nvPr/>
        </p:nvSpPr>
        <p:spPr>
          <a:xfrm>
            <a:off x="6293708" y="736122"/>
            <a:ext cx="5436973" cy="573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r>
              <a:rPr lang="en-US" sz="2400">
                <a:latin typeface="+mj-lt"/>
                <a:ea typeface="+mj-ea"/>
                <a:cs typeface="+mj-cs"/>
              </a:rPr>
              <a:t>Boerne MS North should be:  </a:t>
            </a:r>
          </a:p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r>
              <a:rPr lang="en-US" sz="3000" b="1">
                <a:latin typeface="+mj-lt"/>
                <a:ea typeface="+mj-ea"/>
                <a:cs typeface="+mj-cs"/>
              </a:rPr>
              <a:t>A SPECIALIZED CAMPUS           </a:t>
            </a:r>
            <a:r>
              <a:rPr lang="en-US" sz="1600" b="1">
                <a:latin typeface="+mj-lt"/>
                <a:ea typeface="+mj-ea"/>
                <a:cs typeface="+mj-cs"/>
              </a:rPr>
              <a:t>(I.E. MAGNET, EARLY COLLEGE, ETC.)</a:t>
            </a: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latin typeface="+mj-lt"/>
                <a:ea typeface="+mj-ea"/>
                <a:cs typeface="+mj-cs"/>
              </a:rPr>
              <a:t>Pros: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Delay the need of a 3</a:t>
            </a:r>
            <a:r>
              <a:rPr lang="en-US" baseline="30000">
                <a:latin typeface="+mj-lt"/>
                <a:ea typeface="+mj-ea"/>
                <a:cs typeface="+mj-cs"/>
              </a:rPr>
              <a:t>rd</a:t>
            </a:r>
            <a:r>
              <a:rPr lang="en-US">
                <a:latin typeface="+mj-lt"/>
                <a:ea typeface="+mj-ea"/>
                <a:cs typeface="+mj-cs"/>
              </a:rPr>
              <a:t> HS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Could open up to community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Reduction in traffic congestion / safer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Boerne culture is built on smaller schools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Offset CTE demands at the high schools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More affordable to operate</a:t>
            </a: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400" b="1">
                <a:latin typeface="+mj-lt"/>
                <a:ea typeface="+mj-ea"/>
                <a:cs typeface="+mj-cs"/>
              </a:rPr>
              <a:t>Cons: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Would need a new MS now – where is the land?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Sentimental value – community wants it as a MS</a:t>
            </a:r>
          </a:p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6522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E07E9C0-5ACC-2E36-6F41-3D6BD438C6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035" y="736122"/>
            <a:ext cx="4572000" cy="54218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>
                <a:latin typeface="+mj-lt"/>
              </a:rPr>
              <a:t>Boerne Middle School North</a:t>
            </a:r>
            <a:endParaRPr lang="en-US" b="1" spc="300">
              <a:latin typeface="+mj-lt"/>
            </a:endParaRPr>
          </a:p>
          <a:p>
            <a:pPr>
              <a:lnSpc>
                <a:spcPct val="150000"/>
              </a:lnSpc>
            </a:pPr>
            <a:endParaRPr lang="en-US" sz="2400" b="1" spc="300"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B01D472-64A2-F0CA-9DB9-AACD8E3E7945}"/>
              </a:ext>
            </a:extLst>
          </p:cNvPr>
          <p:cNvSpPr/>
          <p:nvPr/>
        </p:nvSpPr>
        <p:spPr>
          <a:xfrm>
            <a:off x="1285875" y="3429000"/>
            <a:ext cx="4943092" cy="289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09E27C-8076-98BC-9771-E3B3DC8C4B34}"/>
              </a:ext>
            </a:extLst>
          </p:cNvPr>
          <p:cNvSpPr txBox="1"/>
          <p:nvPr/>
        </p:nvSpPr>
        <p:spPr>
          <a:xfrm>
            <a:off x="6293708" y="736122"/>
            <a:ext cx="5436973" cy="508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r>
              <a:rPr lang="en-US" sz="2400">
                <a:latin typeface="+mj-lt"/>
                <a:ea typeface="+mj-ea"/>
                <a:cs typeface="+mj-cs"/>
              </a:rPr>
              <a:t>Boerne MS North should be:  </a:t>
            </a:r>
          </a:p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r>
              <a:rPr lang="en-US" sz="3000" b="1">
                <a:latin typeface="+mj-lt"/>
                <a:ea typeface="+mj-ea"/>
                <a:cs typeface="+mj-cs"/>
              </a:rPr>
              <a:t>A CAPPED (SMALLER) MIDDLE SCHOOL</a:t>
            </a: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latin typeface="+mj-lt"/>
                <a:ea typeface="+mj-ea"/>
                <a:cs typeface="+mj-cs"/>
              </a:rPr>
              <a:t>Pros: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Able to keep BMSN as a middle school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Reduction in congestion (external/traffic + internal/hallways)</a:t>
            </a: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400" b="1">
                <a:latin typeface="+mj-lt"/>
                <a:ea typeface="+mj-ea"/>
                <a:cs typeface="+mj-cs"/>
              </a:rPr>
              <a:t>Cons: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Would need a 4</a:t>
            </a:r>
            <a:r>
              <a:rPr lang="en-US" baseline="30000">
                <a:latin typeface="+mj-lt"/>
                <a:ea typeface="+mj-ea"/>
                <a:cs typeface="+mj-cs"/>
              </a:rPr>
              <a:t>th</a:t>
            </a:r>
            <a:r>
              <a:rPr lang="en-US">
                <a:latin typeface="+mj-lt"/>
                <a:ea typeface="+mj-ea"/>
                <a:cs typeface="+mj-cs"/>
              </a:rPr>
              <a:t> MS sooner than anticipated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Create inequity between the middle schools</a:t>
            </a:r>
          </a:p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33999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E07E9C0-5ACC-2E36-6F41-3D6BD438C6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035" y="736122"/>
            <a:ext cx="4572000" cy="54218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>
                <a:latin typeface="+mj-lt"/>
              </a:rPr>
              <a:t>Boerne Middle School North</a:t>
            </a:r>
            <a:endParaRPr lang="en-US" b="1" spc="300">
              <a:latin typeface="+mj-lt"/>
            </a:endParaRPr>
          </a:p>
          <a:p>
            <a:pPr>
              <a:lnSpc>
                <a:spcPct val="150000"/>
              </a:lnSpc>
            </a:pPr>
            <a:endParaRPr lang="en-US" sz="2400" b="1" spc="30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09E27C-8076-98BC-9771-E3B3DC8C4B34}"/>
              </a:ext>
            </a:extLst>
          </p:cNvPr>
          <p:cNvSpPr txBox="1"/>
          <p:nvPr/>
        </p:nvSpPr>
        <p:spPr>
          <a:xfrm>
            <a:off x="6293708" y="736122"/>
            <a:ext cx="5436973" cy="31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r>
              <a:rPr lang="en-US" sz="2400">
                <a:latin typeface="+mj-lt"/>
                <a:ea typeface="+mj-ea"/>
                <a:cs typeface="+mj-cs"/>
              </a:rPr>
              <a:t>Boerne MS North should be:  </a:t>
            </a:r>
          </a:p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r>
              <a:rPr lang="en-US" sz="3000" b="1">
                <a:latin typeface="+mj-lt"/>
                <a:ea typeface="+mj-ea"/>
                <a:cs typeface="+mj-cs"/>
              </a:rPr>
              <a:t>SOMETHING ELSE</a:t>
            </a: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Sell the property?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Community education center?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MS magnet campus?</a:t>
            </a:r>
          </a:p>
          <a:p>
            <a:pPr marL="342900" indent="-3429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j-lt"/>
                <a:ea typeface="+mj-ea"/>
                <a:cs typeface="+mj-cs"/>
              </a:rPr>
              <a:t>Alternative secondary school (6</a:t>
            </a:r>
            <a:r>
              <a:rPr lang="en-US" baseline="30000">
                <a:latin typeface="+mj-lt"/>
                <a:ea typeface="+mj-ea"/>
                <a:cs typeface="+mj-cs"/>
              </a:rPr>
              <a:t>th</a:t>
            </a:r>
            <a:r>
              <a:rPr lang="en-US">
                <a:latin typeface="+mj-lt"/>
                <a:ea typeface="+mj-ea"/>
                <a:cs typeface="+mj-cs"/>
              </a:rPr>
              <a:t>-12</a:t>
            </a:r>
            <a:r>
              <a:rPr lang="en-US" baseline="30000">
                <a:latin typeface="+mj-lt"/>
                <a:ea typeface="+mj-ea"/>
                <a:cs typeface="+mj-cs"/>
              </a:rPr>
              <a:t>th</a:t>
            </a:r>
            <a:r>
              <a:rPr lang="en-US">
                <a:latin typeface="+mj-lt"/>
                <a:ea typeface="+mj-ea"/>
                <a:cs typeface="+mj-cs"/>
              </a:rPr>
              <a:t>)?</a:t>
            </a:r>
          </a:p>
          <a:p>
            <a:pPr fontAlgn="base">
              <a:lnSpc>
                <a:spcPct val="90000"/>
              </a:lnSpc>
              <a:spcBef>
                <a:spcPts val="200"/>
              </a:spcBef>
              <a:spcAft>
                <a:spcPts val="1000"/>
              </a:spcAft>
            </a:pPr>
            <a:endParaRPr lang="en-US" sz="2400" b="1">
              <a:latin typeface="+mj-lt"/>
              <a:ea typeface="+mj-ea"/>
              <a:cs typeface="+mj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B87A692-CD91-9E8F-23A0-FFA6548B9704}"/>
              </a:ext>
            </a:extLst>
          </p:cNvPr>
          <p:cNvSpPr/>
          <p:nvPr/>
        </p:nvSpPr>
        <p:spPr>
          <a:xfrm>
            <a:off x="1285875" y="471616"/>
            <a:ext cx="4943092" cy="289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904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635CAA9-8CDE-F740-847C-515F8E151D78}"/>
              </a:ext>
            </a:extLst>
          </p:cNvPr>
          <p:cNvSpPr txBox="1"/>
          <p:nvPr/>
        </p:nvSpPr>
        <p:spPr>
          <a:xfrm>
            <a:off x="305942" y="254081"/>
            <a:ext cx="111907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ONE BOLD IDEA FOR BOERNE ISD: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8BFC8B-4A13-A4E6-CED4-6F9547F7FC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28442" y="1602154"/>
            <a:ext cx="6735115" cy="3653690"/>
          </a:xfrm>
          <a:prstGeom prst="rect">
            <a:avLst/>
          </a:prstGeom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B138DFB2-0430-7F0F-9508-576D3E69EE48}"/>
              </a:ext>
            </a:extLst>
          </p:cNvPr>
          <p:cNvSpPr/>
          <p:nvPr/>
        </p:nvSpPr>
        <p:spPr>
          <a:xfrm>
            <a:off x="9991855" y="2769707"/>
            <a:ext cx="1678417" cy="752714"/>
          </a:xfrm>
          <a:prstGeom prst="wedgeRoundRectCallout">
            <a:avLst>
              <a:gd name="adj1" fmla="val -189955"/>
              <a:gd name="adj2" fmla="val 5168"/>
              <a:gd name="adj3" fmla="val 16667"/>
            </a:avLst>
          </a:prstGeom>
          <a:solidFill>
            <a:srgbClr val="00206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“Magnet HS for CTE…”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CAE75941-3888-F7F2-6CA4-E1CD5E616947}"/>
              </a:ext>
            </a:extLst>
          </p:cNvPr>
          <p:cNvSpPr/>
          <p:nvPr/>
        </p:nvSpPr>
        <p:spPr>
          <a:xfrm>
            <a:off x="4060075" y="5255844"/>
            <a:ext cx="1946243" cy="936104"/>
          </a:xfrm>
          <a:prstGeom prst="wedgeRoundRectCallout">
            <a:avLst>
              <a:gd name="adj1" fmla="val 32297"/>
              <a:gd name="adj2" fmla="val -138049"/>
              <a:gd name="adj3" fmla="val 16667"/>
            </a:avLst>
          </a:prstGeom>
          <a:solidFill>
            <a:srgbClr val="00206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“Pre-K facility on north and south sides of district…”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2513CA4C-D570-4934-F35F-F07320E94735}"/>
              </a:ext>
            </a:extLst>
          </p:cNvPr>
          <p:cNvSpPr/>
          <p:nvPr/>
        </p:nvSpPr>
        <p:spPr>
          <a:xfrm>
            <a:off x="521727" y="3739171"/>
            <a:ext cx="2078737" cy="1115159"/>
          </a:xfrm>
          <a:prstGeom prst="wedgeRoundRectCallout">
            <a:avLst>
              <a:gd name="adj1" fmla="val 124529"/>
              <a:gd name="adj2" fmla="val -62887"/>
              <a:gd name="adj3" fmla="val 16667"/>
            </a:avLst>
          </a:prstGeom>
          <a:solidFill>
            <a:srgbClr val="002060">
              <a:alpha val="25000"/>
            </a:srgbClr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“Handheld device provided to each student…no personal devices…”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A3D89B9D-4C2B-7AF5-89D0-5D9A1371DCA3}"/>
              </a:ext>
            </a:extLst>
          </p:cNvPr>
          <p:cNvSpPr/>
          <p:nvPr/>
        </p:nvSpPr>
        <p:spPr>
          <a:xfrm>
            <a:off x="8383497" y="5277281"/>
            <a:ext cx="2160119" cy="1115159"/>
          </a:xfrm>
          <a:prstGeom prst="wedgeRoundRectCallout">
            <a:avLst>
              <a:gd name="adj1" fmla="val -76185"/>
              <a:gd name="adj2" fmla="val -120070"/>
              <a:gd name="adj3" fmla="val 16667"/>
            </a:avLst>
          </a:prstGeom>
          <a:solidFill>
            <a:srgbClr val="002060">
              <a:alpha val="25000"/>
            </a:srgbClr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“No 3</a:t>
            </a:r>
            <a:r>
              <a:rPr lang="en-US" sz="1400" baseline="30000" dirty="0">
                <a:solidFill>
                  <a:schemeClr val="bg1"/>
                </a:solidFill>
                <a:latin typeface="+mj-lt"/>
              </a:rPr>
              <a:t>rd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 HS…will erode District’s cost efficiencies…”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D1EFA75C-AC21-8262-84B3-DB1CAD0B59F4}"/>
              </a:ext>
            </a:extLst>
          </p:cNvPr>
          <p:cNvSpPr/>
          <p:nvPr/>
        </p:nvSpPr>
        <p:spPr>
          <a:xfrm>
            <a:off x="1717097" y="5567974"/>
            <a:ext cx="1908365" cy="914726"/>
          </a:xfrm>
          <a:prstGeom prst="wedgeRoundRectCallout">
            <a:avLst>
              <a:gd name="adj1" fmla="val 123562"/>
              <a:gd name="adj2" fmla="val -286642"/>
              <a:gd name="adj3" fmla="val 16667"/>
            </a:avLst>
          </a:prstGeom>
          <a:solidFill>
            <a:srgbClr val="00206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“Alternative Certification Center to certify teachers…”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758512EB-B55B-5F19-BC82-F9E456B6842C}"/>
              </a:ext>
            </a:extLst>
          </p:cNvPr>
          <p:cNvSpPr/>
          <p:nvPr/>
        </p:nvSpPr>
        <p:spPr>
          <a:xfrm>
            <a:off x="521727" y="2253278"/>
            <a:ext cx="1678417" cy="752714"/>
          </a:xfrm>
          <a:prstGeom prst="wedgeRoundRectCallout">
            <a:avLst>
              <a:gd name="adj1" fmla="val 161298"/>
              <a:gd name="adj2" fmla="val 97877"/>
              <a:gd name="adj3" fmla="val 16667"/>
            </a:avLst>
          </a:prstGeom>
          <a:solidFill>
            <a:srgbClr val="00206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“Global Learning Hub…”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644439F3-C460-B769-AB4D-36FA6EE4C782}"/>
              </a:ext>
            </a:extLst>
          </p:cNvPr>
          <p:cNvSpPr/>
          <p:nvPr/>
        </p:nvSpPr>
        <p:spPr>
          <a:xfrm>
            <a:off x="2200144" y="1132813"/>
            <a:ext cx="2513459" cy="830997"/>
          </a:xfrm>
          <a:prstGeom prst="wedgeRoundRectCallout">
            <a:avLst>
              <a:gd name="adj1" fmla="val 68977"/>
              <a:gd name="adj2" fmla="val 55203"/>
              <a:gd name="adj3" fmla="val 16667"/>
            </a:avLst>
          </a:prstGeom>
          <a:solidFill>
            <a:srgbClr val="002060">
              <a:alpha val="25000"/>
            </a:srgbClr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“Strengths Assessment for individualized learning…”</a:t>
            </a:r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1F46B6C5-7468-D968-8911-50EE77FF0AAA}"/>
              </a:ext>
            </a:extLst>
          </p:cNvPr>
          <p:cNvSpPr/>
          <p:nvPr/>
        </p:nvSpPr>
        <p:spPr>
          <a:xfrm>
            <a:off x="9209891" y="1437018"/>
            <a:ext cx="1678417" cy="1115159"/>
          </a:xfrm>
          <a:prstGeom prst="wedgeRoundRectCallout">
            <a:avLst>
              <a:gd name="adj1" fmla="val -146945"/>
              <a:gd name="adj2" fmla="val 60108"/>
              <a:gd name="adj3" fmla="val 16667"/>
            </a:avLst>
          </a:prstGeom>
          <a:solidFill>
            <a:srgbClr val="002060">
              <a:alpha val="25000"/>
            </a:srgbClr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“Large event for both HS at beginning of the year…”</a:t>
            </a:r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0DB9B939-19F7-E018-6B5C-5B71DD8B0F1B}"/>
              </a:ext>
            </a:extLst>
          </p:cNvPr>
          <p:cNvSpPr/>
          <p:nvPr/>
        </p:nvSpPr>
        <p:spPr>
          <a:xfrm>
            <a:off x="7277807" y="1204360"/>
            <a:ext cx="1678417" cy="752714"/>
          </a:xfrm>
          <a:prstGeom prst="wedgeRoundRectCallout">
            <a:avLst>
              <a:gd name="adj1" fmla="val -34401"/>
              <a:gd name="adj2" fmla="val 139435"/>
              <a:gd name="adj3" fmla="val 16667"/>
            </a:avLst>
          </a:prstGeom>
          <a:solidFill>
            <a:srgbClr val="00206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“Small, community ES…”</a:t>
            </a:r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A8846AF5-9E2A-C2C0-CEB4-00E4D943B991}"/>
              </a:ext>
            </a:extLst>
          </p:cNvPr>
          <p:cNvSpPr/>
          <p:nvPr/>
        </p:nvSpPr>
        <p:spPr>
          <a:xfrm>
            <a:off x="8956224" y="3688478"/>
            <a:ext cx="1678417" cy="752714"/>
          </a:xfrm>
          <a:prstGeom prst="wedgeRoundRectCallout">
            <a:avLst>
              <a:gd name="adj1" fmla="val -126156"/>
              <a:gd name="adj2" fmla="val -116313"/>
              <a:gd name="adj3" fmla="val 16667"/>
            </a:avLst>
          </a:prstGeom>
          <a:solidFill>
            <a:srgbClr val="00206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“Standalone CTE Center…”</a:t>
            </a:r>
          </a:p>
        </p:txBody>
      </p:sp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158D8E4B-2CC1-E6D0-CE78-5C6B2C281C16}"/>
              </a:ext>
            </a:extLst>
          </p:cNvPr>
          <p:cNvSpPr/>
          <p:nvPr/>
        </p:nvSpPr>
        <p:spPr>
          <a:xfrm>
            <a:off x="6355699" y="5653638"/>
            <a:ext cx="1678417" cy="914727"/>
          </a:xfrm>
          <a:prstGeom prst="wedgeRoundRectCallout">
            <a:avLst>
              <a:gd name="adj1" fmla="val 7892"/>
              <a:gd name="adj2" fmla="val -138709"/>
              <a:gd name="adj3" fmla="val 16667"/>
            </a:avLst>
          </a:prstGeom>
          <a:solidFill>
            <a:srgbClr val="00206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“All-encompassing athletic center…”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EB36A5-5896-74BF-827C-4BE2DE70912D}"/>
              </a:ext>
            </a:extLst>
          </p:cNvPr>
          <p:cNvSpPr txBox="1"/>
          <p:nvPr/>
        </p:nvSpPr>
        <p:spPr>
          <a:xfrm>
            <a:off x="10013879" y="6419253"/>
            <a:ext cx="2178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SFPFG Feedback</a:t>
            </a:r>
          </a:p>
        </p:txBody>
      </p:sp>
    </p:spTree>
    <p:extLst>
      <p:ext uri="{BB962C8B-B14F-4D97-AF65-F5344CB8AC3E}">
        <p14:creationId xmlns:p14="http://schemas.microsoft.com/office/powerpoint/2010/main" val="364529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map, screenshot&#10;&#10;Description automatically generated">
            <a:extLst>
              <a:ext uri="{FF2B5EF4-FFF2-40B4-BE49-F238E27FC236}">
                <a16:creationId xmlns:a16="http://schemas.microsoft.com/office/drawing/2014/main" id="{D2CD1839-8055-24F8-2381-23C6CB3486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" name="Freeform 37">
            <a:extLst>
              <a:ext uri="{FF2B5EF4-FFF2-40B4-BE49-F238E27FC236}">
                <a16:creationId xmlns:a16="http://schemas.microsoft.com/office/drawing/2014/main" id="{2A41C018-51F9-D2DD-38AB-F36C0452BCC9}"/>
              </a:ext>
            </a:extLst>
          </p:cNvPr>
          <p:cNvSpPr/>
          <p:nvPr/>
        </p:nvSpPr>
        <p:spPr>
          <a:xfrm>
            <a:off x="2455817" y="0"/>
            <a:ext cx="5290457" cy="7027817"/>
          </a:xfrm>
          <a:custGeom>
            <a:avLst/>
            <a:gdLst>
              <a:gd name="connsiteX0" fmla="*/ 0 w 5290457"/>
              <a:gd name="connsiteY0" fmla="*/ 0 h 7027817"/>
              <a:gd name="connsiteX1" fmla="*/ 65314 w 5290457"/>
              <a:gd name="connsiteY1" fmla="*/ 26126 h 7027817"/>
              <a:gd name="connsiteX2" fmla="*/ 117566 w 5290457"/>
              <a:gd name="connsiteY2" fmla="*/ 39189 h 7027817"/>
              <a:gd name="connsiteX3" fmla="*/ 156754 w 5290457"/>
              <a:gd name="connsiteY3" fmla="*/ 52251 h 7027817"/>
              <a:gd name="connsiteX4" fmla="*/ 195943 w 5290457"/>
              <a:gd name="connsiteY4" fmla="*/ 78377 h 7027817"/>
              <a:gd name="connsiteX5" fmla="*/ 235132 w 5290457"/>
              <a:gd name="connsiteY5" fmla="*/ 156754 h 7027817"/>
              <a:gd name="connsiteX6" fmla="*/ 248194 w 5290457"/>
              <a:gd name="connsiteY6" fmla="*/ 313509 h 7027817"/>
              <a:gd name="connsiteX7" fmla="*/ 274320 w 5290457"/>
              <a:gd name="connsiteY7" fmla="*/ 391886 h 7027817"/>
              <a:gd name="connsiteX8" fmla="*/ 287383 w 5290457"/>
              <a:gd name="connsiteY8" fmla="*/ 431074 h 7027817"/>
              <a:gd name="connsiteX9" fmla="*/ 313509 w 5290457"/>
              <a:gd name="connsiteY9" fmla="*/ 470263 h 7027817"/>
              <a:gd name="connsiteX10" fmla="*/ 339634 w 5290457"/>
              <a:gd name="connsiteY10" fmla="*/ 548640 h 7027817"/>
              <a:gd name="connsiteX11" fmla="*/ 391886 w 5290457"/>
              <a:gd name="connsiteY11" fmla="*/ 640080 h 7027817"/>
              <a:gd name="connsiteX12" fmla="*/ 404949 w 5290457"/>
              <a:gd name="connsiteY12" fmla="*/ 679269 h 7027817"/>
              <a:gd name="connsiteX13" fmla="*/ 431074 w 5290457"/>
              <a:gd name="connsiteY13" fmla="*/ 718457 h 7027817"/>
              <a:gd name="connsiteX14" fmla="*/ 444137 w 5290457"/>
              <a:gd name="connsiteY14" fmla="*/ 757646 h 7027817"/>
              <a:gd name="connsiteX15" fmla="*/ 483326 w 5290457"/>
              <a:gd name="connsiteY15" fmla="*/ 783771 h 7027817"/>
              <a:gd name="connsiteX16" fmla="*/ 535577 w 5290457"/>
              <a:gd name="connsiteY16" fmla="*/ 862149 h 7027817"/>
              <a:gd name="connsiteX17" fmla="*/ 574766 w 5290457"/>
              <a:gd name="connsiteY17" fmla="*/ 888274 h 7027817"/>
              <a:gd name="connsiteX18" fmla="*/ 653143 w 5290457"/>
              <a:gd name="connsiteY18" fmla="*/ 953589 h 7027817"/>
              <a:gd name="connsiteX19" fmla="*/ 679269 w 5290457"/>
              <a:gd name="connsiteY19" fmla="*/ 992777 h 7027817"/>
              <a:gd name="connsiteX20" fmla="*/ 796834 w 5290457"/>
              <a:gd name="connsiteY20" fmla="*/ 1097280 h 7027817"/>
              <a:gd name="connsiteX21" fmla="*/ 849086 w 5290457"/>
              <a:gd name="connsiteY21" fmla="*/ 1175657 h 7027817"/>
              <a:gd name="connsiteX22" fmla="*/ 927463 w 5290457"/>
              <a:gd name="connsiteY22" fmla="*/ 1214846 h 7027817"/>
              <a:gd name="connsiteX23" fmla="*/ 1018903 w 5290457"/>
              <a:gd name="connsiteY23" fmla="*/ 1240971 h 7027817"/>
              <a:gd name="connsiteX24" fmla="*/ 1097280 w 5290457"/>
              <a:gd name="connsiteY24" fmla="*/ 1267097 h 7027817"/>
              <a:gd name="connsiteX25" fmla="*/ 1136469 w 5290457"/>
              <a:gd name="connsiteY25" fmla="*/ 1280160 h 7027817"/>
              <a:gd name="connsiteX26" fmla="*/ 1214846 w 5290457"/>
              <a:gd name="connsiteY26" fmla="*/ 1345474 h 7027817"/>
              <a:gd name="connsiteX27" fmla="*/ 1293223 w 5290457"/>
              <a:gd name="connsiteY27" fmla="*/ 1410789 h 7027817"/>
              <a:gd name="connsiteX28" fmla="*/ 1371600 w 5290457"/>
              <a:gd name="connsiteY28" fmla="*/ 1436914 h 7027817"/>
              <a:gd name="connsiteX29" fmla="*/ 1410789 w 5290457"/>
              <a:gd name="connsiteY29" fmla="*/ 1449977 h 7027817"/>
              <a:gd name="connsiteX30" fmla="*/ 1463040 w 5290457"/>
              <a:gd name="connsiteY30" fmla="*/ 1489166 h 7027817"/>
              <a:gd name="connsiteX31" fmla="*/ 1580606 w 5290457"/>
              <a:gd name="connsiteY31" fmla="*/ 1619794 h 7027817"/>
              <a:gd name="connsiteX32" fmla="*/ 1606732 w 5290457"/>
              <a:gd name="connsiteY32" fmla="*/ 1658983 h 7027817"/>
              <a:gd name="connsiteX33" fmla="*/ 1632857 w 5290457"/>
              <a:gd name="connsiteY33" fmla="*/ 1711234 h 7027817"/>
              <a:gd name="connsiteX34" fmla="*/ 1658983 w 5290457"/>
              <a:gd name="connsiteY34" fmla="*/ 1750423 h 7027817"/>
              <a:gd name="connsiteX35" fmla="*/ 1698172 w 5290457"/>
              <a:gd name="connsiteY35" fmla="*/ 1828800 h 7027817"/>
              <a:gd name="connsiteX36" fmla="*/ 1724297 w 5290457"/>
              <a:gd name="connsiteY36" fmla="*/ 1907177 h 7027817"/>
              <a:gd name="connsiteX37" fmla="*/ 1737360 w 5290457"/>
              <a:gd name="connsiteY37" fmla="*/ 1946366 h 7027817"/>
              <a:gd name="connsiteX38" fmla="*/ 1802674 w 5290457"/>
              <a:gd name="connsiteY38" fmla="*/ 2024743 h 7027817"/>
              <a:gd name="connsiteX39" fmla="*/ 1854926 w 5290457"/>
              <a:gd name="connsiteY39" fmla="*/ 2103120 h 7027817"/>
              <a:gd name="connsiteX40" fmla="*/ 1907177 w 5290457"/>
              <a:gd name="connsiteY40" fmla="*/ 2181497 h 7027817"/>
              <a:gd name="connsiteX41" fmla="*/ 1933303 w 5290457"/>
              <a:gd name="connsiteY41" fmla="*/ 2220686 h 7027817"/>
              <a:gd name="connsiteX42" fmla="*/ 1972492 w 5290457"/>
              <a:gd name="connsiteY42" fmla="*/ 2299063 h 7027817"/>
              <a:gd name="connsiteX43" fmla="*/ 2037806 w 5290457"/>
              <a:gd name="connsiteY43" fmla="*/ 2416629 h 7027817"/>
              <a:gd name="connsiteX44" fmla="*/ 2090057 w 5290457"/>
              <a:gd name="connsiteY44" fmla="*/ 2495006 h 7027817"/>
              <a:gd name="connsiteX45" fmla="*/ 2116183 w 5290457"/>
              <a:gd name="connsiteY45" fmla="*/ 2534194 h 7027817"/>
              <a:gd name="connsiteX46" fmla="*/ 2181497 w 5290457"/>
              <a:gd name="connsiteY46" fmla="*/ 2638697 h 7027817"/>
              <a:gd name="connsiteX47" fmla="*/ 2220686 w 5290457"/>
              <a:gd name="connsiteY47" fmla="*/ 2664823 h 7027817"/>
              <a:gd name="connsiteX48" fmla="*/ 2259874 w 5290457"/>
              <a:gd name="connsiteY48" fmla="*/ 2808514 h 7027817"/>
              <a:gd name="connsiteX49" fmla="*/ 2299063 w 5290457"/>
              <a:gd name="connsiteY49" fmla="*/ 2821577 h 7027817"/>
              <a:gd name="connsiteX50" fmla="*/ 2364377 w 5290457"/>
              <a:gd name="connsiteY50" fmla="*/ 2939143 h 7027817"/>
              <a:gd name="connsiteX51" fmla="*/ 2390503 w 5290457"/>
              <a:gd name="connsiteY51" fmla="*/ 2978331 h 7027817"/>
              <a:gd name="connsiteX52" fmla="*/ 2495006 w 5290457"/>
              <a:gd name="connsiteY52" fmla="*/ 3095897 h 7027817"/>
              <a:gd name="connsiteX53" fmla="*/ 2547257 w 5290457"/>
              <a:gd name="connsiteY53" fmla="*/ 3187337 h 7027817"/>
              <a:gd name="connsiteX54" fmla="*/ 2573383 w 5290457"/>
              <a:gd name="connsiteY54" fmla="*/ 3239589 h 7027817"/>
              <a:gd name="connsiteX55" fmla="*/ 2625634 w 5290457"/>
              <a:gd name="connsiteY55" fmla="*/ 3317966 h 7027817"/>
              <a:gd name="connsiteX56" fmla="*/ 2651760 w 5290457"/>
              <a:gd name="connsiteY56" fmla="*/ 3357154 h 7027817"/>
              <a:gd name="connsiteX57" fmla="*/ 2690949 w 5290457"/>
              <a:gd name="connsiteY57" fmla="*/ 3396343 h 7027817"/>
              <a:gd name="connsiteX58" fmla="*/ 2756263 w 5290457"/>
              <a:gd name="connsiteY58" fmla="*/ 3500846 h 7027817"/>
              <a:gd name="connsiteX59" fmla="*/ 2808514 w 5290457"/>
              <a:gd name="connsiteY59" fmla="*/ 3579223 h 7027817"/>
              <a:gd name="connsiteX60" fmla="*/ 2847703 w 5290457"/>
              <a:gd name="connsiteY60" fmla="*/ 3618411 h 7027817"/>
              <a:gd name="connsiteX61" fmla="*/ 2899954 w 5290457"/>
              <a:gd name="connsiteY61" fmla="*/ 3696789 h 7027817"/>
              <a:gd name="connsiteX62" fmla="*/ 2939143 w 5290457"/>
              <a:gd name="connsiteY62" fmla="*/ 3735977 h 7027817"/>
              <a:gd name="connsiteX63" fmla="*/ 2991394 w 5290457"/>
              <a:gd name="connsiteY63" fmla="*/ 3814354 h 7027817"/>
              <a:gd name="connsiteX64" fmla="*/ 3069772 w 5290457"/>
              <a:gd name="connsiteY64" fmla="*/ 3931920 h 7027817"/>
              <a:gd name="connsiteX65" fmla="*/ 3122023 w 5290457"/>
              <a:gd name="connsiteY65" fmla="*/ 4010297 h 7027817"/>
              <a:gd name="connsiteX66" fmla="*/ 3161212 w 5290457"/>
              <a:gd name="connsiteY66" fmla="*/ 4036423 h 7027817"/>
              <a:gd name="connsiteX67" fmla="*/ 3239589 w 5290457"/>
              <a:gd name="connsiteY67" fmla="*/ 4114800 h 7027817"/>
              <a:gd name="connsiteX68" fmla="*/ 3317966 w 5290457"/>
              <a:gd name="connsiteY68" fmla="*/ 4180114 h 7027817"/>
              <a:gd name="connsiteX69" fmla="*/ 3357154 w 5290457"/>
              <a:gd name="connsiteY69" fmla="*/ 4206240 h 7027817"/>
              <a:gd name="connsiteX70" fmla="*/ 3383280 w 5290457"/>
              <a:gd name="connsiteY70" fmla="*/ 4245429 h 7027817"/>
              <a:gd name="connsiteX71" fmla="*/ 3409406 w 5290457"/>
              <a:gd name="connsiteY71" fmla="*/ 4349931 h 7027817"/>
              <a:gd name="connsiteX72" fmla="*/ 3435532 w 5290457"/>
              <a:gd name="connsiteY72" fmla="*/ 4428309 h 7027817"/>
              <a:gd name="connsiteX73" fmla="*/ 3461657 w 5290457"/>
              <a:gd name="connsiteY73" fmla="*/ 4506686 h 7027817"/>
              <a:gd name="connsiteX74" fmla="*/ 3526972 w 5290457"/>
              <a:gd name="connsiteY74" fmla="*/ 4598126 h 7027817"/>
              <a:gd name="connsiteX75" fmla="*/ 3553097 w 5290457"/>
              <a:gd name="connsiteY75" fmla="*/ 4689566 h 7027817"/>
              <a:gd name="connsiteX76" fmla="*/ 3579223 w 5290457"/>
              <a:gd name="connsiteY76" fmla="*/ 4728754 h 7027817"/>
              <a:gd name="connsiteX77" fmla="*/ 3605349 w 5290457"/>
              <a:gd name="connsiteY77" fmla="*/ 4807131 h 7027817"/>
              <a:gd name="connsiteX78" fmla="*/ 3618412 w 5290457"/>
              <a:gd name="connsiteY78" fmla="*/ 4885509 h 7027817"/>
              <a:gd name="connsiteX79" fmla="*/ 3749040 w 5290457"/>
              <a:gd name="connsiteY79" fmla="*/ 5016137 h 7027817"/>
              <a:gd name="connsiteX80" fmla="*/ 3788229 w 5290457"/>
              <a:gd name="connsiteY80" fmla="*/ 5042263 h 7027817"/>
              <a:gd name="connsiteX81" fmla="*/ 3866606 w 5290457"/>
              <a:gd name="connsiteY81" fmla="*/ 5107577 h 7027817"/>
              <a:gd name="connsiteX82" fmla="*/ 3905794 w 5290457"/>
              <a:gd name="connsiteY82" fmla="*/ 5133703 h 7027817"/>
              <a:gd name="connsiteX83" fmla="*/ 3944983 w 5290457"/>
              <a:gd name="connsiteY83" fmla="*/ 5172891 h 7027817"/>
              <a:gd name="connsiteX84" fmla="*/ 4023360 w 5290457"/>
              <a:gd name="connsiteY84" fmla="*/ 5225143 h 7027817"/>
              <a:gd name="connsiteX85" fmla="*/ 4140926 w 5290457"/>
              <a:gd name="connsiteY85" fmla="*/ 5316583 h 7027817"/>
              <a:gd name="connsiteX86" fmla="*/ 4206240 w 5290457"/>
              <a:gd name="connsiteY86" fmla="*/ 5381897 h 7027817"/>
              <a:gd name="connsiteX87" fmla="*/ 4297680 w 5290457"/>
              <a:gd name="connsiteY87" fmla="*/ 5473337 h 7027817"/>
              <a:gd name="connsiteX88" fmla="*/ 4402183 w 5290457"/>
              <a:gd name="connsiteY88" fmla="*/ 5603966 h 7027817"/>
              <a:gd name="connsiteX89" fmla="*/ 4441372 w 5290457"/>
              <a:gd name="connsiteY89" fmla="*/ 5669280 h 7027817"/>
              <a:gd name="connsiteX90" fmla="*/ 4493623 w 5290457"/>
              <a:gd name="connsiteY90" fmla="*/ 5721531 h 7027817"/>
              <a:gd name="connsiteX91" fmla="*/ 4519749 w 5290457"/>
              <a:gd name="connsiteY91" fmla="*/ 5773783 h 7027817"/>
              <a:gd name="connsiteX92" fmla="*/ 4611189 w 5290457"/>
              <a:gd name="connsiteY92" fmla="*/ 5878286 h 7027817"/>
              <a:gd name="connsiteX93" fmla="*/ 4702629 w 5290457"/>
              <a:gd name="connsiteY93" fmla="*/ 5982789 h 7027817"/>
              <a:gd name="connsiteX94" fmla="*/ 4728754 w 5290457"/>
              <a:gd name="connsiteY94" fmla="*/ 6021977 h 7027817"/>
              <a:gd name="connsiteX95" fmla="*/ 4767943 w 5290457"/>
              <a:gd name="connsiteY95" fmla="*/ 6061166 h 7027817"/>
              <a:gd name="connsiteX96" fmla="*/ 4781006 w 5290457"/>
              <a:gd name="connsiteY96" fmla="*/ 6100354 h 7027817"/>
              <a:gd name="connsiteX97" fmla="*/ 4820194 w 5290457"/>
              <a:gd name="connsiteY97" fmla="*/ 6270171 h 7027817"/>
              <a:gd name="connsiteX98" fmla="*/ 4898572 w 5290457"/>
              <a:gd name="connsiteY98" fmla="*/ 6322423 h 7027817"/>
              <a:gd name="connsiteX99" fmla="*/ 4976949 w 5290457"/>
              <a:gd name="connsiteY99" fmla="*/ 6374674 h 7027817"/>
              <a:gd name="connsiteX100" fmla="*/ 5016137 w 5290457"/>
              <a:gd name="connsiteY100" fmla="*/ 6400800 h 7027817"/>
              <a:gd name="connsiteX101" fmla="*/ 5042263 w 5290457"/>
              <a:gd name="connsiteY101" fmla="*/ 6439989 h 7027817"/>
              <a:gd name="connsiteX102" fmla="*/ 5081452 w 5290457"/>
              <a:gd name="connsiteY102" fmla="*/ 6479177 h 7027817"/>
              <a:gd name="connsiteX103" fmla="*/ 5094514 w 5290457"/>
              <a:gd name="connsiteY103" fmla="*/ 6518366 h 7027817"/>
              <a:gd name="connsiteX104" fmla="*/ 5120640 w 5290457"/>
              <a:gd name="connsiteY104" fmla="*/ 6557554 h 7027817"/>
              <a:gd name="connsiteX105" fmla="*/ 5133703 w 5290457"/>
              <a:gd name="connsiteY105" fmla="*/ 6596743 h 7027817"/>
              <a:gd name="connsiteX106" fmla="*/ 5159829 w 5290457"/>
              <a:gd name="connsiteY106" fmla="*/ 6648994 h 7027817"/>
              <a:gd name="connsiteX107" fmla="*/ 5172892 w 5290457"/>
              <a:gd name="connsiteY107" fmla="*/ 6701246 h 7027817"/>
              <a:gd name="connsiteX108" fmla="*/ 5199017 w 5290457"/>
              <a:gd name="connsiteY108" fmla="*/ 6779623 h 7027817"/>
              <a:gd name="connsiteX109" fmla="*/ 5251269 w 5290457"/>
              <a:gd name="connsiteY109" fmla="*/ 6962503 h 7027817"/>
              <a:gd name="connsiteX110" fmla="*/ 5264332 w 5290457"/>
              <a:gd name="connsiteY110" fmla="*/ 7001691 h 7027817"/>
              <a:gd name="connsiteX111" fmla="*/ 5290457 w 5290457"/>
              <a:gd name="connsiteY111" fmla="*/ 7027817 h 7027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5290457" h="7027817">
                <a:moveTo>
                  <a:pt x="0" y="0"/>
                </a:moveTo>
                <a:cubicBezTo>
                  <a:pt x="21771" y="8709"/>
                  <a:pt x="43069" y="18711"/>
                  <a:pt x="65314" y="26126"/>
                </a:cubicBezTo>
                <a:cubicBezTo>
                  <a:pt x="82346" y="31803"/>
                  <a:pt x="100303" y="34257"/>
                  <a:pt x="117566" y="39189"/>
                </a:cubicBezTo>
                <a:cubicBezTo>
                  <a:pt x="130805" y="42972"/>
                  <a:pt x="143691" y="47897"/>
                  <a:pt x="156754" y="52251"/>
                </a:cubicBezTo>
                <a:cubicBezTo>
                  <a:pt x="169817" y="60960"/>
                  <a:pt x="184842" y="67276"/>
                  <a:pt x="195943" y="78377"/>
                </a:cubicBezTo>
                <a:cubicBezTo>
                  <a:pt x="221266" y="103700"/>
                  <a:pt x="224508" y="124881"/>
                  <a:pt x="235132" y="156754"/>
                </a:cubicBezTo>
                <a:cubicBezTo>
                  <a:pt x="239486" y="209006"/>
                  <a:pt x="239574" y="261790"/>
                  <a:pt x="248194" y="313509"/>
                </a:cubicBezTo>
                <a:cubicBezTo>
                  <a:pt x="252721" y="340673"/>
                  <a:pt x="265611" y="365760"/>
                  <a:pt x="274320" y="391886"/>
                </a:cubicBezTo>
                <a:cubicBezTo>
                  <a:pt x="278674" y="404949"/>
                  <a:pt x="279745" y="419617"/>
                  <a:pt x="287383" y="431074"/>
                </a:cubicBezTo>
                <a:cubicBezTo>
                  <a:pt x="296092" y="444137"/>
                  <a:pt x="307133" y="455916"/>
                  <a:pt x="313509" y="470263"/>
                </a:cubicBezTo>
                <a:cubicBezTo>
                  <a:pt x="324693" y="495428"/>
                  <a:pt x="324358" y="525726"/>
                  <a:pt x="339634" y="548640"/>
                </a:cubicBezTo>
                <a:cubicBezTo>
                  <a:pt x="365871" y="587996"/>
                  <a:pt x="371999" y="593676"/>
                  <a:pt x="391886" y="640080"/>
                </a:cubicBezTo>
                <a:cubicBezTo>
                  <a:pt x="397310" y="652736"/>
                  <a:pt x="398791" y="666953"/>
                  <a:pt x="404949" y="679269"/>
                </a:cubicBezTo>
                <a:cubicBezTo>
                  <a:pt x="411970" y="693311"/>
                  <a:pt x="424053" y="704415"/>
                  <a:pt x="431074" y="718457"/>
                </a:cubicBezTo>
                <a:cubicBezTo>
                  <a:pt x="437232" y="730773"/>
                  <a:pt x="435535" y="746894"/>
                  <a:pt x="444137" y="757646"/>
                </a:cubicBezTo>
                <a:cubicBezTo>
                  <a:pt x="453945" y="769905"/>
                  <a:pt x="470263" y="775063"/>
                  <a:pt x="483326" y="783771"/>
                </a:cubicBezTo>
                <a:cubicBezTo>
                  <a:pt x="500743" y="809897"/>
                  <a:pt x="509451" y="844732"/>
                  <a:pt x="535577" y="862149"/>
                </a:cubicBezTo>
                <a:cubicBezTo>
                  <a:pt x="548640" y="870857"/>
                  <a:pt x="562705" y="878223"/>
                  <a:pt x="574766" y="888274"/>
                </a:cubicBezTo>
                <a:cubicBezTo>
                  <a:pt x="675354" y="972097"/>
                  <a:pt x="555837" y="888718"/>
                  <a:pt x="653143" y="953589"/>
                </a:cubicBezTo>
                <a:cubicBezTo>
                  <a:pt x="661852" y="966652"/>
                  <a:pt x="668839" y="981043"/>
                  <a:pt x="679269" y="992777"/>
                </a:cubicBezTo>
                <a:cubicBezTo>
                  <a:pt x="744344" y="1065986"/>
                  <a:pt x="737273" y="1057572"/>
                  <a:pt x="796834" y="1097280"/>
                </a:cubicBezTo>
                <a:cubicBezTo>
                  <a:pt x="814251" y="1123406"/>
                  <a:pt x="819298" y="1165727"/>
                  <a:pt x="849086" y="1175657"/>
                </a:cubicBezTo>
                <a:cubicBezTo>
                  <a:pt x="947589" y="1208492"/>
                  <a:pt x="826169" y="1164199"/>
                  <a:pt x="927463" y="1214846"/>
                </a:cubicBezTo>
                <a:cubicBezTo>
                  <a:pt x="949417" y="1225823"/>
                  <a:pt x="997971" y="1234691"/>
                  <a:pt x="1018903" y="1240971"/>
                </a:cubicBezTo>
                <a:cubicBezTo>
                  <a:pt x="1045281" y="1248884"/>
                  <a:pt x="1071154" y="1258388"/>
                  <a:pt x="1097280" y="1267097"/>
                </a:cubicBezTo>
                <a:lnTo>
                  <a:pt x="1136469" y="1280160"/>
                </a:lnTo>
                <a:cubicBezTo>
                  <a:pt x="1250957" y="1394651"/>
                  <a:pt x="1105727" y="1254542"/>
                  <a:pt x="1214846" y="1345474"/>
                </a:cubicBezTo>
                <a:cubicBezTo>
                  <a:pt x="1250005" y="1374773"/>
                  <a:pt x="1251521" y="1392255"/>
                  <a:pt x="1293223" y="1410789"/>
                </a:cubicBezTo>
                <a:cubicBezTo>
                  <a:pt x="1318388" y="1421973"/>
                  <a:pt x="1345474" y="1428206"/>
                  <a:pt x="1371600" y="1436914"/>
                </a:cubicBezTo>
                <a:lnTo>
                  <a:pt x="1410789" y="1449977"/>
                </a:lnTo>
                <a:cubicBezTo>
                  <a:pt x="1428206" y="1463040"/>
                  <a:pt x="1446857" y="1474602"/>
                  <a:pt x="1463040" y="1489166"/>
                </a:cubicBezTo>
                <a:cubicBezTo>
                  <a:pt x="1524171" y="1544185"/>
                  <a:pt x="1538482" y="1560821"/>
                  <a:pt x="1580606" y="1619794"/>
                </a:cubicBezTo>
                <a:cubicBezTo>
                  <a:pt x="1589731" y="1632569"/>
                  <a:pt x="1598943" y="1645352"/>
                  <a:pt x="1606732" y="1658983"/>
                </a:cubicBezTo>
                <a:cubicBezTo>
                  <a:pt x="1616393" y="1675890"/>
                  <a:pt x="1623196" y="1694327"/>
                  <a:pt x="1632857" y="1711234"/>
                </a:cubicBezTo>
                <a:cubicBezTo>
                  <a:pt x="1640646" y="1724865"/>
                  <a:pt x="1651962" y="1736381"/>
                  <a:pt x="1658983" y="1750423"/>
                </a:cubicBezTo>
                <a:cubicBezTo>
                  <a:pt x="1713066" y="1858589"/>
                  <a:pt x="1623297" y="1716488"/>
                  <a:pt x="1698172" y="1828800"/>
                </a:cubicBezTo>
                <a:lnTo>
                  <a:pt x="1724297" y="1907177"/>
                </a:lnTo>
                <a:cubicBezTo>
                  <a:pt x="1728651" y="1920240"/>
                  <a:pt x="1729722" y="1934909"/>
                  <a:pt x="1737360" y="1946366"/>
                </a:cubicBezTo>
                <a:cubicBezTo>
                  <a:pt x="1830723" y="2086407"/>
                  <a:pt x="1685325" y="1873865"/>
                  <a:pt x="1802674" y="2024743"/>
                </a:cubicBezTo>
                <a:cubicBezTo>
                  <a:pt x="1821951" y="2049528"/>
                  <a:pt x="1837509" y="2076994"/>
                  <a:pt x="1854926" y="2103120"/>
                </a:cubicBezTo>
                <a:lnTo>
                  <a:pt x="1907177" y="2181497"/>
                </a:lnTo>
                <a:cubicBezTo>
                  <a:pt x="1915886" y="2194560"/>
                  <a:pt x="1928338" y="2205792"/>
                  <a:pt x="1933303" y="2220686"/>
                </a:cubicBezTo>
                <a:cubicBezTo>
                  <a:pt x="1951331" y="2274768"/>
                  <a:pt x="1938728" y="2248417"/>
                  <a:pt x="1972492" y="2299063"/>
                </a:cubicBezTo>
                <a:cubicBezTo>
                  <a:pt x="1995483" y="2368039"/>
                  <a:pt x="1977917" y="2326796"/>
                  <a:pt x="2037806" y="2416629"/>
                </a:cubicBezTo>
                <a:lnTo>
                  <a:pt x="2090057" y="2495006"/>
                </a:lnTo>
                <a:cubicBezTo>
                  <a:pt x="2098765" y="2508069"/>
                  <a:pt x="2109162" y="2520152"/>
                  <a:pt x="2116183" y="2534194"/>
                </a:cubicBezTo>
                <a:cubicBezTo>
                  <a:pt x="2136878" y="2575583"/>
                  <a:pt x="2147583" y="2604783"/>
                  <a:pt x="2181497" y="2638697"/>
                </a:cubicBezTo>
                <a:cubicBezTo>
                  <a:pt x="2192598" y="2649798"/>
                  <a:pt x="2207623" y="2656114"/>
                  <a:pt x="2220686" y="2664823"/>
                </a:cubicBezTo>
                <a:cubicBezTo>
                  <a:pt x="2223879" y="2680787"/>
                  <a:pt x="2245669" y="2803779"/>
                  <a:pt x="2259874" y="2808514"/>
                </a:cubicBezTo>
                <a:lnTo>
                  <a:pt x="2299063" y="2821577"/>
                </a:lnTo>
                <a:cubicBezTo>
                  <a:pt x="2322055" y="2890553"/>
                  <a:pt x="2304489" y="2849311"/>
                  <a:pt x="2364377" y="2939143"/>
                </a:cubicBezTo>
                <a:cubicBezTo>
                  <a:pt x="2373086" y="2952206"/>
                  <a:pt x="2379402" y="2967230"/>
                  <a:pt x="2390503" y="2978331"/>
                </a:cubicBezTo>
                <a:cubicBezTo>
                  <a:pt x="2479981" y="3067810"/>
                  <a:pt x="2448385" y="3025967"/>
                  <a:pt x="2495006" y="3095897"/>
                </a:cubicBezTo>
                <a:cubicBezTo>
                  <a:pt x="2520670" y="3172889"/>
                  <a:pt x="2490769" y="3096956"/>
                  <a:pt x="2547257" y="3187337"/>
                </a:cubicBezTo>
                <a:cubicBezTo>
                  <a:pt x="2557578" y="3203850"/>
                  <a:pt x="2563364" y="3222891"/>
                  <a:pt x="2573383" y="3239589"/>
                </a:cubicBezTo>
                <a:cubicBezTo>
                  <a:pt x="2589538" y="3266514"/>
                  <a:pt x="2608217" y="3291840"/>
                  <a:pt x="2625634" y="3317966"/>
                </a:cubicBezTo>
                <a:cubicBezTo>
                  <a:pt x="2634343" y="3331029"/>
                  <a:pt x="2640659" y="3346053"/>
                  <a:pt x="2651760" y="3357154"/>
                </a:cubicBezTo>
                <a:lnTo>
                  <a:pt x="2690949" y="3396343"/>
                </a:lnTo>
                <a:cubicBezTo>
                  <a:pt x="2734394" y="3483234"/>
                  <a:pt x="2696912" y="3416058"/>
                  <a:pt x="2756263" y="3500846"/>
                </a:cubicBezTo>
                <a:cubicBezTo>
                  <a:pt x="2774269" y="3526569"/>
                  <a:pt x="2786311" y="3557021"/>
                  <a:pt x="2808514" y="3579223"/>
                </a:cubicBezTo>
                <a:cubicBezTo>
                  <a:pt x="2821577" y="3592286"/>
                  <a:pt x="2836361" y="3603829"/>
                  <a:pt x="2847703" y="3618411"/>
                </a:cubicBezTo>
                <a:cubicBezTo>
                  <a:pt x="2866980" y="3643196"/>
                  <a:pt x="2877751" y="3674587"/>
                  <a:pt x="2899954" y="3696789"/>
                </a:cubicBezTo>
                <a:cubicBezTo>
                  <a:pt x="2913017" y="3709852"/>
                  <a:pt x="2927801" y="3721395"/>
                  <a:pt x="2939143" y="3735977"/>
                </a:cubicBezTo>
                <a:cubicBezTo>
                  <a:pt x="2958420" y="3760762"/>
                  <a:pt x="2973977" y="3788228"/>
                  <a:pt x="2991394" y="3814354"/>
                </a:cubicBezTo>
                <a:lnTo>
                  <a:pt x="3069772" y="3931920"/>
                </a:lnTo>
                <a:cubicBezTo>
                  <a:pt x="3069774" y="3931924"/>
                  <a:pt x="3122019" y="4010294"/>
                  <a:pt x="3122023" y="4010297"/>
                </a:cubicBezTo>
                <a:cubicBezTo>
                  <a:pt x="3135086" y="4019006"/>
                  <a:pt x="3149478" y="4025993"/>
                  <a:pt x="3161212" y="4036423"/>
                </a:cubicBezTo>
                <a:cubicBezTo>
                  <a:pt x="3188827" y="4060969"/>
                  <a:pt x="3208847" y="4094305"/>
                  <a:pt x="3239589" y="4114800"/>
                </a:cubicBezTo>
                <a:cubicBezTo>
                  <a:pt x="3336885" y="4179666"/>
                  <a:pt x="3217387" y="4096298"/>
                  <a:pt x="3317966" y="4180114"/>
                </a:cubicBezTo>
                <a:cubicBezTo>
                  <a:pt x="3330027" y="4190165"/>
                  <a:pt x="3344091" y="4197531"/>
                  <a:pt x="3357154" y="4206240"/>
                </a:cubicBezTo>
                <a:cubicBezTo>
                  <a:pt x="3365863" y="4219303"/>
                  <a:pt x="3376259" y="4231387"/>
                  <a:pt x="3383280" y="4245429"/>
                </a:cubicBezTo>
                <a:cubicBezTo>
                  <a:pt x="3399135" y="4277138"/>
                  <a:pt x="3400462" y="4317138"/>
                  <a:pt x="3409406" y="4349931"/>
                </a:cubicBezTo>
                <a:cubicBezTo>
                  <a:pt x="3416652" y="4376500"/>
                  <a:pt x="3426823" y="4402183"/>
                  <a:pt x="3435532" y="4428309"/>
                </a:cubicBezTo>
                <a:lnTo>
                  <a:pt x="3461657" y="4506686"/>
                </a:lnTo>
                <a:cubicBezTo>
                  <a:pt x="3510266" y="4571497"/>
                  <a:pt x="3488769" y="4540822"/>
                  <a:pt x="3526972" y="4598126"/>
                </a:cubicBezTo>
                <a:cubicBezTo>
                  <a:pt x="3531158" y="4614870"/>
                  <a:pt x="3543726" y="4670824"/>
                  <a:pt x="3553097" y="4689566"/>
                </a:cubicBezTo>
                <a:cubicBezTo>
                  <a:pt x="3560118" y="4703608"/>
                  <a:pt x="3570514" y="4715691"/>
                  <a:pt x="3579223" y="4728754"/>
                </a:cubicBezTo>
                <a:cubicBezTo>
                  <a:pt x="3587932" y="4754880"/>
                  <a:pt x="3600822" y="4779967"/>
                  <a:pt x="3605349" y="4807131"/>
                </a:cubicBezTo>
                <a:cubicBezTo>
                  <a:pt x="3609703" y="4833257"/>
                  <a:pt x="3608225" y="4861060"/>
                  <a:pt x="3618412" y="4885509"/>
                </a:cubicBezTo>
                <a:cubicBezTo>
                  <a:pt x="3651906" y="4965896"/>
                  <a:pt x="3680711" y="4970585"/>
                  <a:pt x="3749040" y="5016137"/>
                </a:cubicBezTo>
                <a:lnTo>
                  <a:pt x="3788229" y="5042263"/>
                </a:lnTo>
                <a:cubicBezTo>
                  <a:pt x="3885520" y="5107125"/>
                  <a:pt x="3766032" y="5023766"/>
                  <a:pt x="3866606" y="5107577"/>
                </a:cubicBezTo>
                <a:cubicBezTo>
                  <a:pt x="3878667" y="5117628"/>
                  <a:pt x="3893733" y="5123652"/>
                  <a:pt x="3905794" y="5133703"/>
                </a:cubicBezTo>
                <a:cubicBezTo>
                  <a:pt x="3919986" y="5145530"/>
                  <a:pt x="3930401" y="5161549"/>
                  <a:pt x="3944983" y="5172891"/>
                </a:cubicBezTo>
                <a:cubicBezTo>
                  <a:pt x="3969768" y="5192168"/>
                  <a:pt x="4001157" y="5202940"/>
                  <a:pt x="4023360" y="5225143"/>
                </a:cubicBezTo>
                <a:cubicBezTo>
                  <a:pt x="4111474" y="5313257"/>
                  <a:pt x="4066686" y="5291836"/>
                  <a:pt x="4140926" y="5316583"/>
                </a:cubicBezTo>
                <a:cubicBezTo>
                  <a:pt x="4223656" y="5371738"/>
                  <a:pt x="4140926" y="5309326"/>
                  <a:pt x="4206240" y="5381897"/>
                </a:cubicBezTo>
                <a:cubicBezTo>
                  <a:pt x="4235076" y="5413937"/>
                  <a:pt x="4270752" y="5439677"/>
                  <a:pt x="4297680" y="5473337"/>
                </a:cubicBezTo>
                <a:cubicBezTo>
                  <a:pt x="4332514" y="5516880"/>
                  <a:pt x="4373493" y="5556150"/>
                  <a:pt x="4402183" y="5603966"/>
                </a:cubicBezTo>
                <a:cubicBezTo>
                  <a:pt x="4415246" y="5625737"/>
                  <a:pt x="4425784" y="5649239"/>
                  <a:pt x="4441372" y="5669280"/>
                </a:cubicBezTo>
                <a:cubicBezTo>
                  <a:pt x="4456494" y="5688723"/>
                  <a:pt x="4478844" y="5701826"/>
                  <a:pt x="4493623" y="5721531"/>
                </a:cubicBezTo>
                <a:cubicBezTo>
                  <a:pt x="4505307" y="5737110"/>
                  <a:pt x="4509730" y="5757085"/>
                  <a:pt x="4519749" y="5773783"/>
                </a:cubicBezTo>
                <a:cubicBezTo>
                  <a:pt x="4570549" y="5858450"/>
                  <a:pt x="4550954" y="5838130"/>
                  <a:pt x="4611189" y="5878286"/>
                </a:cubicBezTo>
                <a:cubicBezTo>
                  <a:pt x="4672149" y="5969726"/>
                  <a:pt x="4637314" y="5939246"/>
                  <a:pt x="4702629" y="5982789"/>
                </a:cubicBezTo>
                <a:cubicBezTo>
                  <a:pt x="4711337" y="5995852"/>
                  <a:pt x="4718704" y="6009916"/>
                  <a:pt x="4728754" y="6021977"/>
                </a:cubicBezTo>
                <a:cubicBezTo>
                  <a:pt x="4740581" y="6036169"/>
                  <a:pt x="4757695" y="6045795"/>
                  <a:pt x="4767943" y="6061166"/>
                </a:cubicBezTo>
                <a:cubicBezTo>
                  <a:pt x="4775581" y="6072623"/>
                  <a:pt x="4776652" y="6087291"/>
                  <a:pt x="4781006" y="6100354"/>
                </a:cubicBezTo>
                <a:cubicBezTo>
                  <a:pt x="4783191" y="6115651"/>
                  <a:pt x="4797545" y="6255072"/>
                  <a:pt x="4820194" y="6270171"/>
                </a:cubicBezTo>
                <a:lnTo>
                  <a:pt x="4898572" y="6322423"/>
                </a:lnTo>
                <a:lnTo>
                  <a:pt x="4976949" y="6374674"/>
                </a:lnTo>
                <a:lnTo>
                  <a:pt x="5016137" y="6400800"/>
                </a:lnTo>
                <a:cubicBezTo>
                  <a:pt x="5024846" y="6413863"/>
                  <a:pt x="5032212" y="6427928"/>
                  <a:pt x="5042263" y="6439989"/>
                </a:cubicBezTo>
                <a:cubicBezTo>
                  <a:pt x="5054090" y="6454181"/>
                  <a:pt x="5071205" y="6463806"/>
                  <a:pt x="5081452" y="6479177"/>
                </a:cubicBezTo>
                <a:cubicBezTo>
                  <a:pt x="5089090" y="6490634"/>
                  <a:pt x="5088356" y="6506050"/>
                  <a:pt x="5094514" y="6518366"/>
                </a:cubicBezTo>
                <a:cubicBezTo>
                  <a:pt x="5101535" y="6532408"/>
                  <a:pt x="5111931" y="6544491"/>
                  <a:pt x="5120640" y="6557554"/>
                </a:cubicBezTo>
                <a:cubicBezTo>
                  <a:pt x="5124994" y="6570617"/>
                  <a:pt x="5128279" y="6584087"/>
                  <a:pt x="5133703" y="6596743"/>
                </a:cubicBezTo>
                <a:cubicBezTo>
                  <a:pt x="5141374" y="6614641"/>
                  <a:pt x="5152992" y="6630761"/>
                  <a:pt x="5159829" y="6648994"/>
                </a:cubicBezTo>
                <a:cubicBezTo>
                  <a:pt x="5166133" y="6665804"/>
                  <a:pt x="5167733" y="6684050"/>
                  <a:pt x="5172892" y="6701246"/>
                </a:cubicBezTo>
                <a:cubicBezTo>
                  <a:pt x="5180805" y="6727623"/>
                  <a:pt x="5192338" y="6752906"/>
                  <a:pt x="5199017" y="6779623"/>
                </a:cubicBezTo>
                <a:cubicBezTo>
                  <a:pt x="5231822" y="6910840"/>
                  <a:pt x="5213789" y="6850064"/>
                  <a:pt x="5251269" y="6962503"/>
                </a:cubicBezTo>
                <a:cubicBezTo>
                  <a:pt x="5255623" y="6975566"/>
                  <a:pt x="5254596" y="6991954"/>
                  <a:pt x="5264332" y="7001691"/>
                </a:cubicBezTo>
                <a:lnTo>
                  <a:pt x="5290457" y="7027817"/>
                </a:lnTo>
              </a:path>
            </a:pathLst>
          </a:custGeom>
          <a:noFill/>
          <a:ln w="349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38">
            <a:extLst>
              <a:ext uri="{FF2B5EF4-FFF2-40B4-BE49-F238E27FC236}">
                <a16:creationId xmlns:a16="http://schemas.microsoft.com/office/drawing/2014/main" id="{B6FE7A34-011F-A348-B4A4-283C28D492E5}"/>
              </a:ext>
            </a:extLst>
          </p:cNvPr>
          <p:cNvSpPr/>
          <p:nvPr/>
        </p:nvSpPr>
        <p:spPr>
          <a:xfrm>
            <a:off x="2761861" y="3461657"/>
            <a:ext cx="9498563" cy="2577685"/>
          </a:xfrm>
          <a:custGeom>
            <a:avLst/>
            <a:gdLst>
              <a:gd name="connsiteX0" fmla="*/ 0 w 9498563"/>
              <a:gd name="connsiteY0" fmla="*/ 2565919 h 2577685"/>
              <a:gd name="connsiteX1" fmla="*/ 177282 w 9498563"/>
              <a:gd name="connsiteY1" fmla="*/ 2565919 h 2577685"/>
              <a:gd name="connsiteX2" fmla="*/ 223935 w 9498563"/>
              <a:gd name="connsiteY2" fmla="*/ 2519265 h 2577685"/>
              <a:gd name="connsiteX3" fmla="*/ 251927 w 9498563"/>
              <a:gd name="connsiteY3" fmla="*/ 2509935 h 2577685"/>
              <a:gd name="connsiteX4" fmla="*/ 298580 w 9498563"/>
              <a:gd name="connsiteY4" fmla="*/ 2463282 h 2577685"/>
              <a:gd name="connsiteX5" fmla="*/ 345233 w 9498563"/>
              <a:gd name="connsiteY5" fmla="*/ 2416629 h 2577685"/>
              <a:gd name="connsiteX6" fmla="*/ 410547 w 9498563"/>
              <a:gd name="connsiteY6" fmla="*/ 2397967 h 2577685"/>
              <a:gd name="connsiteX7" fmla="*/ 438539 w 9498563"/>
              <a:gd name="connsiteY7" fmla="*/ 2388637 h 2577685"/>
              <a:gd name="connsiteX8" fmla="*/ 447870 w 9498563"/>
              <a:gd name="connsiteY8" fmla="*/ 2341984 h 2577685"/>
              <a:gd name="connsiteX9" fmla="*/ 531845 w 9498563"/>
              <a:gd name="connsiteY9" fmla="*/ 2313992 h 2577685"/>
              <a:gd name="connsiteX10" fmla="*/ 587829 w 9498563"/>
              <a:gd name="connsiteY10" fmla="*/ 2295331 h 2577685"/>
              <a:gd name="connsiteX11" fmla="*/ 634482 w 9498563"/>
              <a:gd name="connsiteY11" fmla="*/ 2258008 h 2577685"/>
              <a:gd name="connsiteX12" fmla="*/ 690466 w 9498563"/>
              <a:gd name="connsiteY12" fmla="*/ 2192694 h 2577685"/>
              <a:gd name="connsiteX13" fmla="*/ 718457 w 9498563"/>
              <a:gd name="connsiteY13" fmla="*/ 2174033 h 2577685"/>
              <a:gd name="connsiteX14" fmla="*/ 737119 w 9498563"/>
              <a:gd name="connsiteY14" fmla="*/ 2155372 h 2577685"/>
              <a:gd name="connsiteX15" fmla="*/ 765110 w 9498563"/>
              <a:gd name="connsiteY15" fmla="*/ 2136710 h 2577685"/>
              <a:gd name="connsiteX16" fmla="*/ 783772 w 9498563"/>
              <a:gd name="connsiteY16" fmla="*/ 2118049 h 2577685"/>
              <a:gd name="connsiteX17" fmla="*/ 802433 w 9498563"/>
              <a:gd name="connsiteY17" fmla="*/ 2090057 h 2577685"/>
              <a:gd name="connsiteX18" fmla="*/ 839755 w 9498563"/>
              <a:gd name="connsiteY18" fmla="*/ 2071396 h 2577685"/>
              <a:gd name="connsiteX19" fmla="*/ 867747 w 9498563"/>
              <a:gd name="connsiteY19" fmla="*/ 2052735 h 2577685"/>
              <a:gd name="connsiteX20" fmla="*/ 905070 w 9498563"/>
              <a:gd name="connsiteY20" fmla="*/ 2034074 h 2577685"/>
              <a:gd name="connsiteX21" fmla="*/ 933061 w 9498563"/>
              <a:gd name="connsiteY21" fmla="*/ 2015412 h 2577685"/>
              <a:gd name="connsiteX22" fmla="*/ 961053 w 9498563"/>
              <a:gd name="connsiteY22" fmla="*/ 2006082 h 2577685"/>
              <a:gd name="connsiteX23" fmla="*/ 998376 w 9498563"/>
              <a:gd name="connsiteY23" fmla="*/ 1968759 h 2577685"/>
              <a:gd name="connsiteX24" fmla="*/ 1026368 w 9498563"/>
              <a:gd name="connsiteY24" fmla="*/ 1940767 h 2577685"/>
              <a:gd name="connsiteX25" fmla="*/ 1054359 w 9498563"/>
              <a:gd name="connsiteY25" fmla="*/ 1922106 h 2577685"/>
              <a:gd name="connsiteX26" fmla="*/ 1073021 w 9498563"/>
              <a:gd name="connsiteY26" fmla="*/ 1903445 h 2577685"/>
              <a:gd name="connsiteX27" fmla="*/ 1129004 w 9498563"/>
              <a:gd name="connsiteY27" fmla="*/ 1884784 h 2577685"/>
              <a:gd name="connsiteX28" fmla="*/ 1156996 w 9498563"/>
              <a:gd name="connsiteY28" fmla="*/ 1875453 h 2577685"/>
              <a:gd name="connsiteX29" fmla="*/ 1184988 w 9498563"/>
              <a:gd name="connsiteY29" fmla="*/ 1866123 h 2577685"/>
              <a:gd name="connsiteX30" fmla="*/ 1212980 w 9498563"/>
              <a:gd name="connsiteY30" fmla="*/ 1847461 h 2577685"/>
              <a:gd name="connsiteX31" fmla="*/ 1240972 w 9498563"/>
              <a:gd name="connsiteY31" fmla="*/ 1838131 h 2577685"/>
              <a:gd name="connsiteX32" fmla="*/ 1259633 w 9498563"/>
              <a:gd name="connsiteY32" fmla="*/ 1810139 h 2577685"/>
              <a:gd name="connsiteX33" fmla="*/ 1343608 w 9498563"/>
              <a:gd name="connsiteY33" fmla="*/ 1763486 h 2577685"/>
              <a:gd name="connsiteX34" fmla="*/ 1418253 w 9498563"/>
              <a:gd name="connsiteY34" fmla="*/ 1726163 h 2577685"/>
              <a:gd name="connsiteX35" fmla="*/ 1446245 w 9498563"/>
              <a:gd name="connsiteY35" fmla="*/ 1716833 h 2577685"/>
              <a:gd name="connsiteX36" fmla="*/ 1474237 w 9498563"/>
              <a:gd name="connsiteY36" fmla="*/ 1698172 h 2577685"/>
              <a:gd name="connsiteX37" fmla="*/ 1530221 w 9498563"/>
              <a:gd name="connsiteY37" fmla="*/ 1679510 h 2577685"/>
              <a:gd name="connsiteX38" fmla="*/ 1660849 w 9498563"/>
              <a:gd name="connsiteY38" fmla="*/ 1660849 h 2577685"/>
              <a:gd name="connsiteX39" fmla="*/ 1735494 w 9498563"/>
              <a:gd name="connsiteY39" fmla="*/ 1632857 h 2577685"/>
              <a:gd name="connsiteX40" fmla="*/ 1791478 w 9498563"/>
              <a:gd name="connsiteY40" fmla="*/ 1595535 h 2577685"/>
              <a:gd name="connsiteX41" fmla="*/ 1819470 w 9498563"/>
              <a:gd name="connsiteY41" fmla="*/ 1586204 h 2577685"/>
              <a:gd name="connsiteX42" fmla="*/ 1828800 w 9498563"/>
              <a:gd name="connsiteY42" fmla="*/ 1548882 h 2577685"/>
              <a:gd name="connsiteX43" fmla="*/ 1847461 w 9498563"/>
              <a:gd name="connsiteY43" fmla="*/ 1520890 h 2577685"/>
              <a:gd name="connsiteX44" fmla="*/ 1875453 w 9498563"/>
              <a:gd name="connsiteY44" fmla="*/ 1418253 h 2577685"/>
              <a:gd name="connsiteX45" fmla="*/ 1968759 w 9498563"/>
              <a:gd name="connsiteY45" fmla="*/ 1371600 h 2577685"/>
              <a:gd name="connsiteX46" fmla="*/ 2034074 w 9498563"/>
              <a:gd name="connsiteY46" fmla="*/ 1343608 h 2577685"/>
              <a:gd name="connsiteX47" fmla="*/ 2062066 w 9498563"/>
              <a:gd name="connsiteY47" fmla="*/ 1324947 h 2577685"/>
              <a:gd name="connsiteX48" fmla="*/ 2118049 w 9498563"/>
              <a:gd name="connsiteY48" fmla="*/ 1306286 h 2577685"/>
              <a:gd name="connsiteX49" fmla="*/ 2146041 w 9498563"/>
              <a:gd name="connsiteY49" fmla="*/ 1296955 h 2577685"/>
              <a:gd name="connsiteX50" fmla="*/ 2313992 w 9498563"/>
              <a:gd name="connsiteY50" fmla="*/ 1306286 h 2577685"/>
              <a:gd name="connsiteX51" fmla="*/ 2341984 w 9498563"/>
              <a:gd name="connsiteY51" fmla="*/ 1334278 h 2577685"/>
              <a:gd name="connsiteX52" fmla="*/ 2369976 w 9498563"/>
              <a:gd name="connsiteY52" fmla="*/ 1352939 h 2577685"/>
              <a:gd name="connsiteX53" fmla="*/ 2463282 w 9498563"/>
              <a:gd name="connsiteY53" fmla="*/ 1343608 h 2577685"/>
              <a:gd name="connsiteX54" fmla="*/ 2491274 w 9498563"/>
              <a:gd name="connsiteY54" fmla="*/ 1334278 h 2577685"/>
              <a:gd name="connsiteX55" fmla="*/ 2593910 w 9498563"/>
              <a:gd name="connsiteY55" fmla="*/ 1315616 h 2577685"/>
              <a:gd name="connsiteX56" fmla="*/ 2631233 w 9498563"/>
              <a:gd name="connsiteY56" fmla="*/ 1296955 h 2577685"/>
              <a:gd name="connsiteX57" fmla="*/ 2715208 w 9498563"/>
              <a:gd name="connsiteY57" fmla="*/ 1194319 h 2577685"/>
              <a:gd name="connsiteX58" fmla="*/ 2752531 w 9498563"/>
              <a:gd name="connsiteY58" fmla="*/ 1147665 h 2577685"/>
              <a:gd name="connsiteX59" fmla="*/ 2799184 w 9498563"/>
              <a:gd name="connsiteY59" fmla="*/ 1110343 h 2577685"/>
              <a:gd name="connsiteX60" fmla="*/ 2985796 w 9498563"/>
              <a:gd name="connsiteY60" fmla="*/ 1101012 h 2577685"/>
              <a:gd name="connsiteX61" fmla="*/ 3013788 w 9498563"/>
              <a:gd name="connsiteY61" fmla="*/ 1082351 h 2577685"/>
              <a:gd name="connsiteX62" fmla="*/ 3181739 w 9498563"/>
              <a:gd name="connsiteY62" fmla="*/ 1101012 h 2577685"/>
              <a:gd name="connsiteX63" fmla="*/ 3340359 w 9498563"/>
              <a:gd name="connsiteY63" fmla="*/ 1091682 h 2577685"/>
              <a:gd name="connsiteX64" fmla="*/ 3377682 w 9498563"/>
              <a:gd name="connsiteY64" fmla="*/ 1035698 h 2577685"/>
              <a:gd name="connsiteX65" fmla="*/ 3396343 w 9498563"/>
              <a:gd name="connsiteY65" fmla="*/ 1007706 h 2577685"/>
              <a:gd name="connsiteX66" fmla="*/ 3405674 w 9498563"/>
              <a:gd name="connsiteY66" fmla="*/ 979714 h 2577685"/>
              <a:gd name="connsiteX67" fmla="*/ 3424335 w 9498563"/>
              <a:gd name="connsiteY67" fmla="*/ 951723 h 2577685"/>
              <a:gd name="connsiteX68" fmla="*/ 3433666 w 9498563"/>
              <a:gd name="connsiteY68" fmla="*/ 923731 h 2577685"/>
              <a:gd name="connsiteX69" fmla="*/ 3461657 w 9498563"/>
              <a:gd name="connsiteY69" fmla="*/ 914400 h 2577685"/>
              <a:gd name="connsiteX70" fmla="*/ 3489649 w 9498563"/>
              <a:gd name="connsiteY70" fmla="*/ 895739 h 2577685"/>
              <a:gd name="connsiteX71" fmla="*/ 3415004 w 9498563"/>
              <a:gd name="connsiteY71" fmla="*/ 886408 h 2577685"/>
              <a:gd name="connsiteX72" fmla="*/ 3470988 w 9498563"/>
              <a:gd name="connsiteY72" fmla="*/ 867747 h 2577685"/>
              <a:gd name="connsiteX73" fmla="*/ 3545633 w 9498563"/>
              <a:gd name="connsiteY73" fmla="*/ 839755 h 2577685"/>
              <a:gd name="connsiteX74" fmla="*/ 3620278 w 9498563"/>
              <a:gd name="connsiteY74" fmla="*/ 821094 h 2577685"/>
              <a:gd name="connsiteX75" fmla="*/ 3760237 w 9498563"/>
              <a:gd name="connsiteY75" fmla="*/ 830425 h 2577685"/>
              <a:gd name="connsiteX76" fmla="*/ 3788229 w 9498563"/>
              <a:gd name="connsiteY76" fmla="*/ 839755 h 2577685"/>
              <a:gd name="connsiteX77" fmla="*/ 3797559 w 9498563"/>
              <a:gd name="connsiteY77" fmla="*/ 867747 h 2577685"/>
              <a:gd name="connsiteX78" fmla="*/ 3844212 w 9498563"/>
              <a:gd name="connsiteY78" fmla="*/ 905070 h 2577685"/>
              <a:gd name="connsiteX79" fmla="*/ 3909527 w 9498563"/>
              <a:gd name="connsiteY79" fmla="*/ 895739 h 2577685"/>
              <a:gd name="connsiteX80" fmla="*/ 3965510 w 9498563"/>
              <a:gd name="connsiteY80" fmla="*/ 877078 h 2577685"/>
              <a:gd name="connsiteX81" fmla="*/ 4049486 w 9498563"/>
              <a:gd name="connsiteY81" fmla="*/ 774441 h 2577685"/>
              <a:gd name="connsiteX82" fmla="*/ 4114800 w 9498563"/>
              <a:gd name="connsiteY82" fmla="*/ 718457 h 2577685"/>
              <a:gd name="connsiteX83" fmla="*/ 4142792 w 9498563"/>
              <a:gd name="connsiteY83" fmla="*/ 699796 h 2577685"/>
              <a:gd name="connsiteX84" fmla="*/ 4170784 w 9498563"/>
              <a:gd name="connsiteY84" fmla="*/ 690465 h 2577685"/>
              <a:gd name="connsiteX85" fmla="*/ 4217437 w 9498563"/>
              <a:gd name="connsiteY85" fmla="*/ 671804 h 2577685"/>
              <a:gd name="connsiteX86" fmla="*/ 4301412 w 9498563"/>
              <a:gd name="connsiteY86" fmla="*/ 653143 h 2577685"/>
              <a:gd name="connsiteX87" fmla="*/ 4329404 w 9498563"/>
              <a:gd name="connsiteY87" fmla="*/ 643812 h 2577685"/>
              <a:gd name="connsiteX88" fmla="*/ 4366727 w 9498563"/>
              <a:gd name="connsiteY88" fmla="*/ 634482 h 2577685"/>
              <a:gd name="connsiteX89" fmla="*/ 4422710 w 9498563"/>
              <a:gd name="connsiteY89" fmla="*/ 606490 h 2577685"/>
              <a:gd name="connsiteX90" fmla="*/ 4478694 w 9498563"/>
              <a:gd name="connsiteY90" fmla="*/ 587829 h 2577685"/>
              <a:gd name="connsiteX91" fmla="*/ 4506686 w 9498563"/>
              <a:gd name="connsiteY91" fmla="*/ 578498 h 2577685"/>
              <a:gd name="connsiteX92" fmla="*/ 4572000 w 9498563"/>
              <a:gd name="connsiteY92" fmla="*/ 550506 h 2577685"/>
              <a:gd name="connsiteX93" fmla="*/ 4609323 w 9498563"/>
              <a:gd name="connsiteY93" fmla="*/ 541176 h 2577685"/>
              <a:gd name="connsiteX94" fmla="*/ 4637315 w 9498563"/>
              <a:gd name="connsiteY94" fmla="*/ 531845 h 2577685"/>
              <a:gd name="connsiteX95" fmla="*/ 4711959 w 9498563"/>
              <a:gd name="connsiteY95" fmla="*/ 513184 h 2577685"/>
              <a:gd name="connsiteX96" fmla="*/ 4739951 w 9498563"/>
              <a:gd name="connsiteY96" fmla="*/ 503853 h 2577685"/>
              <a:gd name="connsiteX97" fmla="*/ 4805266 w 9498563"/>
              <a:gd name="connsiteY97" fmla="*/ 457200 h 2577685"/>
              <a:gd name="connsiteX98" fmla="*/ 4823927 w 9498563"/>
              <a:gd name="connsiteY98" fmla="*/ 429208 h 2577685"/>
              <a:gd name="connsiteX99" fmla="*/ 5001208 w 9498563"/>
              <a:gd name="connsiteY99" fmla="*/ 382555 h 2577685"/>
              <a:gd name="connsiteX100" fmla="*/ 5103845 w 9498563"/>
              <a:gd name="connsiteY100" fmla="*/ 335902 h 2577685"/>
              <a:gd name="connsiteX101" fmla="*/ 5141168 w 9498563"/>
              <a:gd name="connsiteY101" fmla="*/ 326572 h 2577685"/>
              <a:gd name="connsiteX102" fmla="*/ 5262466 w 9498563"/>
              <a:gd name="connsiteY102" fmla="*/ 317241 h 2577685"/>
              <a:gd name="connsiteX103" fmla="*/ 5337110 w 9498563"/>
              <a:gd name="connsiteY103" fmla="*/ 307910 h 2577685"/>
              <a:gd name="connsiteX104" fmla="*/ 5421086 w 9498563"/>
              <a:gd name="connsiteY104" fmla="*/ 279919 h 2577685"/>
              <a:gd name="connsiteX105" fmla="*/ 5486400 w 9498563"/>
              <a:gd name="connsiteY105" fmla="*/ 261257 h 2577685"/>
              <a:gd name="connsiteX106" fmla="*/ 5654351 w 9498563"/>
              <a:gd name="connsiteY106" fmla="*/ 251927 h 2577685"/>
              <a:gd name="connsiteX107" fmla="*/ 5710335 w 9498563"/>
              <a:gd name="connsiteY107" fmla="*/ 242596 h 2577685"/>
              <a:gd name="connsiteX108" fmla="*/ 5784980 w 9498563"/>
              <a:gd name="connsiteY108" fmla="*/ 233265 h 2577685"/>
              <a:gd name="connsiteX109" fmla="*/ 5840963 w 9498563"/>
              <a:gd name="connsiteY109" fmla="*/ 214604 h 2577685"/>
              <a:gd name="connsiteX110" fmla="*/ 5868955 w 9498563"/>
              <a:gd name="connsiteY110" fmla="*/ 205274 h 2577685"/>
              <a:gd name="connsiteX111" fmla="*/ 5896947 w 9498563"/>
              <a:gd name="connsiteY111" fmla="*/ 186612 h 2577685"/>
              <a:gd name="connsiteX112" fmla="*/ 5924939 w 9498563"/>
              <a:gd name="connsiteY112" fmla="*/ 177282 h 2577685"/>
              <a:gd name="connsiteX113" fmla="*/ 5934270 w 9498563"/>
              <a:gd name="connsiteY113" fmla="*/ 149290 h 2577685"/>
              <a:gd name="connsiteX114" fmla="*/ 5962261 w 9498563"/>
              <a:gd name="connsiteY114" fmla="*/ 83976 h 2577685"/>
              <a:gd name="connsiteX115" fmla="*/ 5990253 w 9498563"/>
              <a:gd name="connsiteY115" fmla="*/ 74645 h 2577685"/>
              <a:gd name="connsiteX116" fmla="*/ 6064898 w 9498563"/>
              <a:gd name="connsiteY116" fmla="*/ 46653 h 2577685"/>
              <a:gd name="connsiteX117" fmla="*/ 6092890 w 9498563"/>
              <a:gd name="connsiteY117" fmla="*/ 37323 h 2577685"/>
              <a:gd name="connsiteX118" fmla="*/ 6214188 w 9498563"/>
              <a:gd name="connsiteY118" fmla="*/ 27992 h 2577685"/>
              <a:gd name="connsiteX119" fmla="*/ 6251510 w 9498563"/>
              <a:gd name="connsiteY119" fmla="*/ 18661 h 2577685"/>
              <a:gd name="connsiteX120" fmla="*/ 6307494 w 9498563"/>
              <a:gd name="connsiteY120" fmla="*/ 0 h 2577685"/>
              <a:gd name="connsiteX121" fmla="*/ 6568751 w 9498563"/>
              <a:gd name="connsiteY121" fmla="*/ 9331 h 2577685"/>
              <a:gd name="connsiteX122" fmla="*/ 6634066 w 9498563"/>
              <a:gd name="connsiteY122" fmla="*/ 83976 h 2577685"/>
              <a:gd name="connsiteX123" fmla="*/ 6708710 w 9498563"/>
              <a:gd name="connsiteY123" fmla="*/ 149290 h 2577685"/>
              <a:gd name="connsiteX124" fmla="*/ 6727372 w 9498563"/>
              <a:gd name="connsiteY124" fmla="*/ 167951 h 2577685"/>
              <a:gd name="connsiteX125" fmla="*/ 6755363 w 9498563"/>
              <a:gd name="connsiteY125" fmla="*/ 177282 h 2577685"/>
              <a:gd name="connsiteX126" fmla="*/ 6876661 w 9498563"/>
              <a:gd name="connsiteY126" fmla="*/ 195943 h 2577685"/>
              <a:gd name="connsiteX127" fmla="*/ 6932645 w 9498563"/>
              <a:gd name="connsiteY127" fmla="*/ 214604 h 2577685"/>
              <a:gd name="connsiteX128" fmla="*/ 6960637 w 9498563"/>
              <a:gd name="connsiteY128" fmla="*/ 223935 h 2577685"/>
              <a:gd name="connsiteX129" fmla="*/ 6997959 w 9498563"/>
              <a:gd name="connsiteY129" fmla="*/ 233265 h 2577685"/>
              <a:gd name="connsiteX130" fmla="*/ 7081935 w 9498563"/>
              <a:gd name="connsiteY130" fmla="*/ 307910 h 2577685"/>
              <a:gd name="connsiteX131" fmla="*/ 7100596 w 9498563"/>
              <a:gd name="connsiteY131" fmla="*/ 326572 h 2577685"/>
              <a:gd name="connsiteX132" fmla="*/ 7119257 w 9498563"/>
              <a:gd name="connsiteY132" fmla="*/ 354563 h 2577685"/>
              <a:gd name="connsiteX133" fmla="*/ 7137919 w 9498563"/>
              <a:gd name="connsiteY133" fmla="*/ 373225 h 2577685"/>
              <a:gd name="connsiteX134" fmla="*/ 7203233 w 9498563"/>
              <a:gd name="connsiteY134" fmla="*/ 447870 h 2577685"/>
              <a:gd name="connsiteX135" fmla="*/ 7296539 w 9498563"/>
              <a:gd name="connsiteY135" fmla="*/ 475861 h 2577685"/>
              <a:gd name="connsiteX136" fmla="*/ 7371184 w 9498563"/>
              <a:gd name="connsiteY136" fmla="*/ 494523 h 2577685"/>
              <a:gd name="connsiteX137" fmla="*/ 7539135 w 9498563"/>
              <a:gd name="connsiteY137" fmla="*/ 503853 h 2577685"/>
              <a:gd name="connsiteX138" fmla="*/ 7641772 w 9498563"/>
              <a:gd name="connsiteY138" fmla="*/ 522514 h 2577685"/>
              <a:gd name="connsiteX139" fmla="*/ 7697755 w 9498563"/>
              <a:gd name="connsiteY139" fmla="*/ 541176 h 2577685"/>
              <a:gd name="connsiteX140" fmla="*/ 7716417 w 9498563"/>
              <a:gd name="connsiteY140" fmla="*/ 559837 h 2577685"/>
              <a:gd name="connsiteX141" fmla="*/ 7763070 w 9498563"/>
              <a:gd name="connsiteY141" fmla="*/ 606490 h 2577685"/>
              <a:gd name="connsiteX142" fmla="*/ 7837715 w 9498563"/>
              <a:gd name="connsiteY142" fmla="*/ 625151 h 2577685"/>
              <a:gd name="connsiteX143" fmla="*/ 7977674 w 9498563"/>
              <a:gd name="connsiteY143" fmla="*/ 653143 h 2577685"/>
              <a:gd name="connsiteX144" fmla="*/ 8005666 w 9498563"/>
              <a:gd name="connsiteY144" fmla="*/ 681135 h 2577685"/>
              <a:gd name="connsiteX145" fmla="*/ 8033657 w 9498563"/>
              <a:gd name="connsiteY145" fmla="*/ 690465 h 2577685"/>
              <a:gd name="connsiteX146" fmla="*/ 8052319 w 9498563"/>
              <a:gd name="connsiteY146" fmla="*/ 718457 h 2577685"/>
              <a:gd name="connsiteX147" fmla="*/ 8070980 w 9498563"/>
              <a:gd name="connsiteY147" fmla="*/ 774441 h 2577685"/>
              <a:gd name="connsiteX148" fmla="*/ 8080310 w 9498563"/>
              <a:gd name="connsiteY148" fmla="*/ 802433 h 2577685"/>
              <a:gd name="connsiteX149" fmla="*/ 8108302 w 9498563"/>
              <a:gd name="connsiteY149" fmla="*/ 821094 h 2577685"/>
              <a:gd name="connsiteX150" fmla="*/ 8192278 w 9498563"/>
              <a:gd name="connsiteY150" fmla="*/ 811763 h 2577685"/>
              <a:gd name="connsiteX151" fmla="*/ 8266923 w 9498563"/>
              <a:gd name="connsiteY151" fmla="*/ 755780 h 2577685"/>
              <a:gd name="connsiteX152" fmla="*/ 8341568 w 9498563"/>
              <a:gd name="connsiteY152" fmla="*/ 690465 h 2577685"/>
              <a:gd name="connsiteX153" fmla="*/ 8369559 w 9498563"/>
              <a:gd name="connsiteY153" fmla="*/ 662474 h 2577685"/>
              <a:gd name="connsiteX154" fmla="*/ 8388221 w 9498563"/>
              <a:gd name="connsiteY154" fmla="*/ 643812 h 2577685"/>
              <a:gd name="connsiteX155" fmla="*/ 8416212 w 9498563"/>
              <a:gd name="connsiteY155" fmla="*/ 634482 h 2577685"/>
              <a:gd name="connsiteX156" fmla="*/ 8444204 w 9498563"/>
              <a:gd name="connsiteY156" fmla="*/ 615821 h 2577685"/>
              <a:gd name="connsiteX157" fmla="*/ 8621486 w 9498563"/>
              <a:gd name="connsiteY157" fmla="*/ 615821 h 2577685"/>
              <a:gd name="connsiteX158" fmla="*/ 8649478 w 9498563"/>
              <a:gd name="connsiteY158" fmla="*/ 625151 h 2577685"/>
              <a:gd name="connsiteX159" fmla="*/ 8938727 w 9498563"/>
              <a:gd name="connsiteY159" fmla="*/ 643812 h 2577685"/>
              <a:gd name="connsiteX160" fmla="*/ 9498563 w 9498563"/>
              <a:gd name="connsiteY160" fmla="*/ 653143 h 2577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9498563" h="2577685">
                <a:moveTo>
                  <a:pt x="0" y="2565919"/>
                </a:moveTo>
                <a:cubicBezTo>
                  <a:pt x="59636" y="2574438"/>
                  <a:pt x="116206" y="2587476"/>
                  <a:pt x="177282" y="2565919"/>
                </a:cubicBezTo>
                <a:cubicBezTo>
                  <a:pt x="198021" y="2558599"/>
                  <a:pt x="203071" y="2526219"/>
                  <a:pt x="223935" y="2519265"/>
                </a:cubicBezTo>
                <a:lnTo>
                  <a:pt x="251927" y="2509935"/>
                </a:lnTo>
                <a:cubicBezTo>
                  <a:pt x="301690" y="2435290"/>
                  <a:pt x="236376" y="2525486"/>
                  <a:pt x="298580" y="2463282"/>
                </a:cubicBezTo>
                <a:cubicBezTo>
                  <a:pt x="335904" y="2425958"/>
                  <a:pt x="295468" y="2441512"/>
                  <a:pt x="345233" y="2416629"/>
                </a:cubicBezTo>
                <a:cubicBezTo>
                  <a:pt x="360147" y="2409172"/>
                  <a:pt x="396596" y="2401953"/>
                  <a:pt x="410547" y="2397967"/>
                </a:cubicBezTo>
                <a:cubicBezTo>
                  <a:pt x="420004" y="2395265"/>
                  <a:pt x="429208" y="2391747"/>
                  <a:pt x="438539" y="2388637"/>
                </a:cubicBezTo>
                <a:cubicBezTo>
                  <a:pt x="441649" y="2373086"/>
                  <a:pt x="440002" y="2355753"/>
                  <a:pt x="447870" y="2341984"/>
                </a:cubicBezTo>
                <a:cubicBezTo>
                  <a:pt x="462226" y="2316861"/>
                  <a:pt x="514361" y="2318363"/>
                  <a:pt x="531845" y="2313992"/>
                </a:cubicBezTo>
                <a:cubicBezTo>
                  <a:pt x="550928" y="2309221"/>
                  <a:pt x="587829" y="2295331"/>
                  <a:pt x="587829" y="2295331"/>
                </a:cubicBezTo>
                <a:cubicBezTo>
                  <a:pt x="610433" y="2280262"/>
                  <a:pt x="617860" y="2277954"/>
                  <a:pt x="634482" y="2258008"/>
                </a:cubicBezTo>
                <a:cubicBezTo>
                  <a:pt x="662562" y="2224312"/>
                  <a:pt x="658121" y="2219648"/>
                  <a:pt x="690466" y="2192694"/>
                </a:cubicBezTo>
                <a:cubicBezTo>
                  <a:pt x="699081" y="2185515"/>
                  <a:pt x="709701" y="2181038"/>
                  <a:pt x="718457" y="2174033"/>
                </a:cubicBezTo>
                <a:cubicBezTo>
                  <a:pt x="725326" y="2168538"/>
                  <a:pt x="730250" y="2160868"/>
                  <a:pt x="737119" y="2155372"/>
                </a:cubicBezTo>
                <a:cubicBezTo>
                  <a:pt x="745876" y="2148367"/>
                  <a:pt x="756353" y="2143715"/>
                  <a:pt x="765110" y="2136710"/>
                </a:cubicBezTo>
                <a:cubicBezTo>
                  <a:pt x="771979" y="2131214"/>
                  <a:pt x="778276" y="2124918"/>
                  <a:pt x="783772" y="2118049"/>
                </a:cubicBezTo>
                <a:cubicBezTo>
                  <a:pt x="790777" y="2109292"/>
                  <a:pt x="793818" y="2097236"/>
                  <a:pt x="802433" y="2090057"/>
                </a:cubicBezTo>
                <a:cubicBezTo>
                  <a:pt x="813118" y="2081153"/>
                  <a:pt x="827679" y="2078297"/>
                  <a:pt x="839755" y="2071396"/>
                </a:cubicBezTo>
                <a:cubicBezTo>
                  <a:pt x="849492" y="2065832"/>
                  <a:pt x="858010" y="2058299"/>
                  <a:pt x="867747" y="2052735"/>
                </a:cubicBezTo>
                <a:cubicBezTo>
                  <a:pt x="879824" y="2045834"/>
                  <a:pt x="892993" y="2040975"/>
                  <a:pt x="905070" y="2034074"/>
                </a:cubicBezTo>
                <a:cubicBezTo>
                  <a:pt x="914806" y="2028510"/>
                  <a:pt x="923031" y="2020427"/>
                  <a:pt x="933061" y="2015412"/>
                </a:cubicBezTo>
                <a:cubicBezTo>
                  <a:pt x="941858" y="2011013"/>
                  <a:pt x="951722" y="2009192"/>
                  <a:pt x="961053" y="2006082"/>
                </a:cubicBezTo>
                <a:lnTo>
                  <a:pt x="998376" y="1968759"/>
                </a:lnTo>
                <a:cubicBezTo>
                  <a:pt x="1007707" y="1959428"/>
                  <a:pt x="1015389" y="1948087"/>
                  <a:pt x="1026368" y="1940767"/>
                </a:cubicBezTo>
                <a:cubicBezTo>
                  <a:pt x="1035698" y="1934547"/>
                  <a:pt x="1045603" y="1929111"/>
                  <a:pt x="1054359" y="1922106"/>
                </a:cubicBezTo>
                <a:cubicBezTo>
                  <a:pt x="1061228" y="1916611"/>
                  <a:pt x="1065153" y="1907379"/>
                  <a:pt x="1073021" y="1903445"/>
                </a:cubicBezTo>
                <a:cubicBezTo>
                  <a:pt x="1090615" y="1894648"/>
                  <a:pt x="1110343" y="1891004"/>
                  <a:pt x="1129004" y="1884784"/>
                </a:cubicBezTo>
                <a:lnTo>
                  <a:pt x="1156996" y="1875453"/>
                </a:lnTo>
                <a:lnTo>
                  <a:pt x="1184988" y="1866123"/>
                </a:lnTo>
                <a:cubicBezTo>
                  <a:pt x="1194319" y="1859902"/>
                  <a:pt x="1202950" y="1852476"/>
                  <a:pt x="1212980" y="1847461"/>
                </a:cubicBezTo>
                <a:cubicBezTo>
                  <a:pt x="1221777" y="1843063"/>
                  <a:pt x="1233292" y="1844275"/>
                  <a:pt x="1240972" y="1838131"/>
                </a:cubicBezTo>
                <a:cubicBezTo>
                  <a:pt x="1249729" y="1831126"/>
                  <a:pt x="1251194" y="1817524"/>
                  <a:pt x="1259633" y="1810139"/>
                </a:cubicBezTo>
                <a:cubicBezTo>
                  <a:pt x="1299121" y="1775587"/>
                  <a:pt x="1305162" y="1776301"/>
                  <a:pt x="1343608" y="1763486"/>
                </a:cubicBezTo>
                <a:cubicBezTo>
                  <a:pt x="1376179" y="1730917"/>
                  <a:pt x="1353926" y="1747606"/>
                  <a:pt x="1418253" y="1726163"/>
                </a:cubicBezTo>
                <a:lnTo>
                  <a:pt x="1446245" y="1716833"/>
                </a:lnTo>
                <a:cubicBezTo>
                  <a:pt x="1455576" y="1710613"/>
                  <a:pt x="1463990" y="1702726"/>
                  <a:pt x="1474237" y="1698172"/>
                </a:cubicBezTo>
                <a:cubicBezTo>
                  <a:pt x="1492212" y="1690183"/>
                  <a:pt x="1511560" y="1685731"/>
                  <a:pt x="1530221" y="1679510"/>
                </a:cubicBezTo>
                <a:cubicBezTo>
                  <a:pt x="1590799" y="1659317"/>
                  <a:pt x="1548431" y="1671069"/>
                  <a:pt x="1660849" y="1660849"/>
                </a:cubicBezTo>
                <a:cubicBezTo>
                  <a:pt x="1750954" y="1600780"/>
                  <a:pt x="1608665" y="1690506"/>
                  <a:pt x="1735494" y="1632857"/>
                </a:cubicBezTo>
                <a:cubicBezTo>
                  <a:pt x="1755912" y="1623576"/>
                  <a:pt x="1770201" y="1602628"/>
                  <a:pt x="1791478" y="1595535"/>
                </a:cubicBezTo>
                <a:lnTo>
                  <a:pt x="1819470" y="1586204"/>
                </a:lnTo>
                <a:cubicBezTo>
                  <a:pt x="1822580" y="1573763"/>
                  <a:pt x="1823749" y="1560669"/>
                  <a:pt x="1828800" y="1548882"/>
                </a:cubicBezTo>
                <a:cubicBezTo>
                  <a:pt x="1833217" y="1538575"/>
                  <a:pt x="1843523" y="1531390"/>
                  <a:pt x="1847461" y="1520890"/>
                </a:cubicBezTo>
                <a:cubicBezTo>
                  <a:pt x="1853766" y="1504078"/>
                  <a:pt x="1860316" y="1428344"/>
                  <a:pt x="1875453" y="1418253"/>
                </a:cubicBezTo>
                <a:cubicBezTo>
                  <a:pt x="1951790" y="1367363"/>
                  <a:pt x="1904142" y="1390062"/>
                  <a:pt x="1968759" y="1371600"/>
                </a:cubicBezTo>
                <a:cubicBezTo>
                  <a:pt x="1994934" y="1364121"/>
                  <a:pt x="2009186" y="1357830"/>
                  <a:pt x="2034074" y="1343608"/>
                </a:cubicBezTo>
                <a:cubicBezTo>
                  <a:pt x="2043810" y="1338044"/>
                  <a:pt x="2051819" y="1329501"/>
                  <a:pt x="2062066" y="1324947"/>
                </a:cubicBezTo>
                <a:cubicBezTo>
                  <a:pt x="2080041" y="1316958"/>
                  <a:pt x="2099388" y="1312506"/>
                  <a:pt x="2118049" y="1306286"/>
                </a:cubicBezTo>
                <a:lnTo>
                  <a:pt x="2146041" y="1296955"/>
                </a:lnTo>
                <a:cubicBezTo>
                  <a:pt x="2202025" y="1300065"/>
                  <a:pt x="2258912" y="1295794"/>
                  <a:pt x="2313992" y="1306286"/>
                </a:cubicBezTo>
                <a:cubicBezTo>
                  <a:pt x="2326954" y="1308755"/>
                  <a:pt x="2331847" y="1325830"/>
                  <a:pt x="2341984" y="1334278"/>
                </a:cubicBezTo>
                <a:cubicBezTo>
                  <a:pt x="2350599" y="1341457"/>
                  <a:pt x="2360645" y="1346719"/>
                  <a:pt x="2369976" y="1352939"/>
                </a:cubicBezTo>
                <a:cubicBezTo>
                  <a:pt x="2401078" y="1349829"/>
                  <a:pt x="2432388" y="1348361"/>
                  <a:pt x="2463282" y="1343608"/>
                </a:cubicBezTo>
                <a:cubicBezTo>
                  <a:pt x="2473003" y="1342112"/>
                  <a:pt x="2481732" y="1336663"/>
                  <a:pt x="2491274" y="1334278"/>
                </a:cubicBezTo>
                <a:cubicBezTo>
                  <a:pt x="2517359" y="1327757"/>
                  <a:pt x="2568949" y="1319776"/>
                  <a:pt x="2593910" y="1315616"/>
                </a:cubicBezTo>
                <a:cubicBezTo>
                  <a:pt x="2606351" y="1309396"/>
                  <a:pt x="2619914" y="1305040"/>
                  <a:pt x="2631233" y="1296955"/>
                </a:cubicBezTo>
                <a:cubicBezTo>
                  <a:pt x="2657290" y="1278343"/>
                  <a:pt x="2707703" y="1205576"/>
                  <a:pt x="2715208" y="1194319"/>
                </a:cubicBezTo>
                <a:cubicBezTo>
                  <a:pt x="2772650" y="1108159"/>
                  <a:pt x="2699347" y="1214145"/>
                  <a:pt x="2752531" y="1147665"/>
                </a:cubicBezTo>
                <a:cubicBezTo>
                  <a:pt x="2772501" y="1122703"/>
                  <a:pt x="2764191" y="1113386"/>
                  <a:pt x="2799184" y="1110343"/>
                </a:cubicBezTo>
                <a:cubicBezTo>
                  <a:pt x="2861232" y="1104947"/>
                  <a:pt x="2923592" y="1104122"/>
                  <a:pt x="2985796" y="1101012"/>
                </a:cubicBezTo>
                <a:cubicBezTo>
                  <a:pt x="2995127" y="1094792"/>
                  <a:pt x="3002591" y="1082973"/>
                  <a:pt x="3013788" y="1082351"/>
                </a:cubicBezTo>
                <a:cubicBezTo>
                  <a:pt x="3116486" y="1076646"/>
                  <a:pt x="3119292" y="1080198"/>
                  <a:pt x="3181739" y="1101012"/>
                </a:cubicBezTo>
                <a:cubicBezTo>
                  <a:pt x="3234612" y="1097902"/>
                  <a:pt x="3287980" y="1099539"/>
                  <a:pt x="3340359" y="1091682"/>
                </a:cubicBezTo>
                <a:cubicBezTo>
                  <a:pt x="3377916" y="1086049"/>
                  <a:pt x="3366895" y="1060868"/>
                  <a:pt x="3377682" y="1035698"/>
                </a:cubicBezTo>
                <a:cubicBezTo>
                  <a:pt x="3382099" y="1025391"/>
                  <a:pt x="3391328" y="1017736"/>
                  <a:pt x="3396343" y="1007706"/>
                </a:cubicBezTo>
                <a:cubicBezTo>
                  <a:pt x="3400742" y="998909"/>
                  <a:pt x="3401275" y="988511"/>
                  <a:pt x="3405674" y="979714"/>
                </a:cubicBezTo>
                <a:cubicBezTo>
                  <a:pt x="3410689" y="969684"/>
                  <a:pt x="3419320" y="961753"/>
                  <a:pt x="3424335" y="951723"/>
                </a:cubicBezTo>
                <a:cubicBezTo>
                  <a:pt x="3428734" y="942926"/>
                  <a:pt x="3426711" y="930686"/>
                  <a:pt x="3433666" y="923731"/>
                </a:cubicBezTo>
                <a:cubicBezTo>
                  <a:pt x="3440620" y="916776"/>
                  <a:pt x="3452860" y="918798"/>
                  <a:pt x="3461657" y="914400"/>
                </a:cubicBezTo>
                <a:cubicBezTo>
                  <a:pt x="3471687" y="909385"/>
                  <a:pt x="3480318" y="901959"/>
                  <a:pt x="3489649" y="895739"/>
                </a:cubicBezTo>
                <a:cubicBezTo>
                  <a:pt x="3464767" y="892629"/>
                  <a:pt x="3428913" y="907272"/>
                  <a:pt x="3415004" y="886408"/>
                </a:cubicBezTo>
                <a:cubicBezTo>
                  <a:pt x="3404093" y="870041"/>
                  <a:pt x="3452724" y="875052"/>
                  <a:pt x="3470988" y="867747"/>
                </a:cubicBezTo>
                <a:cubicBezTo>
                  <a:pt x="3485250" y="862042"/>
                  <a:pt x="3526135" y="844629"/>
                  <a:pt x="3545633" y="839755"/>
                </a:cubicBezTo>
                <a:lnTo>
                  <a:pt x="3620278" y="821094"/>
                </a:lnTo>
                <a:cubicBezTo>
                  <a:pt x="3666931" y="824204"/>
                  <a:pt x="3713766" y="825262"/>
                  <a:pt x="3760237" y="830425"/>
                </a:cubicBezTo>
                <a:cubicBezTo>
                  <a:pt x="3770012" y="831511"/>
                  <a:pt x="3781274" y="832800"/>
                  <a:pt x="3788229" y="839755"/>
                </a:cubicBezTo>
                <a:cubicBezTo>
                  <a:pt x="3795184" y="846710"/>
                  <a:pt x="3793161" y="858950"/>
                  <a:pt x="3797559" y="867747"/>
                </a:cubicBezTo>
                <a:cubicBezTo>
                  <a:pt x="3814440" y="901510"/>
                  <a:pt x="3811929" y="894308"/>
                  <a:pt x="3844212" y="905070"/>
                </a:cubicBezTo>
                <a:cubicBezTo>
                  <a:pt x="3865984" y="901960"/>
                  <a:pt x="3888097" y="900684"/>
                  <a:pt x="3909527" y="895739"/>
                </a:cubicBezTo>
                <a:cubicBezTo>
                  <a:pt x="3928694" y="891316"/>
                  <a:pt x="3965510" y="877078"/>
                  <a:pt x="3965510" y="877078"/>
                </a:cubicBezTo>
                <a:cubicBezTo>
                  <a:pt x="4007080" y="807795"/>
                  <a:pt x="3980678" y="843249"/>
                  <a:pt x="4049486" y="774441"/>
                </a:cubicBezTo>
                <a:cubicBezTo>
                  <a:pt x="4083394" y="740533"/>
                  <a:pt x="4072908" y="748380"/>
                  <a:pt x="4114800" y="718457"/>
                </a:cubicBezTo>
                <a:cubicBezTo>
                  <a:pt x="4123925" y="711939"/>
                  <a:pt x="4132762" y="704811"/>
                  <a:pt x="4142792" y="699796"/>
                </a:cubicBezTo>
                <a:cubicBezTo>
                  <a:pt x="4151589" y="695397"/>
                  <a:pt x="4161575" y="693918"/>
                  <a:pt x="4170784" y="690465"/>
                </a:cubicBezTo>
                <a:cubicBezTo>
                  <a:pt x="4186466" y="684584"/>
                  <a:pt x="4201548" y="677100"/>
                  <a:pt x="4217437" y="671804"/>
                </a:cubicBezTo>
                <a:cubicBezTo>
                  <a:pt x="4246164" y="662229"/>
                  <a:pt x="4271842" y="660536"/>
                  <a:pt x="4301412" y="653143"/>
                </a:cubicBezTo>
                <a:cubicBezTo>
                  <a:pt x="4310954" y="650757"/>
                  <a:pt x="4319947" y="646514"/>
                  <a:pt x="4329404" y="643812"/>
                </a:cubicBezTo>
                <a:cubicBezTo>
                  <a:pt x="4341734" y="640289"/>
                  <a:pt x="4354397" y="638005"/>
                  <a:pt x="4366727" y="634482"/>
                </a:cubicBezTo>
                <a:cubicBezTo>
                  <a:pt x="4438185" y="614066"/>
                  <a:pt x="4349107" y="639202"/>
                  <a:pt x="4422710" y="606490"/>
                </a:cubicBezTo>
                <a:cubicBezTo>
                  <a:pt x="4440685" y="598501"/>
                  <a:pt x="4460033" y="594049"/>
                  <a:pt x="4478694" y="587829"/>
                </a:cubicBezTo>
                <a:cubicBezTo>
                  <a:pt x="4488025" y="584719"/>
                  <a:pt x="4497889" y="582897"/>
                  <a:pt x="4506686" y="578498"/>
                </a:cubicBezTo>
                <a:cubicBezTo>
                  <a:pt x="4539857" y="561913"/>
                  <a:pt x="4539969" y="559658"/>
                  <a:pt x="4572000" y="550506"/>
                </a:cubicBezTo>
                <a:cubicBezTo>
                  <a:pt x="4584330" y="546983"/>
                  <a:pt x="4596993" y="544699"/>
                  <a:pt x="4609323" y="541176"/>
                </a:cubicBezTo>
                <a:cubicBezTo>
                  <a:pt x="4618780" y="538474"/>
                  <a:pt x="4627826" y="534433"/>
                  <a:pt x="4637315" y="531845"/>
                </a:cubicBezTo>
                <a:cubicBezTo>
                  <a:pt x="4662058" y="525097"/>
                  <a:pt x="4687628" y="521295"/>
                  <a:pt x="4711959" y="513184"/>
                </a:cubicBezTo>
                <a:cubicBezTo>
                  <a:pt x="4721290" y="510074"/>
                  <a:pt x="4731154" y="508252"/>
                  <a:pt x="4739951" y="503853"/>
                </a:cubicBezTo>
                <a:cubicBezTo>
                  <a:pt x="4753596" y="497030"/>
                  <a:pt x="4796812" y="463541"/>
                  <a:pt x="4805266" y="457200"/>
                </a:cubicBezTo>
                <a:cubicBezTo>
                  <a:pt x="4811486" y="447869"/>
                  <a:pt x="4815488" y="436593"/>
                  <a:pt x="4823927" y="429208"/>
                </a:cubicBezTo>
                <a:cubicBezTo>
                  <a:pt x="4890229" y="371194"/>
                  <a:pt x="4899899" y="390348"/>
                  <a:pt x="5001208" y="382555"/>
                </a:cubicBezTo>
                <a:cubicBezTo>
                  <a:pt x="5050455" y="357932"/>
                  <a:pt x="5061552" y="347985"/>
                  <a:pt x="5103845" y="335902"/>
                </a:cubicBezTo>
                <a:cubicBezTo>
                  <a:pt x="5116175" y="332379"/>
                  <a:pt x="5128432" y="328070"/>
                  <a:pt x="5141168" y="326572"/>
                </a:cubicBezTo>
                <a:cubicBezTo>
                  <a:pt x="5181442" y="321834"/>
                  <a:pt x="5222097" y="321086"/>
                  <a:pt x="5262466" y="317241"/>
                </a:cubicBezTo>
                <a:cubicBezTo>
                  <a:pt x="5287428" y="314864"/>
                  <a:pt x="5312229" y="311020"/>
                  <a:pt x="5337110" y="307910"/>
                </a:cubicBezTo>
                <a:lnTo>
                  <a:pt x="5421086" y="279919"/>
                </a:lnTo>
                <a:cubicBezTo>
                  <a:pt x="5437656" y="274396"/>
                  <a:pt x="5470290" y="262722"/>
                  <a:pt x="5486400" y="261257"/>
                </a:cubicBezTo>
                <a:cubicBezTo>
                  <a:pt x="5542240" y="256181"/>
                  <a:pt x="5598367" y="255037"/>
                  <a:pt x="5654351" y="251927"/>
                </a:cubicBezTo>
                <a:cubicBezTo>
                  <a:pt x="5673012" y="248817"/>
                  <a:pt x="5691606" y="245272"/>
                  <a:pt x="5710335" y="242596"/>
                </a:cubicBezTo>
                <a:cubicBezTo>
                  <a:pt x="5735158" y="239050"/>
                  <a:pt x="5760461" y="238519"/>
                  <a:pt x="5784980" y="233265"/>
                </a:cubicBezTo>
                <a:cubicBezTo>
                  <a:pt x="5804214" y="229143"/>
                  <a:pt x="5822302" y="220824"/>
                  <a:pt x="5840963" y="214604"/>
                </a:cubicBezTo>
                <a:lnTo>
                  <a:pt x="5868955" y="205274"/>
                </a:lnTo>
                <a:cubicBezTo>
                  <a:pt x="5878286" y="199053"/>
                  <a:pt x="5886917" y="191627"/>
                  <a:pt x="5896947" y="186612"/>
                </a:cubicBezTo>
                <a:cubicBezTo>
                  <a:pt x="5905744" y="182214"/>
                  <a:pt x="5917984" y="184237"/>
                  <a:pt x="5924939" y="177282"/>
                </a:cubicBezTo>
                <a:cubicBezTo>
                  <a:pt x="5931894" y="170327"/>
                  <a:pt x="5931568" y="158747"/>
                  <a:pt x="5934270" y="149290"/>
                </a:cubicBezTo>
                <a:cubicBezTo>
                  <a:pt x="5940911" y="126047"/>
                  <a:pt x="5941216" y="100812"/>
                  <a:pt x="5962261" y="83976"/>
                </a:cubicBezTo>
                <a:cubicBezTo>
                  <a:pt x="5969941" y="77832"/>
                  <a:pt x="5981213" y="78519"/>
                  <a:pt x="5990253" y="74645"/>
                </a:cubicBezTo>
                <a:cubicBezTo>
                  <a:pt x="6077212" y="37377"/>
                  <a:pt x="5978895" y="71225"/>
                  <a:pt x="6064898" y="46653"/>
                </a:cubicBezTo>
                <a:cubicBezTo>
                  <a:pt x="6074355" y="43951"/>
                  <a:pt x="6083131" y="38543"/>
                  <a:pt x="6092890" y="37323"/>
                </a:cubicBezTo>
                <a:cubicBezTo>
                  <a:pt x="6133129" y="32293"/>
                  <a:pt x="6173755" y="31102"/>
                  <a:pt x="6214188" y="27992"/>
                </a:cubicBezTo>
                <a:cubicBezTo>
                  <a:pt x="6226629" y="24882"/>
                  <a:pt x="6239227" y="22346"/>
                  <a:pt x="6251510" y="18661"/>
                </a:cubicBezTo>
                <a:cubicBezTo>
                  <a:pt x="6270351" y="13009"/>
                  <a:pt x="6307494" y="0"/>
                  <a:pt x="6307494" y="0"/>
                </a:cubicBezTo>
                <a:cubicBezTo>
                  <a:pt x="6394580" y="3110"/>
                  <a:pt x="6482015" y="937"/>
                  <a:pt x="6568751" y="9331"/>
                </a:cubicBezTo>
                <a:cubicBezTo>
                  <a:pt x="6598021" y="12164"/>
                  <a:pt x="6625290" y="75200"/>
                  <a:pt x="6634066" y="83976"/>
                </a:cubicBezTo>
                <a:cubicBezTo>
                  <a:pt x="6749159" y="199069"/>
                  <a:pt x="6631567" y="87576"/>
                  <a:pt x="6708710" y="149290"/>
                </a:cubicBezTo>
                <a:cubicBezTo>
                  <a:pt x="6715579" y="154785"/>
                  <a:pt x="6719829" y="163425"/>
                  <a:pt x="6727372" y="167951"/>
                </a:cubicBezTo>
                <a:cubicBezTo>
                  <a:pt x="6735806" y="173011"/>
                  <a:pt x="6745719" y="175353"/>
                  <a:pt x="6755363" y="177282"/>
                </a:cubicBezTo>
                <a:cubicBezTo>
                  <a:pt x="6784989" y="183207"/>
                  <a:pt x="6845795" y="188226"/>
                  <a:pt x="6876661" y="195943"/>
                </a:cubicBezTo>
                <a:cubicBezTo>
                  <a:pt x="6895744" y="200714"/>
                  <a:pt x="6913984" y="208384"/>
                  <a:pt x="6932645" y="214604"/>
                </a:cubicBezTo>
                <a:cubicBezTo>
                  <a:pt x="6941976" y="217714"/>
                  <a:pt x="6951095" y="221550"/>
                  <a:pt x="6960637" y="223935"/>
                </a:cubicBezTo>
                <a:lnTo>
                  <a:pt x="6997959" y="233265"/>
                </a:lnTo>
                <a:cubicBezTo>
                  <a:pt x="7047908" y="266565"/>
                  <a:pt x="7018025" y="244000"/>
                  <a:pt x="7081935" y="307910"/>
                </a:cubicBezTo>
                <a:cubicBezTo>
                  <a:pt x="7088156" y="314131"/>
                  <a:pt x="7095716" y="319252"/>
                  <a:pt x="7100596" y="326572"/>
                </a:cubicBezTo>
                <a:cubicBezTo>
                  <a:pt x="7106816" y="335902"/>
                  <a:pt x="7112252" y="345807"/>
                  <a:pt x="7119257" y="354563"/>
                </a:cubicBezTo>
                <a:cubicBezTo>
                  <a:pt x="7124753" y="361433"/>
                  <a:pt x="7132423" y="366355"/>
                  <a:pt x="7137919" y="373225"/>
                </a:cubicBezTo>
                <a:cubicBezTo>
                  <a:pt x="7156954" y="397019"/>
                  <a:pt x="7171843" y="437407"/>
                  <a:pt x="7203233" y="447870"/>
                </a:cubicBezTo>
                <a:cubicBezTo>
                  <a:pt x="7336301" y="492225"/>
                  <a:pt x="7197813" y="447654"/>
                  <a:pt x="7296539" y="475861"/>
                </a:cubicBezTo>
                <a:cubicBezTo>
                  <a:pt x="7330031" y="485430"/>
                  <a:pt x="7330278" y="490966"/>
                  <a:pt x="7371184" y="494523"/>
                </a:cubicBezTo>
                <a:cubicBezTo>
                  <a:pt x="7427043" y="499380"/>
                  <a:pt x="7483151" y="500743"/>
                  <a:pt x="7539135" y="503853"/>
                </a:cubicBezTo>
                <a:cubicBezTo>
                  <a:pt x="7585120" y="510423"/>
                  <a:pt x="7601786" y="510518"/>
                  <a:pt x="7641772" y="522514"/>
                </a:cubicBezTo>
                <a:cubicBezTo>
                  <a:pt x="7660613" y="528166"/>
                  <a:pt x="7697755" y="541176"/>
                  <a:pt x="7697755" y="541176"/>
                </a:cubicBezTo>
                <a:cubicBezTo>
                  <a:pt x="7703976" y="547396"/>
                  <a:pt x="7710921" y="552968"/>
                  <a:pt x="7716417" y="559837"/>
                </a:cubicBezTo>
                <a:cubicBezTo>
                  <a:pt x="7741301" y="590941"/>
                  <a:pt x="7725745" y="587827"/>
                  <a:pt x="7763070" y="606490"/>
                </a:cubicBezTo>
                <a:cubicBezTo>
                  <a:pt x="7785724" y="617817"/>
                  <a:pt x="7814283" y="618761"/>
                  <a:pt x="7837715" y="625151"/>
                </a:cubicBezTo>
                <a:cubicBezTo>
                  <a:pt x="7951437" y="656165"/>
                  <a:pt x="7829733" y="636705"/>
                  <a:pt x="7977674" y="653143"/>
                </a:cubicBezTo>
                <a:cubicBezTo>
                  <a:pt x="7987005" y="662474"/>
                  <a:pt x="7994687" y="673815"/>
                  <a:pt x="8005666" y="681135"/>
                </a:cubicBezTo>
                <a:cubicBezTo>
                  <a:pt x="8013849" y="686590"/>
                  <a:pt x="8025977" y="684321"/>
                  <a:pt x="8033657" y="690465"/>
                </a:cubicBezTo>
                <a:cubicBezTo>
                  <a:pt x="8042414" y="697470"/>
                  <a:pt x="8046098" y="709126"/>
                  <a:pt x="8052319" y="718457"/>
                </a:cubicBezTo>
                <a:lnTo>
                  <a:pt x="8070980" y="774441"/>
                </a:lnTo>
                <a:cubicBezTo>
                  <a:pt x="8074090" y="783772"/>
                  <a:pt x="8072126" y="796977"/>
                  <a:pt x="8080310" y="802433"/>
                </a:cubicBezTo>
                <a:lnTo>
                  <a:pt x="8108302" y="821094"/>
                </a:lnTo>
                <a:cubicBezTo>
                  <a:pt x="8136294" y="817984"/>
                  <a:pt x="8165559" y="820669"/>
                  <a:pt x="8192278" y="811763"/>
                </a:cubicBezTo>
                <a:cubicBezTo>
                  <a:pt x="8248077" y="793163"/>
                  <a:pt x="8235345" y="781042"/>
                  <a:pt x="8266923" y="755780"/>
                </a:cubicBezTo>
                <a:cubicBezTo>
                  <a:pt x="8344067" y="694067"/>
                  <a:pt x="8226478" y="805556"/>
                  <a:pt x="8341568" y="690465"/>
                </a:cubicBezTo>
                <a:lnTo>
                  <a:pt x="8369559" y="662474"/>
                </a:lnTo>
                <a:cubicBezTo>
                  <a:pt x="8375780" y="656253"/>
                  <a:pt x="8379875" y="646594"/>
                  <a:pt x="8388221" y="643812"/>
                </a:cubicBezTo>
                <a:lnTo>
                  <a:pt x="8416212" y="634482"/>
                </a:lnTo>
                <a:cubicBezTo>
                  <a:pt x="8425543" y="628262"/>
                  <a:pt x="8433385" y="618772"/>
                  <a:pt x="8444204" y="615821"/>
                </a:cubicBezTo>
                <a:cubicBezTo>
                  <a:pt x="8508766" y="598213"/>
                  <a:pt x="8554391" y="609721"/>
                  <a:pt x="8621486" y="615821"/>
                </a:cubicBezTo>
                <a:cubicBezTo>
                  <a:pt x="8630817" y="618931"/>
                  <a:pt x="8639877" y="623017"/>
                  <a:pt x="8649478" y="625151"/>
                </a:cubicBezTo>
                <a:cubicBezTo>
                  <a:pt x="8740235" y="645319"/>
                  <a:pt x="8859253" y="641774"/>
                  <a:pt x="8938727" y="643812"/>
                </a:cubicBezTo>
                <a:cubicBezTo>
                  <a:pt x="9318659" y="653554"/>
                  <a:pt x="9286385" y="653143"/>
                  <a:pt x="9498563" y="653143"/>
                </a:cubicBezTo>
              </a:path>
            </a:pathLst>
          </a:custGeom>
          <a:noFill/>
          <a:ln w="349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8">
            <a:extLst>
              <a:ext uri="{FF2B5EF4-FFF2-40B4-BE49-F238E27FC236}">
                <a16:creationId xmlns:a16="http://schemas.microsoft.com/office/drawing/2014/main" id="{94D7639B-D795-0603-4030-A8BB0B9BC207}"/>
              </a:ext>
            </a:extLst>
          </p:cNvPr>
          <p:cNvSpPr/>
          <p:nvPr/>
        </p:nvSpPr>
        <p:spPr>
          <a:xfrm>
            <a:off x="-142875" y="-314325"/>
            <a:ext cx="8096250" cy="7372350"/>
          </a:xfrm>
          <a:custGeom>
            <a:avLst/>
            <a:gdLst>
              <a:gd name="connsiteX0" fmla="*/ 5476875 w 8096250"/>
              <a:gd name="connsiteY0" fmla="*/ 7181850 h 7372350"/>
              <a:gd name="connsiteX1" fmla="*/ 5457825 w 8096250"/>
              <a:gd name="connsiteY1" fmla="*/ 7124700 h 7372350"/>
              <a:gd name="connsiteX2" fmla="*/ 4972050 w 8096250"/>
              <a:gd name="connsiteY2" fmla="*/ 6677025 h 7372350"/>
              <a:gd name="connsiteX3" fmla="*/ 4743450 w 8096250"/>
              <a:gd name="connsiteY3" fmla="*/ 6905625 h 7372350"/>
              <a:gd name="connsiteX4" fmla="*/ 4972050 w 8096250"/>
              <a:gd name="connsiteY4" fmla="*/ 7115175 h 7372350"/>
              <a:gd name="connsiteX5" fmla="*/ 4533900 w 8096250"/>
              <a:gd name="connsiteY5" fmla="*/ 7124700 h 7372350"/>
              <a:gd name="connsiteX6" fmla="*/ 4533900 w 8096250"/>
              <a:gd name="connsiteY6" fmla="*/ 6781800 h 7372350"/>
              <a:gd name="connsiteX7" fmla="*/ 5076825 w 8096250"/>
              <a:gd name="connsiteY7" fmla="*/ 6143625 h 7372350"/>
              <a:gd name="connsiteX8" fmla="*/ 2390775 w 8096250"/>
              <a:gd name="connsiteY8" fmla="*/ 4762500 h 7372350"/>
              <a:gd name="connsiteX9" fmla="*/ 2362200 w 8096250"/>
              <a:gd name="connsiteY9" fmla="*/ 3838575 h 7372350"/>
              <a:gd name="connsiteX10" fmla="*/ 2466975 w 8096250"/>
              <a:gd name="connsiteY10" fmla="*/ 3867150 h 7372350"/>
              <a:gd name="connsiteX11" fmla="*/ 2466975 w 8096250"/>
              <a:gd name="connsiteY11" fmla="*/ 3895725 h 7372350"/>
              <a:gd name="connsiteX12" fmla="*/ 2809875 w 8096250"/>
              <a:gd name="connsiteY12" fmla="*/ 4038600 h 7372350"/>
              <a:gd name="connsiteX13" fmla="*/ 2847975 w 8096250"/>
              <a:gd name="connsiteY13" fmla="*/ 3990975 h 7372350"/>
              <a:gd name="connsiteX14" fmla="*/ 3000375 w 8096250"/>
              <a:gd name="connsiteY14" fmla="*/ 3419475 h 7372350"/>
              <a:gd name="connsiteX15" fmla="*/ 3400425 w 8096250"/>
              <a:gd name="connsiteY15" fmla="*/ 3438525 h 7372350"/>
              <a:gd name="connsiteX16" fmla="*/ 3409950 w 8096250"/>
              <a:gd name="connsiteY16" fmla="*/ 3257550 h 7372350"/>
              <a:gd name="connsiteX17" fmla="*/ 3562350 w 8096250"/>
              <a:gd name="connsiteY17" fmla="*/ 3248025 h 7372350"/>
              <a:gd name="connsiteX18" fmla="*/ 3562350 w 8096250"/>
              <a:gd name="connsiteY18" fmla="*/ 3133725 h 7372350"/>
              <a:gd name="connsiteX19" fmla="*/ 3790950 w 8096250"/>
              <a:gd name="connsiteY19" fmla="*/ 3114675 h 7372350"/>
              <a:gd name="connsiteX20" fmla="*/ 3790950 w 8096250"/>
              <a:gd name="connsiteY20" fmla="*/ 2647950 h 7372350"/>
              <a:gd name="connsiteX21" fmla="*/ 4048125 w 8096250"/>
              <a:gd name="connsiteY21" fmla="*/ 2647950 h 7372350"/>
              <a:gd name="connsiteX22" fmla="*/ 4057650 w 8096250"/>
              <a:gd name="connsiteY22" fmla="*/ 2705100 h 7372350"/>
              <a:gd name="connsiteX23" fmla="*/ 4248150 w 8096250"/>
              <a:gd name="connsiteY23" fmla="*/ 2695575 h 7372350"/>
              <a:gd name="connsiteX24" fmla="*/ 4238625 w 8096250"/>
              <a:gd name="connsiteY24" fmla="*/ 2571750 h 7372350"/>
              <a:gd name="connsiteX25" fmla="*/ 4467225 w 8096250"/>
              <a:gd name="connsiteY25" fmla="*/ 2600325 h 7372350"/>
              <a:gd name="connsiteX26" fmla="*/ 4467225 w 8096250"/>
              <a:gd name="connsiteY26" fmla="*/ 3190875 h 7372350"/>
              <a:gd name="connsiteX27" fmla="*/ 4686300 w 8096250"/>
              <a:gd name="connsiteY27" fmla="*/ 3190875 h 7372350"/>
              <a:gd name="connsiteX28" fmla="*/ 4743450 w 8096250"/>
              <a:gd name="connsiteY28" fmla="*/ 3133725 h 7372350"/>
              <a:gd name="connsiteX29" fmla="*/ 5648325 w 8096250"/>
              <a:gd name="connsiteY29" fmla="*/ 3124200 h 7372350"/>
              <a:gd name="connsiteX30" fmla="*/ 5648325 w 8096250"/>
              <a:gd name="connsiteY30" fmla="*/ 2809875 h 7372350"/>
              <a:gd name="connsiteX31" fmla="*/ 5705475 w 8096250"/>
              <a:gd name="connsiteY31" fmla="*/ 2809875 h 7372350"/>
              <a:gd name="connsiteX32" fmla="*/ 5695950 w 8096250"/>
              <a:gd name="connsiteY32" fmla="*/ 2743200 h 7372350"/>
              <a:gd name="connsiteX33" fmla="*/ 5543550 w 8096250"/>
              <a:gd name="connsiteY33" fmla="*/ 2724150 h 7372350"/>
              <a:gd name="connsiteX34" fmla="*/ 5562600 w 8096250"/>
              <a:gd name="connsiteY34" fmla="*/ 2524125 h 7372350"/>
              <a:gd name="connsiteX35" fmla="*/ 5676900 w 8096250"/>
              <a:gd name="connsiteY35" fmla="*/ 2524125 h 7372350"/>
              <a:gd name="connsiteX36" fmla="*/ 5676900 w 8096250"/>
              <a:gd name="connsiteY36" fmla="*/ 1590675 h 7372350"/>
              <a:gd name="connsiteX37" fmla="*/ 5924550 w 8096250"/>
              <a:gd name="connsiteY37" fmla="*/ 1581150 h 7372350"/>
              <a:gd name="connsiteX38" fmla="*/ 5924550 w 8096250"/>
              <a:gd name="connsiteY38" fmla="*/ 1276350 h 7372350"/>
              <a:gd name="connsiteX39" fmla="*/ 6029325 w 8096250"/>
              <a:gd name="connsiteY39" fmla="*/ 1276350 h 7372350"/>
              <a:gd name="connsiteX40" fmla="*/ 6038850 w 8096250"/>
              <a:gd name="connsiteY40" fmla="*/ 1466850 h 7372350"/>
              <a:gd name="connsiteX41" fmla="*/ 6210300 w 8096250"/>
              <a:gd name="connsiteY41" fmla="*/ 1504950 h 7372350"/>
              <a:gd name="connsiteX42" fmla="*/ 6257925 w 8096250"/>
              <a:gd name="connsiteY42" fmla="*/ 1838325 h 7372350"/>
              <a:gd name="connsiteX43" fmla="*/ 6343650 w 8096250"/>
              <a:gd name="connsiteY43" fmla="*/ 1838325 h 7372350"/>
              <a:gd name="connsiteX44" fmla="*/ 6362700 w 8096250"/>
              <a:gd name="connsiteY44" fmla="*/ 1657350 h 7372350"/>
              <a:gd name="connsiteX45" fmla="*/ 6486525 w 8096250"/>
              <a:gd name="connsiteY45" fmla="*/ 1657350 h 7372350"/>
              <a:gd name="connsiteX46" fmla="*/ 6505575 w 8096250"/>
              <a:gd name="connsiteY46" fmla="*/ 1533525 h 7372350"/>
              <a:gd name="connsiteX47" fmla="*/ 6591300 w 8096250"/>
              <a:gd name="connsiteY47" fmla="*/ 1514475 h 7372350"/>
              <a:gd name="connsiteX48" fmla="*/ 6610350 w 8096250"/>
              <a:gd name="connsiteY48" fmla="*/ 1619250 h 7372350"/>
              <a:gd name="connsiteX49" fmla="*/ 6734175 w 8096250"/>
              <a:gd name="connsiteY49" fmla="*/ 1628775 h 7372350"/>
              <a:gd name="connsiteX50" fmla="*/ 6724650 w 8096250"/>
              <a:gd name="connsiteY50" fmla="*/ 1285875 h 7372350"/>
              <a:gd name="connsiteX51" fmla="*/ 6629400 w 8096250"/>
              <a:gd name="connsiteY51" fmla="*/ 1285875 h 7372350"/>
              <a:gd name="connsiteX52" fmla="*/ 6591300 w 8096250"/>
              <a:gd name="connsiteY52" fmla="*/ 1200150 h 7372350"/>
              <a:gd name="connsiteX53" fmla="*/ 6591300 w 8096250"/>
              <a:gd name="connsiteY53" fmla="*/ 1095375 h 7372350"/>
              <a:gd name="connsiteX54" fmla="*/ 6505575 w 8096250"/>
              <a:gd name="connsiteY54" fmla="*/ 1057275 h 7372350"/>
              <a:gd name="connsiteX55" fmla="*/ 6438900 w 8096250"/>
              <a:gd name="connsiteY55" fmla="*/ 981075 h 7372350"/>
              <a:gd name="connsiteX56" fmla="*/ 6467475 w 8096250"/>
              <a:gd name="connsiteY56" fmla="*/ 876300 h 7372350"/>
              <a:gd name="connsiteX57" fmla="*/ 6610350 w 8096250"/>
              <a:gd name="connsiteY57" fmla="*/ 838200 h 7372350"/>
              <a:gd name="connsiteX58" fmla="*/ 6629400 w 8096250"/>
              <a:gd name="connsiteY58" fmla="*/ 781050 h 7372350"/>
              <a:gd name="connsiteX59" fmla="*/ 6629400 w 8096250"/>
              <a:gd name="connsiteY59" fmla="*/ 666750 h 7372350"/>
              <a:gd name="connsiteX60" fmla="*/ 6677025 w 8096250"/>
              <a:gd name="connsiteY60" fmla="*/ 609600 h 7372350"/>
              <a:gd name="connsiteX61" fmla="*/ 6743700 w 8096250"/>
              <a:gd name="connsiteY61" fmla="*/ 600075 h 7372350"/>
              <a:gd name="connsiteX62" fmla="*/ 6848475 w 8096250"/>
              <a:gd name="connsiteY62" fmla="*/ 676275 h 7372350"/>
              <a:gd name="connsiteX63" fmla="*/ 6877050 w 8096250"/>
              <a:gd name="connsiteY63" fmla="*/ 742950 h 7372350"/>
              <a:gd name="connsiteX64" fmla="*/ 6991350 w 8096250"/>
              <a:gd name="connsiteY64" fmla="*/ 847725 h 7372350"/>
              <a:gd name="connsiteX65" fmla="*/ 7077075 w 8096250"/>
              <a:gd name="connsiteY65" fmla="*/ 847725 h 7372350"/>
              <a:gd name="connsiteX66" fmla="*/ 7153275 w 8096250"/>
              <a:gd name="connsiteY66" fmla="*/ 533400 h 7372350"/>
              <a:gd name="connsiteX67" fmla="*/ 7229475 w 8096250"/>
              <a:gd name="connsiteY67" fmla="*/ 342900 h 7372350"/>
              <a:gd name="connsiteX68" fmla="*/ 7400925 w 8096250"/>
              <a:gd name="connsiteY68" fmla="*/ 333375 h 7372350"/>
              <a:gd name="connsiteX69" fmla="*/ 7524750 w 8096250"/>
              <a:gd name="connsiteY69" fmla="*/ 381000 h 7372350"/>
              <a:gd name="connsiteX70" fmla="*/ 7686675 w 8096250"/>
              <a:gd name="connsiteY70" fmla="*/ 381000 h 7372350"/>
              <a:gd name="connsiteX71" fmla="*/ 7848600 w 8096250"/>
              <a:gd name="connsiteY71" fmla="*/ 390525 h 7372350"/>
              <a:gd name="connsiteX72" fmla="*/ 8029575 w 8096250"/>
              <a:gd name="connsiteY72" fmla="*/ 390525 h 7372350"/>
              <a:gd name="connsiteX73" fmla="*/ 8096250 w 8096250"/>
              <a:gd name="connsiteY73" fmla="*/ 333375 h 7372350"/>
              <a:gd name="connsiteX74" fmla="*/ 8077200 w 8096250"/>
              <a:gd name="connsiteY74" fmla="*/ 152400 h 7372350"/>
              <a:gd name="connsiteX75" fmla="*/ 2952750 w 8096250"/>
              <a:gd name="connsiteY75" fmla="*/ 0 h 7372350"/>
              <a:gd name="connsiteX76" fmla="*/ 28575 w 8096250"/>
              <a:gd name="connsiteY76" fmla="*/ 180975 h 7372350"/>
              <a:gd name="connsiteX77" fmla="*/ 0 w 8096250"/>
              <a:gd name="connsiteY77" fmla="*/ 7315200 h 7372350"/>
              <a:gd name="connsiteX78" fmla="*/ 5324475 w 8096250"/>
              <a:gd name="connsiteY78" fmla="*/ 7372350 h 7372350"/>
              <a:gd name="connsiteX79" fmla="*/ 5476875 w 8096250"/>
              <a:gd name="connsiteY79" fmla="*/ 7181850 h 737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8096250" h="7372350">
                <a:moveTo>
                  <a:pt x="5476875" y="7181850"/>
                </a:moveTo>
                <a:lnTo>
                  <a:pt x="5457825" y="7124700"/>
                </a:lnTo>
                <a:lnTo>
                  <a:pt x="4972050" y="6677025"/>
                </a:lnTo>
                <a:lnTo>
                  <a:pt x="4743450" y="6905625"/>
                </a:lnTo>
                <a:lnTo>
                  <a:pt x="4972050" y="7115175"/>
                </a:lnTo>
                <a:lnTo>
                  <a:pt x="4533900" y="7124700"/>
                </a:lnTo>
                <a:lnTo>
                  <a:pt x="4533900" y="6781800"/>
                </a:lnTo>
                <a:lnTo>
                  <a:pt x="5076825" y="6143625"/>
                </a:lnTo>
                <a:lnTo>
                  <a:pt x="2390775" y="4762500"/>
                </a:lnTo>
                <a:lnTo>
                  <a:pt x="2362200" y="3838575"/>
                </a:lnTo>
                <a:lnTo>
                  <a:pt x="2466975" y="3867150"/>
                </a:lnTo>
                <a:lnTo>
                  <a:pt x="2466975" y="3895725"/>
                </a:lnTo>
                <a:lnTo>
                  <a:pt x="2809875" y="4038600"/>
                </a:lnTo>
                <a:lnTo>
                  <a:pt x="2847975" y="3990975"/>
                </a:lnTo>
                <a:lnTo>
                  <a:pt x="3000375" y="3419475"/>
                </a:lnTo>
                <a:lnTo>
                  <a:pt x="3400425" y="3438525"/>
                </a:lnTo>
                <a:lnTo>
                  <a:pt x="3409950" y="3257550"/>
                </a:lnTo>
                <a:lnTo>
                  <a:pt x="3562350" y="3248025"/>
                </a:lnTo>
                <a:lnTo>
                  <a:pt x="3562350" y="3133725"/>
                </a:lnTo>
                <a:lnTo>
                  <a:pt x="3790950" y="3114675"/>
                </a:lnTo>
                <a:lnTo>
                  <a:pt x="3790950" y="2647950"/>
                </a:lnTo>
                <a:lnTo>
                  <a:pt x="4048125" y="2647950"/>
                </a:lnTo>
                <a:lnTo>
                  <a:pt x="4057650" y="2705100"/>
                </a:lnTo>
                <a:lnTo>
                  <a:pt x="4248150" y="2695575"/>
                </a:lnTo>
                <a:lnTo>
                  <a:pt x="4238625" y="2571750"/>
                </a:lnTo>
                <a:lnTo>
                  <a:pt x="4467225" y="2600325"/>
                </a:lnTo>
                <a:lnTo>
                  <a:pt x="4467225" y="3190875"/>
                </a:lnTo>
                <a:lnTo>
                  <a:pt x="4686300" y="3190875"/>
                </a:lnTo>
                <a:lnTo>
                  <a:pt x="4743450" y="3133725"/>
                </a:lnTo>
                <a:lnTo>
                  <a:pt x="5648325" y="3124200"/>
                </a:lnTo>
                <a:lnTo>
                  <a:pt x="5648325" y="2809875"/>
                </a:lnTo>
                <a:lnTo>
                  <a:pt x="5705475" y="2809875"/>
                </a:lnTo>
                <a:lnTo>
                  <a:pt x="5695950" y="2743200"/>
                </a:lnTo>
                <a:lnTo>
                  <a:pt x="5543550" y="2724150"/>
                </a:lnTo>
                <a:lnTo>
                  <a:pt x="5562600" y="2524125"/>
                </a:lnTo>
                <a:lnTo>
                  <a:pt x="5676900" y="2524125"/>
                </a:lnTo>
                <a:lnTo>
                  <a:pt x="5676900" y="1590675"/>
                </a:lnTo>
                <a:lnTo>
                  <a:pt x="5924550" y="1581150"/>
                </a:lnTo>
                <a:lnTo>
                  <a:pt x="5924550" y="1276350"/>
                </a:lnTo>
                <a:lnTo>
                  <a:pt x="6029325" y="1276350"/>
                </a:lnTo>
                <a:lnTo>
                  <a:pt x="6038850" y="1466850"/>
                </a:lnTo>
                <a:lnTo>
                  <a:pt x="6210300" y="1504950"/>
                </a:lnTo>
                <a:lnTo>
                  <a:pt x="6257925" y="1838325"/>
                </a:lnTo>
                <a:lnTo>
                  <a:pt x="6343650" y="1838325"/>
                </a:lnTo>
                <a:lnTo>
                  <a:pt x="6362700" y="1657350"/>
                </a:lnTo>
                <a:lnTo>
                  <a:pt x="6486525" y="1657350"/>
                </a:lnTo>
                <a:lnTo>
                  <a:pt x="6505575" y="1533525"/>
                </a:lnTo>
                <a:lnTo>
                  <a:pt x="6591300" y="1514475"/>
                </a:lnTo>
                <a:lnTo>
                  <a:pt x="6610350" y="1619250"/>
                </a:lnTo>
                <a:lnTo>
                  <a:pt x="6734175" y="1628775"/>
                </a:lnTo>
                <a:lnTo>
                  <a:pt x="6724650" y="1285875"/>
                </a:lnTo>
                <a:lnTo>
                  <a:pt x="6629400" y="1285875"/>
                </a:lnTo>
                <a:lnTo>
                  <a:pt x="6591300" y="1200150"/>
                </a:lnTo>
                <a:lnTo>
                  <a:pt x="6591300" y="1095375"/>
                </a:lnTo>
                <a:lnTo>
                  <a:pt x="6505575" y="1057275"/>
                </a:lnTo>
                <a:lnTo>
                  <a:pt x="6438900" y="981075"/>
                </a:lnTo>
                <a:lnTo>
                  <a:pt x="6467475" y="876300"/>
                </a:lnTo>
                <a:lnTo>
                  <a:pt x="6610350" y="838200"/>
                </a:lnTo>
                <a:lnTo>
                  <a:pt x="6629400" y="781050"/>
                </a:lnTo>
                <a:lnTo>
                  <a:pt x="6629400" y="666750"/>
                </a:lnTo>
                <a:lnTo>
                  <a:pt x="6677025" y="609600"/>
                </a:lnTo>
                <a:lnTo>
                  <a:pt x="6743700" y="600075"/>
                </a:lnTo>
                <a:lnTo>
                  <a:pt x="6848475" y="676275"/>
                </a:lnTo>
                <a:lnTo>
                  <a:pt x="6877050" y="742950"/>
                </a:lnTo>
                <a:lnTo>
                  <a:pt x="6991350" y="847725"/>
                </a:lnTo>
                <a:lnTo>
                  <a:pt x="7077075" y="847725"/>
                </a:lnTo>
                <a:lnTo>
                  <a:pt x="7153275" y="533400"/>
                </a:lnTo>
                <a:lnTo>
                  <a:pt x="7229475" y="342900"/>
                </a:lnTo>
                <a:lnTo>
                  <a:pt x="7400925" y="333375"/>
                </a:lnTo>
                <a:lnTo>
                  <a:pt x="7524750" y="381000"/>
                </a:lnTo>
                <a:lnTo>
                  <a:pt x="7686675" y="381000"/>
                </a:lnTo>
                <a:lnTo>
                  <a:pt x="7848600" y="390525"/>
                </a:lnTo>
                <a:lnTo>
                  <a:pt x="8029575" y="390525"/>
                </a:lnTo>
                <a:lnTo>
                  <a:pt x="8096250" y="333375"/>
                </a:lnTo>
                <a:lnTo>
                  <a:pt x="8077200" y="152400"/>
                </a:lnTo>
                <a:lnTo>
                  <a:pt x="2952750" y="0"/>
                </a:lnTo>
                <a:lnTo>
                  <a:pt x="28575" y="180975"/>
                </a:lnTo>
                <a:lnTo>
                  <a:pt x="0" y="7315200"/>
                </a:lnTo>
                <a:lnTo>
                  <a:pt x="5324475" y="7372350"/>
                </a:lnTo>
                <a:lnTo>
                  <a:pt x="5476875" y="7181850"/>
                </a:lnTo>
                <a:close/>
              </a:path>
            </a:pathLst>
          </a:custGeom>
          <a:solidFill>
            <a:schemeClr val="bg2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10">
            <a:extLst>
              <a:ext uri="{FF2B5EF4-FFF2-40B4-BE49-F238E27FC236}">
                <a16:creationId xmlns:a16="http://schemas.microsoft.com/office/drawing/2014/main" id="{8BECF835-3579-AAFC-15D1-C0104013F469}"/>
              </a:ext>
            </a:extLst>
          </p:cNvPr>
          <p:cNvSpPr/>
          <p:nvPr/>
        </p:nvSpPr>
        <p:spPr>
          <a:xfrm>
            <a:off x="5772150" y="-161925"/>
            <a:ext cx="6486525" cy="7162800"/>
          </a:xfrm>
          <a:custGeom>
            <a:avLst/>
            <a:gdLst>
              <a:gd name="connsiteX0" fmla="*/ 2686050 w 6486525"/>
              <a:gd name="connsiteY0" fmla="*/ 0 h 7162800"/>
              <a:gd name="connsiteX1" fmla="*/ 2705100 w 6486525"/>
              <a:gd name="connsiteY1" fmla="*/ 171450 h 7162800"/>
              <a:gd name="connsiteX2" fmla="*/ 2714625 w 6486525"/>
              <a:gd name="connsiteY2" fmla="*/ 219075 h 7162800"/>
              <a:gd name="connsiteX3" fmla="*/ 2686050 w 6486525"/>
              <a:gd name="connsiteY3" fmla="*/ 219075 h 7162800"/>
              <a:gd name="connsiteX4" fmla="*/ 2686050 w 6486525"/>
              <a:gd name="connsiteY4" fmla="*/ 219075 h 7162800"/>
              <a:gd name="connsiteX5" fmla="*/ 2571750 w 6486525"/>
              <a:gd name="connsiteY5" fmla="*/ 190500 h 7162800"/>
              <a:gd name="connsiteX6" fmla="*/ 2581275 w 6486525"/>
              <a:gd name="connsiteY6" fmla="*/ 390525 h 7162800"/>
              <a:gd name="connsiteX7" fmla="*/ 2657475 w 6486525"/>
              <a:gd name="connsiteY7" fmla="*/ 400050 h 7162800"/>
              <a:gd name="connsiteX8" fmla="*/ 2657475 w 6486525"/>
              <a:gd name="connsiteY8" fmla="*/ 371475 h 7162800"/>
              <a:gd name="connsiteX9" fmla="*/ 2733675 w 6486525"/>
              <a:gd name="connsiteY9" fmla="*/ 447675 h 7162800"/>
              <a:gd name="connsiteX10" fmla="*/ 2762250 w 6486525"/>
              <a:gd name="connsiteY10" fmla="*/ 476250 h 7162800"/>
              <a:gd name="connsiteX11" fmla="*/ 2762250 w 6486525"/>
              <a:gd name="connsiteY11" fmla="*/ 476250 h 7162800"/>
              <a:gd name="connsiteX12" fmla="*/ 2876550 w 6486525"/>
              <a:gd name="connsiteY12" fmla="*/ 581025 h 7162800"/>
              <a:gd name="connsiteX13" fmla="*/ 2952750 w 6486525"/>
              <a:gd name="connsiteY13" fmla="*/ 600075 h 7162800"/>
              <a:gd name="connsiteX14" fmla="*/ 3009900 w 6486525"/>
              <a:gd name="connsiteY14" fmla="*/ 676275 h 7162800"/>
              <a:gd name="connsiteX15" fmla="*/ 3067050 w 6486525"/>
              <a:gd name="connsiteY15" fmla="*/ 704850 h 7162800"/>
              <a:gd name="connsiteX16" fmla="*/ 2657475 w 6486525"/>
              <a:gd name="connsiteY16" fmla="*/ 714375 h 7162800"/>
              <a:gd name="connsiteX17" fmla="*/ 2657475 w 6486525"/>
              <a:gd name="connsiteY17" fmla="*/ 571500 h 7162800"/>
              <a:gd name="connsiteX18" fmla="*/ 2562225 w 6486525"/>
              <a:gd name="connsiteY18" fmla="*/ 561975 h 7162800"/>
              <a:gd name="connsiteX19" fmla="*/ 2552700 w 6486525"/>
              <a:gd name="connsiteY19" fmla="*/ 1276350 h 7162800"/>
              <a:gd name="connsiteX20" fmla="*/ 2552700 w 6486525"/>
              <a:gd name="connsiteY20" fmla="*/ 1276350 h 7162800"/>
              <a:gd name="connsiteX21" fmla="*/ 2714625 w 6486525"/>
              <a:gd name="connsiteY21" fmla="*/ 1428750 h 7162800"/>
              <a:gd name="connsiteX22" fmla="*/ 2809875 w 6486525"/>
              <a:gd name="connsiteY22" fmla="*/ 1438275 h 7162800"/>
              <a:gd name="connsiteX23" fmla="*/ 2828925 w 6486525"/>
              <a:gd name="connsiteY23" fmla="*/ 1504950 h 7162800"/>
              <a:gd name="connsiteX24" fmla="*/ 2876550 w 6486525"/>
              <a:gd name="connsiteY24" fmla="*/ 1628775 h 7162800"/>
              <a:gd name="connsiteX25" fmla="*/ 2847975 w 6486525"/>
              <a:gd name="connsiteY25" fmla="*/ 1695450 h 7162800"/>
              <a:gd name="connsiteX26" fmla="*/ 2562225 w 6486525"/>
              <a:gd name="connsiteY26" fmla="*/ 2028825 h 7162800"/>
              <a:gd name="connsiteX27" fmla="*/ 2524125 w 6486525"/>
              <a:gd name="connsiteY27" fmla="*/ 2105025 h 7162800"/>
              <a:gd name="connsiteX28" fmla="*/ 2476500 w 6486525"/>
              <a:gd name="connsiteY28" fmla="*/ 2209800 h 7162800"/>
              <a:gd name="connsiteX29" fmla="*/ 2524125 w 6486525"/>
              <a:gd name="connsiteY29" fmla="*/ 2276475 h 7162800"/>
              <a:gd name="connsiteX30" fmla="*/ 2628900 w 6486525"/>
              <a:gd name="connsiteY30" fmla="*/ 2295525 h 7162800"/>
              <a:gd name="connsiteX31" fmla="*/ 2676525 w 6486525"/>
              <a:gd name="connsiteY31" fmla="*/ 2362200 h 7162800"/>
              <a:gd name="connsiteX32" fmla="*/ 2762250 w 6486525"/>
              <a:gd name="connsiteY32" fmla="*/ 2419350 h 7162800"/>
              <a:gd name="connsiteX33" fmla="*/ 2943225 w 6486525"/>
              <a:gd name="connsiteY33" fmla="*/ 2409825 h 7162800"/>
              <a:gd name="connsiteX34" fmla="*/ 3095625 w 6486525"/>
              <a:gd name="connsiteY34" fmla="*/ 2466975 h 7162800"/>
              <a:gd name="connsiteX35" fmla="*/ 3152775 w 6486525"/>
              <a:gd name="connsiteY35" fmla="*/ 2438400 h 7162800"/>
              <a:gd name="connsiteX36" fmla="*/ 3238500 w 6486525"/>
              <a:gd name="connsiteY36" fmla="*/ 2333625 h 7162800"/>
              <a:gd name="connsiteX37" fmla="*/ 3305175 w 6486525"/>
              <a:gd name="connsiteY37" fmla="*/ 2295525 h 7162800"/>
              <a:gd name="connsiteX38" fmla="*/ 3343275 w 6486525"/>
              <a:gd name="connsiteY38" fmla="*/ 2209800 h 7162800"/>
              <a:gd name="connsiteX39" fmla="*/ 3352800 w 6486525"/>
              <a:gd name="connsiteY39" fmla="*/ 2133600 h 7162800"/>
              <a:gd name="connsiteX40" fmla="*/ 3419475 w 6486525"/>
              <a:gd name="connsiteY40" fmla="*/ 2114550 h 7162800"/>
              <a:gd name="connsiteX41" fmla="*/ 3486150 w 6486525"/>
              <a:gd name="connsiteY41" fmla="*/ 2028825 h 7162800"/>
              <a:gd name="connsiteX42" fmla="*/ 3486150 w 6486525"/>
              <a:gd name="connsiteY42" fmla="*/ 1924050 h 7162800"/>
              <a:gd name="connsiteX43" fmla="*/ 3448050 w 6486525"/>
              <a:gd name="connsiteY43" fmla="*/ 1876425 h 7162800"/>
              <a:gd name="connsiteX44" fmla="*/ 3505200 w 6486525"/>
              <a:gd name="connsiteY44" fmla="*/ 1866900 h 7162800"/>
              <a:gd name="connsiteX45" fmla="*/ 3590925 w 6486525"/>
              <a:gd name="connsiteY45" fmla="*/ 1866900 h 7162800"/>
              <a:gd name="connsiteX46" fmla="*/ 3695700 w 6486525"/>
              <a:gd name="connsiteY46" fmla="*/ 1847850 h 7162800"/>
              <a:gd name="connsiteX47" fmla="*/ 3829050 w 6486525"/>
              <a:gd name="connsiteY47" fmla="*/ 1866900 h 7162800"/>
              <a:gd name="connsiteX48" fmla="*/ 3905250 w 6486525"/>
              <a:gd name="connsiteY48" fmla="*/ 2028825 h 7162800"/>
              <a:gd name="connsiteX49" fmla="*/ 3914775 w 6486525"/>
              <a:gd name="connsiteY49" fmla="*/ 2152650 h 7162800"/>
              <a:gd name="connsiteX50" fmla="*/ 3895725 w 6486525"/>
              <a:gd name="connsiteY50" fmla="*/ 2286000 h 7162800"/>
              <a:gd name="connsiteX51" fmla="*/ 3933825 w 6486525"/>
              <a:gd name="connsiteY51" fmla="*/ 2428875 h 7162800"/>
              <a:gd name="connsiteX52" fmla="*/ 3981450 w 6486525"/>
              <a:gd name="connsiteY52" fmla="*/ 2466975 h 7162800"/>
              <a:gd name="connsiteX53" fmla="*/ 4057650 w 6486525"/>
              <a:gd name="connsiteY53" fmla="*/ 2400300 h 7162800"/>
              <a:gd name="connsiteX54" fmla="*/ 4124325 w 6486525"/>
              <a:gd name="connsiteY54" fmla="*/ 2362200 h 7162800"/>
              <a:gd name="connsiteX55" fmla="*/ 4210050 w 6486525"/>
              <a:gd name="connsiteY55" fmla="*/ 2362200 h 7162800"/>
              <a:gd name="connsiteX56" fmla="*/ 4248150 w 6486525"/>
              <a:gd name="connsiteY56" fmla="*/ 2409825 h 7162800"/>
              <a:gd name="connsiteX57" fmla="*/ 4248150 w 6486525"/>
              <a:gd name="connsiteY57" fmla="*/ 2409825 h 7162800"/>
              <a:gd name="connsiteX58" fmla="*/ 4400550 w 6486525"/>
              <a:gd name="connsiteY58" fmla="*/ 2466975 h 7162800"/>
              <a:gd name="connsiteX59" fmla="*/ 4457700 w 6486525"/>
              <a:gd name="connsiteY59" fmla="*/ 2419350 h 7162800"/>
              <a:gd name="connsiteX60" fmla="*/ 4600575 w 6486525"/>
              <a:gd name="connsiteY60" fmla="*/ 2552700 h 7162800"/>
              <a:gd name="connsiteX61" fmla="*/ 4600575 w 6486525"/>
              <a:gd name="connsiteY61" fmla="*/ 2552700 h 7162800"/>
              <a:gd name="connsiteX62" fmla="*/ 4800600 w 6486525"/>
              <a:gd name="connsiteY62" fmla="*/ 2533650 h 7162800"/>
              <a:gd name="connsiteX63" fmla="*/ 2162175 w 6486525"/>
              <a:gd name="connsiteY63" fmla="*/ 4972050 h 7162800"/>
              <a:gd name="connsiteX64" fmla="*/ 2181225 w 6486525"/>
              <a:gd name="connsiteY64" fmla="*/ 5448300 h 7162800"/>
              <a:gd name="connsiteX65" fmla="*/ 2181225 w 6486525"/>
              <a:gd name="connsiteY65" fmla="*/ 5448300 h 7162800"/>
              <a:gd name="connsiteX66" fmla="*/ 2276475 w 6486525"/>
              <a:gd name="connsiteY66" fmla="*/ 5524500 h 7162800"/>
              <a:gd name="connsiteX67" fmla="*/ 2333625 w 6486525"/>
              <a:gd name="connsiteY67" fmla="*/ 5581650 h 7162800"/>
              <a:gd name="connsiteX68" fmla="*/ 2505075 w 6486525"/>
              <a:gd name="connsiteY68" fmla="*/ 5543550 h 7162800"/>
              <a:gd name="connsiteX69" fmla="*/ 2609850 w 6486525"/>
              <a:gd name="connsiteY69" fmla="*/ 5524500 h 7162800"/>
              <a:gd name="connsiteX70" fmla="*/ 2619375 w 6486525"/>
              <a:gd name="connsiteY70" fmla="*/ 5448300 h 7162800"/>
              <a:gd name="connsiteX71" fmla="*/ 2524125 w 6486525"/>
              <a:gd name="connsiteY71" fmla="*/ 5410200 h 7162800"/>
              <a:gd name="connsiteX72" fmla="*/ 2524125 w 6486525"/>
              <a:gd name="connsiteY72" fmla="*/ 5410200 h 7162800"/>
              <a:gd name="connsiteX73" fmla="*/ 2571750 w 6486525"/>
              <a:gd name="connsiteY73" fmla="*/ 5324475 h 7162800"/>
              <a:gd name="connsiteX74" fmla="*/ 2724150 w 6486525"/>
              <a:gd name="connsiteY74" fmla="*/ 5419725 h 7162800"/>
              <a:gd name="connsiteX75" fmla="*/ 2819400 w 6486525"/>
              <a:gd name="connsiteY75" fmla="*/ 5362575 h 7162800"/>
              <a:gd name="connsiteX76" fmla="*/ 2876550 w 6486525"/>
              <a:gd name="connsiteY76" fmla="*/ 5524500 h 7162800"/>
              <a:gd name="connsiteX77" fmla="*/ 2962275 w 6486525"/>
              <a:gd name="connsiteY77" fmla="*/ 5543550 h 7162800"/>
              <a:gd name="connsiteX78" fmla="*/ 3048000 w 6486525"/>
              <a:gd name="connsiteY78" fmla="*/ 5429250 h 7162800"/>
              <a:gd name="connsiteX79" fmla="*/ 3124200 w 6486525"/>
              <a:gd name="connsiteY79" fmla="*/ 5324475 h 7162800"/>
              <a:gd name="connsiteX80" fmla="*/ 3209925 w 6486525"/>
              <a:gd name="connsiteY80" fmla="*/ 5372100 h 7162800"/>
              <a:gd name="connsiteX81" fmla="*/ 3257550 w 6486525"/>
              <a:gd name="connsiteY81" fmla="*/ 5248275 h 7162800"/>
              <a:gd name="connsiteX82" fmla="*/ 3381375 w 6486525"/>
              <a:gd name="connsiteY82" fmla="*/ 5276850 h 7162800"/>
              <a:gd name="connsiteX83" fmla="*/ 3419475 w 6486525"/>
              <a:gd name="connsiteY83" fmla="*/ 5505450 h 7162800"/>
              <a:gd name="connsiteX84" fmla="*/ 3543300 w 6486525"/>
              <a:gd name="connsiteY84" fmla="*/ 5600700 h 7162800"/>
              <a:gd name="connsiteX85" fmla="*/ 3533775 w 6486525"/>
              <a:gd name="connsiteY85" fmla="*/ 5838825 h 7162800"/>
              <a:gd name="connsiteX86" fmla="*/ 3724275 w 6486525"/>
              <a:gd name="connsiteY86" fmla="*/ 5886450 h 7162800"/>
              <a:gd name="connsiteX87" fmla="*/ 3743325 w 6486525"/>
              <a:gd name="connsiteY87" fmla="*/ 5991225 h 7162800"/>
              <a:gd name="connsiteX88" fmla="*/ 3943350 w 6486525"/>
              <a:gd name="connsiteY88" fmla="*/ 6019800 h 7162800"/>
              <a:gd name="connsiteX89" fmla="*/ 3971925 w 6486525"/>
              <a:gd name="connsiteY89" fmla="*/ 6877050 h 7162800"/>
              <a:gd name="connsiteX90" fmla="*/ 3886200 w 6486525"/>
              <a:gd name="connsiteY90" fmla="*/ 6867525 h 7162800"/>
              <a:gd name="connsiteX91" fmla="*/ 3867150 w 6486525"/>
              <a:gd name="connsiteY91" fmla="*/ 7086600 h 7162800"/>
              <a:gd name="connsiteX92" fmla="*/ 3295650 w 6486525"/>
              <a:gd name="connsiteY92" fmla="*/ 7010400 h 7162800"/>
              <a:gd name="connsiteX93" fmla="*/ 3257550 w 6486525"/>
              <a:gd name="connsiteY93" fmla="*/ 6867525 h 7162800"/>
              <a:gd name="connsiteX94" fmla="*/ 2752725 w 6486525"/>
              <a:gd name="connsiteY94" fmla="*/ 6829425 h 7162800"/>
              <a:gd name="connsiteX95" fmla="*/ 2695575 w 6486525"/>
              <a:gd name="connsiteY95" fmla="*/ 6619875 h 7162800"/>
              <a:gd name="connsiteX96" fmla="*/ 2447925 w 6486525"/>
              <a:gd name="connsiteY96" fmla="*/ 6629400 h 7162800"/>
              <a:gd name="connsiteX97" fmla="*/ 2419350 w 6486525"/>
              <a:gd name="connsiteY97" fmla="*/ 6677025 h 7162800"/>
              <a:gd name="connsiteX98" fmla="*/ 2038350 w 6486525"/>
              <a:gd name="connsiteY98" fmla="*/ 6667500 h 7162800"/>
              <a:gd name="connsiteX99" fmla="*/ 2019300 w 6486525"/>
              <a:gd name="connsiteY99" fmla="*/ 6591300 h 7162800"/>
              <a:gd name="connsiteX100" fmla="*/ 1733550 w 6486525"/>
              <a:gd name="connsiteY100" fmla="*/ 6572250 h 7162800"/>
              <a:gd name="connsiteX101" fmla="*/ 1714500 w 6486525"/>
              <a:gd name="connsiteY101" fmla="*/ 6486525 h 7162800"/>
              <a:gd name="connsiteX102" fmla="*/ 1666875 w 6486525"/>
              <a:gd name="connsiteY102" fmla="*/ 6410325 h 7162800"/>
              <a:gd name="connsiteX103" fmla="*/ 1666875 w 6486525"/>
              <a:gd name="connsiteY103" fmla="*/ 6267450 h 7162800"/>
              <a:gd name="connsiteX104" fmla="*/ 1485900 w 6486525"/>
              <a:gd name="connsiteY104" fmla="*/ 6276975 h 7162800"/>
              <a:gd name="connsiteX105" fmla="*/ 1495425 w 6486525"/>
              <a:gd name="connsiteY105" fmla="*/ 6410325 h 7162800"/>
              <a:gd name="connsiteX106" fmla="*/ 1009650 w 6486525"/>
              <a:gd name="connsiteY106" fmla="*/ 6400800 h 7162800"/>
              <a:gd name="connsiteX107" fmla="*/ 1038225 w 6486525"/>
              <a:gd name="connsiteY107" fmla="*/ 6638925 h 7162800"/>
              <a:gd name="connsiteX108" fmla="*/ 904875 w 6486525"/>
              <a:gd name="connsiteY108" fmla="*/ 6638925 h 7162800"/>
              <a:gd name="connsiteX109" fmla="*/ 904875 w 6486525"/>
              <a:gd name="connsiteY109" fmla="*/ 6610350 h 7162800"/>
              <a:gd name="connsiteX110" fmla="*/ 800100 w 6486525"/>
              <a:gd name="connsiteY110" fmla="*/ 6600825 h 7162800"/>
              <a:gd name="connsiteX111" fmla="*/ 771525 w 6486525"/>
              <a:gd name="connsiteY111" fmla="*/ 6515100 h 7162800"/>
              <a:gd name="connsiteX112" fmla="*/ 514350 w 6486525"/>
              <a:gd name="connsiteY112" fmla="*/ 6524625 h 7162800"/>
              <a:gd name="connsiteX113" fmla="*/ 466725 w 6486525"/>
              <a:gd name="connsiteY113" fmla="*/ 6496050 h 7162800"/>
              <a:gd name="connsiteX114" fmla="*/ 47625 w 6486525"/>
              <a:gd name="connsiteY114" fmla="*/ 6534150 h 7162800"/>
              <a:gd name="connsiteX115" fmla="*/ 0 w 6486525"/>
              <a:gd name="connsiteY115" fmla="*/ 6781800 h 7162800"/>
              <a:gd name="connsiteX116" fmla="*/ 171450 w 6486525"/>
              <a:gd name="connsiteY116" fmla="*/ 6877050 h 7162800"/>
              <a:gd name="connsiteX117" fmla="*/ 200025 w 6486525"/>
              <a:gd name="connsiteY117" fmla="*/ 6838950 h 7162800"/>
              <a:gd name="connsiteX118" fmla="*/ 314325 w 6486525"/>
              <a:gd name="connsiteY118" fmla="*/ 6905625 h 7162800"/>
              <a:gd name="connsiteX119" fmla="*/ 123825 w 6486525"/>
              <a:gd name="connsiteY119" fmla="*/ 6934200 h 7162800"/>
              <a:gd name="connsiteX120" fmla="*/ 104775 w 6486525"/>
              <a:gd name="connsiteY120" fmla="*/ 7162800 h 7162800"/>
              <a:gd name="connsiteX121" fmla="*/ 6477000 w 6486525"/>
              <a:gd name="connsiteY121" fmla="*/ 7134225 h 7162800"/>
              <a:gd name="connsiteX122" fmla="*/ 6486525 w 6486525"/>
              <a:gd name="connsiteY122" fmla="*/ 85725 h 7162800"/>
              <a:gd name="connsiteX123" fmla="*/ 2686050 w 6486525"/>
              <a:gd name="connsiteY123" fmla="*/ 0 h 716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6486525" h="7162800">
                <a:moveTo>
                  <a:pt x="2686050" y="0"/>
                </a:moveTo>
                <a:lnTo>
                  <a:pt x="2705100" y="171450"/>
                </a:lnTo>
                <a:lnTo>
                  <a:pt x="2714625" y="219075"/>
                </a:lnTo>
                <a:lnTo>
                  <a:pt x="2686050" y="219075"/>
                </a:lnTo>
                <a:lnTo>
                  <a:pt x="2686050" y="219075"/>
                </a:lnTo>
                <a:lnTo>
                  <a:pt x="2571750" y="190500"/>
                </a:lnTo>
                <a:lnTo>
                  <a:pt x="2581275" y="390525"/>
                </a:lnTo>
                <a:lnTo>
                  <a:pt x="2657475" y="400050"/>
                </a:lnTo>
                <a:lnTo>
                  <a:pt x="2657475" y="371475"/>
                </a:lnTo>
                <a:lnTo>
                  <a:pt x="2733675" y="447675"/>
                </a:lnTo>
                <a:lnTo>
                  <a:pt x="2762250" y="476250"/>
                </a:lnTo>
                <a:lnTo>
                  <a:pt x="2762250" y="476250"/>
                </a:lnTo>
                <a:lnTo>
                  <a:pt x="2876550" y="581025"/>
                </a:lnTo>
                <a:lnTo>
                  <a:pt x="2952750" y="600075"/>
                </a:lnTo>
                <a:lnTo>
                  <a:pt x="3009900" y="676275"/>
                </a:lnTo>
                <a:lnTo>
                  <a:pt x="3067050" y="704850"/>
                </a:lnTo>
                <a:lnTo>
                  <a:pt x="2657475" y="714375"/>
                </a:lnTo>
                <a:lnTo>
                  <a:pt x="2657475" y="571500"/>
                </a:lnTo>
                <a:lnTo>
                  <a:pt x="2562225" y="561975"/>
                </a:lnTo>
                <a:lnTo>
                  <a:pt x="2552700" y="1276350"/>
                </a:lnTo>
                <a:lnTo>
                  <a:pt x="2552700" y="1276350"/>
                </a:lnTo>
                <a:lnTo>
                  <a:pt x="2714625" y="1428750"/>
                </a:lnTo>
                <a:lnTo>
                  <a:pt x="2809875" y="1438275"/>
                </a:lnTo>
                <a:lnTo>
                  <a:pt x="2828925" y="1504950"/>
                </a:lnTo>
                <a:lnTo>
                  <a:pt x="2876550" y="1628775"/>
                </a:lnTo>
                <a:lnTo>
                  <a:pt x="2847975" y="1695450"/>
                </a:lnTo>
                <a:lnTo>
                  <a:pt x="2562225" y="2028825"/>
                </a:lnTo>
                <a:lnTo>
                  <a:pt x="2524125" y="2105025"/>
                </a:lnTo>
                <a:lnTo>
                  <a:pt x="2476500" y="2209800"/>
                </a:lnTo>
                <a:lnTo>
                  <a:pt x="2524125" y="2276475"/>
                </a:lnTo>
                <a:lnTo>
                  <a:pt x="2628900" y="2295525"/>
                </a:lnTo>
                <a:lnTo>
                  <a:pt x="2676525" y="2362200"/>
                </a:lnTo>
                <a:lnTo>
                  <a:pt x="2762250" y="2419350"/>
                </a:lnTo>
                <a:lnTo>
                  <a:pt x="2943225" y="2409825"/>
                </a:lnTo>
                <a:lnTo>
                  <a:pt x="3095625" y="2466975"/>
                </a:lnTo>
                <a:lnTo>
                  <a:pt x="3152775" y="2438400"/>
                </a:lnTo>
                <a:lnTo>
                  <a:pt x="3238500" y="2333625"/>
                </a:lnTo>
                <a:lnTo>
                  <a:pt x="3305175" y="2295525"/>
                </a:lnTo>
                <a:lnTo>
                  <a:pt x="3343275" y="2209800"/>
                </a:lnTo>
                <a:lnTo>
                  <a:pt x="3352800" y="2133600"/>
                </a:lnTo>
                <a:lnTo>
                  <a:pt x="3419475" y="2114550"/>
                </a:lnTo>
                <a:lnTo>
                  <a:pt x="3486150" y="2028825"/>
                </a:lnTo>
                <a:lnTo>
                  <a:pt x="3486150" y="1924050"/>
                </a:lnTo>
                <a:lnTo>
                  <a:pt x="3448050" y="1876425"/>
                </a:lnTo>
                <a:lnTo>
                  <a:pt x="3505200" y="1866900"/>
                </a:lnTo>
                <a:lnTo>
                  <a:pt x="3590925" y="1866900"/>
                </a:lnTo>
                <a:lnTo>
                  <a:pt x="3695700" y="1847850"/>
                </a:lnTo>
                <a:lnTo>
                  <a:pt x="3829050" y="1866900"/>
                </a:lnTo>
                <a:lnTo>
                  <a:pt x="3905250" y="2028825"/>
                </a:lnTo>
                <a:lnTo>
                  <a:pt x="3914775" y="2152650"/>
                </a:lnTo>
                <a:lnTo>
                  <a:pt x="3895725" y="2286000"/>
                </a:lnTo>
                <a:lnTo>
                  <a:pt x="3933825" y="2428875"/>
                </a:lnTo>
                <a:lnTo>
                  <a:pt x="3981450" y="2466975"/>
                </a:lnTo>
                <a:lnTo>
                  <a:pt x="4057650" y="2400300"/>
                </a:lnTo>
                <a:lnTo>
                  <a:pt x="4124325" y="2362200"/>
                </a:lnTo>
                <a:lnTo>
                  <a:pt x="4210050" y="2362200"/>
                </a:lnTo>
                <a:lnTo>
                  <a:pt x="4248150" y="2409825"/>
                </a:lnTo>
                <a:lnTo>
                  <a:pt x="4248150" y="2409825"/>
                </a:lnTo>
                <a:lnTo>
                  <a:pt x="4400550" y="2466975"/>
                </a:lnTo>
                <a:lnTo>
                  <a:pt x="4457700" y="2419350"/>
                </a:lnTo>
                <a:lnTo>
                  <a:pt x="4600575" y="2552700"/>
                </a:lnTo>
                <a:lnTo>
                  <a:pt x="4600575" y="2552700"/>
                </a:lnTo>
                <a:lnTo>
                  <a:pt x="4800600" y="2533650"/>
                </a:lnTo>
                <a:lnTo>
                  <a:pt x="2162175" y="4972050"/>
                </a:lnTo>
                <a:lnTo>
                  <a:pt x="2181225" y="5448300"/>
                </a:lnTo>
                <a:lnTo>
                  <a:pt x="2181225" y="5448300"/>
                </a:lnTo>
                <a:lnTo>
                  <a:pt x="2276475" y="5524500"/>
                </a:lnTo>
                <a:lnTo>
                  <a:pt x="2333625" y="5581650"/>
                </a:lnTo>
                <a:lnTo>
                  <a:pt x="2505075" y="5543550"/>
                </a:lnTo>
                <a:lnTo>
                  <a:pt x="2609850" y="5524500"/>
                </a:lnTo>
                <a:lnTo>
                  <a:pt x="2619375" y="5448300"/>
                </a:lnTo>
                <a:lnTo>
                  <a:pt x="2524125" y="5410200"/>
                </a:lnTo>
                <a:lnTo>
                  <a:pt x="2524125" y="5410200"/>
                </a:lnTo>
                <a:lnTo>
                  <a:pt x="2571750" y="5324475"/>
                </a:lnTo>
                <a:lnTo>
                  <a:pt x="2724150" y="5419725"/>
                </a:lnTo>
                <a:lnTo>
                  <a:pt x="2819400" y="5362575"/>
                </a:lnTo>
                <a:lnTo>
                  <a:pt x="2876550" y="5524500"/>
                </a:lnTo>
                <a:lnTo>
                  <a:pt x="2962275" y="5543550"/>
                </a:lnTo>
                <a:lnTo>
                  <a:pt x="3048000" y="5429250"/>
                </a:lnTo>
                <a:lnTo>
                  <a:pt x="3124200" y="5324475"/>
                </a:lnTo>
                <a:lnTo>
                  <a:pt x="3209925" y="5372100"/>
                </a:lnTo>
                <a:lnTo>
                  <a:pt x="3257550" y="5248275"/>
                </a:lnTo>
                <a:lnTo>
                  <a:pt x="3381375" y="5276850"/>
                </a:lnTo>
                <a:lnTo>
                  <a:pt x="3419475" y="5505450"/>
                </a:lnTo>
                <a:lnTo>
                  <a:pt x="3543300" y="5600700"/>
                </a:lnTo>
                <a:lnTo>
                  <a:pt x="3533775" y="5838825"/>
                </a:lnTo>
                <a:lnTo>
                  <a:pt x="3724275" y="5886450"/>
                </a:lnTo>
                <a:lnTo>
                  <a:pt x="3743325" y="5991225"/>
                </a:lnTo>
                <a:lnTo>
                  <a:pt x="3943350" y="6019800"/>
                </a:lnTo>
                <a:lnTo>
                  <a:pt x="3971925" y="6877050"/>
                </a:lnTo>
                <a:lnTo>
                  <a:pt x="3886200" y="6867525"/>
                </a:lnTo>
                <a:lnTo>
                  <a:pt x="3867150" y="7086600"/>
                </a:lnTo>
                <a:lnTo>
                  <a:pt x="3295650" y="7010400"/>
                </a:lnTo>
                <a:lnTo>
                  <a:pt x="3257550" y="6867525"/>
                </a:lnTo>
                <a:lnTo>
                  <a:pt x="2752725" y="6829425"/>
                </a:lnTo>
                <a:lnTo>
                  <a:pt x="2695575" y="6619875"/>
                </a:lnTo>
                <a:lnTo>
                  <a:pt x="2447925" y="6629400"/>
                </a:lnTo>
                <a:lnTo>
                  <a:pt x="2419350" y="6677025"/>
                </a:lnTo>
                <a:lnTo>
                  <a:pt x="2038350" y="6667500"/>
                </a:lnTo>
                <a:lnTo>
                  <a:pt x="2019300" y="6591300"/>
                </a:lnTo>
                <a:lnTo>
                  <a:pt x="1733550" y="6572250"/>
                </a:lnTo>
                <a:lnTo>
                  <a:pt x="1714500" y="6486525"/>
                </a:lnTo>
                <a:lnTo>
                  <a:pt x="1666875" y="6410325"/>
                </a:lnTo>
                <a:lnTo>
                  <a:pt x="1666875" y="6267450"/>
                </a:lnTo>
                <a:lnTo>
                  <a:pt x="1485900" y="6276975"/>
                </a:lnTo>
                <a:lnTo>
                  <a:pt x="1495425" y="6410325"/>
                </a:lnTo>
                <a:lnTo>
                  <a:pt x="1009650" y="6400800"/>
                </a:lnTo>
                <a:lnTo>
                  <a:pt x="1038225" y="6638925"/>
                </a:lnTo>
                <a:lnTo>
                  <a:pt x="904875" y="6638925"/>
                </a:lnTo>
                <a:lnTo>
                  <a:pt x="904875" y="6610350"/>
                </a:lnTo>
                <a:lnTo>
                  <a:pt x="800100" y="6600825"/>
                </a:lnTo>
                <a:lnTo>
                  <a:pt x="771525" y="6515100"/>
                </a:lnTo>
                <a:lnTo>
                  <a:pt x="514350" y="6524625"/>
                </a:lnTo>
                <a:lnTo>
                  <a:pt x="466725" y="6496050"/>
                </a:lnTo>
                <a:lnTo>
                  <a:pt x="47625" y="6534150"/>
                </a:lnTo>
                <a:lnTo>
                  <a:pt x="0" y="6781800"/>
                </a:lnTo>
                <a:lnTo>
                  <a:pt x="171450" y="6877050"/>
                </a:lnTo>
                <a:lnTo>
                  <a:pt x="200025" y="6838950"/>
                </a:lnTo>
                <a:lnTo>
                  <a:pt x="314325" y="6905625"/>
                </a:lnTo>
                <a:lnTo>
                  <a:pt x="123825" y="6934200"/>
                </a:lnTo>
                <a:lnTo>
                  <a:pt x="104775" y="7162800"/>
                </a:lnTo>
                <a:lnTo>
                  <a:pt x="6477000" y="7134225"/>
                </a:lnTo>
                <a:lnTo>
                  <a:pt x="6486525" y="85725"/>
                </a:lnTo>
                <a:lnTo>
                  <a:pt x="2686050" y="0"/>
                </a:lnTo>
                <a:close/>
              </a:path>
            </a:pathLst>
          </a:custGeom>
          <a:solidFill>
            <a:schemeClr val="bg2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51C2FAC8-5E8E-B419-5AD5-85484E26D39A}"/>
              </a:ext>
            </a:extLst>
          </p:cNvPr>
          <p:cNvSpPr>
            <a:spLocks noChangeAspect="1" noEditPoints="1"/>
          </p:cNvSpPr>
          <p:nvPr/>
        </p:nvSpPr>
        <p:spPr bwMode="auto">
          <a:xfrm rot="15984202">
            <a:off x="5033405" y="3710540"/>
            <a:ext cx="464107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93C18E17-6627-9237-CFB2-CFAC47303C2C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6348569" y="3924460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8F904AB1-DD0C-54E1-A0A9-F1743B012DF2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6404005" y="3410457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8249925-D305-5A7F-2A40-3895688EB166}"/>
              </a:ext>
            </a:extLst>
          </p:cNvPr>
          <p:cNvSpPr>
            <a:spLocks noChangeAspect="1" noEditPoints="1"/>
          </p:cNvSpPr>
          <p:nvPr/>
        </p:nvSpPr>
        <p:spPr bwMode="auto">
          <a:xfrm rot="20616920">
            <a:off x="6303722" y="4456076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F2B4A885-7A39-F745-F43D-0D15A1759401}"/>
              </a:ext>
            </a:extLst>
          </p:cNvPr>
          <p:cNvSpPr>
            <a:spLocks noChangeAspect="1" noEditPoints="1"/>
          </p:cNvSpPr>
          <p:nvPr/>
        </p:nvSpPr>
        <p:spPr bwMode="auto">
          <a:xfrm rot="17917041">
            <a:off x="5881768" y="4860408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FA870F5-0AA5-45A5-F4AF-7388C9BAD849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7780672" y="5175877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0599D555-DC10-3170-4BB3-B91C9EB3E847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7112392" y="5100657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912D04E-326A-906B-A1AA-460123709D7D}"/>
              </a:ext>
            </a:extLst>
          </p:cNvPr>
          <p:cNvSpPr>
            <a:spLocks noChangeAspect="1" noEditPoints="1"/>
          </p:cNvSpPr>
          <p:nvPr/>
        </p:nvSpPr>
        <p:spPr bwMode="auto">
          <a:xfrm rot="18668361">
            <a:off x="5475290" y="3618083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4"/>
          </a:solidFill>
          <a:ln>
            <a:solidFill>
              <a:schemeClr val="bg1"/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991CBDDE-9426-CBC3-FFDC-884CAE7A7C16}"/>
              </a:ext>
            </a:extLst>
          </p:cNvPr>
          <p:cNvSpPr>
            <a:spLocks noChangeAspect="1" noEditPoints="1"/>
          </p:cNvSpPr>
          <p:nvPr/>
        </p:nvSpPr>
        <p:spPr bwMode="auto">
          <a:xfrm rot="17455109">
            <a:off x="6010776" y="4426798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583AD099-EF2D-1AAF-9145-A873EB417A7B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8824461" y="3056419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5ED4D8EA-1D5D-D3D3-1B44-FF123E1D23F3}"/>
              </a:ext>
            </a:extLst>
          </p:cNvPr>
          <p:cNvSpPr>
            <a:spLocks noChangeAspect="1" noEditPoints="1"/>
          </p:cNvSpPr>
          <p:nvPr/>
        </p:nvSpPr>
        <p:spPr bwMode="auto">
          <a:xfrm rot="18453243">
            <a:off x="5981054" y="3540963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EC5EC348-FAEA-B2D5-32B7-B9B26404C4F6}"/>
              </a:ext>
            </a:extLst>
          </p:cNvPr>
          <p:cNvSpPr>
            <a:spLocks noChangeAspect="1" noEditPoints="1"/>
          </p:cNvSpPr>
          <p:nvPr/>
        </p:nvSpPr>
        <p:spPr bwMode="auto">
          <a:xfrm rot="19501910">
            <a:off x="5733389" y="3444500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B76A1F-A927-E7E6-DA38-E38637EE0517}"/>
              </a:ext>
            </a:extLst>
          </p:cNvPr>
          <p:cNvSpPr>
            <a:spLocks noChangeAspect="1" noEditPoints="1"/>
          </p:cNvSpPr>
          <p:nvPr/>
        </p:nvSpPr>
        <p:spPr bwMode="auto">
          <a:xfrm rot="19199945">
            <a:off x="6162113" y="3886893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1C4A7C9E-E1BB-6CFE-B8DB-52D0F331C151}"/>
              </a:ext>
            </a:extLst>
          </p:cNvPr>
          <p:cNvSpPr>
            <a:spLocks noChangeAspect="1" noEditPoints="1"/>
          </p:cNvSpPr>
          <p:nvPr/>
        </p:nvSpPr>
        <p:spPr bwMode="auto">
          <a:xfrm rot="16200000">
            <a:off x="694900" y="1048947"/>
            <a:ext cx="330658" cy="325738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C3AF910A-ACC6-ED5C-8A19-675C232FA8C3}"/>
              </a:ext>
            </a:extLst>
          </p:cNvPr>
          <p:cNvSpPr>
            <a:spLocks noChangeAspect="1" noEditPoints="1"/>
          </p:cNvSpPr>
          <p:nvPr/>
        </p:nvSpPr>
        <p:spPr bwMode="auto">
          <a:xfrm rot="16200000">
            <a:off x="694900" y="1466717"/>
            <a:ext cx="330658" cy="325738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4"/>
          </a:solidFill>
          <a:ln>
            <a:solidFill>
              <a:schemeClr val="bg1"/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C8B88FC2-8A25-B87E-271D-9BD99BDDD6F6}"/>
              </a:ext>
            </a:extLst>
          </p:cNvPr>
          <p:cNvSpPr>
            <a:spLocks noChangeAspect="1" noEditPoints="1"/>
          </p:cNvSpPr>
          <p:nvPr/>
        </p:nvSpPr>
        <p:spPr bwMode="auto">
          <a:xfrm rot="16200000">
            <a:off x="694900" y="1863883"/>
            <a:ext cx="330658" cy="325738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AF859A7-DA90-8E33-B7C6-891A701D790D}"/>
              </a:ext>
            </a:extLst>
          </p:cNvPr>
          <p:cNvSpPr txBox="1"/>
          <p:nvPr/>
        </p:nvSpPr>
        <p:spPr>
          <a:xfrm>
            <a:off x="967454" y="1102422"/>
            <a:ext cx="2302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8 Elementary Schools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DB6C8E1-0432-C154-055F-4CE072917F8E}"/>
              </a:ext>
            </a:extLst>
          </p:cNvPr>
          <p:cNvSpPr txBox="1"/>
          <p:nvPr/>
        </p:nvSpPr>
        <p:spPr>
          <a:xfrm>
            <a:off x="967454" y="1539440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BMSN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0F5A836-E36F-E705-37BB-12837A858833}"/>
              </a:ext>
            </a:extLst>
          </p:cNvPr>
          <p:cNvSpPr txBox="1"/>
          <p:nvPr/>
        </p:nvSpPr>
        <p:spPr>
          <a:xfrm>
            <a:off x="967454" y="1923011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2 High Schools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CBA482-F8CA-7BC6-7D6E-C6FF511A56BF}"/>
              </a:ext>
            </a:extLst>
          </p:cNvPr>
          <p:cNvSpPr txBox="1"/>
          <p:nvPr/>
        </p:nvSpPr>
        <p:spPr>
          <a:xfrm>
            <a:off x="305942" y="254081"/>
            <a:ext cx="111907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EXISTING CAMPUSES SURVEY</a:t>
            </a:r>
          </a:p>
        </p:txBody>
      </p:sp>
    </p:spTree>
    <p:extLst>
      <p:ext uri="{BB962C8B-B14F-4D97-AF65-F5344CB8AC3E}">
        <p14:creationId xmlns:p14="http://schemas.microsoft.com/office/powerpoint/2010/main" val="417986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map, screenshot&#10;&#10;Description automatically generated">
            <a:extLst>
              <a:ext uri="{FF2B5EF4-FFF2-40B4-BE49-F238E27FC236}">
                <a16:creationId xmlns:a16="http://schemas.microsoft.com/office/drawing/2014/main" id="{D2CD1839-8055-24F8-2381-23C6CB3486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" name="Freeform 37">
            <a:extLst>
              <a:ext uri="{FF2B5EF4-FFF2-40B4-BE49-F238E27FC236}">
                <a16:creationId xmlns:a16="http://schemas.microsoft.com/office/drawing/2014/main" id="{2A41C018-51F9-D2DD-38AB-F36C0452BCC9}"/>
              </a:ext>
            </a:extLst>
          </p:cNvPr>
          <p:cNvSpPr/>
          <p:nvPr/>
        </p:nvSpPr>
        <p:spPr>
          <a:xfrm>
            <a:off x="2455817" y="0"/>
            <a:ext cx="5290457" cy="7027817"/>
          </a:xfrm>
          <a:custGeom>
            <a:avLst/>
            <a:gdLst>
              <a:gd name="connsiteX0" fmla="*/ 0 w 5290457"/>
              <a:gd name="connsiteY0" fmla="*/ 0 h 7027817"/>
              <a:gd name="connsiteX1" fmla="*/ 65314 w 5290457"/>
              <a:gd name="connsiteY1" fmla="*/ 26126 h 7027817"/>
              <a:gd name="connsiteX2" fmla="*/ 117566 w 5290457"/>
              <a:gd name="connsiteY2" fmla="*/ 39189 h 7027817"/>
              <a:gd name="connsiteX3" fmla="*/ 156754 w 5290457"/>
              <a:gd name="connsiteY3" fmla="*/ 52251 h 7027817"/>
              <a:gd name="connsiteX4" fmla="*/ 195943 w 5290457"/>
              <a:gd name="connsiteY4" fmla="*/ 78377 h 7027817"/>
              <a:gd name="connsiteX5" fmla="*/ 235132 w 5290457"/>
              <a:gd name="connsiteY5" fmla="*/ 156754 h 7027817"/>
              <a:gd name="connsiteX6" fmla="*/ 248194 w 5290457"/>
              <a:gd name="connsiteY6" fmla="*/ 313509 h 7027817"/>
              <a:gd name="connsiteX7" fmla="*/ 274320 w 5290457"/>
              <a:gd name="connsiteY7" fmla="*/ 391886 h 7027817"/>
              <a:gd name="connsiteX8" fmla="*/ 287383 w 5290457"/>
              <a:gd name="connsiteY8" fmla="*/ 431074 h 7027817"/>
              <a:gd name="connsiteX9" fmla="*/ 313509 w 5290457"/>
              <a:gd name="connsiteY9" fmla="*/ 470263 h 7027817"/>
              <a:gd name="connsiteX10" fmla="*/ 339634 w 5290457"/>
              <a:gd name="connsiteY10" fmla="*/ 548640 h 7027817"/>
              <a:gd name="connsiteX11" fmla="*/ 391886 w 5290457"/>
              <a:gd name="connsiteY11" fmla="*/ 640080 h 7027817"/>
              <a:gd name="connsiteX12" fmla="*/ 404949 w 5290457"/>
              <a:gd name="connsiteY12" fmla="*/ 679269 h 7027817"/>
              <a:gd name="connsiteX13" fmla="*/ 431074 w 5290457"/>
              <a:gd name="connsiteY13" fmla="*/ 718457 h 7027817"/>
              <a:gd name="connsiteX14" fmla="*/ 444137 w 5290457"/>
              <a:gd name="connsiteY14" fmla="*/ 757646 h 7027817"/>
              <a:gd name="connsiteX15" fmla="*/ 483326 w 5290457"/>
              <a:gd name="connsiteY15" fmla="*/ 783771 h 7027817"/>
              <a:gd name="connsiteX16" fmla="*/ 535577 w 5290457"/>
              <a:gd name="connsiteY16" fmla="*/ 862149 h 7027817"/>
              <a:gd name="connsiteX17" fmla="*/ 574766 w 5290457"/>
              <a:gd name="connsiteY17" fmla="*/ 888274 h 7027817"/>
              <a:gd name="connsiteX18" fmla="*/ 653143 w 5290457"/>
              <a:gd name="connsiteY18" fmla="*/ 953589 h 7027817"/>
              <a:gd name="connsiteX19" fmla="*/ 679269 w 5290457"/>
              <a:gd name="connsiteY19" fmla="*/ 992777 h 7027817"/>
              <a:gd name="connsiteX20" fmla="*/ 796834 w 5290457"/>
              <a:gd name="connsiteY20" fmla="*/ 1097280 h 7027817"/>
              <a:gd name="connsiteX21" fmla="*/ 849086 w 5290457"/>
              <a:gd name="connsiteY21" fmla="*/ 1175657 h 7027817"/>
              <a:gd name="connsiteX22" fmla="*/ 927463 w 5290457"/>
              <a:gd name="connsiteY22" fmla="*/ 1214846 h 7027817"/>
              <a:gd name="connsiteX23" fmla="*/ 1018903 w 5290457"/>
              <a:gd name="connsiteY23" fmla="*/ 1240971 h 7027817"/>
              <a:gd name="connsiteX24" fmla="*/ 1097280 w 5290457"/>
              <a:gd name="connsiteY24" fmla="*/ 1267097 h 7027817"/>
              <a:gd name="connsiteX25" fmla="*/ 1136469 w 5290457"/>
              <a:gd name="connsiteY25" fmla="*/ 1280160 h 7027817"/>
              <a:gd name="connsiteX26" fmla="*/ 1214846 w 5290457"/>
              <a:gd name="connsiteY26" fmla="*/ 1345474 h 7027817"/>
              <a:gd name="connsiteX27" fmla="*/ 1293223 w 5290457"/>
              <a:gd name="connsiteY27" fmla="*/ 1410789 h 7027817"/>
              <a:gd name="connsiteX28" fmla="*/ 1371600 w 5290457"/>
              <a:gd name="connsiteY28" fmla="*/ 1436914 h 7027817"/>
              <a:gd name="connsiteX29" fmla="*/ 1410789 w 5290457"/>
              <a:gd name="connsiteY29" fmla="*/ 1449977 h 7027817"/>
              <a:gd name="connsiteX30" fmla="*/ 1463040 w 5290457"/>
              <a:gd name="connsiteY30" fmla="*/ 1489166 h 7027817"/>
              <a:gd name="connsiteX31" fmla="*/ 1580606 w 5290457"/>
              <a:gd name="connsiteY31" fmla="*/ 1619794 h 7027817"/>
              <a:gd name="connsiteX32" fmla="*/ 1606732 w 5290457"/>
              <a:gd name="connsiteY32" fmla="*/ 1658983 h 7027817"/>
              <a:gd name="connsiteX33" fmla="*/ 1632857 w 5290457"/>
              <a:gd name="connsiteY33" fmla="*/ 1711234 h 7027817"/>
              <a:gd name="connsiteX34" fmla="*/ 1658983 w 5290457"/>
              <a:gd name="connsiteY34" fmla="*/ 1750423 h 7027817"/>
              <a:gd name="connsiteX35" fmla="*/ 1698172 w 5290457"/>
              <a:gd name="connsiteY35" fmla="*/ 1828800 h 7027817"/>
              <a:gd name="connsiteX36" fmla="*/ 1724297 w 5290457"/>
              <a:gd name="connsiteY36" fmla="*/ 1907177 h 7027817"/>
              <a:gd name="connsiteX37" fmla="*/ 1737360 w 5290457"/>
              <a:gd name="connsiteY37" fmla="*/ 1946366 h 7027817"/>
              <a:gd name="connsiteX38" fmla="*/ 1802674 w 5290457"/>
              <a:gd name="connsiteY38" fmla="*/ 2024743 h 7027817"/>
              <a:gd name="connsiteX39" fmla="*/ 1854926 w 5290457"/>
              <a:gd name="connsiteY39" fmla="*/ 2103120 h 7027817"/>
              <a:gd name="connsiteX40" fmla="*/ 1907177 w 5290457"/>
              <a:gd name="connsiteY40" fmla="*/ 2181497 h 7027817"/>
              <a:gd name="connsiteX41" fmla="*/ 1933303 w 5290457"/>
              <a:gd name="connsiteY41" fmla="*/ 2220686 h 7027817"/>
              <a:gd name="connsiteX42" fmla="*/ 1972492 w 5290457"/>
              <a:gd name="connsiteY42" fmla="*/ 2299063 h 7027817"/>
              <a:gd name="connsiteX43" fmla="*/ 2037806 w 5290457"/>
              <a:gd name="connsiteY43" fmla="*/ 2416629 h 7027817"/>
              <a:gd name="connsiteX44" fmla="*/ 2090057 w 5290457"/>
              <a:gd name="connsiteY44" fmla="*/ 2495006 h 7027817"/>
              <a:gd name="connsiteX45" fmla="*/ 2116183 w 5290457"/>
              <a:gd name="connsiteY45" fmla="*/ 2534194 h 7027817"/>
              <a:gd name="connsiteX46" fmla="*/ 2181497 w 5290457"/>
              <a:gd name="connsiteY46" fmla="*/ 2638697 h 7027817"/>
              <a:gd name="connsiteX47" fmla="*/ 2220686 w 5290457"/>
              <a:gd name="connsiteY47" fmla="*/ 2664823 h 7027817"/>
              <a:gd name="connsiteX48" fmla="*/ 2259874 w 5290457"/>
              <a:gd name="connsiteY48" fmla="*/ 2808514 h 7027817"/>
              <a:gd name="connsiteX49" fmla="*/ 2299063 w 5290457"/>
              <a:gd name="connsiteY49" fmla="*/ 2821577 h 7027817"/>
              <a:gd name="connsiteX50" fmla="*/ 2364377 w 5290457"/>
              <a:gd name="connsiteY50" fmla="*/ 2939143 h 7027817"/>
              <a:gd name="connsiteX51" fmla="*/ 2390503 w 5290457"/>
              <a:gd name="connsiteY51" fmla="*/ 2978331 h 7027817"/>
              <a:gd name="connsiteX52" fmla="*/ 2495006 w 5290457"/>
              <a:gd name="connsiteY52" fmla="*/ 3095897 h 7027817"/>
              <a:gd name="connsiteX53" fmla="*/ 2547257 w 5290457"/>
              <a:gd name="connsiteY53" fmla="*/ 3187337 h 7027817"/>
              <a:gd name="connsiteX54" fmla="*/ 2573383 w 5290457"/>
              <a:gd name="connsiteY54" fmla="*/ 3239589 h 7027817"/>
              <a:gd name="connsiteX55" fmla="*/ 2625634 w 5290457"/>
              <a:gd name="connsiteY55" fmla="*/ 3317966 h 7027817"/>
              <a:gd name="connsiteX56" fmla="*/ 2651760 w 5290457"/>
              <a:gd name="connsiteY56" fmla="*/ 3357154 h 7027817"/>
              <a:gd name="connsiteX57" fmla="*/ 2690949 w 5290457"/>
              <a:gd name="connsiteY57" fmla="*/ 3396343 h 7027817"/>
              <a:gd name="connsiteX58" fmla="*/ 2756263 w 5290457"/>
              <a:gd name="connsiteY58" fmla="*/ 3500846 h 7027817"/>
              <a:gd name="connsiteX59" fmla="*/ 2808514 w 5290457"/>
              <a:gd name="connsiteY59" fmla="*/ 3579223 h 7027817"/>
              <a:gd name="connsiteX60" fmla="*/ 2847703 w 5290457"/>
              <a:gd name="connsiteY60" fmla="*/ 3618411 h 7027817"/>
              <a:gd name="connsiteX61" fmla="*/ 2899954 w 5290457"/>
              <a:gd name="connsiteY61" fmla="*/ 3696789 h 7027817"/>
              <a:gd name="connsiteX62" fmla="*/ 2939143 w 5290457"/>
              <a:gd name="connsiteY62" fmla="*/ 3735977 h 7027817"/>
              <a:gd name="connsiteX63" fmla="*/ 2991394 w 5290457"/>
              <a:gd name="connsiteY63" fmla="*/ 3814354 h 7027817"/>
              <a:gd name="connsiteX64" fmla="*/ 3069772 w 5290457"/>
              <a:gd name="connsiteY64" fmla="*/ 3931920 h 7027817"/>
              <a:gd name="connsiteX65" fmla="*/ 3122023 w 5290457"/>
              <a:gd name="connsiteY65" fmla="*/ 4010297 h 7027817"/>
              <a:gd name="connsiteX66" fmla="*/ 3161212 w 5290457"/>
              <a:gd name="connsiteY66" fmla="*/ 4036423 h 7027817"/>
              <a:gd name="connsiteX67" fmla="*/ 3239589 w 5290457"/>
              <a:gd name="connsiteY67" fmla="*/ 4114800 h 7027817"/>
              <a:gd name="connsiteX68" fmla="*/ 3317966 w 5290457"/>
              <a:gd name="connsiteY68" fmla="*/ 4180114 h 7027817"/>
              <a:gd name="connsiteX69" fmla="*/ 3357154 w 5290457"/>
              <a:gd name="connsiteY69" fmla="*/ 4206240 h 7027817"/>
              <a:gd name="connsiteX70" fmla="*/ 3383280 w 5290457"/>
              <a:gd name="connsiteY70" fmla="*/ 4245429 h 7027817"/>
              <a:gd name="connsiteX71" fmla="*/ 3409406 w 5290457"/>
              <a:gd name="connsiteY71" fmla="*/ 4349931 h 7027817"/>
              <a:gd name="connsiteX72" fmla="*/ 3435532 w 5290457"/>
              <a:gd name="connsiteY72" fmla="*/ 4428309 h 7027817"/>
              <a:gd name="connsiteX73" fmla="*/ 3461657 w 5290457"/>
              <a:gd name="connsiteY73" fmla="*/ 4506686 h 7027817"/>
              <a:gd name="connsiteX74" fmla="*/ 3526972 w 5290457"/>
              <a:gd name="connsiteY74" fmla="*/ 4598126 h 7027817"/>
              <a:gd name="connsiteX75" fmla="*/ 3553097 w 5290457"/>
              <a:gd name="connsiteY75" fmla="*/ 4689566 h 7027817"/>
              <a:gd name="connsiteX76" fmla="*/ 3579223 w 5290457"/>
              <a:gd name="connsiteY76" fmla="*/ 4728754 h 7027817"/>
              <a:gd name="connsiteX77" fmla="*/ 3605349 w 5290457"/>
              <a:gd name="connsiteY77" fmla="*/ 4807131 h 7027817"/>
              <a:gd name="connsiteX78" fmla="*/ 3618412 w 5290457"/>
              <a:gd name="connsiteY78" fmla="*/ 4885509 h 7027817"/>
              <a:gd name="connsiteX79" fmla="*/ 3749040 w 5290457"/>
              <a:gd name="connsiteY79" fmla="*/ 5016137 h 7027817"/>
              <a:gd name="connsiteX80" fmla="*/ 3788229 w 5290457"/>
              <a:gd name="connsiteY80" fmla="*/ 5042263 h 7027817"/>
              <a:gd name="connsiteX81" fmla="*/ 3866606 w 5290457"/>
              <a:gd name="connsiteY81" fmla="*/ 5107577 h 7027817"/>
              <a:gd name="connsiteX82" fmla="*/ 3905794 w 5290457"/>
              <a:gd name="connsiteY82" fmla="*/ 5133703 h 7027817"/>
              <a:gd name="connsiteX83" fmla="*/ 3944983 w 5290457"/>
              <a:gd name="connsiteY83" fmla="*/ 5172891 h 7027817"/>
              <a:gd name="connsiteX84" fmla="*/ 4023360 w 5290457"/>
              <a:gd name="connsiteY84" fmla="*/ 5225143 h 7027817"/>
              <a:gd name="connsiteX85" fmla="*/ 4140926 w 5290457"/>
              <a:gd name="connsiteY85" fmla="*/ 5316583 h 7027817"/>
              <a:gd name="connsiteX86" fmla="*/ 4206240 w 5290457"/>
              <a:gd name="connsiteY86" fmla="*/ 5381897 h 7027817"/>
              <a:gd name="connsiteX87" fmla="*/ 4297680 w 5290457"/>
              <a:gd name="connsiteY87" fmla="*/ 5473337 h 7027817"/>
              <a:gd name="connsiteX88" fmla="*/ 4402183 w 5290457"/>
              <a:gd name="connsiteY88" fmla="*/ 5603966 h 7027817"/>
              <a:gd name="connsiteX89" fmla="*/ 4441372 w 5290457"/>
              <a:gd name="connsiteY89" fmla="*/ 5669280 h 7027817"/>
              <a:gd name="connsiteX90" fmla="*/ 4493623 w 5290457"/>
              <a:gd name="connsiteY90" fmla="*/ 5721531 h 7027817"/>
              <a:gd name="connsiteX91" fmla="*/ 4519749 w 5290457"/>
              <a:gd name="connsiteY91" fmla="*/ 5773783 h 7027817"/>
              <a:gd name="connsiteX92" fmla="*/ 4611189 w 5290457"/>
              <a:gd name="connsiteY92" fmla="*/ 5878286 h 7027817"/>
              <a:gd name="connsiteX93" fmla="*/ 4702629 w 5290457"/>
              <a:gd name="connsiteY93" fmla="*/ 5982789 h 7027817"/>
              <a:gd name="connsiteX94" fmla="*/ 4728754 w 5290457"/>
              <a:gd name="connsiteY94" fmla="*/ 6021977 h 7027817"/>
              <a:gd name="connsiteX95" fmla="*/ 4767943 w 5290457"/>
              <a:gd name="connsiteY95" fmla="*/ 6061166 h 7027817"/>
              <a:gd name="connsiteX96" fmla="*/ 4781006 w 5290457"/>
              <a:gd name="connsiteY96" fmla="*/ 6100354 h 7027817"/>
              <a:gd name="connsiteX97" fmla="*/ 4820194 w 5290457"/>
              <a:gd name="connsiteY97" fmla="*/ 6270171 h 7027817"/>
              <a:gd name="connsiteX98" fmla="*/ 4898572 w 5290457"/>
              <a:gd name="connsiteY98" fmla="*/ 6322423 h 7027817"/>
              <a:gd name="connsiteX99" fmla="*/ 4976949 w 5290457"/>
              <a:gd name="connsiteY99" fmla="*/ 6374674 h 7027817"/>
              <a:gd name="connsiteX100" fmla="*/ 5016137 w 5290457"/>
              <a:gd name="connsiteY100" fmla="*/ 6400800 h 7027817"/>
              <a:gd name="connsiteX101" fmla="*/ 5042263 w 5290457"/>
              <a:gd name="connsiteY101" fmla="*/ 6439989 h 7027817"/>
              <a:gd name="connsiteX102" fmla="*/ 5081452 w 5290457"/>
              <a:gd name="connsiteY102" fmla="*/ 6479177 h 7027817"/>
              <a:gd name="connsiteX103" fmla="*/ 5094514 w 5290457"/>
              <a:gd name="connsiteY103" fmla="*/ 6518366 h 7027817"/>
              <a:gd name="connsiteX104" fmla="*/ 5120640 w 5290457"/>
              <a:gd name="connsiteY104" fmla="*/ 6557554 h 7027817"/>
              <a:gd name="connsiteX105" fmla="*/ 5133703 w 5290457"/>
              <a:gd name="connsiteY105" fmla="*/ 6596743 h 7027817"/>
              <a:gd name="connsiteX106" fmla="*/ 5159829 w 5290457"/>
              <a:gd name="connsiteY106" fmla="*/ 6648994 h 7027817"/>
              <a:gd name="connsiteX107" fmla="*/ 5172892 w 5290457"/>
              <a:gd name="connsiteY107" fmla="*/ 6701246 h 7027817"/>
              <a:gd name="connsiteX108" fmla="*/ 5199017 w 5290457"/>
              <a:gd name="connsiteY108" fmla="*/ 6779623 h 7027817"/>
              <a:gd name="connsiteX109" fmla="*/ 5251269 w 5290457"/>
              <a:gd name="connsiteY109" fmla="*/ 6962503 h 7027817"/>
              <a:gd name="connsiteX110" fmla="*/ 5264332 w 5290457"/>
              <a:gd name="connsiteY110" fmla="*/ 7001691 h 7027817"/>
              <a:gd name="connsiteX111" fmla="*/ 5290457 w 5290457"/>
              <a:gd name="connsiteY111" fmla="*/ 7027817 h 7027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5290457" h="7027817">
                <a:moveTo>
                  <a:pt x="0" y="0"/>
                </a:moveTo>
                <a:cubicBezTo>
                  <a:pt x="21771" y="8709"/>
                  <a:pt x="43069" y="18711"/>
                  <a:pt x="65314" y="26126"/>
                </a:cubicBezTo>
                <a:cubicBezTo>
                  <a:pt x="82346" y="31803"/>
                  <a:pt x="100303" y="34257"/>
                  <a:pt x="117566" y="39189"/>
                </a:cubicBezTo>
                <a:cubicBezTo>
                  <a:pt x="130805" y="42972"/>
                  <a:pt x="143691" y="47897"/>
                  <a:pt x="156754" y="52251"/>
                </a:cubicBezTo>
                <a:cubicBezTo>
                  <a:pt x="169817" y="60960"/>
                  <a:pt x="184842" y="67276"/>
                  <a:pt x="195943" y="78377"/>
                </a:cubicBezTo>
                <a:cubicBezTo>
                  <a:pt x="221266" y="103700"/>
                  <a:pt x="224508" y="124881"/>
                  <a:pt x="235132" y="156754"/>
                </a:cubicBezTo>
                <a:cubicBezTo>
                  <a:pt x="239486" y="209006"/>
                  <a:pt x="239574" y="261790"/>
                  <a:pt x="248194" y="313509"/>
                </a:cubicBezTo>
                <a:cubicBezTo>
                  <a:pt x="252721" y="340673"/>
                  <a:pt x="265611" y="365760"/>
                  <a:pt x="274320" y="391886"/>
                </a:cubicBezTo>
                <a:cubicBezTo>
                  <a:pt x="278674" y="404949"/>
                  <a:pt x="279745" y="419617"/>
                  <a:pt x="287383" y="431074"/>
                </a:cubicBezTo>
                <a:cubicBezTo>
                  <a:pt x="296092" y="444137"/>
                  <a:pt x="307133" y="455916"/>
                  <a:pt x="313509" y="470263"/>
                </a:cubicBezTo>
                <a:cubicBezTo>
                  <a:pt x="324693" y="495428"/>
                  <a:pt x="324358" y="525726"/>
                  <a:pt x="339634" y="548640"/>
                </a:cubicBezTo>
                <a:cubicBezTo>
                  <a:pt x="365871" y="587996"/>
                  <a:pt x="371999" y="593676"/>
                  <a:pt x="391886" y="640080"/>
                </a:cubicBezTo>
                <a:cubicBezTo>
                  <a:pt x="397310" y="652736"/>
                  <a:pt x="398791" y="666953"/>
                  <a:pt x="404949" y="679269"/>
                </a:cubicBezTo>
                <a:cubicBezTo>
                  <a:pt x="411970" y="693311"/>
                  <a:pt x="424053" y="704415"/>
                  <a:pt x="431074" y="718457"/>
                </a:cubicBezTo>
                <a:cubicBezTo>
                  <a:pt x="437232" y="730773"/>
                  <a:pt x="435535" y="746894"/>
                  <a:pt x="444137" y="757646"/>
                </a:cubicBezTo>
                <a:cubicBezTo>
                  <a:pt x="453945" y="769905"/>
                  <a:pt x="470263" y="775063"/>
                  <a:pt x="483326" y="783771"/>
                </a:cubicBezTo>
                <a:cubicBezTo>
                  <a:pt x="500743" y="809897"/>
                  <a:pt x="509451" y="844732"/>
                  <a:pt x="535577" y="862149"/>
                </a:cubicBezTo>
                <a:cubicBezTo>
                  <a:pt x="548640" y="870857"/>
                  <a:pt x="562705" y="878223"/>
                  <a:pt x="574766" y="888274"/>
                </a:cubicBezTo>
                <a:cubicBezTo>
                  <a:pt x="675354" y="972097"/>
                  <a:pt x="555837" y="888718"/>
                  <a:pt x="653143" y="953589"/>
                </a:cubicBezTo>
                <a:cubicBezTo>
                  <a:pt x="661852" y="966652"/>
                  <a:pt x="668839" y="981043"/>
                  <a:pt x="679269" y="992777"/>
                </a:cubicBezTo>
                <a:cubicBezTo>
                  <a:pt x="744344" y="1065986"/>
                  <a:pt x="737273" y="1057572"/>
                  <a:pt x="796834" y="1097280"/>
                </a:cubicBezTo>
                <a:cubicBezTo>
                  <a:pt x="814251" y="1123406"/>
                  <a:pt x="819298" y="1165727"/>
                  <a:pt x="849086" y="1175657"/>
                </a:cubicBezTo>
                <a:cubicBezTo>
                  <a:pt x="947589" y="1208492"/>
                  <a:pt x="826169" y="1164199"/>
                  <a:pt x="927463" y="1214846"/>
                </a:cubicBezTo>
                <a:cubicBezTo>
                  <a:pt x="949417" y="1225823"/>
                  <a:pt x="997971" y="1234691"/>
                  <a:pt x="1018903" y="1240971"/>
                </a:cubicBezTo>
                <a:cubicBezTo>
                  <a:pt x="1045281" y="1248884"/>
                  <a:pt x="1071154" y="1258388"/>
                  <a:pt x="1097280" y="1267097"/>
                </a:cubicBezTo>
                <a:lnTo>
                  <a:pt x="1136469" y="1280160"/>
                </a:lnTo>
                <a:cubicBezTo>
                  <a:pt x="1250957" y="1394651"/>
                  <a:pt x="1105727" y="1254542"/>
                  <a:pt x="1214846" y="1345474"/>
                </a:cubicBezTo>
                <a:cubicBezTo>
                  <a:pt x="1250005" y="1374773"/>
                  <a:pt x="1251521" y="1392255"/>
                  <a:pt x="1293223" y="1410789"/>
                </a:cubicBezTo>
                <a:cubicBezTo>
                  <a:pt x="1318388" y="1421973"/>
                  <a:pt x="1345474" y="1428206"/>
                  <a:pt x="1371600" y="1436914"/>
                </a:cubicBezTo>
                <a:lnTo>
                  <a:pt x="1410789" y="1449977"/>
                </a:lnTo>
                <a:cubicBezTo>
                  <a:pt x="1428206" y="1463040"/>
                  <a:pt x="1446857" y="1474602"/>
                  <a:pt x="1463040" y="1489166"/>
                </a:cubicBezTo>
                <a:cubicBezTo>
                  <a:pt x="1524171" y="1544185"/>
                  <a:pt x="1538482" y="1560821"/>
                  <a:pt x="1580606" y="1619794"/>
                </a:cubicBezTo>
                <a:cubicBezTo>
                  <a:pt x="1589731" y="1632569"/>
                  <a:pt x="1598943" y="1645352"/>
                  <a:pt x="1606732" y="1658983"/>
                </a:cubicBezTo>
                <a:cubicBezTo>
                  <a:pt x="1616393" y="1675890"/>
                  <a:pt x="1623196" y="1694327"/>
                  <a:pt x="1632857" y="1711234"/>
                </a:cubicBezTo>
                <a:cubicBezTo>
                  <a:pt x="1640646" y="1724865"/>
                  <a:pt x="1651962" y="1736381"/>
                  <a:pt x="1658983" y="1750423"/>
                </a:cubicBezTo>
                <a:cubicBezTo>
                  <a:pt x="1713066" y="1858589"/>
                  <a:pt x="1623297" y="1716488"/>
                  <a:pt x="1698172" y="1828800"/>
                </a:cubicBezTo>
                <a:lnTo>
                  <a:pt x="1724297" y="1907177"/>
                </a:lnTo>
                <a:cubicBezTo>
                  <a:pt x="1728651" y="1920240"/>
                  <a:pt x="1729722" y="1934909"/>
                  <a:pt x="1737360" y="1946366"/>
                </a:cubicBezTo>
                <a:cubicBezTo>
                  <a:pt x="1830723" y="2086407"/>
                  <a:pt x="1685325" y="1873865"/>
                  <a:pt x="1802674" y="2024743"/>
                </a:cubicBezTo>
                <a:cubicBezTo>
                  <a:pt x="1821951" y="2049528"/>
                  <a:pt x="1837509" y="2076994"/>
                  <a:pt x="1854926" y="2103120"/>
                </a:cubicBezTo>
                <a:lnTo>
                  <a:pt x="1907177" y="2181497"/>
                </a:lnTo>
                <a:cubicBezTo>
                  <a:pt x="1915886" y="2194560"/>
                  <a:pt x="1928338" y="2205792"/>
                  <a:pt x="1933303" y="2220686"/>
                </a:cubicBezTo>
                <a:cubicBezTo>
                  <a:pt x="1951331" y="2274768"/>
                  <a:pt x="1938728" y="2248417"/>
                  <a:pt x="1972492" y="2299063"/>
                </a:cubicBezTo>
                <a:cubicBezTo>
                  <a:pt x="1995483" y="2368039"/>
                  <a:pt x="1977917" y="2326796"/>
                  <a:pt x="2037806" y="2416629"/>
                </a:cubicBezTo>
                <a:lnTo>
                  <a:pt x="2090057" y="2495006"/>
                </a:lnTo>
                <a:cubicBezTo>
                  <a:pt x="2098765" y="2508069"/>
                  <a:pt x="2109162" y="2520152"/>
                  <a:pt x="2116183" y="2534194"/>
                </a:cubicBezTo>
                <a:cubicBezTo>
                  <a:pt x="2136878" y="2575583"/>
                  <a:pt x="2147583" y="2604783"/>
                  <a:pt x="2181497" y="2638697"/>
                </a:cubicBezTo>
                <a:cubicBezTo>
                  <a:pt x="2192598" y="2649798"/>
                  <a:pt x="2207623" y="2656114"/>
                  <a:pt x="2220686" y="2664823"/>
                </a:cubicBezTo>
                <a:cubicBezTo>
                  <a:pt x="2223879" y="2680787"/>
                  <a:pt x="2245669" y="2803779"/>
                  <a:pt x="2259874" y="2808514"/>
                </a:cubicBezTo>
                <a:lnTo>
                  <a:pt x="2299063" y="2821577"/>
                </a:lnTo>
                <a:cubicBezTo>
                  <a:pt x="2322055" y="2890553"/>
                  <a:pt x="2304489" y="2849311"/>
                  <a:pt x="2364377" y="2939143"/>
                </a:cubicBezTo>
                <a:cubicBezTo>
                  <a:pt x="2373086" y="2952206"/>
                  <a:pt x="2379402" y="2967230"/>
                  <a:pt x="2390503" y="2978331"/>
                </a:cubicBezTo>
                <a:cubicBezTo>
                  <a:pt x="2479981" y="3067810"/>
                  <a:pt x="2448385" y="3025967"/>
                  <a:pt x="2495006" y="3095897"/>
                </a:cubicBezTo>
                <a:cubicBezTo>
                  <a:pt x="2520670" y="3172889"/>
                  <a:pt x="2490769" y="3096956"/>
                  <a:pt x="2547257" y="3187337"/>
                </a:cubicBezTo>
                <a:cubicBezTo>
                  <a:pt x="2557578" y="3203850"/>
                  <a:pt x="2563364" y="3222891"/>
                  <a:pt x="2573383" y="3239589"/>
                </a:cubicBezTo>
                <a:cubicBezTo>
                  <a:pt x="2589538" y="3266514"/>
                  <a:pt x="2608217" y="3291840"/>
                  <a:pt x="2625634" y="3317966"/>
                </a:cubicBezTo>
                <a:cubicBezTo>
                  <a:pt x="2634343" y="3331029"/>
                  <a:pt x="2640659" y="3346053"/>
                  <a:pt x="2651760" y="3357154"/>
                </a:cubicBezTo>
                <a:lnTo>
                  <a:pt x="2690949" y="3396343"/>
                </a:lnTo>
                <a:cubicBezTo>
                  <a:pt x="2734394" y="3483234"/>
                  <a:pt x="2696912" y="3416058"/>
                  <a:pt x="2756263" y="3500846"/>
                </a:cubicBezTo>
                <a:cubicBezTo>
                  <a:pt x="2774269" y="3526569"/>
                  <a:pt x="2786311" y="3557021"/>
                  <a:pt x="2808514" y="3579223"/>
                </a:cubicBezTo>
                <a:cubicBezTo>
                  <a:pt x="2821577" y="3592286"/>
                  <a:pt x="2836361" y="3603829"/>
                  <a:pt x="2847703" y="3618411"/>
                </a:cubicBezTo>
                <a:cubicBezTo>
                  <a:pt x="2866980" y="3643196"/>
                  <a:pt x="2877751" y="3674587"/>
                  <a:pt x="2899954" y="3696789"/>
                </a:cubicBezTo>
                <a:cubicBezTo>
                  <a:pt x="2913017" y="3709852"/>
                  <a:pt x="2927801" y="3721395"/>
                  <a:pt x="2939143" y="3735977"/>
                </a:cubicBezTo>
                <a:cubicBezTo>
                  <a:pt x="2958420" y="3760762"/>
                  <a:pt x="2973977" y="3788228"/>
                  <a:pt x="2991394" y="3814354"/>
                </a:cubicBezTo>
                <a:lnTo>
                  <a:pt x="3069772" y="3931920"/>
                </a:lnTo>
                <a:cubicBezTo>
                  <a:pt x="3069774" y="3931924"/>
                  <a:pt x="3122019" y="4010294"/>
                  <a:pt x="3122023" y="4010297"/>
                </a:cubicBezTo>
                <a:cubicBezTo>
                  <a:pt x="3135086" y="4019006"/>
                  <a:pt x="3149478" y="4025993"/>
                  <a:pt x="3161212" y="4036423"/>
                </a:cubicBezTo>
                <a:cubicBezTo>
                  <a:pt x="3188827" y="4060969"/>
                  <a:pt x="3208847" y="4094305"/>
                  <a:pt x="3239589" y="4114800"/>
                </a:cubicBezTo>
                <a:cubicBezTo>
                  <a:pt x="3336885" y="4179666"/>
                  <a:pt x="3217387" y="4096298"/>
                  <a:pt x="3317966" y="4180114"/>
                </a:cubicBezTo>
                <a:cubicBezTo>
                  <a:pt x="3330027" y="4190165"/>
                  <a:pt x="3344091" y="4197531"/>
                  <a:pt x="3357154" y="4206240"/>
                </a:cubicBezTo>
                <a:cubicBezTo>
                  <a:pt x="3365863" y="4219303"/>
                  <a:pt x="3376259" y="4231387"/>
                  <a:pt x="3383280" y="4245429"/>
                </a:cubicBezTo>
                <a:cubicBezTo>
                  <a:pt x="3399135" y="4277138"/>
                  <a:pt x="3400462" y="4317138"/>
                  <a:pt x="3409406" y="4349931"/>
                </a:cubicBezTo>
                <a:cubicBezTo>
                  <a:pt x="3416652" y="4376500"/>
                  <a:pt x="3426823" y="4402183"/>
                  <a:pt x="3435532" y="4428309"/>
                </a:cubicBezTo>
                <a:lnTo>
                  <a:pt x="3461657" y="4506686"/>
                </a:lnTo>
                <a:cubicBezTo>
                  <a:pt x="3510266" y="4571497"/>
                  <a:pt x="3488769" y="4540822"/>
                  <a:pt x="3526972" y="4598126"/>
                </a:cubicBezTo>
                <a:cubicBezTo>
                  <a:pt x="3531158" y="4614870"/>
                  <a:pt x="3543726" y="4670824"/>
                  <a:pt x="3553097" y="4689566"/>
                </a:cubicBezTo>
                <a:cubicBezTo>
                  <a:pt x="3560118" y="4703608"/>
                  <a:pt x="3570514" y="4715691"/>
                  <a:pt x="3579223" y="4728754"/>
                </a:cubicBezTo>
                <a:cubicBezTo>
                  <a:pt x="3587932" y="4754880"/>
                  <a:pt x="3600822" y="4779967"/>
                  <a:pt x="3605349" y="4807131"/>
                </a:cubicBezTo>
                <a:cubicBezTo>
                  <a:pt x="3609703" y="4833257"/>
                  <a:pt x="3608225" y="4861060"/>
                  <a:pt x="3618412" y="4885509"/>
                </a:cubicBezTo>
                <a:cubicBezTo>
                  <a:pt x="3651906" y="4965896"/>
                  <a:pt x="3680711" y="4970585"/>
                  <a:pt x="3749040" y="5016137"/>
                </a:cubicBezTo>
                <a:lnTo>
                  <a:pt x="3788229" y="5042263"/>
                </a:lnTo>
                <a:cubicBezTo>
                  <a:pt x="3885520" y="5107125"/>
                  <a:pt x="3766032" y="5023766"/>
                  <a:pt x="3866606" y="5107577"/>
                </a:cubicBezTo>
                <a:cubicBezTo>
                  <a:pt x="3878667" y="5117628"/>
                  <a:pt x="3893733" y="5123652"/>
                  <a:pt x="3905794" y="5133703"/>
                </a:cubicBezTo>
                <a:cubicBezTo>
                  <a:pt x="3919986" y="5145530"/>
                  <a:pt x="3930401" y="5161549"/>
                  <a:pt x="3944983" y="5172891"/>
                </a:cubicBezTo>
                <a:cubicBezTo>
                  <a:pt x="3969768" y="5192168"/>
                  <a:pt x="4001157" y="5202940"/>
                  <a:pt x="4023360" y="5225143"/>
                </a:cubicBezTo>
                <a:cubicBezTo>
                  <a:pt x="4111474" y="5313257"/>
                  <a:pt x="4066686" y="5291836"/>
                  <a:pt x="4140926" y="5316583"/>
                </a:cubicBezTo>
                <a:cubicBezTo>
                  <a:pt x="4223656" y="5371738"/>
                  <a:pt x="4140926" y="5309326"/>
                  <a:pt x="4206240" y="5381897"/>
                </a:cubicBezTo>
                <a:cubicBezTo>
                  <a:pt x="4235076" y="5413937"/>
                  <a:pt x="4270752" y="5439677"/>
                  <a:pt x="4297680" y="5473337"/>
                </a:cubicBezTo>
                <a:cubicBezTo>
                  <a:pt x="4332514" y="5516880"/>
                  <a:pt x="4373493" y="5556150"/>
                  <a:pt x="4402183" y="5603966"/>
                </a:cubicBezTo>
                <a:cubicBezTo>
                  <a:pt x="4415246" y="5625737"/>
                  <a:pt x="4425784" y="5649239"/>
                  <a:pt x="4441372" y="5669280"/>
                </a:cubicBezTo>
                <a:cubicBezTo>
                  <a:pt x="4456494" y="5688723"/>
                  <a:pt x="4478844" y="5701826"/>
                  <a:pt x="4493623" y="5721531"/>
                </a:cubicBezTo>
                <a:cubicBezTo>
                  <a:pt x="4505307" y="5737110"/>
                  <a:pt x="4509730" y="5757085"/>
                  <a:pt x="4519749" y="5773783"/>
                </a:cubicBezTo>
                <a:cubicBezTo>
                  <a:pt x="4570549" y="5858450"/>
                  <a:pt x="4550954" y="5838130"/>
                  <a:pt x="4611189" y="5878286"/>
                </a:cubicBezTo>
                <a:cubicBezTo>
                  <a:pt x="4672149" y="5969726"/>
                  <a:pt x="4637314" y="5939246"/>
                  <a:pt x="4702629" y="5982789"/>
                </a:cubicBezTo>
                <a:cubicBezTo>
                  <a:pt x="4711337" y="5995852"/>
                  <a:pt x="4718704" y="6009916"/>
                  <a:pt x="4728754" y="6021977"/>
                </a:cubicBezTo>
                <a:cubicBezTo>
                  <a:pt x="4740581" y="6036169"/>
                  <a:pt x="4757695" y="6045795"/>
                  <a:pt x="4767943" y="6061166"/>
                </a:cubicBezTo>
                <a:cubicBezTo>
                  <a:pt x="4775581" y="6072623"/>
                  <a:pt x="4776652" y="6087291"/>
                  <a:pt x="4781006" y="6100354"/>
                </a:cubicBezTo>
                <a:cubicBezTo>
                  <a:pt x="4783191" y="6115651"/>
                  <a:pt x="4797545" y="6255072"/>
                  <a:pt x="4820194" y="6270171"/>
                </a:cubicBezTo>
                <a:lnTo>
                  <a:pt x="4898572" y="6322423"/>
                </a:lnTo>
                <a:lnTo>
                  <a:pt x="4976949" y="6374674"/>
                </a:lnTo>
                <a:lnTo>
                  <a:pt x="5016137" y="6400800"/>
                </a:lnTo>
                <a:cubicBezTo>
                  <a:pt x="5024846" y="6413863"/>
                  <a:pt x="5032212" y="6427928"/>
                  <a:pt x="5042263" y="6439989"/>
                </a:cubicBezTo>
                <a:cubicBezTo>
                  <a:pt x="5054090" y="6454181"/>
                  <a:pt x="5071205" y="6463806"/>
                  <a:pt x="5081452" y="6479177"/>
                </a:cubicBezTo>
                <a:cubicBezTo>
                  <a:pt x="5089090" y="6490634"/>
                  <a:pt x="5088356" y="6506050"/>
                  <a:pt x="5094514" y="6518366"/>
                </a:cubicBezTo>
                <a:cubicBezTo>
                  <a:pt x="5101535" y="6532408"/>
                  <a:pt x="5111931" y="6544491"/>
                  <a:pt x="5120640" y="6557554"/>
                </a:cubicBezTo>
                <a:cubicBezTo>
                  <a:pt x="5124994" y="6570617"/>
                  <a:pt x="5128279" y="6584087"/>
                  <a:pt x="5133703" y="6596743"/>
                </a:cubicBezTo>
                <a:cubicBezTo>
                  <a:pt x="5141374" y="6614641"/>
                  <a:pt x="5152992" y="6630761"/>
                  <a:pt x="5159829" y="6648994"/>
                </a:cubicBezTo>
                <a:cubicBezTo>
                  <a:pt x="5166133" y="6665804"/>
                  <a:pt x="5167733" y="6684050"/>
                  <a:pt x="5172892" y="6701246"/>
                </a:cubicBezTo>
                <a:cubicBezTo>
                  <a:pt x="5180805" y="6727623"/>
                  <a:pt x="5192338" y="6752906"/>
                  <a:pt x="5199017" y="6779623"/>
                </a:cubicBezTo>
                <a:cubicBezTo>
                  <a:pt x="5231822" y="6910840"/>
                  <a:pt x="5213789" y="6850064"/>
                  <a:pt x="5251269" y="6962503"/>
                </a:cubicBezTo>
                <a:cubicBezTo>
                  <a:pt x="5255623" y="6975566"/>
                  <a:pt x="5254596" y="6991954"/>
                  <a:pt x="5264332" y="7001691"/>
                </a:cubicBezTo>
                <a:lnTo>
                  <a:pt x="5290457" y="7027817"/>
                </a:lnTo>
              </a:path>
            </a:pathLst>
          </a:custGeom>
          <a:noFill/>
          <a:ln w="349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38">
            <a:extLst>
              <a:ext uri="{FF2B5EF4-FFF2-40B4-BE49-F238E27FC236}">
                <a16:creationId xmlns:a16="http://schemas.microsoft.com/office/drawing/2014/main" id="{B6FE7A34-011F-A348-B4A4-283C28D492E5}"/>
              </a:ext>
            </a:extLst>
          </p:cNvPr>
          <p:cNvSpPr/>
          <p:nvPr/>
        </p:nvSpPr>
        <p:spPr>
          <a:xfrm>
            <a:off x="2761861" y="3461657"/>
            <a:ext cx="9498563" cy="2577685"/>
          </a:xfrm>
          <a:custGeom>
            <a:avLst/>
            <a:gdLst>
              <a:gd name="connsiteX0" fmla="*/ 0 w 9498563"/>
              <a:gd name="connsiteY0" fmla="*/ 2565919 h 2577685"/>
              <a:gd name="connsiteX1" fmla="*/ 177282 w 9498563"/>
              <a:gd name="connsiteY1" fmla="*/ 2565919 h 2577685"/>
              <a:gd name="connsiteX2" fmla="*/ 223935 w 9498563"/>
              <a:gd name="connsiteY2" fmla="*/ 2519265 h 2577685"/>
              <a:gd name="connsiteX3" fmla="*/ 251927 w 9498563"/>
              <a:gd name="connsiteY3" fmla="*/ 2509935 h 2577685"/>
              <a:gd name="connsiteX4" fmla="*/ 298580 w 9498563"/>
              <a:gd name="connsiteY4" fmla="*/ 2463282 h 2577685"/>
              <a:gd name="connsiteX5" fmla="*/ 345233 w 9498563"/>
              <a:gd name="connsiteY5" fmla="*/ 2416629 h 2577685"/>
              <a:gd name="connsiteX6" fmla="*/ 410547 w 9498563"/>
              <a:gd name="connsiteY6" fmla="*/ 2397967 h 2577685"/>
              <a:gd name="connsiteX7" fmla="*/ 438539 w 9498563"/>
              <a:gd name="connsiteY7" fmla="*/ 2388637 h 2577685"/>
              <a:gd name="connsiteX8" fmla="*/ 447870 w 9498563"/>
              <a:gd name="connsiteY8" fmla="*/ 2341984 h 2577685"/>
              <a:gd name="connsiteX9" fmla="*/ 531845 w 9498563"/>
              <a:gd name="connsiteY9" fmla="*/ 2313992 h 2577685"/>
              <a:gd name="connsiteX10" fmla="*/ 587829 w 9498563"/>
              <a:gd name="connsiteY10" fmla="*/ 2295331 h 2577685"/>
              <a:gd name="connsiteX11" fmla="*/ 634482 w 9498563"/>
              <a:gd name="connsiteY11" fmla="*/ 2258008 h 2577685"/>
              <a:gd name="connsiteX12" fmla="*/ 690466 w 9498563"/>
              <a:gd name="connsiteY12" fmla="*/ 2192694 h 2577685"/>
              <a:gd name="connsiteX13" fmla="*/ 718457 w 9498563"/>
              <a:gd name="connsiteY13" fmla="*/ 2174033 h 2577685"/>
              <a:gd name="connsiteX14" fmla="*/ 737119 w 9498563"/>
              <a:gd name="connsiteY14" fmla="*/ 2155372 h 2577685"/>
              <a:gd name="connsiteX15" fmla="*/ 765110 w 9498563"/>
              <a:gd name="connsiteY15" fmla="*/ 2136710 h 2577685"/>
              <a:gd name="connsiteX16" fmla="*/ 783772 w 9498563"/>
              <a:gd name="connsiteY16" fmla="*/ 2118049 h 2577685"/>
              <a:gd name="connsiteX17" fmla="*/ 802433 w 9498563"/>
              <a:gd name="connsiteY17" fmla="*/ 2090057 h 2577685"/>
              <a:gd name="connsiteX18" fmla="*/ 839755 w 9498563"/>
              <a:gd name="connsiteY18" fmla="*/ 2071396 h 2577685"/>
              <a:gd name="connsiteX19" fmla="*/ 867747 w 9498563"/>
              <a:gd name="connsiteY19" fmla="*/ 2052735 h 2577685"/>
              <a:gd name="connsiteX20" fmla="*/ 905070 w 9498563"/>
              <a:gd name="connsiteY20" fmla="*/ 2034074 h 2577685"/>
              <a:gd name="connsiteX21" fmla="*/ 933061 w 9498563"/>
              <a:gd name="connsiteY21" fmla="*/ 2015412 h 2577685"/>
              <a:gd name="connsiteX22" fmla="*/ 961053 w 9498563"/>
              <a:gd name="connsiteY22" fmla="*/ 2006082 h 2577685"/>
              <a:gd name="connsiteX23" fmla="*/ 998376 w 9498563"/>
              <a:gd name="connsiteY23" fmla="*/ 1968759 h 2577685"/>
              <a:gd name="connsiteX24" fmla="*/ 1026368 w 9498563"/>
              <a:gd name="connsiteY24" fmla="*/ 1940767 h 2577685"/>
              <a:gd name="connsiteX25" fmla="*/ 1054359 w 9498563"/>
              <a:gd name="connsiteY25" fmla="*/ 1922106 h 2577685"/>
              <a:gd name="connsiteX26" fmla="*/ 1073021 w 9498563"/>
              <a:gd name="connsiteY26" fmla="*/ 1903445 h 2577685"/>
              <a:gd name="connsiteX27" fmla="*/ 1129004 w 9498563"/>
              <a:gd name="connsiteY27" fmla="*/ 1884784 h 2577685"/>
              <a:gd name="connsiteX28" fmla="*/ 1156996 w 9498563"/>
              <a:gd name="connsiteY28" fmla="*/ 1875453 h 2577685"/>
              <a:gd name="connsiteX29" fmla="*/ 1184988 w 9498563"/>
              <a:gd name="connsiteY29" fmla="*/ 1866123 h 2577685"/>
              <a:gd name="connsiteX30" fmla="*/ 1212980 w 9498563"/>
              <a:gd name="connsiteY30" fmla="*/ 1847461 h 2577685"/>
              <a:gd name="connsiteX31" fmla="*/ 1240972 w 9498563"/>
              <a:gd name="connsiteY31" fmla="*/ 1838131 h 2577685"/>
              <a:gd name="connsiteX32" fmla="*/ 1259633 w 9498563"/>
              <a:gd name="connsiteY32" fmla="*/ 1810139 h 2577685"/>
              <a:gd name="connsiteX33" fmla="*/ 1343608 w 9498563"/>
              <a:gd name="connsiteY33" fmla="*/ 1763486 h 2577685"/>
              <a:gd name="connsiteX34" fmla="*/ 1418253 w 9498563"/>
              <a:gd name="connsiteY34" fmla="*/ 1726163 h 2577685"/>
              <a:gd name="connsiteX35" fmla="*/ 1446245 w 9498563"/>
              <a:gd name="connsiteY35" fmla="*/ 1716833 h 2577685"/>
              <a:gd name="connsiteX36" fmla="*/ 1474237 w 9498563"/>
              <a:gd name="connsiteY36" fmla="*/ 1698172 h 2577685"/>
              <a:gd name="connsiteX37" fmla="*/ 1530221 w 9498563"/>
              <a:gd name="connsiteY37" fmla="*/ 1679510 h 2577685"/>
              <a:gd name="connsiteX38" fmla="*/ 1660849 w 9498563"/>
              <a:gd name="connsiteY38" fmla="*/ 1660849 h 2577685"/>
              <a:gd name="connsiteX39" fmla="*/ 1735494 w 9498563"/>
              <a:gd name="connsiteY39" fmla="*/ 1632857 h 2577685"/>
              <a:gd name="connsiteX40" fmla="*/ 1791478 w 9498563"/>
              <a:gd name="connsiteY40" fmla="*/ 1595535 h 2577685"/>
              <a:gd name="connsiteX41" fmla="*/ 1819470 w 9498563"/>
              <a:gd name="connsiteY41" fmla="*/ 1586204 h 2577685"/>
              <a:gd name="connsiteX42" fmla="*/ 1828800 w 9498563"/>
              <a:gd name="connsiteY42" fmla="*/ 1548882 h 2577685"/>
              <a:gd name="connsiteX43" fmla="*/ 1847461 w 9498563"/>
              <a:gd name="connsiteY43" fmla="*/ 1520890 h 2577685"/>
              <a:gd name="connsiteX44" fmla="*/ 1875453 w 9498563"/>
              <a:gd name="connsiteY44" fmla="*/ 1418253 h 2577685"/>
              <a:gd name="connsiteX45" fmla="*/ 1968759 w 9498563"/>
              <a:gd name="connsiteY45" fmla="*/ 1371600 h 2577685"/>
              <a:gd name="connsiteX46" fmla="*/ 2034074 w 9498563"/>
              <a:gd name="connsiteY46" fmla="*/ 1343608 h 2577685"/>
              <a:gd name="connsiteX47" fmla="*/ 2062066 w 9498563"/>
              <a:gd name="connsiteY47" fmla="*/ 1324947 h 2577685"/>
              <a:gd name="connsiteX48" fmla="*/ 2118049 w 9498563"/>
              <a:gd name="connsiteY48" fmla="*/ 1306286 h 2577685"/>
              <a:gd name="connsiteX49" fmla="*/ 2146041 w 9498563"/>
              <a:gd name="connsiteY49" fmla="*/ 1296955 h 2577685"/>
              <a:gd name="connsiteX50" fmla="*/ 2313992 w 9498563"/>
              <a:gd name="connsiteY50" fmla="*/ 1306286 h 2577685"/>
              <a:gd name="connsiteX51" fmla="*/ 2341984 w 9498563"/>
              <a:gd name="connsiteY51" fmla="*/ 1334278 h 2577685"/>
              <a:gd name="connsiteX52" fmla="*/ 2369976 w 9498563"/>
              <a:gd name="connsiteY52" fmla="*/ 1352939 h 2577685"/>
              <a:gd name="connsiteX53" fmla="*/ 2463282 w 9498563"/>
              <a:gd name="connsiteY53" fmla="*/ 1343608 h 2577685"/>
              <a:gd name="connsiteX54" fmla="*/ 2491274 w 9498563"/>
              <a:gd name="connsiteY54" fmla="*/ 1334278 h 2577685"/>
              <a:gd name="connsiteX55" fmla="*/ 2593910 w 9498563"/>
              <a:gd name="connsiteY55" fmla="*/ 1315616 h 2577685"/>
              <a:gd name="connsiteX56" fmla="*/ 2631233 w 9498563"/>
              <a:gd name="connsiteY56" fmla="*/ 1296955 h 2577685"/>
              <a:gd name="connsiteX57" fmla="*/ 2715208 w 9498563"/>
              <a:gd name="connsiteY57" fmla="*/ 1194319 h 2577685"/>
              <a:gd name="connsiteX58" fmla="*/ 2752531 w 9498563"/>
              <a:gd name="connsiteY58" fmla="*/ 1147665 h 2577685"/>
              <a:gd name="connsiteX59" fmla="*/ 2799184 w 9498563"/>
              <a:gd name="connsiteY59" fmla="*/ 1110343 h 2577685"/>
              <a:gd name="connsiteX60" fmla="*/ 2985796 w 9498563"/>
              <a:gd name="connsiteY60" fmla="*/ 1101012 h 2577685"/>
              <a:gd name="connsiteX61" fmla="*/ 3013788 w 9498563"/>
              <a:gd name="connsiteY61" fmla="*/ 1082351 h 2577685"/>
              <a:gd name="connsiteX62" fmla="*/ 3181739 w 9498563"/>
              <a:gd name="connsiteY62" fmla="*/ 1101012 h 2577685"/>
              <a:gd name="connsiteX63" fmla="*/ 3340359 w 9498563"/>
              <a:gd name="connsiteY63" fmla="*/ 1091682 h 2577685"/>
              <a:gd name="connsiteX64" fmla="*/ 3377682 w 9498563"/>
              <a:gd name="connsiteY64" fmla="*/ 1035698 h 2577685"/>
              <a:gd name="connsiteX65" fmla="*/ 3396343 w 9498563"/>
              <a:gd name="connsiteY65" fmla="*/ 1007706 h 2577685"/>
              <a:gd name="connsiteX66" fmla="*/ 3405674 w 9498563"/>
              <a:gd name="connsiteY66" fmla="*/ 979714 h 2577685"/>
              <a:gd name="connsiteX67" fmla="*/ 3424335 w 9498563"/>
              <a:gd name="connsiteY67" fmla="*/ 951723 h 2577685"/>
              <a:gd name="connsiteX68" fmla="*/ 3433666 w 9498563"/>
              <a:gd name="connsiteY68" fmla="*/ 923731 h 2577685"/>
              <a:gd name="connsiteX69" fmla="*/ 3461657 w 9498563"/>
              <a:gd name="connsiteY69" fmla="*/ 914400 h 2577685"/>
              <a:gd name="connsiteX70" fmla="*/ 3489649 w 9498563"/>
              <a:gd name="connsiteY70" fmla="*/ 895739 h 2577685"/>
              <a:gd name="connsiteX71" fmla="*/ 3415004 w 9498563"/>
              <a:gd name="connsiteY71" fmla="*/ 886408 h 2577685"/>
              <a:gd name="connsiteX72" fmla="*/ 3470988 w 9498563"/>
              <a:gd name="connsiteY72" fmla="*/ 867747 h 2577685"/>
              <a:gd name="connsiteX73" fmla="*/ 3545633 w 9498563"/>
              <a:gd name="connsiteY73" fmla="*/ 839755 h 2577685"/>
              <a:gd name="connsiteX74" fmla="*/ 3620278 w 9498563"/>
              <a:gd name="connsiteY74" fmla="*/ 821094 h 2577685"/>
              <a:gd name="connsiteX75" fmla="*/ 3760237 w 9498563"/>
              <a:gd name="connsiteY75" fmla="*/ 830425 h 2577685"/>
              <a:gd name="connsiteX76" fmla="*/ 3788229 w 9498563"/>
              <a:gd name="connsiteY76" fmla="*/ 839755 h 2577685"/>
              <a:gd name="connsiteX77" fmla="*/ 3797559 w 9498563"/>
              <a:gd name="connsiteY77" fmla="*/ 867747 h 2577685"/>
              <a:gd name="connsiteX78" fmla="*/ 3844212 w 9498563"/>
              <a:gd name="connsiteY78" fmla="*/ 905070 h 2577685"/>
              <a:gd name="connsiteX79" fmla="*/ 3909527 w 9498563"/>
              <a:gd name="connsiteY79" fmla="*/ 895739 h 2577685"/>
              <a:gd name="connsiteX80" fmla="*/ 3965510 w 9498563"/>
              <a:gd name="connsiteY80" fmla="*/ 877078 h 2577685"/>
              <a:gd name="connsiteX81" fmla="*/ 4049486 w 9498563"/>
              <a:gd name="connsiteY81" fmla="*/ 774441 h 2577685"/>
              <a:gd name="connsiteX82" fmla="*/ 4114800 w 9498563"/>
              <a:gd name="connsiteY82" fmla="*/ 718457 h 2577685"/>
              <a:gd name="connsiteX83" fmla="*/ 4142792 w 9498563"/>
              <a:gd name="connsiteY83" fmla="*/ 699796 h 2577685"/>
              <a:gd name="connsiteX84" fmla="*/ 4170784 w 9498563"/>
              <a:gd name="connsiteY84" fmla="*/ 690465 h 2577685"/>
              <a:gd name="connsiteX85" fmla="*/ 4217437 w 9498563"/>
              <a:gd name="connsiteY85" fmla="*/ 671804 h 2577685"/>
              <a:gd name="connsiteX86" fmla="*/ 4301412 w 9498563"/>
              <a:gd name="connsiteY86" fmla="*/ 653143 h 2577685"/>
              <a:gd name="connsiteX87" fmla="*/ 4329404 w 9498563"/>
              <a:gd name="connsiteY87" fmla="*/ 643812 h 2577685"/>
              <a:gd name="connsiteX88" fmla="*/ 4366727 w 9498563"/>
              <a:gd name="connsiteY88" fmla="*/ 634482 h 2577685"/>
              <a:gd name="connsiteX89" fmla="*/ 4422710 w 9498563"/>
              <a:gd name="connsiteY89" fmla="*/ 606490 h 2577685"/>
              <a:gd name="connsiteX90" fmla="*/ 4478694 w 9498563"/>
              <a:gd name="connsiteY90" fmla="*/ 587829 h 2577685"/>
              <a:gd name="connsiteX91" fmla="*/ 4506686 w 9498563"/>
              <a:gd name="connsiteY91" fmla="*/ 578498 h 2577685"/>
              <a:gd name="connsiteX92" fmla="*/ 4572000 w 9498563"/>
              <a:gd name="connsiteY92" fmla="*/ 550506 h 2577685"/>
              <a:gd name="connsiteX93" fmla="*/ 4609323 w 9498563"/>
              <a:gd name="connsiteY93" fmla="*/ 541176 h 2577685"/>
              <a:gd name="connsiteX94" fmla="*/ 4637315 w 9498563"/>
              <a:gd name="connsiteY94" fmla="*/ 531845 h 2577685"/>
              <a:gd name="connsiteX95" fmla="*/ 4711959 w 9498563"/>
              <a:gd name="connsiteY95" fmla="*/ 513184 h 2577685"/>
              <a:gd name="connsiteX96" fmla="*/ 4739951 w 9498563"/>
              <a:gd name="connsiteY96" fmla="*/ 503853 h 2577685"/>
              <a:gd name="connsiteX97" fmla="*/ 4805266 w 9498563"/>
              <a:gd name="connsiteY97" fmla="*/ 457200 h 2577685"/>
              <a:gd name="connsiteX98" fmla="*/ 4823927 w 9498563"/>
              <a:gd name="connsiteY98" fmla="*/ 429208 h 2577685"/>
              <a:gd name="connsiteX99" fmla="*/ 5001208 w 9498563"/>
              <a:gd name="connsiteY99" fmla="*/ 382555 h 2577685"/>
              <a:gd name="connsiteX100" fmla="*/ 5103845 w 9498563"/>
              <a:gd name="connsiteY100" fmla="*/ 335902 h 2577685"/>
              <a:gd name="connsiteX101" fmla="*/ 5141168 w 9498563"/>
              <a:gd name="connsiteY101" fmla="*/ 326572 h 2577685"/>
              <a:gd name="connsiteX102" fmla="*/ 5262466 w 9498563"/>
              <a:gd name="connsiteY102" fmla="*/ 317241 h 2577685"/>
              <a:gd name="connsiteX103" fmla="*/ 5337110 w 9498563"/>
              <a:gd name="connsiteY103" fmla="*/ 307910 h 2577685"/>
              <a:gd name="connsiteX104" fmla="*/ 5421086 w 9498563"/>
              <a:gd name="connsiteY104" fmla="*/ 279919 h 2577685"/>
              <a:gd name="connsiteX105" fmla="*/ 5486400 w 9498563"/>
              <a:gd name="connsiteY105" fmla="*/ 261257 h 2577685"/>
              <a:gd name="connsiteX106" fmla="*/ 5654351 w 9498563"/>
              <a:gd name="connsiteY106" fmla="*/ 251927 h 2577685"/>
              <a:gd name="connsiteX107" fmla="*/ 5710335 w 9498563"/>
              <a:gd name="connsiteY107" fmla="*/ 242596 h 2577685"/>
              <a:gd name="connsiteX108" fmla="*/ 5784980 w 9498563"/>
              <a:gd name="connsiteY108" fmla="*/ 233265 h 2577685"/>
              <a:gd name="connsiteX109" fmla="*/ 5840963 w 9498563"/>
              <a:gd name="connsiteY109" fmla="*/ 214604 h 2577685"/>
              <a:gd name="connsiteX110" fmla="*/ 5868955 w 9498563"/>
              <a:gd name="connsiteY110" fmla="*/ 205274 h 2577685"/>
              <a:gd name="connsiteX111" fmla="*/ 5896947 w 9498563"/>
              <a:gd name="connsiteY111" fmla="*/ 186612 h 2577685"/>
              <a:gd name="connsiteX112" fmla="*/ 5924939 w 9498563"/>
              <a:gd name="connsiteY112" fmla="*/ 177282 h 2577685"/>
              <a:gd name="connsiteX113" fmla="*/ 5934270 w 9498563"/>
              <a:gd name="connsiteY113" fmla="*/ 149290 h 2577685"/>
              <a:gd name="connsiteX114" fmla="*/ 5962261 w 9498563"/>
              <a:gd name="connsiteY114" fmla="*/ 83976 h 2577685"/>
              <a:gd name="connsiteX115" fmla="*/ 5990253 w 9498563"/>
              <a:gd name="connsiteY115" fmla="*/ 74645 h 2577685"/>
              <a:gd name="connsiteX116" fmla="*/ 6064898 w 9498563"/>
              <a:gd name="connsiteY116" fmla="*/ 46653 h 2577685"/>
              <a:gd name="connsiteX117" fmla="*/ 6092890 w 9498563"/>
              <a:gd name="connsiteY117" fmla="*/ 37323 h 2577685"/>
              <a:gd name="connsiteX118" fmla="*/ 6214188 w 9498563"/>
              <a:gd name="connsiteY118" fmla="*/ 27992 h 2577685"/>
              <a:gd name="connsiteX119" fmla="*/ 6251510 w 9498563"/>
              <a:gd name="connsiteY119" fmla="*/ 18661 h 2577685"/>
              <a:gd name="connsiteX120" fmla="*/ 6307494 w 9498563"/>
              <a:gd name="connsiteY120" fmla="*/ 0 h 2577685"/>
              <a:gd name="connsiteX121" fmla="*/ 6568751 w 9498563"/>
              <a:gd name="connsiteY121" fmla="*/ 9331 h 2577685"/>
              <a:gd name="connsiteX122" fmla="*/ 6634066 w 9498563"/>
              <a:gd name="connsiteY122" fmla="*/ 83976 h 2577685"/>
              <a:gd name="connsiteX123" fmla="*/ 6708710 w 9498563"/>
              <a:gd name="connsiteY123" fmla="*/ 149290 h 2577685"/>
              <a:gd name="connsiteX124" fmla="*/ 6727372 w 9498563"/>
              <a:gd name="connsiteY124" fmla="*/ 167951 h 2577685"/>
              <a:gd name="connsiteX125" fmla="*/ 6755363 w 9498563"/>
              <a:gd name="connsiteY125" fmla="*/ 177282 h 2577685"/>
              <a:gd name="connsiteX126" fmla="*/ 6876661 w 9498563"/>
              <a:gd name="connsiteY126" fmla="*/ 195943 h 2577685"/>
              <a:gd name="connsiteX127" fmla="*/ 6932645 w 9498563"/>
              <a:gd name="connsiteY127" fmla="*/ 214604 h 2577685"/>
              <a:gd name="connsiteX128" fmla="*/ 6960637 w 9498563"/>
              <a:gd name="connsiteY128" fmla="*/ 223935 h 2577685"/>
              <a:gd name="connsiteX129" fmla="*/ 6997959 w 9498563"/>
              <a:gd name="connsiteY129" fmla="*/ 233265 h 2577685"/>
              <a:gd name="connsiteX130" fmla="*/ 7081935 w 9498563"/>
              <a:gd name="connsiteY130" fmla="*/ 307910 h 2577685"/>
              <a:gd name="connsiteX131" fmla="*/ 7100596 w 9498563"/>
              <a:gd name="connsiteY131" fmla="*/ 326572 h 2577685"/>
              <a:gd name="connsiteX132" fmla="*/ 7119257 w 9498563"/>
              <a:gd name="connsiteY132" fmla="*/ 354563 h 2577685"/>
              <a:gd name="connsiteX133" fmla="*/ 7137919 w 9498563"/>
              <a:gd name="connsiteY133" fmla="*/ 373225 h 2577685"/>
              <a:gd name="connsiteX134" fmla="*/ 7203233 w 9498563"/>
              <a:gd name="connsiteY134" fmla="*/ 447870 h 2577685"/>
              <a:gd name="connsiteX135" fmla="*/ 7296539 w 9498563"/>
              <a:gd name="connsiteY135" fmla="*/ 475861 h 2577685"/>
              <a:gd name="connsiteX136" fmla="*/ 7371184 w 9498563"/>
              <a:gd name="connsiteY136" fmla="*/ 494523 h 2577685"/>
              <a:gd name="connsiteX137" fmla="*/ 7539135 w 9498563"/>
              <a:gd name="connsiteY137" fmla="*/ 503853 h 2577685"/>
              <a:gd name="connsiteX138" fmla="*/ 7641772 w 9498563"/>
              <a:gd name="connsiteY138" fmla="*/ 522514 h 2577685"/>
              <a:gd name="connsiteX139" fmla="*/ 7697755 w 9498563"/>
              <a:gd name="connsiteY139" fmla="*/ 541176 h 2577685"/>
              <a:gd name="connsiteX140" fmla="*/ 7716417 w 9498563"/>
              <a:gd name="connsiteY140" fmla="*/ 559837 h 2577685"/>
              <a:gd name="connsiteX141" fmla="*/ 7763070 w 9498563"/>
              <a:gd name="connsiteY141" fmla="*/ 606490 h 2577685"/>
              <a:gd name="connsiteX142" fmla="*/ 7837715 w 9498563"/>
              <a:gd name="connsiteY142" fmla="*/ 625151 h 2577685"/>
              <a:gd name="connsiteX143" fmla="*/ 7977674 w 9498563"/>
              <a:gd name="connsiteY143" fmla="*/ 653143 h 2577685"/>
              <a:gd name="connsiteX144" fmla="*/ 8005666 w 9498563"/>
              <a:gd name="connsiteY144" fmla="*/ 681135 h 2577685"/>
              <a:gd name="connsiteX145" fmla="*/ 8033657 w 9498563"/>
              <a:gd name="connsiteY145" fmla="*/ 690465 h 2577685"/>
              <a:gd name="connsiteX146" fmla="*/ 8052319 w 9498563"/>
              <a:gd name="connsiteY146" fmla="*/ 718457 h 2577685"/>
              <a:gd name="connsiteX147" fmla="*/ 8070980 w 9498563"/>
              <a:gd name="connsiteY147" fmla="*/ 774441 h 2577685"/>
              <a:gd name="connsiteX148" fmla="*/ 8080310 w 9498563"/>
              <a:gd name="connsiteY148" fmla="*/ 802433 h 2577685"/>
              <a:gd name="connsiteX149" fmla="*/ 8108302 w 9498563"/>
              <a:gd name="connsiteY149" fmla="*/ 821094 h 2577685"/>
              <a:gd name="connsiteX150" fmla="*/ 8192278 w 9498563"/>
              <a:gd name="connsiteY150" fmla="*/ 811763 h 2577685"/>
              <a:gd name="connsiteX151" fmla="*/ 8266923 w 9498563"/>
              <a:gd name="connsiteY151" fmla="*/ 755780 h 2577685"/>
              <a:gd name="connsiteX152" fmla="*/ 8341568 w 9498563"/>
              <a:gd name="connsiteY152" fmla="*/ 690465 h 2577685"/>
              <a:gd name="connsiteX153" fmla="*/ 8369559 w 9498563"/>
              <a:gd name="connsiteY153" fmla="*/ 662474 h 2577685"/>
              <a:gd name="connsiteX154" fmla="*/ 8388221 w 9498563"/>
              <a:gd name="connsiteY154" fmla="*/ 643812 h 2577685"/>
              <a:gd name="connsiteX155" fmla="*/ 8416212 w 9498563"/>
              <a:gd name="connsiteY155" fmla="*/ 634482 h 2577685"/>
              <a:gd name="connsiteX156" fmla="*/ 8444204 w 9498563"/>
              <a:gd name="connsiteY156" fmla="*/ 615821 h 2577685"/>
              <a:gd name="connsiteX157" fmla="*/ 8621486 w 9498563"/>
              <a:gd name="connsiteY157" fmla="*/ 615821 h 2577685"/>
              <a:gd name="connsiteX158" fmla="*/ 8649478 w 9498563"/>
              <a:gd name="connsiteY158" fmla="*/ 625151 h 2577685"/>
              <a:gd name="connsiteX159" fmla="*/ 8938727 w 9498563"/>
              <a:gd name="connsiteY159" fmla="*/ 643812 h 2577685"/>
              <a:gd name="connsiteX160" fmla="*/ 9498563 w 9498563"/>
              <a:gd name="connsiteY160" fmla="*/ 653143 h 2577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9498563" h="2577685">
                <a:moveTo>
                  <a:pt x="0" y="2565919"/>
                </a:moveTo>
                <a:cubicBezTo>
                  <a:pt x="59636" y="2574438"/>
                  <a:pt x="116206" y="2587476"/>
                  <a:pt x="177282" y="2565919"/>
                </a:cubicBezTo>
                <a:cubicBezTo>
                  <a:pt x="198021" y="2558599"/>
                  <a:pt x="203071" y="2526219"/>
                  <a:pt x="223935" y="2519265"/>
                </a:cubicBezTo>
                <a:lnTo>
                  <a:pt x="251927" y="2509935"/>
                </a:lnTo>
                <a:cubicBezTo>
                  <a:pt x="301690" y="2435290"/>
                  <a:pt x="236376" y="2525486"/>
                  <a:pt x="298580" y="2463282"/>
                </a:cubicBezTo>
                <a:cubicBezTo>
                  <a:pt x="335904" y="2425958"/>
                  <a:pt x="295468" y="2441512"/>
                  <a:pt x="345233" y="2416629"/>
                </a:cubicBezTo>
                <a:cubicBezTo>
                  <a:pt x="360147" y="2409172"/>
                  <a:pt x="396596" y="2401953"/>
                  <a:pt x="410547" y="2397967"/>
                </a:cubicBezTo>
                <a:cubicBezTo>
                  <a:pt x="420004" y="2395265"/>
                  <a:pt x="429208" y="2391747"/>
                  <a:pt x="438539" y="2388637"/>
                </a:cubicBezTo>
                <a:cubicBezTo>
                  <a:pt x="441649" y="2373086"/>
                  <a:pt x="440002" y="2355753"/>
                  <a:pt x="447870" y="2341984"/>
                </a:cubicBezTo>
                <a:cubicBezTo>
                  <a:pt x="462226" y="2316861"/>
                  <a:pt x="514361" y="2318363"/>
                  <a:pt x="531845" y="2313992"/>
                </a:cubicBezTo>
                <a:cubicBezTo>
                  <a:pt x="550928" y="2309221"/>
                  <a:pt x="587829" y="2295331"/>
                  <a:pt x="587829" y="2295331"/>
                </a:cubicBezTo>
                <a:cubicBezTo>
                  <a:pt x="610433" y="2280262"/>
                  <a:pt x="617860" y="2277954"/>
                  <a:pt x="634482" y="2258008"/>
                </a:cubicBezTo>
                <a:cubicBezTo>
                  <a:pt x="662562" y="2224312"/>
                  <a:pt x="658121" y="2219648"/>
                  <a:pt x="690466" y="2192694"/>
                </a:cubicBezTo>
                <a:cubicBezTo>
                  <a:pt x="699081" y="2185515"/>
                  <a:pt x="709701" y="2181038"/>
                  <a:pt x="718457" y="2174033"/>
                </a:cubicBezTo>
                <a:cubicBezTo>
                  <a:pt x="725326" y="2168538"/>
                  <a:pt x="730250" y="2160868"/>
                  <a:pt x="737119" y="2155372"/>
                </a:cubicBezTo>
                <a:cubicBezTo>
                  <a:pt x="745876" y="2148367"/>
                  <a:pt x="756353" y="2143715"/>
                  <a:pt x="765110" y="2136710"/>
                </a:cubicBezTo>
                <a:cubicBezTo>
                  <a:pt x="771979" y="2131214"/>
                  <a:pt x="778276" y="2124918"/>
                  <a:pt x="783772" y="2118049"/>
                </a:cubicBezTo>
                <a:cubicBezTo>
                  <a:pt x="790777" y="2109292"/>
                  <a:pt x="793818" y="2097236"/>
                  <a:pt x="802433" y="2090057"/>
                </a:cubicBezTo>
                <a:cubicBezTo>
                  <a:pt x="813118" y="2081153"/>
                  <a:pt x="827679" y="2078297"/>
                  <a:pt x="839755" y="2071396"/>
                </a:cubicBezTo>
                <a:cubicBezTo>
                  <a:pt x="849492" y="2065832"/>
                  <a:pt x="858010" y="2058299"/>
                  <a:pt x="867747" y="2052735"/>
                </a:cubicBezTo>
                <a:cubicBezTo>
                  <a:pt x="879824" y="2045834"/>
                  <a:pt x="892993" y="2040975"/>
                  <a:pt x="905070" y="2034074"/>
                </a:cubicBezTo>
                <a:cubicBezTo>
                  <a:pt x="914806" y="2028510"/>
                  <a:pt x="923031" y="2020427"/>
                  <a:pt x="933061" y="2015412"/>
                </a:cubicBezTo>
                <a:cubicBezTo>
                  <a:pt x="941858" y="2011013"/>
                  <a:pt x="951722" y="2009192"/>
                  <a:pt x="961053" y="2006082"/>
                </a:cubicBezTo>
                <a:lnTo>
                  <a:pt x="998376" y="1968759"/>
                </a:lnTo>
                <a:cubicBezTo>
                  <a:pt x="1007707" y="1959428"/>
                  <a:pt x="1015389" y="1948087"/>
                  <a:pt x="1026368" y="1940767"/>
                </a:cubicBezTo>
                <a:cubicBezTo>
                  <a:pt x="1035698" y="1934547"/>
                  <a:pt x="1045603" y="1929111"/>
                  <a:pt x="1054359" y="1922106"/>
                </a:cubicBezTo>
                <a:cubicBezTo>
                  <a:pt x="1061228" y="1916611"/>
                  <a:pt x="1065153" y="1907379"/>
                  <a:pt x="1073021" y="1903445"/>
                </a:cubicBezTo>
                <a:cubicBezTo>
                  <a:pt x="1090615" y="1894648"/>
                  <a:pt x="1110343" y="1891004"/>
                  <a:pt x="1129004" y="1884784"/>
                </a:cubicBezTo>
                <a:lnTo>
                  <a:pt x="1156996" y="1875453"/>
                </a:lnTo>
                <a:lnTo>
                  <a:pt x="1184988" y="1866123"/>
                </a:lnTo>
                <a:cubicBezTo>
                  <a:pt x="1194319" y="1859902"/>
                  <a:pt x="1202950" y="1852476"/>
                  <a:pt x="1212980" y="1847461"/>
                </a:cubicBezTo>
                <a:cubicBezTo>
                  <a:pt x="1221777" y="1843063"/>
                  <a:pt x="1233292" y="1844275"/>
                  <a:pt x="1240972" y="1838131"/>
                </a:cubicBezTo>
                <a:cubicBezTo>
                  <a:pt x="1249729" y="1831126"/>
                  <a:pt x="1251194" y="1817524"/>
                  <a:pt x="1259633" y="1810139"/>
                </a:cubicBezTo>
                <a:cubicBezTo>
                  <a:pt x="1299121" y="1775587"/>
                  <a:pt x="1305162" y="1776301"/>
                  <a:pt x="1343608" y="1763486"/>
                </a:cubicBezTo>
                <a:cubicBezTo>
                  <a:pt x="1376179" y="1730917"/>
                  <a:pt x="1353926" y="1747606"/>
                  <a:pt x="1418253" y="1726163"/>
                </a:cubicBezTo>
                <a:lnTo>
                  <a:pt x="1446245" y="1716833"/>
                </a:lnTo>
                <a:cubicBezTo>
                  <a:pt x="1455576" y="1710613"/>
                  <a:pt x="1463990" y="1702726"/>
                  <a:pt x="1474237" y="1698172"/>
                </a:cubicBezTo>
                <a:cubicBezTo>
                  <a:pt x="1492212" y="1690183"/>
                  <a:pt x="1511560" y="1685731"/>
                  <a:pt x="1530221" y="1679510"/>
                </a:cubicBezTo>
                <a:cubicBezTo>
                  <a:pt x="1590799" y="1659317"/>
                  <a:pt x="1548431" y="1671069"/>
                  <a:pt x="1660849" y="1660849"/>
                </a:cubicBezTo>
                <a:cubicBezTo>
                  <a:pt x="1750954" y="1600780"/>
                  <a:pt x="1608665" y="1690506"/>
                  <a:pt x="1735494" y="1632857"/>
                </a:cubicBezTo>
                <a:cubicBezTo>
                  <a:pt x="1755912" y="1623576"/>
                  <a:pt x="1770201" y="1602628"/>
                  <a:pt x="1791478" y="1595535"/>
                </a:cubicBezTo>
                <a:lnTo>
                  <a:pt x="1819470" y="1586204"/>
                </a:lnTo>
                <a:cubicBezTo>
                  <a:pt x="1822580" y="1573763"/>
                  <a:pt x="1823749" y="1560669"/>
                  <a:pt x="1828800" y="1548882"/>
                </a:cubicBezTo>
                <a:cubicBezTo>
                  <a:pt x="1833217" y="1538575"/>
                  <a:pt x="1843523" y="1531390"/>
                  <a:pt x="1847461" y="1520890"/>
                </a:cubicBezTo>
                <a:cubicBezTo>
                  <a:pt x="1853766" y="1504078"/>
                  <a:pt x="1860316" y="1428344"/>
                  <a:pt x="1875453" y="1418253"/>
                </a:cubicBezTo>
                <a:cubicBezTo>
                  <a:pt x="1951790" y="1367363"/>
                  <a:pt x="1904142" y="1390062"/>
                  <a:pt x="1968759" y="1371600"/>
                </a:cubicBezTo>
                <a:cubicBezTo>
                  <a:pt x="1994934" y="1364121"/>
                  <a:pt x="2009186" y="1357830"/>
                  <a:pt x="2034074" y="1343608"/>
                </a:cubicBezTo>
                <a:cubicBezTo>
                  <a:pt x="2043810" y="1338044"/>
                  <a:pt x="2051819" y="1329501"/>
                  <a:pt x="2062066" y="1324947"/>
                </a:cubicBezTo>
                <a:cubicBezTo>
                  <a:pt x="2080041" y="1316958"/>
                  <a:pt x="2099388" y="1312506"/>
                  <a:pt x="2118049" y="1306286"/>
                </a:cubicBezTo>
                <a:lnTo>
                  <a:pt x="2146041" y="1296955"/>
                </a:lnTo>
                <a:cubicBezTo>
                  <a:pt x="2202025" y="1300065"/>
                  <a:pt x="2258912" y="1295794"/>
                  <a:pt x="2313992" y="1306286"/>
                </a:cubicBezTo>
                <a:cubicBezTo>
                  <a:pt x="2326954" y="1308755"/>
                  <a:pt x="2331847" y="1325830"/>
                  <a:pt x="2341984" y="1334278"/>
                </a:cubicBezTo>
                <a:cubicBezTo>
                  <a:pt x="2350599" y="1341457"/>
                  <a:pt x="2360645" y="1346719"/>
                  <a:pt x="2369976" y="1352939"/>
                </a:cubicBezTo>
                <a:cubicBezTo>
                  <a:pt x="2401078" y="1349829"/>
                  <a:pt x="2432388" y="1348361"/>
                  <a:pt x="2463282" y="1343608"/>
                </a:cubicBezTo>
                <a:cubicBezTo>
                  <a:pt x="2473003" y="1342112"/>
                  <a:pt x="2481732" y="1336663"/>
                  <a:pt x="2491274" y="1334278"/>
                </a:cubicBezTo>
                <a:cubicBezTo>
                  <a:pt x="2517359" y="1327757"/>
                  <a:pt x="2568949" y="1319776"/>
                  <a:pt x="2593910" y="1315616"/>
                </a:cubicBezTo>
                <a:cubicBezTo>
                  <a:pt x="2606351" y="1309396"/>
                  <a:pt x="2619914" y="1305040"/>
                  <a:pt x="2631233" y="1296955"/>
                </a:cubicBezTo>
                <a:cubicBezTo>
                  <a:pt x="2657290" y="1278343"/>
                  <a:pt x="2707703" y="1205576"/>
                  <a:pt x="2715208" y="1194319"/>
                </a:cubicBezTo>
                <a:cubicBezTo>
                  <a:pt x="2772650" y="1108159"/>
                  <a:pt x="2699347" y="1214145"/>
                  <a:pt x="2752531" y="1147665"/>
                </a:cubicBezTo>
                <a:cubicBezTo>
                  <a:pt x="2772501" y="1122703"/>
                  <a:pt x="2764191" y="1113386"/>
                  <a:pt x="2799184" y="1110343"/>
                </a:cubicBezTo>
                <a:cubicBezTo>
                  <a:pt x="2861232" y="1104947"/>
                  <a:pt x="2923592" y="1104122"/>
                  <a:pt x="2985796" y="1101012"/>
                </a:cubicBezTo>
                <a:cubicBezTo>
                  <a:pt x="2995127" y="1094792"/>
                  <a:pt x="3002591" y="1082973"/>
                  <a:pt x="3013788" y="1082351"/>
                </a:cubicBezTo>
                <a:cubicBezTo>
                  <a:pt x="3116486" y="1076646"/>
                  <a:pt x="3119292" y="1080198"/>
                  <a:pt x="3181739" y="1101012"/>
                </a:cubicBezTo>
                <a:cubicBezTo>
                  <a:pt x="3234612" y="1097902"/>
                  <a:pt x="3287980" y="1099539"/>
                  <a:pt x="3340359" y="1091682"/>
                </a:cubicBezTo>
                <a:cubicBezTo>
                  <a:pt x="3377916" y="1086049"/>
                  <a:pt x="3366895" y="1060868"/>
                  <a:pt x="3377682" y="1035698"/>
                </a:cubicBezTo>
                <a:cubicBezTo>
                  <a:pt x="3382099" y="1025391"/>
                  <a:pt x="3391328" y="1017736"/>
                  <a:pt x="3396343" y="1007706"/>
                </a:cubicBezTo>
                <a:cubicBezTo>
                  <a:pt x="3400742" y="998909"/>
                  <a:pt x="3401275" y="988511"/>
                  <a:pt x="3405674" y="979714"/>
                </a:cubicBezTo>
                <a:cubicBezTo>
                  <a:pt x="3410689" y="969684"/>
                  <a:pt x="3419320" y="961753"/>
                  <a:pt x="3424335" y="951723"/>
                </a:cubicBezTo>
                <a:cubicBezTo>
                  <a:pt x="3428734" y="942926"/>
                  <a:pt x="3426711" y="930686"/>
                  <a:pt x="3433666" y="923731"/>
                </a:cubicBezTo>
                <a:cubicBezTo>
                  <a:pt x="3440620" y="916776"/>
                  <a:pt x="3452860" y="918798"/>
                  <a:pt x="3461657" y="914400"/>
                </a:cubicBezTo>
                <a:cubicBezTo>
                  <a:pt x="3471687" y="909385"/>
                  <a:pt x="3480318" y="901959"/>
                  <a:pt x="3489649" y="895739"/>
                </a:cubicBezTo>
                <a:cubicBezTo>
                  <a:pt x="3464767" y="892629"/>
                  <a:pt x="3428913" y="907272"/>
                  <a:pt x="3415004" y="886408"/>
                </a:cubicBezTo>
                <a:cubicBezTo>
                  <a:pt x="3404093" y="870041"/>
                  <a:pt x="3452724" y="875052"/>
                  <a:pt x="3470988" y="867747"/>
                </a:cubicBezTo>
                <a:cubicBezTo>
                  <a:pt x="3485250" y="862042"/>
                  <a:pt x="3526135" y="844629"/>
                  <a:pt x="3545633" y="839755"/>
                </a:cubicBezTo>
                <a:lnTo>
                  <a:pt x="3620278" y="821094"/>
                </a:lnTo>
                <a:cubicBezTo>
                  <a:pt x="3666931" y="824204"/>
                  <a:pt x="3713766" y="825262"/>
                  <a:pt x="3760237" y="830425"/>
                </a:cubicBezTo>
                <a:cubicBezTo>
                  <a:pt x="3770012" y="831511"/>
                  <a:pt x="3781274" y="832800"/>
                  <a:pt x="3788229" y="839755"/>
                </a:cubicBezTo>
                <a:cubicBezTo>
                  <a:pt x="3795184" y="846710"/>
                  <a:pt x="3793161" y="858950"/>
                  <a:pt x="3797559" y="867747"/>
                </a:cubicBezTo>
                <a:cubicBezTo>
                  <a:pt x="3814440" y="901510"/>
                  <a:pt x="3811929" y="894308"/>
                  <a:pt x="3844212" y="905070"/>
                </a:cubicBezTo>
                <a:cubicBezTo>
                  <a:pt x="3865984" y="901960"/>
                  <a:pt x="3888097" y="900684"/>
                  <a:pt x="3909527" y="895739"/>
                </a:cubicBezTo>
                <a:cubicBezTo>
                  <a:pt x="3928694" y="891316"/>
                  <a:pt x="3965510" y="877078"/>
                  <a:pt x="3965510" y="877078"/>
                </a:cubicBezTo>
                <a:cubicBezTo>
                  <a:pt x="4007080" y="807795"/>
                  <a:pt x="3980678" y="843249"/>
                  <a:pt x="4049486" y="774441"/>
                </a:cubicBezTo>
                <a:cubicBezTo>
                  <a:pt x="4083394" y="740533"/>
                  <a:pt x="4072908" y="748380"/>
                  <a:pt x="4114800" y="718457"/>
                </a:cubicBezTo>
                <a:cubicBezTo>
                  <a:pt x="4123925" y="711939"/>
                  <a:pt x="4132762" y="704811"/>
                  <a:pt x="4142792" y="699796"/>
                </a:cubicBezTo>
                <a:cubicBezTo>
                  <a:pt x="4151589" y="695397"/>
                  <a:pt x="4161575" y="693918"/>
                  <a:pt x="4170784" y="690465"/>
                </a:cubicBezTo>
                <a:cubicBezTo>
                  <a:pt x="4186466" y="684584"/>
                  <a:pt x="4201548" y="677100"/>
                  <a:pt x="4217437" y="671804"/>
                </a:cubicBezTo>
                <a:cubicBezTo>
                  <a:pt x="4246164" y="662229"/>
                  <a:pt x="4271842" y="660536"/>
                  <a:pt x="4301412" y="653143"/>
                </a:cubicBezTo>
                <a:cubicBezTo>
                  <a:pt x="4310954" y="650757"/>
                  <a:pt x="4319947" y="646514"/>
                  <a:pt x="4329404" y="643812"/>
                </a:cubicBezTo>
                <a:cubicBezTo>
                  <a:pt x="4341734" y="640289"/>
                  <a:pt x="4354397" y="638005"/>
                  <a:pt x="4366727" y="634482"/>
                </a:cubicBezTo>
                <a:cubicBezTo>
                  <a:pt x="4438185" y="614066"/>
                  <a:pt x="4349107" y="639202"/>
                  <a:pt x="4422710" y="606490"/>
                </a:cubicBezTo>
                <a:cubicBezTo>
                  <a:pt x="4440685" y="598501"/>
                  <a:pt x="4460033" y="594049"/>
                  <a:pt x="4478694" y="587829"/>
                </a:cubicBezTo>
                <a:cubicBezTo>
                  <a:pt x="4488025" y="584719"/>
                  <a:pt x="4497889" y="582897"/>
                  <a:pt x="4506686" y="578498"/>
                </a:cubicBezTo>
                <a:cubicBezTo>
                  <a:pt x="4539857" y="561913"/>
                  <a:pt x="4539969" y="559658"/>
                  <a:pt x="4572000" y="550506"/>
                </a:cubicBezTo>
                <a:cubicBezTo>
                  <a:pt x="4584330" y="546983"/>
                  <a:pt x="4596993" y="544699"/>
                  <a:pt x="4609323" y="541176"/>
                </a:cubicBezTo>
                <a:cubicBezTo>
                  <a:pt x="4618780" y="538474"/>
                  <a:pt x="4627826" y="534433"/>
                  <a:pt x="4637315" y="531845"/>
                </a:cubicBezTo>
                <a:cubicBezTo>
                  <a:pt x="4662058" y="525097"/>
                  <a:pt x="4687628" y="521295"/>
                  <a:pt x="4711959" y="513184"/>
                </a:cubicBezTo>
                <a:cubicBezTo>
                  <a:pt x="4721290" y="510074"/>
                  <a:pt x="4731154" y="508252"/>
                  <a:pt x="4739951" y="503853"/>
                </a:cubicBezTo>
                <a:cubicBezTo>
                  <a:pt x="4753596" y="497030"/>
                  <a:pt x="4796812" y="463541"/>
                  <a:pt x="4805266" y="457200"/>
                </a:cubicBezTo>
                <a:cubicBezTo>
                  <a:pt x="4811486" y="447869"/>
                  <a:pt x="4815488" y="436593"/>
                  <a:pt x="4823927" y="429208"/>
                </a:cubicBezTo>
                <a:cubicBezTo>
                  <a:pt x="4890229" y="371194"/>
                  <a:pt x="4899899" y="390348"/>
                  <a:pt x="5001208" y="382555"/>
                </a:cubicBezTo>
                <a:cubicBezTo>
                  <a:pt x="5050455" y="357932"/>
                  <a:pt x="5061552" y="347985"/>
                  <a:pt x="5103845" y="335902"/>
                </a:cubicBezTo>
                <a:cubicBezTo>
                  <a:pt x="5116175" y="332379"/>
                  <a:pt x="5128432" y="328070"/>
                  <a:pt x="5141168" y="326572"/>
                </a:cubicBezTo>
                <a:cubicBezTo>
                  <a:pt x="5181442" y="321834"/>
                  <a:pt x="5222097" y="321086"/>
                  <a:pt x="5262466" y="317241"/>
                </a:cubicBezTo>
                <a:cubicBezTo>
                  <a:pt x="5287428" y="314864"/>
                  <a:pt x="5312229" y="311020"/>
                  <a:pt x="5337110" y="307910"/>
                </a:cubicBezTo>
                <a:lnTo>
                  <a:pt x="5421086" y="279919"/>
                </a:lnTo>
                <a:cubicBezTo>
                  <a:pt x="5437656" y="274396"/>
                  <a:pt x="5470290" y="262722"/>
                  <a:pt x="5486400" y="261257"/>
                </a:cubicBezTo>
                <a:cubicBezTo>
                  <a:pt x="5542240" y="256181"/>
                  <a:pt x="5598367" y="255037"/>
                  <a:pt x="5654351" y="251927"/>
                </a:cubicBezTo>
                <a:cubicBezTo>
                  <a:pt x="5673012" y="248817"/>
                  <a:pt x="5691606" y="245272"/>
                  <a:pt x="5710335" y="242596"/>
                </a:cubicBezTo>
                <a:cubicBezTo>
                  <a:pt x="5735158" y="239050"/>
                  <a:pt x="5760461" y="238519"/>
                  <a:pt x="5784980" y="233265"/>
                </a:cubicBezTo>
                <a:cubicBezTo>
                  <a:pt x="5804214" y="229143"/>
                  <a:pt x="5822302" y="220824"/>
                  <a:pt x="5840963" y="214604"/>
                </a:cubicBezTo>
                <a:lnTo>
                  <a:pt x="5868955" y="205274"/>
                </a:lnTo>
                <a:cubicBezTo>
                  <a:pt x="5878286" y="199053"/>
                  <a:pt x="5886917" y="191627"/>
                  <a:pt x="5896947" y="186612"/>
                </a:cubicBezTo>
                <a:cubicBezTo>
                  <a:pt x="5905744" y="182214"/>
                  <a:pt x="5917984" y="184237"/>
                  <a:pt x="5924939" y="177282"/>
                </a:cubicBezTo>
                <a:cubicBezTo>
                  <a:pt x="5931894" y="170327"/>
                  <a:pt x="5931568" y="158747"/>
                  <a:pt x="5934270" y="149290"/>
                </a:cubicBezTo>
                <a:cubicBezTo>
                  <a:pt x="5940911" y="126047"/>
                  <a:pt x="5941216" y="100812"/>
                  <a:pt x="5962261" y="83976"/>
                </a:cubicBezTo>
                <a:cubicBezTo>
                  <a:pt x="5969941" y="77832"/>
                  <a:pt x="5981213" y="78519"/>
                  <a:pt x="5990253" y="74645"/>
                </a:cubicBezTo>
                <a:cubicBezTo>
                  <a:pt x="6077212" y="37377"/>
                  <a:pt x="5978895" y="71225"/>
                  <a:pt x="6064898" y="46653"/>
                </a:cubicBezTo>
                <a:cubicBezTo>
                  <a:pt x="6074355" y="43951"/>
                  <a:pt x="6083131" y="38543"/>
                  <a:pt x="6092890" y="37323"/>
                </a:cubicBezTo>
                <a:cubicBezTo>
                  <a:pt x="6133129" y="32293"/>
                  <a:pt x="6173755" y="31102"/>
                  <a:pt x="6214188" y="27992"/>
                </a:cubicBezTo>
                <a:cubicBezTo>
                  <a:pt x="6226629" y="24882"/>
                  <a:pt x="6239227" y="22346"/>
                  <a:pt x="6251510" y="18661"/>
                </a:cubicBezTo>
                <a:cubicBezTo>
                  <a:pt x="6270351" y="13009"/>
                  <a:pt x="6307494" y="0"/>
                  <a:pt x="6307494" y="0"/>
                </a:cubicBezTo>
                <a:cubicBezTo>
                  <a:pt x="6394580" y="3110"/>
                  <a:pt x="6482015" y="937"/>
                  <a:pt x="6568751" y="9331"/>
                </a:cubicBezTo>
                <a:cubicBezTo>
                  <a:pt x="6598021" y="12164"/>
                  <a:pt x="6625290" y="75200"/>
                  <a:pt x="6634066" y="83976"/>
                </a:cubicBezTo>
                <a:cubicBezTo>
                  <a:pt x="6749159" y="199069"/>
                  <a:pt x="6631567" y="87576"/>
                  <a:pt x="6708710" y="149290"/>
                </a:cubicBezTo>
                <a:cubicBezTo>
                  <a:pt x="6715579" y="154785"/>
                  <a:pt x="6719829" y="163425"/>
                  <a:pt x="6727372" y="167951"/>
                </a:cubicBezTo>
                <a:cubicBezTo>
                  <a:pt x="6735806" y="173011"/>
                  <a:pt x="6745719" y="175353"/>
                  <a:pt x="6755363" y="177282"/>
                </a:cubicBezTo>
                <a:cubicBezTo>
                  <a:pt x="6784989" y="183207"/>
                  <a:pt x="6845795" y="188226"/>
                  <a:pt x="6876661" y="195943"/>
                </a:cubicBezTo>
                <a:cubicBezTo>
                  <a:pt x="6895744" y="200714"/>
                  <a:pt x="6913984" y="208384"/>
                  <a:pt x="6932645" y="214604"/>
                </a:cubicBezTo>
                <a:cubicBezTo>
                  <a:pt x="6941976" y="217714"/>
                  <a:pt x="6951095" y="221550"/>
                  <a:pt x="6960637" y="223935"/>
                </a:cubicBezTo>
                <a:lnTo>
                  <a:pt x="6997959" y="233265"/>
                </a:lnTo>
                <a:cubicBezTo>
                  <a:pt x="7047908" y="266565"/>
                  <a:pt x="7018025" y="244000"/>
                  <a:pt x="7081935" y="307910"/>
                </a:cubicBezTo>
                <a:cubicBezTo>
                  <a:pt x="7088156" y="314131"/>
                  <a:pt x="7095716" y="319252"/>
                  <a:pt x="7100596" y="326572"/>
                </a:cubicBezTo>
                <a:cubicBezTo>
                  <a:pt x="7106816" y="335902"/>
                  <a:pt x="7112252" y="345807"/>
                  <a:pt x="7119257" y="354563"/>
                </a:cubicBezTo>
                <a:cubicBezTo>
                  <a:pt x="7124753" y="361433"/>
                  <a:pt x="7132423" y="366355"/>
                  <a:pt x="7137919" y="373225"/>
                </a:cubicBezTo>
                <a:cubicBezTo>
                  <a:pt x="7156954" y="397019"/>
                  <a:pt x="7171843" y="437407"/>
                  <a:pt x="7203233" y="447870"/>
                </a:cubicBezTo>
                <a:cubicBezTo>
                  <a:pt x="7336301" y="492225"/>
                  <a:pt x="7197813" y="447654"/>
                  <a:pt x="7296539" y="475861"/>
                </a:cubicBezTo>
                <a:cubicBezTo>
                  <a:pt x="7330031" y="485430"/>
                  <a:pt x="7330278" y="490966"/>
                  <a:pt x="7371184" y="494523"/>
                </a:cubicBezTo>
                <a:cubicBezTo>
                  <a:pt x="7427043" y="499380"/>
                  <a:pt x="7483151" y="500743"/>
                  <a:pt x="7539135" y="503853"/>
                </a:cubicBezTo>
                <a:cubicBezTo>
                  <a:pt x="7585120" y="510423"/>
                  <a:pt x="7601786" y="510518"/>
                  <a:pt x="7641772" y="522514"/>
                </a:cubicBezTo>
                <a:cubicBezTo>
                  <a:pt x="7660613" y="528166"/>
                  <a:pt x="7697755" y="541176"/>
                  <a:pt x="7697755" y="541176"/>
                </a:cubicBezTo>
                <a:cubicBezTo>
                  <a:pt x="7703976" y="547396"/>
                  <a:pt x="7710921" y="552968"/>
                  <a:pt x="7716417" y="559837"/>
                </a:cubicBezTo>
                <a:cubicBezTo>
                  <a:pt x="7741301" y="590941"/>
                  <a:pt x="7725745" y="587827"/>
                  <a:pt x="7763070" y="606490"/>
                </a:cubicBezTo>
                <a:cubicBezTo>
                  <a:pt x="7785724" y="617817"/>
                  <a:pt x="7814283" y="618761"/>
                  <a:pt x="7837715" y="625151"/>
                </a:cubicBezTo>
                <a:cubicBezTo>
                  <a:pt x="7951437" y="656165"/>
                  <a:pt x="7829733" y="636705"/>
                  <a:pt x="7977674" y="653143"/>
                </a:cubicBezTo>
                <a:cubicBezTo>
                  <a:pt x="7987005" y="662474"/>
                  <a:pt x="7994687" y="673815"/>
                  <a:pt x="8005666" y="681135"/>
                </a:cubicBezTo>
                <a:cubicBezTo>
                  <a:pt x="8013849" y="686590"/>
                  <a:pt x="8025977" y="684321"/>
                  <a:pt x="8033657" y="690465"/>
                </a:cubicBezTo>
                <a:cubicBezTo>
                  <a:pt x="8042414" y="697470"/>
                  <a:pt x="8046098" y="709126"/>
                  <a:pt x="8052319" y="718457"/>
                </a:cubicBezTo>
                <a:lnTo>
                  <a:pt x="8070980" y="774441"/>
                </a:lnTo>
                <a:cubicBezTo>
                  <a:pt x="8074090" y="783772"/>
                  <a:pt x="8072126" y="796977"/>
                  <a:pt x="8080310" y="802433"/>
                </a:cubicBezTo>
                <a:lnTo>
                  <a:pt x="8108302" y="821094"/>
                </a:lnTo>
                <a:cubicBezTo>
                  <a:pt x="8136294" y="817984"/>
                  <a:pt x="8165559" y="820669"/>
                  <a:pt x="8192278" y="811763"/>
                </a:cubicBezTo>
                <a:cubicBezTo>
                  <a:pt x="8248077" y="793163"/>
                  <a:pt x="8235345" y="781042"/>
                  <a:pt x="8266923" y="755780"/>
                </a:cubicBezTo>
                <a:cubicBezTo>
                  <a:pt x="8344067" y="694067"/>
                  <a:pt x="8226478" y="805556"/>
                  <a:pt x="8341568" y="690465"/>
                </a:cubicBezTo>
                <a:lnTo>
                  <a:pt x="8369559" y="662474"/>
                </a:lnTo>
                <a:cubicBezTo>
                  <a:pt x="8375780" y="656253"/>
                  <a:pt x="8379875" y="646594"/>
                  <a:pt x="8388221" y="643812"/>
                </a:cubicBezTo>
                <a:lnTo>
                  <a:pt x="8416212" y="634482"/>
                </a:lnTo>
                <a:cubicBezTo>
                  <a:pt x="8425543" y="628262"/>
                  <a:pt x="8433385" y="618772"/>
                  <a:pt x="8444204" y="615821"/>
                </a:cubicBezTo>
                <a:cubicBezTo>
                  <a:pt x="8508766" y="598213"/>
                  <a:pt x="8554391" y="609721"/>
                  <a:pt x="8621486" y="615821"/>
                </a:cubicBezTo>
                <a:cubicBezTo>
                  <a:pt x="8630817" y="618931"/>
                  <a:pt x="8639877" y="623017"/>
                  <a:pt x="8649478" y="625151"/>
                </a:cubicBezTo>
                <a:cubicBezTo>
                  <a:pt x="8740235" y="645319"/>
                  <a:pt x="8859253" y="641774"/>
                  <a:pt x="8938727" y="643812"/>
                </a:cubicBezTo>
                <a:cubicBezTo>
                  <a:pt x="9318659" y="653554"/>
                  <a:pt x="9286385" y="653143"/>
                  <a:pt x="9498563" y="653143"/>
                </a:cubicBezTo>
              </a:path>
            </a:pathLst>
          </a:custGeom>
          <a:noFill/>
          <a:ln w="349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8">
            <a:extLst>
              <a:ext uri="{FF2B5EF4-FFF2-40B4-BE49-F238E27FC236}">
                <a16:creationId xmlns:a16="http://schemas.microsoft.com/office/drawing/2014/main" id="{94D7639B-D795-0603-4030-A8BB0B9BC207}"/>
              </a:ext>
            </a:extLst>
          </p:cNvPr>
          <p:cNvSpPr/>
          <p:nvPr/>
        </p:nvSpPr>
        <p:spPr>
          <a:xfrm>
            <a:off x="-142875" y="-314325"/>
            <a:ext cx="8096250" cy="7372350"/>
          </a:xfrm>
          <a:custGeom>
            <a:avLst/>
            <a:gdLst>
              <a:gd name="connsiteX0" fmla="*/ 5476875 w 8096250"/>
              <a:gd name="connsiteY0" fmla="*/ 7181850 h 7372350"/>
              <a:gd name="connsiteX1" fmla="*/ 5457825 w 8096250"/>
              <a:gd name="connsiteY1" fmla="*/ 7124700 h 7372350"/>
              <a:gd name="connsiteX2" fmla="*/ 4972050 w 8096250"/>
              <a:gd name="connsiteY2" fmla="*/ 6677025 h 7372350"/>
              <a:gd name="connsiteX3" fmla="*/ 4743450 w 8096250"/>
              <a:gd name="connsiteY3" fmla="*/ 6905625 h 7372350"/>
              <a:gd name="connsiteX4" fmla="*/ 4972050 w 8096250"/>
              <a:gd name="connsiteY4" fmla="*/ 7115175 h 7372350"/>
              <a:gd name="connsiteX5" fmla="*/ 4533900 w 8096250"/>
              <a:gd name="connsiteY5" fmla="*/ 7124700 h 7372350"/>
              <a:gd name="connsiteX6" fmla="*/ 4533900 w 8096250"/>
              <a:gd name="connsiteY6" fmla="*/ 6781800 h 7372350"/>
              <a:gd name="connsiteX7" fmla="*/ 5076825 w 8096250"/>
              <a:gd name="connsiteY7" fmla="*/ 6143625 h 7372350"/>
              <a:gd name="connsiteX8" fmla="*/ 2390775 w 8096250"/>
              <a:gd name="connsiteY8" fmla="*/ 4762500 h 7372350"/>
              <a:gd name="connsiteX9" fmla="*/ 2362200 w 8096250"/>
              <a:gd name="connsiteY9" fmla="*/ 3838575 h 7372350"/>
              <a:gd name="connsiteX10" fmla="*/ 2466975 w 8096250"/>
              <a:gd name="connsiteY10" fmla="*/ 3867150 h 7372350"/>
              <a:gd name="connsiteX11" fmla="*/ 2466975 w 8096250"/>
              <a:gd name="connsiteY11" fmla="*/ 3895725 h 7372350"/>
              <a:gd name="connsiteX12" fmla="*/ 2809875 w 8096250"/>
              <a:gd name="connsiteY12" fmla="*/ 4038600 h 7372350"/>
              <a:gd name="connsiteX13" fmla="*/ 2847975 w 8096250"/>
              <a:gd name="connsiteY13" fmla="*/ 3990975 h 7372350"/>
              <a:gd name="connsiteX14" fmla="*/ 3000375 w 8096250"/>
              <a:gd name="connsiteY14" fmla="*/ 3419475 h 7372350"/>
              <a:gd name="connsiteX15" fmla="*/ 3400425 w 8096250"/>
              <a:gd name="connsiteY15" fmla="*/ 3438525 h 7372350"/>
              <a:gd name="connsiteX16" fmla="*/ 3409950 w 8096250"/>
              <a:gd name="connsiteY16" fmla="*/ 3257550 h 7372350"/>
              <a:gd name="connsiteX17" fmla="*/ 3562350 w 8096250"/>
              <a:gd name="connsiteY17" fmla="*/ 3248025 h 7372350"/>
              <a:gd name="connsiteX18" fmla="*/ 3562350 w 8096250"/>
              <a:gd name="connsiteY18" fmla="*/ 3133725 h 7372350"/>
              <a:gd name="connsiteX19" fmla="*/ 3790950 w 8096250"/>
              <a:gd name="connsiteY19" fmla="*/ 3114675 h 7372350"/>
              <a:gd name="connsiteX20" fmla="*/ 3790950 w 8096250"/>
              <a:gd name="connsiteY20" fmla="*/ 2647950 h 7372350"/>
              <a:gd name="connsiteX21" fmla="*/ 4048125 w 8096250"/>
              <a:gd name="connsiteY21" fmla="*/ 2647950 h 7372350"/>
              <a:gd name="connsiteX22" fmla="*/ 4057650 w 8096250"/>
              <a:gd name="connsiteY22" fmla="*/ 2705100 h 7372350"/>
              <a:gd name="connsiteX23" fmla="*/ 4248150 w 8096250"/>
              <a:gd name="connsiteY23" fmla="*/ 2695575 h 7372350"/>
              <a:gd name="connsiteX24" fmla="*/ 4238625 w 8096250"/>
              <a:gd name="connsiteY24" fmla="*/ 2571750 h 7372350"/>
              <a:gd name="connsiteX25" fmla="*/ 4467225 w 8096250"/>
              <a:gd name="connsiteY25" fmla="*/ 2600325 h 7372350"/>
              <a:gd name="connsiteX26" fmla="*/ 4467225 w 8096250"/>
              <a:gd name="connsiteY26" fmla="*/ 3190875 h 7372350"/>
              <a:gd name="connsiteX27" fmla="*/ 4686300 w 8096250"/>
              <a:gd name="connsiteY27" fmla="*/ 3190875 h 7372350"/>
              <a:gd name="connsiteX28" fmla="*/ 4743450 w 8096250"/>
              <a:gd name="connsiteY28" fmla="*/ 3133725 h 7372350"/>
              <a:gd name="connsiteX29" fmla="*/ 5648325 w 8096250"/>
              <a:gd name="connsiteY29" fmla="*/ 3124200 h 7372350"/>
              <a:gd name="connsiteX30" fmla="*/ 5648325 w 8096250"/>
              <a:gd name="connsiteY30" fmla="*/ 2809875 h 7372350"/>
              <a:gd name="connsiteX31" fmla="*/ 5705475 w 8096250"/>
              <a:gd name="connsiteY31" fmla="*/ 2809875 h 7372350"/>
              <a:gd name="connsiteX32" fmla="*/ 5695950 w 8096250"/>
              <a:gd name="connsiteY32" fmla="*/ 2743200 h 7372350"/>
              <a:gd name="connsiteX33" fmla="*/ 5543550 w 8096250"/>
              <a:gd name="connsiteY33" fmla="*/ 2724150 h 7372350"/>
              <a:gd name="connsiteX34" fmla="*/ 5562600 w 8096250"/>
              <a:gd name="connsiteY34" fmla="*/ 2524125 h 7372350"/>
              <a:gd name="connsiteX35" fmla="*/ 5676900 w 8096250"/>
              <a:gd name="connsiteY35" fmla="*/ 2524125 h 7372350"/>
              <a:gd name="connsiteX36" fmla="*/ 5676900 w 8096250"/>
              <a:gd name="connsiteY36" fmla="*/ 1590675 h 7372350"/>
              <a:gd name="connsiteX37" fmla="*/ 5924550 w 8096250"/>
              <a:gd name="connsiteY37" fmla="*/ 1581150 h 7372350"/>
              <a:gd name="connsiteX38" fmla="*/ 5924550 w 8096250"/>
              <a:gd name="connsiteY38" fmla="*/ 1276350 h 7372350"/>
              <a:gd name="connsiteX39" fmla="*/ 6029325 w 8096250"/>
              <a:gd name="connsiteY39" fmla="*/ 1276350 h 7372350"/>
              <a:gd name="connsiteX40" fmla="*/ 6038850 w 8096250"/>
              <a:gd name="connsiteY40" fmla="*/ 1466850 h 7372350"/>
              <a:gd name="connsiteX41" fmla="*/ 6210300 w 8096250"/>
              <a:gd name="connsiteY41" fmla="*/ 1504950 h 7372350"/>
              <a:gd name="connsiteX42" fmla="*/ 6257925 w 8096250"/>
              <a:gd name="connsiteY42" fmla="*/ 1838325 h 7372350"/>
              <a:gd name="connsiteX43" fmla="*/ 6343650 w 8096250"/>
              <a:gd name="connsiteY43" fmla="*/ 1838325 h 7372350"/>
              <a:gd name="connsiteX44" fmla="*/ 6362700 w 8096250"/>
              <a:gd name="connsiteY44" fmla="*/ 1657350 h 7372350"/>
              <a:gd name="connsiteX45" fmla="*/ 6486525 w 8096250"/>
              <a:gd name="connsiteY45" fmla="*/ 1657350 h 7372350"/>
              <a:gd name="connsiteX46" fmla="*/ 6505575 w 8096250"/>
              <a:gd name="connsiteY46" fmla="*/ 1533525 h 7372350"/>
              <a:gd name="connsiteX47" fmla="*/ 6591300 w 8096250"/>
              <a:gd name="connsiteY47" fmla="*/ 1514475 h 7372350"/>
              <a:gd name="connsiteX48" fmla="*/ 6610350 w 8096250"/>
              <a:gd name="connsiteY48" fmla="*/ 1619250 h 7372350"/>
              <a:gd name="connsiteX49" fmla="*/ 6734175 w 8096250"/>
              <a:gd name="connsiteY49" fmla="*/ 1628775 h 7372350"/>
              <a:gd name="connsiteX50" fmla="*/ 6724650 w 8096250"/>
              <a:gd name="connsiteY50" fmla="*/ 1285875 h 7372350"/>
              <a:gd name="connsiteX51" fmla="*/ 6629400 w 8096250"/>
              <a:gd name="connsiteY51" fmla="*/ 1285875 h 7372350"/>
              <a:gd name="connsiteX52" fmla="*/ 6591300 w 8096250"/>
              <a:gd name="connsiteY52" fmla="*/ 1200150 h 7372350"/>
              <a:gd name="connsiteX53" fmla="*/ 6591300 w 8096250"/>
              <a:gd name="connsiteY53" fmla="*/ 1095375 h 7372350"/>
              <a:gd name="connsiteX54" fmla="*/ 6505575 w 8096250"/>
              <a:gd name="connsiteY54" fmla="*/ 1057275 h 7372350"/>
              <a:gd name="connsiteX55" fmla="*/ 6438900 w 8096250"/>
              <a:gd name="connsiteY55" fmla="*/ 981075 h 7372350"/>
              <a:gd name="connsiteX56" fmla="*/ 6467475 w 8096250"/>
              <a:gd name="connsiteY56" fmla="*/ 876300 h 7372350"/>
              <a:gd name="connsiteX57" fmla="*/ 6610350 w 8096250"/>
              <a:gd name="connsiteY57" fmla="*/ 838200 h 7372350"/>
              <a:gd name="connsiteX58" fmla="*/ 6629400 w 8096250"/>
              <a:gd name="connsiteY58" fmla="*/ 781050 h 7372350"/>
              <a:gd name="connsiteX59" fmla="*/ 6629400 w 8096250"/>
              <a:gd name="connsiteY59" fmla="*/ 666750 h 7372350"/>
              <a:gd name="connsiteX60" fmla="*/ 6677025 w 8096250"/>
              <a:gd name="connsiteY60" fmla="*/ 609600 h 7372350"/>
              <a:gd name="connsiteX61" fmla="*/ 6743700 w 8096250"/>
              <a:gd name="connsiteY61" fmla="*/ 600075 h 7372350"/>
              <a:gd name="connsiteX62" fmla="*/ 6848475 w 8096250"/>
              <a:gd name="connsiteY62" fmla="*/ 676275 h 7372350"/>
              <a:gd name="connsiteX63" fmla="*/ 6877050 w 8096250"/>
              <a:gd name="connsiteY63" fmla="*/ 742950 h 7372350"/>
              <a:gd name="connsiteX64" fmla="*/ 6991350 w 8096250"/>
              <a:gd name="connsiteY64" fmla="*/ 847725 h 7372350"/>
              <a:gd name="connsiteX65" fmla="*/ 7077075 w 8096250"/>
              <a:gd name="connsiteY65" fmla="*/ 847725 h 7372350"/>
              <a:gd name="connsiteX66" fmla="*/ 7153275 w 8096250"/>
              <a:gd name="connsiteY66" fmla="*/ 533400 h 7372350"/>
              <a:gd name="connsiteX67" fmla="*/ 7229475 w 8096250"/>
              <a:gd name="connsiteY67" fmla="*/ 342900 h 7372350"/>
              <a:gd name="connsiteX68" fmla="*/ 7400925 w 8096250"/>
              <a:gd name="connsiteY68" fmla="*/ 333375 h 7372350"/>
              <a:gd name="connsiteX69" fmla="*/ 7524750 w 8096250"/>
              <a:gd name="connsiteY69" fmla="*/ 381000 h 7372350"/>
              <a:gd name="connsiteX70" fmla="*/ 7686675 w 8096250"/>
              <a:gd name="connsiteY70" fmla="*/ 381000 h 7372350"/>
              <a:gd name="connsiteX71" fmla="*/ 7848600 w 8096250"/>
              <a:gd name="connsiteY71" fmla="*/ 390525 h 7372350"/>
              <a:gd name="connsiteX72" fmla="*/ 8029575 w 8096250"/>
              <a:gd name="connsiteY72" fmla="*/ 390525 h 7372350"/>
              <a:gd name="connsiteX73" fmla="*/ 8096250 w 8096250"/>
              <a:gd name="connsiteY73" fmla="*/ 333375 h 7372350"/>
              <a:gd name="connsiteX74" fmla="*/ 8077200 w 8096250"/>
              <a:gd name="connsiteY74" fmla="*/ 152400 h 7372350"/>
              <a:gd name="connsiteX75" fmla="*/ 2952750 w 8096250"/>
              <a:gd name="connsiteY75" fmla="*/ 0 h 7372350"/>
              <a:gd name="connsiteX76" fmla="*/ 28575 w 8096250"/>
              <a:gd name="connsiteY76" fmla="*/ 180975 h 7372350"/>
              <a:gd name="connsiteX77" fmla="*/ 0 w 8096250"/>
              <a:gd name="connsiteY77" fmla="*/ 7315200 h 7372350"/>
              <a:gd name="connsiteX78" fmla="*/ 5324475 w 8096250"/>
              <a:gd name="connsiteY78" fmla="*/ 7372350 h 7372350"/>
              <a:gd name="connsiteX79" fmla="*/ 5476875 w 8096250"/>
              <a:gd name="connsiteY79" fmla="*/ 7181850 h 737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8096250" h="7372350">
                <a:moveTo>
                  <a:pt x="5476875" y="7181850"/>
                </a:moveTo>
                <a:lnTo>
                  <a:pt x="5457825" y="7124700"/>
                </a:lnTo>
                <a:lnTo>
                  <a:pt x="4972050" y="6677025"/>
                </a:lnTo>
                <a:lnTo>
                  <a:pt x="4743450" y="6905625"/>
                </a:lnTo>
                <a:lnTo>
                  <a:pt x="4972050" y="7115175"/>
                </a:lnTo>
                <a:lnTo>
                  <a:pt x="4533900" y="7124700"/>
                </a:lnTo>
                <a:lnTo>
                  <a:pt x="4533900" y="6781800"/>
                </a:lnTo>
                <a:lnTo>
                  <a:pt x="5076825" y="6143625"/>
                </a:lnTo>
                <a:lnTo>
                  <a:pt x="2390775" y="4762500"/>
                </a:lnTo>
                <a:lnTo>
                  <a:pt x="2362200" y="3838575"/>
                </a:lnTo>
                <a:lnTo>
                  <a:pt x="2466975" y="3867150"/>
                </a:lnTo>
                <a:lnTo>
                  <a:pt x="2466975" y="3895725"/>
                </a:lnTo>
                <a:lnTo>
                  <a:pt x="2809875" y="4038600"/>
                </a:lnTo>
                <a:lnTo>
                  <a:pt x="2847975" y="3990975"/>
                </a:lnTo>
                <a:lnTo>
                  <a:pt x="3000375" y="3419475"/>
                </a:lnTo>
                <a:lnTo>
                  <a:pt x="3400425" y="3438525"/>
                </a:lnTo>
                <a:lnTo>
                  <a:pt x="3409950" y="3257550"/>
                </a:lnTo>
                <a:lnTo>
                  <a:pt x="3562350" y="3248025"/>
                </a:lnTo>
                <a:lnTo>
                  <a:pt x="3562350" y="3133725"/>
                </a:lnTo>
                <a:lnTo>
                  <a:pt x="3790950" y="3114675"/>
                </a:lnTo>
                <a:lnTo>
                  <a:pt x="3790950" y="2647950"/>
                </a:lnTo>
                <a:lnTo>
                  <a:pt x="4048125" y="2647950"/>
                </a:lnTo>
                <a:lnTo>
                  <a:pt x="4057650" y="2705100"/>
                </a:lnTo>
                <a:lnTo>
                  <a:pt x="4248150" y="2695575"/>
                </a:lnTo>
                <a:lnTo>
                  <a:pt x="4238625" y="2571750"/>
                </a:lnTo>
                <a:lnTo>
                  <a:pt x="4467225" y="2600325"/>
                </a:lnTo>
                <a:lnTo>
                  <a:pt x="4467225" y="3190875"/>
                </a:lnTo>
                <a:lnTo>
                  <a:pt x="4686300" y="3190875"/>
                </a:lnTo>
                <a:lnTo>
                  <a:pt x="4743450" y="3133725"/>
                </a:lnTo>
                <a:lnTo>
                  <a:pt x="5648325" y="3124200"/>
                </a:lnTo>
                <a:lnTo>
                  <a:pt x="5648325" y="2809875"/>
                </a:lnTo>
                <a:lnTo>
                  <a:pt x="5705475" y="2809875"/>
                </a:lnTo>
                <a:lnTo>
                  <a:pt x="5695950" y="2743200"/>
                </a:lnTo>
                <a:lnTo>
                  <a:pt x="5543550" y="2724150"/>
                </a:lnTo>
                <a:lnTo>
                  <a:pt x="5562600" y="2524125"/>
                </a:lnTo>
                <a:lnTo>
                  <a:pt x="5676900" y="2524125"/>
                </a:lnTo>
                <a:lnTo>
                  <a:pt x="5676900" y="1590675"/>
                </a:lnTo>
                <a:lnTo>
                  <a:pt x="5924550" y="1581150"/>
                </a:lnTo>
                <a:lnTo>
                  <a:pt x="5924550" y="1276350"/>
                </a:lnTo>
                <a:lnTo>
                  <a:pt x="6029325" y="1276350"/>
                </a:lnTo>
                <a:lnTo>
                  <a:pt x="6038850" y="1466850"/>
                </a:lnTo>
                <a:lnTo>
                  <a:pt x="6210300" y="1504950"/>
                </a:lnTo>
                <a:lnTo>
                  <a:pt x="6257925" y="1838325"/>
                </a:lnTo>
                <a:lnTo>
                  <a:pt x="6343650" y="1838325"/>
                </a:lnTo>
                <a:lnTo>
                  <a:pt x="6362700" y="1657350"/>
                </a:lnTo>
                <a:lnTo>
                  <a:pt x="6486525" y="1657350"/>
                </a:lnTo>
                <a:lnTo>
                  <a:pt x="6505575" y="1533525"/>
                </a:lnTo>
                <a:lnTo>
                  <a:pt x="6591300" y="1514475"/>
                </a:lnTo>
                <a:lnTo>
                  <a:pt x="6610350" y="1619250"/>
                </a:lnTo>
                <a:lnTo>
                  <a:pt x="6734175" y="1628775"/>
                </a:lnTo>
                <a:lnTo>
                  <a:pt x="6724650" y="1285875"/>
                </a:lnTo>
                <a:lnTo>
                  <a:pt x="6629400" y="1285875"/>
                </a:lnTo>
                <a:lnTo>
                  <a:pt x="6591300" y="1200150"/>
                </a:lnTo>
                <a:lnTo>
                  <a:pt x="6591300" y="1095375"/>
                </a:lnTo>
                <a:lnTo>
                  <a:pt x="6505575" y="1057275"/>
                </a:lnTo>
                <a:lnTo>
                  <a:pt x="6438900" y="981075"/>
                </a:lnTo>
                <a:lnTo>
                  <a:pt x="6467475" y="876300"/>
                </a:lnTo>
                <a:lnTo>
                  <a:pt x="6610350" y="838200"/>
                </a:lnTo>
                <a:lnTo>
                  <a:pt x="6629400" y="781050"/>
                </a:lnTo>
                <a:lnTo>
                  <a:pt x="6629400" y="666750"/>
                </a:lnTo>
                <a:lnTo>
                  <a:pt x="6677025" y="609600"/>
                </a:lnTo>
                <a:lnTo>
                  <a:pt x="6743700" y="600075"/>
                </a:lnTo>
                <a:lnTo>
                  <a:pt x="6848475" y="676275"/>
                </a:lnTo>
                <a:lnTo>
                  <a:pt x="6877050" y="742950"/>
                </a:lnTo>
                <a:lnTo>
                  <a:pt x="6991350" y="847725"/>
                </a:lnTo>
                <a:lnTo>
                  <a:pt x="7077075" y="847725"/>
                </a:lnTo>
                <a:lnTo>
                  <a:pt x="7153275" y="533400"/>
                </a:lnTo>
                <a:lnTo>
                  <a:pt x="7229475" y="342900"/>
                </a:lnTo>
                <a:lnTo>
                  <a:pt x="7400925" y="333375"/>
                </a:lnTo>
                <a:lnTo>
                  <a:pt x="7524750" y="381000"/>
                </a:lnTo>
                <a:lnTo>
                  <a:pt x="7686675" y="381000"/>
                </a:lnTo>
                <a:lnTo>
                  <a:pt x="7848600" y="390525"/>
                </a:lnTo>
                <a:lnTo>
                  <a:pt x="8029575" y="390525"/>
                </a:lnTo>
                <a:lnTo>
                  <a:pt x="8096250" y="333375"/>
                </a:lnTo>
                <a:lnTo>
                  <a:pt x="8077200" y="152400"/>
                </a:lnTo>
                <a:lnTo>
                  <a:pt x="2952750" y="0"/>
                </a:lnTo>
                <a:lnTo>
                  <a:pt x="28575" y="180975"/>
                </a:lnTo>
                <a:lnTo>
                  <a:pt x="0" y="7315200"/>
                </a:lnTo>
                <a:lnTo>
                  <a:pt x="5324475" y="7372350"/>
                </a:lnTo>
                <a:lnTo>
                  <a:pt x="5476875" y="7181850"/>
                </a:lnTo>
                <a:close/>
              </a:path>
            </a:pathLst>
          </a:custGeom>
          <a:solidFill>
            <a:schemeClr val="bg2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10">
            <a:extLst>
              <a:ext uri="{FF2B5EF4-FFF2-40B4-BE49-F238E27FC236}">
                <a16:creationId xmlns:a16="http://schemas.microsoft.com/office/drawing/2014/main" id="{8BECF835-3579-AAFC-15D1-C0104013F469}"/>
              </a:ext>
            </a:extLst>
          </p:cNvPr>
          <p:cNvSpPr/>
          <p:nvPr/>
        </p:nvSpPr>
        <p:spPr>
          <a:xfrm>
            <a:off x="5772150" y="-161925"/>
            <a:ext cx="6486525" cy="7162800"/>
          </a:xfrm>
          <a:custGeom>
            <a:avLst/>
            <a:gdLst>
              <a:gd name="connsiteX0" fmla="*/ 2686050 w 6486525"/>
              <a:gd name="connsiteY0" fmla="*/ 0 h 7162800"/>
              <a:gd name="connsiteX1" fmla="*/ 2705100 w 6486525"/>
              <a:gd name="connsiteY1" fmla="*/ 171450 h 7162800"/>
              <a:gd name="connsiteX2" fmla="*/ 2714625 w 6486525"/>
              <a:gd name="connsiteY2" fmla="*/ 219075 h 7162800"/>
              <a:gd name="connsiteX3" fmla="*/ 2686050 w 6486525"/>
              <a:gd name="connsiteY3" fmla="*/ 219075 h 7162800"/>
              <a:gd name="connsiteX4" fmla="*/ 2686050 w 6486525"/>
              <a:gd name="connsiteY4" fmla="*/ 219075 h 7162800"/>
              <a:gd name="connsiteX5" fmla="*/ 2571750 w 6486525"/>
              <a:gd name="connsiteY5" fmla="*/ 190500 h 7162800"/>
              <a:gd name="connsiteX6" fmla="*/ 2581275 w 6486525"/>
              <a:gd name="connsiteY6" fmla="*/ 390525 h 7162800"/>
              <a:gd name="connsiteX7" fmla="*/ 2657475 w 6486525"/>
              <a:gd name="connsiteY7" fmla="*/ 400050 h 7162800"/>
              <a:gd name="connsiteX8" fmla="*/ 2657475 w 6486525"/>
              <a:gd name="connsiteY8" fmla="*/ 371475 h 7162800"/>
              <a:gd name="connsiteX9" fmla="*/ 2733675 w 6486525"/>
              <a:gd name="connsiteY9" fmla="*/ 447675 h 7162800"/>
              <a:gd name="connsiteX10" fmla="*/ 2762250 w 6486525"/>
              <a:gd name="connsiteY10" fmla="*/ 476250 h 7162800"/>
              <a:gd name="connsiteX11" fmla="*/ 2762250 w 6486525"/>
              <a:gd name="connsiteY11" fmla="*/ 476250 h 7162800"/>
              <a:gd name="connsiteX12" fmla="*/ 2876550 w 6486525"/>
              <a:gd name="connsiteY12" fmla="*/ 581025 h 7162800"/>
              <a:gd name="connsiteX13" fmla="*/ 2952750 w 6486525"/>
              <a:gd name="connsiteY13" fmla="*/ 600075 h 7162800"/>
              <a:gd name="connsiteX14" fmla="*/ 3009900 w 6486525"/>
              <a:gd name="connsiteY14" fmla="*/ 676275 h 7162800"/>
              <a:gd name="connsiteX15" fmla="*/ 3067050 w 6486525"/>
              <a:gd name="connsiteY15" fmla="*/ 704850 h 7162800"/>
              <a:gd name="connsiteX16" fmla="*/ 2657475 w 6486525"/>
              <a:gd name="connsiteY16" fmla="*/ 714375 h 7162800"/>
              <a:gd name="connsiteX17" fmla="*/ 2657475 w 6486525"/>
              <a:gd name="connsiteY17" fmla="*/ 571500 h 7162800"/>
              <a:gd name="connsiteX18" fmla="*/ 2562225 w 6486525"/>
              <a:gd name="connsiteY18" fmla="*/ 561975 h 7162800"/>
              <a:gd name="connsiteX19" fmla="*/ 2552700 w 6486525"/>
              <a:gd name="connsiteY19" fmla="*/ 1276350 h 7162800"/>
              <a:gd name="connsiteX20" fmla="*/ 2552700 w 6486525"/>
              <a:gd name="connsiteY20" fmla="*/ 1276350 h 7162800"/>
              <a:gd name="connsiteX21" fmla="*/ 2714625 w 6486525"/>
              <a:gd name="connsiteY21" fmla="*/ 1428750 h 7162800"/>
              <a:gd name="connsiteX22" fmla="*/ 2809875 w 6486525"/>
              <a:gd name="connsiteY22" fmla="*/ 1438275 h 7162800"/>
              <a:gd name="connsiteX23" fmla="*/ 2828925 w 6486525"/>
              <a:gd name="connsiteY23" fmla="*/ 1504950 h 7162800"/>
              <a:gd name="connsiteX24" fmla="*/ 2876550 w 6486525"/>
              <a:gd name="connsiteY24" fmla="*/ 1628775 h 7162800"/>
              <a:gd name="connsiteX25" fmla="*/ 2847975 w 6486525"/>
              <a:gd name="connsiteY25" fmla="*/ 1695450 h 7162800"/>
              <a:gd name="connsiteX26" fmla="*/ 2562225 w 6486525"/>
              <a:gd name="connsiteY26" fmla="*/ 2028825 h 7162800"/>
              <a:gd name="connsiteX27" fmla="*/ 2524125 w 6486525"/>
              <a:gd name="connsiteY27" fmla="*/ 2105025 h 7162800"/>
              <a:gd name="connsiteX28" fmla="*/ 2476500 w 6486525"/>
              <a:gd name="connsiteY28" fmla="*/ 2209800 h 7162800"/>
              <a:gd name="connsiteX29" fmla="*/ 2524125 w 6486525"/>
              <a:gd name="connsiteY29" fmla="*/ 2276475 h 7162800"/>
              <a:gd name="connsiteX30" fmla="*/ 2628900 w 6486525"/>
              <a:gd name="connsiteY30" fmla="*/ 2295525 h 7162800"/>
              <a:gd name="connsiteX31" fmla="*/ 2676525 w 6486525"/>
              <a:gd name="connsiteY31" fmla="*/ 2362200 h 7162800"/>
              <a:gd name="connsiteX32" fmla="*/ 2762250 w 6486525"/>
              <a:gd name="connsiteY32" fmla="*/ 2419350 h 7162800"/>
              <a:gd name="connsiteX33" fmla="*/ 2943225 w 6486525"/>
              <a:gd name="connsiteY33" fmla="*/ 2409825 h 7162800"/>
              <a:gd name="connsiteX34" fmla="*/ 3095625 w 6486525"/>
              <a:gd name="connsiteY34" fmla="*/ 2466975 h 7162800"/>
              <a:gd name="connsiteX35" fmla="*/ 3152775 w 6486525"/>
              <a:gd name="connsiteY35" fmla="*/ 2438400 h 7162800"/>
              <a:gd name="connsiteX36" fmla="*/ 3238500 w 6486525"/>
              <a:gd name="connsiteY36" fmla="*/ 2333625 h 7162800"/>
              <a:gd name="connsiteX37" fmla="*/ 3305175 w 6486525"/>
              <a:gd name="connsiteY37" fmla="*/ 2295525 h 7162800"/>
              <a:gd name="connsiteX38" fmla="*/ 3343275 w 6486525"/>
              <a:gd name="connsiteY38" fmla="*/ 2209800 h 7162800"/>
              <a:gd name="connsiteX39" fmla="*/ 3352800 w 6486525"/>
              <a:gd name="connsiteY39" fmla="*/ 2133600 h 7162800"/>
              <a:gd name="connsiteX40" fmla="*/ 3419475 w 6486525"/>
              <a:gd name="connsiteY40" fmla="*/ 2114550 h 7162800"/>
              <a:gd name="connsiteX41" fmla="*/ 3486150 w 6486525"/>
              <a:gd name="connsiteY41" fmla="*/ 2028825 h 7162800"/>
              <a:gd name="connsiteX42" fmla="*/ 3486150 w 6486525"/>
              <a:gd name="connsiteY42" fmla="*/ 1924050 h 7162800"/>
              <a:gd name="connsiteX43" fmla="*/ 3448050 w 6486525"/>
              <a:gd name="connsiteY43" fmla="*/ 1876425 h 7162800"/>
              <a:gd name="connsiteX44" fmla="*/ 3505200 w 6486525"/>
              <a:gd name="connsiteY44" fmla="*/ 1866900 h 7162800"/>
              <a:gd name="connsiteX45" fmla="*/ 3590925 w 6486525"/>
              <a:gd name="connsiteY45" fmla="*/ 1866900 h 7162800"/>
              <a:gd name="connsiteX46" fmla="*/ 3695700 w 6486525"/>
              <a:gd name="connsiteY46" fmla="*/ 1847850 h 7162800"/>
              <a:gd name="connsiteX47" fmla="*/ 3829050 w 6486525"/>
              <a:gd name="connsiteY47" fmla="*/ 1866900 h 7162800"/>
              <a:gd name="connsiteX48" fmla="*/ 3905250 w 6486525"/>
              <a:gd name="connsiteY48" fmla="*/ 2028825 h 7162800"/>
              <a:gd name="connsiteX49" fmla="*/ 3914775 w 6486525"/>
              <a:gd name="connsiteY49" fmla="*/ 2152650 h 7162800"/>
              <a:gd name="connsiteX50" fmla="*/ 3895725 w 6486525"/>
              <a:gd name="connsiteY50" fmla="*/ 2286000 h 7162800"/>
              <a:gd name="connsiteX51" fmla="*/ 3933825 w 6486525"/>
              <a:gd name="connsiteY51" fmla="*/ 2428875 h 7162800"/>
              <a:gd name="connsiteX52" fmla="*/ 3981450 w 6486525"/>
              <a:gd name="connsiteY52" fmla="*/ 2466975 h 7162800"/>
              <a:gd name="connsiteX53" fmla="*/ 4057650 w 6486525"/>
              <a:gd name="connsiteY53" fmla="*/ 2400300 h 7162800"/>
              <a:gd name="connsiteX54" fmla="*/ 4124325 w 6486525"/>
              <a:gd name="connsiteY54" fmla="*/ 2362200 h 7162800"/>
              <a:gd name="connsiteX55" fmla="*/ 4210050 w 6486525"/>
              <a:gd name="connsiteY55" fmla="*/ 2362200 h 7162800"/>
              <a:gd name="connsiteX56" fmla="*/ 4248150 w 6486525"/>
              <a:gd name="connsiteY56" fmla="*/ 2409825 h 7162800"/>
              <a:gd name="connsiteX57" fmla="*/ 4248150 w 6486525"/>
              <a:gd name="connsiteY57" fmla="*/ 2409825 h 7162800"/>
              <a:gd name="connsiteX58" fmla="*/ 4400550 w 6486525"/>
              <a:gd name="connsiteY58" fmla="*/ 2466975 h 7162800"/>
              <a:gd name="connsiteX59" fmla="*/ 4457700 w 6486525"/>
              <a:gd name="connsiteY59" fmla="*/ 2419350 h 7162800"/>
              <a:gd name="connsiteX60" fmla="*/ 4600575 w 6486525"/>
              <a:gd name="connsiteY60" fmla="*/ 2552700 h 7162800"/>
              <a:gd name="connsiteX61" fmla="*/ 4600575 w 6486525"/>
              <a:gd name="connsiteY61" fmla="*/ 2552700 h 7162800"/>
              <a:gd name="connsiteX62" fmla="*/ 4800600 w 6486525"/>
              <a:gd name="connsiteY62" fmla="*/ 2533650 h 7162800"/>
              <a:gd name="connsiteX63" fmla="*/ 2162175 w 6486525"/>
              <a:gd name="connsiteY63" fmla="*/ 4972050 h 7162800"/>
              <a:gd name="connsiteX64" fmla="*/ 2181225 w 6486525"/>
              <a:gd name="connsiteY64" fmla="*/ 5448300 h 7162800"/>
              <a:gd name="connsiteX65" fmla="*/ 2181225 w 6486525"/>
              <a:gd name="connsiteY65" fmla="*/ 5448300 h 7162800"/>
              <a:gd name="connsiteX66" fmla="*/ 2276475 w 6486525"/>
              <a:gd name="connsiteY66" fmla="*/ 5524500 h 7162800"/>
              <a:gd name="connsiteX67" fmla="*/ 2333625 w 6486525"/>
              <a:gd name="connsiteY67" fmla="*/ 5581650 h 7162800"/>
              <a:gd name="connsiteX68" fmla="*/ 2505075 w 6486525"/>
              <a:gd name="connsiteY68" fmla="*/ 5543550 h 7162800"/>
              <a:gd name="connsiteX69" fmla="*/ 2609850 w 6486525"/>
              <a:gd name="connsiteY69" fmla="*/ 5524500 h 7162800"/>
              <a:gd name="connsiteX70" fmla="*/ 2619375 w 6486525"/>
              <a:gd name="connsiteY70" fmla="*/ 5448300 h 7162800"/>
              <a:gd name="connsiteX71" fmla="*/ 2524125 w 6486525"/>
              <a:gd name="connsiteY71" fmla="*/ 5410200 h 7162800"/>
              <a:gd name="connsiteX72" fmla="*/ 2524125 w 6486525"/>
              <a:gd name="connsiteY72" fmla="*/ 5410200 h 7162800"/>
              <a:gd name="connsiteX73" fmla="*/ 2571750 w 6486525"/>
              <a:gd name="connsiteY73" fmla="*/ 5324475 h 7162800"/>
              <a:gd name="connsiteX74" fmla="*/ 2724150 w 6486525"/>
              <a:gd name="connsiteY74" fmla="*/ 5419725 h 7162800"/>
              <a:gd name="connsiteX75" fmla="*/ 2819400 w 6486525"/>
              <a:gd name="connsiteY75" fmla="*/ 5362575 h 7162800"/>
              <a:gd name="connsiteX76" fmla="*/ 2876550 w 6486525"/>
              <a:gd name="connsiteY76" fmla="*/ 5524500 h 7162800"/>
              <a:gd name="connsiteX77" fmla="*/ 2962275 w 6486525"/>
              <a:gd name="connsiteY77" fmla="*/ 5543550 h 7162800"/>
              <a:gd name="connsiteX78" fmla="*/ 3048000 w 6486525"/>
              <a:gd name="connsiteY78" fmla="*/ 5429250 h 7162800"/>
              <a:gd name="connsiteX79" fmla="*/ 3124200 w 6486525"/>
              <a:gd name="connsiteY79" fmla="*/ 5324475 h 7162800"/>
              <a:gd name="connsiteX80" fmla="*/ 3209925 w 6486525"/>
              <a:gd name="connsiteY80" fmla="*/ 5372100 h 7162800"/>
              <a:gd name="connsiteX81" fmla="*/ 3257550 w 6486525"/>
              <a:gd name="connsiteY81" fmla="*/ 5248275 h 7162800"/>
              <a:gd name="connsiteX82" fmla="*/ 3381375 w 6486525"/>
              <a:gd name="connsiteY82" fmla="*/ 5276850 h 7162800"/>
              <a:gd name="connsiteX83" fmla="*/ 3419475 w 6486525"/>
              <a:gd name="connsiteY83" fmla="*/ 5505450 h 7162800"/>
              <a:gd name="connsiteX84" fmla="*/ 3543300 w 6486525"/>
              <a:gd name="connsiteY84" fmla="*/ 5600700 h 7162800"/>
              <a:gd name="connsiteX85" fmla="*/ 3533775 w 6486525"/>
              <a:gd name="connsiteY85" fmla="*/ 5838825 h 7162800"/>
              <a:gd name="connsiteX86" fmla="*/ 3724275 w 6486525"/>
              <a:gd name="connsiteY86" fmla="*/ 5886450 h 7162800"/>
              <a:gd name="connsiteX87" fmla="*/ 3743325 w 6486525"/>
              <a:gd name="connsiteY87" fmla="*/ 5991225 h 7162800"/>
              <a:gd name="connsiteX88" fmla="*/ 3943350 w 6486525"/>
              <a:gd name="connsiteY88" fmla="*/ 6019800 h 7162800"/>
              <a:gd name="connsiteX89" fmla="*/ 3971925 w 6486525"/>
              <a:gd name="connsiteY89" fmla="*/ 6877050 h 7162800"/>
              <a:gd name="connsiteX90" fmla="*/ 3886200 w 6486525"/>
              <a:gd name="connsiteY90" fmla="*/ 6867525 h 7162800"/>
              <a:gd name="connsiteX91" fmla="*/ 3867150 w 6486525"/>
              <a:gd name="connsiteY91" fmla="*/ 7086600 h 7162800"/>
              <a:gd name="connsiteX92" fmla="*/ 3295650 w 6486525"/>
              <a:gd name="connsiteY92" fmla="*/ 7010400 h 7162800"/>
              <a:gd name="connsiteX93" fmla="*/ 3257550 w 6486525"/>
              <a:gd name="connsiteY93" fmla="*/ 6867525 h 7162800"/>
              <a:gd name="connsiteX94" fmla="*/ 2752725 w 6486525"/>
              <a:gd name="connsiteY94" fmla="*/ 6829425 h 7162800"/>
              <a:gd name="connsiteX95" fmla="*/ 2695575 w 6486525"/>
              <a:gd name="connsiteY95" fmla="*/ 6619875 h 7162800"/>
              <a:gd name="connsiteX96" fmla="*/ 2447925 w 6486525"/>
              <a:gd name="connsiteY96" fmla="*/ 6629400 h 7162800"/>
              <a:gd name="connsiteX97" fmla="*/ 2419350 w 6486525"/>
              <a:gd name="connsiteY97" fmla="*/ 6677025 h 7162800"/>
              <a:gd name="connsiteX98" fmla="*/ 2038350 w 6486525"/>
              <a:gd name="connsiteY98" fmla="*/ 6667500 h 7162800"/>
              <a:gd name="connsiteX99" fmla="*/ 2019300 w 6486525"/>
              <a:gd name="connsiteY99" fmla="*/ 6591300 h 7162800"/>
              <a:gd name="connsiteX100" fmla="*/ 1733550 w 6486525"/>
              <a:gd name="connsiteY100" fmla="*/ 6572250 h 7162800"/>
              <a:gd name="connsiteX101" fmla="*/ 1714500 w 6486525"/>
              <a:gd name="connsiteY101" fmla="*/ 6486525 h 7162800"/>
              <a:gd name="connsiteX102" fmla="*/ 1666875 w 6486525"/>
              <a:gd name="connsiteY102" fmla="*/ 6410325 h 7162800"/>
              <a:gd name="connsiteX103" fmla="*/ 1666875 w 6486525"/>
              <a:gd name="connsiteY103" fmla="*/ 6267450 h 7162800"/>
              <a:gd name="connsiteX104" fmla="*/ 1485900 w 6486525"/>
              <a:gd name="connsiteY104" fmla="*/ 6276975 h 7162800"/>
              <a:gd name="connsiteX105" fmla="*/ 1495425 w 6486525"/>
              <a:gd name="connsiteY105" fmla="*/ 6410325 h 7162800"/>
              <a:gd name="connsiteX106" fmla="*/ 1009650 w 6486525"/>
              <a:gd name="connsiteY106" fmla="*/ 6400800 h 7162800"/>
              <a:gd name="connsiteX107" fmla="*/ 1038225 w 6486525"/>
              <a:gd name="connsiteY107" fmla="*/ 6638925 h 7162800"/>
              <a:gd name="connsiteX108" fmla="*/ 904875 w 6486525"/>
              <a:gd name="connsiteY108" fmla="*/ 6638925 h 7162800"/>
              <a:gd name="connsiteX109" fmla="*/ 904875 w 6486525"/>
              <a:gd name="connsiteY109" fmla="*/ 6610350 h 7162800"/>
              <a:gd name="connsiteX110" fmla="*/ 800100 w 6486525"/>
              <a:gd name="connsiteY110" fmla="*/ 6600825 h 7162800"/>
              <a:gd name="connsiteX111" fmla="*/ 771525 w 6486525"/>
              <a:gd name="connsiteY111" fmla="*/ 6515100 h 7162800"/>
              <a:gd name="connsiteX112" fmla="*/ 514350 w 6486525"/>
              <a:gd name="connsiteY112" fmla="*/ 6524625 h 7162800"/>
              <a:gd name="connsiteX113" fmla="*/ 466725 w 6486525"/>
              <a:gd name="connsiteY113" fmla="*/ 6496050 h 7162800"/>
              <a:gd name="connsiteX114" fmla="*/ 47625 w 6486525"/>
              <a:gd name="connsiteY114" fmla="*/ 6534150 h 7162800"/>
              <a:gd name="connsiteX115" fmla="*/ 0 w 6486525"/>
              <a:gd name="connsiteY115" fmla="*/ 6781800 h 7162800"/>
              <a:gd name="connsiteX116" fmla="*/ 171450 w 6486525"/>
              <a:gd name="connsiteY116" fmla="*/ 6877050 h 7162800"/>
              <a:gd name="connsiteX117" fmla="*/ 200025 w 6486525"/>
              <a:gd name="connsiteY117" fmla="*/ 6838950 h 7162800"/>
              <a:gd name="connsiteX118" fmla="*/ 314325 w 6486525"/>
              <a:gd name="connsiteY118" fmla="*/ 6905625 h 7162800"/>
              <a:gd name="connsiteX119" fmla="*/ 123825 w 6486525"/>
              <a:gd name="connsiteY119" fmla="*/ 6934200 h 7162800"/>
              <a:gd name="connsiteX120" fmla="*/ 104775 w 6486525"/>
              <a:gd name="connsiteY120" fmla="*/ 7162800 h 7162800"/>
              <a:gd name="connsiteX121" fmla="*/ 6477000 w 6486525"/>
              <a:gd name="connsiteY121" fmla="*/ 7134225 h 7162800"/>
              <a:gd name="connsiteX122" fmla="*/ 6486525 w 6486525"/>
              <a:gd name="connsiteY122" fmla="*/ 85725 h 7162800"/>
              <a:gd name="connsiteX123" fmla="*/ 2686050 w 6486525"/>
              <a:gd name="connsiteY123" fmla="*/ 0 h 716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6486525" h="7162800">
                <a:moveTo>
                  <a:pt x="2686050" y="0"/>
                </a:moveTo>
                <a:lnTo>
                  <a:pt x="2705100" y="171450"/>
                </a:lnTo>
                <a:lnTo>
                  <a:pt x="2714625" y="219075"/>
                </a:lnTo>
                <a:lnTo>
                  <a:pt x="2686050" y="219075"/>
                </a:lnTo>
                <a:lnTo>
                  <a:pt x="2686050" y="219075"/>
                </a:lnTo>
                <a:lnTo>
                  <a:pt x="2571750" y="190500"/>
                </a:lnTo>
                <a:lnTo>
                  <a:pt x="2581275" y="390525"/>
                </a:lnTo>
                <a:lnTo>
                  <a:pt x="2657475" y="400050"/>
                </a:lnTo>
                <a:lnTo>
                  <a:pt x="2657475" y="371475"/>
                </a:lnTo>
                <a:lnTo>
                  <a:pt x="2733675" y="447675"/>
                </a:lnTo>
                <a:lnTo>
                  <a:pt x="2762250" y="476250"/>
                </a:lnTo>
                <a:lnTo>
                  <a:pt x="2762250" y="476250"/>
                </a:lnTo>
                <a:lnTo>
                  <a:pt x="2876550" y="581025"/>
                </a:lnTo>
                <a:lnTo>
                  <a:pt x="2952750" y="600075"/>
                </a:lnTo>
                <a:lnTo>
                  <a:pt x="3009900" y="676275"/>
                </a:lnTo>
                <a:lnTo>
                  <a:pt x="3067050" y="704850"/>
                </a:lnTo>
                <a:lnTo>
                  <a:pt x="2657475" y="714375"/>
                </a:lnTo>
                <a:lnTo>
                  <a:pt x="2657475" y="571500"/>
                </a:lnTo>
                <a:lnTo>
                  <a:pt x="2562225" y="561975"/>
                </a:lnTo>
                <a:lnTo>
                  <a:pt x="2552700" y="1276350"/>
                </a:lnTo>
                <a:lnTo>
                  <a:pt x="2552700" y="1276350"/>
                </a:lnTo>
                <a:lnTo>
                  <a:pt x="2714625" y="1428750"/>
                </a:lnTo>
                <a:lnTo>
                  <a:pt x="2809875" y="1438275"/>
                </a:lnTo>
                <a:lnTo>
                  <a:pt x="2828925" y="1504950"/>
                </a:lnTo>
                <a:lnTo>
                  <a:pt x="2876550" y="1628775"/>
                </a:lnTo>
                <a:lnTo>
                  <a:pt x="2847975" y="1695450"/>
                </a:lnTo>
                <a:lnTo>
                  <a:pt x="2562225" y="2028825"/>
                </a:lnTo>
                <a:lnTo>
                  <a:pt x="2524125" y="2105025"/>
                </a:lnTo>
                <a:lnTo>
                  <a:pt x="2476500" y="2209800"/>
                </a:lnTo>
                <a:lnTo>
                  <a:pt x="2524125" y="2276475"/>
                </a:lnTo>
                <a:lnTo>
                  <a:pt x="2628900" y="2295525"/>
                </a:lnTo>
                <a:lnTo>
                  <a:pt x="2676525" y="2362200"/>
                </a:lnTo>
                <a:lnTo>
                  <a:pt x="2762250" y="2419350"/>
                </a:lnTo>
                <a:lnTo>
                  <a:pt x="2943225" y="2409825"/>
                </a:lnTo>
                <a:lnTo>
                  <a:pt x="3095625" y="2466975"/>
                </a:lnTo>
                <a:lnTo>
                  <a:pt x="3152775" y="2438400"/>
                </a:lnTo>
                <a:lnTo>
                  <a:pt x="3238500" y="2333625"/>
                </a:lnTo>
                <a:lnTo>
                  <a:pt x="3305175" y="2295525"/>
                </a:lnTo>
                <a:lnTo>
                  <a:pt x="3343275" y="2209800"/>
                </a:lnTo>
                <a:lnTo>
                  <a:pt x="3352800" y="2133600"/>
                </a:lnTo>
                <a:lnTo>
                  <a:pt x="3419475" y="2114550"/>
                </a:lnTo>
                <a:lnTo>
                  <a:pt x="3486150" y="2028825"/>
                </a:lnTo>
                <a:lnTo>
                  <a:pt x="3486150" y="1924050"/>
                </a:lnTo>
                <a:lnTo>
                  <a:pt x="3448050" y="1876425"/>
                </a:lnTo>
                <a:lnTo>
                  <a:pt x="3505200" y="1866900"/>
                </a:lnTo>
                <a:lnTo>
                  <a:pt x="3590925" y="1866900"/>
                </a:lnTo>
                <a:lnTo>
                  <a:pt x="3695700" y="1847850"/>
                </a:lnTo>
                <a:lnTo>
                  <a:pt x="3829050" y="1866900"/>
                </a:lnTo>
                <a:lnTo>
                  <a:pt x="3905250" y="2028825"/>
                </a:lnTo>
                <a:lnTo>
                  <a:pt x="3914775" y="2152650"/>
                </a:lnTo>
                <a:lnTo>
                  <a:pt x="3895725" y="2286000"/>
                </a:lnTo>
                <a:lnTo>
                  <a:pt x="3933825" y="2428875"/>
                </a:lnTo>
                <a:lnTo>
                  <a:pt x="3981450" y="2466975"/>
                </a:lnTo>
                <a:lnTo>
                  <a:pt x="4057650" y="2400300"/>
                </a:lnTo>
                <a:lnTo>
                  <a:pt x="4124325" y="2362200"/>
                </a:lnTo>
                <a:lnTo>
                  <a:pt x="4210050" y="2362200"/>
                </a:lnTo>
                <a:lnTo>
                  <a:pt x="4248150" y="2409825"/>
                </a:lnTo>
                <a:lnTo>
                  <a:pt x="4248150" y="2409825"/>
                </a:lnTo>
                <a:lnTo>
                  <a:pt x="4400550" y="2466975"/>
                </a:lnTo>
                <a:lnTo>
                  <a:pt x="4457700" y="2419350"/>
                </a:lnTo>
                <a:lnTo>
                  <a:pt x="4600575" y="2552700"/>
                </a:lnTo>
                <a:lnTo>
                  <a:pt x="4600575" y="2552700"/>
                </a:lnTo>
                <a:lnTo>
                  <a:pt x="4800600" y="2533650"/>
                </a:lnTo>
                <a:lnTo>
                  <a:pt x="2162175" y="4972050"/>
                </a:lnTo>
                <a:lnTo>
                  <a:pt x="2181225" y="5448300"/>
                </a:lnTo>
                <a:lnTo>
                  <a:pt x="2181225" y="5448300"/>
                </a:lnTo>
                <a:lnTo>
                  <a:pt x="2276475" y="5524500"/>
                </a:lnTo>
                <a:lnTo>
                  <a:pt x="2333625" y="5581650"/>
                </a:lnTo>
                <a:lnTo>
                  <a:pt x="2505075" y="5543550"/>
                </a:lnTo>
                <a:lnTo>
                  <a:pt x="2609850" y="5524500"/>
                </a:lnTo>
                <a:lnTo>
                  <a:pt x="2619375" y="5448300"/>
                </a:lnTo>
                <a:lnTo>
                  <a:pt x="2524125" y="5410200"/>
                </a:lnTo>
                <a:lnTo>
                  <a:pt x="2524125" y="5410200"/>
                </a:lnTo>
                <a:lnTo>
                  <a:pt x="2571750" y="5324475"/>
                </a:lnTo>
                <a:lnTo>
                  <a:pt x="2724150" y="5419725"/>
                </a:lnTo>
                <a:lnTo>
                  <a:pt x="2819400" y="5362575"/>
                </a:lnTo>
                <a:lnTo>
                  <a:pt x="2876550" y="5524500"/>
                </a:lnTo>
                <a:lnTo>
                  <a:pt x="2962275" y="5543550"/>
                </a:lnTo>
                <a:lnTo>
                  <a:pt x="3048000" y="5429250"/>
                </a:lnTo>
                <a:lnTo>
                  <a:pt x="3124200" y="5324475"/>
                </a:lnTo>
                <a:lnTo>
                  <a:pt x="3209925" y="5372100"/>
                </a:lnTo>
                <a:lnTo>
                  <a:pt x="3257550" y="5248275"/>
                </a:lnTo>
                <a:lnTo>
                  <a:pt x="3381375" y="5276850"/>
                </a:lnTo>
                <a:lnTo>
                  <a:pt x="3419475" y="5505450"/>
                </a:lnTo>
                <a:lnTo>
                  <a:pt x="3543300" y="5600700"/>
                </a:lnTo>
                <a:lnTo>
                  <a:pt x="3533775" y="5838825"/>
                </a:lnTo>
                <a:lnTo>
                  <a:pt x="3724275" y="5886450"/>
                </a:lnTo>
                <a:lnTo>
                  <a:pt x="3743325" y="5991225"/>
                </a:lnTo>
                <a:lnTo>
                  <a:pt x="3943350" y="6019800"/>
                </a:lnTo>
                <a:lnTo>
                  <a:pt x="3971925" y="6877050"/>
                </a:lnTo>
                <a:lnTo>
                  <a:pt x="3886200" y="6867525"/>
                </a:lnTo>
                <a:lnTo>
                  <a:pt x="3867150" y="7086600"/>
                </a:lnTo>
                <a:lnTo>
                  <a:pt x="3295650" y="7010400"/>
                </a:lnTo>
                <a:lnTo>
                  <a:pt x="3257550" y="6867525"/>
                </a:lnTo>
                <a:lnTo>
                  <a:pt x="2752725" y="6829425"/>
                </a:lnTo>
                <a:lnTo>
                  <a:pt x="2695575" y="6619875"/>
                </a:lnTo>
                <a:lnTo>
                  <a:pt x="2447925" y="6629400"/>
                </a:lnTo>
                <a:lnTo>
                  <a:pt x="2419350" y="6677025"/>
                </a:lnTo>
                <a:lnTo>
                  <a:pt x="2038350" y="6667500"/>
                </a:lnTo>
                <a:lnTo>
                  <a:pt x="2019300" y="6591300"/>
                </a:lnTo>
                <a:lnTo>
                  <a:pt x="1733550" y="6572250"/>
                </a:lnTo>
                <a:lnTo>
                  <a:pt x="1714500" y="6486525"/>
                </a:lnTo>
                <a:lnTo>
                  <a:pt x="1666875" y="6410325"/>
                </a:lnTo>
                <a:lnTo>
                  <a:pt x="1666875" y="6267450"/>
                </a:lnTo>
                <a:lnTo>
                  <a:pt x="1485900" y="6276975"/>
                </a:lnTo>
                <a:lnTo>
                  <a:pt x="1495425" y="6410325"/>
                </a:lnTo>
                <a:lnTo>
                  <a:pt x="1009650" y="6400800"/>
                </a:lnTo>
                <a:lnTo>
                  <a:pt x="1038225" y="6638925"/>
                </a:lnTo>
                <a:lnTo>
                  <a:pt x="904875" y="6638925"/>
                </a:lnTo>
                <a:lnTo>
                  <a:pt x="904875" y="6610350"/>
                </a:lnTo>
                <a:lnTo>
                  <a:pt x="800100" y="6600825"/>
                </a:lnTo>
                <a:lnTo>
                  <a:pt x="771525" y="6515100"/>
                </a:lnTo>
                <a:lnTo>
                  <a:pt x="514350" y="6524625"/>
                </a:lnTo>
                <a:lnTo>
                  <a:pt x="466725" y="6496050"/>
                </a:lnTo>
                <a:lnTo>
                  <a:pt x="47625" y="6534150"/>
                </a:lnTo>
                <a:lnTo>
                  <a:pt x="0" y="6781800"/>
                </a:lnTo>
                <a:lnTo>
                  <a:pt x="171450" y="6877050"/>
                </a:lnTo>
                <a:lnTo>
                  <a:pt x="200025" y="6838950"/>
                </a:lnTo>
                <a:lnTo>
                  <a:pt x="314325" y="6905625"/>
                </a:lnTo>
                <a:lnTo>
                  <a:pt x="123825" y="6934200"/>
                </a:lnTo>
                <a:lnTo>
                  <a:pt x="104775" y="7162800"/>
                </a:lnTo>
                <a:lnTo>
                  <a:pt x="6477000" y="7134225"/>
                </a:lnTo>
                <a:lnTo>
                  <a:pt x="6486525" y="85725"/>
                </a:lnTo>
                <a:lnTo>
                  <a:pt x="2686050" y="0"/>
                </a:lnTo>
                <a:close/>
              </a:path>
            </a:pathLst>
          </a:custGeom>
          <a:solidFill>
            <a:schemeClr val="bg2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51C2FAC8-5E8E-B419-5AD5-85484E26D39A}"/>
              </a:ext>
            </a:extLst>
          </p:cNvPr>
          <p:cNvSpPr>
            <a:spLocks noChangeAspect="1" noEditPoints="1"/>
          </p:cNvSpPr>
          <p:nvPr/>
        </p:nvSpPr>
        <p:spPr bwMode="auto">
          <a:xfrm rot="15984202">
            <a:off x="5033405" y="3710540"/>
            <a:ext cx="464107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93C18E17-6627-9237-CFB2-CFAC47303C2C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6348569" y="3924460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8F904AB1-DD0C-54E1-A0A9-F1743B012DF2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6404005" y="3410457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8249925-D305-5A7F-2A40-3895688EB166}"/>
              </a:ext>
            </a:extLst>
          </p:cNvPr>
          <p:cNvSpPr>
            <a:spLocks noChangeAspect="1" noEditPoints="1"/>
          </p:cNvSpPr>
          <p:nvPr/>
        </p:nvSpPr>
        <p:spPr bwMode="auto">
          <a:xfrm rot="20616920">
            <a:off x="6303722" y="4456076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F2B4A885-7A39-F745-F43D-0D15A1759401}"/>
              </a:ext>
            </a:extLst>
          </p:cNvPr>
          <p:cNvSpPr>
            <a:spLocks noChangeAspect="1" noEditPoints="1"/>
          </p:cNvSpPr>
          <p:nvPr/>
        </p:nvSpPr>
        <p:spPr bwMode="auto">
          <a:xfrm rot="17917041">
            <a:off x="5881768" y="4860408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FA870F5-0AA5-45A5-F4AF-7388C9BAD849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7780672" y="5175877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0599D555-DC10-3170-4BB3-B91C9EB3E847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7112392" y="5100657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912D04E-326A-906B-A1AA-460123709D7D}"/>
              </a:ext>
            </a:extLst>
          </p:cNvPr>
          <p:cNvSpPr>
            <a:spLocks noChangeAspect="1" noEditPoints="1"/>
          </p:cNvSpPr>
          <p:nvPr/>
        </p:nvSpPr>
        <p:spPr bwMode="auto">
          <a:xfrm rot="18668361">
            <a:off x="5475290" y="3618083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4"/>
          </a:solidFill>
          <a:ln>
            <a:solidFill>
              <a:schemeClr val="bg1"/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991CBDDE-9426-CBC3-FFDC-884CAE7A7C16}"/>
              </a:ext>
            </a:extLst>
          </p:cNvPr>
          <p:cNvSpPr>
            <a:spLocks noChangeAspect="1" noEditPoints="1"/>
          </p:cNvSpPr>
          <p:nvPr/>
        </p:nvSpPr>
        <p:spPr bwMode="auto">
          <a:xfrm rot="17455109">
            <a:off x="6010776" y="4426798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583AD099-EF2D-1AAF-9145-A873EB417A7B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8824461" y="3056419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5ED4D8EA-1D5D-D3D3-1B44-FF123E1D23F3}"/>
              </a:ext>
            </a:extLst>
          </p:cNvPr>
          <p:cNvSpPr>
            <a:spLocks noChangeAspect="1" noEditPoints="1"/>
          </p:cNvSpPr>
          <p:nvPr/>
        </p:nvSpPr>
        <p:spPr bwMode="auto">
          <a:xfrm rot="18453243">
            <a:off x="5981054" y="3540963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EC5EC348-FAEA-B2D5-32B7-B9B26404C4F6}"/>
              </a:ext>
            </a:extLst>
          </p:cNvPr>
          <p:cNvSpPr>
            <a:spLocks noChangeAspect="1" noEditPoints="1"/>
          </p:cNvSpPr>
          <p:nvPr/>
        </p:nvSpPr>
        <p:spPr bwMode="auto">
          <a:xfrm rot="19501910">
            <a:off x="5733389" y="3444500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B76A1F-A927-E7E6-DA38-E38637EE0517}"/>
              </a:ext>
            </a:extLst>
          </p:cNvPr>
          <p:cNvSpPr>
            <a:spLocks noChangeAspect="1" noEditPoints="1"/>
          </p:cNvSpPr>
          <p:nvPr/>
        </p:nvSpPr>
        <p:spPr bwMode="auto">
          <a:xfrm rot="19199945">
            <a:off x="6162113" y="3886893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1C4A7C9E-E1BB-6CFE-B8DB-52D0F331C151}"/>
              </a:ext>
            </a:extLst>
          </p:cNvPr>
          <p:cNvSpPr>
            <a:spLocks noChangeAspect="1" noEditPoints="1"/>
          </p:cNvSpPr>
          <p:nvPr/>
        </p:nvSpPr>
        <p:spPr bwMode="auto">
          <a:xfrm rot="16200000">
            <a:off x="694900" y="1048947"/>
            <a:ext cx="330658" cy="325738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C3AF910A-ACC6-ED5C-8A19-675C232FA8C3}"/>
              </a:ext>
            </a:extLst>
          </p:cNvPr>
          <p:cNvSpPr>
            <a:spLocks noChangeAspect="1" noEditPoints="1"/>
          </p:cNvSpPr>
          <p:nvPr/>
        </p:nvSpPr>
        <p:spPr bwMode="auto">
          <a:xfrm rot="16200000">
            <a:off x="694900" y="1466717"/>
            <a:ext cx="330658" cy="325738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4"/>
          </a:solidFill>
          <a:ln>
            <a:solidFill>
              <a:schemeClr val="bg1"/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C8B88FC2-8A25-B87E-271D-9BD99BDDD6F6}"/>
              </a:ext>
            </a:extLst>
          </p:cNvPr>
          <p:cNvSpPr>
            <a:spLocks noChangeAspect="1" noEditPoints="1"/>
          </p:cNvSpPr>
          <p:nvPr/>
        </p:nvSpPr>
        <p:spPr bwMode="auto">
          <a:xfrm rot="16200000">
            <a:off x="694900" y="1863883"/>
            <a:ext cx="330658" cy="325738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AF859A7-DA90-8E33-B7C6-891A701D790D}"/>
              </a:ext>
            </a:extLst>
          </p:cNvPr>
          <p:cNvSpPr txBox="1"/>
          <p:nvPr/>
        </p:nvSpPr>
        <p:spPr>
          <a:xfrm>
            <a:off x="967454" y="1102422"/>
            <a:ext cx="2302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8 Elementary Schools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DB6C8E1-0432-C154-055F-4CE072917F8E}"/>
              </a:ext>
            </a:extLst>
          </p:cNvPr>
          <p:cNvSpPr txBox="1"/>
          <p:nvPr/>
        </p:nvSpPr>
        <p:spPr>
          <a:xfrm>
            <a:off x="967454" y="1539440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BMSN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0F5A836-E36F-E705-37BB-12837A858833}"/>
              </a:ext>
            </a:extLst>
          </p:cNvPr>
          <p:cNvSpPr txBox="1"/>
          <p:nvPr/>
        </p:nvSpPr>
        <p:spPr>
          <a:xfrm>
            <a:off x="967454" y="1923011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2 High Schools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F57489B-B433-37D1-4FE5-FD4A58FD683C}"/>
              </a:ext>
            </a:extLst>
          </p:cNvPr>
          <p:cNvSpPr/>
          <p:nvPr/>
        </p:nvSpPr>
        <p:spPr>
          <a:xfrm>
            <a:off x="1406669" y="3592815"/>
            <a:ext cx="1950512" cy="73095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“Can feel the love and respect for our students…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1FA4451C-5B00-F5EE-CE6D-8AA16EBC20B6}"/>
              </a:ext>
            </a:extLst>
          </p:cNvPr>
          <p:cNvSpPr/>
          <p:nvPr/>
        </p:nvSpPr>
        <p:spPr>
          <a:xfrm>
            <a:off x="7240297" y="3795592"/>
            <a:ext cx="2276449" cy="553998"/>
          </a:xfrm>
          <a:prstGeom prst="wedgeRoundRectCallout">
            <a:avLst>
              <a:gd name="adj1" fmla="val -117387"/>
              <a:gd name="adj2" fmla="val -83613"/>
              <a:gd name="adj3" fmla="val 16667"/>
            </a:avLst>
          </a:prstGeom>
          <a:solidFill>
            <a:schemeClr val="accent4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“Updated and flows well…” (BMSN / BMSS)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7EF82AE-9230-7CD4-A123-79F5F9FE73DF}"/>
              </a:ext>
            </a:extLst>
          </p:cNvPr>
          <p:cNvSpPr/>
          <p:nvPr/>
        </p:nvSpPr>
        <p:spPr>
          <a:xfrm>
            <a:off x="3717099" y="1344711"/>
            <a:ext cx="2276449" cy="553998"/>
          </a:xfrm>
          <a:prstGeom prst="wedgeRoundRectCallout">
            <a:avLst>
              <a:gd name="adj1" fmla="val 35812"/>
              <a:gd name="adj2" fmla="val 357812"/>
              <a:gd name="adj3" fmla="val 16667"/>
            </a:avLst>
          </a:prstGeom>
          <a:solidFill>
            <a:schemeClr val="accent4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“Very warm and welcoming…” (BMSN)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9D0FF9B-4C92-F922-1301-E3A41FC08015}"/>
              </a:ext>
            </a:extLst>
          </p:cNvPr>
          <p:cNvSpPr/>
          <p:nvPr/>
        </p:nvSpPr>
        <p:spPr>
          <a:xfrm>
            <a:off x="6688587" y="5622709"/>
            <a:ext cx="3606583" cy="73095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“Proud of district leadership wanting both campuses to be conducive to learning…”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C7BD8F8-47C5-C7FC-D206-93645E44206A}"/>
              </a:ext>
            </a:extLst>
          </p:cNvPr>
          <p:cNvSpPr/>
          <p:nvPr/>
        </p:nvSpPr>
        <p:spPr>
          <a:xfrm>
            <a:off x="8945426" y="4651128"/>
            <a:ext cx="2315647" cy="73095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“Access to a variety of extracurricular activities…”</a:t>
            </a:r>
          </a:p>
        </p:txBody>
      </p:sp>
      <p:sp>
        <p:nvSpPr>
          <p:cNvPr id="21" name="Speech Bubble: Rectangle with Corners Rounded 20">
            <a:extLst>
              <a:ext uri="{FF2B5EF4-FFF2-40B4-BE49-F238E27FC236}">
                <a16:creationId xmlns:a16="http://schemas.microsoft.com/office/drawing/2014/main" id="{E4DB9A93-9AB5-FA31-A5FB-62E85236F6AE}"/>
              </a:ext>
            </a:extLst>
          </p:cNvPr>
          <p:cNvSpPr/>
          <p:nvPr/>
        </p:nvSpPr>
        <p:spPr>
          <a:xfrm>
            <a:off x="7648375" y="2113308"/>
            <a:ext cx="1914191" cy="369333"/>
          </a:xfrm>
          <a:prstGeom prst="wedgeRoundRectCallout">
            <a:avLst>
              <a:gd name="adj1" fmla="val -153664"/>
              <a:gd name="adj2" fmla="val 363570"/>
              <a:gd name="adj3" fmla="val 16667"/>
            </a:avLst>
          </a:prstGeom>
          <a:solidFill>
            <a:schemeClr val="accent4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“Location…” (BMSN)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DD3F1DC8-A8F4-0C8C-129E-74CFEDD2F01D}"/>
              </a:ext>
            </a:extLst>
          </p:cNvPr>
          <p:cNvSpPr/>
          <p:nvPr/>
        </p:nvSpPr>
        <p:spPr>
          <a:xfrm>
            <a:off x="2626919" y="4583016"/>
            <a:ext cx="2938130" cy="84715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“School spirit is strong…academic exploration beyond MS is evident in all schools…”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E18B5A34-AE07-A637-D59A-6134B1C5E69B}"/>
              </a:ext>
            </a:extLst>
          </p:cNvPr>
          <p:cNvSpPr/>
          <p:nvPr/>
        </p:nvSpPr>
        <p:spPr>
          <a:xfrm>
            <a:off x="383759" y="5667615"/>
            <a:ext cx="1940066" cy="743454"/>
          </a:xfrm>
          <a:prstGeom prst="roundRect">
            <a:avLst/>
          </a:prstGeom>
          <a:solidFill>
            <a:srgbClr val="7C35B1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+mj-lt"/>
              </a:rPr>
              <a:t>No Response/Not Able to Answer:  3</a:t>
            </a:r>
          </a:p>
        </p:txBody>
      </p:sp>
      <p:sp>
        <p:nvSpPr>
          <p:cNvPr id="31" name="Speech Bubble: Rectangle with Corners Rounded 30">
            <a:extLst>
              <a:ext uri="{FF2B5EF4-FFF2-40B4-BE49-F238E27FC236}">
                <a16:creationId xmlns:a16="http://schemas.microsoft.com/office/drawing/2014/main" id="{52CF5EEA-7FC4-8119-2702-4534A0366385}"/>
              </a:ext>
            </a:extLst>
          </p:cNvPr>
          <p:cNvSpPr/>
          <p:nvPr/>
        </p:nvSpPr>
        <p:spPr>
          <a:xfrm>
            <a:off x="6488023" y="932459"/>
            <a:ext cx="2780486" cy="874441"/>
          </a:xfrm>
          <a:prstGeom prst="wedgeRoundRectCallout">
            <a:avLst>
              <a:gd name="adj1" fmla="val -79514"/>
              <a:gd name="adj2" fmla="val 256234"/>
              <a:gd name="adj3" fmla="val 16667"/>
            </a:avLst>
          </a:prstGeom>
          <a:solidFill>
            <a:schemeClr val="accent4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“I love the people…very proud of the honorable and hardworking Greyhound culture…” (BMSN)</a:t>
            </a:r>
          </a:p>
        </p:txBody>
      </p:sp>
      <p:sp>
        <p:nvSpPr>
          <p:cNvPr id="32" name="Speech Bubble: Rectangle with Corners Rounded 31">
            <a:extLst>
              <a:ext uri="{FF2B5EF4-FFF2-40B4-BE49-F238E27FC236}">
                <a16:creationId xmlns:a16="http://schemas.microsoft.com/office/drawing/2014/main" id="{17BD12BD-2D9D-7315-2BF4-B7CD6FDC04BF}"/>
              </a:ext>
            </a:extLst>
          </p:cNvPr>
          <p:cNvSpPr/>
          <p:nvPr/>
        </p:nvSpPr>
        <p:spPr>
          <a:xfrm>
            <a:off x="2004491" y="2185837"/>
            <a:ext cx="2276449" cy="553998"/>
          </a:xfrm>
          <a:prstGeom prst="wedgeRoundRectCallout">
            <a:avLst>
              <a:gd name="adj1" fmla="val 110543"/>
              <a:gd name="adj2" fmla="val 204273"/>
              <a:gd name="adj3" fmla="val 16667"/>
            </a:avLst>
          </a:prstGeom>
          <a:solidFill>
            <a:schemeClr val="accent4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“Very strong sense of community…” (BMSN)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71EF8F8-E606-054B-5C41-4885672ED44B}"/>
              </a:ext>
            </a:extLst>
          </p:cNvPr>
          <p:cNvSpPr txBox="1"/>
          <p:nvPr/>
        </p:nvSpPr>
        <p:spPr>
          <a:xfrm>
            <a:off x="305942" y="254081"/>
            <a:ext cx="111907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MIDDLE SCHOOLS: What makes you proud of it?</a:t>
            </a:r>
          </a:p>
        </p:txBody>
      </p:sp>
    </p:spTree>
    <p:extLst>
      <p:ext uri="{BB962C8B-B14F-4D97-AF65-F5344CB8AC3E}">
        <p14:creationId xmlns:p14="http://schemas.microsoft.com/office/powerpoint/2010/main" val="316455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map, screenshot&#10;&#10;Description automatically generated">
            <a:extLst>
              <a:ext uri="{FF2B5EF4-FFF2-40B4-BE49-F238E27FC236}">
                <a16:creationId xmlns:a16="http://schemas.microsoft.com/office/drawing/2014/main" id="{D2CD1839-8055-24F8-2381-23C6CB3486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" name="Freeform 37">
            <a:extLst>
              <a:ext uri="{FF2B5EF4-FFF2-40B4-BE49-F238E27FC236}">
                <a16:creationId xmlns:a16="http://schemas.microsoft.com/office/drawing/2014/main" id="{2A41C018-51F9-D2DD-38AB-F36C0452BCC9}"/>
              </a:ext>
            </a:extLst>
          </p:cNvPr>
          <p:cNvSpPr/>
          <p:nvPr/>
        </p:nvSpPr>
        <p:spPr>
          <a:xfrm>
            <a:off x="2455817" y="0"/>
            <a:ext cx="5290457" cy="7027817"/>
          </a:xfrm>
          <a:custGeom>
            <a:avLst/>
            <a:gdLst>
              <a:gd name="connsiteX0" fmla="*/ 0 w 5290457"/>
              <a:gd name="connsiteY0" fmla="*/ 0 h 7027817"/>
              <a:gd name="connsiteX1" fmla="*/ 65314 w 5290457"/>
              <a:gd name="connsiteY1" fmla="*/ 26126 h 7027817"/>
              <a:gd name="connsiteX2" fmla="*/ 117566 w 5290457"/>
              <a:gd name="connsiteY2" fmla="*/ 39189 h 7027817"/>
              <a:gd name="connsiteX3" fmla="*/ 156754 w 5290457"/>
              <a:gd name="connsiteY3" fmla="*/ 52251 h 7027817"/>
              <a:gd name="connsiteX4" fmla="*/ 195943 w 5290457"/>
              <a:gd name="connsiteY4" fmla="*/ 78377 h 7027817"/>
              <a:gd name="connsiteX5" fmla="*/ 235132 w 5290457"/>
              <a:gd name="connsiteY5" fmla="*/ 156754 h 7027817"/>
              <a:gd name="connsiteX6" fmla="*/ 248194 w 5290457"/>
              <a:gd name="connsiteY6" fmla="*/ 313509 h 7027817"/>
              <a:gd name="connsiteX7" fmla="*/ 274320 w 5290457"/>
              <a:gd name="connsiteY7" fmla="*/ 391886 h 7027817"/>
              <a:gd name="connsiteX8" fmla="*/ 287383 w 5290457"/>
              <a:gd name="connsiteY8" fmla="*/ 431074 h 7027817"/>
              <a:gd name="connsiteX9" fmla="*/ 313509 w 5290457"/>
              <a:gd name="connsiteY9" fmla="*/ 470263 h 7027817"/>
              <a:gd name="connsiteX10" fmla="*/ 339634 w 5290457"/>
              <a:gd name="connsiteY10" fmla="*/ 548640 h 7027817"/>
              <a:gd name="connsiteX11" fmla="*/ 391886 w 5290457"/>
              <a:gd name="connsiteY11" fmla="*/ 640080 h 7027817"/>
              <a:gd name="connsiteX12" fmla="*/ 404949 w 5290457"/>
              <a:gd name="connsiteY12" fmla="*/ 679269 h 7027817"/>
              <a:gd name="connsiteX13" fmla="*/ 431074 w 5290457"/>
              <a:gd name="connsiteY13" fmla="*/ 718457 h 7027817"/>
              <a:gd name="connsiteX14" fmla="*/ 444137 w 5290457"/>
              <a:gd name="connsiteY14" fmla="*/ 757646 h 7027817"/>
              <a:gd name="connsiteX15" fmla="*/ 483326 w 5290457"/>
              <a:gd name="connsiteY15" fmla="*/ 783771 h 7027817"/>
              <a:gd name="connsiteX16" fmla="*/ 535577 w 5290457"/>
              <a:gd name="connsiteY16" fmla="*/ 862149 h 7027817"/>
              <a:gd name="connsiteX17" fmla="*/ 574766 w 5290457"/>
              <a:gd name="connsiteY17" fmla="*/ 888274 h 7027817"/>
              <a:gd name="connsiteX18" fmla="*/ 653143 w 5290457"/>
              <a:gd name="connsiteY18" fmla="*/ 953589 h 7027817"/>
              <a:gd name="connsiteX19" fmla="*/ 679269 w 5290457"/>
              <a:gd name="connsiteY19" fmla="*/ 992777 h 7027817"/>
              <a:gd name="connsiteX20" fmla="*/ 796834 w 5290457"/>
              <a:gd name="connsiteY20" fmla="*/ 1097280 h 7027817"/>
              <a:gd name="connsiteX21" fmla="*/ 849086 w 5290457"/>
              <a:gd name="connsiteY21" fmla="*/ 1175657 h 7027817"/>
              <a:gd name="connsiteX22" fmla="*/ 927463 w 5290457"/>
              <a:gd name="connsiteY22" fmla="*/ 1214846 h 7027817"/>
              <a:gd name="connsiteX23" fmla="*/ 1018903 w 5290457"/>
              <a:gd name="connsiteY23" fmla="*/ 1240971 h 7027817"/>
              <a:gd name="connsiteX24" fmla="*/ 1097280 w 5290457"/>
              <a:gd name="connsiteY24" fmla="*/ 1267097 h 7027817"/>
              <a:gd name="connsiteX25" fmla="*/ 1136469 w 5290457"/>
              <a:gd name="connsiteY25" fmla="*/ 1280160 h 7027817"/>
              <a:gd name="connsiteX26" fmla="*/ 1214846 w 5290457"/>
              <a:gd name="connsiteY26" fmla="*/ 1345474 h 7027817"/>
              <a:gd name="connsiteX27" fmla="*/ 1293223 w 5290457"/>
              <a:gd name="connsiteY27" fmla="*/ 1410789 h 7027817"/>
              <a:gd name="connsiteX28" fmla="*/ 1371600 w 5290457"/>
              <a:gd name="connsiteY28" fmla="*/ 1436914 h 7027817"/>
              <a:gd name="connsiteX29" fmla="*/ 1410789 w 5290457"/>
              <a:gd name="connsiteY29" fmla="*/ 1449977 h 7027817"/>
              <a:gd name="connsiteX30" fmla="*/ 1463040 w 5290457"/>
              <a:gd name="connsiteY30" fmla="*/ 1489166 h 7027817"/>
              <a:gd name="connsiteX31" fmla="*/ 1580606 w 5290457"/>
              <a:gd name="connsiteY31" fmla="*/ 1619794 h 7027817"/>
              <a:gd name="connsiteX32" fmla="*/ 1606732 w 5290457"/>
              <a:gd name="connsiteY32" fmla="*/ 1658983 h 7027817"/>
              <a:gd name="connsiteX33" fmla="*/ 1632857 w 5290457"/>
              <a:gd name="connsiteY33" fmla="*/ 1711234 h 7027817"/>
              <a:gd name="connsiteX34" fmla="*/ 1658983 w 5290457"/>
              <a:gd name="connsiteY34" fmla="*/ 1750423 h 7027817"/>
              <a:gd name="connsiteX35" fmla="*/ 1698172 w 5290457"/>
              <a:gd name="connsiteY35" fmla="*/ 1828800 h 7027817"/>
              <a:gd name="connsiteX36" fmla="*/ 1724297 w 5290457"/>
              <a:gd name="connsiteY36" fmla="*/ 1907177 h 7027817"/>
              <a:gd name="connsiteX37" fmla="*/ 1737360 w 5290457"/>
              <a:gd name="connsiteY37" fmla="*/ 1946366 h 7027817"/>
              <a:gd name="connsiteX38" fmla="*/ 1802674 w 5290457"/>
              <a:gd name="connsiteY38" fmla="*/ 2024743 h 7027817"/>
              <a:gd name="connsiteX39" fmla="*/ 1854926 w 5290457"/>
              <a:gd name="connsiteY39" fmla="*/ 2103120 h 7027817"/>
              <a:gd name="connsiteX40" fmla="*/ 1907177 w 5290457"/>
              <a:gd name="connsiteY40" fmla="*/ 2181497 h 7027817"/>
              <a:gd name="connsiteX41" fmla="*/ 1933303 w 5290457"/>
              <a:gd name="connsiteY41" fmla="*/ 2220686 h 7027817"/>
              <a:gd name="connsiteX42" fmla="*/ 1972492 w 5290457"/>
              <a:gd name="connsiteY42" fmla="*/ 2299063 h 7027817"/>
              <a:gd name="connsiteX43" fmla="*/ 2037806 w 5290457"/>
              <a:gd name="connsiteY43" fmla="*/ 2416629 h 7027817"/>
              <a:gd name="connsiteX44" fmla="*/ 2090057 w 5290457"/>
              <a:gd name="connsiteY44" fmla="*/ 2495006 h 7027817"/>
              <a:gd name="connsiteX45" fmla="*/ 2116183 w 5290457"/>
              <a:gd name="connsiteY45" fmla="*/ 2534194 h 7027817"/>
              <a:gd name="connsiteX46" fmla="*/ 2181497 w 5290457"/>
              <a:gd name="connsiteY46" fmla="*/ 2638697 h 7027817"/>
              <a:gd name="connsiteX47" fmla="*/ 2220686 w 5290457"/>
              <a:gd name="connsiteY47" fmla="*/ 2664823 h 7027817"/>
              <a:gd name="connsiteX48" fmla="*/ 2259874 w 5290457"/>
              <a:gd name="connsiteY48" fmla="*/ 2808514 h 7027817"/>
              <a:gd name="connsiteX49" fmla="*/ 2299063 w 5290457"/>
              <a:gd name="connsiteY49" fmla="*/ 2821577 h 7027817"/>
              <a:gd name="connsiteX50" fmla="*/ 2364377 w 5290457"/>
              <a:gd name="connsiteY50" fmla="*/ 2939143 h 7027817"/>
              <a:gd name="connsiteX51" fmla="*/ 2390503 w 5290457"/>
              <a:gd name="connsiteY51" fmla="*/ 2978331 h 7027817"/>
              <a:gd name="connsiteX52" fmla="*/ 2495006 w 5290457"/>
              <a:gd name="connsiteY52" fmla="*/ 3095897 h 7027817"/>
              <a:gd name="connsiteX53" fmla="*/ 2547257 w 5290457"/>
              <a:gd name="connsiteY53" fmla="*/ 3187337 h 7027817"/>
              <a:gd name="connsiteX54" fmla="*/ 2573383 w 5290457"/>
              <a:gd name="connsiteY54" fmla="*/ 3239589 h 7027817"/>
              <a:gd name="connsiteX55" fmla="*/ 2625634 w 5290457"/>
              <a:gd name="connsiteY55" fmla="*/ 3317966 h 7027817"/>
              <a:gd name="connsiteX56" fmla="*/ 2651760 w 5290457"/>
              <a:gd name="connsiteY56" fmla="*/ 3357154 h 7027817"/>
              <a:gd name="connsiteX57" fmla="*/ 2690949 w 5290457"/>
              <a:gd name="connsiteY57" fmla="*/ 3396343 h 7027817"/>
              <a:gd name="connsiteX58" fmla="*/ 2756263 w 5290457"/>
              <a:gd name="connsiteY58" fmla="*/ 3500846 h 7027817"/>
              <a:gd name="connsiteX59" fmla="*/ 2808514 w 5290457"/>
              <a:gd name="connsiteY59" fmla="*/ 3579223 h 7027817"/>
              <a:gd name="connsiteX60" fmla="*/ 2847703 w 5290457"/>
              <a:gd name="connsiteY60" fmla="*/ 3618411 h 7027817"/>
              <a:gd name="connsiteX61" fmla="*/ 2899954 w 5290457"/>
              <a:gd name="connsiteY61" fmla="*/ 3696789 h 7027817"/>
              <a:gd name="connsiteX62" fmla="*/ 2939143 w 5290457"/>
              <a:gd name="connsiteY62" fmla="*/ 3735977 h 7027817"/>
              <a:gd name="connsiteX63" fmla="*/ 2991394 w 5290457"/>
              <a:gd name="connsiteY63" fmla="*/ 3814354 h 7027817"/>
              <a:gd name="connsiteX64" fmla="*/ 3069772 w 5290457"/>
              <a:gd name="connsiteY64" fmla="*/ 3931920 h 7027817"/>
              <a:gd name="connsiteX65" fmla="*/ 3122023 w 5290457"/>
              <a:gd name="connsiteY65" fmla="*/ 4010297 h 7027817"/>
              <a:gd name="connsiteX66" fmla="*/ 3161212 w 5290457"/>
              <a:gd name="connsiteY66" fmla="*/ 4036423 h 7027817"/>
              <a:gd name="connsiteX67" fmla="*/ 3239589 w 5290457"/>
              <a:gd name="connsiteY67" fmla="*/ 4114800 h 7027817"/>
              <a:gd name="connsiteX68" fmla="*/ 3317966 w 5290457"/>
              <a:gd name="connsiteY68" fmla="*/ 4180114 h 7027817"/>
              <a:gd name="connsiteX69" fmla="*/ 3357154 w 5290457"/>
              <a:gd name="connsiteY69" fmla="*/ 4206240 h 7027817"/>
              <a:gd name="connsiteX70" fmla="*/ 3383280 w 5290457"/>
              <a:gd name="connsiteY70" fmla="*/ 4245429 h 7027817"/>
              <a:gd name="connsiteX71" fmla="*/ 3409406 w 5290457"/>
              <a:gd name="connsiteY71" fmla="*/ 4349931 h 7027817"/>
              <a:gd name="connsiteX72" fmla="*/ 3435532 w 5290457"/>
              <a:gd name="connsiteY72" fmla="*/ 4428309 h 7027817"/>
              <a:gd name="connsiteX73" fmla="*/ 3461657 w 5290457"/>
              <a:gd name="connsiteY73" fmla="*/ 4506686 h 7027817"/>
              <a:gd name="connsiteX74" fmla="*/ 3526972 w 5290457"/>
              <a:gd name="connsiteY74" fmla="*/ 4598126 h 7027817"/>
              <a:gd name="connsiteX75" fmla="*/ 3553097 w 5290457"/>
              <a:gd name="connsiteY75" fmla="*/ 4689566 h 7027817"/>
              <a:gd name="connsiteX76" fmla="*/ 3579223 w 5290457"/>
              <a:gd name="connsiteY76" fmla="*/ 4728754 h 7027817"/>
              <a:gd name="connsiteX77" fmla="*/ 3605349 w 5290457"/>
              <a:gd name="connsiteY77" fmla="*/ 4807131 h 7027817"/>
              <a:gd name="connsiteX78" fmla="*/ 3618412 w 5290457"/>
              <a:gd name="connsiteY78" fmla="*/ 4885509 h 7027817"/>
              <a:gd name="connsiteX79" fmla="*/ 3749040 w 5290457"/>
              <a:gd name="connsiteY79" fmla="*/ 5016137 h 7027817"/>
              <a:gd name="connsiteX80" fmla="*/ 3788229 w 5290457"/>
              <a:gd name="connsiteY80" fmla="*/ 5042263 h 7027817"/>
              <a:gd name="connsiteX81" fmla="*/ 3866606 w 5290457"/>
              <a:gd name="connsiteY81" fmla="*/ 5107577 h 7027817"/>
              <a:gd name="connsiteX82" fmla="*/ 3905794 w 5290457"/>
              <a:gd name="connsiteY82" fmla="*/ 5133703 h 7027817"/>
              <a:gd name="connsiteX83" fmla="*/ 3944983 w 5290457"/>
              <a:gd name="connsiteY83" fmla="*/ 5172891 h 7027817"/>
              <a:gd name="connsiteX84" fmla="*/ 4023360 w 5290457"/>
              <a:gd name="connsiteY84" fmla="*/ 5225143 h 7027817"/>
              <a:gd name="connsiteX85" fmla="*/ 4140926 w 5290457"/>
              <a:gd name="connsiteY85" fmla="*/ 5316583 h 7027817"/>
              <a:gd name="connsiteX86" fmla="*/ 4206240 w 5290457"/>
              <a:gd name="connsiteY86" fmla="*/ 5381897 h 7027817"/>
              <a:gd name="connsiteX87" fmla="*/ 4297680 w 5290457"/>
              <a:gd name="connsiteY87" fmla="*/ 5473337 h 7027817"/>
              <a:gd name="connsiteX88" fmla="*/ 4402183 w 5290457"/>
              <a:gd name="connsiteY88" fmla="*/ 5603966 h 7027817"/>
              <a:gd name="connsiteX89" fmla="*/ 4441372 w 5290457"/>
              <a:gd name="connsiteY89" fmla="*/ 5669280 h 7027817"/>
              <a:gd name="connsiteX90" fmla="*/ 4493623 w 5290457"/>
              <a:gd name="connsiteY90" fmla="*/ 5721531 h 7027817"/>
              <a:gd name="connsiteX91" fmla="*/ 4519749 w 5290457"/>
              <a:gd name="connsiteY91" fmla="*/ 5773783 h 7027817"/>
              <a:gd name="connsiteX92" fmla="*/ 4611189 w 5290457"/>
              <a:gd name="connsiteY92" fmla="*/ 5878286 h 7027817"/>
              <a:gd name="connsiteX93" fmla="*/ 4702629 w 5290457"/>
              <a:gd name="connsiteY93" fmla="*/ 5982789 h 7027817"/>
              <a:gd name="connsiteX94" fmla="*/ 4728754 w 5290457"/>
              <a:gd name="connsiteY94" fmla="*/ 6021977 h 7027817"/>
              <a:gd name="connsiteX95" fmla="*/ 4767943 w 5290457"/>
              <a:gd name="connsiteY95" fmla="*/ 6061166 h 7027817"/>
              <a:gd name="connsiteX96" fmla="*/ 4781006 w 5290457"/>
              <a:gd name="connsiteY96" fmla="*/ 6100354 h 7027817"/>
              <a:gd name="connsiteX97" fmla="*/ 4820194 w 5290457"/>
              <a:gd name="connsiteY97" fmla="*/ 6270171 h 7027817"/>
              <a:gd name="connsiteX98" fmla="*/ 4898572 w 5290457"/>
              <a:gd name="connsiteY98" fmla="*/ 6322423 h 7027817"/>
              <a:gd name="connsiteX99" fmla="*/ 4976949 w 5290457"/>
              <a:gd name="connsiteY99" fmla="*/ 6374674 h 7027817"/>
              <a:gd name="connsiteX100" fmla="*/ 5016137 w 5290457"/>
              <a:gd name="connsiteY100" fmla="*/ 6400800 h 7027817"/>
              <a:gd name="connsiteX101" fmla="*/ 5042263 w 5290457"/>
              <a:gd name="connsiteY101" fmla="*/ 6439989 h 7027817"/>
              <a:gd name="connsiteX102" fmla="*/ 5081452 w 5290457"/>
              <a:gd name="connsiteY102" fmla="*/ 6479177 h 7027817"/>
              <a:gd name="connsiteX103" fmla="*/ 5094514 w 5290457"/>
              <a:gd name="connsiteY103" fmla="*/ 6518366 h 7027817"/>
              <a:gd name="connsiteX104" fmla="*/ 5120640 w 5290457"/>
              <a:gd name="connsiteY104" fmla="*/ 6557554 h 7027817"/>
              <a:gd name="connsiteX105" fmla="*/ 5133703 w 5290457"/>
              <a:gd name="connsiteY105" fmla="*/ 6596743 h 7027817"/>
              <a:gd name="connsiteX106" fmla="*/ 5159829 w 5290457"/>
              <a:gd name="connsiteY106" fmla="*/ 6648994 h 7027817"/>
              <a:gd name="connsiteX107" fmla="*/ 5172892 w 5290457"/>
              <a:gd name="connsiteY107" fmla="*/ 6701246 h 7027817"/>
              <a:gd name="connsiteX108" fmla="*/ 5199017 w 5290457"/>
              <a:gd name="connsiteY108" fmla="*/ 6779623 h 7027817"/>
              <a:gd name="connsiteX109" fmla="*/ 5251269 w 5290457"/>
              <a:gd name="connsiteY109" fmla="*/ 6962503 h 7027817"/>
              <a:gd name="connsiteX110" fmla="*/ 5264332 w 5290457"/>
              <a:gd name="connsiteY110" fmla="*/ 7001691 h 7027817"/>
              <a:gd name="connsiteX111" fmla="*/ 5290457 w 5290457"/>
              <a:gd name="connsiteY111" fmla="*/ 7027817 h 7027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5290457" h="7027817">
                <a:moveTo>
                  <a:pt x="0" y="0"/>
                </a:moveTo>
                <a:cubicBezTo>
                  <a:pt x="21771" y="8709"/>
                  <a:pt x="43069" y="18711"/>
                  <a:pt x="65314" y="26126"/>
                </a:cubicBezTo>
                <a:cubicBezTo>
                  <a:pt x="82346" y="31803"/>
                  <a:pt x="100303" y="34257"/>
                  <a:pt x="117566" y="39189"/>
                </a:cubicBezTo>
                <a:cubicBezTo>
                  <a:pt x="130805" y="42972"/>
                  <a:pt x="143691" y="47897"/>
                  <a:pt x="156754" y="52251"/>
                </a:cubicBezTo>
                <a:cubicBezTo>
                  <a:pt x="169817" y="60960"/>
                  <a:pt x="184842" y="67276"/>
                  <a:pt x="195943" y="78377"/>
                </a:cubicBezTo>
                <a:cubicBezTo>
                  <a:pt x="221266" y="103700"/>
                  <a:pt x="224508" y="124881"/>
                  <a:pt x="235132" y="156754"/>
                </a:cubicBezTo>
                <a:cubicBezTo>
                  <a:pt x="239486" y="209006"/>
                  <a:pt x="239574" y="261790"/>
                  <a:pt x="248194" y="313509"/>
                </a:cubicBezTo>
                <a:cubicBezTo>
                  <a:pt x="252721" y="340673"/>
                  <a:pt x="265611" y="365760"/>
                  <a:pt x="274320" y="391886"/>
                </a:cubicBezTo>
                <a:cubicBezTo>
                  <a:pt x="278674" y="404949"/>
                  <a:pt x="279745" y="419617"/>
                  <a:pt x="287383" y="431074"/>
                </a:cubicBezTo>
                <a:cubicBezTo>
                  <a:pt x="296092" y="444137"/>
                  <a:pt x="307133" y="455916"/>
                  <a:pt x="313509" y="470263"/>
                </a:cubicBezTo>
                <a:cubicBezTo>
                  <a:pt x="324693" y="495428"/>
                  <a:pt x="324358" y="525726"/>
                  <a:pt x="339634" y="548640"/>
                </a:cubicBezTo>
                <a:cubicBezTo>
                  <a:pt x="365871" y="587996"/>
                  <a:pt x="371999" y="593676"/>
                  <a:pt x="391886" y="640080"/>
                </a:cubicBezTo>
                <a:cubicBezTo>
                  <a:pt x="397310" y="652736"/>
                  <a:pt x="398791" y="666953"/>
                  <a:pt x="404949" y="679269"/>
                </a:cubicBezTo>
                <a:cubicBezTo>
                  <a:pt x="411970" y="693311"/>
                  <a:pt x="424053" y="704415"/>
                  <a:pt x="431074" y="718457"/>
                </a:cubicBezTo>
                <a:cubicBezTo>
                  <a:pt x="437232" y="730773"/>
                  <a:pt x="435535" y="746894"/>
                  <a:pt x="444137" y="757646"/>
                </a:cubicBezTo>
                <a:cubicBezTo>
                  <a:pt x="453945" y="769905"/>
                  <a:pt x="470263" y="775063"/>
                  <a:pt x="483326" y="783771"/>
                </a:cubicBezTo>
                <a:cubicBezTo>
                  <a:pt x="500743" y="809897"/>
                  <a:pt x="509451" y="844732"/>
                  <a:pt x="535577" y="862149"/>
                </a:cubicBezTo>
                <a:cubicBezTo>
                  <a:pt x="548640" y="870857"/>
                  <a:pt x="562705" y="878223"/>
                  <a:pt x="574766" y="888274"/>
                </a:cubicBezTo>
                <a:cubicBezTo>
                  <a:pt x="675354" y="972097"/>
                  <a:pt x="555837" y="888718"/>
                  <a:pt x="653143" y="953589"/>
                </a:cubicBezTo>
                <a:cubicBezTo>
                  <a:pt x="661852" y="966652"/>
                  <a:pt x="668839" y="981043"/>
                  <a:pt x="679269" y="992777"/>
                </a:cubicBezTo>
                <a:cubicBezTo>
                  <a:pt x="744344" y="1065986"/>
                  <a:pt x="737273" y="1057572"/>
                  <a:pt x="796834" y="1097280"/>
                </a:cubicBezTo>
                <a:cubicBezTo>
                  <a:pt x="814251" y="1123406"/>
                  <a:pt x="819298" y="1165727"/>
                  <a:pt x="849086" y="1175657"/>
                </a:cubicBezTo>
                <a:cubicBezTo>
                  <a:pt x="947589" y="1208492"/>
                  <a:pt x="826169" y="1164199"/>
                  <a:pt x="927463" y="1214846"/>
                </a:cubicBezTo>
                <a:cubicBezTo>
                  <a:pt x="949417" y="1225823"/>
                  <a:pt x="997971" y="1234691"/>
                  <a:pt x="1018903" y="1240971"/>
                </a:cubicBezTo>
                <a:cubicBezTo>
                  <a:pt x="1045281" y="1248884"/>
                  <a:pt x="1071154" y="1258388"/>
                  <a:pt x="1097280" y="1267097"/>
                </a:cubicBezTo>
                <a:lnTo>
                  <a:pt x="1136469" y="1280160"/>
                </a:lnTo>
                <a:cubicBezTo>
                  <a:pt x="1250957" y="1394651"/>
                  <a:pt x="1105727" y="1254542"/>
                  <a:pt x="1214846" y="1345474"/>
                </a:cubicBezTo>
                <a:cubicBezTo>
                  <a:pt x="1250005" y="1374773"/>
                  <a:pt x="1251521" y="1392255"/>
                  <a:pt x="1293223" y="1410789"/>
                </a:cubicBezTo>
                <a:cubicBezTo>
                  <a:pt x="1318388" y="1421973"/>
                  <a:pt x="1345474" y="1428206"/>
                  <a:pt x="1371600" y="1436914"/>
                </a:cubicBezTo>
                <a:lnTo>
                  <a:pt x="1410789" y="1449977"/>
                </a:lnTo>
                <a:cubicBezTo>
                  <a:pt x="1428206" y="1463040"/>
                  <a:pt x="1446857" y="1474602"/>
                  <a:pt x="1463040" y="1489166"/>
                </a:cubicBezTo>
                <a:cubicBezTo>
                  <a:pt x="1524171" y="1544185"/>
                  <a:pt x="1538482" y="1560821"/>
                  <a:pt x="1580606" y="1619794"/>
                </a:cubicBezTo>
                <a:cubicBezTo>
                  <a:pt x="1589731" y="1632569"/>
                  <a:pt x="1598943" y="1645352"/>
                  <a:pt x="1606732" y="1658983"/>
                </a:cubicBezTo>
                <a:cubicBezTo>
                  <a:pt x="1616393" y="1675890"/>
                  <a:pt x="1623196" y="1694327"/>
                  <a:pt x="1632857" y="1711234"/>
                </a:cubicBezTo>
                <a:cubicBezTo>
                  <a:pt x="1640646" y="1724865"/>
                  <a:pt x="1651962" y="1736381"/>
                  <a:pt x="1658983" y="1750423"/>
                </a:cubicBezTo>
                <a:cubicBezTo>
                  <a:pt x="1713066" y="1858589"/>
                  <a:pt x="1623297" y="1716488"/>
                  <a:pt x="1698172" y="1828800"/>
                </a:cubicBezTo>
                <a:lnTo>
                  <a:pt x="1724297" y="1907177"/>
                </a:lnTo>
                <a:cubicBezTo>
                  <a:pt x="1728651" y="1920240"/>
                  <a:pt x="1729722" y="1934909"/>
                  <a:pt x="1737360" y="1946366"/>
                </a:cubicBezTo>
                <a:cubicBezTo>
                  <a:pt x="1830723" y="2086407"/>
                  <a:pt x="1685325" y="1873865"/>
                  <a:pt x="1802674" y="2024743"/>
                </a:cubicBezTo>
                <a:cubicBezTo>
                  <a:pt x="1821951" y="2049528"/>
                  <a:pt x="1837509" y="2076994"/>
                  <a:pt x="1854926" y="2103120"/>
                </a:cubicBezTo>
                <a:lnTo>
                  <a:pt x="1907177" y="2181497"/>
                </a:lnTo>
                <a:cubicBezTo>
                  <a:pt x="1915886" y="2194560"/>
                  <a:pt x="1928338" y="2205792"/>
                  <a:pt x="1933303" y="2220686"/>
                </a:cubicBezTo>
                <a:cubicBezTo>
                  <a:pt x="1951331" y="2274768"/>
                  <a:pt x="1938728" y="2248417"/>
                  <a:pt x="1972492" y="2299063"/>
                </a:cubicBezTo>
                <a:cubicBezTo>
                  <a:pt x="1995483" y="2368039"/>
                  <a:pt x="1977917" y="2326796"/>
                  <a:pt x="2037806" y="2416629"/>
                </a:cubicBezTo>
                <a:lnTo>
                  <a:pt x="2090057" y="2495006"/>
                </a:lnTo>
                <a:cubicBezTo>
                  <a:pt x="2098765" y="2508069"/>
                  <a:pt x="2109162" y="2520152"/>
                  <a:pt x="2116183" y="2534194"/>
                </a:cubicBezTo>
                <a:cubicBezTo>
                  <a:pt x="2136878" y="2575583"/>
                  <a:pt x="2147583" y="2604783"/>
                  <a:pt x="2181497" y="2638697"/>
                </a:cubicBezTo>
                <a:cubicBezTo>
                  <a:pt x="2192598" y="2649798"/>
                  <a:pt x="2207623" y="2656114"/>
                  <a:pt x="2220686" y="2664823"/>
                </a:cubicBezTo>
                <a:cubicBezTo>
                  <a:pt x="2223879" y="2680787"/>
                  <a:pt x="2245669" y="2803779"/>
                  <a:pt x="2259874" y="2808514"/>
                </a:cubicBezTo>
                <a:lnTo>
                  <a:pt x="2299063" y="2821577"/>
                </a:lnTo>
                <a:cubicBezTo>
                  <a:pt x="2322055" y="2890553"/>
                  <a:pt x="2304489" y="2849311"/>
                  <a:pt x="2364377" y="2939143"/>
                </a:cubicBezTo>
                <a:cubicBezTo>
                  <a:pt x="2373086" y="2952206"/>
                  <a:pt x="2379402" y="2967230"/>
                  <a:pt x="2390503" y="2978331"/>
                </a:cubicBezTo>
                <a:cubicBezTo>
                  <a:pt x="2479981" y="3067810"/>
                  <a:pt x="2448385" y="3025967"/>
                  <a:pt x="2495006" y="3095897"/>
                </a:cubicBezTo>
                <a:cubicBezTo>
                  <a:pt x="2520670" y="3172889"/>
                  <a:pt x="2490769" y="3096956"/>
                  <a:pt x="2547257" y="3187337"/>
                </a:cubicBezTo>
                <a:cubicBezTo>
                  <a:pt x="2557578" y="3203850"/>
                  <a:pt x="2563364" y="3222891"/>
                  <a:pt x="2573383" y="3239589"/>
                </a:cubicBezTo>
                <a:cubicBezTo>
                  <a:pt x="2589538" y="3266514"/>
                  <a:pt x="2608217" y="3291840"/>
                  <a:pt x="2625634" y="3317966"/>
                </a:cubicBezTo>
                <a:cubicBezTo>
                  <a:pt x="2634343" y="3331029"/>
                  <a:pt x="2640659" y="3346053"/>
                  <a:pt x="2651760" y="3357154"/>
                </a:cubicBezTo>
                <a:lnTo>
                  <a:pt x="2690949" y="3396343"/>
                </a:lnTo>
                <a:cubicBezTo>
                  <a:pt x="2734394" y="3483234"/>
                  <a:pt x="2696912" y="3416058"/>
                  <a:pt x="2756263" y="3500846"/>
                </a:cubicBezTo>
                <a:cubicBezTo>
                  <a:pt x="2774269" y="3526569"/>
                  <a:pt x="2786311" y="3557021"/>
                  <a:pt x="2808514" y="3579223"/>
                </a:cubicBezTo>
                <a:cubicBezTo>
                  <a:pt x="2821577" y="3592286"/>
                  <a:pt x="2836361" y="3603829"/>
                  <a:pt x="2847703" y="3618411"/>
                </a:cubicBezTo>
                <a:cubicBezTo>
                  <a:pt x="2866980" y="3643196"/>
                  <a:pt x="2877751" y="3674587"/>
                  <a:pt x="2899954" y="3696789"/>
                </a:cubicBezTo>
                <a:cubicBezTo>
                  <a:pt x="2913017" y="3709852"/>
                  <a:pt x="2927801" y="3721395"/>
                  <a:pt x="2939143" y="3735977"/>
                </a:cubicBezTo>
                <a:cubicBezTo>
                  <a:pt x="2958420" y="3760762"/>
                  <a:pt x="2973977" y="3788228"/>
                  <a:pt x="2991394" y="3814354"/>
                </a:cubicBezTo>
                <a:lnTo>
                  <a:pt x="3069772" y="3931920"/>
                </a:lnTo>
                <a:cubicBezTo>
                  <a:pt x="3069774" y="3931924"/>
                  <a:pt x="3122019" y="4010294"/>
                  <a:pt x="3122023" y="4010297"/>
                </a:cubicBezTo>
                <a:cubicBezTo>
                  <a:pt x="3135086" y="4019006"/>
                  <a:pt x="3149478" y="4025993"/>
                  <a:pt x="3161212" y="4036423"/>
                </a:cubicBezTo>
                <a:cubicBezTo>
                  <a:pt x="3188827" y="4060969"/>
                  <a:pt x="3208847" y="4094305"/>
                  <a:pt x="3239589" y="4114800"/>
                </a:cubicBezTo>
                <a:cubicBezTo>
                  <a:pt x="3336885" y="4179666"/>
                  <a:pt x="3217387" y="4096298"/>
                  <a:pt x="3317966" y="4180114"/>
                </a:cubicBezTo>
                <a:cubicBezTo>
                  <a:pt x="3330027" y="4190165"/>
                  <a:pt x="3344091" y="4197531"/>
                  <a:pt x="3357154" y="4206240"/>
                </a:cubicBezTo>
                <a:cubicBezTo>
                  <a:pt x="3365863" y="4219303"/>
                  <a:pt x="3376259" y="4231387"/>
                  <a:pt x="3383280" y="4245429"/>
                </a:cubicBezTo>
                <a:cubicBezTo>
                  <a:pt x="3399135" y="4277138"/>
                  <a:pt x="3400462" y="4317138"/>
                  <a:pt x="3409406" y="4349931"/>
                </a:cubicBezTo>
                <a:cubicBezTo>
                  <a:pt x="3416652" y="4376500"/>
                  <a:pt x="3426823" y="4402183"/>
                  <a:pt x="3435532" y="4428309"/>
                </a:cubicBezTo>
                <a:lnTo>
                  <a:pt x="3461657" y="4506686"/>
                </a:lnTo>
                <a:cubicBezTo>
                  <a:pt x="3510266" y="4571497"/>
                  <a:pt x="3488769" y="4540822"/>
                  <a:pt x="3526972" y="4598126"/>
                </a:cubicBezTo>
                <a:cubicBezTo>
                  <a:pt x="3531158" y="4614870"/>
                  <a:pt x="3543726" y="4670824"/>
                  <a:pt x="3553097" y="4689566"/>
                </a:cubicBezTo>
                <a:cubicBezTo>
                  <a:pt x="3560118" y="4703608"/>
                  <a:pt x="3570514" y="4715691"/>
                  <a:pt x="3579223" y="4728754"/>
                </a:cubicBezTo>
                <a:cubicBezTo>
                  <a:pt x="3587932" y="4754880"/>
                  <a:pt x="3600822" y="4779967"/>
                  <a:pt x="3605349" y="4807131"/>
                </a:cubicBezTo>
                <a:cubicBezTo>
                  <a:pt x="3609703" y="4833257"/>
                  <a:pt x="3608225" y="4861060"/>
                  <a:pt x="3618412" y="4885509"/>
                </a:cubicBezTo>
                <a:cubicBezTo>
                  <a:pt x="3651906" y="4965896"/>
                  <a:pt x="3680711" y="4970585"/>
                  <a:pt x="3749040" y="5016137"/>
                </a:cubicBezTo>
                <a:lnTo>
                  <a:pt x="3788229" y="5042263"/>
                </a:lnTo>
                <a:cubicBezTo>
                  <a:pt x="3885520" y="5107125"/>
                  <a:pt x="3766032" y="5023766"/>
                  <a:pt x="3866606" y="5107577"/>
                </a:cubicBezTo>
                <a:cubicBezTo>
                  <a:pt x="3878667" y="5117628"/>
                  <a:pt x="3893733" y="5123652"/>
                  <a:pt x="3905794" y="5133703"/>
                </a:cubicBezTo>
                <a:cubicBezTo>
                  <a:pt x="3919986" y="5145530"/>
                  <a:pt x="3930401" y="5161549"/>
                  <a:pt x="3944983" y="5172891"/>
                </a:cubicBezTo>
                <a:cubicBezTo>
                  <a:pt x="3969768" y="5192168"/>
                  <a:pt x="4001157" y="5202940"/>
                  <a:pt x="4023360" y="5225143"/>
                </a:cubicBezTo>
                <a:cubicBezTo>
                  <a:pt x="4111474" y="5313257"/>
                  <a:pt x="4066686" y="5291836"/>
                  <a:pt x="4140926" y="5316583"/>
                </a:cubicBezTo>
                <a:cubicBezTo>
                  <a:pt x="4223656" y="5371738"/>
                  <a:pt x="4140926" y="5309326"/>
                  <a:pt x="4206240" y="5381897"/>
                </a:cubicBezTo>
                <a:cubicBezTo>
                  <a:pt x="4235076" y="5413937"/>
                  <a:pt x="4270752" y="5439677"/>
                  <a:pt x="4297680" y="5473337"/>
                </a:cubicBezTo>
                <a:cubicBezTo>
                  <a:pt x="4332514" y="5516880"/>
                  <a:pt x="4373493" y="5556150"/>
                  <a:pt x="4402183" y="5603966"/>
                </a:cubicBezTo>
                <a:cubicBezTo>
                  <a:pt x="4415246" y="5625737"/>
                  <a:pt x="4425784" y="5649239"/>
                  <a:pt x="4441372" y="5669280"/>
                </a:cubicBezTo>
                <a:cubicBezTo>
                  <a:pt x="4456494" y="5688723"/>
                  <a:pt x="4478844" y="5701826"/>
                  <a:pt x="4493623" y="5721531"/>
                </a:cubicBezTo>
                <a:cubicBezTo>
                  <a:pt x="4505307" y="5737110"/>
                  <a:pt x="4509730" y="5757085"/>
                  <a:pt x="4519749" y="5773783"/>
                </a:cubicBezTo>
                <a:cubicBezTo>
                  <a:pt x="4570549" y="5858450"/>
                  <a:pt x="4550954" y="5838130"/>
                  <a:pt x="4611189" y="5878286"/>
                </a:cubicBezTo>
                <a:cubicBezTo>
                  <a:pt x="4672149" y="5969726"/>
                  <a:pt x="4637314" y="5939246"/>
                  <a:pt x="4702629" y="5982789"/>
                </a:cubicBezTo>
                <a:cubicBezTo>
                  <a:pt x="4711337" y="5995852"/>
                  <a:pt x="4718704" y="6009916"/>
                  <a:pt x="4728754" y="6021977"/>
                </a:cubicBezTo>
                <a:cubicBezTo>
                  <a:pt x="4740581" y="6036169"/>
                  <a:pt x="4757695" y="6045795"/>
                  <a:pt x="4767943" y="6061166"/>
                </a:cubicBezTo>
                <a:cubicBezTo>
                  <a:pt x="4775581" y="6072623"/>
                  <a:pt x="4776652" y="6087291"/>
                  <a:pt x="4781006" y="6100354"/>
                </a:cubicBezTo>
                <a:cubicBezTo>
                  <a:pt x="4783191" y="6115651"/>
                  <a:pt x="4797545" y="6255072"/>
                  <a:pt x="4820194" y="6270171"/>
                </a:cubicBezTo>
                <a:lnTo>
                  <a:pt x="4898572" y="6322423"/>
                </a:lnTo>
                <a:lnTo>
                  <a:pt x="4976949" y="6374674"/>
                </a:lnTo>
                <a:lnTo>
                  <a:pt x="5016137" y="6400800"/>
                </a:lnTo>
                <a:cubicBezTo>
                  <a:pt x="5024846" y="6413863"/>
                  <a:pt x="5032212" y="6427928"/>
                  <a:pt x="5042263" y="6439989"/>
                </a:cubicBezTo>
                <a:cubicBezTo>
                  <a:pt x="5054090" y="6454181"/>
                  <a:pt x="5071205" y="6463806"/>
                  <a:pt x="5081452" y="6479177"/>
                </a:cubicBezTo>
                <a:cubicBezTo>
                  <a:pt x="5089090" y="6490634"/>
                  <a:pt x="5088356" y="6506050"/>
                  <a:pt x="5094514" y="6518366"/>
                </a:cubicBezTo>
                <a:cubicBezTo>
                  <a:pt x="5101535" y="6532408"/>
                  <a:pt x="5111931" y="6544491"/>
                  <a:pt x="5120640" y="6557554"/>
                </a:cubicBezTo>
                <a:cubicBezTo>
                  <a:pt x="5124994" y="6570617"/>
                  <a:pt x="5128279" y="6584087"/>
                  <a:pt x="5133703" y="6596743"/>
                </a:cubicBezTo>
                <a:cubicBezTo>
                  <a:pt x="5141374" y="6614641"/>
                  <a:pt x="5152992" y="6630761"/>
                  <a:pt x="5159829" y="6648994"/>
                </a:cubicBezTo>
                <a:cubicBezTo>
                  <a:pt x="5166133" y="6665804"/>
                  <a:pt x="5167733" y="6684050"/>
                  <a:pt x="5172892" y="6701246"/>
                </a:cubicBezTo>
                <a:cubicBezTo>
                  <a:pt x="5180805" y="6727623"/>
                  <a:pt x="5192338" y="6752906"/>
                  <a:pt x="5199017" y="6779623"/>
                </a:cubicBezTo>
                <a:cubicBezTo>
                  <a:pt x="5231822" y="6910840"/>
                  <a:pt x="5213789" y="6850064"/>
                  <a:pt x="5251269" y="6962503"/>
                </a:cubicBezTo>
                <a:cubicBezTo>
                  <a:pt x="5255623" y="6975566"/>
                  <a:pt x="5254596" y="6991954"/>
                  <a:pt x="5264332" y="7001691"/>
                </a:cubicBezTo>
                <a:lnTo>
                  <a:pt x="5290457" y="7027817"/>
                </a:lnTo>
              </a:path>
            </a:pathLst>
          </a:custGeom>
          <a:noFill/>
          <a:ln w="349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38">
            <a:extLst>
              <a:ext uri="{FF2B5EF4-FFF2-40B4-BE49-F238E27FC236}">
                <a16:creationId xmlns:a16="http://schemas.microsoft.com/office/drawing/2014/main" id="{B6FE7A34-011F-A348-B4A4-283C28D492E5}"/>
              </a:ext>
            </a:extLst>
          </p:cNvPr>
          <p:cNvSpPr/>
          <p:nvPr/>
        </p:nvSpPr>
        <p:spPr>
          <a:xfrm>
            <a:off x="2761861" y="3461657"/>
            <a:ext cx="9498563" cy="2577685"/>
          </a:xfrm>
          <a:custGeom>
            <a:avLst/>
            <a:gdLst>
              <a:gd name="connsiteX0" fmla="*/ 0 w 9498563"/>
              <a:gd name="connsiteY0" fmla="*/ 2565919 h 2577685"/>
              <a:gd name="connsiteX1" fmla="*/ 177282 w 9498563"/>
              <a:gd name="connsiteY1" fmla="*/ 2565919 h 2577685"/>
              <a:gd name="connsiteX2" fmla="*/ 223935 w 9498563"/>
              <a:gd name="connsiteY2" fmla="*/ 2519265 h 2577685"/>
              <a:gd name="connsiteX3" fmla="*/ 251927 w 9498563"/>
              <a:gd name="connsiteY3" fmla="*/ 2509935 h 2577685"/>
              <a:gd name="connsiteX4" fmla="*/ 298580 w 9498563"/>
              <a:gd name="connsiteY4" fmla="*/ 2463282 h 2577685"/>
              <a:gd name="connsiteX5" fmla="*/ 345233 w 9498563"/>
              <a:gd name="connsiteY5" fmla="*/ 2416629 h 2577685"/>
              <a:gd name="connsiteX6" fmla="*/ 410547 w 9498563"/>
              <a:gd name="connsiteY6" fmla="*/ 2397967 h 2577685"/>
              <a:gd name="connsiteX7" fmla="*/ 438539 w 9498563"/>
              <a:gd name="connsiteY7" fmla="*/ 2388637 h 2577685"/>
              <a:gd name="connsiteX8" fmla="*/ 447870 w 9498563"/>
              <a:gd name="connsiteY8" fmla="*/ 2341984 h 2577685"/>
              <a:gd name="connsiteX9" fmla="*/ 531845 w 9498563"/>
              <a:gd name="connsiteY9" fmla="*/ 2313992 h 2577685"/>
              <a:gd name="connsiteX10" fmla="*/ 587829 w 9498563"/>
              <a:gd name="connsiteY10" fmla="*/ 2295331 h 2577685"/>
              <a:gd name="connsiteX11" fmla="*/ 634482 w 9498563"/>
              <a:gd name="connsiteY11" fmla="*/ 2258008 h 2577685"/>
              <a:gd name="connsiteX12" fmla="*/ 690466 w 9498563"/>
              <a:gd name="connsiteY12" fmla="*/ 2192694 h 2577685"/>
              <a:gd name="connsiteX13" fmla="*/ 718457 w 9498563"/>
              <a:gd name="connsiteY13" fmla="*/ 2174033 h 2577685"/>
              <a:gd name="connsiteX14" fmla="*/ 737119 w 9498563"/>
              <a:gd name="connsiteY14" fmla="*/ 2155372 h 2577685"/>
              <a:gd name="connsiteX15" fmla="*/ 765110 w 9498563"/>
              <a:gd name="connsiteY15" fmla="*/ 2136710 h 2577685"/>
              <a:gd name="connsiteX16" fmla="*/ 783772 w 9498563"/>
              <a:gd name="connsiteY16" fmla="*/ 2118049 h 2577685"/>
              <a:gd name="connsiteX17" fmla="*/ 802433 w 9498563"/>
              <a:gd name="connsiteY17" fmla="*/ 2090057 h 2577685"/>
              <a:gd name="connsiteX18" fmla="*/ 839755 w 9498563"/>
              <a:gd name="connsiteY18" fmla="*/ 2071396 h 2577685"/>
              <a:gd name="connsiteX19" fmla="*/ 867747 w 9498563"/>
              <a:gd name="connsiteY19" fmla="*/ 2052735 h 2577685"/>
              <a:gd name="connsiteX20" fmla="*/ 905070 w 9498563"/>
              <a:gd name="connsiteY20" fmla="*/ 2034074 h 2577685"/>
              <a:gd name="connsiteX21" fmla="*/ 933061 w 9498563"/>
              <a:gd name="connsiteY21" fmla="*/ 2015412 h 2577685"/>
              <a:gd name="connsiteX22" fmla="*/ 961053 w 9498563"/>
              <a:gd name="connsiteY22" fmla="*/ 2006082 h 2577685"/>
              <a:gd name="connsiteX23" fmla="*/ 998376 w 9498563"/>
              <a:gd name="connsiteY23" fmla="*/ 1968759 h 2577685"/>
              <a:gd name="connsiteX24" fmla="*/ 1026368 w 9498563"/>
              <a:gd name="connsiteY24" fmla="*/ 1940767 h 2577685"/>
              <a:gd name="connsiteX25" fmla="*/ 1054359 w 9498563"/>
              <a:gd name="connsiteY25" fmla="*/ 1922106 h 2577685"/>
              <a:gd name="connsiteX26" fmla="*/ 1073021 w 9498563"/>
              <a:gd name="connsiteY26" fmla="*/ 1903445 h 2577685"/>
              <a:gd name="connsiteX27" fmla="*/ 1129004 w 9498563"/>
              <a:gd name="connsiteY27" fmla="*/ 1884784 h 2577685"/>
              <a:gd name="connsiteX28" fmla="*/ 1156996 w 9498563"/>
              <a:gd name="connsiteY28" fmla="*/ 1875453 h 2577685"/>
              <a:gd name="connsiteX29" fmla="*/ 1184988 w 9498563"/>
              <a:gd name="connsiteY29" fmla="*/ 1866123 h 2577685"/>
              <a:gd name="connsiteX30" fmla="*/ 1212980 w 9498563"/>
              <a:gd name="connsiteY30" fmla="*/ 1847461 h 2577685"/>
              <a:gd name="connsiteX31" fmla="*/ 1240972 w 9498563"/>
              <a:gd name="connsiteY31" fmla="*/ 1838131 h 2577685"/>
              <a:gd name="connsiteX32" fmla="*/ 1259633 w 9498563"/>
              <a:gd name="connsiteY32" fmla="*/ 1810139 h 2577685"/>
              <a:gd name="connsiteX33" fmla="*/ 1343608 w 9498563"/>
              <a:gd name="connsiteY33" fmla="*/ 1763486 h 2577685"/>
              <a:gd name="connsiteX34" fmla="*/ 1418253 w 9498563"/>
              <a:gd name="connsiteY34" fmla="*/ 1726163 h 2577685"/>
              <a:gd name="connsiteX35" fmla="*/ 1446245 w 9498563"/>
              <a:gd name="connsiteY35" fmla="*/ 1716833 h 2577685"/>
              <a:gd name="connsiteX36" fmla="*/ 1474237 w 9498563"/>
              <a:gd name="connsiteY36" fmla="*/ 1698172 h 2577685"/>
              <a:gd name="connsiteX37" fmla="*/ 1530221 w 9498563"/>
              <a:gd name="connsiteY37" fmla="*/ 1679510 h 2577685"/>
              <a:gd name="connsiteX38" fmla="*/ 1660849 w 9498563"/>
              <a:gd name="connsiteY38" fmla="*/ 1660849 h 2577685"/>
              <a:gd name="connsiteX39" fmla="*/ 1735494 w 9498563"/>
              <a:gd name="connsiteY39" fmla="*/ 1632857 h 2577685"/>
              <a:gd name="connsiteX40" fmla="*/ 1791478 w 9498563"/>
              <a:gd name="connsiteY40" fmla="*/ 1595535 h 2577685"/>
              <a:gd name="connsiteX41" fmla="*/ 1819470 w 9498563"/>
              <a:gd name="connsiteY41" fmla="*/ 1586204 h 2577685"/>
              <a:gd name="connsiteX42" fmla="*/ 1828800 w 9498563"/>
              <a:gd name="connsiteY42" fmla="*/ 1548882 h 2577685"/>
              <a:gd name="connsiteX43" fmla="*/ 1847461 w 9498563"/>
              <a:gd name="connsiteY43" fmla="*/ 1520890 h 2577685"/>
              <a:gd name="connsiteX44" fmla="*/ 1875453 w 9498563"/>
              <a:gd name="connsiteY44" fmla="*/ 1418253 h 2577685"/>
              <a:gd name="connsiteX45" fmla="*/ 1968759 w 9498563"/>
              <a:gd name="connsiteY45" fmla="*/ 1371600 h 2577685"/>
              <a:gd name="connsiteX46" fmla="*/ 2034074 w 9498563"/>
              <a:gd name="connsiteY46" fmla="*/ 1343608 h 2577685"/>
              <a:gd name="connsiteX47" fmla="*/ 2062066 w 9498563"/>
              <a:gd name="connsiteY47" fmla="*/ 1324947 h 2577685"/>
              <a:gd name="connsiteX48" fmla="*/ 2118049 w 9498563"/>
              <a:gd name="connsiteY48" fmla="*/ 1306286 h 2577685"/>
              <a:gd name="connsiteX49" fmla="*/ 2146041 w 9498563"/>
              <a:gd name="connsiteY49" fmla="*/ 1296955 h 2577685"/>
              <a:gd name="connsiteX50" fmla="*/ 2313992 w 9498563"/>
              <a:gd name="connsiteY50" fmla="*/ 1306286 h 2577685"/>
              <a:gd name="connsiteX51" fmla="*/ 2341984 w 9498563"/>
              <a:gd name="connsiteY51" fmla="*/ 1334278 h 2577685"/>
              <a:gd name="connsiteX52" fmla="*/ 2369976 w 9498563"/>
              <a:gd name="connsiteY52" fmla="*/ 1352939 h 2577685"/>
              <a:gd name="connsiteX53" fmla="*/ 2463282 w 9498563"/>
              <a:gd name="connsiteY53" fmla="*/ 1343608 h 2577685"/>
              <a:gd name="connsiteX54" fmla="*/ 2491274 w 9498563"/>
              <a:gd name="connsiteY54" fmla="*/ 1334278 h 2577685"/>
              <a:gd name="connsiteX55" fmla="*/ 2593910 w 9498563"/>
              <a:gd name="connsiteY55" fmla="*/ 1315616 h 2577685"/>
              <a:gd name="connsiteX56" fmla="*/ 2631233 w 9498563"/>
              <a:gd name="connsiteY56" fmla="*/ 1296955 h 2577685"/>
              <a:gd name="connsiteX57" fmla="*/ 2715208 w 9498563"/>
              <a:gd name="connsiteY57" fmla="*/ 1194319 h 2577685"/>
              <a:gd name="connsiteX58" fmla="*/ 2752531 w 9498563"/>
              <a:gd name="connsiteY58" fmla="*/ 1147665 h 2577685"/>
              <a:gd name="connsiteX59" fmla="*/ 2799184 w 9498563"/>
              <a:gd name="connsiteY59" fmla="*/ 1110343 h 2577685"/>
              <a:gd name="connsiteX60" fmla="*/ 2985796 w 9498563"/>
              <a:gd name="connsiteY60" fmla="*/ 1101012 h 2577685"/>
              <a:gd name="connsiteX61" fmla="*/ 3013788 w 9498563"/>
              <a:gd name="connsiteY61" fmla="*/ 1082351 h 2577685"/>
              <a:gd name="connsiteX62" fmla="*/ 3181739 w 9498563"/>
              <a:gd name="connsiteY62" fmla="*/ 1101012 h 2577685"/>
              <a:gd name="connsiteX63" fmla="*/ 3340359 w 9498563"/>
              <a:gd name="connsiteY63" fmla="*/ 1091682 h 2577685"/>
              <a:gd name="connsiteX64" fmla="*/ 3377682 w 9498563"/>
              <a:gd name="connsiteY64" fmla="*/ 1035698 h 2577685"/>
              <a:gd name="connsiteX65" fmla="*/ 3396343 w 9498563"/>
              <a:gd name="connsiteY65" fmla="*/ 1007706 h 2577685"/>
              <a:gd name="connsiteX66" fmla="*/ 3405674 w 9498563"/>
              <a:gd name="connsiteY66" fmla="*/ 979714 h 2577685"/>
              <a:gd name="connsiteX67" fmla="*/ 3424335 w 9498563"/>
              <a:gd name="connsiteY67" fmla="*/ 951723 h 2577685"/>
              <a:gd name="connsiteX68" fmla="*/ 3433666 w 9498563"/>
              <a:gd name="connsiteY68" fmla="*/ 923731 h 2577685"/>
              <a:gd name="connsiteX69" fmla="*/ 3461657 w 9498563"/>
              <a:gd name="connsiteY69" fmla="*/ 914400 h 2577685"/>
              <a:gd name="connsiteX70" fmla="*/ 3489649 w 9498563"/>
              <a:gd name="connsiteY70" fmla="*/ 895739 h 2577685"/>
              <a:gd name="connsiteX71" fmla="*/ 3415004 w 9498563"/>
              <a:gd name="connsiteY71" fmla="*/ 886408 h 2577685"/>
              <a:gd name="connsiteX72" fmla="*/ 3470988 w 9498563"/>
              <a:gd name="connsiteY72" fmla="*/ 867747 h 2577685"/>
              <a:gd name="connsiteX73" fmla="*/ 3545633 w 9498563"/>
              <a:gd name="connsiteY73" fmla="*/ 839755 h 2577685"/>
              <a:gd name="connsiteX74" fmla="*/ 3620278 w 9498563"/>
              <a:gd name="connsiteY74" fmla="*/ 821094 h 2577685"/>
              <a:gd name="connsiteX75" fmla="*/ 3760237 w 9498563"/>
              <a:gd name="connsiteY75" fmla="*/ 830425 h 2577685"/>
              <a:gd name="connsiteX76" fmla="*/ 3788229 w 9498563"/>
              <a:gd name="connsiteY76" fmla="*/ 839755 h 2577685"/>
              <a:gd name="connsiteX77" fmla="*/ 3797559 w 9498563"/>
              <a:gd name="connsiteY77" fmla="*/ 867747 h 2577685"/>
              <a:gd name="connsiteX78" fmla="*/ 3844212 w 9498563"/>
              <a:gd name="connsiteY78" fmla="*/ 905070 h 2577685"/>
              <a:gd name="connsiteX79" fmla="*/ 3909527 w 9498563"/>
              <a:gd name="connsiteY79" fmla="*/ 895739 h 2577685"/>
              <a:gd name="connsiteX80" fmla="*/ 3965510 w 9498563"/>
              <a:gd name="connsiteY80" fmla="*/ 877078 h 2577685"/>
              <a:gd name="connsiteX81" fmla="*/ 4049486 w 9498563"/>
              <a:gd name="connsiteY81" fmla="*/ 774441 h 2577685"/>
              <a:gd name="connsiteX82" fmla="*/ 4114800 w 9498563"/>
              <a:gd name="connsiteY82" fmla="*/ 718457 h 2577685"/>
              <a:gd name="connsiteX83" fmla="*/ 4142792 w 9498563"/>
              <a:gd name="connsiteY83" fmla="*/ 699796 h 2577685"/>
              <a:gd name="connsiteX84" fmla="*/ 4170784 w 9498563"/>
              <a:gd name="connsiteY84" fmla="*/ 690465 h 2577685"/>
              <a:gd name="connsiteX85" fmla="*/ 4217437 w 9498563"/>
              <a:gd name="connsiteY85" fmla="*/ 671804 h 2577685"/>
              <a:gd name="connsiteX86" fmla="*/ 4301412 w 9498563"/>
              <a:gd name="connsiteY86" fmla="*/ 653143 h 2577685"/>
              <a:gd name="connsiteX87" fmla="*/ 4329404 w 9498563"/>
              <a:gd name="connsiteY87" fmla="*/ 643812 h 2577685"/>
              <a:gd name="connsiteX88" fmla="*/ 4366727 w 9498563"/>
              <a:gd name="connsiteY88" fmla="*/ 634482 h 2577685"/>
              <a:gd name="connsiteX89" fmla="*/ 4422710 w 9498563"/>
              <a:gd name="connsiteY89" fmla="*/ 606490 h 2577685"/>
              <a:gd name="connsiteX90" fmla="*/ 4478694 w 9498563"/>
              <a:gd name="connsiteY90" fmla="*/ 587829 h 2577685"/>
              <a:gd name="connsiteX91" fmla="*/ 4506686 w 9498563"/>
              <a:gd name="connsiteY91" fmla="*/ 578498 h 2577685"/>
              <a:gd name="connsiteX92" fmla="*/ 4572000 w 9498563"/>
              <a:gd name="connsiteY92" fmla="*/ 550506 h 2577685"/>
              <a:gd name="connsiteX93" fmla="*/ 4609323 w 9498563"/>
              <a:gd name="connsiteY93" fmla="*/ 541176 h 2577685"/>
              <a:gd name="connsiteX94" fmla="*/ 4637315 w 9498563"/>
              <a:gd name="connsiteY94" fmla="*/ 531845 h 2577685"/>
              <a:gd name="connsiteX95" fmla="*/ 4711959 w 9498563"/>
              <a:gd name="connsiteY95" fmla="*/ 513184 h 2577685"/>
              <a:gd name="connsiteX96" fmla="*/ 4739951 w 9498563"/>
              <a:gd name="connsiteY96" fmla="*/ 503853 h 2577685"/>
              <a:gd name="connsiteX97" fmla="*/ 4805266 w 9498563"/>
              <a:gd name="connsiteY97" fmla="*/ 457200 h 2577685"/>
              <a:gd name="connsiteX98" fmla="*/ 4823927 w 9498563"/>
              <a:gd name="connsiteY98" fmla="*/ 429208 h 2577685"/>
              <a:gd name="connsiteX99" fmla="*/ 5001208 w 9498563"/>
              <a:gd name="connsiteY99" fmla="*/ 382555 h 2577685"/>
              <a:gd name="connsiteX100" fmla="*/ 5103845 w 9498563"/>
              <a:gd name="connsiteY100" fmla="*/ 335902 h 2577685"/>
              <a:gd name="connsiteX101" fmla="*/ 5141168 w 9498563"/>
              <a:gd name="connsiteY101" fmla="*/ 326572 h 2577685"/>
              <a:gd name="connsiteX102" fmla="*/ 5262466 w 9498563"/>
              <a:gd name="connsiteY102" fmla="*/ 317241 h 2577685"/>
              <a:gd name="connsiteX103" fmla="*/ 5337110 w 9498563"/>
              <a:gd name="connsiteY103" fmla="*/ 307910 h 2577685"/>
              <a:gd name="connsiteX104" fmla="*/ 5421086 w 9498563"/>
              <a:gd name="connsiteY104" fmla="*/ 279919 h 2577685"/>
              <a:gd name="connsiteX105" fmla="*/ 5486400 w 9498563"/>
              <a:gd name="connsiteY105" fmla="*/ 261257 h 2577685"/>
              <a:gd name="connsiteX106" fmla="*/ 5654351 w 9498563"/>
              <a:gd name="connsiteY106" fmla="*/ 251927 h 2577685"/>
              <a:gd name="connsiteX107" fmla="*/ 5710335 w 9498563"/>
              <a:gd name="connsiteY107" fmla="*/ 242596 h 2577685"/>
              <a:gd name="connsiteX108" fmla="*/ 5784980 w 9498563"/>
              <a:gd name="connsiteY108" fmla="*/ 233265 h 2577685"/>
              <a:gd name="connsiteX109" fmla="*/ 5840963 w 9498563"/>
              <a:gd name="connsiteY109" fmla="*/ 214604 h 2577685"/>
              <a:gd name="connsiteX110" fmla="*/ 5868955 w 9498563"/>
              <a:gd name="connsiteY110" fmla="*/ 205274 h 2577685"/>
              <a:gd name="connsiteX111" fmla="*/ 5896947 w 9498563"/>
              <a:gd name="connsiteY111" fmla="*/ 186612 h 2577685"/>
              <a:gd name="connsiteX112" fmla="*/ 5924939 w 9498563"/>
              <a:gd name="connsiteY112" fmla="*/ 177282 h 2577685"/>
              <a:gd name="connsiteX113" fmla="*/ 5934270 w 9498563"/>
              <a:gd name="connsiteY113" fmla="*/ 149290 h 2577685"/>
              <a:gd name="connsiteX114" fmla="*/ 5962261 w 9498563"/>
              <a:gd name="connsiteY114" fmla="*/ 83976 h 2577685"/>
              <a:gd name="connsiteX115" fmla="*/ 5990253 w 9498563"/>
              <a:gd name="connsiteY115" fmla="*/ 74645 h 2577685"/>
              <a:gd name="connsiteX116" fmla="*/ 6064898 w 9498563"/>
              <a:gd name="connsiteY116" fmla="*/ 46653 h 2577685"/>
              <a:gd name="connsiteX117" fmla="*/ 6092890 w 9498563"/>
              <a:gd name="connsiteY117" fmla="*/ 37323 h 2577685"/>
              <a:gd name="connsiteX118" fmla="*/ 6214188 w 9498563"/>
              <a:gd name="connsiteY118" fmla="*/ 27992 h 2577685"/>
              <a:gd name="connsiteX119" fmla="*/ 6251510 w 9498563"/>
              <a:gd name="connsiteY119" fmla="*/ 18661 h 2577685"/>
              <a:gd name="connsiteX120" fmla="*/ 6307494 w 9498563"/>
              <a:gd name="connsiteY120" fmla="*/ 0 h 2577685"/>
              <a:gd name="connsiteX121" fmla="*/ 6568751 w 9498563"/>
              <a:gd name="connsiteY121" fmla="*/ 9331 h 2577685"/>
              <a:gd name="connsiteX122" fmla="*/ 6634066 w 9498563"/>
              <a:gd name="connsiteY122" fmla="*/ 83976 h 2577685"/>
              <a:gd name="connsiteX123" fmla="*/ 6708710 w 9498563"/>
              <a:gd name="connsiteY123" fmla="*/ 149290 h 2577685"/>
              <a:gd name="connsiteX124" fmla="*/ 6727372 w 9498563"/>
              <a:gd name="connsiteY124" fmla="*/ 167951 h 2577685"/>
              <a:gd name="connsiteX125" fmla="*/ 6755363 w 9498563"/>
              <a:gd name="connsiteY125" fmla="*/ 177282 h 2577685"/>
              <a:gd name="connsiteX126" fmla="*/ 6876661 w 9498563"/>
              <a:gd name="connsiteY126" fmla="*/ 195943 h 2577685"/>
              <a:gd name="connsiteX127" fmla="*/ 6932645 w 9498563"/>
              <a:gd name="connsiteY127" fmla="*/ 214604 h 2577685"/>
              <a:gd name="connsiteX128" fmla="*/ 6960637 w 9498563"/>
              <a:gd name="connsiteY128" fmla="*/ 223935 h 2577685"/>
              <a:gd name="connsiteX129" fmla="*/ 6997959 w 9498563"/>
              <a:gd name="connsiteY129" fmla="*/ 233265 h 2577685"/>
              <a:gd name="connsiteX130" fmla="*/ 7081935 w 9498563"/>
              <a:gd name="connsiteY130" fmla="*/ 307910 h 2577685"/>
              <a:gd name="connsiteX131" fmla="*/ 7100596 w 9498563"/>
              <a:gd name="connsiteY131" fmla="*/ 326572 h 2577685"/>
              <a:gd name="connsiteX132" fmla="*/ 7119257 w 9498563"/>
              <a:gd name="connsiteY132" fmla="*/ 354563 h 2577685"/>
              <a:gd name="connsiteX133" fmla="*/ 7137919 w 9498563"/>
              <a:gd name="connsiteY133" fmla="*/ 373225 h 2577685"/>
              <a:gd name="connsiteX134" fmla="*/ 7203233 w 9498563"/>
              <a:gd name="connsiteY134" fmla="*/ 447870 h 2577685"/>
              <a:gd name="connsiteX135" fmla="*/ 7296539 w 9498563"/>
              <a:gd name="connsiteY135" fmla="*/ 475861 h 2577685"/>
              <a:gd name="connsiteX136" fmla="*/ 7371184 w 9498563"/>
              <a:gd name="connsiteY136" fmla="*/ 494523 h 2577685"/>
              <a:gd name="connsiteX137" fmla="*/ 7539135 w 9498563"/>
              <a:gd name="connsiteY137" fmla="*/ 503853 h 2577685"/>
              <a:gd name="connsiteX138" fmla="*/ 7641772 w 9498563"/>
              <a:gd name="connsiteY138" fmla="*/ 522514 h 2577685"/>
              <a:gd name="connsiteX139" fmla="*/ 7697755 w 9498563"/>
              <a:gd name="connsiteY139" fmla="*/ 541176 h 2577685"/>
              <a:gd name="connsiteX140" fmla="*/ 7716417 w 9498563"/>
              <a:gd name="connsiteY140" fmla="*/ 559837 h 2577685"/>
              <a:gd name="connsiteX141" fmla="*/ 7763070 w 9498563"/>
              <a:gd name="connsiteY141" fmla="*/ 606490 h 2577685"/>
              <a:gd name="connsiteX142" fmla="*/ 7837715 w 9498563"/>
              <a:gd name="connsiteY142" fmla="*/ 625151 h 2577685"/>
              <a:gd name="connsiteX143" fmla="*/ 7977674 w 9498563"/>
              <a:gd name="connsiteY143" fmla="*/ 653143 h 2577685"/>
              <a:gd name="connsiteX144" fmla="*/ 8005666 w 9498563"/>
              <a:gd name="connsiteY144" fmla="*/ 681135 h 2577685"/>
              <a:gd name="connsiteX145" fmla="*/ 8033657 w 9498563"/>
              <a:gd name="connsiteY145" fmla="*/ 690465 h 2577685"/>
              <a:gd name="connsiteX146" fmla="*/ 8052319 w 9498563"/>
              <a:gd name="connsiteY146" fmla="*/ 718457 h 2577685"/>
              <a:gd name="connsiteX147" fmla="*/ 8070980 w 9498563"/>
              <a:gd name="connsiteY147" fmla="*/ 774441 h 2577685"/>
              <a:gd name="connsiteX148" fmla="*/ 8080310 w 9498563"/>
              <a:gd name="connsiteY148" fmla="*/ 802433 h 2577685"/>
              <a:gd name="connsiteX149" fmla="*/ 8108302 w 9498563"/>
              <a:gd name="connsiteY149" fmla="*/ 821094 h 2577685"/>
              <a:gd name="connsiteX150" fmla="*/ 8192278 w 9498563"/>
              <a:gd name="connsiteY150" fmla="*/ 811763 h 2577685"/>
              <a:gd name="connsiteX151" fmla="*/ 8266923 w 9498563"/>
              <a:gd name="connsiteY151" fmla="*/ 755780 h 2577685"/>
              <a:gd name="connsiteX152" fmla="*/ 8341568 w 9498563"/>
              <a:gd name="connsiteY152" fmla="*/ 690465 h 2577685"/>
              <a:gd name="connsiteX153" fmla="*/ 8369559 w 9498563"/>
              <a:gd name="connsiteY153" fmla="*/ 662474 h 2577685"/>
              <a:gd name="connsiteX154" fmla="*/ 8388221 w 9498563"/>
              <a:gd name="connsiteY154" fmla="*/ 643812 h 2577685"/>
              <a:gd name="connsiteX155" fmla="*/ 8416212 w 9498563"/>
              <a:gd name="connsiteY155" fmla="*/ 634482 h 2577685"/>
              <a:gd name="connsiteX156" fmla="*/ 8444204 w 9498563"/>
              <a:gd name="connsiteY156" fmla="*/ 615821 h 2577685"/>
              <a:gd name="connsiteX157" fmla="*/ 8621486 w 9498563"/>
              <a:gd name="connsiteY157" fmla="*/ 615821 h 2577685"/>
              <a:gd name="connsiteX158" fmla="*/ 8649478 w 9498563"/>
              <a:gd name="connsiteY158" fmla="*/ 625151 h 2577685"/>
              <a:gd name="connsiteX159" fmla="*/ 8938727 w 9498563"/>
              <a:gd name="connsiteY159" fmla="*/ 643812 h 2577685"/>
              <a:gd name="connsiteX160" fmla="*/ 9498563 w 9498563"/>
              <a:gd name="connsiteY160" fmla="*/ 653143 h 2577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9498563" h="2577685">
                <a:moveTo>
                  <a:pt x="0" y="2565919"/>
                </a:moveTo>
                <a:cubicBezTo>
                  <a:pt x="59636" y="2574438"/>
                  <a:pt x="116206" y="2587476"/>
                  <a:pt x="177282" y="2565919"/>
                </a:cubicBezTo>
                <a:cubicBezTo>
                  <a:pt x="198021" y="2558599"/>
                  <a:pt x="203071" y="2526219"/>
                  <a:pt x="223935" y="2519265"/>
                </a:cubicBezTo>
                <a:lnTo>
                  <a:pt x="251927" y="2509935"/>
                </a:lnTo>
                <a:cubicBezTo>
                  <a:pt x="301690" y="2435290"/>
                  <a:pt x="236376" y="2525486"/>
                  <a:pt x="298580" y="2463282"/>
                </a:cubicBezTo>
                <a:cubicBezTo>
                  <a:pt x="335904" y="2425958"/>
                  <a:pt x="295468" y="2441512"/>
                  <a:pt x="345233" y="2416629"/>
                </a:cubicBezTo>
                <a:cubicBezTo>
                  <a:pt x="360147" y="2409172"/>
                  <a:pt x="396596" y="2401953"/>
                  <a:pt x="410547" y="2397967"/>
                </a:cubicBezTo>
                <a:cubicBezTo>
                  <a:pt x="420004" y="2395265"/>
                  <a:pt x="429208" y="2391747"/>
                  <a:pt x="438539" y="2388637"/>
                </a:cubicBezTo>
                <a:cubicBezTo>
                  <a:pt x="441649" y="2373086"/>
                  <a:pt x="440002" y="2355753"/>
                  <a:pt x="447870" y="2341984"/>
                </a:cubicBezTo>
                <a:cubicBezTo>
                  <a:pt x="462226" y="2316861"/>
                  <a:pt x="514361" y="2318363"/>
                  <a:pt x="531845" y="2313992"/>
                </a:cubicBezTo>
                <a:cubicBezTo>
                  <a:pt x="550928" y="2309221"/>
                  <a:pt x="587829" y="2295331"/>
                  <a:pt x="587829" y="2295331"/>
                </a:cubicBezTo>
                <a:cubicBezTo>
                  <a:pt x="610433" y="2280262"/>
                  <a:pt x="617860" y="2277954"/>
                  <a:pt x="634482" y="2258008"/>
                </a:cubicBezTo>
                <a:cubicBezTo>
                  <a:pt x="662562" y="2224312"/>
                  <a:pt x="658121" y="2219648"/>
                  <a:pt x="690466" y="2192694"/>
                </a:cubicBezTo>
                <a:cubicBezTo>
                  <a:pt x="699081" y="2185515"/>
                  <a:pt x="709701" y="2181038"/>
                  <a:pt x="718457" y="2174033"/>
                </a:cubicBezTo>
                <a:cubicBezTo>
                  <a:pt x="725326" y="2168538"/>
                  <a:pt x="730250" y="2160868"/>
                  <a:pt x="737119" y="2155372"/>
                </a:cubicBezTo>
                <a:cubicBezTo>
                  <a:pt x="745876" y="2148367"/>
                  <a:pt x="756353" y="2143715"/>
                  <a:pt x="765110" y="2136710"/>
                </a:cubicBezTo>
                <a:cubicBezTo>
                  <a:pt x="771979" y="2131214"/>
                  <a:pt x="778276" y="2124918"/>
                  <a:pt x="783772" y="2118049"/>
                </a:cubicBezTo>
                <a:cubicBezTo>
                  <a:pt x="790777" y="2109292"/>
                  <a:pt x="793818" y="2097236"/>
                  <a:pt x="802433" y="2090057"/>
                </a:cubicBezTo>
                <a:cubicBezTo>
                  <a:pt x="813118" y="2081153"/>
                  <a:pt x="827679" y="2078297"/>
                  <a:pt x="839755" y="2071396"/>
                </a:cubicBezTo>
                <a:cubicBezTo>
                  <a:pt x="849492" y="2065832"/>
                  <a:pt x="858010" y="2058299"/>
                  <a:pt x="867747" y="2052735"/>
                </a:cubicBezTo>
                <a:cubicBezTo>
                  <a:pt x="879824" y="2045834"/>
                  <a:pt x="892993" y="2040975"/>
                  <a:pt x="905070" y="2034074"/>
                </a:cubicBezTo>
                <a:cubicBezTo>
                  <a:pt x="914806" y="2028510"/>
                  <a:pt x="923031" y="2020427"/>
                  <a:pt x="933061" y="2015412"/>
                </a:cubicBezTo>
                <a:cubicBezTo>
                  <a:pt x="941858" y="2011013"/>
                  <a:pt x="951722" y="2009192"/>
                  <a:pt x="961053" y="2006082"/>
                </a:cubicBezTo>
                <a:lnTo>
                  <a:pt x="998376" y="1968759"/>
                </a:lnTo>
                <a:cubicBezTo>
                  <a:pt x="1007707" y="1959428"/>
                  <a:pt x="1015389" y="1948087"/>
                  <a:pt x="1026368" y="1940767"/>
                </a:cubicBezTo>
                <a:cubicBezTo>
                  <a:pt x="1035698" y="1934547"/>
                  <a:pt x="1045603" y="1929111"/>
                  <a:pt x="1054359" y="1922106"/>
                </a:cubicBezTo>
                <a:cubicBezTo>
                  <a:pt x="1061228" y="1916611"/>
                  <a:pt x="1065153" y="1907379"/>
                  <a:pt x="1073021" y="1903445"/>
                </a:cubicBezTo>
                <a:cubicBezTo>
                  <a:pt x="1090615" y="1894648"/>
                  <a:pt x="1110343" y="1891004"/>
                  <a:pt x="1129004" y="1884784"/>
                </a:cubicBezTo>
                <a:lnTo>
                  <a:pt x="1156996" y="1875453"/>
                </a:lnTo>
                <a:lnTo>
                  <a:pt x="1184988" y="1866123"/>
                </a:lnTo>
                <a:cubicBezTo>
                  <a:pt x="1194319" y="1859902"/>
                  <a:pt x="1202950" y="1852476"/>
                  <a:pt x="1212980" y="1847461"/>
                </a:cubicBezTo>
                <a:cubicBezTo>
                  <a:pt x="1221777" y="1843063"/>
                  <a:pt x="1233292" y="1844275"/>
                  <a:pt x="1240972" y="1838131"/>
                </a:cubicBezTo>
                <a:cubicBezTo>
                  <a:pt x="1249729" y="1831126"/>
                  <a:pt x="1251194" y="1817524"/>
                  <a:pt x="1259633" y="1810139"/>
                </a:cubicBezTo>
                <a:cubicBezTo>
                  <a:pt x="1299121" y="1775587"/>
                  <a:pt x="1305162" y="1776301"/>
                  <a:pt x="1343608" y="1763486"/>
                </a:cubicBezTo>
                <a:cubicBezTo>
                  <a:pt x="1376179" y="1730917"/>
                  <a:pt x="1353926" y="1747606"/>
                  <a:pt x="1418253" y="1726163"/>
                </a:cubicBezTo>
                <a:lnTo>
                  <a:pt x="1446245" y="1716833"/>
                </a:lnTo>
                <a:cubicBezTo>
                  <a:pt x="1455576" y="1710613"/>
                  <a:pt x="1463990" y="1702726"/>
                  <a:pt x="1474237" y="1698172"/>
                </a:cubicBezTo>
                <a:cubicBezTo>
                  <a:pt x="1492212" y="1690183"/>
                  <a:pt x="1511560" y="1685731"/>
                  <a:pt x="1530221" y="1679510"/>
                </a:cubicBezTo>
                <a:cubicBezTo>
                  <a:pt x="1590799" y="1659317"/>
                  <a:pt x="1548431" y="1671069"/>
                  <a:pt x="1660849" y="1660849"/>
                </a:cubicBezTo>
                <a:cubicBezTo>
                  <a:pt x="1750954" y="1600780"/>
                  <a:pt x="1608665" y="1690506"/>
                  <a:pt x="1735494" y="1632857"/>
                </a:cubicBezTo>
                <a:cubicBezTo>
                  <a:pt x="1755912" y="1623576"/>
                  <a:pt x="1770201" y="1602628"/>
                  <a:pt x="1791478" y="1595535"/>
                </a:cubicBezTo>
                <a:lnTo>
                  <a:pt x="1819470" y="1586204"/>
                </a:lnTo>
                <a:cubicBezTo>
                  <a:pt x="1822580" y="1573763"/>
                  <a:pt x="1823749" y="1560669"/>
                  <a:pt x="1828800" y="1548882"/>
                </a:cubicBezTo>
                <a:cubicBezTo>
                  <a:pt x="1833217" y="1538575"/>
                  <a:pt x="1843523" y="1531390"/>
                  <a:pt x="1847461" y="1520890"/>
                </a:cubicBezTo>
                <a:cubicBezTo>
                  <a:pt x="1853766" y="1504078"/>
                  <a:pt x="1860316" y="1428344"/>
                  <a:pt x="1875453" y="1418253"/>
                </a:cubicBezTo>
                <a:cubicBezTo>
                  <a:pt x="1951790" y="1367363"/>
                  <a:pt x="1904142" y="1390062"/>
                  <a:pt x="1968759" y="1371600"/>
                </a:cubicBezTo>
                <a:cubicBezTo>
                  <a:pt x="1994934" y="1364121"/>
                  <a:pt x="2009186" y="1357830"/>
                  <a:pt x="2034074" y="1343608"/>
                </a:cubicBezTo>
                <a:cubicBezTo>
                  <a:pt x="2043810" y="1338044"/>
                  <a:pt x="2051819" y="1329501"/>
                  <a:pt x="2062066" y="1324947"/>
                </a:cubicBezTo>
                <a:cubicBezTo>
                  <a:pt x="2080041" y="1316958"/>
                  <a:pt x="2099388" y="1312506"/>
                  <a:pt x="2118049" y="1306286"/>
                </a:cubicBezTo>
                <a:lnTo>
                  <a:pt x="2146041" y="1296955"/>
                </a:lnTo>
                <a:cubicBezTo>
                  <a:pt x="2202025" y="1300065"/>
                  <a:pt x="2258912" y="1295794"/>
                  <a:pt x="2313992" y="1306286"/>
                </a:cubicBezTo>
                <a:cubicBezTo>
                  <a:pt x="2326954" y="1308755"/>
                  <a:pt x="2331847" y="1325830"/>
                  <a:pt x="2341984" y="1334278"/>
                </a:cubicBezTo>
                <a:cubicBezTo>
                  <a:pt x="2350599" y="1341457"/>
                  <a:pt x="2360645" y="1346719"/>
                  <a:pt x="2369976" y="1352939"/>
                </a:cubicBezTo>
                <a:cubicBezTo>
                  <a:pt x="2401078" y="1349829"/>
                  <a:pt x="2432388" y="1348361"/>
                  <a:pt x="2463282" y="1343608"/>
                </a:cubicBezTo>
                <a:cubicBezTo>
                  <a:pt x="2473003" y="1342112"/>
                  <a:pt x="2481732" y="1336663"/>
                  <a:pt x="2491274" y="1334278"/>
                </a:cubicBezTo>
                <a:cubicBezTo>
                  <a:pt x="2517359" y="1327757"/>
                  <a:pt x="2568949" y="1319776"/>
                  <a:pt x="2593910" y="1315616"/>
                </a:cubicBezTo>
                <a:cubicBezTo>
                  <a:pt x="2606351" y="1309396"/>
                  <a:pt x="2619914" y="1305040"/>
                  <a:pt x="2631233" y="1296955"/>
                </a:cubicBezTo>
                <a:cubicBezTo>
                  <a:pt x="2657290" y="1278343"/>
                  <a:pt x="2707703" y="1205576"/>
                  <a:pt x="2715208" y="1194319"/>
                </a:cubicBezTo>
                <a:cubicBezTo>
                  <a:pt x="2772650" y="1108159"/>
                  <a:pt x="2699347" y="1214145"/>
                  <a:pt x="2752531" y="1147665"/>
                </a:cubicBezTo>
                <a:cubicBezTo>
                  <a:pt x="2772501" y="1122703"/>
                  <a:pt x="2764191" y="1113386"/>
                  <a:pt x="2799184" y="1110343"/>
                </a:cubicBezTo>
                <a:cubicBezTo>
                  <a:pt x="2861232" y="1104947"/>
                  <a:pt x="2923592" y="1104122"/>
                  <a:pt x="2985796" y="1101012"/>
                </a:cubicBezTo>
                <a:cubicBezTo>
                  <a:pt x="2995127" y="1094792"/>
                  <a:pt x="3002591" y="1082973"/>
                  <a:pt x="3013788" y="1082351"/>
                </a:cubicBezTo>
                <a:cubicBezTo>
                  <a:pt x="3116486" y="1076646"/>
                  <a:pt x="3119292" y="1080198"/>
                  <a:pt x="3181739" y="1101012"/>
                </a:cubicBezTo>
                <a:cubicBezTo>
                  <a:pt x="3234612" y="1097902"/>
                  <a:pt x="3287980" y="1099539"/>
                  <a:pt x="3340359" y="1091682"/>
                </a:cubicBezTo>
                <a:cubicBezTo>
                  <a:pt x="3377916" y="1086049"/>
                  <a:pt x="3366895" y="1060868"/>
                  <a:pt x="3377682" y="1035698"/>
                </a:cubicBezTo>
                <a:cubicBezTo>
                  <a:pt x="3382099" y="1025391"/>
                  <a:pt x="3391328" y="1017736"/>
                  <a:pt x="3396343" y="1007706"/>
                </a:cubicBezTo>
                <a:cubicBezTo>
                  <a:pt x="3400742" y="998909"/>
                  <a:pt x="3401275" y="988511"/>
                  <a:pt x="3405674" y="979714"/>
                </a:cubicBezTo>
                <a:cubicBezTo>
                  <a:pt x="3410689" y="969684"/>
                  <a:pt x="3419320" y="961753"/>
                  <a:pt x="3424335" y="951723"/>
                </a:cubicBezTo>
                <a:cubicBezTo>
                  <a:pt x="3428734" y="942926"/>
                  <a:pt x="3426711" y="930686"/>
                  <a:pt x="3433666" y="923731"/>
                </a:cubicBezTo>
                <a:cubicBezTo>
                  <a:pt x="3440620" y="916776"/>
                  <a:pt x="3452860" y="918798"/>
                  <a:pt x="3461657" y="914400"/>
                </a:cubicBezTo>
                <a:cubicBezTo>
                  <a:pt x="3471687" y="909385"/>
                  <a:pt x="3480318" y="901959"/>
                  <a:pt x="3489649" y="895739"/>
                </a:cubicBezTo>
                <a:cubicBezTo>
                  <a:pt x="3464767" y="892629"/>
                  <a:pt x="3428913" y="907272"/>
                  <a:pt x="3415004" y="886408"/>
                </a:cubicBezTo>
                <a:cubicBezTo>
                  <a:pt x="3404093" y="870041"/>
                  <a:pt x="3452724" y="875052"/>
                  <a:pt x="3470988" y="867747"/>
                </a:cubicBezTo>
                <a:cubicBezTo>
                  <a:pt x="3485250" y="862042"/>
                  <a:pt x="3526135" y="844629"/>
                  <a:pt x="3545633" y="839755"/>
                </a:cubicBezTo>
                <a:lnTo>
                  <a:pt x="3620278" y="821094"/>
                </a:lnTo>
                <a:cubicBezTo>
                  <a:pt x="3666931" y="824204"/>
                  <a:pt x="3713766" y="825262"/>
                  <a:pt x="3760237" y="830425"/>
                </a:cubicBezTo>
                <a:cubicBezTo>
                  <a:pt x="3770012" y="831511"/>
                  <a:pt x="3781274" y="832800"/>
                  <a:pt x="3788229" y="839755"/>
                </a:cubicBezTo>
                <a:cubicBezTo>
                  <a:pt x="3795184" y="846710"/>
                  <a:pt x="3793161" y="858950"/>
                  <a:pt x="3797559" y="867747"/>
                </a:cubicBezTo>
                <a:cubicBezTo>
                  <a:pt x="3814440" y="901510"/>
                  <a:pt x="3811929" y="894308"/>
                  <a:pt x="3844212" y="905070"/>
                </a:cubicBezTo>
                <a:cubicBezTo>
                  <a:pt x="3865984" y="901960"/>
                  <a:pt x="3888097" y="900684"/>
                  <a:pt x="3909527" y="895739"/>
                </a:cubicBezTo>
                <a:cubicBezTo>
                  <a:pt x="3928694" y="891316"/>
                  <a:pt x="3965510" y="877078"/>
                  <a:pt x="3965510" y="877078"/>
                </a:cubicBezTo>
                <a:cubicBezTo>
                  <a:pt x="4007080" y="807795"/>
                  <a:pt x="3980678" y="843249"/>
                  <a:pt x="4049486" y="774441"/>
                </a:cubicBezTo>
                <a:cubicBezTo>
                  <a:pt x="4083394" y="740533"/>
                  <a:pt x="4072908" y="748380"/>
                  <a:pt x="4114800" y="718457"/>
                </a:cubicBezTo>
                <a:cubicBezTo>
                  <a:pt x="4123925" y="711939"/>
                  <a:pt x="4132762" y="704811"/>
                  <a:pt x="4142792" y="699796"/>
                </a:cubicBezTo>
                <a:cubicBezTo>
                  <a:pt x="4151589" y="695397"/>
                  <a:pt x="4161575" y="693918"/>
                  <a:pt x="4170784" y="690465"/>
                </a:cubicBezTo>
                <a:cubicBezTo>
                  <a:pt x="4186466" y="684584"/>
                  <a:pt x="4201548" y="677100"/>
                  <a:pt x="4217437" y="671804"/>
                </a:cubicBezTo>
                <a:cubicBezTo>
                  <a:pt x="4246164" y="662229"/>
                  <a:pt x="4271842" y="660536"/>
                  <a:pt x="4301412" y="653143"/>
                </a:cubicBezTo>
                <a:cubicBezTo>
                  <a:pt x="4310954" y="650757"/>
                  <a:pt x="4319947" y="646514"/>
                  <a:pt x="4329404" y="643812"/>
                </a:cubicBezTo>
                <a:cubicBezTo>
                  <a:pt x="4341734" y="640289"/>
                  <a:pt x="4354397" y="638005"/>
                  <a:pt x="4366727" y="634482"/>
                </a:cubicBezTo>
                <a:cubicBezTo>
                  <a:pt x="4438185" y="614066"/>
                  <a:pt x="4349107" y="639202"/>
                  <a:pt x="4422710" y="606490"/>
                </a:cubicBezTo>
                <a:cubicBezTo>
                  <a:pt x="4440685" y="598501"/>
                  <a:pt x="4460033" y="594049"/>
                  <a:pt x="4478694" y="587829"/>
                </a:cubicBezTo>
                <a:cubicBezTo>
                  <a:pt x="4488025" y="584719"/>
                  <a:pt x="4497889" y="582897"/>
                  <a:pt x="4506686" y="578498"/>
                </a:cubicBezTo>
                <a:cubicBezTo>
                  <a:pt x="4539857" y="561913"/>
                  <a:pt x="4539969" y="559658"/>
                  <a:pt x="4572000" y="550506"/>
                </a:cubicBezTo>
                <a:cubicBezTo>
                  <a:pt x="4584330" y="546983"/>
                  <a:pt x="4596993" y="544699"/>
                  <a:pt x="4609323" y="541176"/>
                </a:cubicBezTo>
                <a:cubicBezTo>
                  <a:pt x="4618780" y="538474"/>
                  <a:pt x="4627826" y="534433"/>
                  <a:pt x="4637315" y="531845"/>
                </a:cubicBezTo>
                <a:cubicBezTo>
                  <a:pt x="4662058" y="525097"/>
                  <a:pt x="4687628" y="521295"/>
                  <a:pt x="4711959" y="513184"/>
                </a:cubicBezTo>
                <a:cubicBezTo>
                  <a:pt x="4721290" y="510074"/>
                  <a:pt x="4731154" y="508252"/>
                  <a:pt x="4739951" y="503853"/>
                </a:cubicBezTo>
                <a:cubicBezTo>
                  <a:pt x="4753596" y="497030"/>
                  <a:pt x="4796812" y="463541"/>
                  <a:pt x="4805266" y="457200"/>
                </a:cubicBezTo>
                <a:cubicBezTo>
                  <a:pt x="4811486" y="447869"/>
                  <a:pt x="4815488" y="436593"/>
                  <a:pt x="4823927" y="429208"/>
                </a:cubicBezTo>
                <a:cubicBezTo>
                  <a:pt x="4890229" y="371194"/>
                  <a:pt x="4899899" y="390348"/>
                  <a:pt x="5001208" y="382555"/>
                </a:cubicBezTo>
                <a:cubicBezTo>
                  <a:pt x="5050455" y="357932"/>
                  <a:pt x="5061552" y="347985"/>
                  <a:pt x="5103845" y="335902"/>
                </a:cubicBezTo>
                <a:cubicBezTo>
                  <a:pt x="5116175" y="332379"/>
                  <a:pt x="5128432" y="328070"/>
                  <a:pt x="5141168" y="326572"/>
                </a:cubicBezTo>
                <a:cubicBezTo>
                  <a:pt x="5181442" y="321834"/>
                  <a:pt x="5222097" y="321086"/>
                  <a:pt x="5262466" y="317241"/>
                </a:cubicBezTo>
                <a:cubicBezTo>
                  <a:pt x="5287428" y="314864"/>
                  <a:pt x="5312229" y="311020"/>
                  <a:pt x="5337110" y="307910"/>
                </a:cubicBezTo>
                <a:lnTo>
                  <a:pt x="5421086" y="279919"/>
                </a:lnTo>
                <a:cubicBezTo>
                  <a:pt x="5437656" y="274396"/>
                  <a:pt x="5470290" y="262722"/>
                  <a:pt x="5486400" y="261257"/>
                </a:cubicBezTo>
                <a:cubicBezTo>
                  <a:pt x="5542240" y="256181"/>
                  <a:pt x="5598367" y="255037"/>
                  <a:pt x="5654351" y="251927"/>
                </a:cubicBezTo>
                <a:cubicBezTo>
                  <a:pt x="5673012" y="248817"/>
                  <a:pt x="5691606" y="245272"/>
                  <a:pt x="5710335" y="242596"/>
                </a:cubicBezTo>
                <a:cubicBezTo>
                  <a:pt x="5735158" y="239050"/>
                  <a:pt x="5760461" y="238519"/>
                  <a:pt x="5784980" y="233265"/>
                </a:cubicBezTo>
                <a:cubicBezTo>
                  <a:pt x="5804214" y="229143"/>
                  <a:pt x="5822302" y="220824"/>
                  <a:pt x="5840963" y="214604"/>
                </a:cubicBezTo>
                <a:lnTo>
                  <a:pt x="5868955" y="205274"/>
                </a:lnTo>
                <a:cubicBezTo>
                  <a:pt x="5878286" y="199053"/>
                  <a:pt x="5886917" y="191627"/>
                  <a:pt x="5896947" y="186612"/>
                </a:cubicBezTo>
                <a:cubicBezTo>
                  <a:pt x="5905744" y="182214"/>
                  <a:pt x="5917984" y="184237"/>
                  <a:pt x="5924939" y="177282"/>
                </a:cubicBezTo>
                <a:cubicBezTo>
                  <a:pt x="5931894" y="170327"/>
                  <a:pt x="5931568" y="158747"/>
                  <a:pt x="5934270" y="149290"/>
                </a:cubicBezTo>
                <a:cubicBezTo>
                  <a:pt x="5940911" y="126047"/>
                  <a:pt x="5941216" y="100812"/>
                  <a:pt x="5962261" y="83976"/>
                </a:cubicBezTo>
                <a:cubicBezTo>
                  <a:pt x="5969941" y="77832"/>
                  <a:pt x="5981213" y="78519"/>
                  <a:pt x="5990253" y="74645"/>
                </a:cubicBezTo>
                <a:cubicBezTo>
                  <a:pt x="6077212" y="37377"/>
                  <a:pt x="5978895" y="71225"/>
                  <a:pt x="6064898" y="46653"/>
                </a:cubicBezTo>
                <a:cubicBezTo>
                  <a:pt x="6074355" y="43951"/>
                  <a:pt x="6083131" y="38543"/>
                  <a:pt x="6092890" y="37323"/>
                </a:cubicBezTo>
                <a:cubicBezTo>
                  <a:pt x="6133129" y="32293"/>
                  <a:pt x="6173755" y="31102"/>
                  <a:pt x="6214188" y="27992"/>
                </a:cubicBezTo>
                <a:cubicBezTo>
                  <a:pt x="6226629" y="24882"/>
                  <a:pt x="6239227" y="22346"/>
                  <a:pt x="6251510" y="18661"/>
                </a:cubicBezTo>
                <a:cubicBezTo>
                  <a:pt x="6270351" y="13009"/>
                  <a:pt x="6307494" y="0"/>
                  <a:pt x="6307494" y="0"/>
                </a:cubicBezTo>
                <a:cubicBezTo>
                  <a:pt x="6394580" y="3110"/>
                  <a:pt x="6482015" y="937"/>
                  <a:pt x="6568751" y="9331"/>
                </a:cubicBezTo>
                <a:cubicBezTo>
                  <a:pt x="6598021" y="12164"/>
                  <a:pt x="6625290" y="75200"/>
                  <a:pt x="6634066" y="83976"/>
                </a:cubicBezTo>
                <a:cubicBezTo>
                  <a:pt x="6749159" y="199069"/>
                  <a:pt x="6631567" y="87576"/>
                  <a:pt x="6708710" y="149290"/>
                </a:cubicBezTo>
                <a:cubicBezTo>
                  <a:pt x="6715579" y="154785"/>
                  <a:pt x="6719829" y="163425"/>
                  <a:pt x="6727372" y="167951"/>
                </a:cubicBezTo>
                <a:cubicBezTo>
                  <a:pt x="6735806" y="173011"/>
                  <a:pt x="6745719" y="175353"/>
                  <a:pt x="6755363" y="177282"/>
                </a:cubicBezTo>
                <a:cubicBezTo>
                  <a:pt x="6784989" y="183207"/>
                  <a:pt x="6845795" y="188226"/>
                  <a:pt x="6876661" y="195943"/>
                </a:cubicBezTo>
                <a:cubicBezTo>
                  <a:pt x="6895744" y="200714"/>
                  <a:pt x="6913984" y="208384"/>
                  <a:pt x="6932645" y="214604"/>
                </a:cubicBezTo>
                <a:cubicBezTo>
                  <a:pt x="6941976" y="217714"/>
                  <a:pt x="6951095" y="221550"/>
                  <a:pt x="6960637" y="223935"/>
                </a:cubicBezTo>
                <a:lnTo>
                  <a:pt x="6997959" y="233265"/>
                </a:lnTo>
                <a:cubicBezTo>
                  <a:pt x="7047908" y="266565"/>
                  <a:pt x="7018025" y="244000"/>
                  <a:pt x="7081935" y="307910"/>
                </a:cubicBezTo>
                <a:cubicBezTo>
                  <a:pt x="7088156" y="314131"/>
                  <a:pt x="7095716" y="319252"/>
                  <a:pt x="7100596" y="326572"/>
                </a:cubicBezTo>
                <a:cubicBezTo>
                  <a:pt x="7106816" y="335902"/>
                  <a:pt x="7112252" y="345807"/>
                  <a:pt x="7119257" y="354563"/>
                </a:cubicBezTo>
                <a:cubicBezTo>
                  <a:pt x="7124753" y="361433"/>
                  <a:pt x="7132423" y="366355"/>
                  <a:pt x="7137919" y="373225"/>
                </a:cubicBezTo>
                <a:cubicBezTo>
                  <a:pt x="7156954" y="397019"/>
                  <a:pt x="7171843" y="437407"/>
                  <a:pt x="7203233" y="447870"/>
                </a:cubicBezTo>
                <a:cubicBezTo>
                  <a:pt x="7336301" y="492225"/>
                  <a:pt x="7197813" y="447654"/>
                  <a:pt x="7296539" y="475861"/>
                </a:cubicBezTo>
                <a:cubicBezTo>
                  <a:pt x="7330031" y="485430"/>
                  <a:pt x="7330278" y="490966"/>
                  <a:pt x="7371184" y="494523"/>
                </a:cubicBezTo>
                <a:cubicBezTo>
                  <a:pt x="7427043" y="499380"/>
                  <a:pt x="7483151" y="500743"/>
                  <a:pt x="7539135" y="503853"/>
                </a:cubicBezTo>
                <a:cubicBezTo>
                  <a:pt x="7585120" y="510423"/>
                  <a:pt x="7601786" y="510518"/>
                  <a:pt x="7641772" y="522514"/>
                </a:cubicBezTo>
                <a:cubicBezTo>
                  <a:pt x="7660613" y="528166"/>
                  <a:pt x="7697755" y="541176"/>
                  <a:pt x="7697755" y="541176"/>
                </a:cubicBezTo>
                <a:cubicBezTo>
                  <a:pt x="7703976" y="547396"/>
                  <a:pt x="7710921" y="552968"/>
                  <a:pt x="7716417" y="559837"/>
                </a:cubicBezTo>
                <a:cubicBezTo>
                  <a:pt x="7741301" y="590941"/>
                  <a:pt x="7725745" y="587827"/>
                  <a:pt x="7763070" y="606490"/>
                </a:cubicBezTo>
                <a:cubicBezTo>
                  <a:pt x="7785724" y="617817"/>
                  <a:pt x="7814283" y="618761"/>
                  <a:pt x="7837715" y="625151"/>
                </a:cubicBezTo>
                <a:cubicBezTo>
                  <a:pt x="7951437" y="656165"/>
                  <a:pt x="7829733" y="636705"/>
                  <a:pt x="7977674" y="653143"/>
                </a:cubicBezTo>
                <a:cubicBezTo>
                  <a:pt x="7987005" y="662474"/>
                  <a:pt x="7994687" y="673815"/>
                  <a:pt x="8005666" y="681135"/>
                </a:cubicBezTo>
                <a:cubicBezTo>
                  <a:pt x="8013849" y="686590"/>
                  <a:pt x="8025977" y="684321"/>
                  <a:pt x="8033657" y="690465"/>
                </a:cubicBezTo>
                <a:cubicBezTo>
                  <a:pt x="8042414" y="697470"/>
                  <a:pt x="8046098" y="709126"/>
                  <a:pt x="8052319" y="718457"/>
                </a:cubicBezTo>
                <a:lnTo>
                  <a:pt x="8070980" y="774441"/>
                </a:lnTo>
                <a:cubicBezTo>
                  <a:pt x="8074090" y="783772"/>
                  <a:pt x="8072126" y="796977"/>
                  <a:pt x="8080310" y="802433"/>
                </a:cubicBezTo>
                <a:lnTo>
                  <a:pt x="8108302" y="821094"/>
                </a:lnTo>
                <a:cubicBezTo>
                  <a:pt x="8136294" y="817984"/>
                  <a:pt x="8165559" y="820669"/>
                  <a:pt x="8192278" y="811763"/>
                </a:cubicBezTo>
                <a:cubicBezTo>
                  <a:pt x="8248077" y="793163"/>
                  <a:pt x="8235345" y="781042"/>
                  <a:pt x="8266923" y="755780"/>
                </a:cubicBezTo>
                <a:cubicBezTo>
                  <a:pt x="8344067" y="694067"/>
                  <a:pt x="8226478" y="805556"/>
                  <a:pt x="8341568" y="690465"/>
                </a:cubicBezTo>
                <a:lnTo>
                  <a:pt x="8369559" y="662474"/>
                </a:lnTo>
                <a:cubicBezTo>
                  <a:pt x="8375780" y="656253"/>
                  <a:pt x="8379875" y="646594"/>
                  <a:pt x="8388221" y="643812"/>
                </a:cubicBezTo>
                <a:lnTo>
                  <a:pt x="8416212" y="634482"/>
                </a:lnTo>
                <a:cubicBezTo>
                  <a:pt x="8425543" y="628262"/>
                  <a:pt x="8433385" y="618772"/>
                  <a:pt x="8444204" y="615821"/>
                </a:cubicBezTo>
                <a:cubicBezTo>
                  <a:pt x="8508766" y="598213"/>
                  <a:pt x="8554391" y="609721"/>
                  <a:pt x="8621486" y="615821"/>
                </a:cubicBezTo>
                <a:cubicBezTo>
                  <a:pt x="8630817" y="618931"/>
                  <a:pt x="8639877" y="623017"/>
                  <a:pt x="8649478" y="625151"/>
                </a:cubicBezTo>
                <a:cubicBezTo>
                  <a:pt x="8740235" y="645319"/>
                  <a:pt x="8859253" y="641774"/>
                  <a:pt x="8938727" y="643812"/>
                </a:cubicBezTo>
                <a:cubicBezTo>
                  <a:pt x="9318659" y="653554"/>
                  <a:pt x="9286385" y="653143"/>
                  <a:pt x="9498563" y="653143"/>
                </a:cubicBezTo>
              </a:path>
            </a:pathLst>
          </a:custGeom>
          <a:noFill/>
          <a:ln w="349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8">
            <a:extLst>
              <a:ext uri="{FF2B5EF4-FFF2-40B4-BE49-F238E27FC236}">
                <a16:creationId xmlns:a16="http://schemas.microsoft.com/office/drawing/2014/main" id="{94D7639B-D795-0603-4030-A8BB0B9BC207}"/>
              </a:ext>
            </a:extLst>
          </p:cNvPr>
          <p:cNvSpPr/>
          <p:nvPr/>
        </p:nvSpPr>
        <p:spPr>
          <a:xfrm>
            <a:off x="-142875" y="-314325"/>
            <a:ext cx="8096250" cy="7372350"/>
          </a:xfrm>
          <a:custGeom>
            <a:avLst/>
            <a:gdLst>
              <a:gd name="connsiteX0" fmla="*/ 5476875 w 8096250"/>
              <a:gd name="connsiteY0" fmla="*/ 7181850 h 7372350"/>
              <a:gd name="connsiteX1" fmla="*/ 5457825 w 8096250"/>
              <a:gd name="connsiteY1" fmla="*/ 7124700 h 7372350"/>
              <a:gd name="connsiteX2" fmla="*/ 4972050 w 8096250"/>
              <a:gd name="connsiteY2" fmla="*/ 6677025 h 7372350"/>
              <a:gd name="connsiteX3" fmla="*/ 4743450 w 8096250"/>
              <a:gd name="connsiteY3" fmla="*/ 6905625 h 7372350"/>
              <a:gd name="connsiteX4" fmla="*/ 4972050 w 8096250"/>
              <a:gd name="connsiteY4" fmla="*/ 7115175 h 7372350"/>
              <a:gd name="connsiteX5" fmla="*/ 4533900 w 8096250"/>
              <a:gd name="connsiteY5" fmla="*/ 7124700 h 7372350"/>
              <a:gd name="connsiteX6" fmla="*/ 4533900 w 8096250"/>
              <a:gd name="connsiteY6" fmla="*/ 6781800 h 7372350"/>
              <a:gd name="connsiteX7" fmla="*/ 5076825 w 8096250"/>
              <a:gd name="connsiteY7" fmla="*/ 6143625 h 7372350"/>
              <a:gd name="connsiteX8" fmla="*/ 2390775 w 8096250"/>
              <a:gd name="connsiteY8" fmla="*/ 4762500 h 7372350"/>
              <a:gd name="connsiteX9" fmla="*/ 2362200 w 8096250"/>
              <a:gd name="connsiteY9" fmla="*/ 3838575 h 7372350"/>
              <a:gd name="connsiteX10" fmla="*/ 2466975 w 8096250"/>
              <a:gd name="connsiteY10" fmla="*/ 3867150 h 7372350"/>
              <a:gd name="connsiteX11" fmla="*/ 2466975 w 8096250"/>
              <a:gd name="connsiteY11" fmla="*/ 3895725 h 7372350"/>
              <a:gd name="connsiteX12" fmla="*/ 2809875 w 8096250"/>
              <a:gd name="connsiteY12" fmla="*/ 4038600 h 7372350"/>
              <a:gd name="connsiteX13" fmla="*/ 2847975 w 8096250"/>
              <a:gd name="connsiteY13" fmla="*/ 3990975 h 7372350"/>
              <a:gd name="connsiteX14" fmla="*/ 3000375 w 8096250"/>
              <a:gd name="connsiteY14" fmla="*/ 3419475 h 7372350"/>
              <a:gd name="connsiteX15" fmla="*/ 3400425 w 8096250"/>
              <a:gd name="connsiteY15" fmla="*/ 3438525 h 7372350"/>
              <a:gd name="connsiteX16" fmla="*/ 3409950 w 8096250"/>
              <a:gd name="connsiteY16" fmla="*/ 3257550 h 7372350"/>
              <a:gd name="connsiteX17" fmla="*/ 3562350 w 8096250"/>
              <a:gd name="connsiteY17" fmla="*/ 3248025 h 7372350"/>
              <a:gd name="connsiteX18" fmla="*/ 3562350 w 8096250"/>
              <a:gd name="connsiteY18" fmla="*/ 3133725 h 7372350"/>
              <a:gd name="connsiteX19" fmla="*/ 3790950 w 8096250"/>
              <a:gd name="connsiteY19" fmla="*/ 3114675 h 7372350"/>
              <a:gd name="connsiteX20" fmla="*/ 3790950 w 8096250"/>
              <a:gd name="connsiteY20" fmla="*/ 2647950 h 7372350"/>
              <a:gd name="connsiteX21" fmla="*/ 4048125 w 8096250"/>
              <a:gd name="connsiteY21" fmla="*/ 2647950 h 7372350"/>
              <a:gd name="connsiteX22" fmla="*/ 4057650 w 8096250"/>
              <a:gd name="connsiteY22" fmla="*/ 2705100 h 7372350"/>
              <a:gd name="connsiteX23" fmla="*/ 4248150 w 8096250"/>
              <a:gd name="connsiteY23" fmla="*/ 2695575 h 7372350"/>
              <a:gd name="connsiteX24" fmla="*/ 4238625 w 8096250"/>
              <a:gd name="connsiteY24" fmla="*/ 2571750 h 7372350"/>
              <a:gd name="connsiteX25" fmla="*/ 4467225 w 8096250"/>
              <a:gd name="connsiteY25" fmla="*/ 2600325 h 7372350"/>
              <a:gd name="connsiteX26" fmla="*/ 4467225 w 8096250"/>
              <a:gd name="connsiteY26" fmla="*/ 3190875 h 7372350"/>
              <a:gd name="connsiteX27" fmla="*/ 4686300 w 8096250"/>
              <a:gd name="connsiteY27" fmla="*/ 3190875 h 7372350"/>
              <a:gd name="connsiteX28" fmla="*/ 4743450 w 8096250"/>
              <a:gd name="connsiteY28" fmla="*/ 3133725 h 7372350"/>
              <a:gd name="connsiteX29" fmla="*/ 5648325 w 8096250"/>
              <a:gd name="connsiteY29" fmla="*/ 3124200 h 7372350"/>
              <a:gd name="connsiteX30" fmla="*/ 5648325 w 8096250"/>
              <a:gd name="connsiteY30" fmla="*/ 2809875 h 7372350"/>
              <a:gd name="connsiteX31" fmla="*/ 5705475 w 8096250"/>
              <a:gd name="connsiteY31" fmla="*/ 2809875 h 7372350"/>
              <a:gd name="connsiteX32" fmla="*/ 5695950 w 8096250"/>
              <a:gd name="connsiteY32" fmla="*/ 2743200 h 7372350"/>
              <a:gd name="connsiteX33" fmla="*/ 5543550 w 8096250"/>
              <a:gd name="connsiteY33" fmla="*/ 2724150 h 7372350"/>
              <a:gd name="connsiteX34" fmla="*/ 5562600 w 8096250"/>
              <a:gd name="connsiteY34" fmla="*/ 2524125 h 7372350"/>
              <a:gd name="connsiteX35" fmla="*/ 5676900 w 8096250"/>
              <a:gd name="connsiteY35" fmla="*/ 2524125 h 7372350"/>
              <a:gd name="connsiteX36" fmla="*/ 5676900 w 8096250"/>
              <a:gd name="connsiteY36" fmla="*/ 1590675 h 7372350"/>
              <a:gd name="connsiteX37" fmla="*/ 5924550 w 8096250"/>
              <a:gd name="connsiteY37" fmla="*/ 1581150 h 7372350"/>
              <a:gd name="connsiteX38" fmla="*/ 5924550 w 8096250"/>
              <a:gd name="connsiteY38" fmla="*/ 1276350 h 7372350"/>
              <a:gd name="connsiteX39" fmla="*/ 6029325 w 8096250"/>
              <a:gd name="connsiteY39" fmla="*/ 1276350 h 7372350"/>
              <a:gd name="connsiteX40" fmla="*/ 6038850 w 8096250"/>
              <a:gd name="connsiteY40" fmla="*/ 1466850 h 7372350"/>
              <a:gd name="connsiteX41" fmla="*/ 6210300 w 8096250"/>
              <a:gd name="connsiteY41" fmla="*/ 1504950 h 7372350"/>
              <a:gd name="connsiteX42" fmla="*/ 6257925 w 8096250"/>
              <a:gd name="connsiteY42" fmla="*/ 1838325 h 7372350"/>
              <a:gd name="connsiteX43" fmla="*/ 6343650 w 8096250"/>
              <a:gd name="connsiteY43" fmla="*/ 1838325 h 7372350"/>
              <a:gd name="connsiteX44" fmla="*/ 6362700 w 8096250"/>
              <a:gd name="connsiteY44" fmla="*/ 1657350 h 7372350"/>
              <a:gd name="connsiteX45" fmla="*/ 6486525 w 8096250"/>
              <a:gd name="connsiteY45" fmla="*/ 1657350 h 7372350"/>
              <a:gd name="connsiteX46" fmla="*/ 6505575 w 8096250"/>
              <a:gd name="connsiteY46" fmla="*/ 1533525 h 7372350"/>
              <a:gd name="connsiteX47" fmla="*/ 6591300 w 8096250"/>
              <a:gd name="connsiteY47" fmla="*/ 1514475 h 7372350"/>
              <a:gd name="connsiteX48" fmla="*/ 6610350 w 8096250"/>
              <a:gd name="connsiteY48" fmla="*/ 1619250 h 7372350"/>
              <a:gd name="connsiteX49" fmla="*/ 6734175 w 8096250"/>
              <a:gd name="connsiteY49" fmla="*/ 1628775 h 7372350"/>
              <a:gd name="connsiteX50" fmla="*/ 6724650 w 8096250"/>
              <a:gd name="connsiteY50" fmla="*/ 1285875 h 7372350"/>
              <a:gd name="connsiteX51" fmla="*/ 6629400 w 8096250"/>
              <a:gd name="connsiteY51" fmla="*/ 1285875 h 7372350"/>
              <a:gd name="connsiteX52" fmla="*/ 6591300 w 8096250"/>
              <a:gd name="connsiteY52" fmla="*/ 1200150 h 7372350"/>
              <a:gd name="connsiteX53" fmla="*/ 6591300 w 8096250"/>
              <a:gd name="connsiteY53" fmla="*/ 1095375 h 7372350"/>
              <a:gd name="connsiteX54" fmla="*/ 6505575 w 8096250"/>
              <a:gd name="connsiteY54" fmla="*/ 1057275 h 7372350"/>
              <a:gd name="connsiteX55" fmla="*/ 6438900 w 8096250"/>
              <a:gd name="connsiteY55" fmla="*/ 981075 h 7372350"/>
              <a:gd name="connsiteX56" fmla="*/ 6467475 w 8096250"/>
              <a:gd name="connsiteY56" fmla="*/ 876300 h 7372350"/>
              <a:gd name="connsiteX57" fmla="*/ 6610350 w 8096250"/>
              <a:gd name="connsiteY57" fmla="*/ 838200 h 7372350"/>
              <a:gd name="connsiteX58" fmla="*/ 6629400 w 8096250"/>
              <a:gd name="connsiteY58" fmla="*/ 781050 h 7372350"/>
              <a:gd name="connsiteX59" fmla="*/ 6629400 w 8096250"/>
              <a:gd name="connsiteY59" fmla="*/ 666750 h 7372350"/>
              <a:gd name="connsiteX60" fmla="*/ 6677025 w 8096250"/>
              <a:gd name="connsiteY60" fmla="*/ 609600 h 7372350"/>
              <a:gd name="connsiteX61" fmla="*/ 6743700 w 8096250"/>
              <a:gd name="connsiteY61" fmla="*/ 600075 h 7372350"/>
              <a:gd name="connsiteX62" fmla="*/ 6848475 w 8096250"/>
              <a:gd name="connsiteY62" fmla="*/ 676275 h 7372350"/>
              <a:gd name="connsiteX63" fmla="*/ 6877050 w 8096250"/>
              <a:gd name="connsiteY63" fmla="*/ 742950 h 7372350"/>
              <a:gd name="connsiteX64" fmla="*/ 6991350 w 8096250"/>
              <a:gd name="connsiteY64" fmla="*/ 847725 h 7372350"/>
              <a:gd name="connsiteX65" fmla="*/ 7077075 w 8096250"/>
              <a:gd name="connsiteY65" fmla="*/ 847725 h 7372350"/>
              <a:gd name="connsiteX66" fmla="*/ 7153275 w 8096250"/>
              <a:gd name="connsiteY66" fmla="*/ 533400 h 7372350"/>
              <a:gd name="connsiteX67" fmla="*/ 7229475 w 8096250"/>
              <a:gd name="connsiteY67" fmla="*/ 342900 h 7372350"/>
              <a:gd name="connsiteX68" fmla="*/ 7400925 w 8096250"/>
              <a:gd name="connsiteY68" fmla="*/ 333375 h 7372350"/>
              <a:gd name="connsiteX69" fmla="*/ 7524750 w 8096250"/>
              <a:gd name="connsiteY69" fmla="*/ 381000 h 7372350"/>
              <a:gd name="connsiteX70" fmla="*/ 7686675 w 8096250"/>
              <a:gd name="connsiteY70" fmla="*/ 381000 h 7372350"/>
              <a:gd name="connsiteX71" fmla="*/ 7848600 w 8096250"/>
              <a:gd name="connsiteY71" fmla="*/ 390525 h 7372350"/>
              <a:gd name="connsiteX72" fmla="*/ 8029575 w 8096250"/>
              <a:gd name="connsiteY72" fmla="*/ 390525 h 7372350"/>
              <a:gd name="connsiteX73" fmla="*/ 8096250 w 8096250"/>
              <a:gd name="connsiteY73" fmla="*/ 333375 h 7372350"/>
              <a:gd name="connsiteX74" fmla="*/ 8077200 w 8096250"/>
              <a:gd name="connsiteY74" fmla="*/ 152400 h 7372350"/>
              <a:gd name="connsiteX75" fmla="*/ 2952750 w 8096250"/>
              <a:gd name="connsiteY75" fmla="*/ 0 h 7372350"/>
              <a:gd name="connsiteX76" fmla="*/ 28575 w 8096250"/>
              <a:gd name="connsiteY76" fmla="*/ 180975 h 7372350"/>
              <a:gd name="connsiteX77" fmla="*/ 0 w 8096250"/>
              <a:gd name="connsiteY77" fmla="*/ 7315200 h 7372350"/>
              <a:gd name="connsiteX78" fmla="*/ 5324475 w 8096250"/>
              <a:gd name="connsiteY78" fmla="*/ 7372350 h 7372350"/>
              <a:gd name="connsiteX79" fmla="*/ 5476875 w 8096250"/>
              <a:gd name="connsiteY79" fmla="*/ 7181850 h 737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8096250" h="7372350">
                <a:moveTo>
                  <a:pt x="5476875" y="7181850"/>
                </a:moveTo>
                <a:lnTo>
                  <a:pt x="5457825" y="7124700"/>
                </a:lnTo>
                <a:lnTo>
                  <a:pt x="4972050" y="6677025"/>
                </a:lnTo>
                <a:lnTo>
                  <a:pt x="4743450" y="6905625"/>
                </a:lnTo>
                <a:lnTo>
                  <a:pt x="4972050" y="7115175"/>
                </a:lnTo>
                <a:lnTo>
                  <a:pt x="4533900" y="7124700"/>
                </a:lnTo>
                <a:lnTo>
                  <a:pt x="4533900" y="6781800"/>
                </a:lnTo>
                <a:lnTo>
                  <a:pt x="5076825" y="6143625"/>
                </a:lnTo>
                <a:lnTo>
                  <a:pt x="2390775" y="4762500"/>
                </a:lnTo>
                <a:lnTo>
                  <a:pt x="2362200" y="3838575"/>
                </a:lnTo>
                <a:lnTo>
                  <a:pt x="2466975" y="3867150"/>
                </a:lnTo>
                <a:lnTo>
                  <a:pt x="2466975" y="3895725"/>
                </a:lnTo>
                <a:lnTo>
                  <a:pt x="2809875" y="4038600"/>
                </a:lnTo>
                <a:lnTo>
                  <a:pt x="2847975" y="3990975"/>
                </a:lnTo>
                <a:lnTo>
                  <a:pt x="3000375" y="3419475"/>
                </a:lnTo>
                <a:lnTo>
                  <a:pt x="3400425" y="3438525"/>
                </a:lnTo>
                <a:lnTo>
                  <a:pt x="3409950" y="3257550"/>
                </a:lnTo>
                <a:lnTo>
                  <a:pt x="3562350" y="3248025"/>
                </a:lnTo>
                <a:lnTo>
                  <a:pt x="3562350" y="3133725"/>
                </a:lnTo>
                <a:lnTo>
                  <a:pt x="3790950" y="3114675"/>
                </a:lnTo>
                <a:lnTo>
                  <a:pt x="3790950" y="2647950"/>
                </a:lnTo>
                <a:lnTo>
                  <a:pt x="4048125" y="2647950"/>
                </a:lnTo>
                <a:lnTo>
                  <a:pt x="4057650" y="2705100"/>
                </a:lnTo>
                <a:lnTo>
                  <a:pt x="4248150" y="2695575"/>
                </a:lnTo>
                <a:lnTo>
                  <a:pt x="4238625" y="2571750"/>
                </a:lnTo>
                <a:lnTo>
                  <a:pt x="4467225" y="2600325"/>
                </a:lnTo>
                <a:lnTo>
                  <a:pt x="4467225" y="3190875"/>
                </a:lnTo>
                <a:lnTo>
                  <a:pt x="4686300" y="3190875"/>
                </a:lnTo>
                <a:lnTo>
                  <a:pt x="4743450" y="3133725"/>
                </a:lnTo>
                <a:lnTo>
                  <a:pt x="5648325" y="3124200"/>
                </a:lnTo>
                <a:lnTo>
                  <a:pt x="5648325" y="2809875"/>
                </a:lnTo>
                <a:lnTo>
                  <a:pt x="5705475" y="2809875"/>
                </a:lnTo>
                <a:lnTo>
                  <a:pt x="5695950" y="2743200"/>
                </a:lnTo>
                <a:lnTo>
                  <a:pt x="5543550" y="2724150"/>
                </a:lnTo>
                <a:lnTo>
                  <a:pt x="5562600" y="2524125"/>
                </a:lnTo>
                <a:lnTo>
                  <a:pt x="5676900" y="2524125"/>
                </a:lnTo>
                <a:lnTo>
                  <a:pt x="5676900" y="1590675"/>
                </a:lnTo>
                <a:lnTo>
                  <a:pt x="5924550" y="1581150"/>
                </a:lnTo>
                <a:lnTo>
                  <a:pt x="5924550" y="1276350"/>
                </a:lnTo>
                <a:lnTo>
                  <a:pt x="6029325" y="1276350"/>
                </a:lnTo>
                <a:lnTo>
                  <a:pt x="6038850" y="1466850"/>
                </a:lnTo>
                <a:lnTo>
                  <a:pt x="6210300" y="1504950"/>
                </a:lnTo>
                <a:lnTo>
                  <a:pt x="6257925" y="1838325"/>
                </a:lnTo>
                <a:lnTo>
                  <a:pt x="6343650" y="1838325"/>
                </a:lnTo>
                <a:lnTo>
                  <a:pt x="6362700" y="1657350"/>
                </a:lnTo>
                <a:lnTo>
                  <a:pt x="6486525" y="1657350"/>
                </a:lnTo>
                <a:lnTo>
                  <a:pt x="6505575" y="1533525"/>
                </a:lnTo>
                <a:lnTo>
                  <a:pt x="6591300" y="1514475"/>
                </a:lnTo>
                <a:lnTo>
                  <a:pt x="6610350" y="1619250"/>
                </a:lnTo>
                <a:lnTo>
                  <a:pt x="6734175" y="1628775"/>
                </a:lnTo>
                <a:lnTo>
                  <a:pt x="6724650" y="1285875"/>
                </a:lnTo>
                <a:lnTo>
                  <a:pt x="6629400" y="1285875"/>
                </a:lnTo>
                <a:lnTo>
                  <a:pt x="6591300" y="1200150"/>
                </a:lnTo>
                <a:lnTo>
                  <a:pt x="6591300" y="1095375"/>
                </a:lnTo>
                <a:lnTo>
                  <a:pt x="6505575" y="1057275"/>
                </a:lnTo>
                <a:lnTo>
                  <a:pt x="6438900" y="981075"/>
                </a:lnTo>
                <a:lnTo>
                  <a:pt x="6467475" y="876300"/>
                </a:lnTo>
                <a:lnTo>
                  <a:pt x="6610350" y="838200"/>
                </a:lnTo>
                <a:lnTo>
                  <a:pt x="6629400" y="781050"/>
                </a:lnTo>
                <a:lnTo>
                  <a:pt x="6629400" y="666750"/>
                </a:lnTo>
                <a:lnTo>
                  <a:pt x="6677025" y="609600"/>
                </a:lnTo>
                <a:lnTo>
                  <a:pt x="6743700" y="600075"/>
                </a:lnTo>
                <a:lnTo>
                  <a:pt x="6848475" y="676275"/>
                </a:lnTo>
                <a:lnTo>
                  <a:pt x="6877050" y="742950"/>
                </a:lnTo>
                <a:lnTo>
                  <a:pt x="6991350" y="847725"/>
                </a:lnTo>
                <a:lnTo>
                  <a:pt x="7077075" y="847725"/>
                </a:lnTo>
                <a:lnTo>
                  <a:pt x="7153275" y="533400"/>
                </a:lnTo>
                <a:lnTo>
                  <a:pt x="7229475" y="342900"/>
                </a:lnTo>
                <a:lnTo>
                  <a:pt x="7400925" y="333375"/>
                </a:lnTo>
                <a:lnTo>
                  <a:pt x="7524750" y="381000"/>
                </a:lnTo>
                <a:lnTo>
                  <a:pt x="7686675" y="381000"/>
                </a:lnTo>
                <a:lnTo>
                  <a:pt x="7848600" y="390525"/>
                </a:lnTo>
                <a:lnTo>
                  <a:pt x="8029575" y="390525"/>
                </a:lnTo>
                <a:lnTo>
                  <a:pt x="8096250" y="333375"/>
                </a:lnTo>
                <a:lnTo>
                  <a:pt x="8077200" y="152400"/>
                </a:lnTo>
                <a:lnTo>
                  <a:pt x="2952750" y="0"/>
                </a:lnTo>
                <a:lnTo>
                  <a:pt x="28575" y="180975"/>
                </a:lnTo>
                <a:lnTo>
                  <a:pt x="0" y="7315200"/>
                </a:lnTo>
                <a:lnTo>
                  <a:pt x="5324475" y="7372350"/>
                </a:lnTo>
                <a:lnTo>
                  <a:pt x="5476875" y="7181850"/>
                </a:lnTo>
                <a:close/>
              </a:path>
            </a:pathLst>
          </a:custGeom>
          <a:solidFill>
            <a:schemeClr val="bg2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10">
            <a:extLst>
              <a:ext uri="{FF2B5EF4-FFF2-40B4-BE49-F238E27FC236}">
                <a16:creationId xmlns:a16="http://schemas.microsoft.com/office/drawing/2014/main" id="{8BECF835-3579-AAFC-15D1-C0104013F469}"/>
              </a:ext>
            </a:extLst>
          </p:cNvPr>
          <p:cNvSpPr/>
          <p:nvPr/>
        </p:nvSpPr>
        <p:spPr>
          <a:xfrm>
            <a:off x="5772150" y="-161925"/>
            <a:ext cx="6486525" cy="7162800"/>
          </a:xfrm>
          <a:custGeom>
            <a:avLst/>
            <a:gdLst>
              <a:gd name="connsiteX0" fmla="*/ 2686050 w 6486525"/>
              <a:gd name="connsiteY0" fmla="*/ 0 h 7162800"/>
              <a:gd name="connsiteX1" fmla="*/ 2705100 w 6486525"/>
              <a:gd name="connsiteY1" fmla="*/ 171450 h 7162800"/>
              <a:gd name="connsiteX2" fmla="*/ 2714625 w 6486525"/>
              <a:gd name="connsiteY2" fmla="*/ 219075 h 7162800"/>
              <a:gd name="connsiteX3" fmla="*/ 2686050 w 6486525"/>
              <a:gd name="connsiteY3" fmla="*/ 219075 h 7162800"/>
              <a:gd name="connsiteX4" fmla="*/ 2686050 w 6486525"/>
              <a:gd name="connsiteY4" fmla="*/ 219075 h 7162800"/>
              <a:gd name="connsiteX5" fmla="*/ 2571750 w 6486525"/>
              <a:gd name="connsiteY5" fmla="*/ 190500 h 7162800"/>
              <a:gd name="connsiteX6" fmla="*/ 2581275 w 6486525"/>
              <a:gd name="connsiteY6" fmla="*/ 390525 h 7162800"/>
              <a:gd name="connsiteX7" fmla="*/ 2657475 w 6486525"/>
              <a:gd name="connsiteY7" fmla="*/ 400050 h 7162800"/>
              <a:gd name="connsiteX8" fmla="*/ 2657475 w 6486525"/>
              <a:gd name="connsiteY8" fmla="*/ 371475 h 7162800"/>
              <a:gd name="connsiteX9" fmla="*/ 2733675 w 6486525"/>
              <a:gd name="connsiteY9" fmla="*/ 447675 h 7162800"/>
              <a:gd name="connsiteX10" fmla="*/ 2762250 w 6486525"/>
              <a:gd name="connsiteY10" fmla="*/ 476250 h 7162800"/>
              <a:gd name="connsiteX11" fmla="*/ 2762250 w 6486525"/>
              <a:gd name="connsiteY11" fmla="*/ 476250 h 7162800"/>
              <a:gd name="connsiteX12" fmla="*/ 2876550 w 6486525"/>
              <a:gd name="connsiteY12" fmla="*/ 581025 h 7162800"/>
              <a:gd name="connsiteX13" fmla="*/ 2952750 w 6486525"/>
              <a:gd name="connsiteY13" fmla="*/ 600075 h 7162800"/>
              <a:gd name="connsiteX14" fmla="*/ 3009900 w 6486525"/>
              <a:gd name="connsiteY14" fmla="*/ 676275 h 7162800"/>
              <a:gd name="connsiteX15" fmla="*/ 3067050 w 6486525"/>
              <a:gd name="connsiteY15" fmla="*/ 704850 h 7162800"/>
              <a:gd name="connsiteX16" fmla="*/ 2657475 w 6486525"/>
              <a:gd name="connsiteY16" fmla="*/ 714375 h 7162800"/>
              <a:gd name="connsiteX17" fmla="*/ 2657475 w 6486525"/>
              <a:gd name="connsiteY17" fmla="*/ 571500 h 7162800"/>
              <a:gd name="connsiteX18" fmla="*/ 2562225 w 6486525"/>
              <a:gd name="connsiteY18" fmla="*/ 561975 h 7162800"/>
              <a:gd name="connsiteX19" fmla="*/ 2552700 w 6486525"/>
              <a:gd name="connsiteY19" fmla="*/ 1276350 h 7162800"/>
              <a:gd name="connsiteX20" fmla="*/ 2552700 w 6486525"/>
              <a:gd name="connsiteY20" fmla="*/ 1276350 h 7162800"/>
              <a:gd name="connsiteX21" fmla="*/ 2714625 w 6486525"/>
              <a:gd name="connsiteY21" fmla="*/ 1428750 h 7162800"/>
              <a:gd name="connsiteX22" fmla="*/ 2809875 w 6486525"/>
              <a:gd name="connsiteY22" fmla="*/ 1438275 h 7162800"/>
              <a:gd name="connsiteX23" fmla="*/ 2828925 w 6486525"/>
              <a:gd name="connsiteY23" fmla="*/ 1504950 h 7162800"/>
              <a:gd name="connsiteX24" fmla="*/ 2876550 w 6486525"/>
              <a:gd name="connsiteY24" fmla="*/ 1628775 h 7162800"/>
              <a:gd name="connsiteX25" fmla="*/ 2847975 w 6486525"/>
              <a:gd name="connsiteY25" fmla="*/ 1695450 h 7162800"/>
              <a:gd name="connsiteX26" fmla="*/ 2562225 w 6486525"/>
              <a:gd name="connsiteY26" fmla="*/ 2028825 h 7162800"/>
              <a:gd name="connsiteX27" fmla="*/ 2524125 w 6486525"/>
              <a:gd name="connsiteY27" fmla="*/ 2105025 h 7162800"/>
              <a:gd name="connsiteX28" fmla="*/ 2476500 w 6486525"/>
              <a:gd name="connsiteY28" fmla="*/ 2209800 h 7162800"/>
              <a:gd name="connsiteX29" fmla="*/ 2524125 w 6486525"/>
              <a:gd name="connsiteY29" fmla="*/ 2276475 h 7162800"/>
              <a:gd name="connsiteX30" fmla="*/ 2628900 w 6486525"/>
              <a:gd name="connsiteY30" fmla="*/ 2295525 h 7162800"/>
              <a:gd name="connsiteX31" fmla="*/ 2676525 w 6486525"/>
              <a:gd name="connsiteY31" fmla="*/ 2362200 h 7162800"/>
              <a:gd name="connsiteX32" fmla="*/ 2762250 w 6486525"/>
              <a:gd name="connsiteY32" fmla="*/ 2419350 h 7162800"/>
              <a:gd name="connsiteX33" fmla="*/ 2943225 w 6486525"/>
              <a:gd name="connsiteY33" fmla="*/ 2409825 h 7162800"/>
              <a:gd name="connsiteX34" fmla="*/ 3095625 w 6486525"/>
              <a:gd name="connsiteY34" fmla="*/ 2466975 h 7162800"/>
              <a:gd name="connsiteX35" fmla="*/ 3152775 w 6486525"/>
              <a:gd name="connsiteY35" fmla="*/ 2438400 h 7162800"/>
              <a:gd name="connsiteX36" fmla="*/ 3238500 w 6486525"/>
              <a:gd name="connsiteY36" fmla="*/ 2333625 h 7162800"/>
              <a:gd name="connsiteX37" fmla="*/ 3305175 w 6486525"/>
              <a:gd name="connsiteY37" fmla="*/ 2295525 h 7162800"/>
              <a:gd name="connsiteX38" fmla="*/ 3343275 w 6486525"/>
              <a:gd name="connsiteY38" fmla="*/ 2209800 h 7162800"/>
              <a:gd name="connsiteX39" fmla="*/ 3352800 w 6486525"/>
              <a:gd name="connsiteY39" fmla="*/ 2133600 h 7162800"/>
              <a:gd name="connsiteX40" fmla="*/ 3419475 w 6486525"/>
              <a:gd name="connsiteY40" fmla="*/ 2114550 h 7162800"/>
              <a:gd name="connsiteX41" fmla="*/ 3486150 w 6486525"/>
              <a:gd name="connsiteY41" fmla="*/ 2028825 h 7162800"/>
              <a:gd name="connsiteX42" fmla="*/ 3486150 w 6486525"/>
              <a:gd name="connsiteY42" fmla="*/ 1924050 h 7162800"/>
              <a:gd name="connsiteX43" fmla="*/ 3448050 w 6486525"/>
              <a:gd name="connsiteY43" fmla="*/ 1876425 h 7162800"/>
              <a:gd name="connsiteX44" fmla="*/ 3505200 w 6486525"/>
              <a:gd name="connsiteY44" fmla="*/ 1866900 h 7162800"/>
              <a:gd name="connsiteX45" fmla="*/ 3590925 w 6486525"/>
              <a:gd name="connsiteY45" fmla="*/ 1866900 h 7162800"/>
              <a:gd name="connsiteX46" fmla="*/ 3695700 w 6486525"/>
              <a:gd name="connsiteY46" fmla="*/ 1847850 h 7162800"/>
              <a:gd name="connsiteX47" fmla="*/ 3829050 w 6486525"/>
              <a:gd name="connsiteY47" fmla="*/ 1866900 h 7162800"/>
              <a:gd name="connsiteX48" fmla="*/ 3905250 w 6486525"/>
              <a:gd name="connsiteY48" fmla="*/ 2028825 h 7162800"/>
              <a:gd name="connsiteX49" fmla="*/ 3914775 w 6486525"/>
              <a:gd name="connsiteY49" fmla="*/ 2152650 h 7162800"/>
              <a:gd name="connsiteX50" fmla="*/ 3895725 w 6486525"/>
              <a:gd name="connsiteY50" fmla="*/ 2286000 h 7162800"/>
              <a:gd name="connsiteX51" fmla="*/ 3933825 w 6486525"/>
              <a:gd name="connsiteY51" fmla="*/ 2428875 h 7162800"/>
              <a:gd name="connsiteX52" fmla="*/ 3981450 w 6486525"/>
              <a:gd name="connsiteY52" fmla="*/ 2466975 h 7162800"/>
              <a:gd name="connsiteX53" fmla="*/ 4057650 w 6486525"/>
              <a:gd name="connsiteY53" fmla="*/ 2400300 h 7162800"/>
              <a:gd name="connsiteX54" fmla="*/ 4124325 w 6486525"/>
              <a:gd name="connsiteY54" fmla="*/ 2362200 h 7162800"/>
              <a:gd name="connsiteX55" fmla="*/ 4210050 w 6486525"/>
              <a:gd name="connsiteY55" fmla="*/ 2362200 h 7162800"/>
              <a:gd name="connsiteX56" fmla="*/ 4248150 w 6486525"/>
              <a:gd name="connsiteY56" fmla="*/ 2409825 h 7162800"/>
              <a:gd name="connsiteX57" fmla="*/ 4248150 w 6486525"/>
              <a:gd name="connsiteY57" fmla="*/ 2409825 h 7162800"/>
              <a:gd name="connsiteX58" fmla="*/ 4400550 w 6486525"/>
              <a:gd name="connsiteY58" fmla="*/ 2466975 h 7162800"/>
              <a:gd name="connsiteX59" fmla="*/ 4457700 w 6486525"/>
              <a:gd name="connsiteY59" fmla="*/ 2419350 h 7162800"/>
              <a:gd name="connsiteX60" fmla="*/ 4600575 w 6486525"/>
              <a:gd name="connsiteY60" fmla="*/ 2552700 h 7162800"/>
              <a:gd name="connsiteX61" fmla="*/ 4600575 w 6486525"/>
              <a:gd name="connsiteY61" fmla="*/ 2552700 h 7162800"/>
              <a:gd name="connsiteX62" fmla="*/ 4800600 w 6486525"/>
              <a:gd name="connsiteY62" fmla="*/ 2533650 h 7162800"/>
              <a:gd name="connsiteX63" fmla="*/ 2162175 w 6486525"/>
              <a:gd name="connsiteY63" fmla="*/ 4972050 h 7162800"/>
              <a:gd name="connsiteX64" fmla="*/ 2181225 w 6486525"/>
              <a:gd name="connsiteY64" fmla="*/ 5448300 h 7162800"/>
              <a:gd name="connsiteX65" fmla="*/ 2181225 w 6486525"/>
              <a:gd name="connsiteY65" fmla="*/ 5448300 h 7162800"/>
              <a:gd name="connsiteX66" fmla="*/ 2276475 w 6486525"/>
              <a:gd name="connsiteY66" fmla="*/ 5524500 h 7162800"/>
              <a:gd name="connsiteX67" fmla="*/ 2333625 w 6486525"/>
              <a:gd name="connsiteY67" fmla="*/ 5581650 h 7162800"/>
              <a:gd name="connsiteX68" fmla="*/ 2505075 w 6486525"/>
              <a:gd name="connsiteY68" fmla="*/ 5543550 h 7162800"/>
              <a:gd name="connsiteX69" fmla="*/ 2609850 w 6486525"/>
              <a:gd name="connsiteY69" fmla="*/ 5524500 h 7162800"/>
              <a:gd name="connsiteX70" fmla="*/ 2619375 w 6486525"/>
              <a:gd name="connsiteY70" fmla="*/ 5448300 h 7162800"/>
              <a:gd name="connsiteX71" fmla="*/ 2524125 w 6486525"/>
              <a:gd name="connsiteY71" fmla="*/ 5410200 h 7162800"/>
              <a:gd name="connsiteX72" fmla="*/ 2524125 w 6486525"/>
              <a:gd name="connsiteY72" fmla="*/ 5410200 h 7162800"/>
              <a:gd name="connsiteX73" fmla="*/ 2571750 w 6486525"/>
              <a:gd name="connsiteY73" fmla="*/ 5324475 h 7162800"/>
              <a:gd name="connsiteX74" fmla="*/ 2724150 w 6486525"/>
              <a:gd name="connsiteY74" fmla="*/ 5419725 h 7162800"/>
              <a:gd name="connsiteX75" fmla="*/ 2819400 w 6486525"/>
              <a:gd name="connsiteY75" fmla="*/ 5362575 h 7162800"/>
              <a:gd name="connsiteX76" fmla="*/ 2876550 w 6486525"/>
              <a:gd name="connsiteY76" fmla="*/ 5524500 h 7162800"/>
              <a:gd name="connsiteX77" fmla="*/ 2962275 w 6486525"/>
              <a:gd name="connsiteY77" fmla="*/ 5543550 h 7162800"/>
              <a:gd name="connsiteX78" fmla="*/ 3048000 w 6486525"/>
              <a:gd name="connsiteY78" fmla="*/ 5429250 h 7162800"/>
              <a:gd name="connsiteX79" fmla="*/ 3124200 w 6486525"/>
              <a:gd name="connsiteY79" fmla="*/ 5324475 h 7162800"/>
              <a:gd name="connsiteX80" fmla="*/ 3209925 w 6486525"/>
              <a:gd name="connsiteY80" fmla="*/ 5372100 h 7162800"/>
              <a:gd name="connsiteX81" fmla="*/ 3257550 w 6486525"/>
              <a:gd name="connsiteY81" fmla="*/ 5248275 h 7162800"/>
              <a:gd name="connsiteX82" fmla="*/ 3381375 w 6486525"/>
              <a:gd name="connsiteY82" fmla="*/ 5276850 h 7162800"/>
              <a:gd name="connsiteX83" fmla="*/ 3419475 w 6486525"/>
              <a:gd name="connsiteY83" fmla="*/ 5505450 h 7162800"/>
              <a:gd name="connsiteX84" fmla="*/ 3543300 w 6486525"/>
              <a:gd name="connsiteY84" fmla="*/ 5600700 h 7162800"/>
              <a:gd name="connsiteX85" fmla="*/ 3533775 w 6486525"/>
              <a:gd name="connsiteY85" fmla="*/ 5838825 h 7162800"/>
              <a:gd name="connsiteX86" fmla="*/ 3724275 w 6486525"/>
              <a:gd name="connsiteY86" fmla="*/ 5886450 h 7162800"/>
              <a:gd name="connsiteX87" fmla="*/ 3743325 w 6486525"/>
              <a:gd name="connsiteY87" fmla="*/ 5991225 h 7162800"/>
              <a:gd name="connsiteX88" fmla="*/ 3943350 w 6486525"/>
              <a:gd name="connsiteY88" fmla="*/ 6019800 h 7162800"/>
              <a:gd name="connsiteX89" fmla="*/ 3971925 w 6486525"/>
              <a:gd name="connsiteY89" fmla="*/ 6877050 h 7162800"/>
              <a:gd name="connsiteX90" fmla="*/ 3886200 w 6486525"/>
              <a:gd name="connsiteY90" fmla="*/ 6867525 h 7162800"/>
              <a:gd name="connsiteX91" fmla="*/ 3867150 w 6486525"/>
              <a:gd name="connsiteY91" fmla="*/ 7086600 h 7162800"/>
              <a:gd name="connsiteX92" fmla="*/ 3295650 w 6486525"/>
              <a:gd name="connsiteY92" fmla="*/ 7010400 h 7162800"/>
              <a:gd name="connsiteX93" fmla="*/ 3257550 w 6486525"/>
              <a:gd name="connsiteY93" fmla="*/ 6867525 h 7162800"/>
              <a:gd name="connsiteX94" fmla="*/ 2752725 w 6486525"/>
              <a:gd name="connsiteY94" fmla="*/ 6829425 h 7162800"/>
              <a:gd name="connsiteX95" fmla="*/ 2695575 w 6486525"/>
              <a:gd name="connsiteY95" fmla="*/ 6619875 h 7162800"/>
              <a:gd name="connsiteX96" fmla="*/ 2447925 w 6486525"/>
              <a:gd name="connsiteY96" fmla="*/ 6629400 h 7162800"/>
              <a:gd name="connsiteX97" fmla="*/ 2419350 w 6486525"/>
              <a:gd name="connsiteY97" fmla="*/ 6677025 h 7162800"/>
              <a:gd name="connsiteX98" fmla="*/ 2038350 w 6486525"/>
              <a:gd name="connsiteY98" fmla="*/ 6667500 h 7162800"/>
              <a:gd name="connsiteX99" fmla="*/ 2019300 w 6486525"/>
              <a:gd name="connsiteY99" fmla="*/ 6591300 h 7162800"/>
              <a:gd name="connsiteX100" fmla="*/ 1733550 w 6486525"/>
              <a:gd name="connsiteY100" fmla="*/ 6572250 h 7162800"/>
              <a:gd name="connsiteX101" fmla="*/ 1714500 w 6486525"/>
              <a:gd name="connsiteY101" fmla="*/ 6486525 h 7162800"/>
              <a:gd name="connsiteX102" fmla="*/ 1666875 w 6486525"/>
              <a:gd name="connsiteY102" fmla="*/ 6410325 h 7162800"/>
              <a:gd name="connsiteX103" fmla="*/ 1666875 w 6486525"/>
              <a:gd name="connsiteY103" fmla="*/ 6267450 h 7162800"/>
              <a:gd name="connsiteX104" fmla="*/ 1485900 w 6486525"/>
              <a:gd name="connsiteY104" fmla="*/ 6276975 h 7162800"/>
              <a:gd name="connsiteX105" fmla="*/ 1495425 w 6486525"/>
              <a:gd name="connsiteY105" fmla="*/ 6410325 h 7162800"/>
              <a:gd name="connsiteX106" fmla="*/ 1009650 w 6486525"/>
              <a:gd name="connsiteY106" fmla="*/ 6400800 h 7162800"/>
              <a:gd name="connsiteX107" fmla="*/ 1038225 w 6486525"/>
              <a:gd name="connsiteY107" fmla="*/ 6638925 h 7162800"/>
              <a:gd name="connsiteX108" fmla="*/ 904875 w 6486525"/>
              <a:gd name="connsiteY108" fmla="*/ 6638925 h 7162800"/>
              <a:gd name="connsiteX109" fmla="*/ 904875 w 6486525"/>
              <a:gd name="connsiteY109" fmla="*/ 6610350 h 7162800"/>
              <a:gd name="connsiteX110" fmla="*/ 800100 w 6486525"/>
              <a:gd name="connsiteY110" fmla="*/ 6600825 h 7162800"/>
              <a:gd name="connsiteX111" fmla="*/ 771525 w 6486525"/>
              <a:gd name="connsiteY111" fmla="*/ 6515100 h 7162800"/>
              <a:gd name="connsiteX112" fmla="*/ 514350 w 6486525"/>
              <a:gd name="connsiteY112" fmla="*/ 6524625 h 7162800"/>
              <a:gd name="connsiteX113" fmla="*/ 466725 w 6486525"/>
              <a:gd name="connsiteY113" fmla="*/ 6496050 h 7162800"/>
              <a:gd name="connsiteX114" fmla="*/ 47625 w 6486525"/>
              <a:gd name="connsiteY114" fmla="*/ 6534150 h 7162800"/>
              <a:gd name="connsiteX115" fmla="*/ 0 w 6486525"/>
              <a:gd name="connsiteY115" fmla="*/ 6781800 h 7162800"/>
              <a:gd name="connsiteX116" fmla="*/ 171450 w 6486525"/>
              <a:gd name="connsiteY116" fmla="*/ 6877050 h 7162800"/>
              <a:gd name="connsiteX117" fmla="*/ 200025 w 6486525"/>
              <a:gd name="connsiteY117" fmla="*/ 6838950 h 7162800"/>
              <a:gd name="connsiteX118" fmla="*/ 314325 w 6486525"/>
              <a:gd name="connsiteY118" fmla="*/ 6905625 h 7162800"/>
              <a:gd name="connsiteX119" fmla="*/ 123825 w 6486525"/>
              <a:gd name="connsiteY119" fmla="*/ 6934200 h 7162800"/>
              <a:gd name="connsiteX120" fmla="*/ 104775 w 6486525"/>
              <a:gd name="connsiteY120" fmla="*/ 7162800 h 7162800"/>
              <a:gd name="connsiteX121" fmla="*/ 6477000 w 6486525"/>
              <a:gd name="connsiteY121" fmla="*/ 7134225 h 7162800"/>
              <a:gd name="connsiteX122" fmla="*/ 6486525 w 6486525"/>
              <a:gd name="connsiteY122" fmla="*/ 85725 h 7162800"/>
              <a:gd name="connsiteX123" fmla="*/ 2686050 w 6486525"/>
              <a:gd name="connsiteY123" fmla="*/ 0 h 716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6486525" h="7162800">
                <a:moveTo>
                  <a:pt x="2686050" y="0"/>
                </a:moveTo>
                <a:lnTo>
                  <a:pt x="2705100" y="171450"/>
                </a:lnTo>
                <a:lnTo>
                  <a:pt x="2714625" y="219075"/>
                </a:lnTo>
                <a:lnTo>
                  <a:pt x="2686050" y="219075"/>
                </a:lnTo>
                <a:lnTo>
                  <a:pt x="2686050" y="219075"/>
                </a:lnTo>
                <a:lnTo>
                  <a:pt x="2571750" y="190500"/>
                </a:lnTo>
                <a:lnTo>
                  <a:pt x="2581275" y="390525"/>
                </a:lnTo>
                <a:lnTo>
                  <a:pt x="2657475" y="400050"/>
                </a:lnTo>
                <a:lnTo>
                  <a:pt x="2657475" y="371475"/>
                </a:lnTo>
                <a:lnTo>
                  <a:pt x="2733675" y="447675"/>
                </a:lnTo>
                <a:lnTo>
                  <a:pt x="2762250" y="476250"/>
                </a:lnTo>
                <a:lnTo>
                  <a:pt x="2762250" y="476250"/>
                </a:lnTo>
                <a:lnTo>
                  <a:pt x="2876550" y="581025"/>
                </a:lnTo>
                <a:lnTo>
                  <a:pt x="2952750" y="600075"/>
                </a:lnTo>
                <a:lnTo>
                  <a:pt x="3009900" y="676275"/>
                </a:lnTo>
                <a:lnTo>
                  <a:pt x="3067050" y="704850"/>
                </a:lnTo>
                <a:lnTo>
                  <a:pt x="2657475" y="714375"/>
                </a:lnTo>
                <a:lnTo>
                  <a:pt x="2657475" y="571500"/>
                </a:lnTo>
                <a:lnTo>
                  <a:pt x="2562225" y="561975"/>
                </a:lnTo>
                <a:lnTo>
                  <a:pt x="2552700" y="1276350"/>
                </a:lnTo>
                <a:lnTo>
                  <a:pt x="2552700" y="1276350"/>
                </a:lnTo>
                <a:lnTo>
                  <a:pt x="2714625" y="1428750"/>
                </a:lnTo>
                <a:lnTo>
                  <a:pt x="2809875" y="1438275"/>
                </a:lnTo>
                <a:lnTo>
                  <a:pt x="2828925" y="1504950"/>
                </a:lnTo>
                <a:lnTo>
                  <a:pt x="2876550" y="1628775"/>
                </a:lnTo>
                <a:lnTo>
                  <a:pt x="2847975" y="1695450"/>
                </a:lnTo>
                <a:lnTo>
                  <a:pt x="2562225" y="2028825"/>
                </a:lnTo>
                <a:lnTo>
                  <a:pt x="2524125" y="2105025"/>
                </a:lnTo>
                <a:lnTo>
                  <a:pt x="2476500" y="2209800"/>
                </a:lnTo>
                <a:lnTo>
                  <a:pt x="2524125" y="2276475"/>
                </a:lnTo>
                <a:lnTo>
                  <a:pt x="2628900" y="2295525"/>
                </a:lnTo>
                <a:lnTo>
                  <a:pt x="2676525" y="2362200"/>
                </a:lnTo>
                <a:lnTo>
                  <a:pt x="2762250" y="2419350"/>
                </a:lnTo>
                <a:lnTo>
                  <a:pt x="2943225" y="2409825"/>
                </a:lnTo>
                <a:lnTo>
                  <a:pt x="3095625" y="2466975"/>
                </a:lnTo>
                <a:lnTo>
                  <a:pt x="3152775" y="2438400"/>
                </a:lnTo>
                <a:lnTo>
                  <a:pt x="3238500" y="2333625"/>
                </a:lnTo>
                <a:lnTo>
                  <a:pt x="3305175" y="2295525"/>
                </a:lnTo>
                <a:lnTo>
                  <a:pt x="3343275" y="2209800"/>
                </a:lnTo>
                <a:lnTo>
                  <a:pt x="3352800" y="2133600"/>
                </a:lnTo>
                <a:lnTo>
                  <a:pt x="3419475" y="2114550"/>
                </a:lnTo>
                <a:lnTo>
                  <a:pt x="3486150" y="2028825"/>
                </a:lnTo>
                <a:lnTo>
                  <a:pt x="3486150" y="1924050"/>
                </a:lnTo>
                <a:lnTo>
                  <a:pt x="3448050" y="1876425"/>
                </a:lnTo>
                <a:lnTo>
                  <a:pt x="3505200" y="1866900"/>
                </a:lnTo>
                <a:lnTo>
                  <a:pt x="3590925" y="1866900"/>
                </a:lnTo>
                <a:lnTo>
                  <a:pt x="3695700" y="1847850"/>
                </a:lnTo>
                <a:lnTo>
                  <a:pt x="3829050" y="1866900"/>
                </a:lnTo>
                <a:lnTo>
                  <a:pt x="3905250" y="2028825"/>
                </a:lnTo>
                <a:lnTo>
                  <a:pt x="3914775" y="2152650"/>
                </a:lnTo>
                <a:lnTo>
                  <a:pt x="3895725" y="2286000"/>
                </a:lnTo>
                <a:lnTo>
                  <a:pt x="3933825" y="2428875"/>
                </a:lnTo>
                <a:lnTo>
                  <a:pt x="3981450" y="2466975"/>
                </a:lnTo>
                <a:lnTo>
                  <a:pt x="4057650" y="2400300"/>
                </a:lnTo>
                <a:lnTo>
                  <a:pt x="4124325" y="2362200"/>
                </a:lnTo>
                <a:lnTo>
                  <a:pt x="4210050" y="2362200"/>
                </a:lnTo>
                <a:lnTo>
                  <a:pt x="4248150" y="2409825"/>
                </a:lnTo>
                <a:lnTo>
                  <a:pt x="4248150" y="2409825"/>
                </a:lnTo>
                <a:lnTo>
                  <a:pt x="4400550" y="2466975"/>
                </a:lnTo>
                <a:lnTo>
                  <a:pt x="4457700" y="2419350"/>
                </a:lnTo>
                <a:lnTo>
                  <a:pt x="4600575" y="2552700"/>
                </a:lnTo>
                <a:lnTo>
                  <a:pt x="4600575" y="2552700"/>
                </a:lnTo>
                <a:lnTo>
                  <a:pt x="4800600" y="2533650"/>
                </a:lnTo>
                <a:lnTo>
                  <a:pt x="2162175" y="4972050"/>
                </a:lnTo>
                <a:lnTo>
                  <a:pt x="2181225" y="5448300"/>
                </a:lnTo>
                <a:lnTo>
                  <a:pt x="2181225" y="5448300"/>
                </a:lnTo>
                <a:lnTo>
                  <a:pt x="2276475" y="5524500"/>
                </a:lnTo>
                <a:lnTo>
                  <a:pt x="2333625" y="5581650"/>
                </a:lnTo>
                <a:lnTo>
                  <a:pt x="2505075" y="5543550"/>
                </a:lnTo>
                <a:lnTo>
                  <a:pt x="2609850" y="5524500"/>
                </a:lnTo>
                <a:lnTo>
                  <a:pt x="2619375" y="5448300"/>
                </a:lnTo>
                <a:lnTo>
                  <a:pt x="2524125" y="5410200"/>
                </a:lnTo>
                <a:lnTo>
                  <a:pt x="2524125" y="5410200"/>
                </a:lnTo>
                <a:lnTo>
                  <a:pt x="2571750" y="5324475"/>
                </a:lnTo>
                <a:lnTo>
                  <a:pt x="2724150" y="5419725"/>
                </a:lnTo>
                <a:lnTo>
                  <a:pt x="2819400" y="5362575"/>
                </a:lnTo>
                <a:lnTo>
                  <a:pt x="2876550" y="5524500"/>
                </a:lnTo>
                <a:lnTo>
                  <a:pt x="2962275" y="5543550"/>
                </a:lnTo>
                <a:lnTo>
                  <a:pt x="3048000" y="5429250"/>
                </a:lnTo>
                <a:lnTo>
                  <a:pt x="3124200" y="5324475"/>
                </a:lnTo>
                <a:lnTo>
                  <a:pt x="3209925" y="5372100"/>
                </a:lnTo>
                <a:lnTo>
                  <a:pt x="3257550" y="5248275"/>
                </a:lnTo>
                <a:lnTo>
                  <a:pt x="3381375" y="5276850"/>
                </a:lnTo>
                <a:lnTo>
                  <a:pt x="3419475" y="5505450"/>
                </a:lnTo>
                <a:lnTo>
                  <a:pt x="3543300" y="5600700"/>
                </a:lnTo>
                <a:lnTo>
                  <a:pt x="3533775" y="5838825"/>
                </a:lnTo>
                <a:lnTo>
                  <a:pt x="3724275" y="5886450"/>
                </a:lnTo>
                <a:lnTo>
                  <a:pt x="3743325" y="5991225"/>
                </a:lnTo>
                <a:lnTo>
                  <a:pt x="3943350" y="6019800"/>
                </a:lnTo>
                <a:lnTo>
                  <a:pt x="3971925" y="6877050"/>
                </a:lnTo>
                <a:lnTo>
                  <a:pt x="3886200" y="6867525"/>
                </a:lnTo>
                <a:lnTo>
                  <a:pt x="3867150" y="7086600"/>
                </a:lnTo>
                <a:lnTo>
                  <a:pt x="3295650" y="7010400"/>
                </a:lnTo>
                <a:lnTo>
                  <a:pt x="3257550" y="6867525"/>
                </a:lnTo>
                <a:lnTo>
                  <a:pt x="2752725" y="6829425"/>
                </a:lnTo>
                <a:lnTo>
                  <a:pt x="2695575" y="6619875"/>
                </a:lnTo>
                <a:lnTo>
                  <a:pt x="2447925" y="6629400"/>
                </a:lnTo>
                <a:lnTo>
                  <a:pt x="2419350" y="6677025"/>
                </a:lnTo>
                <a:lnTo>
                  <a:pt x="2038350" y="6667500"/>
                </a:lnTo>
                <a:lnTo>
                  <a:pt x="2019300" y="6591300"/>
                </a:lnTo>
                <a:lnTo>
                  <a:pt x="1733550" y="6572250"/>
                </a:lnTo>
                <a:lnTo>
                  <a:pt x="1714500" y="6486525"/>
                </a:lnTo>
                <a:lnTo>
                  <a:pt x="1666875" y="6410325"/>
                </a:lnTo>
                <a:lnTo>
                  <a:pt x="1666875" y="6267450"/>
                </a:lnTo>
                <a:lnTo>
                  <a:pt x="1485900" y="6276975"/>
                </a:lnTo>
                <a:lnTo>
                  <a:pt x="1495425" y="6410325"/>
                </a:lnTo>
                <a:lnTo>
                  <a:pt x="1009650" y="6400800"/>
                </a:lnTo>
                <a:lnTo>
                  <a:pt x="1038225" y="6638925"/>
                </a:lnTo>
                <a:lnTo>
                  <a:pt x="904875" y="6638925"/>
                </a:lnTo>
                <a:lnTo>
                  <a:pt x="904875" y="6610350"/>
                </a:lnTo>
                <a:lnTo>
                  <a:pt x="800100" y="6600825"/>
                </a:lnTo>
                <a:lnTo>
                  <a:pt x="771525" y="6515100"/>
                </a:lnTo>
                <a:lnTo>
                  <a:pt x="514350" y="6524625"/>
                </a:lnTo>
                <a:lnTo>
                  <a:pt x="466725" y="6496050"/>
                </a:lnTo>
                <a:lnTo>
                  <a:pt x="47625" y="6534150"/>
                </a:lnTo>
                <a:lnTo>
                  <a:pt x="0" y="6781800"/>
                </a:lnTo>
                <a:lnTo>
                  <a:pt x="171450" y="6877050"/>
                </a:lnTo>
                <a:lnTo>
                  <a:pt x="200025" y="6838950"/>
                </a:lnTo>
                <a:lnTo>
                  <a:pt x="314325" y="6905625"/>
                </a:lnTo>
                <a:lnTo>
                  <a:pt x="123825" y="6934200"/>
                </a:lnTo>
                <a:lnTo>
                  <a:pt x="104775" y="7162800"/>
                </a:lnTo>
                <a:lnTo>
                  <a:pt x="6477000" y="7134225"/>
                </a:lnTo>
                <a:lnTo>
                  <a:pt x="6486525" y="85725"/>
                </a:lnTo>
                <a:lnTo>
                  <a:pt x="2686050" y="0"/>
                </a:lnTo>
                <a:close/>
              </a:path>
            </a:pathLst>
          </a:custGeom>
          <a:solidFill>
            <a:schemeClr val="bg2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51C2FAC8-5E8E-B419-5AD5-85484E26D39A}"/>
              </a:ext>
            </a:extLst>
          </p:cNvPr>
          <p:cNvSpPr>
            <a:spLocks noChangeAspect="1" noEditPoints="1"/>
          </p:cNvSpPr>
          <p:nvPr/>
        </p:nvSpPr>
        <p:spPr bwMode="auto">
          <a:xfrm rot="15984202">
            <a:off x="5033405" y="3710540"/>
            <a:ext cx="464107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93C18E17-6627-9237-CFB2-CFAC47303C2C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6348569" y="3924460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8F904AB1-DD0C-54E1-A0A9-F1743B012DF2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6404005" y="3410457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8249925-D305-5A7F-2A40-3895688EB166}"/>
              </a:ext>
            </a:extLst>
          </p:cNvPr>
          <p:cNvSpPr>
            <a:spLocks noChangeAspect="1" noEditPoints="1"/>
          </p:cNvSpPr>
          <p:nvPr/>
        </p:nvSpPr>
        <p:spPr bwMode="auto">
          <a:xfrm rot="20616920">
            <a:off x="6303722" y="4456076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F2B4A885-7A39-F745-F43D-0D15A1759401}"/>
              </a:ext>
            </a:extLst>
          </p:cNvPr>
          <p:cNvSpPr>
            <a:spLocks noChangeAspect="1" noEditPoints="1"/>
          </p:cNvSpPr>
          <p:nvPr/>
        </p:nvSpPr>
        <p:spPr bwMode="auto">
          <a:xfrm rot="17917041">
            <a:off x="5881768" y="4860408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FA870F5-0AA5-45A5-F4AF-7388C9BAD849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7780672" y="5175877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0599D555-DC10-3170-4BB3-B91C9EB3E847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7112392" y="5100657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912D04E-326A-906B-A1AA-460123709D7D}"/>
              </a:ext>
            </a:extLst>
          </p:cNvPr>
          <p:cNvSpPr>
            <a:spLocks noChangeAspect="1" noEditPoints="1"/>
          </p:cNvSpPr>
          <p:nvPr/>
        </p:nvSpPr>
        <p:spPr bwMode="auto">
          <a:xfrm rot="18668361">
            <a:off x="5475290" y="3618083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4"/>
          </a:solidFill>
          <a:ln>
            <a:solidFill>
              <a:schemeClr val="bg1"/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991CBDDE-9426-CBC3-FFDC-884CAE7A7C16}"/>
              </a:ext>
            </a:extLst>
          </p:cNvPr>
          <p:cNvSpPr>
            <a:spLocks noChangeAspect="1" noEditPoints="1"/>
          </p:cNvSpPr>
          <p:nvPr/>
        </p:nvSpPr>
        <p:spPr bwMode="auto">
          <a:xfrm rot="17455109">
            <a:off x="6010776" y="4426798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583AD099-EF2D-1AAF-9145-A873EB417A7B}"/>
              </a:ext>
            </a:extLst>
          </p:cNvPr>
          <p:cNvSpPr>
            <a:spLocks noChangeAspect="1" noEditPoints="1"/>
          </p:cNvSpPr>
          <p:nvPr/>
        </p:nvSpPr>
        <p:spPr bwMode="auto">
          <a:xfrm rot="20000052">
            <a:off x="8824461" y="3056419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5ED4D8EA-1D5D-D3D3-1B44-FF123E1D23F3}"/>
              </a:ext>
            </a:extLst>
          </p:cNvPr>
          <p:cNvSpPr>
            <a:spLocks noChangeAspect="1" noEditPoints="1"/>
          </p:cNvSpPr>
          <p:nvPr/>
        </p:nvSpPr>
        <p:spPr bwMode="auto">
          <a:xfrm rot="18453243">
            <a:off x="5981054" y="3540963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EC5EC348-FAEA-B2D5-32B7-B9B26404C4F6}"/>
              </a:ext>
            </a:extLst>
          </p:cNvPr>
          <p:cNvSpPr>
            <a:spLocks noChangeAspect="1" noEditPoints="1"/>
          </p:cNvSpPr>
          <p:nvPr/>
        </p:nvSpPr>
        <p:spPr bwMode="auto">
          <a:xfrm rot="19501910">
            <a:off x="5733389" y="3444500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B76A1F-A927-E7E6-DA38-E38637EE0517}"/>
              </a:ext>
            </a:extLst>
          </p:cNvPr>
          <p:cNvSpPr>
            <a:spLocks noChangeAspect="1" noEditPoints="1"/>
          </p:cNvSpPr>
          <p:nvPr/>
        </p:nvSpPr>
        <p:spPr bwMode="auto">
          <a:xfrm rot="19199945">
            <a:off x="6162113" y="3886893"/>
            <a:ext cx="464106" cy="457200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1C4A7C9E-E1BB-6CFE-B8DB-52D0F331C151}"/>
              </a:ext>
            </a:extLst>
          </p:cNvPr>
          <p:cNvSpPr>
            <a:spLocks noChangeAspect="1" noEditPoints="1"/>
          </p:cNvSpPr>
          <p:nvPr/>
        </p:nvSpPr>
        <p:spPr bwMode="auto">
          <a:xfrm rot="16200000">
            <a:off x="694900" y="1048947"/>
            <a:ext cx="330658" cy="325738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C3AF910A-ACC6-ED5C-8A19-675C232FA8C3}"/>
              </a:ext>
            </a:extLst>
          </p:cNvPr>
          <p:cNvSpPr>
            <a:spLocks noChangeAspect="1" noEditPoints="1"/>
          </p:cNvSpPr>
          <p:nvPr/>
        </p:nvSpPr>
        <p:spPr bwMode="auto">
          <a:xfrm rot="16200000">
            <a:off x="694900" y="1466717"/>
            <a:ext cx="330658" cy="325738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4"/>
          </a:solidFill>
          <a:ln>
            <a:solidFill>
              <a:schemeClr val="bg1"/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C8B88FC2-8A25-B87E-271D-9BD99BDDD6F6}"/>
              </a:ext>
            </a:extLst>
          </p:cNvPr>
          <p:cNvSpPr>
            <a:spLocks noChangeAspect="1" noEditPoints="1"/>
          </p:cNvSpPr>
          <p:nvPr/>
        </p:nvSpPr>
        <p:spPr bwMode="auto">
          <a:xfrm rot="16200000">
            <a:off x="694900" y="1863883"/>
            <a:ext cx="330658" cy="325738"/>
          </a:xfrm>
          <a:custGeom>
            <a:avLst/>
            <a:gdLst>
              <a:gd name="T0" fmla="*/ 484 w 530"/>
              <a:gd name="T1" fmla="*/ 47 h 530"/>
              <a:gd name="T2" fmla="*/ 400 w 530"/>
              <a:gd name="T3" fmla="*/ 0 h 530"/>
              <a:gd name="T4" fmla="*/ 386 w 530"/>
              <a:gd name="T5" fmla="*/ 5 h 530"/>
              <a:gd name="T6" fmla="*/ 381 w 530"/>
              <a:gd name="T7" fmla="*/ 19 h 530"/>
              <a:gd name="T8" fmla="*/ 428 w 530"/>
              <a:gd name="T9" fmla="*/ 102 h 530"/>
              <a:gd name="T10" fmla="*/ 526 w 530"/>
              <a:gd name="T11" fmla="*/ 144 h 530"/>
              <a:gd name="T12" fmla="*/ 526 w 530"/>
              <a:gd name="T13" fmla="*/ 144 h 530"/>
              <a:gd name="T14" fmla="*/ 530 w 530"/>
              <a:gd name="T15" fmla="*/ 130 h 530"/>
              <a:gd name="T16" fmla="*/ 484 w 530"/>
              <a:gd name="T17" fmla="*/ 47 h 530"/>
              <a:gd name="T18" fmla="*/ 376 w 530"/>
              <a:gd name="T19" fmla="*/ 71 h 530"/>
              <a:gd name="T20" fmla="*/ 187 w 530"/>
              <a:gd name="T21" fmla="*/ 229 h 530"/>
              <a:gd name="T22" fmla="*/ 183 w 530"/>
              <a:gd name="T23" fmla="*/ 243 h 530"/>
              <a:gd name="T24" fmla="*/ 214 w 530"/>
              <a:gd name="T25" fmla="*/ 303 h 530"/>
              <a:gd name="T26" fmla="*/ 227 w 530"/>
              <a:gd name="T27" fmla="*/ 316 h 530"/>
              <a:gd name="T28" fmla="*/ 287 w 530"/>
              <a:gd name="T29" fmla="*/ 348 h 530"/>
              <a:gd name="T30" fmla="*/ 301 w 530"/>
              <a:gd name="T31" fmla="*/ 343 h 530"/>
              <a:gd name="T32" fmla="*/ 459 w 530"/>
              <a:gd name="T33" fmla="*/ 154 h 530"/>
              <a:gd name="T34" fmla="*/ 412 w 530"/>
              <a:gd name="T35" fmla="*/ 118 h 530"/>
              <a:gd name="T36" fmla="*/ 376 w 530"/>
              <a:gd name="T37" fmla="*/ 71 h 530"/>
              <a:gd name="T38" fmla="*/ 317 w 530"/>
              <a:gd name="T39" fmla="*/ 358 h 530"/>
              <a:gd name="T40" fmla="*/ 287 w 530"/>
              <a:gd name="T41" fmla="*/ 369 h 530"/>
              <a:gd name="T42" fmla="*/ 212 w 530"/>
              <a:gd name="T43" fmla="*/ 332 h 530"/>
              <a:gd name="T44" fmla="*/ 199 w 530"/>
              <a:gd name="T45" fmla="*/ 318 h 530"/>
              <a:gd name="T46" fmla="*/ 161 w 530"/>
              <a:gd name="T47" fmla="*/ 243 h 530"/>
              <a:gd name="T48" fmla="*/ 173 w 530"/>
              <a:gd name="T49" fmla="*/ 213 h 530"/>
              <a:gd name="T50" fmla="*/ 183 w 530"/>
              <a:gd name="T51" fmla="*/ 204 h 530"/>
              <a:gd name="T52" fmla="*/ 124 w 530"/>
              <a:gd name="T53" fmla="*/ 204 h 530"/>
              <a:gd name="T54" fmla="*/ 116 w 530"/>
              <a:gd name="T55" fmla="*/ 227 h 530"/>
              <a:gd name="T56" fmla="*/ 183 w 530"/>
              <a:gd name="T57" fmla="*/ 348 h 530"/>
              <a:gd name="T58" fmla="*/ 327 w 530"/>
              <a:gd name="T59" fmla="*/ 407 h 530"/>
              <a:gd name="T60" fmla="*/ 326 w 530"/>
              <a:gd name="T61" fmla="*/ 347 h 530"/>
              <a:gd name="T62" fmla="*/ 317 w 530"/>
              <a:gd name="T63" fmla="*/ 358 h 530"/>
              <a:gd name="T64" fmla="*/ 162 w 530"/>
              <a:gd name="T65" fmla="*/ 353 h 530"/>
              <a:gd name="T66" fmla="*/ 5 w 530"/>
              <a:gd name="T67" fmla="*/ 510 h 530"/>
              <a:gd name="T68" fmla="*/ 5 w 530"/>
              <a:gd name="T69" fmla="*/ 526 h 530"/>
              <a:gd name="T70" fmla="*/ 20 w 530"/>
              <a:gd name="T71" fmla="*/ 526 h 530"/>
              <a:gd name="T72" fmla="*/ 177 w 530"/>
              <a:gd name="T73" fmla="*/ 369 h 530"/>
              <a:gd name="T74" fmla="*/ 177 w 530"/>
              <a:gd name="T75" fmla="*/ 353 h 530"/>
              <a:gd name="T76" fmla="*/ 162 w 530"/>
              <a:gd name="T77" fmla="*/ 353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30" h="530">
                <a:moveTo>
                  <a:pt x="484" y="47"/>
                </a:moveTo>
                <a:cubicBezTo>
                  <a:pt x="456" y="19"/>
                  <a:pt x="422" y="0"/>
                  <a:pt x="400" y="0"/>
                </a:cubicBezTo>
                <a:cubicBezTo>
                  <a:pt x="394" y="0"/>
                  <a:pt x="389" y="2"/>
                  <a:pt x="386" y="5"/>
                </a:cubicBezTo>
                <a:cubicBezTo>
                  <a:pt x="383" y="8"/>
                  <a:pt x="381" y="13"/>
                  <a:pt x="381" y="19"/>
                </a:cubicBezTo>
                <a:cubicBezTo>
                  <a:pt x="381" y="41"/>
                  <a:pt x="400" y="75"/>
                  <a:pt x="428" y="102"/>
                </a:cubicBezTo>
                <a:cubicBezTo>
                  <a:pt x="468" y="142"/>
                  <a:pt x="512" y="158"/>
                  <a:pt x="526" y="144"/>
                </a:cubicBezTo>
                <a:lnTo>
                  <a:pt x="526" y="144"/>
                </a:lnTo>
                <a:cubicBezTo>
                  <a:pt x="529" y="141"/>
                  <a:pt x="530" y="137"/>
                  <a:pt x="530" y="130"/>
                </a:cubicBezTo>
                <a:cubicBezTo>
                  <a:pt x="530" y="108"/>
                  <a:pt x="512" y="74"/>
                  <a:pt x="484" y="47"/>
                </a:cubicBezTo>
                <a:close/>
                <a:moveTo>
                  <a:pt x="376" y="71"/>
                </a:moveTo>
                <a:lnTo>
                  <a:pt x="187" y="229"/>
                </a:lnTo>
                <a:cubicBezTo>
                  <a:pt x="184" y="232"/>
                  <a:pt x="183" y="237"/>
                  <a:pt x="183" y="243"/>
                </a:cubicBezTo>
                <a:cubicBezTo>
                  <a:pt x="183" y="260"/>
                  <a:pt x="195" y="284"/>
                  <a:pt x="214" y="303"/>
                </a:cubicBezTo>
                <a:lnTo>
                  <a:pt x="227" y="316"/>
                </a:lnTo>
                <a:cubicBezTo>
                  <a:pt x="246" y="335"/>
                  <a:pt x="270" y="348"/>
                  <a:pt x="287" y="348"/>
                </a:cubicBezTo>
                <a:cubicBezTo>
                  <a:pt x="293" y="348"/>
                  <a:pt x="298" y="346"/>
                  <a:pt x="301" y="343"/>
                </a:cubicBezTo>
                <a:lnTo>
                  <a:pt x="459" y="154"/>
                </a:lnTo>
                <a:cubicBezTo>
                  <a:pt x="444" y="145"/>
                  <a:pt x="428" y="133"/>
                  <a:pt x="412" y="118"/>
                </a:cubicBezTo>
                <a:cubicBezTo>
                  <a:pt x="397" y="103"/>
                  <a:pt x="385" y="87"/>
                  <a:pt x="376" y="71"/>
                </a:cubicBezTo>
                <a:close/>
                <a:moveTo>
                  <a:pt x="317" y="358"/>
                </a:moveTo>
                <a:cubicBezTo>
                  <a:pt x="310" y="365"/>
                  <a:pt x="299" y="369"/>
                  <a:pt x="287" y="369"/>
                </a:cubicBezTo>
                <a:cubicBezTo>
                  <a:pt x="264" y="369"/>
                  <a:pt x="236" y="355"/>
                  <a:pt x="212" y="332"/>
                </a:cubicBezTo>
                <a:lnTo>
                  <a:pt x="199" y="318"/>
                </a:lnTo>
                <a:cubicBezTo>
                  <a:pt x="175" y="295"/>
                  <a:pt x="161" y="267"/>
                  <a:pt x="161" y="243"/>
                </a:cubicBezTo>
                <a:cubicBezTo>
                  <a:pt x="161" y="231"/>
                  <a:pt x="165" y="221"/>
                  <a:pt x="173" y="213"/>
                </a:cubicBezTo>
                <a:lnTo>
                  <a:pt x="183" y="204"/>
                </a:lnTo>
                <a:cubicBezTo>
                  <a:pt x="156" y="193"/>
                  <a:pt x="134" y="193"/>
                  <a:pt x="124" y="204"/>
                </a:cubicBezTo>
                <a:cubicBezTo>
                  <a:pt x="118" y="209"/>
                  <a:pt x="116" y="217"/>
                  <a:pt x="116" y="227"/>
                </a:cubicBezTo>
                <a:cubicBezTo>
                  <a:pt x="116" y="260"/>
                  <a:pt x="142" y="307"/>
                  <a:pt x="183" y="348"/>
                </a:cubicBezTo>
                <a:cubicBezTo>
                  <a:pt x="242" y="408"/>
                  <a:pt x="307" y="427"/>
                  <a:pt x="327" y="407"/>
                </a:cubicBezTo>
                <a:cubicBezTo>
                  <a:pt x="337" y="396"/>
                  <a:pt x="337" y="374"/>
                  <a:pt x="326" y="347"/>
                </a:cubicBezTo>
                <a:lnTo>
                  <a:pt x="317" y="358"/>
                </a:lnTo>
                <a:close/>
                <a:moveTo>
                  <a:pt x="162" y="353"/>
                </a:moveTo>
                <a:lnTo>
                  <a:pt x="5" y="510"/>
                </a:lnTo>
                <a:cubicBezTo>
                  <a:pt x="0" y="515"/>
                  <a:pt x="0" y="521"/>
                  <a:pt x="5" y="526"/>
                </a:cubicBezTo>
                <a:cubicBezTo>
                  <a:pt x="9" y="530"/>
                  <a:pt x="16" y="530"/>
                  <a:pt x="20" y="526"/>
                </a:cubicBezTo>
                <a:lnTo>
                  <a:pt x="177" y="369"/>
                </a:lnTo>
                <a:cubicBezTo>
                  <a:pt x="181" y="364"/>
                  <a:pt x="181" y="358"/>
                  <a:pt x="177" y="353"/>
                </a:cubicBezTo>
                <a:cubicBezTo>
                  <a:pt x="173" y="349"/>
                  <a:pt x="166" y="349"/>
                  <a:pt x="162" y="35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AF859A7-DA90-8E33-B7C6-891A701D790D}"/>
              </a:ext>
            </a:extLst>
          </p:cNvPr>
          <p:cNvSpPr txBox="1"/>
          <p:nvPr/>
        </p:nvSpPr>
        <p:spPr>
          <a:xfrm>
            <a:off x="967454" y="1102422"/>
            <a:ext cx="2302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8 Elementary Schools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DB6C8E1-0432-C154-055F-4CE072917F8E}"/>
              </a:ext>
            </a:extLst>
          </p:cNvPr>
          <p:cNvSpPr txBox="1"/>
          <p:nvPr/>
        </p:nvSpPr>
        <p:spPr>
          <a:xfrm>
            <a:off x="967454" y="1539440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BMSN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0F5A836-E36F-E705-37BB-12837A858833}"/>
              </a:ext>
            </a:extLst>
          </p:cNvPr>
          <p:cNvSpPr txBox="1"/>
          <p:nvPr/>
        </p:nvSpPr>
        <p:spPr>
          <a:xfrm>
            <a:off x="967454" y="1923011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2 High Schools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62A238-41BB-9623-4C5F-AEC8E2669960}"/>
              </a:ext>
            </a:extLst>
          </p:cNvPr>
          <p:cNvSpPr txBox="1"/>
          <p:nvPr/>
        </p:nvSpPr>
        <p:spPr>
          <a:xfrm>
            <a:off x="305942" y="254081"/>
            <a:ext cx="111907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MIDDLE SCHOOLS: What would you change?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E4ED2A6-9FFE-5613-B3D6-CB93A1AC454C}"/>
              </a:ext>
            </a:extLst>
          </p:cNvPr>
          <p:cNvSpPr/>
          <p:nvPr/>
        </p:nvSpPr>
        <p:spPr>
          <a:xfrm>
            <a:off x="1406669" y="3592815"/>
            <a:ext cx="1950512" cy="73095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“Smarter perimeter boundaries…”</a:t>
            </a:r>
          </a:p>
        </p:txBody>
      </p:sp>
      <p:sp>
        <p:nvSpPr>
          <p:cNvPr id="37" name="Speech Bubble: Rectangle with Corners Rounded 36">
            <a:extLst>
              <a:ext uri="{FF2B5EF4-FFF2-40B4-BE49-F238E27FC236}">
                <a16:creationId xmlns:a16="http://schemas.microsoft.com/office/drawing/2014/main" id="{18B911F3-A02A-D78E-56F1-FDFB7427C3F5}"/>
              </a:ext>
            </a:extLst>
          </p:cNvPr>
          <p:cNvSpPr/>
          <p:nvPr/>
        </p:nvSpPr>
        <p:spPr>
          <a:xfrm>
            <a:off x="7013887" y="1006608"/>
            <a:ext cx="2955982" cy="748802"/>
          </a:xfrm>
          <a:prstGeom prst="wedgeRoundRectCallout">
            <a:avLst>
              <a:gd name="adj1" fmla="val -96331"/>
              <a:gd name="adj2" fmla="val 294486"/>
              <a:gd name="adj3" fmla="val 16667"/>
            </a:avLst>
          </a:prstGeom>
          <a:solidFill>
            <a:schemeClr val="accent4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“Traffic is terrible and dangerous…gets better with more parking?” (BMSN)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25020497-B5D5-2C35-B44C-CD14CD475B84}"/>
              </a:ext>
            </a:extLst>
          </p:cNvPr>
          <p:cNvSpPr/>
          <p:nvPr/>
        </p:nvSpPr>
        <p:spPr>
          <a:xfrm>
            <a:off x="4652836" y="5798197"/>
            <a:ext cx="3606583" cy="73095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“More administrative support…1 more AP…more athletic and dance offerings…”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31A3068A-B4A9-6C1F-BAFB-CE0A83AAA934}"/>
              </a:ext>
            </a:extLst>
          </p:cNvPr>
          <p:cNvSpPr/>
          <p:nvPr/>
        </p:nvSpPr>
        <p:spPr>
          <a:xfrm>
            <a:off x="7289316" y="4137449"/>
            <a:ext cx="2315647" cy="73095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“School is older, but it has all that it needs…”</a:t>
            </a:r>
          </a:p>
        </p:txBody>
      </p:sp>
      <p:sp>
        <p:nvSpPr>
          <p:cNvPr id="42" name="Speech Bubble: Rectangle with Corners Rounded 41">
            <a:extLst>
              <a:ext uri="{FF2B5EF4-FFF2-40B4-BE49-F238E27FC236}">
                <a16:creationId xmlns:a16="http://schemas.microsoft.com/office/drawing/2014/main" id="{205DFEB8-5BCB-9987-D92A-71789AF43D5B}"/>
              </a:ext>
            </a:extLst>
          </p:cNvPr>
          <p:cNvSpPr/>
          <p:nvPr/>
        </p:nvSpPr>
        <p:spPr>
          <a:xfrm>
            <a:off x="697360" y="2346480"/>
            <a:ext cx="3946726" cy="744476"/>
          </a:xfrm>
          <a:prstGeom prst="wedgeRoundRectCallout">
            <a:avLst>
              <a:gd name="adj1" fmla="val 74340"/>
              <a:gd name="adj2" fmla="val 120820"/>
              <a:gd name="adj3" fmla="val 16667"/>
            </a:avLst>
          </a:prstGeom>
          <a:solidFill>
            <a:schemeClr val="accent4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“More security…no adult supervision (before school] makes students vulnerable to situations that could be volatile…” (BMSN)</a:t>
            </a:r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17799E01-F152-FE68-B457-7C8E8BE9CD12}"/>
              </a:ext>
            </a:extLst>
          </p:cNvPr>
          <p:cNvSpPr/>
          <p:nvPr/>
        </p:nvSpPr>
        <p:spPr>
          <a:xfrm>
            <a:off x="8796944" y="5296577"/>
            <a:ext cx="1889198" cy="59373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“Nothing…everything is great…”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E79C51E2-CB34-AB28-D68D-DD97E29CF626}"/>
              </a:ext>
            </a:extLst>
          </p:cNvPr>
          <p:cNvSpPr/>
          <p:nvPr/>
        </p:nvSpPr>
        <p:spPr>
          <a:xfrm>
            <a:off x="383759" y="5667615"/>
            <a:ext cx="1940066" cy="743454"/>
          </a:xfrm>
          <a:prstGeom prst="roundRect">
            <a:avLst/>
          </a:prstGeom>
          <a:solidFill>
            <a:srgbClr val="7C35B1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+mj-lt"/>
              </a:rPr>
              <a:t>No Response/Not Able to Answer:  4</a:t>
            </a:r>
          </a:p>
        </p:txBody>
      </p:sp>
      <p:sp>
        <p:nvSpPr>
          <p:cNvPr id="45" name="Speech Bubble: Rectangle with Corners Rounded 44">
            <a:extLst>
              <a:ext uri="{FF2B5EF4-FFF2-40B4-BE49-F238E27FC236}">
                <a16:creationId xmlns:a16="http://schemas.microsoft.com/office/drawing/2014/main" id="{C77A4331-DBCF-89AE-3DD7-D3EFA0B5185B}"/>
              </a:ext>
            </a:extLst>
          </p:cNvPr>
          <p:cNvSpPr/>
          <p:nvPr/>
        </p:nvSpPr>
        <p:spPr>
          <a:xfrm>
            <a:off x="3045203" y="1481199"/>
            <a:ext cx="3545332" cy="584011"/>
          </a:xfrm>
          <a:prstGeom prst="wedgeRoundRectCallout">
            <a:avLst>
              <a:gd name="adj1" fmla="val 24038"/>
              <a:gd name="adj2" fmla="val 314656"/>
              <a:gd name="adj3" fmla="val 16667"/>
            </a:avLst>
          </a:prstGeom>
          <a:solidFill>
            <a:schemeClr val="accent4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“Bring students inside campus buildings before school starts…” (BMSN)</a:t>
            </a:r>
          </a:p>
        </p:txBody>
      </p:sp>
      <p:sp>
        <p:nvSpPr>
          <p:cNvPr id="46" name="Speech Bubble: Rectangle with Corners Rounded 45">
            <a:extLst>
              <a:ext uri="{FF2B5EF4-FFF2-40B4-BE49-F238E27FC236}">
                <a16:creationId xmlns:a16="http://schemas.microsoft.com/office/drawing/2014/main" id="{E0B70487-1444-1BFB-4984-66AD1F0BAC95}"/>
              </a:ext>
            </a:extLst>
          </p:cNvPr>
          <p:cNvSpPr/>
          <p:nvPr/>
        </p:nvSpPr>
        <p:spPr>
          <a:xfrm>
            <a:off x="8096250" y="2089001"/>
            <a:ext cx="2747415" cy="553998"/>
          </a:xfrm>
          <a:prstGeom prst="wedgeRoundRectCallout">
            <a:avLst>
              <a:gd name="adj1" fmla="val -136965"/>
              <a:gd name="adj2" fmla="val 219054"/>
              <a:gd name="adj3" fmla="val 16667"/>
            </a:avLst>
          </a:prstGeom>
          <a:solidFill>
            <a:schemeClr val="accent4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“Location…what is missing is a larger campus…” (BMSN)</a:t>
            </a:r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91502324-F125-F57D-A23C-276621A11016}"/>
              </a:ext>
            </a:extLst>
          </p:cNvPr>
          <p:cNvSpPr/>
          <p:nvPr/>
        </p:nvSpPr>
        <p:spPr>
          <a:xfrm>
            <a:off x="2669194" y="4614263"/>
            <a:ext cx="2516646" cy="87383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+mj-lt"/>
              </a:rPr>
              <a:t>“More hands-on activities…working together on physical projects…”</a:t>
            </a:r>
          </a:p>
        </p:txBody>
      </p:sp>
    </p:spTree>
    <p:extLst>
      <p:ext uri="{BB962C8B-B14F-4D97-AF65-F5344CB8AC3E}">
        <p14:creationId xmlns:p14="http://schemas.microsoft.com/office/powerpoint/2010/main" val="1727580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iver Road Park | Boerne, TX - Official Website">
            <a:extLst>
              <a:ext uri="{FF2B5EF4-FFF2-40B4-BE49-F238E27FC236}">
                <a16:creationId xmlns:a16="http://schemas.microsoft.com/office/drawing/2014/main" id="{7A61A050-67D1-C004-9D17-5654CFF808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4" r="51374"/>
          <a:stretch/>
        </p:blipFill>
        <p:spPr bwMode="auto">
          <a:xfrm>
            <a:off x="10041940" y="1176436"/>
            <a:ext cx="2150059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Boerne, Texas Gone Forever: The Column - COMMUNITEA BOOKS">
            <a:extLst>
              <a:ext uri="{FF2B5EF4-FFF2-40B4-BE49-F238E27FC236}">
                <a16:creationId xmlns:a16="http://schemas.microsoft.com/office/drawing/2014/main" id="{14DE43BC-C3C7-E34F-4B09-D3E585C547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8" r="55912"/>
          <a:stretch/>
        </p:blipFill>
        <p:spPr bwMode="auto">
          <a:xfrm>
            <a:off x="5036797" y="1177119"/>
            <a:ext cx="2436316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antastic Things To Do In Charming Boerne, Texas - TravelAwaits">
            <a:extLst>
              <a:ext uri="{FF2B5EF4-FFF2-40B4-BE49-F238E27FC236}">
                <a16:creationId xmlns:a16="http://schemas.microsoft.com/office/drawing/2014/main" id="{4EF29648-A62A-56A0-E434-D1AC4CD3F0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" r="56094"/>
          <a:stretch/>
        </p:blipFill>
        <p:spPr bwMode="auto">
          <a:xfrm>
            <a:off x="1" y="1176436"/>
            <a:ext cx="2388390" cy="550943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utside Austin City Limits – Boerne Beckons | Austin Insider Blog">
            <a:extLst>
              <a:ext uri="{FF2B5EF4-FFF2-40B4-BE49-F238E27FC236}">
                <a16:creationId xmlns:a16="http://schemas.microsoft.com/office/drawing/2014/main" id="{9A697DB6-7266-B574-F8C6-5AEEDAE9C7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11" r="16114"/>
          <a:stretch/>
        </p:blipFill>
        <p:spPr bwMode="auto">
          <a:xfrm>
            <a:off x="2524608" y="1177119"/>
            <a:ext cx="2359248" cy="55087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A4139D5-64F6-FDBC-0935-934A7A7FE7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121" r="20806"/>
          <a:stretch/>
        </p:blipFill>
        <p:spPr bwMode="auto">
          <a:xfrm>
            <a:off x="7626054" y="1176436"/>
            <a:ext cx="2262945" cy="550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CBD974-36EB-DEDB-936C-9A0C4A580BB0}"/>
              </a:ext>
            </a:extLst>
          </p:cNvPr>
          <p:cNvSpPr txBox="1"/>
          <p:nvPr/>
        </p:nvSpPr>
        <p:spPr>
          <a:xfrm rot="5400000">
            <a:off x="-874731" y="2068153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800" b="1" spc="300">
                <a:solidFill>
                  <a:schemeClr val="bg1">
                    <a:lumMod val="7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EXISTING</a:t>
            </a:r>
          </a:p>
          <a:p>
            <a:r>
              <a:rPr lang="en-US" dirty="0"/>
              <a:t>FACILITIES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A2B52A-D704-B4E2-31E5-0F4933822043}"/>
              </a:ext>
            </a:extLst>
          </p:cNvPr>
          <p:cNvSpPr txBox="1"/>
          <p:nvPr/>
        </p:nvSpPr>
        <p:spPr>
          <a:xfrm rot="5400000">
            <a:off x="1782662" y="1935488"/>
            <a:ext cx="23491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PARITY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425F54-72B0-F203-9521-09B80FD05E5C}"/>
              </a:ext>
            </a:extLst>
          </p:cNvPr>
          <p:cNvSpPr txBox="1"/>
          <p:nvPr/>
        </p:nvSpPr>
        <p:spPr>
          <a:xfrm rot="5400000">
            <a:off x="4297301" y="1933693"/>
            <a:ext cx="2345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POLICY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150980-CFEC-D4E7-665A-9C46DC083B80}"/>
              </a:ext>
            </a:extLst>
          </p:cNvPr>
          <p:cNvSpPr txBox="1"/>
          <p:nvPr/>
        </p:nvSpPr>
        <p:spPr>
          <a:xfrm rot="5400000">
            <a:off x="6746555" y="2068154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FUTURE</a:t>
            </a:r>
          </a:p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FACILITIES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D3FDFB-FA33-A501-88DA-EEDF9205E19E}"/>
              </a:ext>
            </a:extLst>
          </p:cNvPr>
          <p:cNvSpPr txBox="1"/>
          <p:nvPr/>
        </p:nvSpPr>
        <p:spPr>
          <a:xfrm rot="5400000">
            <a:off x="9358323" y="1860051"/>
            <a:ext cx="219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721144-07B8-00ED-3A71-2673EFA031BB}"/>
              </a:ext>
            </a:extLst>
          </p:cNvPr>
          <p:cNvSpPr txBox="1"/>
          <p:nvPr/>
        </p:nvSpPr>
        <p:spPr>
          <a:xfrm>
            <a:off x="1" y="6303028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Nov. 6, 2023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24F663-8313-4711-EBD3-8701E174A44E}"/>
              </a:ext>
            </a:extLst>
          </p:cNvPr>
          <p:cNvSpPr txBox="1"/>
          <p:nvPr/>
        </p:nvSpPr>
        <p:spPr>
          <a:xfrm>
            <a:off x="251322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Dec. 2023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622F463-7063-1385-9AB9-D94A2AAE87AE}"/>
              </a:ext>
            </a:extLst>
          </p:cNvPr>
          <p:cNvSpPr txBox="1"/>
          <p:nvPr/>
        </p:nvSpPr>
        <p:spPr>
          <a:xfrm>
            <a:off x="506677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Feb. 7,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7964FD4-A216-EC26-13B1-37B487DDC73D}"/>
              </a:ext>
            </a:extLst>
          </p:cNvPr>
          <p:cNvSpPr txBox="1"/>
          <p:nvPr/>
        </p:nvSpPr>
        <p:spPr>
          <a:xfrm>
            <a:off x="7563331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Mar. 6,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8AB5FC3-7AEF-287F-6125-6E79F0638DC0}"/>
              </a:ext>
            </a:extLst>
          </p:cNvPr>
          <p:cNvSpPr txBox="1"/>
          <p:nvPr/>
        </p:nvSpPr>
        <p:spPr>
          <a:xfrm>
            <a:off x="9922774" y="6303026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Apr. 17,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7019B35-5F5E-14E0-6591-BD6759DC43F2}"/>
              </a:ext>
            </a:extLst>
          </p:cNvPr>
          <p:cNvCxnSpPr>
            <a:cxnSpLocks/>
          </p:cNvCxnSpPr>
          <p:nvPr/>
        </p:nvCxnSpPr>
        <p:spPr>
          <a:xfrm flipV="1">
            <a:off x="2455766" y="-67377"/>
            <a:ext cx="0" cy="7002379"/>
          </a:xfrm>
          <a:prstGeom prst="line">
            <a:avLst/>
          </a:prstGeom>
          <a:ln w="63500">
            <a:solidFill>
              <a:srgbClr val="7030A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1BD37BF5-138D-B9C8-5104-0B8815486990}"/>
              </a:ext>
            </a:extLst>
          </p:cNvPr>
          <p:cNvSpPr txBox="1"/>
          <p:nvPr/>
        </p:nvSpPr>
        <p:spPr>
          <a:xfrm>
            <a:off x="2495466" y="172134"/>
            <a:ext cx="605176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spc="300" dirty="0">
                <a:latin typeface="+mj-lt"/>
              </a:rPr>
              <a:t>CLA + SAC Meeting</a:t>
            </a:r>
          </a:p>
          <a:p>
            <a:r>
              <a:rPr lang="en-US" b="1" spc="300" dirty="0">
                <a:latin typeface="+mj-lt"/>
              </a:rPr>
              <a:t>Nov. 28,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809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635CAA9-8CDE-F740-847C-515F8E151D78}"/>
              </a:ext>
            </a:extLst>
          </p:cNvPr>
          <p:cNvSpPr txBox="1"/>
          <p:nvPr/>
        </p:nvSpPr>
        <p:spPr>
          <a:xfrm>
            <a:off x="305942" y="254081"/>
            <a:ext cx="111907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ONE BOLD IDEA FOR BOERNE ISD: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BBC6B42-95BA-0CFC-E50E-305D6EDFF9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0811" y="1380839"/>
            <a:ext cx="6830378" cy="4096322"/>
          </a:xfrm>
          <a:prstGeom prst="rect">
            <a:avLst/>
          </a:prstGeom>
        </p:spPr>
      </p:pic>
      <p:sp>
        <p:nvSpPr>
          <p:cNvPr id="29" name="Speech Bubble: Rectangle with Corners Rounded 28">
            <a:extLst>
              <a:ext uri="{FF2B5EF4-FFF2-40B4-BE49-F238E27FC236}">
                <a16:creationId xmlns:a16="http://schemas.microsoft.com/office/drawing/2014/main" id="{FB874983-4E50-4A92-2DD8-D5B096A4B00C}"/>
              </a:ext>
            </a:extLst>
          </p:cNvPr>
          <p:cNvSpPr/>
          <p:nvPr/>
        </p:nvSpPr>
        <p:spPr>
          <a:xfrm>
            <a:off x="7363856" y="1181824"/>
            <a:ext cx="1678417" cy="752714"/>
          </a:xfrm>
          <a:prstGeom prst="wedgeRoundRectCallout">
            <a:avLst>
              <a:gd name="adj1" fmla="val -66385"/>
              <a:gd name="adj2" fmla="val 230671"/>
              <a:gd name="adj3" fmla="val 16667"/>
            </a:avLst>
          </a:prstGeom>
          <a:solidFill>
            <a:srgbClr val="7030A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“Recess or nap time for HS…”</a:t>
            </a:r>
          </a:p>
        </p:txBody>
      </p:sp>
      <p:sp>
        <p:nvSpPr>
          <p:cNvPr id="30" name="Speech Bubble: Rectangle with Corners Rounded 29">
            <a:extLst>
              <a:ext uri="{FF2B5EF4-FFF2-40B4-BE49-F238E27FC236}">
                <a16:creationId xmlns:a16="http://schemas.microsoft.com/office/drawing/2014/main" id="{D2FE0906-65B8-D4BB-40C0-D4BAB78B7CDE}"/>
              </a:ext>
            </a:extLst>
          </p:cNvPr>
          <p:cNvSpPr/>
          <p:nvPr/>
        </p:nvSpPr>
        <p:spPr>
          <a:xfrm>
            <a:off x="9585789" y="1380839"/>
            <a:ext cx="2347177" cy="1074685"/>
          </a:xfrm>
          <a:prstGeom prst="wedgeRoundRectCallout">
            <a:avLst>
              <a:gd name="adj1" fmla="val -97805"/>
              <a:gd name="adj2" fmla="val 178083"/>
              <a:gd name="adj3" fmla="val 16667"/>
            </a:avLst>
          </a:prstGeom>
          <a:solidFill>
            <a:srgbClr val="7030A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“College and career education exploration begin at the elementary level…”</a:t>
            </a:r>
          </a:p>
        </p:txBody>
      </p:sp>
      <p:sp>
        <p:nvSpPr>
          <p:cNvPr id="31" name="Speech Bubble: Rectangle with Corners Rounded 30">
            <a:extLst>
              <a:ext uri="{FF2B5EF4-FFF2-40B4-BE49-F238E27FC236}">
                <a16:creationId xmlns:a16="http://schemas.microsoft.com/office/drawing/2014/main" id="{E19FB9F0-EF0E-DC60-98C3-3C887872AF9F}"/>
              </a:ext>
            </a:extLst>
          </p:cNvPr>
          <p:cNvSpPr/>
          <p:nvPr/>
        </p:nvSpPr>
        <p:spPr>
          <a:xfrm>
            <a:off x="621016" y="3286085"/>
            <a:ext cx="1985195" cy="1470850"/>
          </a:xfrm>
          <a:prstGeom prst="wedgeRoundRectCallout">
            <a:avLst>
              <a:gd name="adj1" fmla="val 127348"/>
              <a:gd name="adj2" fmla="val -58247"/>
              <a:gd name="adj3" fmla="val 16667"/>
            </a:avLst>
          </a:prstGeom>
          <a:solidFill>
            <a:srgbClr val="7030A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“Basic classes in 1 building…another building for specialized classes/specific electives”</a:t>
            </a:r>
          </a:p>
        </p:txBody>
      </p:sp>
      <p:sp>
        <p:nvSpPr>
          <p:cNvPr id="32" name="Speech Bubble: Rectangle with Corners Rounded 31">
            <a:extLst>
              <a:ext uri="{FF2B5EF4-FFF2-40B4-BE49-F238E27FC236}">
                <a16:creationId xmlns:a16="http://schemas.microsoft.com/office/drawing/2014/main" id="{91A45799-F23F-3F85-706C-1AC6BBFA1B17}"/>
              </a:ext>
            </a:extLst>
          </p:cNvPr>
          <p:cNvSpPr/>
          <p:nvPr/>
        </p:nvSpPr>
        <p:spPr>
          <a:xfrm>
            <a:off x="2606211" y="5460805"/>
            <a:ext cx="2347177" cy="1074685"/>
          </a:xfrm>
          <a:prstGeom prst="wedgeRoundRectCallout">
            <a:avLst>
              <a:gd name="adj1" fmla="val 35264"/>
              <a:gd name="adj2" fmla="val -171818"/>
              <a:gd name="adj3" fmla="val 16667"/>
            </a:avLst>
          </a:prstGeom>
          <a:solidFill>
            <a:srgbClr val="7030A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“Classes divided up by learning style, not just subject matter…”</a:t>
            </a:r>
          </a:p>
        </p:txBody>
      </p:sp>
      <p:sp>
        <p:nvSpPr>
          <p:cNvPr id="33" name="Speech Bubble: Rectangle with Corners Rounded 32">
            <a:extLst>
              <a:ext uri="{FF2B5EF4-FFF2-40B4-BE49-F238E27FC236}">
                <a16:creationId xmlns:a16="http://schemas.microsoft.com/office/drawing/2014/main" id="{E797B157-101B-9A60-931E-FB6C4254AE87}"/>
              </a:ext>
            </a:extLst>
          </p:cNvPr>
          <p:cNvSpPr/>
          <p:nvPr/>
        </p:nvSpPr>
        <p:spPr>
          <a:xfrm>
            <a:off x="7988180" y="5138833"/>
            <a:ext cx="2347177" cy="1074685"/>
          </a:xfrm>
          <a:prstGeom prst="wedgeRoundRectCallout">
            <a:avLst>
              <a:gd name="adj1" fmla="val -81170"/>
              <a:gd name="adj2" fmla="val -197631"/>
              <a:gd name="adj3" fmla="val 16667"/>
            </a:avLst>
          </a:prstGeom>
          <a:solidFill>
            <a:srgbClr val="7030A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“Life skills – I can do quantum equations, but I don’t know how to file my taxes…”</a:t>
            </a:r>
          </a:p>
        </p:txBody>
      </p:sp>
      <p:sp>
        <p:nvSpPr>
          <p:cNvPr id="34" name="Speech Bubble: Rectangle with Corners Rounded 33">
            <a:extLst>
              <a:ext uri="{FF2B5EF4-FFF2-40B4-BE49-F238E27FC236}">
                <a16:creationId xmlns:a16="http://schemas.microsoft.com/office/drawing/2014/main" id="{D5E1F10C-4026-508F-DBE5-8110BC290FDE}"/>
              </a:ext>
            </a:extLst>
          </p:cNvPr>
          <p:cNvSpPr/>
          <p:nvPr/>
        </p:nvSpPr>
        <p:spPr>
          <a:xfrm>
            <a:off x="390389" y="1401998"/>
            <a:ext cx="1821506" cy="1074685"/>
          </a:xfrm>
          <a:prstGeom prst="wedgeRoundRectCallout">
            <a:avLst>
              <a:gd name="adj1" fmla="val 111003"/>
              <a:gd name="adj2" fmla="val 10781"/>
              <a:gd name="adj3" fmla="val 16667"/>
            </a:avLst>
          </a:prstGeom>
          <a:solidFill>
            <a:srgbClr val="7030A0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+mj-lt"/>
              </a:rPr>
              <a:t>“Be able to graduate with a Bachelor’s degree…”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6B938F-CE9A-60F3-B675-64F63968DEE5}"/>
              </a:ext>
            </a:extLst>
          </p:cNvPr>
          <p:cNvSpPr txBox="1"/>
          <p:nvPr/>
        </p:nvSpPr>
        <p:spPr>
          <a:xfrm>
            <a:off x="10013879" y="6419253"/>
            <a:ext cx="2178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CLA / SAC Feedback</a:t>
            </a:r>
          </a:p>
        </p:txBody>
      </p:sp>
    </p:spTree>
    <p:extLst>
      <p:ext uri="{BB962C8B-B14F-4D97-AF65-F5344CB8AC3E}">
        <p14:creationId xmlns:p14="http://schemas.microsoft.com/office/powerpoint/2010/main" val="316600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0E54D4D-192B-A5F1-6FA3-D79F4108E097}"/>
              </a:ext>
            </a:extLst>
          </p:cNvPr>
          <p:cNvSpPr/>
          <p:nvPr/>
        </p:nvSpPr>
        <p:spPr>
          <a:xfrm>
            <a:off x="1901201" y="171626"/>
            <a:ext cx="2425124" cy="320040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spc="300" dirty="0">
                <a:solidFill>
                  <a:schemeClr val="bg1"/>
                </a:solidFill>
                <a:latin typeface="+mj-lt"/>
              </a:rPr>
              <a:t>What makes Boerne ISD special and unique?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B10A37-2532-C8B4-834E-C1BB93F3D04C}"/>
              </a:ext>
            </a:extLst>
          </p:cNvPr>
          <p:cNvSpPr/>
          <p:nvPr/>
        </p:nvSpPr>
        <p:spPr>
          <a:xfrm>
            <a:off x="1901201" y="3485971"/>
            <a:ext cx="2425124" cy="320040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spc="300" dirty="0">
                <a:solidFill>
                  <a:schemeClr val="bg1"/>
                </a:solidFill>
                <a:latin typeface="+mj-lt"/>
              </a:rPr>
              <a:t>What would Boerne ISD even more special and unique?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144074E-CF0B-9556-A496-CE2C70481798}"/>
              </a:ext>
            </a:extLst>
          </p:cNvPr>
          <p:cNvSpPr/>
          <p:nvPr/>
        </p:nvSpPr>
        <p:spPr>
          <a:xfrm>
            <a:off x="4462446" y="171626"/>
            <a:ext cx="2425124" cy="3200401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ES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do you like about your campus?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makes you proud of it?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C8DF976-D9D5-5EA9-6565-E37E0BD85E15}"/>
              </a:ext>
            </a:extLst>
          </p:cNvPr>
          <p:cNvSpPr/>
          <p:nvPr/>
        </p:nvSpPr>
        <p:spPr>
          <a:xfrm>
            <a:off x="4462446" y="3485971"/>
            <a:ext cx="2425124" cy="3200401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ES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would you change? </a:t>
            </a:r>
            <a:r>
              <a:rPr lang="en-US" i="1" spc="300" dirty="0">
                <a:solidFill>
                  <a:schemeClr val="tx1"/>
                </a:solidFill>
                <a:latin typeface="+mj-lt"/>
              </a:rPr>
              <a:t>What is missing from it?  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do you see in other campuses that you want?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5979D5B-9A23-8C40-4FF1-5AF675C0D7E3}"/>
              </a:ext>
            </a:extLst>
          </p:cNvPr>
          <p:cNvSpPr/>
          <p:nvPr/>
        </p:nvSpPr>
        <p:spPr>
          <a:xfrm>
            <a:off x="7023691" y="171626"/>
            <a:ext cx="2425124" cy="3200401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MS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do you like about your campus?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makes you proud of it?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A801BC-95A7-95F0-37B6-A94AAC2E5A3F}"/>
              </a:ext>
            </a:extLst>
          </p:cNvPr>
          <p:cNvSpPr/>
          <p:nvPr/>
        </p:nvSpPr>
        <p:spPr>
          <a:xfrm>
            <a:off x="7023691" y="3485971"/>
            <a:ext cx="2425124" cy="3200401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MS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would you change? </a:t>
            </a:r>
            <a:r>
              <a:rPr lang="en-US" i="1" spc="300" dirty="0">
                <a:solidFill>
                  <a:schemeClr val="tx1"/>
                </a:solidFill>
                <a:latin typeface="+mj-lt"/>
              </a:rPr>
              <a:t>What is missing from it?  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do you see in other campuses that you want?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D55C5AD-FA49-D01F-B5DE-7916F0DA6E31}"/>
              </a:ext>
            </a:extLst>
          </p:cNvPr>
          <p:cNvSpPr/>
          <p:nvPr/>
        </p:nvSpPr>
        <p:spPr>
          <a:xfrm>
            <a:off x="9580842" y="171626"/>
            <a:ext cx="2425124" cy="3200401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HS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do you like about your campus?</a:t>
            </a:r>
          </a:p>
          <a:p>
            <a:pPr algn="ctr"/>
            <a:r>
              <a:rPr lang="en-US" sz="1800" i="1" spc="300" dirty="0">
                <a:solidFill>
                  <a:schemeClr val="tx1"/>
                </a:solidFill>
                <a:latin typeface="+mj-lt"/>
              </a:rPr>
              <a:t>What makes you proud of it?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0282057-0AD4-866B-4A2E-F12F189BFDE0}"/>
              </a:ext>
            </a:extLst>
          </p:cNvPr>
          <p:cNvSpPr/>
          <p:nvPr/>
        </p:nvSpPr>
        <p:spPr>
          <a:xfrm>
            <a:off x="9580842" y="3485971"/>
            <a:ext cx="2425124" cy="3200401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HS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would you change? </a:t>
            </a:r>
            <a:r>
              <a:rPr lang="en-US" i="1" spc="300" dirty="0">
                <a:solidFill>
                  <a:schemeClr val="tx1"/>
                </a:solidFill>
                <a:latin typeface="+mj-lt"/>
              </a:rPr>
              <a:t>What is missing from it?  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do you see in other campuses that you want?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49DAC0-6847-0C57-7E35-96757894A15D}"/>
              </a:ext>
            </a:extLst>
          </p:cNvPr>
          <p:cNvSpPr txBox="1"/>
          <p:nvPr/>
        </p:nvSpPr>
        <p:spPr>
          <a:xfrm rot="16200000">
            <a:off x="-4385919" y="399253"/>
            <a:ext cx="1134313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400" b="1" spc="300" dirty="0">
                <a:ln w="25400">
                  <a:solidFill>
                    <a:sysClr val="windowText" lastClr="000000"/>
                  </a:solidFill>
                </a:ln>
                <a:noFill/>
                <a:latin typeface="+mj-lt"/>
              </a:rPr>
              <a:t>GROUP WORK</a:t>
            </a:r>
          </a:p>
        </p:txBody>
      </p:sp>
    </p:spTree>
    <p:extLst>
      <p:ext uri="{BB962C8B-B14F-4D97-AF65-F5344CB8AC3E}">
        <p14:creationId xmlns:p14="http://schemas.microsoft.com/office/powerpoint/2010/main" val="331382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0E54D4D-192B-A5F1-6FA3-D79F4108E097}"/>
              </a:ext>
            </a:extLst>
          </p:cNvPr>
          <p:cNvSpPr/>
          <p:nvPr/>
        </p:nvSpPr>
        <p:spPr>
          <a:xfrm>
            <a:off x="1901201" y="171626"/>
            <a:ext cx="2425124" cy="320040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spc="300" dirty="0">
                <a:solidFill>
                  <a:schemeClr val="bg1"/>
                </a:solidFill>
                <a:latin typeface="+mj-lt"/>
              </a:rPr>
              <a:t>What makes Boerne ISD special and unique?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B10A37-2532-C8B4-834E-C1BB93F3D04C}"/>
              </a:ext>
            </a:extLst>
          </p:cNvPr>
          <p:cNvSpPr/>
          <p:nvPr/>
        </p:nvSpPr>
        <p:spPr>
          <a:xfrm>
            <a:off x="1901201" y="3485971"/>
            <a:ext cx="2425124" cy="320040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spc="300" dirty="0">
                <a:solidFill>
                  <a:schemeClr val="bg1"/>
                </a:solidFill>
                <a:latin typeface="+mj-lt"/>
              </a:rPr>
              <a:t>What would Boerne ISD even more special and unique?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5979D5B-9A23-8C40-4FF1-5AF675C0D7E3}"/>
              </a:ext>
            </a:extLst>
          </p:cNvPr>
          <p:cNvSpPr/>
          <p:nvPr/>
        </p:nvSpPr>
        <p:spPr>
          <a:xfrm>
            <a:off x="7023691" y="171626"/>
            <a:ext cx="2425124" cy="3200401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MS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do you like about your campus?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makes you proud of it?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A801BC-95A7-95F0-37B6-A94AAC2E5A3F}"/>
              </a:ext>
            </a:extLst>
          </p:cNvPr>
          <p:cNvSpPr/>
          <p:nvPr/>
        </p:nvSpPr>
        <p:spPr>
          <a:xfrm>
            <a:off x="7023691" y="3485971"/>
            <a:ext cx="2425124" cy="3200401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MS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would you change? </a:t>
            </a:r>
            <a:r>
              <a:rPr lang="en-US" i="1" spc="300" dirty="0">
                <a:solidFill>
                  <a:schemeClr val="tx1"/>
                </a:solidFill>
                <a:latin typeface="+mj-lt"/>
              </a:rPr>
              <a:t>What is missing from it?  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do you see in other campuses that you want?</a:t>
            </a:r>
          </a:p>
        </p:txBody>
      </p:sp>
    </p:spTree>
    <p:extLst>
      <p:ext uri="{BB962C8B-B14F-4D97-AF65-F5344CB8AC3E}">
        <p14:creationId xmlns:p14="http://schemas.microsoft.com/office/powerpoint/2010/main" val="1290377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0E54D4D-192B-A5F1-6FA3-D79F4108E097}"/>
              </a:ext>
            </a:extLst>
          </p:cNvPr>
          <p:cNvSpPr/>
          <p:nvPr/>
        </p:nvSpPr>
        <p:spPr>
          <a:xfrm>
            <a:off x="1901201" y="171626"/>
            <a:ext cx="2425124" cy="320040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spc="300" dirty="0">
                <a:solidFill>
                  <a:schemeClr val="bg1"/>
                </a:solidFill>
                <a:latin typeface="+mj-lt"/>
              </a:rPr>
              <a:t>What makes Boerne ISD special and unique?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B10A37-2532-C8B4-834E-C1BB93F3D04C}"/>
              </a:ext>
            </a:extLst>
          </p:cNvPr>
          <p:cNvSpPr/>
          <p:nvPr/>
        </p:nvSpPr>
        <p:spPr>
          <a:xfrm>
            <a:off x="1901201" y="3485971"/>
            <a:ext cx="2425124" cy="320040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spc="300" dirty="0">
                <a:solidFill>
                  <a:schemeClr val="bg1"/>
                </a:solidFill>
                <a:latin typeface="+mj-lt"/>
              </a:rPr>
              <a:t>What would Boerne ISD even more special and unique?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5979D5B-9A23-8C40-4FF1-5AF675C0D7E3}"/>
              </a:ext>
            </a:extLst>
          </p:cNvPr>
          <p:cNvSpPr/>
          <p:nvPr/>
        </p:nvSpPr>
        <p:spPr>
          <a:xfrm>
            <a:off x="7023691" y="171626"/>
            <a:ext cx="2425124" cy="3200401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MS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do you like about your campus?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makes you proud of it?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A801BC-95A7-95F0-37B6-A94AAC2E5A3F}"/>
              </a:ext>
            </a:extLst>
          </p:cNvPr>
          <p:cNvSpPr/>
          <p:nvPr/>
        </p:nvSpPr>
        <p:spPr>
          <a:xfrm>
            <a:off x="7023691" y="3485971"/>
            <a:ext cx="2425124" cy="3200401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MS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would you change? </a:t>
            </a:r>
            <a:r>
              <a:rPr lang="en-US" i="1" spc="300" dirty="0">
                <a:solidFill>
                  <a:schemeClr val="tx1"/>
                </a:solidFill>
                <a:latin typeface="+mj-lt"/>
              </a:rPr>
              <a:t>What is missing from it?  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do you see in other campuses that you want?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7A9A2B-6779-01F3-5C74-02B66A8DFD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12157">
            <a:off x="4165701" y="585613"/>
            <a:ext cx="4048125" cy="4876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6F4ACC-6529-25CE-D633-9B20483400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47217">
            <a:off x="459960" y="1110473"/>
            <a:ext cx="3867150" cy="4876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B0C5EF-219A-F201-7C5C-62CDA3B7F9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408632">
            <a:off x="7353314" y="1197977"/>
            <a:ext cx="41910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16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0E54D4D-192B-A5F1-6FA3-D79F4108E097}"/>
              </a:ext>
            </a:extLst>
          </p:cNvPr>
          <p:cNvSpPr/>
          <p:nvPr/>
        </p:nvSpPr>
        <p:spPr>
          <a:xfrm>
            <a:off x="1901201" y="171626"/>
            <a:ext cx="2425124" cy="320040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spc="300" dirty="0">
                <a:solidFill>
                  <a:schemeClr val="bg1"/>
                </a:solidFill>
                <a:latin typeface="+mj-lt"/>
              </a:rPr>
              <a:t>What makes Boerne ISD special and unique?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B10A37-2532-C8B4-834E-C1BB93F3D04C}"/>
              </a:ext>
            </a:extLst>
          </p:cNvPr>
          <p:cNvSpPr/>
          <p:nvPr/>
        </p:nvSpPr>
        <p:spPr>
          <a:xfrm>
            <a:off x="1901201" y="3485971"/>
            <a:ext cx="2425124" cy="320040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spc="300" dirty="0">
                <a:solidFill>
                  <a:schemeClr val="bg1"/>
                </a:solidFill>
                <a:latin typeface="+mj-lt"/>
              </a:rPr>
              <a:t>What would Boerne ISD even more special and unique?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6452C0-7ABE-6102-43E6-1F5FAB4FDE3B}"/>
              </a:ext>
            </a:extLst>
          </p:cNvPr>
          <p:cNvSpPr txBox="1"/>
          <p:nvPr/>
        </p:nvSpPr>
        <p:spPr>
          <a:xfrm>
            <a:off x="4590854" y="494553"/>
            <a:ext cx="7070103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2000" dirty="0"/>
              <a:t>HERITAGE &amp; TRADITIONS</a:t>
            </a:r>
          </a:p>
          <a:p>
            <a:r>
              <a:rPr lang="en-US" sz="2000" dirty="0"/>
              <a:t>FAMILY-LIKE</a:t>
            </a:r>
          </a:p>
          <a:p>
            <a:r>
              <a:rPr lang="en-US" sz="2000" dirty="0"/>
              <a:t>SUPPORT SYSTEM FOR STUDENT LEADERS</a:t>
            </a:r>
          </a:p>
          <a:p>
            <a:r>
              <a:rPr lang="en-US" sz="2000" dirty="0"/>
              <a:t>HELPS SET UP STUDENTS FOR SUCCESS</a:t>
            </a:r>
          </a:p>
          <a:p>
            <a:r>
              <a:rPr lang="en-US" sz="2000" dirty="0"/>
              <a:t>SUPPORT &amp; OPPORTUNITY</a:t>
            </a:r>
          </a:p>
          <a:p>
            <a:r>
              <a:rPr lang="en-US" sz="2000" dirty="0"/>
              <a:t>GREAT COMMUNITY SUPPORT</a:t>
            </a:r>
          </a:p>
          <a:p>
            <a:r>
              <a:rPr lang="en-US" sz="2000" dirty="0"/>
              <a:t>SMALL-TOWN FEEL</a:t>
            </a:r>
          </a:p>
          <a:p>
            <a:r>
              <a:rPr lang="en-US" sz="2000" dirty="0"/>
              <a:t>ACADEMIC EXCELLENCE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521548-D863-2165-A1D9-270A743A5873}"/>
              </a:ext>
            </a:extLst>
          </p:cNvPr>
          <p:cNvSpPr txBox="1"/>
          <p:nvPr/>
        </p:nvSpPr>
        <p:spPr>
          <a:xfrm>
            <a:off x="4590854" y="4116680"/>
            <a:ext cx="7070103" cy="193899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2000" dirty="0"/>
              <a:t>KEEPING TRADITION &amp; HISTORY</a:t>
            </a:r>
          </a:p>
          <a:p>
            <a:r>
              <a:rPr lang="en-US" sz="2000" dirty="0"/>
              <a:t>OUTDOOR CLASSROOMS</a:t>
            </a:r>
          </a:p>
          <a:p>
            <a:r>
              <a:rPr lang="en-US" sz="2000" dirty="0"/>
              <a:t>GETTING STUDENTS INVOLVED/ENGAGED IN ACADEMICS</a:t>
            </a:r>
          </a:p>
          <a:p>
            <a:r>
              <a:rPr lang="en-US" sz="2000" dirty="0"/>
              <a:t>INCREASE IN DIVERSITY &amp; CULTURE</a:t>
            </a:r>
          </a:p>
          <a:p>
            <a:r>
              <a:rPr lang="en-US" sz="2000" dirty="0"/>
              <a:t>SUPPORT FROM PARENTS &amp; THE COMMUNITY</a:t>
            </a:r>
          </a:p>
          <a:p>
            <a:r>
              <a:rPr lang="en-US" sz="2000" dirty="0"/>
              <a:t>ALIGNING CURRICULUM FOR CTE PATHWAYS WITH THEIR FIELD</a:t>
            </a:r>
          </a:p>
        </p:txBody>
      </p:sp>
    </p:spTree>
    <p:extLst>
      <p:ext uri="{BB962C8B-B14F-4D97-AF65-F5344CB8AC3E}">
        <p14:creationId xmlns:p14="http://schemas.microsoft.com/office/powerpoint/2010/main" val="399297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5979D5B-9A23-8C40-4FF1-5AF675C0D7E3}"/>
              </a:ext>
            </a:extLst>
          </p:cNvPr>
          <p:cNvSpPr/>
          <p:nvPr/>
        </p:nvSpPr>
        <p:spPr>
          <a:xfrm>
            <a:off x="7023691" y="171626"/>
            <a:ext cx="2425124" cy="3200401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MS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do you like about your campus?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makes you proud of it?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A801BC-95A7-95F0-37B6-A94AAC2E5A3F}"/>
              </a:ext>
            </a:extLst>
          </p:cNvPr>
          <p:cNvSpPr/>
          <p:nvPr/>
        </p:nvSpPr>
        <p:spPr>
          <a:xfrm>
            <a:off x="7023691" y="3485971"/>
            <a:ext cx="2425124" cy="3200401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spc="300" dirty="0">
                <a:solidFill>
                  <a:schemeClr val="tx1"/>
                </a:solidFill>
                <a:latin typeface="+mj-lt"/>
              </a:rPr>
              <a:t>MS</a:t>
            </a:r>
            <a:r>
              <a:rPr lang="en-US" sz="2400" spc="300" dirty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ctr"/>
            <a:r>
              <a:rPr lang="en-US" sz="2400" spc="300" dirty="0">
                <a:solidFill>
                  <a:schemeClr val="tx1"/>
                </a:solidFill>
                <a:latin typeface="+mj-lt"/>
              </a:rPr>
              <a:t>What would you change? </a:t>
            </a:r>
            <a:r>
              <a:rPr lang="en-US" i="1" spc="300" dirty="0">
                <a:solidFill>
                  <a:schemeClr val="tx1"/>
                </a:solidFill>
                <a:latin typeface="+mj-lt"/>
              </a:rPr>
              <a:t>What is missing from it?  </a:t>
            </a:r>
          </a:p>
          <a:p>
            <a:pPr algn="ctr"/>
            <a:r>
              <a:rPr lang="en-US" i="1" spc="300" dirty="0">
                <a:solidFill>
                  <a:schemeClr val="tx1"/>
                </a:solidFill>
                <a:latin typeface="+mj-lt"/>
              </a:rPr>
              <a:t>What do you see in other campuses that you want?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1327E4-42AE-C811-7F78-BC89E568199A}"/>
              </a:ext>
            </a:extLst>
          </p:cNvPr>
          <p:cNvSpPr txBox="1"/>
          <p:nvPr/>
        </p:nvSpPr>
        <p:spPr>
          <a:xfrm>
            <a:off x="301658" y="1110106"/>
            <a:ext cx="6513922" cy="132343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sz="2000" dirty="0"/>
              <a:t>BEAUTIFUL CAMPUS</a:t>
            </a:r>
          </a:p>
          <a:p>
            <a:pPr algn="r"/>
            <a:r>
              <a:rPr lang="en-US" sz="2000" dirty="0"/>
              <a:t>MANY COLLABORATIVE AREAS</a:t>
            </a:r>
          </a:p>
          <a:p>
            <a:pPr algn="r"/>
            <a:r>
              <a:rPr lang="en-US" sz="2000" b="1" dirty="0">
                <a:solidFill>
                  <a:srgbClr val="C00000"/>
                </a:solidFill>
              </a:rPr>
              <a:t>BIG COURTYARD</a:t>
            </a:r>
          </a:p>
          <a:p>
            <a:pPr algn="r"/>
            <a:r>
              <a:rPr lang="en-US" sz="2000" dirty="0"/>
              <a:t>OUTDOOR SPACES FOR THE STUDENTS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AD76E4-F46F-CE97-D40A-D90B2B4E0C7B}"/>
              </a:ext>
            </a:extLst>
          </p:cNvPr>
          <p:cNvSpPr txBox="1"/>
          <p:nvPr/>
        </p:nvSpPr>
        <p:spPr>
          <a:xfrm>
            <a:off x="301658" y="3808905"/>
            <a:ext cx="651392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sz="2000" dirty="0"/>
              <a:t>HAVE A MAKERSPACE</a:t>
            </a:r>
          </a:p>
          <a:p>
            <a:pPr algn="r"/>
            <a:r>
              <a:rPr lang="en-US" sz="2000" b="1" dirty="0">
                <a:solidFill>
                  <a:srgbClr val="C00000"/>
                </a:solidFill>
              </a:rPr>
              <a:t>MORE SPACES OUTSIDE THE CLASSROOM FOR LEARNING</a:t>
            </a:r>
          </a:p>
          <a:p>
            <a:pPr algn="r"/>
            <a:r>
              <a:rPr lang="en-US" sz="2000" b="1" dirty="0">
                <a:solidFill>
                  <a:srgbClr val="C00000"/>
                </a:solidFill>
              </a:rPr>
              <a:t>LIBRARY TOO SMALL</a:t>
            </a:r>
          </a:p>
          <a:p>
            <a:pPr algn="r"/>
            <a:r>
              <a:rPr lang="en-US" sz="2000" b="1" dirty="0">
                <a:solidFill>
                  <a:srgbClr val="C00000"/>
                </a:solidFill>
              </a:rPr>
              <a:t>NEEDS A REFRESH</a:t>
            </a:r>
          </a:p>
          <a:p>
            <a:pPr algn="r"/>
            <a:r>
              <a:rPr lang="en-US" sz="2000" b="1" dirty="0">
                <a:solidFill>
                  <a:srgbClr val="C00000"/>
                </a:solidFill>
              </a:rPr>
              <a:t>BUILDINGS DON’T ALLOW FOR CREATIVITY</a:t>
            </a:r>
          </a:p>
          <a:p>
            <a:pPr algn="r"/>
            <a:r>
              <a:rPr lang="en-US" sz="2000" dirty="0"/>
              <a:t>MORE WINDOWS</a:t>
            </a:r>
          </a:p>
          <a:p>
            <a:pPr algn="r"/>
            <a:r>
              <a:rPr lang="en-US" sz="2000" b="1" dirty="0">
                <a:solidFill>
                  <a:srgbClr val="C00000"/>
                </a:solidFill>
              </a:rPr>
              <a:t>UPDATE ATHLETICS</a:t>
            </a:r>
          </a:p>
          <a:p>
            <a:pPr algn="r"/>
            <a:r>
              <a:rPr lang="en-US" sz="2000" dirty="0"/>
              <a:t>MORE RELAXED LEARNING STYLE</a:t>
            </a:r>
          </a:p>
        </p:txBody>
      </p:sp>
    </p:spTree>
    <p:extLst>
      <p:ext uri="{BB962C8B-B14F-4D97-AF65-F5344CB8AC3E}">
        <p14:creationId xmlns:p14="http://schemas.microsoft.com/office/powerpoint/2010/main" val="3505129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iver Road Park | Boerne, TX - Official Website">
            <a:extLst>
              <a:ext uri="{FF2B5EF4-FFF2-40B4-BE49-F238E27FC236}">
                <a16:creationId xmlns:a16="http://schemas.microsoft.com/office/drawing/2014/main" id="{7A61A050-67D1-C004-9D17-5654CFF808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4" r="51374"/>
          <a:stretch/>
        </p:blipFill>
        <p:spPr bwMode="auto">
          <a:xfrm>
            <a:off x="10041940" y="1176436"/>
            <a:ext cx="2150059" cy="55094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Boerne, Texas Gone Forever: The Column - COMMUNITEA BOOKS">
            <a:extLst>
              <a:ext uri="{FF2B5EF4-FFF2-40B4-BE49-F238E27FC236}">
                <a16:creationId xmlns:a16="http://schemas.microsoft.com/office/drawing/2014/main" id="{14DE43BC-C3C7-E34F-4B09-D3E585C547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8" r="55912"/>
          <a:stretch/>
        </p:blipFill>
        <p:spPr bwMode="auto">
          <a:xfrm>
            <a:off x="5036797" y="1177119"/>
            <a:ext cx="2436316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antastic Things To Do In Charming Boerne, Texas - TravelAwaits">
            <a:extLst>
              <a:ext uri="{FF2B5EF4-FFF2-40B4-BE49-F238E27FC236}">
                <a16:creationId xmlns:a16="http://schemas.microsoft.com/office/drawing/2014/main" id="{4EF29648-A62A-56A0-E434-D1AC4CD3F0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" r="56094"/>
          <a:stretch/>
        </p:blipFill>
        <p:spPr bwMode="auto">
          <a:xfrm>
            <a:off x="1" y="1176436"/>
            <a:ext cx="2388390" cy="550943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utside Austin City Limits – Boerne Beckons | Austin Insider Blog">
            <a:extLst>
              <a:ext uri="{FF2B5EF4-FFF2-40B4-BE49-F238E27FC236}">
                <a16:creationId xmlns:a16="http://schemas.microsoft.com/office/drawing/2014/main" id="{9A697DB6-7266-B574-F8C6-5AEEDAE9C7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11" r="16114"/>
          <a:stretch/>
        </p:blipFill>
        <p:spPr bwMode="auto">
          <a:xfrm>
            <a:off x="2524608" y="1177119"/>
            <a:ext cx="2359248" cy="55087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A4139D5-64F6-FDBC-0935-934A7A7FE7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121" r="20806"/>
          <a:stretch/>
        </p:blipFill>
        <p:spPr bwMode="auto">
          <a:xfrm>
            <a:off x="7626054" y="1176436"/>
            <a:ext cx="2262945" cy="55094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CBD974-36EB-DEDB-936C-9A0C4A580BB0}"/>
              </a:ext>
            </a:extLst>
          </p:cNvPr>
          <p:cNvSpPr txBox="1"/>
          <p:nvPr/>
        </p:nvSpPr>
        <p:spPr>
          <a:xfrm rot="5400000">
            <a:off x="-874731" y="2068153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800" b="1" spc="300">
                <a:solidFill>
                  <a:schemeClr val="bg1">
                    <a:lumMod val="7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EXISTING</a:t>
            </a:r>
          </a:p>
          <a:p>
            <a:r>
              <a:rPr lang="en-US" dirty="0"/>
              <a:t>FACILITIES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A2B52A-D704-B4E2-31E5-0F4933822043}"/>
              </a:ext>
            </a:extLst>
          </p:cNvPr>
          <p:cNvSpPr txBox="1"/>
          <p:nvPr/>
        </p:nvSpPr>
        <p:spPr>
          <a:xfrm rot="5400000">
            <a:off x="1782662" y="1935488"/>
            <a:ext cx="23491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800" b="1" spc="300">
                <a:solidFill>
                  <a:schemeClr val="bg1">
                    <a:lumMod val="7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PARITY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425F54-72B0-F203-9521-09B80FD05E5C}"/>
              </a:ext>
            </a:extLst>
          </p:cNvPr>
          <p:cNvSpPr txBox="1"/>
          <p:nvPr/>
        </p:nvSpPr>
        <p:spPr>
          <a:xfrm rot="5400000">
            <a:off x="4297301" y="1933693"/>
            <a:ext cx="2345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POLICY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150980-CFEC-D4E7-665A-9C46DC083B80}"/>
              </a:ext>
            </a:extLst>
          </p:cNvPr>
          <p:cNvSpPr txBox="1"/>
          <p:nvPr/>
        </p:nvSpPr>
        <p:spPr>
          <a:xfrm rot="5400000">
            <a:off x="6746555" y="2068154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800" b="1" spc="300">
                <a:solidFill>
                  <a:schemeClr val="bg1">
                    <a:lumMod val="7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FUTURE</a:t>
            </a:r>
          </a:p>
          <a:p>
            <a:r>
              <a:rPr lang="en-US" dirty="0"/>
              <a:t>FACILITIES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D3FDFB-FA33-A501-88DA-EEDF9205E19E}"/>
              </a:ext>
            </a:extLst>
          </p:cNvPr>
          <p:cNvSpPr txBox="1"/>
          <p:nvPr/>
        </p:nvSpPr>
        <p:spPr>
          <a:xfrm rot="5400000">
            <a:off x="9358323" y="1860051"/>
            <a:ext cx="219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800" b="1" spc="300">
                <a:solidFill>
                  <a:schemeClr val="bg1">
                    <a:lumMod val="7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C9A502-0F37-9366-6DB9-A4DC5E713596}"/>
              </a:ext>
            </a:extLst>
          </p:cNvPr>
          <p:cNvSpPr txBox="1"/>
          <p:nvPr/>
        </p:nvSpPr>
        <p:spPr>
          <a:xfrm>
            <a:off x="1" y="6303028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Nov. 6, 2023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E2E244-9695-2D47-8C27-B89E149E017A}"/>
              </a:ext>
            </a:extLst>
          </p:cNvPr>
          <p:cNvSpPr txBox="1"/>
          <p:nvPr/>
        </p:nvSpPr>
        <p:spPr>
          <a:xfrm>
            <a:off x="251322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Dec. 2023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BA62B94-263C-0670-10A1-433AB7BAA481}"/>
              </a:ext>
            </a:extLst>
          </p:cNvPr>
          <p:cNvSpPr txBox="1"/>
          <p:nvPr/>
        </p:nvSpPr>
        <p:spPr>
          <a:xfrm>
            <a:off x="506677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Feb. 7, 2024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1B1346-30A6-8B5A-77D2-61AC180C5959}"/>
              </a:ext>
            </a:extLst>
          </p:cNvPr>
          <p:cNvSpPr txBox="1"/>
          <p:nvPr/>
        </p:nvSpPr>
        <p:spPr>
          <a:xfrm>
            <a:off x="7563331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Mar. 6,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371DD54-C111-19CD-E6FB-7675E0718E24}"/>
              </a:ext>
            </a:extLst>
          </p:cNvPr>
          <p:cNvSpPr txBox="1"/>
          <p:nvPr/>
        </p:nvSpPr>
        <p:spPr>
          <a:xfrm>
            <a:off x="9922774" y="6303026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Apr. 17,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017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iver Road Park | Boerne, TX - Official Website">
            <a:extLst>
              <a:ext uri="{FF2B5EF4-FFF2-40B4-BE49-F238E27FC236}">
                <a16:creationId xmlns:a16="http://schemas.microsoft.com/office/drawing/2014/main" id="{7A61A050-67D1-C004-9D17-5654CFF808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4" r="51374"/>
          <a:stretch/>
        </p:blipFill>
        <p:spPr bwMode="auto">
          <a:xfrm>
            <a:off x="10041940" y="1176436"/>
            <a:ext cx="2150059" cy="55094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Boerne, Texas Gone Forever: The Column - COMMUNITEA BOOKS">
            <a:extLst>
              <a:ext uri="{FF2B5EF4-FFF2-40B4-BE49-F238E27FC236}">
                <a16:creationId xmlns:a16="http://schemas.microsoft.com/office/drawing/2014/main" id="{14DE43BC-C3C7-E34F-4B09-D3E585C547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8" r="55912"/>
          <a:stretch/>
        </p:blipFill>
        <p:spPr bwMode="auto">
          <a:xfrm>
            <a:off x="5036797" y="1177119"/>
            <a:ext cx="2436316" cy="55094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antastic Things To Do In Charming Boerne, Texas - TravelAwaits">
            <a:extLst>
              <a:ext uri="{FF2B5EF4-FFF2-40B4-BE49-F238E27FC236}">
                <a16:creationId xmlns:a16="http://schemas.microsoft.com/office/drawing/2014/main" id="{4EF29648-A62A-56A0-E434-D1AC4CD3F0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" r="56094"/>
          <a:stretch/>
        </p:blipFill>
        <p:spPr bwMode="auto">
          <a:xfrm>
            <a:off x="1" y="1176436"/>
            <a:ext cx="2388390" cy="550943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utside Austin City Limits – Boerne Beckons | Austin Insider Blog">
            <a:extLst>
              <a:ext uri="{FF2B5EF4-FFF2-40B4-BE49-F238E27FC236}">
                <a16:creationId xmlns:a16="http://schemas.microsoft.com/office/drawing/2014/main" id="{9A697DB6-7266-B574-F8C6-5AEEDAE9C7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11" r="16114"/>
          <a:stretch/>
        </p:blipFill>
        <p:spPr bwMode="auto">
          <a:xfrm>
            <a:off x="2524608" y="1177119"/>
            <a:ext cx="2359248" cy="55087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A4139D5-64F6-FDBC-0935-934A7A7FE7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121" r="20806"/>
          <a:stretch/>
        </p:blipFill>
        <p:spPr bwMode="auto">
          <a:xfrm>
            <a:off x="7626054" y="1176436"/>
            <a:ext cx="2262945" cy="550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CBD974-36EB-DEDB-936C-9A0C4A580BB0}"/>
              </a:ext>
            </a:extLst>
          </p:cNvPr>
          <p:cNvSpPr txBox="1"/>
          <p:nvPr/>
        </p:nvSpPr>
        <p:spPr>
          <a:xfrm rot="5400000">
            <a:off x="-874731" y="2068153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EXISTING</a:t>
            </a:r>
          </a:p>
          <a:p>
            <a:r>
              <a:rPr lang="en-US" sz="4800" b="1" spc="3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FACILITIES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A2B52A-D704-B4E2-31E5-0F4933822043}"/>
              </a:ext>
            </a:extLst>
          </p:cNvPr>
          <p:cNvSpPr txBox="1"/>
          <p:nvPr/>
        </p:nvSpPr>
        <p:spPr>
          <a:xfrm rot="5400000">
            <a:off x="1782662" y="1935488"/>
            <a:ext cx="23491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PARITY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425F54-72B0-F203-9521-09B80FD05E5C}"/>
              </a:ext>
            </a:extLst>
          </p:cNvPr>
          <p:cNvSpPr txBox="1"/>
          <p:nvPr/>
        </p:nvSpPr>
        <p:spPr>
          <a:xfrm rot="5400000">
            <a:off x="4297301" y="1933693"/>
            <a:ext cx="2345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POLICY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150980-CFEC-D4E7-665A-9C46DC083B80}"/>
              </a:ext>
            </a:extLst>
          </p:cNvPr>
          <p:cNvSpPr txBox="1"/>
          <p:nvPr/>
        </p:nvSpPr>
        <p:spPr>
          <a:xfrm rot="5400000">
            <a:off x="6746555" y="2068154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FUTURE</a:t>
            </a:r>
          </a:p>
          <a:p>
            <a:r>
              <a:rPr lang="en-US" sz="4800" b="1" spc="300" dirty="0">
                <a:latin typeface="+mj-lt"/>
              </a:rPr>
              <a:t>FACILITIES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D3FDFB-FA33-A501-88DA-EEDF9205E19E}"/>
              </a:ext>
            </a:extLst>
          </p:cNvPr>
          <p:cNvSpPr txBox="1"/>
          <p:nvPr/>
        </p:nvSpPr>
        <p:spPr>
          <a:xfrm rot="5400000">
            <a:off x="9358323" y="1860051"/>
            <a:ext cx="219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RECAP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6D01A2-4076-B1E5-E65F-8F440D9E18F0}"/>
              </a:ext>
            </a:extLst>
          </p:cNvPr>
          <p:cNvSpPr txBox="1"/>
          <p:nvPr/>
        </p:nvSpPr>
        <p:spPr>
          <a:xfrm>
            <a:off x="1" y="6303028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Nov. 6, 2023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F48FF8-EEE6-DD03-DD9C-8547B5B02B96}"/>
              </a:ext>
            </a:extLst>
          </p:cNvPr>
          <p:cNvSpPr txBox="1"/>
          <p:nvPr/>
        </p:nvSpPr>
        <p:spPr>
          <a:xfrm>
            <a:off x="251322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Dec. 2023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25A41C-641C-AFE0-11D0-EC2C69290677}"/>
              </a:ext>
            </a:extLst>
          </p:cNvPr>
          <p:cNvSpPr txBox="1"/>
          <p:nvPr/>
        </p:nvSpPr>
        <p:spPr>
          <a:xfrm>
            <a:off x="506677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Feb. 7, 2024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2793751-474E-E7FF-AE97-954CF9107AA2}"/>
              </a:ext>
            </a:extLst>
          </p:cNvPr>
          <p:cNvSpPr txBox="1"/>
          <p:nvPr/>
        </p:nvSpPr>
        <p:spPr>
          <a:xfrm>
            <a:off x="7563331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Mar. 6, 2024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86DE0A5-C657-E293-BD32-B3CE9E0CA32E}"/>
              </a:ext>
            </a:extLst>
          </p:cNvPr>
          <p:cNvSpPr txBox="1"/>
          <p:nvPr/>
        </p:nvSpPr>
        <p:spPr>
          <a:xfrm>
            <a:off x="9922774" y="6303026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Apr. 17, 2024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15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76AC52-73AA-3A57-939D-B017EC50221E}"/>
              </a:ext>
            </a:extLst>
          </p:cNvPr>
          <p:cNvSpPr txBox="1"/>
          <p:nvPr/>
        </p:nvSpPr>
        <p:spPr>
          <a:xfrm>
            <a:off x="1001267" y="1534717"/>
            <a:ext cx="1119073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endParaRPr lang="en-US" sz="4800" b="1" spc="300" dirty="0">
              <a:ln w="19050">
                <a:solidFill>
                  <a:schemeClr val="bg1"/>
                </a:solidFill>
              </a:ln>
              <a:noFill/>
              <a:latin typeface="+mj-lt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chemeClr val="bg1"/>
                  </a:solidFill>
                </a:ln>
                <a:noFill/>
                <a:latin typeface="+mj-lt"/>
              </a:rPr>
              <a:t>Growth / Demographics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chemeClr val="bg1"/>
                  </a:solidFill>
                </a:ln>
                <a:noFill/>
                <a:latin typeface="+mj-lt"/>
              </a:rPr>
              <a:t>New Facilities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chemeClr val="bg1"/>
                  </a:solidFill>
                </a:ln>
                <a:noFill/>
                <a:latin typeface="+mj-lt"/>
              </a:rPr>
              <a:t>Land Acquisition</a:t>
            </a:r>
          </a:p>
        </p:txBody>
      </p:sp>
    </p:spTree>
    <p:extLst>
      <p:ext uri="{BB962C8B-B14F-4D97-AF65-F5344CB8AC3E}">
        <p14:creationId xmlns:p14="http://schemas.microsoft.com/office/powerpoint/2010/main" val="2736151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76AC52-73AA-3A57-939D-B017EC50221E}"/>
              </a:ext>
            </a:extLst>
          </p:cNvPr>
          <p:cNvSpPr txBox="1"/>
          <p:nvPr/>
        </p:nvSpPr>
        <p:spPr>
          <a:xfrm>
            <a:off x="1001267" y="1534717"/>
            <a:ext cx="1119073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endParaRPr lang="en-US" sz="4800" b="1" spc="300" dirty="0">
              <a:ln w="19050">
                <a:solidFill>
                  <a:schemeClr val="bg1"/>
                </a:solidFill>
              </a:ln>
              <a:noFill/>
              <a:latin typeface="+mj-lt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chemeClr val="bg1"/>
                  </a:solidFill>
                </a:ln>
                <a:noFill/>
                <a:latin typeface="+mj-lt"/>
              </a:rPr>
              <a:t>Growth / Demographics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New Facilities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Land Acquisition</a:t>
            </a:r>
          </a:p>
        </p:txBody>
      </p:sp>
    </p:spTree>
    <p:extLst>
      <p:ext uri="{BB962C8B-B14F-4D97-AF65-F5344CB8AC3E}">
        <p14:creationId xmlns:p14="http://schemas.microsoft.com/office/powerpoint/2010/main" val="63062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42BE90-B85E-2283-4584-7E30890AC1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41" y="-1"/>
            <a:ext cx="9135716" cy="685799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97501C6-28EB-3D3D-DC18-A4BBC758B92E}"/>
              </a:ext>
            </a:extLst>
          </p:cNvPr>
          <p:cNvSpPr/>
          <p:nvPr/>
        </p:nvSpPr>
        <p:spPr>
          <a:xfrm>
            <a:off x="161366" y="4145654"/>
            <a:ext cx="2079812" cy="1376603"/>
          </a:xfrm>
          <a:prstGeom prst="rect">
            <a:avLst/>
          </a:prstGeom>
          <a:solidFill>
            <a:srgbClr val="00375D"/>
          </a:solidFill>
          <a:ln>
            <a:solidFill>
              <a:srgbClr val="00375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092177-3259-7F05-C4A6-45E09D60FADE}"/>
              </a:ext>
            </a:extLst>
          </p:cNvPr>
          <p:cNvSpPr txBox="1"/>
          <p:nvPr/>
        </p:nvSpPr>
        <p:spPr>
          <a:xfrm>
            <a:off x="178196" y="4356901"/>
            <a:ext cx="2079812" cy="954107"/>
          </a:xfrm>
          <a:prstGeom prst="rect">
            <a:avLst/>
          </a:prstGeom>
          <a:solidFill>
            <a:srgbClr val="00375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F5E8CF"/>
                </a:solidFill>
              </a:rPr>
              <a:t>Low and High Growth Scenarios are feasible, assuming changing circumstances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F5098C-959D-0141-978F-9C732A4C11FA}"/>
              </a:ext>
            </a:extLst>
          </p:cNvPr>
          <p:cNvSpPr/>
          <p:nvPr/>
        </p:nvSpPr>
        <p:spPr>
          <a:xfrm>
            <a:off x="157223" y="2757829"/>
            <a:ext cx="2079812" cy="1376603"/>
          </a:xfrm>
          <a:prstGeom prst="rect">
            <a:avLst/>
          </a:prstGeom>
          <a:solidFill>
            <a:srgbClr val="F5E8CF"/>
          </a:solidFill>
          <a:ln>
            <a:solidFill>
              <a:srgbClr val="F5E8C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90BCE7-A2ED-A143-BB84-0B848694F67C}"/>
              </a:ext>
            </a:extLst>
          </p:cNvPr>
          <p:cNvSpPr txBox="1"/>
          <p:nvPr/>
        </p:nvSpPr>
        <p:spPr>
          <a:xfrm>
            <a:off x="178196" y="2844222"/>
            <a:ext cx="2079812" cy="1169551"/>
          </a:xfrm>
          <a:prstGeom prst="rect">
            <a:avLst/>
          </a:prstGeom>
          <a:solidFill>
            <a:srgbClr val="F5E8C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431E2C"/>
                </a:solidFill>
              </a:rPr>
              <a:t>Moderate Growth Scenario is “most likely” based on all the best information available at the time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393B825-2EAA-D7FA-6B17-AA1E2C362BCA}"/>
              </a:ext>
            </a:extLst>
          </p:cNvPr>
          <p:cNvSpPr/>
          <p:nvPr/>
        </p:nvSpPr>
        <p:spPr>
          <a:xfrm>
            <a:off x="178196" y="1335743"/>
            <a:ext cx="2079812" cy="1387820"/>
          </a:xfrm>
          <a:prstGeom prst="rect">
            <a:avLst/>
          </a:prstGeom>
          <a:solidFill>
            <a:srgbClr val="431E2C"/>
          </a:solidFill>
          <a:ln>
            <a:solidFill>
              <a:srgbClr val="431E2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06F3E8-B18E-F68C-1023-4D61BF105F35}"/>
              </a:ext>
            </a:extLst>
          </p:cNvPr>
          <p:cNvSpPr txBox="1"/>
          <p:nvPr/>
        </p:nvSpPr>
        <p:spPr>
          <a:xfrm>
            <a:off x="178196" y="1546992"/>
            <a:ext cx="2079812" cy="954107"/>
          </a:xfrm>
          <a:prstGeom prst="rect">
            <a:avLst/>
          </a:prstGeom>
          <a:solidFill>
            <a:srgbClr val="431E2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F5E8CF"/>
                </a:solidFill>
              </a:rPr>
              <a:t>Every year starts with a clean slate – not impacted by previous year’s accuracy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EDF40E-DFBC-DA3C-11D6-04303040D683}"/>
              </a:ext>
            </a:extLst>
          </p:cNvPr>
          <p:cNvSpPr txBox="1"/>
          <p:nvPr/>
        </p:nvSpPr>
        <p:spPr>
          <a:xfrm>
            <a:off x="9782366" y="6596389"/>
            <a:ext cx="240963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i="1" dirty="0"/>
              <a:t>Spring 2024 PASA Demographics Report</a:t>
            </a:r>
          </a:p>
        </p:txBody>
      </p:sp>
    </p:spTree>
    <p:extLst>
      <p:ext uri="{BB962C8B-B14F-4D97-AF65-F5344CB8AC3E}">
        <p14:creationId xmlns:p14="http://schemas.microsoft.com/office/powerpoint/2010/main" val="2283278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42BE90-B85E-2283-4584-7E30890AC1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91"/>
          <a:stretch/>
        </p:blipFill>
        <p:spPr>
          <a:xfrm>
            <a:off x="1" y="2074"/>
            <a:ext cx="9143996" cy="68538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68E888-6054-F892-6847-601DF7D2EC4D}"/>
              </a:ext>
            </a:extLst>
          </p:cNvPr>
          <p:cNvSpPr txBox="1"/>
          <p:nvPr/>
        </p:nvSpPr>
        <p:spPr>
          <a:xfrm>
            <a:off x="244871" y="2303217"/>
            <a:ext cx="3003154" cy="2831544"/>
          </a:xfrm>
          <a:prstGeom prst="rect">
            <a:avLst/>
          </a:prstGeom>
          <a:solidFill>
            <a:srgbClr val="00375D"/>
          </a:solidFill>
          <a:ln>
            <a:solidFill>
              <a:srgbClr val="00375D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5E8CF"/>
                </a:solidFill>
              </a:rPr>
              <a:t>Projected </a:t>
            </a:r>
          </a:p>
          <a:p>
            <a:pPr algn="ctr"/>
            <a:r>
              <a:rPr lang="en-US" sz="2400" b="1" dirty="0">
                <a:solidFill>
                  <a:srgbClr val="F5E8CF"/>
                </a:solidFill>
              </a:rPr>
              <a:t>Growth in </a:t>
            </a:r>
          </a:p>
          <a:p>
            <a:pPr algn="ctr"/>
            <a:r>
              <a:rPr lang="en-US" sz="2400" b="1" dirty="0">
                <a:solidFill>
                  <a:srgbClr val="F5E8CF"/>
                </a:solidFill>
              </a:rPr>
              <a:t>Middle School </a:t>
            </a:r>
          </a:p>
          <a:p>
            <a:pPr algn="ctr"/>
            <a:r>
              <a:rPr lang="en-US" sz="2400" b="1" dirty="0">
                <a:solidFill>
                  <a:srgbClr val="F5E8CF"/>
                </a:solidFill>
              </a:rPr>
              <a:t>Students</a:t>
            </a:r>
          </a:p>
          <a:p>
            <a:pPr algn="ctr"/>
            <a:r>
              <a:rPr lang="en-US" sz="1600" b="1" dirty="0">
                <a:solidFill>
                  <a:srgbClr val="F5E8CF"/>
                </a:solidFill>
              </a:rPr>
              <a:t>Fall 2023 – Fall 3033</a:t>
            </a:r>
          </a:p>
          <a:p>
            <a:pPr algn="ctr"/>
            <a:endParaRPr lang="en-US" sz="1400" b="1" dirty="0">
              <a:solidFill>
                <a:srgbClr val="F5E8CF"/>
              </a:solidFill>
            </a:endParaRPr>
          </a:p>
          <a:p>
            <a:pPr algn="ctr"/>
            <a:endParaRPr lang="en-US" sz="1400" b="1" dirty="0">
              <a:solidFill>
                <a:srgbClr val="F5E8CF"/>
              </a:solidFill>
            </a:endParaRPr>
          </a:p>
          <a:p>
            <a:pPr algn="ctr"/>
            <a:endParaRPr lang="en-US" sz="1400" b="1" dirty="0">
              <a:solidFill>
                <a:srgbClr val="F5E8CF"/>
              </a:solidFill>
            </a:endParaRPr>
          </a:p>
          <a:p>
            <a:pPr algn="ctr"/>
            <a:r>
              <a:rPr lang="en-US" sz="2400" b="1" dirty="0">
                <a:solidFill>
                  <a:srgbClr val="F5E8CF"/>
                </a:solidFill>
              </a:rPr>
              <a:t>by Attendance Zone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532E2E-74D3-89C9-5BAD-C007906CE9A4}"/>
              </a:ext>
            </a:extLst>
          </p:cNvPr>
          <p:cNvSpPr txBox="1"/>
          <p:nvPr/>
        </p:nvSpPr>
        <p:spPr>
          <a:xfrm>
            <a:off x="9782366" y="6596389"/>
            <a:ext cx="240963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i="1" dirty="0"/>
              <a:t>Spring 2024 PASA Demographics Report</a:t>
            </a:r>
          </a:p>
        </p:txBody>
      </p:sp>
    </p:spTree>
    <p:extLst>
      <p:ext uri="{BB962C8B-B14F-4D97-AF65-F5344CB8AC3E}">
        <p14:creationId xmlns:p14="http://schemas.microsoft.com/office/powerpoint/2010/main" val="2478367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42BE90-B85E-2283-4584-7E30890AC1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36"/>
            <a:ext cx="9143996" cy="68559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8AD4DA-4755-9DA2-2632-125E489411C9}"/>
              </a:ext>
            </a:extLst>
          </p:cNvPr>
          <p:cNvSpPr txBox="1"/>
          <p:nvPr/>
        </p:nvSpPr>
        <p:spPr>
          <a:xfrm>
            <a:off x="9782366" y="6596389"/>
            <a:ext cx="240963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i="1" dirty="0"/>
              <a:t>Spring 2024 PASA Demographics Report</a:t>
            </a:r>
          </a:p>
        </p:txBody>
      </p:sp>
    </p:spTree>
    <p:extLst>
      <p:ext uri="{BB962C8B-B14F-4D97-AF65-F5344CB8AC3E}">
        <p14:creationId xmlns:p14="http://schemas.microsoft.com/office/powerpoint/2010/main" val="1888274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42BE90-B85E-2283-4584-7E30890AC1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36"/>
            <a:ext cx="9143996" cy="685592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EE89E2D-A84A-D6A4-C70A-31AE44D3EF15}"/>
              </a:ext>
            </a:extLst>
          </p:cNvPr>
          <p:cNvSpPr txBox="1">
            <a:spLocks/>
          </p:cNvSpPr>
          <p:nvPr/>
        </p:nvSpPr>
        <p:spPr>
          <a:xfrm>
            <a:off x="9341224" y="590550"/>
            <a:ext cx="2635623" cy="567689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800"/>
              <a:t>2023 Mini-Update</a:t>
            </a:r>
          </a:p>
          <a:p>
            <a:pPr algn="l"/>
            <a:r>
              <a:rPr lang="en-US" sz="1800">
                <a:solidFill>
                  <a:srgbClr val="FF0000"/>
                </a:solidFill>
              </a:rPr>
              <a:t>90% of Capacity:</a:t>
            </a:r>
          </a:p>
          <a:p>
            <a:pPr algn="l"/>
            <a:endParaRPr lang="en-US" sz="1800"/>
          </a:p>
          <a:p>
            <a:pPr algn="l" rtl="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400"/>
              <a:t>BMSN:  990</a:t>
            </a:r>
          </a:p>
          <a:p>
            <a:pPr algn="l" rtl="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400"/>
              <a:t>BMSS:  1,170</a:t>
            </a:r>
          </a:p>
          <a:p>
            <a:pPr algn="l" rtl="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400"/>
              <a:t>VMS:  1,080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1C3866D-5850-DE87-17BD-7120B4CD2F39}"/>
              </a:ext>
            </a:extLst>
          </p:cNvPr>
          <p:cNvSpPr/>
          <p:nvPr/>
        </p:nvSpPr>
        <p:spPr>
          <a:xfrm>
            <a:off x="1354222" y="1730465"/>
            <a:ext cx="671802" cy="1344429"/>
          </a:xfrm>
          <a:prstGeom prst="roundRect">
            <a:avLst/>
          </a:prstGeom>
          <a:noFill/>
          <a:ln w="381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53B8522-4B06-4D19-49C7-92CEA600B1B0}"/>
              </a:ext>
            </a:extLst>
          </p:cNvPr>
          <p:cNvSpPr/>
          <p:nvPr/>
        </p:nvSpPr>
        <p:spPr>
          <a:xfrm>
            <a:off x="4810491" y="2142701"/>
            <a:ext cx="516346" cy="224118"/>
          </a:xfrm>
          <a:prstGeom prst="roundRect">
            <a:avLst/>
          </a:prstGeom>
          <a:noFill/>
          <a:ln w="381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D4D84C0-6BE4-780A-AAA1-5C3DAF01498E}"/>
              </a:ext>
            </a:extLst>
          </p:cNvPr>
          <p:cNvSpPr/>
          <p:nvPr/>
        </p:nvSpPr>
        <p:spPr>
          <a:xfrm>
            <a:off x="4251123" y="2366819"/>
            <a:ext cx="516346" cy="224118"/>
          </a:xfrm>
          <a:prstGeom prst="roundRect">
            <a:avLst/>
          </a:prstGeom>
          <a:noFill/>
          <a:ln w="381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382E986-F9BC-3A9B-1344-D0C13F121F6F}"/>
              </a:ext>
            </a:extLst>
          </p:cNvPr>
          <p:cNvSpPr/>
          <p:nvPr/>
        </p:nvSpPr>
        <p:spPr>
          <a:xfrm>
            <a:off x="7643339" y="2568663"/>
            <a:ext cx="516346" cy="224118"/>
          </a:xfrm>
          <a:prstGeom prst="roundRect">
            <a:avLst/>
          </a:prstGeom>
          <a:noFill/>
          <a:ln w="381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09AD5A6-70DA-5C2F-69CC-EB971DA24980}"/>
              </a:ext>
            </a:extLst>
          </p:cNvPr>
          <p:cNvSpPr/>
          <p:nvPr/>
        </p:nvSpPr>
        <p:spPr>
          <a:xfrm>
            <a:off x="7013115" y="1891554"/>
            <a:ext cx="559369" cy="1183340"/>
          </a:xfrm>
          <a:prstGeom prst="rect">
            <a:avLst/>
          </a:prstGeom>
          <a:solidFill>
            <a:schemeClr val="accent4">
              <a:alpha val="15000"/>
            </a:schemeClr>
          </a:solidFill>
          <a:ln w="38100">
            <a:solidFill>
              <a:schemeClr val="accent4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581CB3-237F-A9C9-E350-9B673007A03C}"/>
              </a:ext>
            </a:extLst>
          </p:cNvPr>
          <p:cNvSpPr txBox="1"/>
          <p:nvPr/>
        </p:nvSpPr>
        <p:spPr>
          <a:xfrm>
            <a:off x="9782366" y="6596389"/>
            <a:ext cx="240963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i="1" dirty="0"/>
              <a:t>Spring 2024 PASA Demographics Report</a:t>
            </a:r>
          </a:p>
        </p:txBody>
      </p:sp>
    </p:spTree>
    <p:extLst>
      <p:ext uri="{BB962C8B-B14F-4D97-AF65-F5344CB8AC3E}">
        <p14:creationId xmlns:p14="http://schemas.microsoft.com/office/powerpoint/2010/main" val="2407136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42BE90-B85E-2283-4584-7E30890AC1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72" t="25271" r="3736" b="57474"/>
          <a:stretch/>
        </p:blipFill>
        <p:spPr>
          <a:xfrm>
            <a:off x="410159" y="5194261"/>
            <a:ext cx="8390941" cy="118334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6077FCA-8870-DB13-5151-58290C07E7F9}"/>
              </a:ext>
            </a:extLst>
          </p:cNvPr>
          <p:cNvSpPr/>
          <p:nvPr/>
        </p:nvSpPr>
        <p:spPr>
          <a:xfrm>
            <a:off x="1421782" y="5247049"/>
            <a:ext cx="618565" cy="1073920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0F3E8DB-5D90-3487-11EB-B16513B6DFDA}"/>
              </a:ext>
            </a:extLst>
          </p:cNvPr>
          <p:cNvSpPr/>
          <p:nvPr/>
        </p:nvSpPr>
        <p:spPr>
          <a:xfrm>
            <a:off x="3702424" y="5854803"/>
            <a:ext cx="516346" cy="224118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D00A727-8E00-1698-5340-520D1EF046CE}"/>
              </a:ext>
            </a:extLst>
          </p:cNvPr>
          <p:cNvSpPr/>
          <p:nvPr/>
        </p:nvSpPr>
        <p:spPr>
          <a:xfrm>
            <a:off x="6499412" y="5630685"/>
            <a:ext cx="516346" cy="224118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DCCB30-8A93-D5E3-8923-0B5D80ACE83D}"/>
              </a:ext>
            </a:extLst>
          </p:cNvPr>
          <p:cNvSpPr/>
          <p:nvPr/>
        </p:nvSpPr>
        <p:spPr>
          <a:xfrm>
            <a:off x="6456389" y="5352781"/>
            <a:ext cx="559369" cy="1073920"/>
          </a:xfrm>
          <a:prstGeom prst="rect">
            <a:avLst/>
          </a:prstGeom>
          <a:solidFill>
            <a:schemeClr val="accent4">
              <a:alpha val="5000"/>
            </a:schemeClr>
          </a:solidFill>
          <a:ln w="38100">
            <a:solidFill>
              <a:schemeClr val="accent4">
                <a:alpha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6FA028-2041-1803-B4A9-1D0EAA4E81D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1" t="24196" r="3765" b="55165"/>
          <a:stretch/>
        </p:blipFill>
        <p:spPr>
          <a:xfrm>
            <a:off x="276225" y="3200478"/>
            <a:ext cx="8523491" cy="1415021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2657429-EB6D-25A5-7DD3-D847DDCF2536}"/>
              </a:ext>
            </a:extLst>
          </p:cNvPr>
          <p:cNvSpPr/>
          <p:nvPr/>
        </p:nvSpPr>
        <p:spPr>
          <a:xfrm>
            <a:off x="1354222" y="3271070"/>
            <a:ext cx="671802" cy="1344429"/>
          </a:xfrm>
          <a:prstGeom prst="roundRect">
            <a:avLst/>
          </a:prstGeom>
          <a:noFill/>
          <a:ln w="381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E44FEF1-539F-E620-BFEC-32EC7B2C6F33}"/>
              </a:ext>
            </a:extLst>
          </p:cNvPr>
          <p:cNvSpPr/>
          <p:nvPr/>
        </p:nvSpPr>
        <p:spPr>
          <a:xfrm>
            <a:off x="4810491" y="3683306"/>
            <a:ext cx="516346" cy="224118"/>
          </a:xfrm>
          <a:prstGeom prst="roundRect">
            <a:avLst/>
          </a:prstGeom>
          <a:noFill/>
          <a:ln w="381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C0E48AF-F3A7-DBB8-E2A0-4474B824B5DC}"/>
              </a:ext>
            </a:extLst>
          </p:cNvPr>
          <p:cNvSpPr/>
          <p:nvPr/>
        </p:nvSpPr>
        <p:spPr>
          <a:xfrm>
            <a:off x="4251123" y="3907424"/>
            <a:ext cx="516346" cy="224118"/>
          </a:xfrm>
          <a:prstGeom prst="roundRect">
            <a:avLst/>
          </a:prstGeom>
          <a:noFill/>
          <a:ln w="381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E3297B9-05AB-A3FC-F475-9EC3CC4C472E}"/>
              </a:ext>
            </a:extLst>
          </p:cNvPr>
          <p:cNvSpPr/>
          <p:nvPr/>
        </p:nvSpPr>
        <p:spPr>
          <a:xfrm>
            <a:off x="7643339" y="4109268"/>
            <a:ext cx="516346" cy="224118"/>
          </a:xfrm>
          <a:prstGeom prst="roundRect">
            <a:avLst/>
          </a:prstGeom>
          <a:noFill/>
          <a:ln w="381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35828A-0E85-2C2E-65D1-D51778945728}"/>
              </a:ext>
            </a:extLst>
          </p:cNvPr>
          <p:cNvSpPr/>
          <p:nvPr/>
        </p:nvSpPr>
        <p:spPr>
          <a:xfrm>
            <a:off x="7013115" y="3432159"/>
            <a:ext cx="559369" cy="1183340"/>
          </a:xfrm>
          <a:prstGeom prst="rect">
            <a:avLst/>
          </a:prstGeom>
          <a:solidFill>
            <a:schemeClr val="accent4">
              <a:alpha val="15000"/>
            </a:schemeClr>
          </a:solidFill>
          <a:ln w="38100">
            <a:solidFill>
              <a:schemeClr val="accent4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77D4860-58E9-2FEE-E658-3773250D47D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0" t="23541" r="3620" b="43695"/>
          <a:stretch/>
        </p:blipFill>
        <p:spPr>
          <a:xfrm>
            <a:off x="276225" y="431299"/>
            <a:ext cx="8530401" cy="2246903"/>
          </a:xfrm>
          <a:prstGeom prst="rect">
            <a:avLst/>
          </a:prstGeom>
        </p:spPr>
      </p:pic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93DE98A-D0BC-6656-100F-41A10E986D6A}"/>
              </a:ext>
            </a:extLst>
          </p:cNvPr>
          <p:cNvSpPr/>
          <p:nvPr/>
        </p:nvSpPr>
        <p:spPr>
          <a:xfrm>
            <a:off x="1335743" y="708385"/>
            <a:ext cx="659136" cy="1918446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99CCA9C-D34B-D8D4-9BC4-394CB12F5C2F}"/>
              </a:ext>
            </a:extLst>
          </p:cNvPr>
          <p:cNvSpPr/>
          <p:nvPr/>
        </p:nvSpPr>
        <p:spPr>
          <a:xfrm>
            <a:off x="5482844" y="995392"/>
            <a:ext cx="516346" cy="224118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55ECBD3-C697-C98F-79E6-401E84DE8981}"/>
              </a:ext>
            </a:extLst>
          </p:cNvPr>
          <p:cNvSpPr/>
          <p:nvPr/>
        </p:nvSpPr>
        <p:spPr>
          <a:xfrm>
            <a:off x="5473876" y="1192752"/>
            <a:ext cx="516346" cy="224118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AFD6E3D-56A1-3F56-18AD-C45654D6549E}"/>
              </a:ext>
            </a:extLst>
          </p:cNvPr>
          <p:cNvSpPr/>
          <p:nvPr/>
        </p:nvSpPr>
        <p:spPr>
          <a:xfrm>
            <a:off x="3770584" y="1376804"/>
            <a:ext cx="516346" cy="224118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EB1E7DD-2ADE-53A5-EE8D-FF0D58091A73}"/>
              </a:ext>
            </a:extLst>
          </p:cNvPr>
          <p:cNvSpPr/>
          <p:nvPr/>
        </p:nvSpPr>
        <p:spPr>
          <a:xfrm>
            <a:off x="1994879" y="1556097"/>
            <a:ext cx="516346" cy="224118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4C0FD485-8B24-98E6-BD4C-E3C55CD204A0}"/>
              </a:ext>
            </a:extLst>
          </p:cNvPr>
          <p:cNvSpPr/>
          <p:nvPr/>
        </p:nvSpPr>
        <p:spPr>
          <a:xfrm>
            <a:off x="4921670" y="1744355"/>
            <a:ext cx="516346" cy="224118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E211FC6-40B8-89F4-7738-6068778D1266}"/>
              </a:ext>
            </a:extLst>
          </p:cNvPr>
          <p:cNvSpPr/>
          <p:nvPr/>
        </p:nvSpPr>
        <p:spPr>
          <a:xfrm>
            <a:off x="1994879" y="1941578"/>
            <a:ext cx="516346" cy="224118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A0A00AF9-7A96-93EB-A838-20CE4947E54C}"/>
              </a:ext>
            </a:extLst>
          </p:cNvPr>
          <p:cNvSpPr/>
          <p:nvPr/>
        </p:nvSpPr>
        <p:spPr>
          <a:xfrm>
            <a:off x="1987966" y="2121420"/>
            <a:ext cx="516346" cy="224118"/>
          </a:xfrm>
          <a:prstGeom prst="roundRect">
            <a:avLst/>
          </a:prstGeom>
          <a:noFill/>
          <a:ln w="38100">
            <a:solidFill>
              <a:srgbClr val="FF0000">
                <a:alpha val="25000"/>
              </a:srgb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727407A-6607-6ADE-8A88-EC8D09DB9901}"/>
              </a:ext>
            </a:extLst>
          </p:cNvPr>
          <p:cNvSpPr/>
          <p:nvPr/>
        </p:nvSpPr>
        <p:spPr>
          <a:xfrm>
            <a:off x="5990223" y="708385"/>
            <a:ext cx="1712260" cy="1918446"/>
          </a:xfrm>
          <a:prstGeom prst="rect">
            <a:avLst/>
          </a:prstGeom>
          <a:solidFill>
            <a:schemeClr val="accent4">
              <a:alpha val="5000"/>
            </a:schemeClr>
          </a:solidFill>
          <a:ln w="38100">
            <a:solidFill>
              <a:schemeClr val="accent4">
                <a:alpha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F4809927-AFD4-5F05-4BA9-055F38C7F1EB}"/>
              </a:ext>
            </a:extLst>
          </p:cNvPr>
          <p:cNvSpPr txBox="1">
            <a:spLocks/>
          </p:cNvSpPr>
          <p:nvPr/>
        </p:nvSpPr>
        <p:spPr>
          <a:xfrm>
            <a:off x="9341224" y="590550"/>
            <a:ext cx="2440617" cy="567689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dirty="0"/>
              <a:t>How </a:t>
            </a:r>
            <a:r>
              <a:rPr lang="en-US" sz="2400"/>
              <a:t>does the discussion around BMSN </a:t>
            </a:r>
            <a:r>
              <a:rPr lang="en-US" sz="2400" dirty="0"/>
              <a:t>affect your feeling about</a:t>
            </a:r>
            <a:r>
              <a:rPr lang="en-US" sz="2400"/>
              <a:t> these projections?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AFEC24-68B2-7DD7-5BAB-D18A05F38AB6}"/>
              </a:ext>
            </a:extLst>
          </p:cNvPr>
          <p:cNvSpPr txBox="1"/>
          <p:nvPr/>
        </p:nvSpPr>
        <p:spPr>
          <a:xfrm>
            <a:off x="9782366" y="6596389"/>
            <a:ext cx="240963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i="1" dirty="0"/>
              <a:t>Spring 2024 PASA Demographics Report</a:t>
            </a:r>
          </a:p>
        </p:txBody>
      </p:sp>
    </p:spTree>
    <p:extLst>
      <p:ext uri="{BB962C8B-B14F-4D97-AF65-F5344CB8AC3E}">
        <p14:creationId xmlns:p14="http://schemas.microsoft.com/office/powerpoint/2010/main" val="3132507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76AC52-73AA-3A57-939D-B017EC50221E}"/>
              </a:ext>
            </a:extLst>
          </p:cNvPr>
          <p:cNvSpPr txBox="1"/>
          <p:nvPr/>
        </p:nvSpPr>
        <p:spPr>
          <a:xfrm>
            <a:off x="1001267" y="1534717"/>
            <a:ext cx="1119073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endParaRPr lang="en-US" sz="4800" b="1" spc="300" dirty="0">
              <a:ln w="19050">
                <a:solidFill>
                  <a:schemeClr val="bg1"/>
                </a:solidFill>
              </a:ln>
              <a:noFill/>
              <a:latin typeface="+mj-lt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Growth / Demographics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chemeClr val="bg1"/>
                  </a:solidFill>
                </a:ln>
                <a:noFill/>
                <a:latin typeface="+mj-lt"/>
              </a:rPr>
              <a:t>New Facilities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Land Acquisition</a:t>
            </a:r>
          </a:p>
        </p:txBody>
      </p:sp>
    </p:spTree>
    <p:extLst>
      <p:ext uri="{BB962C8B-B14F-4D97-AF65-F5344CB8AC3E}">
        <p14:creationId xmlns:p14="http://schemas.microsoft.com/office/powerpoint/2010/main" val="17431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 descr="Thumbs up sign outline">
            <a:extLst>
              <a:ext uri="{FF2B5EF4-FFF2-40B4-BE49-F238E27FC236}">
                <a16:creationId xmlns:a16="http://schemas.microsoft.com/office/drawing/2014/main" id="{74B19FC2-1894-7008-7264-4689EC575E5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2745" y="590550"/>
            <a:ext cx="5250687" cy="525068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15F4CBD1-42A1-F168-9AC5-9DC3171DCF4C}"/>
              </a:ext>
            </a:extLst>
          </p:cNvPr>
          <p:cNvSpPr txBox="1">
            <a:spLocks/>
          </p:cNvSpPr>
          <p:nvPr/>
        </p:nvSpPr>
        <p:spPr>
          <a:xfrm>
            <a:off x="252746" y="590550"/>
            <a:ext cx="5749916" cy="567689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rtl="0" fontAlgn="base">
              <a:spcBef>
                <a:spcPts val="200"/>
              </a:spcBef>
              <a:spcAft>
                <a:spcPts val="1000"/>
              </a:spcAft>
            </a:pPr>
            <a:r>
              <a:rPr lang="en-US" sz="2000" u="sng" dirty="0"/>
              <a:t>RULES OF THUMB – SELECTING A SCHOOL SITE</a:t>
            </a:r>
            <a:r>
              <a:rPr lang="en-US" sz="2000" dirty="0"/>
              <a:t>:</a:t>
            </a:r>
          </a:p>
          <a:p>
            <a:pPr marL="342900" indent="-342900" algn="l" rtl="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Sufficient Acreage</a:t>
            </a:r>
          </a:p>
          <a:p>
            <a:pPr marL="690563" lvl="1" indent="-233363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Athletics – Type/Number of Fields, Stadium, etc.</a:t>
            </a:r>
          </a:p>
          <a:p>
            <a:pPr marL="690563" lvl="1" indent="-233363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CTE – Auto, Ag, etc.</a:t>
            </a:r>
            <a:endParaRPr lang="en-US" sz="2000" dirty="0"/>
          </a:p>
          <a:p>
            <a:pPr marL="342900" indent="-34290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Utility Requirements</a:t>
            </a:r>
          </a:p>
          <a:p>
            <a:pPr marL="690563" lvl="1" indent="-233363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On-Site Water Quality Requirements</a:t>
            </a:r>
          </a:p>
          <a:p>
            <a:pPr marL="690563" lvl="1" indent="-233363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Available Power, Water, Sewer, Etc.</a:t>
            </a:r>
            <a:endParaRPr lang="en-US" sz="100" dirty="0"/>
          </a:p>
          <a:p>
            <a:pPr marL="342900" indent="-34290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Traffic Considerations</a:t>
            </a:r>
          </a:p>
          <a:p>
            <a:pPr marL="690563" lvl="1" indent="-233363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Multiple Access Points to Larger Campuses</a:t>
            </a:r>
          </a:p>
          <a:p>
            <a:pPr marL="690563" lvl="1" indent="-233363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Parking Requirements</a:t>
            </a:r>
          </a:p>
          <a:p>
            <a:pPr marL="342900" indent="-34290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Adequate Buildable Site</a:t>
            </a:r>
          </a:p>
          <a:p>
            <a:pPr marL="688975" indent="-34290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ea typeface="+mn-ea"/>
                <a:cs typeface="+mn-cs"/>
              </a:rPr>
              <a:t>Flat vs. Steep Topography</a:t>
            </a:r>
          </a:p>
          <a:p>
            <a:pPr marL="688975" indent="-34290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ea typeface="+mn-ea"/>
                <a:cs typeface="+mn-cs"/>
              </a:rPr>
              <a:t>Tree Mitigation / Preservation</a:t>
            </a:r>
            <a:endParaRPr lang="en-US" sz="2000" dirty="0"/>
          </a:p>
          <a:p>
            <a:pPr marL="342900" indent="-342900" fontAlgn="base">
              <a:spcBef>
                <a:spcPts val="2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Targeted Area per Demographic Trends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EAB2BF-52B3-65E2-B378-F4E125A3A78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" r="313"/>
          <a:stretch/>
        </p:blipFill>
        <p:spPr>
          <a:xfrm>
            <a:off x="6002660" y="4617720"/>
            <a:ext cx="4493667" cy="22402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265C71-F604-E104-3687-64AC670F8B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2660" y="2308860"/>
            <a:ext cx="4493667" cy="22402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3A9AC1-1F35-F503-1454-2F01CD65F38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" b="214"/>
          <a:stretch/>
        </p:blipFill>
        <p:spPr>
          <a:xfrm>
            <a:off x="6002661" y="0"/>
            <a:ext cx="4493666" cy="22402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D94001D-4985-E68B-220E-0EEAB4BEEC10}"/>
              </a:ext>
            </a:extLst>
          </p:cNvPr>
          <p:cNvSpPr txBox="1"/>
          <p:nvPr/>
        </p:nvSpPr>
        <p:spPr>
          <a:xfrm>
            <a:off x="10496327" y="819150"/>
            <a:ext cx="2240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New ES:</a:t>
            </a:r>
          </a:p>
          <a:p>
            <a:r>
              <a:rPr lang="en-US" dirty="0"/>
              <a:t>15-20 Acres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9666CF-6110-2664-9BFD-320E852EF163}"/>
              </a:ext>
            </a:extLst>
          </p:cNvPr>
          <p:cNvSpPr txBox="1"/>
          <p:nvPr/>
        </p:nvSpPr>
        <p:spPr>
          <a:xfrm>
            <a:off x="10496327" y="3121788"/>
            <a:ext cx="2240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New MS:</a:t>
            </a:r>
          </a:p>
          <a:p>
            <a:r>
              <a:rPr lang="en-US"/>
              <a:t>30-40 Acres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6770B1-9015-DAE5-54D0-241DC86B3808}"/>
              </a:ext>
            </a:extLst>
          </p:cNvPr>
          <p:cNvSpPr txBox="1"/>
          <p:nvPr/>
        </p:nvSpPr>
        <p:spPr>
          <a:xfrm>
            <a:off x="10496327" y="5429127"/>
            <a:ext cx="2240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New HS:</a:t>
            </a:r>
          </a:p>
          <a:p>
            <a:r>
              <a:rPr lang="en-US" dirty="0"/>
              <a:t>60-90 Acres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7A372F-41AE-29B9-C550-F3964FF4185D}"/>
              </a:ext>
            </a:extLst>
          </p:cNvPr>
          <p:cNvSpPr txBox="1"/>
          <p:nvPr/>
        </p:nvSpPr>
        <p:spPr>
          <a:xfrm>
            <a:off x="6002660" y="1932503"/>
            <a:ext cx="2567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>
                <a:solidFill>
                  <a:schemeClr val="bg1"/>
                </a:solidFill>
              </a:rPr>
              <a:t>Viola Wilson Elementary School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E7E62A-45EE-4791-5685-A24416F33FC3}"/>
              </a:ext>
            </a:extLst>
          </p:cNvPr>
          <p:cNvSpPr txBox="1"/>
          <p:nvPr/>
        </p:nvSpPr>
        <p:spPr>
          <a:xfrm>
            <a:off x="6002660" y="4241363"/>
            <a:ext cx="16488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/>
              <a:t>Voss Middle School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3BA915-2315-559C-1863-941C3906C250}"/>
              </a:ext>
            </a:extLst>
          </p:cNvPr>
          <p:cNvSpPr txBox="1"/>
          <p:nvPr/>
        </p:nvSpPr>
        <p:spPr>
          <a:xfrm>
            <a:off x="6002660" y="6550222"/>
            <a:ext cx="19007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>
                <a:solidFill>
                  <a:schemeClr val="bg1"/>
                </a:solidFill>
              </a:rPr>
              <a:t>Champion High School</a:t>
            </a:r>
          </a:p>
        </p:txBody>
      </p:sp>
    </p:spTree>
    <p:extLst>
      <p:ext uri="{BB962C8B-B14F-4D97-AF65-F5344CB8AC3E}">
        <p14:creationId xmlns:p14="http://schemas.microsoft.com/office/powerpoint/2010/main" val="1669099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76AC52-73AA-3A57-939D-B017EC50221E}"/>
              </a:ext>
            </a:extLst>
          </p:cNvPr>
          <p:cNvSpPr txBox="1"/>
          <p:nvPr/>
        </p:nvSpPr>
        <p:spPr>
          <a:xfrm>
            <a:off x="1001267" y="1534717"/>
            <a:ext cx="1119073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endParaRPr lang="en-US" sz="4800" b="1" spc="300" dirty="0">
              <a:ln w="19050">
                <a:solidFill>
                  <a:schemeClr val="bg1"/>
                </a:solidFill>
              </a:ln>
              <a:noFill/>
              <a:latin typeface="+mj-lt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Growth / Demographics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rgbClr val="002060"/>
                  </a:solidFill>
                </a:ln>
                <a:noFill/>
                <a:latin typeface="+mj-lt"/>
              </a:rPr>
              <a:t>New Facilities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spc="300" dirty="0">
                <a:ln w="19050">
                  <a:solidFill>
                    <a:schemeClr val="bg1"/>
                  </a:solidFill>
                </a:ln>
                <a:noFill/>
                <a:latin typeface="+mj-lt"/>
              </a:rPr>
              <a:t>Land Acquisition</a:t>
            </a:r>
          </a:p>
        </p:txBody>
      </p:sp>
    </p:spTree>
    <p:extLst>
      <p:ext uri="{BB962C8B-B14F-4D97-AF65-F5344CB8AC3E}">
        <p14:creationId xmlns:p14="http://schemas.microsoft.com/office/powerpoint/2010/main" val="58465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>
                <a:latin typeface="+mj-lt"/>
              </a:rPr>
              <a:t>Where Should BISD Look for Land?</a:t>
            </a:r>
            <a:endParaRPr lang="en-US" sz="2200" b="1" spc="300">
              <a:latin typeface="+mj-lt"/>
            </a:endParaRPr>
          </a:p>
          <a:p>
            <a:pPr>
              <a:lnSpc>
                <a:spcPct val="150000"/>
              </a:lnSpc>
            </a:pPr>
            <a:endParaRPr lang="en-US" sz="2400" b="1" spc="300"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83611D-A416-9F98-55DD-AFD5C25D2C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25717" y="484646"/>
            <a:ext cx="7740566" cy="586902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FB238778-A7ED-3AC2-F448-81E1517300B2}"/>
              </a:ext>
            </a:extLst>
          </p:cNvPr>
          <p:cNvSpPr/>
          <p:nvPr/>
        </p:nvSpPr>
        <p:spPr>
          <a:xfrm rot="1908165">
            <a:off x="5099570" y="4125856"/>
            <a:ext cx="773659" cy="496362"/>
          </a:xfrm>
          <a:prstGeom prst="ellipse">
            <a:avLst/>
          </a:prstGeom>
          <a:noFill/>
          <a:ln w="38100">
            <a:solidFill>
              <a:srgbClr val="FFFF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8F524B1-DA7C-4C56-C917-53DF09F25D51}"/>
              </a:ext>
            </a:extLst>
          </p:cNvPr>
          <p:cNvSpPr/>
          <p:nvPr/>
        </p:nvSpPr>
        <p:spPr>
          <a:xfrm rot="1137256">
            <a:off x="5862078" y="4663489"/>
            <a:ext cx="575456" cy="420337"/>
          </a:xfrm>
          <a:prstGeom prst="ellipse">
            <a:avLst/>
          </a:prstGeom>
          <a:noFill/>
          <a:ln w="38100">
            <a:solidFill>
              <a:srgbClr val="FFFF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900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>
                <a:latin typeface="+mj-lt"/>
              </a:rPr>
              <a:t>Future Facilities Planning Activity</a:t>
            </a:r>
            <a:endParaRPr lang="en-US" sz="2200" b="1" spc="300">
              <a:latin typeface="+mj-lt"/>
            </a:endParaRPr>
          </a:p>
          <a:p>
            <a:pPr>
              <a:lnSpc>
                <a:spcPct val="150000"/>
              </a:lnSpc>
            </a:pPr>
            <a:endParaRPr lang="en-US" sz="2400" b="1" spc="30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8A5D4B-CB0A-A11D-86F3-65C2005A92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2892"/>
          <a:stretch/>
        </p:blipFill>
        <p:spPr>
          <a:xfrm>
            <a:off x="866775" y="0"/>
            <a:ext cx="6324600" cy="3657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B73399-F0D6-45FD-4B7D-2C390DF15F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0"/>
            <a:ext cx="4876800" cy="3657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9376713-0AB3-13D4-AF1E-33FF21540E7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5789"/>
          <a:stretch/>
        </p:blipFill>
        <p:spPr>
          <a:xfrm>
            <a:off x="7315200" y="3777916"/>
            <a:ext cx="4876800" cy="308008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6166834-E54F-EE0A-43AC-DF6A634104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3040" y="3777916"/>
            <a:ext cx="4106778" cy="308008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00264D8-7E68-A1B9-BE9C-5C8D5A9CC306}"/>
              </a:ext>
            </a:extLst>
          </p:cNvPr>
          <p:cNvSpPr txBox="1"/>
          <p:nvPr/>
        </p:nvSpPr>
        <p:spPr>
          <a:xfrm>
            <a:off x="856773" y="3777916"/>
            <a:ext cx="2060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u="sng"/>
              <a:t>Group 1:</a:t>
            </a:r>
            <a:endParaRPr lang="en-US"/>
          </a:p>
          <a:p>
            <a:pPr algn="r"/>
            <a:r>
              <a:rPr lang="en-US"/>
              <a:t>BMSN stays a MS</a:t>
            </a:r>
          </a:p>
        </p:txBody>
      </p:sp>
    </p:spTree>
    <p:extLst>
      <p:ext uri="{BB962C8B-B14F-4D97-AF65-F5344CB8AC3E}">
        <p14:creationId xmlns:p14="http://schemas.microsoft.com/office/powerpoint/2010/main" val="4050432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0BFE0C-9703-9C58-D0B9-86DFE0535E78}"/>
              </a:ext>
            </a:extLst>
          </p:cNvPr>
          <p:cNvSpPr txBox="1"/>
          <p:nvPr/>
        </p:nvSpPr>
        <p:spPr>
          <a:xfrm rot="16200000">
            <a:off x="-2862690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300">
                <a:latin typeface="+mj-lt"/>
              </a:rPr>
              <a:t>Future Facilities Planning Activity</a:t>
            </a:r>
            <a:endParaRPr lang="en-US" sz="2200" b="1" spc="300">
              <a:latin typeface="+mj-lt"/>
            </a:endParaRPr>
          </a:p>
          <a:p>
            <a:pPr>
              <a:lnSpc>
                <a:spcPct val="150000"/>
              </a:lnSpc>
            </a:pPr>
            <a:endParaRPr lang="en-US" sz="2400" b="1" spc="30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FA0EEA-5054-EDBC-9907-5F2A603D23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15200" y="0"/>
            <a:ext cx="4876799" cy="3657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7299C9-24F5-F4E8-3FA1-BF914263E4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52550" y="-6255"/>
            <a:ext cx="5845342" cy="68642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0922349-6F90-F56C-075B-659FF8D98BA9}"/>
              </a:ext>
            </a:extLst>
          </p:cNvPr>
          <p:cNvSpPr txBox="1"/>
          <p:nvPr/>
        </p:nvSpPr>
        <p:spPr>
          <a:xfrm>
            <a:off x="7315199" y="3796966"/>
            <a:ext cx="47892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Group 2:</a:t>
            </a:r>
            <a:endParaRPr lang="en-US" dirty="0"/>
          </a:p>
          <a:p>
            <a:r>
              <a:rPr lang="en-US" dirty="0"/>
              <a:t>BMSN coverts to a specialized campus</a:t>
            </a:r>
          </a:p>
        </p:txBody>
      </p:sp>
    </p:spTree>
    <p:extLst>
      <p:ext uri="{BB962C8B-B14F-4D97-AF65-F5344CB8AC3E}">
        <p14:creationId xmlns:p14="http://schemas.microsoft.com/office/powerpoint/2010/main" val="2749652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iver Road Park | Boerne, TX - Official Website">
            <a:extLst>
              <a:ext uri="{FF2B5EF4-FFF2-40B4-BE49-F238E27FC236}">
                <a16:creationId xmlns:a16="http://schemas.microsoft.com/office/drawing/2014/main" id="{7A61A050-67D1-C004-9D17-5654CFF808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4" r="51374"/>
          <a:stretch/>
        </p:blipFill>
        <p:spPr bwMode="auto">
          <a:xfrm>
            <a:off x="10041940" y="1176436"/>
            <a:ext cx="2150059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Boerne, Texas Gone Forever: The Column - COMMUNITEA BOOKS">
            <a:extLst>
              <a:ext uri="{FF2B5EF4-FFF2-40B4-BE49-F238E27FC236}">
                <a16:creationId xmlns:a16="http://schemas.microsoft.com/office/drawing/2014/main" id="{14DE43BC-C3C7-E34F-4B09-D3E585C547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8" r="55912"/>
          <a:stretch/>
        </p:blipFill>
        <p:spPr bwMode="auto">
          <a:xfrm>
            <a:off x="5036797" y="1177119"/>
            <a:ext cx="2436316" cy="55094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antastic Things To Do In Charming Boerne, Texas - TravelAwaits">
            <a:extLst>
              <a:ext uri="{FF2B5EF4-FFF2-40B4-BE49-F238E27FC236}">
                <a16:creationId xmlns:a16="http://schemas.microsoft.com/office/drawing/2014/main" id="{4EF29648-A62A-56A0-E434-D1AC4CD3F0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" r="56094"/>
          <a:stretch/>
        </p:blipFill>
        <p:spPr bwMode="auto">
          <a:xfrm>
            <a:off x="1" y="1176436"/>
            <a:ext cx="2388390" cy="550943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utside Austin City Limits – Boerne Beckons | Austin Insider Blog">
            <a:extLst>
              <a:ext uri="{FF2B5EF4-FFF2-40B4-BE49-F238E27FC236}">
                <a16:creationId xmlns:a16="http://schemas.microsoft.com/office/drawing/2014/main" id="{9A697DB6-7266-B574-F8C6-5AEEDAE9C7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11" r="16114"/>
          <a:stretch/>
        </p:blipFill>
        <p:spPr bwMode="auto">
          <a:xfrm>
            <a:off x="2524608" y="1177119"/>
            <a:ext cx="2359248" cy="55087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A4139D5-64F6-FDBC-0935-934A7A7FE7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121" r="20806"/>
          <a:stretch/>
        </p:blipFill>
        <p:spPr bwMode="auto">
          <a:xfrm>
            <a:off x="7626054" y="1176436"/>
            <a:ext cx="2262945" cy="55094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CBD974-36EB-DEDB-936C-9A0C4A580BB0}"/>
              </a:ext>
            </a:extLst>
          </p:cNvPr>
          <p:cNvSpPr txBox="1"/>
          <p:nvPr/>
        </p:nvSpPr>
        <p:spPr>
          <a:xfrm rot="5400000">
            <a:off x="-874731" y="2068153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EXISTING</a:t>
            </a:r>
          </a:p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FACILITIES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A2B52A-D704-B4E2-31E5-0F4933822043}"/>
              </a:ext>
            </a:extLst>
          </p:cNvPr>
          <p:cNvSpPr txBox="1"/>
          <p:nvPr/>
        </p:nvSpPr>
        <p:spPr>
          <a:xfrm rot="5400000">
            <a:off x="1782662" y="1935488"/>
            <a:ext cx="23491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PARITY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425F54-72B0-F203-9521-09B80FD05E5C}"/>
              </a:ext>
            </a:extLst>
          </p:cNvPr>
          <p:cNvSpPr txBox="1"/>
          <p:nvPr/>
        </p:nvSpPr>
        <p:spPr>
          <a:xfrm rot="5400000">
            <a:off x="4297301" y="1933693"/>
            <a:ext cx="2345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POLICY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150980-CFEC-D4E7-665A-9C46DC083B80}"/>
              </a:ext>
            </a:extLst>
          </p:cNvPr>
          <p:cNvSpPr txBox="1"/>
          <p:nvPr/>
        </p:nvSpPr>
        <p:spPr>
          <a:xfrm rot="5400000">
            <a:off x="6746555" y="2068154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FUTURE</a:t>
            </a:r>
          </a:p>
          <a:p>
            <a:r>
              <a:rPr lang="en-US" sz="4800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FACILITIES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D3FDFB-FA33-A501-88DA-EEDF9205E19E}"/>
              </a:ext>
            </a:extLst>
          </p:cNvPr>
          <p:cNvSpPr txBox="1"/>
          <p:nvPr/>
        </p:nvSpPr>
        <p:spPr>
          <a:xfrm rot="5400000">
            <a:off x="9358323" y="1860051"/>
            <a:ext cx="219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 dirty="0">
                <a:latin typeface="+mj-lt"/>
              </a:rPr>
              <a:t>RECAP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6D01A2-4076-B1E5-E65F-8F440D9E18F0}"/>
              </a:ext>
            </a:extLst>
          </p:cNvPr>
          <p:cNvSpPr txBox="1"/>
          <p:nvPr/>
        </p:nvSpPr>
        <p:spPr>
          <a:xfrm>
            <a:off x="1" y="6303028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Nov. 6, 2023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F48FF8-EEE6-DD03-DD9C-8547B5B02B96}"/>
              </a:ext>
            </a:extLst>
          </p:cNvPr>
          <p:cNvSpPr txBox="1"/>
          <p:nvPr/>
        </p:nvSpPr>
        <p:spPr>
          <a:xfrm>
            <a:off x="251322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Dec. 2023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25A41C-641C-AFE0-11D0-EC2C69290677}"/>
              </a:ext>
            </a:extLst>
          </p:cNvPr>
          <p:cNvSpPr txBox="1"/>
          <p:nvPr/>
        </p:nvSpPr>
        <p:spPr>
          <a:xfrm>
            <a:off x="5066778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Feb. 7,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2793751-474E-E7FF-AE97-954CF9107AA2}"/>
              </a:ext>
            </a:extLst>
          </p:cNvPr>
          <p:cNvSpPr txBox="1"/>
          <p:nvPr/>
        </p:nvSpPr>
        <p:spPr>
          <a:xfrm>
            <a:off x="7563331" y="6303027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Mar. 6, 2024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86DE0A5-C657-E293-BD32-B3CE9E0CA32E}"/>
              </a:ext>
            </a:extLst>
          </p:cNvPr>
          <p:cNvSpPr txBox="1"/>
          <p:nvPr/>
        </p:nvSpPr>
        <p:spPr>
          <a:xfrm>
            <a:off x="9922774" y="6303026"/>
            <a:ext cx="23883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300" dirty="0">
                <a:latin typeface="+mj-lt"/>
              </a:rPr>
              <a:t>Apr. 17, 2024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60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7017F00-60E8-8FD4-2771-3A82EDCD1FAD}"/>
              </a:ext>
            </a:extLst>
          </p:cNvPr>
          <p:cNvSpPr txBox="1"/>
          <p:nvPr/>
        </p:nvSpPr>
        <p:spPr>
          <a:xfrm>
            <a:off x="683394" y="2272932"/>
            <a:ext cx="1081879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latin typeface="+mj-lt"/>
              </a:rPr>
              <a:t>Regarding the P-TECH expansions @ the High Schools:</a:t>
            </a:r>
          </a:p>
          <a:p>
            <a:pPr algn="ctr"/>
            <a:endParaRPr lang="en-US" sz="3000" dirty="0">
              <a:latin typeface="+mj-lt"/>
            </a:endParaRPr>
          </a:p>
          <a:p>
            <a:pPr algn="ctr"/>
            <a:r>
              <a:rPr lang="en-US" sz="3000" dirty="0">
                <a:latin typeface="+mj-lt"/>
              </a:rPr>
              <a:t>What does that mean for BMSN if it turns into a magnet school?</a:t>
            </a:r>
          </a:p>
          <a:p>
            <a:pPr algn="ctr"/>
            <a:endParaRPr lang="en-US" sz="3000" dirty="0">
              <a:latin typeface="+mj-lt"/>
            </a:endParaRPr>
          </a:p>
          <a:p>
            <a:pPr algn="ctr"/>
            <a:r>
              <a:rPr lang="en-US" sz="3000" dirty="0">
                <a:latin typeface="+mj-lt"/>
              </a:rPr>
              <a:t>Actually…</a:t>
            </a:r>
          </a:p>
          <a:p>
            <a:pPr algn="ctr"/>
            <a:r>
              <a:rPr lang="en-US" sz="3000" dirty="0">
                <a:latin typeface="+mj-lt"/>
              </a:rPr>
              <a:t>What is the definition of a magnet school?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93D680-0A7D-D8E9-80E4-39D41F2F0F0D}"/>
              </a:ext>
            </a:extLst>
          </p:cNvPr>
          <p:cNvSpPr txBox="1"/>
          <p:nvPr/>
        </p:nvSpPr>
        <p:spPr>
          <a:xfrm>
            <a:off x="421210" y="887938"/>
            <a:ext cx="1792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0" dirty="0">
                <a:solidFill>
                  <a:schemeClr val="tx1">
                    <a:alpha val="25000"/>
                  </a:schemeClr>
                </a:solidFill>
                <a:latin typeface="Britannic Bold" panose="020B0903060703020204" pitchFamily="34" charset="0"/>
              </a:rPr>
              <a:t>“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8B112D-BE79-DDCB-4A7B-7A0F2EB49648}"/>
              </a:ext>
            </a:extLst>
          </p:cNvPr>
          <p:cNvSpPr txBox="1"/>
          <p:nvPr/>
        </p:nvSpPr>
        <p:spPr>
          <a:xfrm>
            <a:off x="9977950" y="1688757"/>
            <a:ext cx="1792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0">
                <a:solidFill>
                  <a:schemeClr val="tx1">
                    <a:alpha val="25000"/>
                  </a:schemeClr>
                </a:solidFill>
                <a:latin typeface="Britannic Bold" panose="020B0903060703020204" pitchFamily="34" charset="0"/>
              </a:rPr>
              <a:t>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D60701-14D0-F8F7-F0BE-03A0DDB015E2}"/>
              </a:ext>
            </a:extLst>
          </p:cNvPr>
          <p:cNvSpPr txBox="1"/>
          <p:nvPr/>
        </p:nvSpPr>
        <p:spPr>
          <a:xfrm>
            <a:off x="326900" y="505422"/>
            <a:ext cx="20580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>
                <a:latin typeface="+mj-lt"/>
              </a:rPr>
              <a:t>You</a:t>
            </a:r>
          </a:p>
          <a:p>
            <a:pPr algn="ctr"/>
            <a:r>
              <a:rPr lang="en-US" sz="3000">
                <a:latin typeface="+mj-lt"/>
              </a:rPr>
              <a:t>asked…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C04EB098-5537-A308-7034-366ABF1FF104}"/>
              </a:ext>
            </a:extLst>
          </p:cNvPr>
          <p:cNvSpPr/>
          <p:nvPr/>
        </p:nvSpPr>
        <p:spPr>
          <a:xfrm>
            <a:off x="326900" y="337751"/>
            <a:ext cx="2058081" cy="1351006"/>
          </a:xfrm>
          <a:prstGeom prst="wedgeRoundRectCallout">
            <a:avLst>
              <a:gd name="adj1" fmla="val 90385"/>
              <a:gd name="adj2" fmla="val 41243"/>
              <a:gd name="adj3" fmla="val 16667"/>
            </a:avLst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43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019AAB-25C9-F96F-0263-C829B269846D}"/>
              </a:ext>
            </a:extLst>
          </p:cNvPr>
          <p:cNvSpPr txBox="1"/>
          <p:nvPr/>
        </p:nvSpPr>
        <p:spPr>
          <a:xfrm>
            <a:off x="683394" y="342570"/>
            <a:ext cx="1081879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latin typeface="+mj-lt"/>
              </a:rPr>
              <a:t>What is the definition of a magnet school?</a:t>
            </a:r>
          </a:p>
          <a:p>
            <a:pPr algn="ctr"/>
            <a:endParaRPr lang="en-US" sz="3000" dirty="0">
              <a:latin typeface="+mj-lt"/>
            </a:endParaRPr>
          </a:p>
          <a:p>
            <a:pPr algn="ctr"/>
            <a:r>
              <a:rPr lang="en-US" sz="2200" dirty="0">
                <a:latin typeface="+mj-lt"/>
              </a:rPr>
              <a:t>A magnet school can be defined differently from district to district…but in general, it’s a campus that draws students to a particular/special curricular focus.</a:t>
            </a:r>
          </a:p>
          <a:p>
            <a:pPr algn="ctr"/>
            <a:endParaRPr lang="en-US" sz="2200" dirty="0">
              <a:latin typeface="+mj-lt"/>
            </a:endParaRPr>
          </a:p>
          <a:p>
            <a:pPr algn="ctr"/>
            <a:r>
              <a:rPr lang="en-US" sz="3600" dirty="0">
                <a:latin typeface="+mj-lt"/>
              </a:rPr>
              <a:t>For BISD, we’ll use the term “Specialized Campus”</a:t>
            </a:r>
          </a:p>
        </p:txBody>
      </p:sp>
    </p:spTree>
    <p:extLst>
      <p:ext uri="{BB962C8B-B14F-4D97-AF65-F5344CB8AC3E}">
        <p14:creationId xmlns:p14="http://schemas.microsoft.com/office/powerpoint/2010/main" val="4181262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019AAB-25C9-F96F-0263-C829B269846D}"/>
              </a:ext>
            </a:extLst>
          </p:cNvPr>
          <p:cNvSpPr txBox="1"/>
          <p:nvPr/>
        </p:nvSpPr>
        <p:spPr>
          <a:xfrm>
            <a:off x="683394" y="342570"/>
            <a:ext cx="1081879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200" dirty="0">
              <a:latin typeface="+mj-lt"/>
            </a:endParaRPr>
          </a:p>
          <a:p>
            <a:pPr algn="ctr"/>
            <a:endParaRPr lang="en-US" sz="2200" dirty="0">
              <a:latin typeface="+mj-lt"/>
            </a:endParaRPr>
          </a:p>
          <a:p>
            <a:pPr algn="ctr"/>
            <a:endParaRPr lang="en-US" sz="2200" dirty="0">
              <a:latin typeface="+mj-lt"/>
            </a:endParaRPr>
          </a:p>
          <a:p>
            <a:pPr algn="ctr"/>
            <a:endParaRPr lang="en-US" sz="2200" dirty="0">
              <a:latin typeface="+mj-lt"/>
            </a:endParaRPr>
          </a:p>
          <a:p>
            <a:pPr algn="ctr"/>
            <a:r>
              <a:rPr lang="en-US" sz="3600" dirty="0">
                <a:latin typeface="+mj-lt"/>
              </a:rPr>
              <a:t>How would YOU define the term</a:t>
            </a:r>
          </a:p>
          <a:p>
            <a:pPr algn="ctr"/>
            <a:r>
              <a:rPr lang="en-US" sz="3600" dirty="0">
                <a:latin typeface="+mj-lt"/>
              </a:rPr>
              <a:t>“Specialized Campus”?</a:t>
            </a:r>
          </a:p>
        </p:txBody>
      </p:sp>
      <p:pic>
        <p:nvPicPr>
          <p:cNvPr id="2" name="Picture 2" descr="New Look; Same Menti - Mentimeter">
            <a:extLst>
              <a:ext uri="{FF2B5EF4-FFF2-40B4-BE49-F238E27FC236}">
                <a16:creationId xmlns:a16="http://schemas.microsoft.com/office/drawing/2014/main" id="{1355B499-54F2-417C-DD35-3CFFCDC041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750" y="3816676"/>
            <a:ext cx="5498500" cy="2111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9D6CD5-0C01-96B3-B47D-8B8B3484F8D9}"/>
              </a:ext>
            </a:extLst>
          </p:cNvPr>
          <p:cNvSpPr txBox="1"/>
          <p:nvPr/>
        </p:nvSpPr>
        <p:spPr>
          <a:xfrm>
            <a:off x="3956229" y="5343927"/>
            <a:ext cx="42731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Menti.com      </a:t>
            </a:r>
          </a:p>
          <a:p>
            <a:pPr algn="ctr"/>
            <a:r>
              <a:rPr lang="en-US" sz="3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Code 6787 697</a:t>
            </a:r>
          </a:p>
        </p:txBody>
      </p:sp>
    </p:spTree>
    <p:extLst>
      <p:ext uri="{BB962C8B-B14F-4D97-AF65-F5344CB8AC3E}">
        <p14:creationId xmlns:p14="http://schemas.microsoft.com/office/powerpoint/2010/main" val="1988226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5" name="Add-in 4">
                <a:extLst>
                  <a:ext uri="{FF2B5EF4-FFF2-40B4-BE49-F238E27FC236}">
                    <a16:creationId xmlns:a16="http://schemas.microsoft.com/office/drawing/2014/main" id="{7D4C97F9-9D35-1488-32FF-7C379F2D7F5A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83117494"/>
                  </p:ext>
                </p:extLst>
              </p:nvPr>
            </p:nvGraphicFramePr>
            <p:xfrm>
              <a:off x="239875" y="142875"/>
              <a:ext cx="11712249" cy="657225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5" name="Add-in 4">
                <a:extLst>
                  <a:ext uri="{FF2B5EF4-FFF2-40B4-BE49-F238E27FC236}">
                    <a16:creationId xmlns:a16="http://schemas.microsoft.com/office/drawing/2014/main" id="{7D4C97F9-9D35-1488-32FF-7C379F2D7F5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9875" y="142875"/>
                <a:ext cx="11712249" cy="657225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8136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87194E43-9383-2FF4-3E22-A488DF2445BE}"/>
              </a:ext>
            </a:extLst>
          </p:cNvPr>
          <p:cNvSpPr/>
          <p:nvPr/>
        </p:nvSpPr>
        <p:spPr>
          <a:xfrm>
            <a:off x="683394" y="3429000"/>
            <a:ext cx="2031325" cy="2031325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019AAB-25C9-F96F-0263-C829B269846D}"/>
              </a:ext>
            </a:extLst>
          </p:cNvPr>
          <p:cNvSpPr txBox="1"/>
          <p:nvPr/>
        </p:nvSpPr>
        <p:spPr>
          <a:xfrm>
            <a:off x="683394" y="342570"/>
            <a:ext cx="1081879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latin typeface="+mj-lt"/>
              </a:rPr>
              <a:t>What is the definition of a magnet school?</a:t>
            </a:r>
          </a:p>
          <a:p>
            <a:pPr algn="ctr"/>
            <a:endParaRPr lang="en-US" sz="3000" dirty="0">
              <a:latin typeface="+mj-lt"/>
            </a:endParaRPr>
          </a:p>
          <a:p>
            <a:pPr algn="ctr"/>
            <a:r>
              <a:rPr lang="en-US" sz="2200" dirty="0">
                <a:latin typeface="+mj-lt"/>
              </a:rPr>
              <a:t>A magnet school can be defined differently from district to district…but in general, it’s a campus that draws students to a particular/special curricular focus.</a:t>
            </a:r>
          </a:p>
          <a:p>
            <a:pPr algn="ctr"/>
            <a:endParaRPr lang="en-US" sz="2200" dirty="0">
              <a:latin typeface="+mj-lt"/>
            </a:endParaRPr>
          </a:p>
          <a:p>
            <a:pPr algn="ctr"/>
            <a:r>
              <a:rPr lang="en-US" sz="3600" dirty="0">
                <a:latin typeface="+mj-lt"/>
              </a:rPr>
              <a:t>For BISD, we’ll use the term “Specialized Campus”</a:t>
            </a:r>
          </a:p>
        </p:txBody>
      </p:sp>
      <p:pic>
        <p:nvPicPr>
          <p:cNvPr id="5" name="Graphic 4" descr="Schoolhouse with solid fill">
            <a:extLst>
              <a:ext uri="{FF2B5EF4-FFF2-40B4-BE49-F238E27FC236}">
                <a16:creationId xmlns:a16="http://schemas.microsoft.com/office/drawing/2014/main" id="{CDAF6537-B5E0-4C49-6B5A-7733485843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3081" y="3768688"/>
            <a:ext cx="1351949" cy="135194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D7EEDD0-DCF2-35FB-21C1-359717D564FA}"/>
              </a:ext>
            </a:extLst>
          </p:cNvPr>
          <p:cNvSpPr txBox="1"/>
          <p:nvPr/>
        </p:nvSpPr>
        <p:spPr>
          <a:xfrm>
            <a:off x="2787706" y="4259996"/>
            <a:ext cx="533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+mj-lt"/>
              </a:rPr>
              <a:t>VS.</a:t>
            </a:r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CEA272C-45ED-C2B2-29EF-F96F43059BB0}"/>
              </a:ext>
            </a:extLst>
          </p:cNvPr>
          <p:cNvSpPr/>
          <p:nvPr/>
        </p:nvSpPr>
        <p:spPr>
          <a:xfrm>
            <a:off x="3394093" y="3429000"/>
            <a:ext cx="2031325" cy="203132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3DFAA96-3F5E-1EC7-94E6-805ECF550208}"/>
              </a:ext>
            </a:extLst>
          </p:cNvPr>
          <p:cNvSpPr txBox="1"/>
          <p:nvPr/>
        </p:nvSpPr>
        <p:spPr>
          <a:xfrm>
            <a:off x="683394" y="5513962"/>
            <a:ext cx="203132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latin typeface="+mj-lt"/>
              </a:rPr>
              <a:t>Stand Alone Campus</a:t>
            </a:r>
            <a:endParaRPr lang="en-US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D1CBB9-B9EC-3215-BB02-C398515C3CF3}"/>
              </a:ext>
            </a:extLst>
          </p:cNvPr>
          <p:cNvSpPr txBox="1"/>
          <p:nvPr/>
        </p:nvSpPr>
        <p:spPr>
          <a:xfrm>
            <a:off x="3394187" y="5509233"/>
            <a:ext cx="20313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latin typeface="+mj-lt"/>
              </a:rPr>
              <a:t>Program-Centered Model</a:t>
            </a:r>
            <a:endParaRPr lang="en-US" sz="1600" dirty="0"/>
          </a:p>
        </p:txBody>
      </p:sp>
      <p:pic>
        <p:nvPicPr>
          <p:cNvPr id="7" name="Graphic 6" descr="Magnifying glass with solid fill">
            <a:extLst>
              <a:ext uri="{FF2B5EF4-FFF2-40B4-BE49-F238E27FC236}">
                <a16:creationId xmlns:a16="http://schemas.microsoft.com/office/drawing/2014/main" id="{81B40D19-04C6-3DEB-89EB-D823EEBA7A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52555" y="3987462"/>
            <a:ext cx="914400" cy="9144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19793AAC-F013-3854-C32C-A5A6E2DB61D1}"/>
              </a:ext>
            </a:extLst>
          </p:cNvPr>
          <p:cNvSpPr/>
          <p:nvPr/>
        </p:nvSpPr>
        <p:spPr>
          <a:xfrm>
            <a:off x="6521679" y="3108041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ACC4D7E-8E46-49AC-21A9-D02AEC5EF5D9}"/>
              </a:ext>
            </a:extLst>
          </p:cNvPr>
          <p:cNvSpPr/>
          <p:nvPr/>
        </p:nvSpPr>
        <p:spPr>
          <a:xfrm>
            <a:off x="10303844" y="3382275"/>
            <a:ext cx="914400" cy="9144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BC116BB-A690-11E7-E3B6-F81D26308EBB}"/>
              </a:ext>
            </a:extLst>
          </p:cNvPr>
          <p:cNvSpPr/>
          <p:nvPr/>
        </p:nvSpPr>
        <p:spPr>
          <a:xfrm>
            <a:off x="8102346" y="4149320"/>
            <a:ext cx="914400" cy="9144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3A1E4DE-214E-BFC2-B206-175ACBB0689E}"/>
              </a:ext>
            </a:extLst>
          </p:cNvPr>
          <p:cNvSpPr/>
          <p:nvPr/>
        </p:nvSpPr>
        <p:spPr>
          <a:xfrm>
            <a:off x="10109916" y="5126833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288EE39-7B25-A444-72CD-34F91CD5126D}"/>
              </a:ext>
            </a:extLst>
          </p:cNvPr>
          <p:cNvSpPr txBox="1"/>
          <p:nvPr/>
        </p:nvSpPr>
        <p:spPr>
          <a:xfrm>
            <a:off x="7436079" y="3395964"/>
            <a:ext cx="332496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+mj-lt"/>
              </a:rPr>
              <a:t>Fine Arts</a:t>
            </a:r>
            <a:endParaRPr lang="en-US" sz="16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76FDF1D-D7CC-6CE2-13C8-DFF1A323BBC8}"/>
              </a:ext>
            </a:extLst>
          </p:cNvPr>
          <p:cNvSpPr txBox="1"/>
          <p:nvPr/>
        </p:nvSpPr>
        <p:spPr>
          <a:xfrm>
            <a:off x="9016746" y="4309765"/>
            <a:ext cx="33249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+mj-lt"/>
              </a:rPr>
              <a:t>Enterprise</a:t>
            </a:r>
          </a:p>
          <a:p>
            <a:r>
              <a:rPr lang="en-US" sz="1600" dirty="0">
                <a:latin typeface="+mj-lt"/>
              </a:rPr>
              <a:t>Model</a:t>
            </a:r>
            <a:endParaRPr lang="en-US" sz="16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6E6901B-9EA7-0D33-0B85-7F6E2FFFC7AA}"/>
              </a:ext>
            </a:extLst>
          </p:cNvPr>
          <p:cNvSpPr txBox="1"/>
          <p:nvPr/>
        </p:nvSpPr>
        <p:spPr>
          <a:xfrm>
            <a:off x="8000016" y="3685640"/>
            <a:ext cx="230382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600" dirty="0">
                <a:latin typeface="+mj-lt"/>
              </a:rPr>
              <a:t>CTE</a:t>
            </a:r>
            <a:endParaRPr lang="en-US" sz="16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E7AA9C-B4CD-7F91-8899-F5E6438CB79A}"/>
              </a:ext>
            </a:extLst>
          </p:cNvPr>
          <p:cNvSpPr txBox="1"/>
          <p:nvPr/>
        </p:nvSpPr>
        <p:spPr>
          <a:xfrm>
            <a:off x="7806088" y="5414756"/>
            <a:ext cx="230382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600" dirty="0">
                <a:latin typeface="+mj-lt"/>
              </a:rPr>
              <a:t>Early College</a:t>
            </a:r>
            <a:endParaRPr lang="en-US" sz="160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718C602B-E1DA-4FBD-2E68-F508A5AD4545}"/>
              </a:ext>
            </a:extLst>
          </p:cNvPr>
          <p:cNvSpPr/>
          <p:nvPr/>
        </p:nvSpPr>
        <p:spPr>
          <a:xfrm>
            <a:off x="6978879" y="5597851"/>
            <a:ext cx="914400" cy="9144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5075802-EA56-C3BC-4167-CD0539BA04E6}"/>
              </a:ext>
            </a:extLst>
          </p:cNvPr>
          <p:cNvSpPr txBox="1"/>
          <p:nvPr/>
        </p:nvSpPr>
        <p:spPr>
          <a:xfrm>
            <a:off x="7893279" y="5885774"/>
            <a:ext cx="332496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+mj-lt"/>
              </a:rPr>
              <a:t>Other</a:t>
            </a:r>
            <a:endParaRPr lang="en-US" sz="1600" dirty="0"/>
          </a:p>
        </p:txBody>
      </p:sp>
      <p:pic>
        <p:nvPicPr>
          <p:cNvPr id="25" name="Graphic 24" descr="Music notes with solid fill">
            <a:extLst>
              <a:ext uri="{FF2B5EF4-FFF2-40B4-BE49-F238E27FC236}">
                <a16:creationId xmlns:a16="http://schemas.microsoft.com/office/drawing/2014/main" id="{24AD4491-7F7C-9A2B-62A7-0B1FA5EEFF2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635979" y="3243295"/>
            <a:ext cx="685800" cy="685800"/>
          </a:xfrm>
          <a:prstGeom prst="rect">
            <a:avLst/>
          </a:prstGeom>
        </p:spPr>
      </p:pic>
      <p:pic>
        <p:nvPicPr>
          <p:cNvPr id="26" name="Graphic 25" descr="Register with solid fill">
            <a:extLst>
              <a:ext uri="{FF2B5EF4-FFF2-40B4-BE49-F238E27FC236}">
                <a16:creationId xmlns:a16="http://schemas.microsoft.com/office/drawing/2014/main" id="{1793D03E-7078-EA2D-374B-04FD558A39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8293183" y="4317205"/>
            <a:ext cx="594360" cy="594360"/>
          </a:xfrm>
          <a:prstGeom prst="rect">
            <a:avLst/>
          </a:prstGeom>
        </p:spPr>
      </p:pic>
      <p:pic>
        <p:nvPicPr>
          <p:cNvPr id="27" name="Graphic 26" descr="Illustrator with solid fill">
            <a:extLst>
              <a:ext uri="{FF2B5EF4-FFF2-40B4-BE49-F238E27FC236}">
                <a16:creationId xmlns:a16="http://schemas.microsoft.com/office/drawing/2014/main" id="{D4F58457-2028-CFC5-B9C4-BBDC1A8C87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0463864" y="3546199"/>
            <a:ext cx="594360" cy="594360"/>
          </a:xfrm>
          <a:prstGeom prst="rect">
            <a:avLst/>
          </a:prstGeom>
        </p:spPr>
      </p:pic>
      <p:pic>
        <p:nvPicPr>
          <p:cNvPr id="28" name="Graphic 27" descr="Graduation cap with solid fill">
            <a:extLst>
              <a:ext uri="{FF2B5EF4-FFF2-40B4-BE49-F238E27FC236}">
                <a16:creationId xmlns:a16="http://schemas.microsoft.com/office/drawing/2014/main" id="{02A3DB6E-A764-5C4C-9413-719ED81F8E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10269936" y="5289626"/>
            <a:ext cx="594360" cy="594360"/>
          </a:xfrm>
          <a:prstGeom prst="rect">
            <a:avLst/>
          </a:prstGeom>
        </p:spPr>
      </p:pic>
      <p:pic>
        <p:nvPicPr>
          <p:cNvPr id="29" name="Graphic 28" descr="Question mark with solid fill">
            <a:extLst>
              <a:ext uri="{FF2B5EF4-FFF2-40B4-BE49-F238E27FC236}">
                <a16:creationId xmlns:a16="http://schemas.microsoft.com/office/drawing/2014/main" id="{460A3E40-3B21-866D-7173-C4DA03F553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7138899" y="5743995"/>
            <a:ext cx="594360" cy="594360"/>
          </a:xfrm>
          <a:prstGeom prst="rect">
            <a:avLst/>
          </a:prstGeom>
        </p:spPr>
      </p:pic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AFDA4EA8-8020-ED22-E120-610F46173ED1}"/>
              </a:ext>
            </a:extLst>
          </p:cNvPr>
          <p:cNvCxnSpPr>
            <a:cxnSpLocks/>
            <a:stCxn id="12" idx="6"/>
            <a:endCxn id="15" idx="3"/>
          </p:cNvCxnSpPr>
          <p:nvPr/>
        </p:nvCxnSpPr>
        <p:spPr>
          <a:xfrm flipV="1">
            <a:off x="5425418" y="3888530"/>
            <a:ext cx="1230172" cy="556133"/>
          </a:xfrm>
          <a:prstGeom prst="straightConnector1">
            <a:avLst/>
          </a:prstGeom>
          <a:ln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E61C0439-FDD8-E35F-3FF2-6C058B3E80C0}"/>
              </a:ext>
            </a:extLst>
          </p:cNvPr>
          <p:cNvCxnSpPr>
            <a:cxnSpLocks/>
            <a:stCxn id="12" idx="6"/>
          </p:cNvCxnSpPr>
          <p:nvPr/>
        </p:nvCxnSpPr>
        <p:spPr>
          <a:xfrm flipV="1">
            <a:off x="5425418" y="3848445"/>
            <a:ext cx="4394857" cy="596218"/>
          </a:xfrm>
          <a:prstGeom prst="straightConnector1">
            <a:avLst/>
          </a:prstGeom>
          <a:ln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417F52E0-01A1-2F5A-7318-79247D4F19EA}"/>
              </a:ext>
            </a:extLst>
          </p:cNvPr>
          <p:cNvCxnSpPr>
            <a:cxnSpLocks/>
            <a:stCxn id="12" idx="6"/>
            <a:endCxn id="17" idx="2"/>
          </p:cNvCxnSpPr>
          <p:nvPr/>
        </p:nvCxnSpPr>
        <p:spPr>
          <a:xfrm>
            <a:off x="5425418" y="4444663"/>
            <a:ext cx="2676928" cy="161857"/>
          </a:xfrm>
          <a:prstGeom prst="straightConnector1">
            <a:avLst/>
          </a:prstGeom>
          <a:ln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312CE10-A4F7-7EFF-BFE2-FFD9915C58E0}"/>
              </a:ext>
            </a:extLst>
          </p:cNvPr>
          <p:cNvCxnSpPr>
            <a:stCxn id="12" idx="6"/>
          </p:cNvCxnSpPr>
          <p:nvPr/>
        </p:nvCxnSpPr>
        <p:spPr>
          <a:xfrm>
            <a:off x="5425418" y="4444663"/>
            <a:ext cx="3444710" cy="1148126"/>
          </a:xfrm>
          <a:prstGeom prst="straightConnector1">
            <a:avLst/>
          </a:prstGeom>
          <a:ln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1A9776B5-D108-C166-050B-12635F98C970}"/>
              </a:ext>
            </a:extLst>
          </p:cNvPr>
          <p:cNvCxnSpPr>
            <a:stCxn id="12" idx="6"/>
            <a:endCxn id="23" idx="1"/>
          </p:cNvCxnSpPr>
          <p:nvPr/>
        </p:nvCxnSpPr>
        <p:spPr>
          <a:xfrm>
            <a:off x="5425418" y="4444663"/>
            <a:ext cx="1687372" cy="1287099"/>
          </a:xfrm>
          <a:prstGeom prst="straightConnector1">
            <a:avLst/>
          </a:prstGeom>
          <a:ln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959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76648F-AF04-7F15-A90D-73C75F6FA2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" r="819" b="282"/>
          <a:stretch/>
        </p:blipFill>
        <p:spPr>
          <a:xfrm>
            <a:off x="413602" y="352425"/>
            <a:ext cx="8663723" cy="5636326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26869D59-141A-8C25-E613-403E3F3F31C8}"/>
              </a:ext>
            </a:extLst>
          </p:cNvPr>
          <p:cNvSpPr/>
          <p:nvPr/>
        </p:nvSpPr>
        <p:spPr>
          <a:xfrm>
            <a:off x="2682783" y="869249"/>
            <a:ext cx="2493368" cy="714742"/>
          </a:xfrm>
          <a:prstGeom prst="ellipse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B7DD28F-A071-8930-D27C-1B303A69C1BB}"/>
              </a:ext>
            </a:extLst>
          </p:cNvPr>
          <p:cNvSpPr/>
          <p:nvPr/>
        </p:nvSpPr>
        <p:spPr>
          <a:xfrm>
            <a:off x="5901897" y="1082962"/>
            <a:ext cx="3086869" cy="714742"/>
          </a:xfrm>
          <a:prstGeom prst="ellipse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215248F-B3C5-1101-36DF-129FE4CEF9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0803" y="3482546"/>
            <a:ext cx="1234942" cy="31498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976EE87-1CEB-ACE3-1CCD-18ED4F67F9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6478" y="4251993"/>
            <a:ext cx="2398305" cy="31498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D9123C8-4FE6-4492-348E-734465794C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6447" y="5060296"/>
            <a:ext cx="2398305" cy="31498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B2E1454-046A-DB3E-2942-03229BE9E5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70803" y="3860511"/>
            <a:ext cx="1992911" cy="32850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39430AB-F052-C62B-1B83-DBDD35BB04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52893" y="5468748"/>
            <a:ext cx="3011664" cy="30819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EE6AAE-C3AD-572A-093F-FC9B241CFF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3662" y="4664798"/>
            <a:ext cx="1992911" cy="32850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3CC8AF4-FAB3-5AE3-F997-5252402DD840}"/>
              </a:ext>
            </a:extLst>
          </p:cNvPr>
          <p:cNvSpPr txBox="1"/>
          <p:nvPr/>
        </p:nvSpPr>
        <p:spPr>
          <a:xfrm>
            <a:off x="9554519" y="668291"/>
            <a:ext cx="252286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+mj-lt"/>
              </a:rPr>
              <a:t>Make your choices</a:t>
            </a:r>
          </a:p>
          <a:p>
            <a:endParaRPr lang="en-US" sz="2200" dirty="0">
              <a:latin typeface="+mj-lt"/>
            </a:endParaRPr>
          </a:p>
          <a:p>
            <a:r>
              <a:rPr lang="en-US" sz="2200" dirty="0">
                <a:latin typeface="+mj-lt"/>
              </a:rPr>
              <a:t>Infill any details/information</a:t>
            </a:r>
          </a:p>
          <a:p>
            <a:endParaRPr lang="en-US" sz="2200" dirty="0">
              <a:latin typeface="+mj-lt"/>
            </a:endParaRPr>
          </a:p>
          <a:p>
            <a:r>
              <a:rPr lang="en-US" sz="2200" dirty="0">
                <a:latin typeface="+mj-lt"/>
              </a:rPr>
              <a:t>Develop your planning schedule</a:t>
            </a:r>
          </a:p>
          <a:p>
            <a:endParaRPr lang="en-US" sz="2200" dirty="0">
              <a:latin typeface="+mj-lt"/>
            </a:endParaRPr>
          </a:p>
          <a:p>
            <a:r>
              <a:rPr lang="en-US" sz="2200" dirty="0">
                <a:latin typeface="+mj-lt"/>
              </a:rPr>
              <a:t>Go through multiple iterations</a:t>
            </a:r>
          </a:p>
          <a:p>
            <a:endParaRPr lang="en-US" sz="2200" dirty="0">
              <a:latin typeface="+mj-lt"/>
            </a:endParaRPr>
          </a:p>
          <a:p>
            <a:r>
              <a:rPr lang="en-US" sz="2200" dirty="0">
                <a:latin typeface="+mj-lt"/>
              </a:rPr>
              <a:t>Glue/tape &amp; place your dots</a:t>
            </a:r>
          </a:p>
          <a:p>
            <a:endParaRPr lang="en-US" sz="2200" dirty="0">
              <a:latin typeface="+mj-lt"/>
            </a:endParaRPr>
          </a:p>
          <a:p>
            <a:r>
              <a:rPr lang="en-US" sz="2200" dirty="0">
                <a:latin typeface="+mj-lt"/>
              </a:rPr>
              <a:t>Pin up your single “best” option!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1A2DF32-441D-EDEB-3AB6-06B32734C488}"/>
              </a:ext>
            </a:extLst>
          </p:cNvPr>
          <p:cNvSpPr/>
          <p:nvPr/>
        </p:nvSpPr>
        <p:spPr>
          <a:xfrm>
            <a:off x="3209211" y="3422891"/>
            <a:ext cx="406130" cy="4061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D10D9C80-33A7-929D-B574-E3B82EA9E3BA}"/>
              </a:ext>
            </a:extLst>
          </p:cNvPr>
          <p:cNvSpPr/>
          <p:nvPr/>
        </p:nvSpPr>
        <p:spPr>
          <a:xfrm>
            <a:off x="3976970" y="3800853"/>
            <a:ext cx="406130" cy="4061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AFB7180-EFC2-F16A-E7C7-ECEC745AAC02}"/>
              </a:ext>
            </a:extLst>
          </p:cNvPr>
          <p:cNvSpPr/>
          <p:nvPr/>
        </p:nvSpPr>
        <p:spPr>
          <a:xfrm>
            <a:off x="5203092" y="4632627"/>
            <a:ext cx="406130" cy="4061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3227AB8-0C12-A071-2C89-DD1B098FE522}"/>
              </a:ext>
            </a:extLst>
          </p:cNvPr>
          <p:cNvSpPr/>
          <p:nvPr/>
        </p:nvSpPr>
        <p:spPr>
          <a:xfrm>
            <a:off x="3929467" y="4192030"/>
            <a:ext cx="406130" cy="406130"/>
          </a:xfrm>
          <a:prstGeom prst="ellipse">
            <a:avLst/>
          </a:prstGeom>
          <a:solidFill>
            <a:srgbClr val="00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18ACE99-3454-E28E-B1D0-B362F18C2325}"/>
              </a:ext>
            </a:extLst>
          </p:cNvPr>
          <p:cNvSpPr/>
          <p:nvPr/>
        </p:nvSpPr>
        <p:spPr>
          <a:xfrm>
            <a:off x="8014040" y="5014723"/>
            <a:ext cx="406130" cy="406130"/>
          </a:xfrm>
          <a:prstGeom prst="ellipse">
            <a:avLst/>
          </a:prstGeom>
          <a:solidFill>
            <a:srgbClr val="00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8BF976E8-D4FA-EFB2-367C-21D9C1B8C13C}"/>
              </a:ext>
            </a:extLst>
          </p:cNvPr>
          <p:cNvSpPr/>
          <p:nvPr/>
        </p:nvSpPr>
        <p:spPr>
          <a:xfrm>
            <a:off x="6649624" y="5435880"/>
            <a:ext cx="406130" cy="4061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79F0CA2-E3F7-3D55-9E7C-C18B8C08C008}"/>
              </a:ext>
            </a:extLst>
          </p:cNvPr>
          <p:cNvSpPr txBox="1"/>
          <p:nvPr/>
        </p:nvSpPr>
        <p:spPr>
          <a:xfrm>
            <a:off x="7855667" y="1276214"/>
            <a:ext cx="658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Lucida Handwriting" panose="03010101010101010101" pitchFamily="66" charset="0"/>
                <a:cs typeface="Cavolini" panose="020B0502040204020203" pitchFamily="66" charset="0"/>
              </a:rPr>
              <a:t>500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288732D5-BB0B-E432-EF7F-F412B1AF605A}"/>
              </a:ext>
            </a:extLst>
          </p:cNvPr>
          <p:cNvSpPr/>
          <p:nvPr/>
        </p:nvSpPr>
        <p:spPr>
          <a:xfrm>
            <a:off x="7924800" y="291222"/>
            <a:ext cx="1685925" cy="791740"/>
          </a:xfrm>
          <a:custGeom>
            <a:avLst/>
            <a:gdLst>
              <a:gd name="connsiteX0" fmla="*/ 0 w 1543050"/>
              <a:gd name="connsiteY0" fmla="*/ 727953 h 727953"/>
              <a:gd name="connsiteX1" fmla="*/ 1181100 w 1543050"/>
              <a:gd name="connsiteY1" fmla="*/ 4053 h 727953"/>
              <a:gd name="connsiteX2" fmla="*/ 1543050 w 1543050"/>
              <a:gd name="connsiteY2" fmla="*/ 442203 h 727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43050" h="727953">
                <a:moveTo>
                  <a:pt x="0" y="727953"/>
                </a:moveTo>
                <a:cubicBezTo>
                  <a:pt x="461962" y="389815"/>
                  <a:pt x="923925" y="51678"/>
                  <a:pt x="1181100" y="4053"/>
                </a:cubicBezTo>
                <a:cubicBezTo>
                  <a:pt x="1438275" y="-43572"/>
                  <a:pt x="1487488" y="342190"/>
                  <a:pt x="1543050" y="442203"/>
                </a:cubicBezTo>
              </a:path>
            </a:pathLst>
          </a:custGeom>
          <a:noFill/>
          <a:ln>
            <a:head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1A279882-C0CE-A17A-B1F4-74D4C2155E30}"/>
              </a:ext>
            </a:extLst>
          </p:cNvPr>
          <p:cNvSpPr/>
          <p:nvPr/>
        </p:nvSpPr>
        <p:spPr>
          <a:xfrm>
            <a:off x="8115300" y="1590675"/>
            <a:ext cx="1485900" cy="342911"/>
          </a:xfrm>
          <a:custGeom>
            <a:avLst/>
            <a:gdLst>
              <a:gd name="connsiteX0" fmla="*/ 0 w 1485900"/>
              <a:gd name="connsiteY0" fmla="*/ 9525 h 342911"/>
              <a:gd name="connsiteX1" fmla="*/ 819150 w 1485900"/>
              <a:gd name="connsiteY1" fmla="*/ 342900 h 342911"/>
              <a:gd name="connsiteX2" fmla="*/ 1485900 w 1485900"/>
              <a:gd name="connsiteY2" fmla="*/ 0 h 342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85900" h="342911">
                <a:moveTo>
                  <a:pt x="0" y="9525"/>
                </a:moveTo>
                <a:cubicBezTo>
                  <a:pt x="285750" y="177006"/>
                  <a:pt x="571500" y="344488"/>
                  <a:pt x="819150" y="342900"/>
                </a:cubicBezTo>
                <a:cubicBezTo>
                  <a:pt x="1066800" y="341313"/>
                  <a:pt x="1276350" y="170656"/>
                  <a:pt x="1485900" y="0"/>
                </a:cubicBezTo>
              </a:path>
            </a:pathLst>
          </a:custGeom>
          <a:noFill/>
          <a:ln>
            <a:head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EB54D42-742E-D21C-3CDE-487981D0E766}"/>
              </a:ext>
            </a:extLst>
          </p:cNvPr>
          <p:cNvSpPr/>
          <p:nvPr/>
        </p:nvSpPr>
        <p:spPr>
          <a:xfrm>
            <a:off x="4783756" y="334914"/>
            <a:ext cx="4841507" cy="589111"/>
          </a:xfrm>
          <a:custGeom>
            <a:avLst/>
            <a:gdLst>
              <a:gd name="connsiteX0" fmla="*/ 0 w 4841507"/>
              <a:gd name="connsiteY0" fmla="*/ 589111 h 589111"/>
              <a:gd name="connsiteX1" fmla="*/ 3080084 w 4841507"/>
              <a:gd name="connsiteY1" fmla="*/ 1970 h 589111"/>
              <a:gd name="connsiteX2" fmla="*/ 4841507 w 4841507"/>
              <a:gd name="connsiteY2" fmla="*/ 435107 h 589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41507" h="589111">
                <a:moveTo>
                  <a:pt x="0" y="589111"/>
                </a:moveTo>
                <a:cubicBezTo>
                  <a:pt x="1136583" y="308374"/>
                  <a:pt x="2273166" y="27637"/>
                  <a:pt x="3080084" y="1970"/>
                </a:cubicBezTo>
                <a:cubicBezTo>
                  <a:pt x="3887002" y="-23697"/>
                  <a:pt x="4364254" y="205705"/>
                  <a:pt x="4841507" y="435107"/>
                </a:cubicBezTo>
              </a:path>
            </a:pathLst>
          </a:custGeom>
          <a:noFill/>
          <a:ln>
            <a:head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90372C47-587D-DEB5-59E3-D2596D165F2D}"/>
              </a:ext>
            </a:extLst>
          </p:cNvPr>
          <p:cNvSpPr/>
          <p:nvPr/>
        </p:nvSpPr>
        <p:spPr>
          <a:xfrm>
            <a:off x="4793381" y="2410749"/>
            <a:ext cx="4745255" cy="2228628"/>
          </a:xfrm>
          <a:custGeom>
            <a:avLst/>
            <a:gdLst>
              <a:gd name="connsiteX0" fmla="*/ 0 w 4745255"/>
              <a:gd name="connsiteY0" fmla="*/ 2228628 h 2228628"/>
              <a:gd name="connsiteX1" fmla="*/ 1578543 w 4745255"/>
              <a:gd name="connsiteY1" fmla="*/ 216948 h 2228628"/>
              <a:gd name="connsiteX2" fmla="*/ 4745255 w 4745255"/>
              <a:gd name="connsiteY2" fmla="*/ 149571 h 222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745255" h="2228628">
                <a:moveTo>
                  <a:pt x="0" y="2228628"/>
                </a:moveTo>
                <a:cubicBezTo>
                  <a:pt x="393833" y="1396042"/>
                  <a:pt x="787667" y="563457"/>
                  <a:pt x="1578543" y="216948"/>
                </a:cubicBezTo>
                <a:cubicBezTo>
                  <a:pt x="2369419" y="-129562"/>
                  <a:pt x="3557337" y="10004"/>
                  <a:pt x="4745255" y="149571"/>
                </a:cubicBezTo>
              </a:path>
            </a:pathLst>
          </a:custGeom>
          <a:noFill/>
          <a:ln>
            <a:head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BAC7CBAF-4814-A80B-40A6-E63A14BAACA1}"/>
              </a:ext>
            </a:extLst>
          </p:cNvPr>
          <p:cNvSpPr/>
          <p:nvPr/>
        </p:nvSpPr>
        <p:spPr>
          <a:xfrm>
            <a:off x="5573027" y="2563780"/>
            <a:ext cx="3965609" cy="2922620"/>
          </a:xfrm>
          <a:custGeom>
            <a:avLst/>
            <a:gdLst>
              <a:gd name="connsiteX0" fmla="*/ 0 w 3965609"/>
              <a:gd name="connsiteY0" fmla="*/ 2922620 h 2922620"/>
              <a:gd name="connsiteX1" fmla="*/ 1145407 w 3965609"/>
              <a:gd name="connsiteY1" fmla="*/ 458553 h 2922620"/>
              <a:gd name="connsiteX2" fmla="*/ 3965609 w 3965609"/>
              <a:gd name="connsiteY2" fmla="*/ 6165 h 29226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965609" h="2922620">
                <a:moveTo>
                  <a:pt x="0" y="2922620"/>
                </a:moveTo>
                <a:cubicBezTo>
                  <a:pt x="242236" y="1933624"/>
                  <a:pt x="484472" y="944629"/>
                  <a:pt x="1145407" y="458553"/>
                </a:cubicBezTo>
                <a:cubicBezTo>
                  <a:pt x="1806342" y="-27523"/>
                  <a:pt x="2885975" y="-10679"/>
                  <a:pt x="3965609" y="6165"/>
                </a:cubicBezTo>
              </a:path>
            </a:pathLst>
          </a:custGeom>
          <a:noFill/>
          <a:ln>
            <a:head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849AF47A-6BBD-CB65-D5DD-7EA40B66415E}"/>
              </a:ext>
            </a:extLst>
          </p:cNvPr>
          <p:cNvSpPr/>
          <p:nvPr/>
        </p:nvSpPr>
        <p:spPr>
          <a:xfrm>
            <a:off x="4181475" y="3479866"/>
            <a:ext cx="5391150" cy="1063559"/>
          </a:xfrm>
          <a:custGeom>
            <a:avLst/>
            <a:gdLst>
              <a:gd name="connsiteX0" fmla="*/ 0 w 5391150"/>
              <a:gd name="connsiteY0" fmla="*/ 530159 h 1063559"/>
              <a:gd name="connsiteX1" fmla="*/ 3419475 w 5391150"/>
              <a:gd name="connsiteY1" fmla="*/ 15809 h 1063559"/>
              <a:gd name="connsiteX2" fmla="*/ 5391150 w 5391150"/>
              <a:gd name="connsiteY2" fmla="*/ 1063559 h 1063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91150" h="1063559">
                <a:moveTo>
                  <a:pt x="0" y="530159"/>
                </a:moveTo>
                <a:cubicBezTo>
                  <a:pt x="1260475" y="228534"/>
                  <a:pt x="2520950" y="-73091"/>
                  <a:pt x="3419475" y="15809"/>
                </a:cubicBezTo>
                <a:cubicBezTo>
                  <a:pt x="4318000" y="104709"/>
                  <a:pt x="4854575" y="584134"/>
                  <a:pt x="5391150" y="1063559"/>
                </a:cubicBezTo>
              </a:path>
            </a:pathLst>
          </a:custGeom>
          <a:noFill/>
          <a:ln>
            <a:head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DE8EF9EE-1D7C-DB9B-2AAA-40FA7E136BE5}"/>
              </a:ext>
            </a:extLst>
          </p:cNvPr>
          <p:cNvSpPr/>
          <p:nvPr/>
        </p:nvSpPr>
        <p:spPr>
          <a:xfrm>
            <a:off x="6791325" y="3952098"/>
            <a:ext cx="2790825" cy="1648602"/>
          </a:xfrm>
          <a:custGeom>
            <a:avLst/>
            <a:gdLst>
              <a:gd name="connsiteX0" fmla="*/ 0 w 2790825"/>
              <a:gd name="connsiteY0" fmla="*/ 1648602 h 1648602"/>
              <a:gd name="connsiteX1" fmla="*/ 885825 w 2790825"/>
              <a:gd name="connsiteY1" fmla="*/ 48402 h 1648602"/>
              <a:gd name="connsiteX2" fmla="*/ 2790825 w 2790825"/>
              <a:gd name="connsiteY2" fmla="*/ 572277 h 1648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90825" h="1648602">
                <a:moveTo>
                  <a:pt x="0" y="1648602"/>
                </a:moveTo>
                <a:cubicBezTo>
                  <a:pt x="210343" y="938196"/>
                  <a:pt x="420687" y="227790"/>
                  <a:pt x="885825" y="48402"/>
                </a:cubicBezTo>
                <a:cubicBezTo>
                  <a:pt x="1350963" y="-130986"/>
                  <a:pt x="2070894" y="220645"/>
                  <a:pt x="2790825" y="572277"/>
                </a:cubicBezTo>
              </a:path>
            </a:pathLst>
          </a:custGeom>
          <a:noFill/>
          <a:ln>
            <a:head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68E5313-CD34-6987-18A8-492890C38174}"/>
              </a:ext>
            </a:extLst>
          </p:cNvPr>
          <p:cNvSpPr txBox="1"/>
          <p:nvPr/>
        </p:nvSpPr>
        <p:spPr>
          <a:xfrm>
            <a:off x="196865" y="6233366"/>
            <a:ext cx="5589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 b="1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>
                <a:latin typeface="+mj-lt"/>
                <a:cs typeface="+mn-cs"/>
              </a:rPr>
              <a:t>Connecting the Dots INDIVIDUAL Activity</a:t>
            </a:r>
          </a:p>
        </p:txBody>
      </p:sp>
    </p:spTree>
    <p:extLst>
      <p:ext uri="{BB962C8B-B14F-4D97-AF65-F5344CB8AC3E}">
        <p14:creationId xmlns:p14="http://schemas.microsoft.com/office/powerpoint/2010/main" val="1412398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7ED8DC6A-16A0-1150-6DD7-4707E6D4D0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3666" y="4403911"/>
            <a:ext cx="2286000" cy="147917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968DC0BD-A7E4-E6AB-E000-3DACFC01F3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334" y="4403911"/>
            <a:ext cx="2286000" cy="1479176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B9C7A04A-DE14-EE53-D2D1-FB80ABF382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51668" y="2689412"/>
            <a:ext cx="2286000" cy="1479176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F7C12E0C-62B8-C097-7EC4-950C83DD88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52334" y="974912"/>
            <a:ext cx="2286000" cy="1479176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4781FF11-0CBF-DCAA-C8B2-F60CCE6CA0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4332" y="974912"/>
            <a:ext cx="2286000" cy="1479176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8029DC2F-C39C-6F31-DD66-E78CB88315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53666" y="974912"/>
            <a:ext cx="2286000" cy="1479176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B33B4AF2-15BC-5CF8-357C-49A7D73A8D7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51668" y="974912"/>
            <a:ext cx="2286000" cy="1479176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11FC83E4-C9D2-8331-1889-9271B104B19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53666" y="2689412"/>
            <a:ext cx="2286000" cy="1479176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5AC24C40-2DD0-4BFA-4908-BCF670E1BB6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51668" y="4403911"/>
            <a:ext cx="2286000" cy="1479176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D18FEF1E-A5DD-B53F-00DB-6C10FEDBC9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4332" y="4403911"/>
            <a:ext cx="2286000" cy="1479176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2EF3616-6FE3-E9E6-37D7-7830F8EBB0D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352334" y="2689412"/>
            <a:ext cx="2286000" cy="1479176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C9E61E80-DB4C-7859-DC73-681B7699A2D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953000" y="4403911"/>
            <a:ext cx="2286000" cy="1479176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9B7B0DBF-6FEC-7B81-B3E9-35439C719DA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54332" y="2689412"/>
            <a:ext cx="2286000" cy="1479176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66D77F9D-0C47-D792-D702-A7ACD2C3985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53000" y="974912"/>
            <a:ext cx="2286000" cy="1479176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B6155EE6-80F8-8E96-2D73-03FD7F3C910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953000" y="2689412"/>
            <a:ext cx="2286000" cy="1479176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B805C933-C14D-99B4-2CF7-8B9CBD14F273}"/>
              </a:ext>
            </a:extLst>
          </p:cNvPr>
          <p:cNvSpPr txBox="1"/>
          <p:nvPr/>
        </p:nvSpPr>
        <p:spPr>
          <a:xfrm>
            <a:off x="196865" y="6233366"/>
            <a:ext cx="5589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 b="1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>
                <a:latin typeface="+mj-lt"/>
                <a:cs typeface="+mn-cs"/>
              </a:rPr>
              <a:t>Connecting the Dots INDIVIDUAL Activity</a:t>
            </a:r>
          </a:p>
        </p:txBody>
      </p:sp>
    </p:spTree>
    <p:extLst>
      <p:ext uri="{BB962C8B-B14F-4D97-AF65-F5344CB8AC3E}">
        <p14:creationId xmlns:p14="http://schemas.microsoft.com/office/powerpoint/2010/main" val="186181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49AE3FB7-E448-938B-30BB-4EAB1CE6C851}"/>
              </a:ext>
            </a:extLst>
          </p:cNvPr>
          <p:cNvGraphicFramePr/>
          <p:nvPr/>
        </p:nvGraphicFramePr>
        <p:xfrm>
          <a:off x="2032000" y="719666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E132F39-F105-3DDB-DD2C-43F7DA825F41}"/>
              </a:ext>
            </a:extLst>
          </p:cNvPr>
          <p:cNvSpPr txBox="1"/>
          <p:nvPr/>
        </p:nvSpPr>
        <p:spPr>
          <a:xfrm rot="16200000">
            <a:off x="-2862692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What should BMSN become? </a:t>
            </a:r>
          </a:p>
          <a:p>
            <a:pPr algn="ctr"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(SFPFG Mtg. # 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89D449-5DFC-04A1-F7F2-B5AFE437136E}"/>
              </a:ext>
            </a:extLst>
          </p:cNvPr>
          <p:cNvSpPr txBox="1"/>
          <p:nvPr/>
        </p:nvSpPr>
        <p:spPr>
          <a:xfrm>
            <a:off x="8842244" y="2152558"/>
            <a:ext cx="296944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 out of 11 respondents had the new stadium + a replacement MS starting design in 2025/early 2026.</a:t>
            </a:r>
          </a:p>
          <a:p>
            <a:endParaRPr lang="en-US" dirty="0"/>
          </a:p>
          <a:p>
            <a:r>
              <a:rPr lang="en-US" dirty="0"/>
              <a:t>Between Mtgs. 2 &amp; 5:  </a:t>
            </a:r>
            <a:r>
              <a:rPr lang="en-US" b="1" dirty="0"/>
              <a:t>THIRTEEN people changed their mind </a:t>
            </a:r>
            <a:r>
              <a:rPr lang="en-US" dirty="0"/>
              <a:t>about what BMSN should become</a:t>
            </a:r>
          </a:p>
        </p:txBody>
      </p:sp>
    </p:spTree>
    <p:extLst>
      <p:ext uri="{BB962C8B-B14F-4D97-AF65-F5344CB8AC3E}">
        <p14:creationId xmlns:p14="http://schemas.microsoft.com/office/powerpoint/2010/main" val="370223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Boerne, Texas Gone Forever: The Column - COMMUNITEA BOOKS">
            <a:extLst>
              <a:ext uri="{FF2B5EF4-FFF2-40B4-BE49-F238E27FC236}">
                <a16:creationId xmlns:a16="http://schemas.microsoft.com/office/drawing/2014/main" id="{14DE43BC-C3C7-E34F-4B09-D3E585C547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8" r="55912"/>
          <a:stretch/>
        </p:blipFill>
        <p:spPr bwMode="auto">
          <a:xfrm>
            <a:off x="5036797" y="1177119"/>
            <a:ext cx="2436316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antastic Things To Do In Charming Boerne, Texas - TravelAwaits">
            <a:extLst>
              <a:ext uri="{FF2B5EF4-FFF2-40B4-BE49-F238E27FC236}">
                <a16:creationId xmlns:a16="http://schemas.microsoft.com/office/drawing/2014/main" id="{4EF29648-A62A-56A0-E434-D1AC4CD3F0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" r="56094"/>
          <a:stretch/>
        </p:blipFill>
        <p:spPr bwMode="auto">
          <a:xfrm>
            <a:off x="1" y="1176436"/>
            <a:ext cx="2388390" cy="550943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utside Austin City Limits – Boerne Beckons | Austin Insider Blog">
            <a:extLst>
              <a:ext uri="{FF2B5EF4-FFF2-40B4-BE49-F238E27FC236}">
                <a16:creationId xmlns:a16="http://schemas.microsoft.com/office/drawing/2014/main" id="{9A697DB6-7266-B574-F8C6-5AEEDAE9C7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11" r="16114"/>
          <a:stretch/>
        </p:blipFill>
        <p:spPr bwMode="auto">
          <a:xfrm>
            <a:off x="2524608" y="1177119"/>
            <a:ext cx="2359248" cy="5508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CBD974-36EB-DEDB-936C-9A0C4A580BB0}"/>
              </a:ext>
            </a:extLst>
          </p:cNvPr>
          <p:cNvSpPr txBox="1"/>
          <p:nvPr/>
        </p:nvSpPr>
        <p:spPr>
          <a:xfrm rot="5400000">
            <a:off x="-874731" y="2068153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>
                <a:solidFill>
                  <a:schemeClr val="bg1">
                    <a:lumMod val="85000"/>
                  </a:schemeClr>
                </a:solidFill>
                <a:latin typeface="+mj-lt"/>
              </a:rPr>
              <a:t>EXISTING</a:t>
            </a:r>
          </a:p>
          <a:p>
            <a:r>
              <a:rPr lang="en-US" sz="4800" b="1" spc="300">
                <a:solidFill>
                  <a:schemeClr val="bg1">
                    <a:lumMod val="85000"/>
                  </a:schemeClr>
                </a:solidFill>
                <a:latin typeface="+mj-lt"/>
              </a:rPr>
              <a:t>FACILITIES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A2B52A-D704-B4E2-31E5-0F4933822043}"/>
              </a:ext>
            </a:extLst>
          </p:cNvPr>
          <p:cNvSpPr txBox="1"/>
          <p:nvPr/>
        </p:nvSpPr>
        <p:spPr>
          <a:xfrm rot="5400000">
            <a:off x="1782662" y="1935488"/>
            <a:ext cx="23491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>
                <a:solidFill>
                  <a:schemeClr val="bg1">
                    <a:lumMod val="85000"/>
                  </a:schemeClr>
                </a:solidFill>
                <a:latin typeface="+mj-lt"/>
              </a:rPr>
              <a:t>PARITY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425F54-72B0-F203-9521-09B80FD05E5C}"/>
              </a:ext>
            </a:extLst>
          </p:cNvPr>
          <p:cNvSpPr txBox="1"/>
          <p:nvPr/>
        </p:nvSpPr>
        <p:spPr>
          <a:xfrm rot="5400000">
            <a:off x="4297301" y="1933693"/>
            <a:ext cx="2345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>
                <a:solidFill>
                  <a:schemeClr val="bg1">
                    <a:lumMod val="85000"/>
                  </a:schemeClr>
                </a:solidFill>
                <a:latin typeface="+mj-lt"/>
              </a:rPr>
              <a:t>POLICY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9706BA7-CE07-8EAA-F94E-5C313EB6D6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121" r="20806"/>
          <a:stretch/>
        </p:blipFill>
        <p:spPr bwMode="auto">
          <a:xfrm>
            <a:off x="7626054" y="1176436"/>
            <a:ext cx="2262945" cy="550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B65B4EB-98A8-CCE0-5D3F-CD65FA7DB71C}"/>
              </a:ext>
            </a:extLst>
          </p:cNvPr>
          <p:cNvSpPr txBox="1"/>
          <p:nvPr/>
        </p:nvSpPr>
        <p:spPr>
          <a:xfrm rot="5400000">
            <a:off x="6746555" y="2068154"/>
            <a:ext cx="33530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spc="300">
                <a:solidFill>
                  <a:schemeClr val="bg1">
                    <a:lumMod val="85000"/>
                  </a:schemeClr>
                </a:solidFill>
                <a:latin typeface="+mj-lt"/>
              </a:rPr>
              <a:t>FUTURE</a:t>
            </a:r>
          </a:p>
          <a:p>
            <a:r>
              <a:rPr lang="en-US" sz="4800" b="1" spc="300">
                <a:solidFill>
                  <a:schemeClr val="bg1">
                    <a:lumMod val="85000"/>
                  </a:schemeClr>
                </a:solidFill>
                <a:latin typeface="+mj-lt"/>
              </a:rPr>
              <a:t>FACILITIES</a:t>
            </a:r>
          </a:p>
        </p:txBody>
      </p:sp>
      <p:pic>
        <p:nvPicPr>
          <p:cNvPr id="11" name="Picture 10" descr="River Road Park | Boerne, TX - Official Website">
            <a:extLst>
              <a:ext uri="{FF2B5EF4-FFF2-40B4-BE49-F238E27FC236}">
                <a16:creationId xmlns:a16="http://schemas.microsoft.com/office/drawing/2014/main" id="{1E23B36E-A208-CB89-3368-2859A8CF90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alphaModFix amt="5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4" r="51374"/>
          <a:stretch/>
        </p:blipFill>
        <p:spPr bwMode="auto">
          <a:xfrm>
            <a:off x="10041940" y="1176436"/>
            <a:ext cx="2150059" cy="550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FB60DA8-896E-FD42-0145-056BB4B3656C}"/>
              </a:ext>
            </a:extLst>
          </p:cNvPr>
          <p:cNvSpPr txBox="1"/>
          <p:nvPr/>
        </p:nvSpPr>
        <p:spPr>
          <a:xfrm rot="5400000">
            <a:off x="9358323" y="1860051"/>
            <a:ext cx="219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800" b="1" spc="300">
                <a:solidFill>
                  <a:schemeClr val="bg1">
                    <a:lumMod val="75000"/>
                  </a:schemeClr>
                </a:solidFill>
                <a:latin typeface="+mj-lt"/>
              </a:defRPr>
            </a:lvl1pPr>
          </a:lstStyle>
          <a:p>
            <a:r>
              <a:rPr lang="en-US">
                <a:solidFill>
                  <a:schemeClr val="bg1">
                    <a:lumMod val="85000"/>
                  </a:schemeClr>
                </a:solidFill>
              </a:rPr>
              <a:t>RECAP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95FC42-50B8-020E-2ABD-EE5BFA380A7B}"/>
              </a:ext>
            </a:extLst>
          </p:cNvPr>
          <p:cNvSpPr txBox="1"/>
          <p:nvPr/>
        </p:nvSpPr>
        <p:spPr>
          <a:xfrm>
            <a:off x="271849" y="1720840"/>
            <a:ext cx="7036297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rgbClr val="002060"/>
                </a:solidFill>
                <a:latin typeface="+mj-lt"/>
              </a:rPr>
              <a:t>Using your </a:t>
            </a:r>
            <a:r>
              <a:rPr lang="en-US" sz="2400" i="1" u="sng" dirty="0">
                <a:solidFill>
                  <a:srgbClr val="002060"/>
                </a:solidFill>
                <a:latin typeface="+mj-lt"/>
              </a:rPr>
              <a:t>Exit Survey Form</a:t>
            </a:r>
            <a:r>
              <a:rPr lang="en-US" sz="2400" i="1" dirty="0">
                <a:solidFill>
                  <a:srgbClr val="002060"/>
                </a:solidFill>
                <a:latin typeface="+mj-lt"/>
              </a:rPr>
              <a:t>, let us know:</a:t>
            </a:r>
          </a:p>
          <a:p>
            <a:endParaRPr lang="en-US" sz="2400" i="1" dirty="0">
              <a:solidFill>
                <a:srgbClr val="002060"/>
              </a:solidFill>
              <a:latin typeface="+mj-lt"/>
            </a:endParaRPr>
          </a:p>
          <a:p>
            <a:r>
              <a:rPr lang="en-US" sz="4000" dirty="0">
                <a:solidFill>
                  <a:srgbClr val="7030A0"/>
                </a:solidFill>
                <a:latin typeface="+mj-lt"/>
              </a:rPr>
              <a:t>“I used to think…now I think…”</a:t>
            </a:r>
          </a:p>
          <a:p>
            <a:endParaRPr lang="en-US" sz="4000" dirty="0">
              <a:solidFill>
                <a:srgbClr val="7030A0"/>
              </a:solidFill>
              <a:latin typeface="+mj-lt"/>
            </a:endParaRPr>
          </a:p>
          <a:p>
            <a:r>
              <a:rPr lang="en-US" sz="4000" dirty="0">
                <a:solidFill>
                  <a:srgbClr val="7030A0"/>
                </a:solidFill>
                <a:latin typeface="+mj-lt"/>
              </a:rPr>
              <a:t>After participating in these discussions, what would you like to see happen next?”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1C382E8-2E8D-ADFC-799F-2AF02204264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597469">
            <a:off x="7275740" y="408650"/>
            <a:ext cx="2341844" cy="37337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B841444-40BB-2A23-8BC9-DE3A6B2D452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759003">
            <a:off x="9173723" y="2319580"/>
            <a:ext cx="2330342" cy="3730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79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07A9C5C-3DF5-8659-AD6A-3F0DEB3D4792}"/>
              </a:ext>
            </a:extLst>
          </p:cNvPr>
          <p:cNvSpPr txBox="1"/>
          <p:nvPr/>
        </p:nvSpPr>
        <p:spPr>
          <a:xfrm rot="16200000">
            <a:off x="-2585693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Next Steps…</a:t>
            </a:r>
            <a:endParaRPr lang="en-US" sz="2200" b="1" spc="300" dirty="0">
              <a:latin typeface="+mj-lt"/>
            </a:endParaRPr>
          </a:p>
          <a:p>
            <a:pPr algn="ctr">
              <a:lnSpc>
                <a:spcPct val="150000"/>
              </a:lnSpc>
            </a:pPr>
            <a:endParaRPr lang="en-US" sz="2400" b="1" spc="300" dirty="0">
              <a:latin typeface="+mj-lt"/>
            </a:endParaRPr>
          </a:p>
        </p:txBody>
      </p:sp>
      <p:sp>
        <p:nvSpPr>
          <p:cNvPr id="37" name="Speech Bubble: Rectangle 36">
            <a:extLst>
              <a:ext uri="{FF2B5EF4-FFF2-40B4-BE49-F238E27FC236}">
                <a16:creationId xmlns:a16="http://schemas.microsoft.com/office/drawing/2014/main" id="{E4FC3855-B0B6-D194-91B2-8D71DE5F8DC7}"/>
              </a:ext>
            </a:extLst>
          </p:cNvPr>
          <p:cNvSpPr/>
          <p:nvPr/>
        </p:nvSpPr>
        <p:spPr>
          <a:xfrm>
            <a:off x="8242348" y="4959775"/>
            <a:ext cx="2874832" cy="1188072"/>
          </a:xfrm>
          <a:prstGeom prst="wedgeRectCallout">
            <a:avLst>
              <a:gd name="adj1" fmla="val -67034"/>
              <a:gd name="adj2" fmla="val -15855"/>
            </a:avLst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6DECBB5-9982-73AD-1259-BC294D1C778C}"/>
              </a:ext>
            </a:extLst>
          </p:cNvPr>
          <p:cNvSpPr txBox="1"/>
          <p:nvPr/>
        </p:nvSpPr>
        <p:spPr>
          <a:xfrm>
            <a:off x="8408766" y="5072118"/>
            <a:ext cx="29548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+mj-lt"/>
              </a:rPr>
              <a:t>Start a Long-Range Planning Effort, with potential Bond Timelines</a:t>
            </a:r>
          </a:p>
        </p:txBody>
      </p:sp>
      <p:pic>
        <p:nvPicPr>
          <p:cNvPr id="39" name="Graphic 38" descr="Man with solid fill">
            <a:extLst>
              <a:ext uri="{FF2B5EF4-FFF2-40B4-BE49-F238E27FC236}">
                <a16:creationId xmlns:a16="http://schemas.microsoft.com/office/drawing/2014/main" id="{26FCFC16-CE36-DBC1-5760-F6DB659FFC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24963" y="5233264"/>
            <a:ext cx="914400" cy="914400"/>
          </a:xfrm>
          <a:prstGeom prst="rect">
            <a:avLst/>
          </a:prstGeom>
        </p:spPr>
      </p:pic>
      <p:pic>
        <p:nvPicPr>
          <p:cNvPr id="40" name="Graphic 39" descr="Woman with solid fill">
            <a:extLst>
              <a:ext uri="{FF2B5EF4-FFF2-40B4-BE49-F238E27FC236}">
                <a16:creationId xmlns:a16="http://schemas.microsoft.com/office/drawing/2014/main" id="{52E5EF5F-6E0E-8078-B092-C3C1A7D3AA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74700" y="5233264"/>
            <a:ext cx="914400" cy="914400"/>
          </a:xfrm>
          <a:prstGeom prst="rect">
            <a:avLst/>
          </a:prstGeom>
        </p:spPr>
      </p:pic>
      <p:pic>
        <p:nvPicPr>
          <p:cNvPr id="41" name="Graphic 40" descr="Man with solid fill">
            <a:extLst>
              <a:ext uri="{FF2B5EF4-FFF2-40B4-BE49-F238E27FC236}">
                <a16:creationId xmlns:a16="http://schemas.microsoft.com/office/drawing/2014/main" id="{883D1D1F-8CCF-0B00-CBDF-0A1617D9B2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76535" y="5233265"/>
            <a:ext cx="914400" cy="914400"/>
          </a:xfrm>
          <a:prstGeom prst="rect">
            <a:avLst/>
          </a:prstGeom>
        </p:spPr>
      </p:pic>
      <p:pic>
        <p:nvPicPr>
          <p:cNvPr id="42" name="Graphic 41" descr="Woman with solid fill">
            <a:extLst>
              <a:ext uri="{FF2B5EF4-FFF2-40B4-BE49-F238E27FC236}">
                <a16:creationId xmlns:a16="http://schemas.microsoft.com/office/drawing/2014/main" id="{7E177FB0-EF62-8760-AE4E-B063DE8AEA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77983" y="5233265"/>
            <a:ext cx="914400" cy="914400"/>
          </a:xfrm>
          <a:prstGeom prst="rect">
            <a:avLst/>
          </a:prstGeom>
        </p:spPr>
      </p:pic>
      <p:pic>
        <p:nvPicPr>
          <p:cNvPr id="43" name="Graphic 42" descr="Woman with solid fill">
            <a:extLst>
              <a:ext uri="{FF2B5EF4-FFF2-40B4-BE49-F238E27FC236}">
                <a16:creationId xmlns:a16="http://schemas.microsoft.com/office/drawing/2014/main" id="{23081D68-B9DC-2864-E885-711FCB851A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47071" y="5233264"/>
            <a:ext cx="914400" cy="914400"/>
          </a:xfrm>
          <a:prstGeom prst="rect">
            <a:avLst/>
          </a:prstGeom>
        </p:spPr>
      </p:pic>
      <p:pic>
        <p:nvPicPr>
          <p:cNvPr id="45" name="Graphic 44" descr="Man with solid fill">
            <a:extLst>
              <a:ext uri="{FF2B5EF4-FFF2-40B4-BE49-F238E27FC236}">
                <a16:creationId xmlns:a16="http://schemas.microsoft.com/office/drawing/2014/main" id="{43D995AA-B0CB-9585-C425-2C9C087F42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39766" y="5233264"/>
            <a:ext cx="914400" cy="914400"/>
          </a:xfrm>
          <a:prstGeom prst="rect">
            <a:avLst/>
          </a:prstGeom>
        </p:spPr>
      </p:pic>
      <p:pic>
        <p:nvPicPr>
          <p:cNvPr id="57" name="Graphic 56" descr="Man with solid fill">
            <a:extLst>
              <a:ext uri="{FF2B5EF4-FFF2-40B4-BE49-F238E27FC236}">
                <a16:creationId xmlns:a16="http://schemas.microsoft.com/office/drawing/2014/main" id="{AFC326AC-4CA1-2E2F-B89A-ECE46338C7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78886" y="5237595"/>
            <a:ext cx="914400" cy="914400"/>
          </a:xfrm>
          <a:prstGeom prst="rect">
            <a:avLst/>
          </a:prstGeom>
        </p:spPr>
      </p:pic>
      <p:pic>
        <p:nvPicPr>
          <p:cNvPr id="58" name="Graphic 57" descr="Woman with solid fill">
            <a:extLst>
              <a:ext uri="{FF2B5EF4-FFF2-40B4-BE49-F238E27FC236}">
                <a16:creationId xmlns:a16="http://schemas.microsoft.com/office/drawing/2014/main" id="{F10F3D51-092B-8FA7-75AB-BA92189057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93289" y="5237594"/>
            <a:ext cx="914400" cy="914400"/>
          </a:xfrm>
          <a:prstGeom prst="rect">
            <a:avLst/>
          </a:prstGeom>
        </p:spPr>
      </p:pic>
      <p:pic>
        <p:nvPicPr>
          <p:cNvPr id="59" name="Graphic 58" descr="Man with solid fill">
            <a:extLst>
              <a:ext uri="{FF2B5EF4-FFF2-40B4-BE49-F238E27FC236}">
                <a16:creationId xmlns:a16="http://schemas.microsoft.com/office/drawing/2014/main" id="{A157BBBA-F1A2-30A7-4CF1-0DD10ABE9CC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22624" y="5237594"/>
            <a:ext cx="914400" cy="914400"/>
          </a:xfrm>
          <a:prstGeom prst="rect">
            <a:avLst/>
          </a:prstGeom>
        </p:spPr>
      </p:pic>
      <p:sp>
        <p:nvSpPr>
          <p:cNvPr id="2" name="Speech Bubble: Rectangle 1">
            <a:extLst>
              <a:ext uri="{FF2B5EF4-FFF2-40B4-BE49-F238E27FC236}">
                <a16:creationId xmlns:a16="http://schemas.microsoft.com/office/drawing/2014/main" id="{036AC8B9-0872-5094-D6DC-D9AD21BF755E}"/>
              </a:ext>
            </a:extLst>
          </p:cNvPr>
          <p:cNvSpPr/>
          <p:nvPr/>
        </p:nvSpPr>
        <p:spPr>
          <a:xfrm>
            <a:off x="4952866" y="3864492"/>
            <a:ext cx="3705359" cy="838397"/>
          </a:xfrm>
          <a:prstGeom prst="wedgeRectCallout">
            <a:avLst>
              <a:gd name="adj1" fmla="val -61160"/>
              <a:gd name="adj2" fmla="val -18469"/>
            </a:avLst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C97EFE-0936-C1B5-73E4-6F7C79170DA1}"/>
              </a:ext>
            </a:extLst>
          </p:cNvPr>
          <p:cNvSpPr txBox="1"/>
          <p:nvPr/>
        </p:nvSpPr>
        <p:spPr>
          <a:xfrm>
            <a:off x="5002484" y="3957785"/>
            <a:ext cx="3589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+mj-lt"/>
              </a:rPr>
              <a:t>Discuss more about what BMSN / Specialized Campus might be…</a:t>
            </a:r>
          </a:p>
        </p:txBody>
      </p:sp>
      <p:pic>
        <p:nvPicPr>
          <p:cNvPr id="4" name="Graphic 3" descr="Man with solid fill">
            <a:extLst>
              <a:ext uri="{FF2B5EF4-FFF2-40B4-BE49-F238E27FC236}">
                <a16:creationId xmlns:a16="http://schemas.microsoft.com/office/drawing/2014/main" id="{8340025A-D3BA-7E24-BE64-ABC8EE31C1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78886" y="4045375"/>
            <a:ext cx="914400" cy="914400"/>
          </a:xfrm>
          <a:prstGeom prst="rect">
            <a:avLst/>
          </a:prstGeom>
        </p:spPr>
      </p:pic>
      <p:pic>
        <p:nvPicPr>
          <p:cNvPr id="5" name="Graphic 4" descr="Woman with solid fill">
            <a:extLst>
              <a:ext uri="{FF2B5EF4-FFF2-40B4-BE49-F238E27FC236}">
                <a16:creationId xmlns:a16="http://schemas.microsoft.com/office/drawing/2014/main" id="{28B292BC-14FF-94A8-861C-EC9207AE6D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19957" y="4045375"/>
            <a:ext cx="914400" cy="914400"/>
          </a:xfrm>
          <a:prstGeom prst="rect">
            <a:avLst/>
          </a:prstGeom>
        </p:spPr>
      </p:pic>
      <p:pic>
        <p:nvPicPr>
          <p:cNvPr id="6" name="Graphic 5" descr="Woman with solid fill">
            <a:extLst>
              <a:ext uri="{FF2B5EF4-FFF2-40B4-BE49-F238E27FC236}">
                <a16:creationId xmlns:a16="http://schemas.microsoft.com/office/drawing/2014/main" id="{0D3B797E-328D-9162-C220-9DFAB1F615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493289" y="4045376"/>
            <a:ext cx="914400" cy="914400"/>
          </a:xfrm>
          <a:prstGeom prst="rect">
            <a:avLst/>
          </a:prstGeom>
        </p:spPr>
      </p:pic>
      <p:pic>
        <p:nvPicPr>
          <p:cNvPr id="8" name="Graphic 7" descr="Man with solid fill">
            <a:extLst>
              <a:ext uri="{FF2B5EF4-FFF2-40B4-BE49-F238E27FC236}">
                <a16:creationId xmlns:a16="http://schemas.microsoft.com/office/drawing/2014/main" id="{27BFA7FA-9C6B-4C1E-9255-D0F38B2D66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22624" y="4042434"/>
            <a:ext cx="914400" cy="914400"/>
          </a:xfrm>
          <a:prstGeom prst="rect">
            <a:avLst/>
          </a:prstGeom>
        </p:spPr>
      </p:pic>
      <p:pic>
        <p:nvPicPr>
          <p:cNvPr id="9" name="Graphic 8" descr="Man with solid fill">
            <a:extLst>
              <a:ext uri="{FF2B5EF4-FFF2-40B4-BE49-F238E27FC236}">
                <a16:creationId xmlns:a16="http://schemas.microsoft.com/office/drawing/2014/main" id="{C2C03106-5FBD-7216-3803-09CAF69A5E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822624" y="2851603"/>
            <a:ext cx="914400" cy="914400"/>
          </a:xfrm>
          <a:prstGeom prst="rect">
            <a:avLst/>
          </a:prstGeom>
        </p:spPr>
      </p:pic>
      <p:pic>
        <p:nvPicPr>
          <p:cNvPr id="10" name="Graphic 9" descr="Woman with solid fill">
            <a:extLst>
              <a:ext uri="{FF2B5EF4-FFF2-40B4-BE49-F238E27FC236}">
                <a16:creationId xmlns:a16="http://schemas.microsoft.com/office/drawing/2014/main" id="{E331453C-EE3C-2F9E-C12E-1174648478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493289" y="2851603"/>
            <a:ext cx="914400" cy="914400"/>
          </a:xfrm>
          <a:prstGeom prst="rect">
            <a:avLst/>
          </a:prstGeom>
        </p:spPr>
      </p:pic>
      <p:pic>
        <p:nvPicPr>
          <p:cNvPr id="11" name="Graphic 10" descr="Woman with solid fill">
            <a:extLst>
              <a:ext uri="{FF2B5EF4-FFF2-40B4-BE49-F238E27FC236}">
                <a16:creationId xmlns:a16="http://schemas.microsoft.com/office/drawing/2014/main" id="{EE2944B2-61D0-1249-5F36-280A712F77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178886" y="2854545"/>
            <a:ext cx="914400" cy="914400"/>
          </a:xfrm>
          <a:prstGeom prst="rect">
            <a:avLst/>
          </a:prstGeom>
        </p:spPr>
      </p:pic>
      <p:pic>
        <p:nvPicPr>
          <p:cNvPr id="15" name="Graphic 14" descr="Man with solid fill">
            <a:extLst>
              <a:ext uri="{FF2B5EF4-FFF2-40B4-BE49-F238E27FC236}">
                <a16:creationId xmlns:a16="http://schemas.microsoft.com/office/drawing/2014/main" id="{78CAB49E-CD7F-0746-A2EA-577CF2B8DF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822624" y="1660772"/>
            <a:ext cx="914400" cy="914400"/>
          </a:xfrm>
          <a:prstGeom prst="rect">
            <a:avLst/>
          </a:prstGeom>
        </p:spPr>
      </p:pic>
      <p:pic>
        <p:nvPicPr>
          <p:cNvPr id="16" name="Graphic 15" descr="Woman with solid fill">
            <a:extLst>
              <a:ext uri="{FF2B5EF4-FFF2-40B4-BE49-F238E27FC236}">
                <a16:creationId xmlns:a16="http://schemas.microsoft.com/office/drawing/2014/main" id="{FE805CAB-08D3-54F1-C638-2327FC4FFE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493289" y="1660772"/>
            <a:ext cx="914400" cy="914400"/>
          </a:xfrm>
          <a:prstGeom prst="rect">
            <a:avLst/>
          </a:prstGeom>
        </p:spPr>
      </p:pic>
      <p:pic>
        <p:nvPicPr>
          <p:cNvPr id="17" name="Graphic 16" descr="Woman with solid fill">
            <a:extLst>
              <a:ext uri="{FF2B5EF4-FFF2-40B4-BE49-F238E27FC236}">
                <a16:creationId xmlns:a16="http://schemas.microsoft.com/office/drawing/2014/main" id="{BD4492FB-A425-821F-4DF7-2A83609CE4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178886" y="1663714"/>
            <a:ext cx="914400" cy="914400"/>
          </a:xfrm>
          <a:prstGeom prst="rect">
            <a:avLst/>
          </a:prstGeom>
        </p:spPr>
      </p:pic>
      <p:sp>
        <p:nvSpPr>
          <p:cNvPr id="20" name="Speech Bubble: Rectangle 19">
            <a:extLst>
              <a:ext uri="{FF2B5EF4-FFF2-40B4-BE49-F238E27FC236}">
                <a16:creationId xmlns:a16="http://schemas.microsoft.com/office/drawing/2014/main" id="{8EA1F680-418F-754D-7E41-FEB3789A54C1}"/>
              </a:ext>
            </a:extLst>
          </p:cNvPr>
          <p:cNvSpPr/>
          <p:nvPr/>
        </p:nvSpPr>
        <p:spPr>
          <a:xfrm>
            <a:off x="4204399" y="2891552"/>
            <a:ext cx="3398204" cy="533212"/>
          </a:xfrm>
          <a:prstGeom prst="wedgeRectCallout">
            <a:avLst>
              <a:gd name="adj1" fmla="val -58294"/>
              <a:gd name="adj2" fmla="val -32973"/>
            </a:avLst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F016369-D07F-7608-6E2B-3871E75FD817}"/>
              </a:ext>
            </a:extLst>
          </p:cNvPr>
          <p:cNvSpPr txBox="1"/>
          <p:nvPr/>
        </p:nvSpPr>
        <p:spPr>
          <a:xfrm>
            <a:off x="4204399" y="2964784"/>
            <a:ext cx="3398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latin typeface="+mj-lt"/>
              </a:rPr>
              <a:t>Begin engaging the Community</a:t>
            </a:r>
          </a:p>
        </p:txBody>
      </p:sp>
      <p:sp>
        <p:nvSpPr>
          <p:cNvPr id="22" name="Speech Bubble: Rectangle 21">
            <a:extLst>
              <a:ext uri="{FF2B5EF4-FFF2-40B4-BE49-F238E27FC236}">
                <a16:creationId xmlns:a16="http://schemas.microsoft.com/office/drawing/2014/main" id="{6ED45EE6-67EE-C0D2-0A72-85C4C6A6B974}"/>
              </a:ext>
            </a:extLst>
          </p:cNvPr>
          <p:cNvSpPr/>
          <p:nvPr/>
        </p:nvSpPr>
        <p:spPr>
          <a:xfrm>
            <a:off x="4204399" y="1862835"/>
            <a:ext cx="3034964" cy="533212"/>
          </a:xfrm>
          <a:prstGeom prst="wedgeRectCallout">
            <a:avLst>
              <a:gd name="adj1" fmla="val -58294"/>
              <a:gd name="adj2" fmla="val -32973"/>
            </a:avLst>
          </a:prstGeom>
          <a:noFill/>
          <a:ln w="38100"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5D5F33D-0195-CB84-A932-8F9B21A07E9D}"/>
              </a:ext>
            </a:extLst>
          </p:cNvPr>
          <p:cNvSpPr txBox="1"/>
          <p:nvPr/>
        </p:nvSpPr>
        <p:spPr>
          <a:xfrm>
            <a:off x="4204399" y="1936067"/>
            <a:ext cx="3034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latin typeface="+mj-lt"/>
              </a:rPr>
              <a:t>Address the Stadium ASAP</a:t>
            </a:r>
          </a:p>
        </p:txBody>
      </p:sp>
      <p:pic>
        <p:nvPicPr>
          <p:cNvPr id="27" name="Graphic 26" descr="Man with solid fill">
            <a:extLst>
              <a:ext uri="{FF2B5EF4-FFF2-40B4-BE49-F238E27FC236}">
                <a16:creationId xmlns:a16="http://schemas.microsoft.com/office/drawing/2014/main" id="{EDF9CE72-B88C-72D1-8ADB-2A4FEAD567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822624" y="465612"/>
            <a:ext cx="914400" cy="914400"/>
          </a:xfrm>
          <a:prstGeom prst="rect">
            <a:avLst/>
          </a:prstGeom>
        </p:spPr>
      </p:pic>
      <p:sp>
        <p:nvSpPr>
          <p:cNvPr id="28" name="Speech Bubble: Rectangle 27">
            <a:extLst>
              <a:ext uri="{FF2B5EF4-FFF2-40B4-BE49-F238E27FC236}">
                <a16:creationId xmlns:a16="http://schemas.microsoft.com/office/drawing/2014/main" id="{5D1C37B0-56EF-E6C0-5A4B-98E1941C2FFC}"/>
              </a:ext>
            </a:extLst>
          </p:cNvPr>
          <p:cNvSpPr/>
          <p:nvPr/>
        </p:nvSpPr>
        <p:spPr>
          <a:xfrm>
            <a:off x="2929588" y="764365"/>
            <a:ext cx="4045111" cy="533212"/>
          </a:xfrm>
          <a:prstGeom prst="wedgeRectCallout">
            <a:avLst>
              <a:gd name="adj1" fmla="val -58294"/>
              <a:gd name="adj2" fmla="val -32973"/>
            </a:avLst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5E66193-FA81-5D35-6E71-66B0498F9F54}"/>
              </a:ext>
            </a:extLst>
          </p:cNvPr>
          <p:cNvSpPr txBox="1"/>
          <p:nvPr/>
        </p:nvSpPr>
        <p:spPr>
          <a:xfrm>
            <a:off x="2929588" y="837597"/>
            <a:ext cx="40893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latin typeface="+mj-lt"/>
              </a:rPr>
              <a:t>Explore simpler schools (not magnets)</a:t>
            </a:r>
          </a:p>
        </p:txBody>
      </p:sp>
    </p:spTree>
    <p:extLst>
      <p:ext uri="{BB962C8B-B14F-4D97-AF65-F5344CB8AC3E}">
        <p14:creationId xmlns:p14="http://schemas.microsoft.com/office/powerpoint/2010/main" val="4513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07A9C5C-3DF5-8659-AD6A-3F0DEB3D4792}"/>
              </a:ext>
            </a:extLst>
          </p:cNvPr>
          <p:cNvSpPr txBox="1"/>
          <p:nvPr/>
        </p:nvSpPr>
        <p:spPr>
          <a:xfrm rot="16200000">
            <a:off x="-2585693" y="2862690"/>
            <a:ext cx="6858002" cy="1132618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spc="300" dirty="0">
                <a:latin typeface="+mj-lt"/>
              </a:rPr>
              <a:t>Next Steps…</a:t>
            </a:r>
            <a:endParaRPr lang="en-US" sz="2200" b="1" spc="300" dirty="0">
              <a:latin typeface="+mj-lt"/>
            </a:endParaRPr>
          </a:p>
          <a:p>
            <a:pPr algn="ctr">
              <a:lnSpc>
                <a:spcPct val="150000"/>
              </a:lnSpc>
            </a:pPr>
            <a:endParaRPr lang="en-US" sz="2400" b="1" spc="300" dirty="0">
              <a:latin typeface="+mj-lt"/>
            </a:endParaRPr>
          </a:p>
        </p:txBody>
      </p:sp>
      <p:sp>
        <p:nvSpPr>
          <p:cNvPr id="37" name="Speech Bubble: Rectangle 36">
            <a:extLst>
              <a:ext uri="{FF2B5EF4-FFF2-40B4-BE49-F238E27FC236}">
                <a16:creationId xmlns:a16="http://schemas.microsoft.com/office/drawing/2014/main" id="{E4FC3855-B0B6-D194-91B2-8D71DE5F8DC7}"/>
              </a:ext>
            </a:extLst>
          </p:cNvPr>
          <p:cNvSpPr/>
          <p:nvPr/>
        </p:nvSpPr>
        <p:spPr>
          <a:xfrm>
            <a:off x="8242348" y="4959775"/>
            <a:ext cx="2874832" cy="1188072"/>
          </a:xfrm>
          <a:prstGeom prst="wedgeRectCallout">
            <a:avLst>
              <a:gd name="adj1" fmla="val -67034"/>
              <a:gd name="adj2" fmla="val -15855"/>
            </a:avLst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6DECBB5-9982-73AD-1259-BC294D1C778C}"/>
              </a:ext>
            </a:extLst>
          </p:cNvPr>
          <p:cNvSpPr txBox="1"/>
          <p:nvPr/>
        </p:nvSpPr>
        <p:spPr>
          <a:xfrm>
            <a:off x="8408766" y="5072118"/>
            <a:ext cx="29548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+mj-lt"/>
              </a:rPr>
              <a:t>Start a Long-Range Planning Effort, with potential Bond Timelines</a:t>
            </a:r>
          </a:p>
        </p:txBody>
      </p:sp>
      <p:pic>
        <p:nvPicPr>
          <p:cNvPr id="39" name="Graphic 38" descr="Man with solid fill">
            <a:extLst>
              <a:ext uri="{FF2B5EF4-FFF2-40B4-BE49-F238E27FC236}">
                <a16:creationId xmlns:a16="http://schemas.microsoft.com/office/drawing/2014/main" id="{26FCFC16-CE36-DBC1-5760-F6DB659FFC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24963" y="5233264"/>
            <a:ext cx="914400" cy="914400"/>
          </a:xfrm>
          <a:prstGeom prst="rect">
            <a:avLst/>
          </a:prstGeom>
        </p:spPr>
      </p:pic>
      <p:pic>
        <p:nvPicPr>
          <p:cNvPr id="40" name="Graphic 39" descr="Woman with solid fill">
            <a:extLst>
              <a:ext uri="{FF2B5EF4-FFF2-40B4-BE49-F238E27FC236}">
                <a16:creationId xmlns:a16="http://schemas.microsoft.com/office/drawing/2014/main" id="{52E5EF5F-6E0E-8078-B092-C3C1A7D3AA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74700" y="5233264"/>
            <a:ext cx="914400" cy="914400"/>
          </a:xfrm>
          <a:prstGeom prst="rect">
            <a:avLst/>
          </a:prstGeom>
        </p:spPr>
      </p:pic>
      <p:pic>
        <p:nvPicPr>
          <p:cNvPr id="41" name="Graphic 40" descr="Man with solid fill">
            <a:extLst>
              <a:ext uri="{FF2B5EF4-FFF2-40B4-BE49-F238E27FC236}">
                <a16:creationId xmlns:a16="http://schemas.microsoft.com/office/drawing/2014/main" id="{883D1D1F-8CCF-0B00-CBDF-0A1617D9B2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76535" y="5233265"/>
            <a:ext cx="914400" cy="914400"/>
          </a:xfrm>
          <a:prstGeom prst="rect">
            <a:avLst/>
          </a:prstGeom>
        </p:spPr>
      </p:pic>
      <p:pic>
        <p:nvPicPr>
          <p:cNvPr id="42" name="Graphic 41" descr="Woman with solid fill">
            <a:extLst>
              <a:ext uri="{FF2B5EF4-FFF2-40B4-BE49-F238E27FC236}">
                <a16:creationId xmlns:a16="http://schemas.microsoft.com/office/drawing/2014/main" id="{7E177FB0-EF62-8760-AE4E-B063DE8AEA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77983" y="5233265"/>
            <a:ext cx="914400" cy="914400"/>
          </a:xfrm>
          <a:prstGeom prst="rect">
            <a:avLst/>
          </a:prstGeom>
        </p:spPr>
      </p:pic>
      <p:pic>
        <p:nvPicPr>
          <p:cNvPr id="43" name="Graphic 42" descr="Woman with solid fill">
            <a:extLst>
              <a:ext uri="{FF2B5EF4-FFF2-40B4-BE49-F238E27FC236}">
                <a16:creationId xmlns:a16="http://schemas.microsoft.com/office/drawing/2014/main" id="{23081D68-B9DC-2864-E885-711FCB851A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47071" y="5233264"/>
            <a:ext cx="914400" cy="914400"/>
          </a:xfrm>
          <a:prstGeom prst="rect">
            <a:avLst/>
          </a:prstGeom>
        </p:spPr>
      </p:pic>
      <p:pic>
        <p:nvPicPr>
          <p:cNvPr id="45" name="Graphic 44" descr="Man with solid fill">
            <a:extLst>
              <a:ext uri="{FF2B5EF4-FFF2-40B4-BE49-F238E27FC236}">
                <a16:creationId xmlns:a16="http://schemas.microsoft.com/office/drawing/2014/main" id="{43D995AA-B0CB-9585-C425-2C9C087F42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39766" y="5233264"/>
            <a:ext cx="914400" cy="914400"/>
          </a:xfrm>
          <a:prstGeom prst="rect">
            <a:avLst/>
          </a:prstGeom>
        </p:spPr>
      </p:pic>
      <p:pic>
        <p:nvPicPr>
          <p:cNvPr id="57" name="Graphic 56" descr="Man with solid fill">
            <a:extLst>
              <a:ext uri="{FF2B5EF4-FFF2-40B4-BE49-F238E27FC236}">
                <a16:creationId xmlns:a16="http://schemas.microsoft.com/office/drawing/2014/main" id="{AFC326AC-4CA1-2E2F-B89A-ECE46338C7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78886" y="5237595"/>
            <a:ext cx="914400" cy="914400"/>
          </a:xfrm>
          <a:prstGeom prst="rect">
            <a:avLst/>
          </a:prstGeom>
        </p:spPr>
      </p:pic>
      <p:pic>
        <p:nvPicPr>
          <p:cNvPr id="58" name="Graphic 57" descr="Woman with solid fill">
            <a:extLst>
              <a:ext uri="{FF2B5EF4-FFF2-40B4-BE49-F238E27FC236}">
                <a16:creationId xmlns:a16="http://schemas.microsoft.com/office/drawing/2014/main" id="{F10F3D51-092B-8FA7-75AB-BA92189057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93289" y="5237594"/>
            <a:ext cx="914400" cy="914400"/>
          </a:xfrm>
          <a:prstGeom prst="rect">
            <a:avLst/>
          </a:prstGeom>
        </p:spPr>
      </p:pic>
      <p:pic>
        <p:nvPicPr>
          <p:cNvPr id="59" name="Graphic 58" descr="Man with solid fill">
            <a:extLst>
              <a:ext uri="{FF2B5EF4-FFF2-40B4-BE49-F238E27FC236}">
                <a16:creationId xmlns:a16="http://schemas.microsoft.com/office/drawing/2014/main" id="{A157BBBA-F1A2-30A7-4CF1-0DD10ABE9CC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22624" y="5237594"/>
            <a:ext cx="914400" cy="914400"/>
          </a:xfrm>
          <a:prstGeom prst="rect">
            <a:avLst/>
          </a:prstGeom>
        </p:spPr>
      </p:pic>
      <p:sp>
        <p:nvSpPr>
          <p:cNvPr id="2" name="Speech Bubble: Rectangle 1">
            <a:extLst>
              <a:ext uri="{FF2B5EF4-FFF2-40B4-BE49-F238E27FC236}">
                <a16:creationId xmlns:a16="http://schemas.microsoft.com/office/drawing/2014/main" id="{036AC8B9-0872-5094-D6DC-D9AD21BF755E}"/>
              </a:ext>
            </a:extLst>
          </p:cNvPr>
          <p:cNvSpPr/>
          <p:nvPr/>
        </p:nvSpPr>
        <p:spPr>
          <a:xfrm>
            <a:off x="4952866" y="3864492"/>
            <a:ext cx="3705359" cy="838397"/>
          </a:xfrm>
          <a:prstGeom prst="wedgeRectCallout">
            <a:avLst>
              <a:gd name="adj1" fmla="val -61160"/>
              <a:gd name="adj2" fmla="val -18469"/>
            </a:avLst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C97EFE-0936-C1B5-73E4-6F7C79170DA1}"/>
              </a:ext>
            </a:extLst>
          </p:cNvPr>
          <p:cNvSpPr txBox="1"/>
          <p:nvPr/>
        </p:nvSpPr>
        <p:spPr>
          <a:xfrm>
            <a:off x="5002484" y="3957785"/>
            <a:ext cx="3589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+mj-lt"/>
              </a:rPr>
              <a:t>Discuss more about what BMSN / Specialized Campus might be…</a:t>
            </a:r>
          </a:p>
        </p:txBody>
      </p:sp>
      <p:pic>
        <p:nvPicPr>
          <p:cNvPr id="4" name="Graphic 3" descr="Man with solid fill">
            <a:extLst>
              <a:ext uri="{FF2B5EF4-FFF2-40B4-BE49-F238E27FC236}">
                <a16:creationId xmlns:a16="http://schemas.microsoft.com/office/drawing/2014/main" id="{8340025A-D3BA-7E24-BE64-ABC8EE31C1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78886" y="4045375"/>
            <a:ext cx="914400" cy="914400"/>
          </a:xfrm>
          <a:prstGeom prst="rect">
            <a:avLst/>
          </a:prstGeom>
        </p:spPr>
      </p:pic>
      <p:pic>
        <p:nvPicPr>
          <p:cNvPr id="5" name="Graphic 4" descr="Woman with solid fill">
            <a:extLst>
              <a:ext uri="{FF2B5EF4-FFF2-40B4-BE49-F238E27FC236}">
                <a16:creationId xmlns:a16="http://schemas.microsoft.com/office/drawing/2014/main" id="{28B292BC-14FF-94A8-861C-EC9207AE6D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19957" y="4045375"/>
            <a:ext cx="914400" cy="914400"/>
          </a:xfrm>
          <a:prstGeom prst="rect">
            <a:avLst/>
          </a:prstGeom>
        </p:spPr>
      </p:pic>
      <p:pic>
        <p:nvPicPr>
          <p:cNvPr id="6" name="Graphic 5" descr="Woman with solid fill">
            <a:extLst>
              <a:ext uri="{FF2B5EF4-FFF2-40B4-BE49-F238E27FC236}">
                <a16:creationId xmlns:a16="http://schemas.microsoft.com/office/drawing/2014/main" id="{0D3B797E-328D-9162-C220-9DFAB1F615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493289" y="4045376"/>
            <a:ext cx="914400" cy="914400"/>
          </a:xfrm>
          <a:prstGeom prst="rect">
            <a:avLst/>
          </a:prstGeom>
        </p:spPr>
      </p:pic>
      <p:pic>
        <p:nvPicPr>
          <p:cNvPr id="8" name="Graphic 7" descr="Man with solid fill">
            <a:extLst>
              <a:ext uri="{FF2B5EF4-FFF2-40B4-BE49-F238E27FC236}">
                <a16:creationId xmlns:a16="http://schemas.microsoft.com/office/drawing/2014/main" id="{27BFA7FA-9C6B-4C1E-9255-D0F38B2D66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22624" y="4042434"/>
            <a:ext cx="914400" cy="914400"/>
          </a:xfrm>
          <a:prstGeom prst="rect">
            <a:avLst/>
          </a:prstGeom>
        </p:spPr>
      </p:pic>
      <p:pic>
        <p:nvPicPr>
          <p:cNvPr id="9" name="Graphic 8" descr="Man with solid fill">
            <a:extLst>
              <a:ext uri="{FF2B5EF4-FFF2-40B4-BE49-F238E27FC236}">
                <a16:creationId xmlns:a16="http://schemas.microsoft.com/office/drawing/2014/main" id="{C2C03106-5FBD-7216-3803-09CAF69A5E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822624" y="2851603"/>
            <a:ext cx="914400" cy="914400"/>
          </a:xfrm>
          <a:prstGeom prst="rect">
            <a:avLst/>
          </a:prstGeom>
        </p:spPr>
      </p:pic>
      <p:pic>
        <p:nvPicPr>
          <p:cNvPr id="10" name="Graphic 9" descr="Woman with solid fill">
            <a:extLst>
              <a:ext uri="{FF2B5EF4-FFF2-40B4-BE49-F238E27FC236}">
                <a16:creationId xmlns:a16="http://schemas.microsoft.com/office/drawing/2014/main" id="{E331453C-EE3C-2F9E-C12E-1174648478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493289" y="2851603"/>
            <a:ext cx="914400" cy="914400"/>
          </a:xfrm>
          <a:prstGeom prst="rect">
            <a:avLst/>
          </a:prstGeom>
        </p:spPr>
      </p:pic>
      <p:pic>
        <p:nvPicPr>
          <p:cNvPr id="11" name="Graphic 10" descr="Woman with solid fill">
            <a:extLst>
              <a:ext uri="{FF2B5EF4-FFF2-40B4-BE49-F238E27FC236}">
                <a16:creationId xmlns:a16="http://schemas.microsoft.com/office/drawing/2014/main" id="{EE2944B2-61D0-1249-5F36-280A712F77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178886" y="2854545"/>
            <a:ext cx="914400" cy="914400"/>
          </a:xfrm>
          <a:prstGeom prst="rect">
            <a:avLst/>
          </a:prstGeom>
        </p:spPr>
      </p:pic>
      <p:pic>
        <p:nvPicPr>
          <p:cNvPr id="15" name="Graphic 14" descr="Man with solid fill">
            <a:extLst>
              <a:ext uri="{FF2B5EF4-FFF2-40B4-BE49-F238E27FC236}">
                <a16:creationId xmlns:a16="http://schemas.microsoft.com/office/drawing/2014/main" id="{78CAB49E-CD7F-0746-A2EA-577CF2B8DF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822624" y="1660772"/>
            <a:ext cx="914400" cy="914400"/>
          </a:xfrm>
          <a:prstGeom prst="rect">
            <a:avLst/>
          </a:prstGeom>
        </p:spPr>
      </p:pic>
      <p:pic>
        <p:nvPicPr>
          <p:cNvPr id="16" name="Graphic 15" descr="Woman with solid fill">
            <a:extLst>
              <a:ext uri="{FF2B5EF4-FFF2-40B4-BE49-F238E27FC236}">
                <a16:creationId xmlns:a16="http://schemas.microsoft.com/office/drawing/2014/main" id="{FE805CAB-08D3-54F1-C638-2327FC4FFE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493289" y="1660772"/>
            <a:ext cx="914400" cy="914400"/>
          </a:xfrm>
          <a:prstGeom prst="rect">
            <a:avLst/>
          </a:prstGeom>
        </p:spPr>
      </p:pic>
      <p:pic>
        <p:nvPicPr>
          <p:cNvPr id="17" name="Graphic 16" descr="Woman with solid fill">
            <a:extLst>
              <a:ext uri="{FF2B5EF4-FFF2-40B4-BE49-F238E27FC236}">
                <a16:creationId xmlns:a16="http://schemas.microsoft.com/office/drawing/2014/main" id="{BD4492FB-A425-821F-4DF7-2A83609CE4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178886" y="1663714"/>
            <a:ext cx="914400" cy="914400"/>
          </a:xfrm>
          <a:prstGeom prst="rect">
            <a:avLst/>
          </a:prstGeom>
        </p:spPr>
      </p:pic>
      <p:sp>
        <p:nvSpPr>
          <p:cNvPr id="20" name="Speech Bubble: Rectangle 19">
            <a:extLst>
              <a:ext uri="{FF2B5EF4-FFF2-40B4-BE49-F238E27FC236}">
                <a16:creationId xmlns:a16="http://schemas.microsoft.com/office/drawing/2014/main" id="{8EA1F680-418F-754D-7E41-FEB3789A54C1}"/>
              </a:ext>
            </a:extLst>
          </p:cNvPr>
          <p:cNvSpPr/>
          <p:nvPr/>
        </p:nvSpPr>
        <p:spPr>
          <a:xfrm>
            <a:off x="4204399" y="2891552"/>
            <a:ext cx="3398204" cy="533212"/>
          </a:xfrm>
          <a:prstGeom prst="wedgeRectCallout">
            <a:avLst>
              <a:gd name="adj1" fmla="val -58294"/>
              <a:gd name="adj2" fmla="val -32973"/>
            </a:avLst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F016369-D07F-7608-6E2B-3871E75FD817}"/>
              </a:ext>
            </a:extLst>
          </p:cNvPr>
          <p:cNvSpPr txBox="1"/>
          <p:nvPr/>
        </p:nvSpPr>
        <p:spPr>
          <a:xfrm>
            <a:off x="4204399" y="2964784"/>
            <a:ext cx="3398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latin typeface="+mj-lt"/>
              </a:rPr>
              <a:t>Begin engaging the Community</a:t>
            </a:r>
          </a:p>
        </p:txBody>
      </p:sp>
      <p:sp>
        <p:nvSpPr>
          <p:cNvPr id="22" name="Speech Bubble: Rectangle 21">
            <a:extLst>
              <a:ext uri="{FF2B5EF4-FFF2-40B4-BE49-F238E27FC236}">
                <a16:creationId xmlns:a16="http://schemas.microsoft.com/office/drawing/2014/main" id="{6ED45EE6-67EE-C0D2-0A72-85C4C6A6B974}"/>
              </a:ext>
            </a:extLst>
          </p:cNvPr>
          <p:cNvSpPr/>
          <p:nvPr/>
        </p:nvSpPr>
        <p:spPr>
          <a:xfrm>
            <a:off x="4204399" y="1862835"/>
            <a:ext cx="3034964" cy="533212"/>
          </a:xfrm>
          <a:prstGeom prst="wedgeRectCallout">
            <a:avLst>
              <a:gd name="adj1" fmla="val -58294"/>
              <a:gd name="adj2" fmla="val -32973"/>
            </a:avLst>
          </a:prstGeom>
          <a:noFill/>
          <a:ln w="38100"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5D5F33D-0195-CB84-A932-8F9B21A07E9D}"/>
              </a:ext>
            </a:extLst>
          </p:cNvPr>
          <p:cNvSpPr txBox="1"/>
          <p:nvPr/>
        </p:nvSpPr>
        <p:spPr>
          <a:xfrm>
            <a:off x="4204399" y="1936067"/>
            <a:ext cx="3034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latin typeface="+mj-lt"/>
              </a:rPr>
              <a:t>Address the Stadium ASAP</a:t>
            </a:r>
          </a:p>
        </p:txBody>
      </p:sp>
      <p:pic>
        <p:nvPicPr>
          <p:cNvPr id="27" name="Graphic 26" descr="Man with solid fill">
            <a:extLst>
              <a:ext uri="{FF2B5EF4-FFF2-40B4-BE49-F238E27FC236}">
                <a16:creationId xmlns:a16="http://schemas.microsoft.com/office/drawing/2014/main" id="{EDF9CE72-B88C-72D1-8ADB-2A4FEAD567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822624" y="465612"/>
            <a:ext cx="914400" cy="914400"/>
          </a:xfrm>
          <a:prstGeom prst="rect">
            <a:avLst/>
          </a:prstGeom>
        </p:spPr>
      </p:pic>
      <p:sp>
        <p:nvSpPr>
          <p:cNvPr id="28" name="Speech Bubble: Rectangle 27">
            <a:extLst>
              <a:ext uri="{FF2B5EF4-FFF2-40B4-BE49-F238E27FC236}">
                <a16:creationId xmlns:a16="http://schemas.microsoft.com/office/drawing/2014/main" id="{5D1C37B0-56EF-E6C0-5A4B-98E1941C2FFC}"/>
              </a:ext>
            </a:extLst>
          </p:cNvPr>
          <p:cNvSpPr/>
          <p:nvPr/>
        </p:nvSpPr>
        <p:spPr>
          <a:xfrm>
            <a:off x="2929588" y="764365"/>
            <a:ext cx="4045111" cy="533212"/>
          </a:xfrm>
          <a:prstGeom prst="wedgeRectCallout">
            <a:avLst>
              <a:gd name="adj1" fmla="val -58294"/>
              <a:gd name="adj2" fmla="val -32973"/>
            </a:avLst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5E66193-FA81-5D35-6E71-66B0498F9F54}"/>
              </a:ext>
            </a:extLst>
          </p:cNvPr>
          <p:cNvSpPr txBox="1"/>
          <p:nvPr/>
        </p:nvSpPr>
        <p:spPr>
          <a:xfrm>
            <a:off x="2929588" y="837597"/>
            <a:ext cx="40893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latin typeface="+mj-lt"/>
              </a:rPr>
              <a:t>Explore simpler schools (not magnets)</a:t>
            </a:r>
          </a:p>
        </p:txBody>
      </p:sp>
    </p:spTree>
    <p:extLst>
      <p:ext uri="{BB962C8B-B14F-4D97-AF65-F5344CB8AC3E}">
        <p14:creationId xmlns:p14="http://schemas.microsoft.com/office/powerpoint/2010/main" val="1606098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F6FDD2-0682-2361-FCCF-4DEB05B7A644}"/>
              </a:ext>
            </a:extLst>
          </p:cNvPr>
          <p:cNvSpPr txBox="1"/>
          <p:nvPr/>
        </p:nvSpPr>
        <p:spPr>
          <a:xfrm>
            <a:off x="450976" y="1054181"/>
            <a:ext cx="115163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Welcome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The Charge / The Norms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Activity – “Postcards from the Future”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SFPFG Recap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Questions / Look Ahead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Exit Ticket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1AED43E3-95CC-EB01-00FC-53D32EA4C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364042" y="6127668"/>
            <a:ext cx="1662472" cy="522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A91B74-FFF6-1C01-FC08-8336877B9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4897" y="4875315"/>
            <a:ext cx="2162477" cy="98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68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6F04EE8-7466-DFC7-10B5-E7DACFC844A6}"/>
              </a:ext>
            </a:extLst>
          </p:cNvPr>
          <p:cNvSpPr txBox="1"/>
          <p:nvPr/>
        </p:nvSpPr>
        <p:spPr>
          <a:xfrm>
            <a:off x="256433" y="269242"/>
            <a:ext cx="11679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spc="300" dirty="0">
                <a:ln w="19050">
                  <a:solidFill>
                    <a:schemeClr val="tx1"/>
                  </a:solidFill>
                </a:ln>
                <a:noFill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LOOK AHEAD: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82B6F4-8B18-C02F-DFA8-4304692C972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002060">
                <a:tint val="45000"/>
                <a:satMod val="400000"/>
              </a:srgbClr>
            </a:duotone>
          </a:blip>
          <a:srcRect l="3838" r="42116"/>
          <a:stretch/>
        </p:blipFill>
        <p:spPr>
          <a:xfrm>
            <a:off x="-22069" y="915573"/>
            <a:ext cx="2286000" cy="5275388"/>
          </a:xfrm>
          <a:prstGeom prst="parallelogram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324D4CA-D8F5-473E-2BDE-9A1D5E9E6C10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7C35B1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0" t="214" r="320" b="-214"/>
          <a:stretch/>
        </p:blipFill>
        <p:spPr>
          <a:xfrm>
            <a:off x="1960907" y="926875"/>
            <a:ext cx="2286000" cy="5275388"/>
          </a:xfrm>
          <a:prstGeom prst="parallelogram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F29BD6-97E1-81C9-C851-C05728405DD9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rgbClr val="00206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43883" y="915573"/>
            <a:ext cx="2286000" cy="5275388"/>
          </a:xfrm>
          <a:prstGeom prst="parallelogram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184C22-73ED-352D-50E9-FB8BC9CDF9E2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7C35B1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02" r="602"/>
          <a:stretch/>
        </p:blipFill>
        <p:spPr>
          <a:xfrm>
            <a:off x="5926859" y="915573"/>
            <a:ext cx="2286000" cy="5275388"/>
          </a:xfrm>
          <a:prstGeom prst="parallelogram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02C4F81-436A-27EF-A3AD-5CFB97BE2B82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rgbClr val="00206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09835" y="915573"/>
            <a:ext cx="2286000" cy="5275388"/>
          </a:xfrm>
          <a:prstGeom prst="parallelogram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EC5D268-72CD-2A42-75CA-96E62862AEB6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prstClr val="black"/>
              <a:srgbClr val="7C35B1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92813" y="915573"/>
            <a:ext cx="2286000" cy="5275388"/>
          </a:xfrm>
          <a:prstGeom prst="parallelogram">
            <a:avLst/>
          </a:prstGeom>
        </p:spPr>
      </p:pic>
      <p:cxnSp>
        <p:nvCxnSpPr>
          <p:cNvPr id="2" name="Straight Connector 1"/>
          <p:cNvCxnSpPr/>
          <p:nvPr/>
        </p:nvCxnSpPr>
        <p:spPr>
          <a:xfrm>
            <a:off x="1528229" y="1278310"/>
            <a:ext cx="913554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36C5056-D94E-5AD4-E4E3-FD0CE4465EC7}"/>
              </a:ext>
            </a:extLst>
          </p:cNvPr>
          <p:cNvSpPr txBox="1"/>
          <p:nvPr/>
        </p:nvSpPr>
        <p:spPr>
          <a:xfrm>
            <a:off x="2045816" y="5735709"/>
            <a:ext cx="1546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NOV. 4, 2024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0686D8-7A27-01F5-76AB-930604205C1A}"/>
              </a:ext>
            </a:extLst>
          </p:cNvPr>
          <p:cNvSpPr txBox="1"/>
          <p:nvPr/>
        </p:nvSpPr>
        <p:spPr>
          <a:xfrm>
            <a:off x="77225" y="5735709"/>
            <a:ext cx="1546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OCT. 8, 2024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ED4FAE-5516-9AA4-46FD-0D44E8774C67}"/>
              </a:ext>
            </a:extLst>
          </p:cNvPr>
          <p:cNvSpPr txBox="1"/>
          <p:nvPr/>
        </p:nvSpPr>
        <p:spPr>
          <a:xfrm>
            <a:off x="4065595" y="5458710"/>
            <a:ext cx="1546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DEC. 2024 / JAN. 2025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5D0446-52C3-7E0A-6B8C-1EFE72417A33}"/>
              </a:ext>
            </a:extLst>
          </p:cNvPr>
          <p:cNvSpPr txBox="1"/>
          <p:nvPr/>
        </p:nvSpPr>
        <p:spPr>
          <a:xfrm>
            <a:off x="5955139" y="5458710"/>
            <a:ext cx="16707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FEB. 11, 2025 / 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MAR. 20, 2025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F6BBD56-C826-3212-C845-FBA7B1A3FFEF}"/>
              </a:ext>
            </a:extLst>
          </p:cNvPr>
          <p:cNvSpPr txBox="1"/>
          <p:nvPr/>
        </p:nvSpPr>
        <p:spPr>
          <a:xfrm>
            <a:off x="7947543" y="5735709"/>
            <a:ext cx="1670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TBD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1A1B480-B4E3-9144-31F1-24D53E5F4A15}"/>
              </a:ext>
            </a:extLst>
          </p:cNvPr>
          <p:cNvSpPr txBox="1"/>
          <p:nvPr/>
        </p:nvSpPr>
        <p:spPr>
          <a:xfrm>
            <a:off x="9913234" y="5735709"/>
            <a:ext cx="1670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TBD</a:t>
            </a:r>
          </a:p>
        </p:txBody>
      </p:sp>
    </p:spTree>
    <p:extLst>
      <p:ext uri="{BB962C8B-B14F-4D97-AF65-F5344CB8AC3E}">
        <p14:creationId xmlns:p14="http://schemas.microsoft.com/office/powerpoint/2010/main" val="1712807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6F04EE8-7466-DFC7-10B5-E7DACFC844A6}"/>
              </a:ext>
            </a:extLst>
          </p:cNvPr>
          <p:cNvSpPr txBox="1"/>
          <p:nvPr/>
        </p:nvSpPr>
        <p:spPr>
          <a:xfrm>
            <a:off x="256433" y="269242"/>
            <a:ext cx="11679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spc="300" dirty="0">
                <a:ln w="19050">
                  <a:solidFill>
                    <a:schemeClr val="tx1"/>
                  </a:solidFill>
                </a:ln>
                <a:noFill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LOOK AHEAD: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82B6F4-8B18-C02F-DFA8-4304692C972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alphaModFix amt="20000"/>
          </a:blip>
          <a:srcRect l="3838" r="42116"/>
          <a:stretch/>
        </p:blipFill>
        <p:spPr>
          <a:xfrm>
            <a:off x="-22069" y="915573"/>
            <a:ext cx="2286000" cy="5275388"/>
          </a:xfrm>
          <a:prstGeom prst="parallelogram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324D4CA-D8F5-473E-2BDE-9A1D5E9E6C1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duotone>
              <a:prstClr val="black"/>
              <a:srgbClr val="7C35B1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0" t="214" r="320" b="-214"/>
          <a:stretch/>
        </p:blipFill>
        <p:spPr>
          <a:xfrm>
            <a:off x="1960907" y="926875"/>
            <a:ext cx="2286000" cy="5275388"/>
          </a:xfrm>
          <a:prstGeom prst="parallelogram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F29BD6-97E1-81C9-C851-C05728405DD9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43883" y="915573"/>
            <a:ext cx="2286000" cy="5275388"/>
          </a:xfrm>
          <a:prstGeom prst="parallelogram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184C22-73ED-352D-50E9-FB8BC9CDF9E2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duotone>
              <a:prstClr val="black"/>
              <a:srgbClr val="7C35B1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02" r="602"/>
          <a:stretch/>
        </p:blipFill>
        <p:spPr>
          <a:xfrm>
            <a:off x="5926859" y="915573"/>
            <a:ext cx="2286000" cy="5275388"/>
          </a:xfrm>
          <a:prstGeom prst="parallelogram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02C4F81-436A-27EF-A3AD-5CFB97BE2B82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09835" y="915573"/>
            <a:ext cx="2286000" cy="5275388"/>
          </a:xfrm>
          <a:prstGeom prst="parallelogram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EC5D268-72CD-2A42-75CA-96E62862AEB6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20000"/>
            <a:duotone>
              <a:prstClr val="black"/>
              <a:srgbClr val="7C35B1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92813" y="915573"/>
            <a:ext cx="2286000" cy="5275388"/>
          </a:xfrm>
          <a:prstGeom prst="parallelogram">
            <a:avLst/>
          </a:prstGeom>
        </p:spPr>
      </p:pic>
      <p:cxnSp>
        <p:nvCxnSpPr>
          <p:cNvPr id="2" name="Straight Connector 1"/>
          <p:cNvCxnSpPr/>
          <p:nvPr/>
        </p:nvCxnSpPr>
        <p:spPr>
          <a:xfrm>
            <a:off x="1528229" y="1278310"/>
            <a:ext cx="913554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36C5056-D94E-5AD4-E4E3-FD0CE4465EC7}"/>
              </a:ext>
            </a:extLst>
          </p:cNvPr>
          <p:cNvSpPr txBox="1"/>
          <p:nvPr/>
        </p:nvSpPr>
        <p:spPr>
          <a:xfrm>
            <a:off x="2045816" y="5735709"/>
            <a:ext cx="1546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NOV. 4, 2024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0686D8-7A27-01F5-76AB-930604205C1A}"/>
              </a:ext>
            </a:extLst>
          </p:cNvPr>
          <p:cNvSpPr txBox="1"/>
          <p:nvPr/>
        </p:nvSpPr>
        <p:spPr>
          <a:xfrm>
            <a:off x="77225" y="5735709"/>
            <a:ext cx="1546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OCT. 8, 2024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ED4FAE-5516-9AA4-46FD-0D44E8774C67}"/>
              </a:ext>
            </a:extLst>
          </p:cNvPr>
          <p:cNvSpPr txBox="1"/>
          <p:nvPr/>
        </p:nvSpPr>
        <p:spPr>
          <a:xfrm>
            <a:off x="4065595" y="5458710"/>
            <a:ext cx="1546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DEC. 2024 / JAN. 2025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5D0446-52C3-7E0A-6B8C-1EFE72417A33}"/>
              </a:ext>
            </a:extLst>
          </p:cNvPr>
          <p:cNvSpPr txBox="1"/>
          <p:nvPr/>
        </p:nvSpPr>
        <p:spPr>
          <a:xfrm>
            <a:off x="5955139" y="5458710"/>
            <a:ext cx="16707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FEB. 11, 2025 / </a:t>
            </a:r>
          </a:p>
          <a:p>
            <a:pPr algn="ctr"/>
            <a:r>
              <a:rPr lang="en-US" b="1" dirty="0"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MAR. 20, 2025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F6BBD56-C826-3212-C845-FBA7B1A3FFEF}"/>
              </a:ext>
            </a:extLst>
          </p:cNvPr>
          <p:cNvSpPr txBox="1"/>
          <p:nvPr/>
        </p:nvSpPr>
        <p:spPr>
          <a:xfrm>
            <a:off x="7947543" y="5735709"/>
            <a:ext cx="1670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TBD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1A1B480-B4E3-9144-31F1-24D53E5F4A15}"/>
              </a:ext>
            </a:extLst>
          </p:cNvPr>
          <p:cNvSpPr txBox="1"/>
          <p:nvPr/>
        </p:nvSpPr>
        <p:spPr>
          <a:xfrm>
            <a:off x="9913234" y="5735709"/>
            <a:ext cx="1670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TBD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4C3C35-6111-5C34-0A10-5ED80F672D10}"/>
              </a:ext>
            </a:extLst>
          </p:cNvPr>
          <p:cNvSpPr txBox="1"/>
          <p:nvPr/>
        </p:nvSpPr>
        <p:spPr>
          <a:xfrm rot="16583896">
            <a:off x="-600151" y="3002476"/>
            <a:ext cx="3396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spc="300" dirty="0">
                <a:solidFill>
                  <a:schemeClr val="accent3"/>
                </a:solidFill>
                <a:latin typeface="+mj-lt"/>
              </a:rPr>
              <a:t>SFPFG RECAP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B8689F-DFED-6D80-5B36-AF99207D1541}"/>
              </a:ext>
            </a:extLst>
          </p:cNvPr>
          <p:cNvSpPr txBox="1"/>
          <p:nvPr/>
        </p:nvSpPr>
        <p:spPr>
          <a:xfrm rot="16583896">
            <a:off x="1515715" y="2725477"/>
            <a:ext cx="32239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spc="300" dirty="0">
                <a:solidFill>
                  <a:schemeClr val="accent3"/>
                </a:solidFill>
                <a:latin typeface="+mj-lt"/>
              </a:rPr>
              <a:t>A REVIEW OF</a:t>
            </a:r>
          </a:p>
          <a:p>
            <a:pPr algn="ctr"/>
            <a:r>
              <a:rPr lang="en-US" sz="3600" b="1" spc="300" dirty="0">
                <a:solidFill>
                  <a:schemeClr val="accent3"/>
                </a:solidFill>
                <a:latin typeface="+mj-lt"/>
              </a:rPr>
              <a:t>BOERNE ISD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3D6319-C1E3-E0A8-D89A-DE024B4D473D}"/>
              </a:ext>
            </a:extLst>
          </p:cNvPr>
          <p:cNvSpPr txBox="1"/>
          <p:nvPr/>
        </p:nvSpPr>
        <p:spPr>
          <a:xfrm rot="16583896">
            <a:off x="4248156" y="3002476"/>
            <a:ext cx="17250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spc="300" dirty="0">
                <a:solidFill>
                  <a:schemeClr val="accent3"/>
                </a:solidFill>
                <a:latin typeface="+mj-lt"/>
              </a:rPr>
              <a:t>TOURS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2844B59-1E43-6B44-82E9-D5E32487EC46}"/>
              </a:ext>
            </a:extLst>
          </p:cNvPr>
          <p:cNvSpPr txBox="1"/>
          <p:nvPr/>
        </p:nvSpPr>
        <p:spPr>
          <a:xfrm rot="16583896">
            <a:off x="5782946" y="2725477"/>
            <a:ext cx="26563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spc="300" dirty="0">
                <a:solidFill>
                  <a:schemeClr val="accent3"/>
                </a:solidFill>
                <a:latin typeface="+mj-lt"/>
              </a:rPr>
              <a:t>BRAIN-</a:t>
            </a:r>
          </a:p>
          <a:p>
            <a:pPr algn="ctr"/>
            <a:r>
              <a:rPr lang="en-US" sz="3600" b="1" spc="300" dirty="0">
                <a:solidFill>
                  <a:schemeClr val="accent3"/>
                </a:solidFill>
                <a:latin typeface="+mj-lt"/>
              </a:rPr>
              <a:t>STORMING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D77933D-8BC7-621A-76E2-8A03C72CBF75}"/>
              </a:ext>
            </a:extLst>
          </p:cNvPr>
          <p:cNvSpPr txBox="1"/>
          <p:nvPr/>
        </p:nvSpPr>
        <p:spPr>
          <a:xfrm rot="16583896">
            <a:off x="7261206" y="2725477"/>
            <a:ext cx="36711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spc="300" dirty="0">
                <a:solidFill>
                  <a:schemeClr val="accent3"/>
                </a:solidFill>
                <a:latin typeface="+mj-lt"/>
              </a:rPr>
              <a:t>SYNTHESIS &amp;</a:t>
            </a:r>
          </a:p>
          <a:p>
            <a:pPr algn="ctr"/>
            <a:r>
              <a:rPr lang="en-US" sz="3600" b="1" spc="300" dirty="0">
                <a:solidFill>
                  <a:schemeClr val="accent3"/>
                </a:solidFill>
                <a:latin typeface="+mj-lt"/>
              </a:rPr>
              <a:t>CONCURRENCE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CDA7C74-F04D-0DA7-1364-6922893A68EE}"/>
              </a:ext>
            </a:extLst>
          </p:cNvPr>
          <p:cNvSpPr txBox="1"/>
          <p:nvPr/>
        </p:nvSpPr>
        <p:spPr>
          <a:xfrm rot="16583896">
            <a:off x="9473797" y="3002475"/>
            <a:ext cx="31165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spc="300" dirty="0">
                <a:solidFill>
                  <a:schemeClr val="accent3"/>
                </a:solidFill>
                <a:latin typeface="+mj-lt"/>
              </a:rPr>
              <a:t>REPORT OUT</a:t>
            </a:r>
          </a:p>
        </p:txBody>
      </p:sp>
    </p:spTree>
    <p:extLst>
      <p:ext uri="{BB962C8B-B14F-4D97-AF65-F5344CB8AC3E}">
        <p14:creationId xmlns:p14="http://schemas.microsoft.com/office/powerpoint/2010/main" val="2434750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rgbClr val="36287F"/>
            </a:gs>
            <a:gs pos="0">
              <a:srgbClr val="7C35B1"/>
            </a:gs>
            <a:gs pos="100000">
              <a:srgbClr val="002060"/>
            </a:gs>
            <a:gs pos="100000">
              <a:schemeClr val="accent1">
                <a:lumMod val="45000"/>
                <a:lumOff val="55000"/>
              </a:schemeClr>
            </a:gs>
            <a:gs pos="100000">
              <a:srgbClr val="00206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7C7F8A6-758B-52BD-1FC9-FC41075E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53"/>
            <a:ext cx="12192000" cy="6853381"/>
          </a:xfrm>
          <a:prstGeom prst="rect">
            <a:avLst/>
          </a:prstGeom>
          <a:ln>
            <a:solidFill>
              <a:schemeClr val="accent3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F6FDD2-0682-2361-FCCF-4DEB05B7A644}"/>
              </a:ext>
            </a:extLst>
          </p:cNvPr>
          <p:cNvSpPr txBox="1"/>
          <p:nvPr/>
        </p:nvSpPr>
        <p:spPr>
          <a:xfrm>
            <a:off x="450976" y="1054181"/>
            <a:ext cx="115163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Welcome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The Charge / The Norms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Activity – “Postcards from the Future”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SFPFG Recap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Questions / Look Ahead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spc="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Exit Ticket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1AED43E3-95CC-EB01-00FC-53D32EA4C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364042" y="6127668"/>
            <a:ext cx="1662472" cy="522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A91B74-FFF6-1C01-FC08-8336877B9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4897" y="4875315"/>
            <a:ext cx="2162477" cy="98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0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ymmk3ahf62duft1qfvutcxvwma1yo7"/>
</p:tagLst>
</file>

<file path=ppt/theme/theme1.xml><?xml version="1.0" encoding="utf-8"?>
<a:theme xmlns:a="http://schemas.openxmlformats.org/drawingml/2006/main" name="office theme">
  <a:themeElements>
    <a:clrScheme name="Pfluger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707371"/>
      </a:accent1>
      <a:accent2>
        <a:srgbClr val="993324"/>
      </a:accent2>
      <a:accent3>
        <a:srgbClr val="003C71"/>
      </a:accent3>
      <a:accent4>
        <a:srgbClr val="00A8DF"/>
      </a:accent4>
      <a:accent5>
        <a:srgbClr val="B5BD00"/>
      </a:accent5>
      <a:accent6>
        <a:srgbClr val="F1A800"/>
      </a:accent6>
      <a:hlink>
        <a:srgbClr val="00A8DF"/>
      </a:hlink>
      <a:folHlink>
        <a:srgbClr val="003C71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VeniceBeachVTI">
  <a:themeElements>
    <a:clrScheme name="Pfluger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707371"/>
      </a:accent1>
      <a:accent2>
        <a:srgbClr val="993324"/>
      </a:accent2>
      <a:accent3>
        <a:srgbClr val="003C71"/>
      </a:accent3>
      <a:accent4>
        <a:srgbClr val="00A8DF"/>
      </a:accent4>
      <a:accent5>
        <a:srgbClr val="B5BD00"/>
      </a:accent5>
      <a:accent6>
        <a:srgbClr val="F1A800"/>
      </a:accent6>
      <a:hlink>
        <a:srgbClr val="00A8DF"/>
      </a:hlink>
      <a:folHlink>
        <a:srgbClr val="003C71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69839BBA-F383-4FFD-B56A-E36ACE43E09D}" vid="{060D2740-A69C-444A-B833-E03D333ADDA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3.png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F7A2A93E-4725-BC48-950C-1DCAC5845DA7}">
  <we:reference id="wa200005234" version="1.0.0.0" store="en-US" storeType="OMEX"/>
  <we:alternateReferences>
    <we:reference id="wa200005234" version="1.0.0.0" store="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19C9D705-FCD1-4FAB-9E66-0FFDA7142B70}">
  <we:reference id="wa104379261" version="4.3.0.0" store="en-US" storeType="OMEX"/>
  <we:alternateReferences>
    <we:reference id="WA104379261" version="4.3.0.0" store="WA104379261" storeType="OMEX"/>
  </we:alternateReferences>
  <we:properties>
    <we:property name="MENTIMETER_QUESTION_ID_KEY" value="&quot;bja86mixmwi1&quot;"/>
    <we:property name="MENTIMETER_SHOW_JOIN_INSTRUCTIONS" value="&quot;false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49bbe5-5769-422c-a9c6-01493eebbedb">
      <Terms xmlns="http://schemas.microsoft.com/office/infopath/2007/PartnerControls"/>
    </lcf76f155ced4ddcb4097134ff3c332f>
    <TaxCatchAll xmlns="c9955338-206c-4db3-ac62-24dbad63f74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09E39EC34E3A441BEEE42E7C63E5C3F" ma:contentTypeVersion="13" ma:contentTypeDescription="Create a new document." ma:contentTypeScope="" ma:versionID="d8cac6b96d21484d0e2d5ed7dc462e03">
  <xsd:schema xmlns:xsd="http://www.w3.org/2001/XMLSchema" xmlns:xs="http://www.w3.org/2001/XMLSchema" xmlns:p="http://schemas.microsoft.com/office/2006/metadata/properties" xmlns:ns2="0549bbe5-5769-422c-a9c6-01493eebbedb" xmlns:ns3="c9955338-206c-4db3-ac62-24dbad63f741" targetNamespace="http://schemas.microsoft.com/office/2006/metadata/properties" ma:root="true" ma:fieldsID="80c156a867277d43826b0f09da5ba452" ns2:_="" ns3:_="">
    <xsd:import namespace="0549bbe5-5769-422c-a9c6-01493eebbedb"/>
    <xsd:import namespace="c9955338-206c-4db3-ac62-24dbad63f74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2:MediaServiceSearchPropertie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49bbe5-5769-422c-a9c6-01493eebbed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89380780-d4aa-465c-bf4d-f1d1156afde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955338-206c-4db3-ac62-24dbad63f741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a93094d8-0db6-4bbb-b839-43ad677b0eea}" ma:internalName="TaxCatchAll" ma:showField="CatchAllData" ma:web="c9955338-206c-4db3-ac62-24dbad63f74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00FB392-02E8-40E7-B948-645CFDB014ED}">
  <ds:schemaRefs>
    <ds:schemaRef ds:uri="http://purl.org/dc/elements/1.1/"/>
    <ds:schemaRef ds:uri="ef161c04-a472-4780-a8f4-77b4c8ebca8d"/>
    <ds:schemaRef ds:uri="http://schemas.microsoft.com/office/2006/metadata/properties"/>
    <ds:schemaRef ds:uri="http://purl.org/dc/terms/"/>
    <ds:schemaRef ds:uri="http://www.w3.org/XML/1998/namespace"/>
    <ds:schemaRef ds:uri="9cbd57db-8eca-4d12-989a-d0c143f73488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0549bbe5-5769-422c-a9c6-01493eebbedb"/>
    <ds:schemaRef ds:uri="c9955338-206c-4db3-ac62-24dbad63f741"/>
  </ds:schemaRefs>
</ds:datastoreItem>
</file>

<file path=customXml/itemProps2.xml><?xml version="1.0" encoding="utf-8"?>
<ds:datastoreItem xmlns:ds="http://schemas.openxmlformats.org/officeDocument/2006/customXml" ds:itemID="{1A45A979-E84E-4D06-ABDE-B0E6383C16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49bbe5-5769-422c-a9c6-01493eebbedb"/>
    <ds:schemaRef ds:uri="c9955338-206c-4db3-ac62-24dbad63f74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B2CE283-AB1D-45B3-8E77-FFFA2ABA90D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1039</TotalTime>
  <Words>2799</Words>
  <Application>Microsoft Office PowerPoint</Application>
  <PresentationFormat>Widescreen</PresentationFormat>
  <Paragraphs>593</Paragraphs>
  <Slides>68</Slides>
  <Notes>68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68</vt:i4>
      </vt:variant>
    </vt:vector>
  </HeadingPairs>
  <TitlesOfParts>
    <vt:vector size="82" baseType="lpstr">
      <vt:lpstr>Arial</vt:lpstr>
      <vt:lpstr>Arial Nova</vt:lpstr>
      <vt:lpstr>Arial Nova Light</vt:lpstr>
      <vt:lpstr>Avenir Next LT Pro Light</vt:lpstr>
      <vt:lpstr>Britannic Bold</vt:lpstr>
      <vt:lpstr>Calibri</vt:lpstr>
      <vt:lpstr>Franklin Gothic Book</vt:lpstr>
      <vt:lpstr>Franklin Gothic Medium</vt:lpstr>
      <vt:lpstr>HelveticaNeue LT 45 Lt</vt:lpstr>
      <vt:lpstr>HelveticaNeue LT 95 Black</vt:lpstr>
      <vt:lpstr>Lucida Handwriting</vt:lpstr>
      <vt:lpstr>Wingdings</vt:lpstr>
      <vt:lpstr>office theme</vt:lpstr>
      <vt:lpstr>VeniceBeachVTI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Popa</dc:creator>
  <cp:lastModifiedBy>Craft, Kristin</cp:lastModifiedBy>
  <cp:revision>33</cp:revision>
  <cp:lastPrinted>2023-11-06T16:56:01Z</cp:lastPrinted>
  <dcterms:created xsi:type="dcterms:W3CDTF">2023-06-21T14:47:36Z</dcterms:created>
  <dcterms:modified xsi:type="dcterms:W3CDTF">2026-05-18T20:40:05Z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0x010100409E39EC34E3A441BEEE42E7C63E5C3F</vt:lpwstr>
  </property>
  <property fmtid="{D5CDD505-2E9C-101B-9397-08002B2CF9AE}" pid="3" name="MediaServiceImageTags">
    <vt:lpwstr/>
  </property>
</Properties>
</file>