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10287000" cx="18288000"/>
  <p:notesSz cx="6858000" cy="9144000"/>
  <p:embeddedFontLst>
    <p:embeddedFont>
      <p:font typeface="Raleway"/>
      <p:regular r:id="rId42"/>
      <p:bold r:id="rId43"/>
      <p:italic r:id="rId44"/>
      <p:boldItalic r:id="rId45"/>
    </p:embeddedFont>
    <p:embeddedFont>
      <p:font typeface="Raleway SemiBold"/>
      <p:regular r:id="rId46"/>
      <p:bold r:id="rId47"/>
      <p:italic r:id="rId48"/>
      <p:boldItalic r:id="rId49"/>
    </p:embeddedFont>
    <p:embeddedFont>
      <p:font typeface="Poppins"/>
      <p:regular r:id="rId50"/>
      <p:bold r:id="rId51"/>
      <p:italic r:id="rId52"/>
      <p:boldItalic r:id="rId53"/>
    </p:embeddedFont>
    <p:embeddedFont>
      <p:font typeface="Raleway Black"/>
      <p:bold r:id="rId54"/>
      <p:boldItalic r:id="rId55"/>
    </p:embeddedFont>
    <p:embeddedFont>
      <p:font typeface="Poppins Black"/>
      <p:bold r:id="rId56"/>
      <p:boldItalic r:id="rId57"/>
    </p:embeddedFont>
    <p:embeddedFont>
      <p:font typeface="Poppins SemiBold"/>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2" roundtripDataSignature="AMtx7mhRQlPOLGDRi3kKDvluD9c1cciU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aleway-regular.fntdata"/><Relationship Id="rId41" Type="http://schemas.openxmlformats.org/officeDocument/2006/relationships/slide" Target="slides/slide36.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RalewaySemiBold-regular.fntdata"/><Relationship Id="rId45"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SemiBold-italic.fntdata"/><Relationship Id="rId47" Type="http://schemas.openxmlformats.org/officeDocument/2006/relationships/font" Target="fonts/RalewaySemiBold-bold.fntdata"/><Relationship Id="rId49" Type="http://schemas.openxmlformats.org/officeDocument/2006/relationships/font" Target="fonts/Raleway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PoppinsSemi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oppinsSemi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6.xml"/><Relationship Id="rId55" Type="http://schemas.openxmlformats.org/officeDocument/2006/relationships/font" Target="fonts/RalewayBlack-boldItalic.fntdata"/><Relationship Id="rId10" Type="http://schemas.openxmlformats.org/officeDocument/2006/relationships/slide" Target="slides/slide5.xml"/><Relationship Id="rId54" Type="http://schemas.openxmlformats.org/officeDocument/2006/relationships/font" Target="fonts/RalewayBlack-bold.fntdata"/><Relationship Id="rId13" Type="http://schemas.openxmlformats.org/officeDocument/2006/relationships/slide" Target="slides/slide8.xml"/><Relationship Id="rId57" Type="http://schemas.openxmlformats.org/officeDocument/2006/relationships/font" Target="fonts/PoppinsBlack-boldItalic.fntdata"/><Relationship Id="rId12" Type="http://schemas.openxmlformats.org/officeDocument/2006/relationships/slide" Target="slides/slide7.xml"/><Relationship Id="rId56" Type="http://schemas.openxmlformats.org/officeDocument/2006/relationships/font" Target="fonts/PoppinsBlack-bold.fntdata"/><Relationship Id="rId15" Type="http://schemas.openxmlformats.org/officeDocument/2006/relationships/slide" Target="slides/slide10.xml"/><Relationship Id="rId59" Type="http://schemas.openxmlformats.org/officeDocument/2006/relationships/font" Target="fonts/PoppinsSemiBold-bold.fntdata"/><Relationship Id="rId14" Type="http://schemas.openxmlformats.org/officeDocument/2006/relationships/slide" Target="slides/slide9.xml"/><Relationship Id="rId58" Type="http://schemas.openxmlformats.org/officeDocument/2006/relationships/font" Target="fonts/PoppinsSemiBol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106d1bc656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106d1bc656_0_3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06d1bc656_0_6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106d1bc656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06d1bc65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106d1bc656_0_2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106d1bc656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106d1bc656_0_2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106d1bc656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3106d1bc656_0_3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106d1bc656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3106d1bc656_0_3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106d1bc656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3" name="Google Shape;423;g3106d1bc656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106d1bc6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Scorecard</a:t>
            </a:r>
            <a:r>
              <a:rPr lang="en-US">
                <a:solidFill>
                  <a:schemeClr val="dk1"/>
                </a:solidFill>
              </a:rPr>
              <a:t> - These are Boerne ISD’s long-term, strategic goals. We focus on four areas, Student Success, Talent, Fiscal Responsibility, and Family &amp; Community Engagement.</a:t>
            </a:r>
            <a:endParaRPr>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113" name="Google Shape;113;g3106d1bc65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106d1bc656_0_5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106d1bc656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In preparing students for these advanced classes.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Our college readiness testing starts in 8th grade with the TSI. The TSI is a college placement test that determines if a student is college-ready in English, Writing, and Math. In 8th grade, students are given the English and the essay part of the TSI.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8th graders are also given the PSAT 8/9 in October.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In October,  all 10th graders and about 25% of juniors take the PSAT NMSQT.</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Spring of junior year, students take the SAT School Day.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High school students in grades 9-12 can take the TSI.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CCMR has two components- college readiness and career readiness.</a:t>
            </a:r>
            <a:endParaRPr/>
          </a:p>
        </p:txBody>
      </p:sp>
      <p:sp>
        <p:nvSpPr>
          <p:cNvPr id="467" name="Google Shape;4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106d1bc656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know it is </a:t>
            </a:r>
            <a:r>
              <a:rPr lang="en-US"/>
              <a:t>important</a:t>
            </a:r>
            <a:r>
              <a:rPr lang="en-US"/>
              <a:t> that our students not only enroll in advanced courses but stay in advanced courses. This course work prepares students for their post secondary goals.and retention in these classes are vital to </a:t>
            </a:r>
            <a:r>
              <a:rPr lang="en-US"/>
              <a:t>district</a:t>
            </a:r>
            <a:r>
              <a:rPr lang="en-US"/>
              <a:t> goals. </a:t>
            </a:r>
            <a:endParaRPr/>
          </a:p>
          <a:p>
            <a:pPr indent="0" lvl="0" marL="0" rtl="0" algn="l">
              <a:spcBef>
                <a:spcPts val="0"/>
              </a:spcBef>
              <a:spcAft>
                <a:spcPts val="0"/>
              </a:spcAft>
              <a:buNone/>
            </a:pPr>
            <a:r>
              <a:t/>
            </a:r>
            <a:endParaRPr/>
          </a:p>
        </p:txBody>
      </p:sp>
      <p:sp>
        <p:nvSpPr>
          <p:cNvPr id="479" name="Google Shape;479;g3106d1bc656_0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now offer 2 PTechs, one in cyber and one in health science. Both PTechs offer students the opportunity to earn an associate degree, various IBCs in their field of study and ultimately to become CCMR. </a:t>
            </a:r>
            <a:endParaRPr/>
          </a:p>
        </p:txBody>
      </p:sp>
      <p:sp>
        <p:nvSpPr>
          <p:cNvPr id="497" name="Google Shape;4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106d1bc656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3106d1bc656_0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106d1bc656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106d1bc656_0_4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106d1bc65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Student Success - [Read the goal]</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We are a student-centered district; everything we do ties back to the student.</a:t>
            </a:r>
            <a:r>
              <a:rPr b="1" lang="en-US">
                <a:solidFill>
                  <a:schemeClr val="dk1"/>
                </a:solidFill>
              </a:rPr>
              <a:t> </a:t>
            </a:r>
            <a:r>
              <a:rPr lang="en-US">
                <a:solidFill>
                  <a:schemeClr val="dk1"/>
                </a:solidFill>
              </a:rPr>
              <a:t>Through professional learning, we are building educator capacity to directly influence outcomes and achievements. </a:t>
            </a:r>
            <a:endParaRPr/>
          </a:p>
        </p:txBody>
      </p:sp>
      <p:sp>
        <p:nvSpPr>
          <p:cNvPr id="148" name="Google Shape;148;g3106d1bc656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Enterprise Learning Labs</a:t>
            </a:r>
            <a:endParaRPr/>
          </a:p>
        </p:txBody>
      </p:sp>
      <p:sp>
        <p:nvSpPr>
          <p:cNvPr id="717" name="Google Shape;71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06d1bc656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106d1bc65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 explanation of the discrepancy between math and RLA is that the MAP math test is has text to speech for all students as it is testing their math proficiency, not their reading skills. It is a more visual screener with many numbers, pictures, charts and graphs which tends to be easier for K-2 students to understand than a text based question.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06d1bc656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106d1bc656_0_4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2"/>
          <p:cNvSpPr/>
          <p:nvPr>
            <p:ph idx="2" type="pic"/>
          </p:nvPr>
        </p:nvSpPr>
        <p:spPr>
          <a:xfrm>
            <a:off x="1792288" y="612775"/>
            <a:ext cx="5486400" cy="4114800"/>
          </a:xfrm>
          <a:prstGeom prst="rect">
            <a:avLst/>
          </a:prstGeom>
          <a:noFill/>
          <a:ln>
            <a:noFill/>
          </a:ln>
        </p:spPr>
      </p:sp>
      <p:sp>
        <p:nvSpPr>
          <p:cNvPr id="64" name="Google Shape;64;p3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33.jp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4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31.jpg"/><Relationship Id="rId5" Type="http://schemas.openxmlformats.org/officeDocument/2006/relationships/image" Target="../media/image56.png"/><Relationship Id="rId6" Type="http://schemas.openxmlformats.org/officeDocument/2006/relationships/image" Target="../media/image42.png"/><Relationship Id="rId7"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8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61.png"/><Relationship Id="rId9" Type="http://schemas.openxmlformats.org/officeDocument/2006/relationships/image" Target="../media/image44.jpg"/><Relationship Id="rId5" Type="http://schemas.openxmlformats.org/officeDocument/2006/relationships/image" Target="../media/image78.png"/><Relationship Id="rId6" Type="http://schemas.openxmlformats.org/officeDocument/2006/relationships/image" Target="../media/image67.png"/><Relationship Id="rId7" Type="http://schemas.openxmlformats.org/officeDocument/2006/relationships/image" Target="../media/image53.png"/><Relationship Id="rId8"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63.png"/><Relationship Id="rId5" Type="http://schemas.openxmlformats.org/officeDocument/2006/relationships/image" Target="../media/image62.png"/><Relationship Id="rId6"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73.png"/><Relationship Id="rId5" Type="http://schemas.openxmlformats.org/officeDocument/2006/relationships/image" Target="../media/image68.png"/><Relationship Id="rId6"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1.jpg"/><Relationship Id="rId4" Type="http://schemas.openxmlformats.org/officeDocument/2006/relationships/image" Target="../media/image9.png"/><Relationship Id="rId5" Type="http://schemas.openxmlformats.org/officeDocument/2006/relationships/hyperlink" Target="https://drive.google.com/file/d/1MskIc9ARV2YK78PaKgDZZ_NHXq5DViej/view?usp=drive_link" TargetMode="External"/><Relationship Id="rId6"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83.png"/><Relationship Id="rId5" Type="http://schemas.openxmlformats.org/officeDocument/2006/relationships/image" Target="../media/image72.png"/><Relationship Id="rId6" Type="http://schemas.openxmlformats.org/officeDocument/2006/relationships/image" Target="../media/image66.png"/><Relationship Id="rId7"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71.jpg"/><Relationship Id="rId5"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4.jp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8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4.jpg"/><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image" Target="../media/image80.jp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4.png"/><Relationship Id="rId8"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8.jp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32.png"/><Relationship Id="rId5" Type="http://schemas.openxmlformats.org/officeDocument/2006/relationships/image" Target="../media/image14.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
          <p:cNvGrpSpPr/>
          <p:nvPr/>
        </p:nvGrpSpPr>
        <p:grpSpPr>
          <a:xfrm>
            <a:off x="988888" y="1757486"/>
            <a:ext cx="6817181" cy="6817181"/>
            <a:chOff x="0" y="0"/>
            <a:chExt cx="837653" cy="837653"/>
          </a:xfrm>
        </p:grpSpPr>
        <p:sp>
          <p:nvSpPr>
            <p:cNvPr id="85" name="Google Shape;85;p1"/>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txBox="1"/>
            <p:nvPr/>
          </p:nvSpPr>
          <p:spPr>
            <a:xfrm>
              <a:off x="78530" y="30905"/>
              <a:ext cx="680593" cy="7282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7" name="Google Shape;87;p1"/>
          <p:cNvSpPr/>
          <p:nvPr/>
        </p:nvSpPr>
        <p:spPr>
          <a:xfrm>
            <a:off x="1287279" y="2055878"/>
            <a:ext cx="6220398" cy="6220398"/>
          </a:xfrm>
          <a:custGeom>
            <a:rect b="b" l="l" r="r" t="t"/>
            <a:pathLst>
              <a:path extrusionOk="0" h="6220398" w="6220398">
                <a:moveTo>
                  <a:pt x="0" y="0"/>
                </a:moveTo>
                <a:lnTo>
                  <a:pt x="6220398" y="0"/>
                </a:lnTo>
                <a:lnTo>
                  <a:pt x="6220398" y="6220397"/>
                </a:lnTo>
                <a:lnTo>
                  <a:pt x="0" y="62203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p:nvPr/>
        </p:nvSpPr>
        <p:spPr>
          <a:xfrm>
            <a:off x="1462087" y="2138378"/>
            <a:ext cx="6055396" cy="6055396"/>
          </a:xfrm>
          <a:custGeom>
            <a:rect b="b" l="l" r="r" t="t"/>
            <a:pathLst>
              <a:path extrusionOk="0" h="6055396" w="6055396">
                <a:moveTo>
                  <a:pt x="0" y="0"/>
                </a:moveTo>
                <a:lnTo>
                  <a:pt x="6055397" y="0"/>
                </a:lnTo>
                <a:lnTo>
                  <a:pt x="6055397" y="6055397"/>
                </a:lnTo>
                <a:lnTo>
                  <a:pt x="0" y="60553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9" name="Google Shape;89;p1"/>
          <p:cNvGrpSpPr/>
          <p:nvPr/>
        </p:nvGrpSpPr>
        <p:grpSpPr>
          <a:xfrm>
            <a:off x="1519823" y="2399664"/>
            <a:ext cx="5805876" cy="5532824"/>
            <a:chOff x="0" y="0"/>
            <a:chExt cx="852913" cy="812800"/>
          </a:xfrm>
        </p:grpSpPr>
        <p:sp>
          <p:nvSpPr>
            <p:cNvPr id="90" name="Google Shape;90;p1"/>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txBox="1"/>
            <p:nvPr/>
          </p:nvSpPr>
          <p:spPr>
            <a:xfrm>
              <a:off x="79961" y="28575"/>
              <a:ext cx="69299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2" name="Google Shape;92;p1"/>
          <p:cNvSpPr/>
          <p:nvPr/>
        </p:nvSpPr>
        <p:spPr>
          <a:xfrm>
            <a:off x="1823139" y="2591748"/>
            <a:ext cx="5148678" cy="514865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9780" l="0" r="0" t="-978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rot="10800000">
            <a:off x="4397478" y="750863"/>
            <a:ext cx="4392637" cy="8785274"/>
          </a:xfrm>
          <a:custGeom>
            <a:rect b="b" l="l" r="r" t="t"/>
            <a:pathLst>
              <a:path extrusionOk="0" h="8785274" w="4392637">
                <a:moveTo>
                  <a:pt x="0" y="0"/>
                </a:moveTo>
                <a:lnTo>
                  <a:pt x="4392637" y="0"/>
                </a:lnTo>
                <a:lnTo>
                  <a:pt x="4392637" y="8785274"/>
                </a:lnTo>
                <a:lnTo>
                  <a:pt x="0" y="87852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rot="-5400000">
            <a:off x="-1802175" y="4393923"/>
            <a:ext cx="5103504" cy="1499154"/>
          </a:xfrm>
          <a:custGeom>
            <a:rect b="b" l="l" r="r" t="t"/>
            <a:pathLst>
              <a:path extrusionOk="0" h="1499154" w="5103504">
                <a:moveTo>
                  <a:pt x="0" y="0"/>
                </a:moveTo>
                <a:lnTo>
                  <a:pt x="5103504" y="0"/>
                </a:lnTo>
                <a:lnTo>
                  <a:pt x="5103504" y="1499154"/>
                </a:lnTo>
                <a:lnTo>
                  <a:pt x="0" y="14991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5" name="Google Shape;95;p1"/>
          <p:cNvGrpSpPr/>
          <p:nvPr/>
        </p:nvGrpSpPr>
        <p:grpSpPr>
          <a:xfrm>
            <a:off x="1303801" y="2353149"/>
            <a:ext cx="432044" cy="432044"/>
            <a:chOff x="0" y="0"/>
            <a:chExt cx="812800" cy="812800"/>
          </a:xfrm>
        </p:grpSpPr>
        <p:sp>
          <p:nvSpPr>
            <p:cNvPr id="96" name="Google Shape;96;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 name="Google Shape;98;p1"/>
          <p:cNvGrpSpPr/>
          <p:nvPr/>
        </p:nvGrpSpPr>
        <p:grpSpPr>
          <a:xfrm>
            <a:off x="1246065" y="7456654"/>
            <a:ext cx="432044" cy="432044"/>
            <a:chOff x="0" y="0"/>
            <a:chExt cx="812800" cy="812800"/>
          </a:xfrm>
        </p:grpSpPr>
        <p:sp>
          <p:nvSpPr>
            <p:cNvPr id="99" name="Google Shape;99;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1" name="Google Shape;101;p1"/>
          <p:cNvGrpSpPr/>
          <p:nvPr/>
        </p:nvGrpSpPr>
        <p:grpSpPr>
          <a:xfrm>
            <a:off x="103827" y="9089590"/>
            <a:ext cx="2831992" cy="2831992"/>
            <a:chOff x="0" y="0"/>
            <a:chExt cx="812800" cy="812800"/>
          </a:xfrm>
        </p:grpSpPr>
        <p:sp>
          <p:nvSpPr>
            <p:cNvPr id="102" name="Google Shape;102;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4" name="Google Shape;104;p1"/>
          <p:cNvGrpSpPr/>
          <p:nvPr/>
        </p:nvGrpSpPr>
        <p:grpSpPr>
          <a:xfrm>
            <a:off x="8042772" y="-897152"/>
            <a:ext cx="1794303" cy="1794303"/>
            <a:chOff x="0" y="0"/>
            <a:chExt cx="812800" cy="812800"/>
          </a:xfrm>
        </p:grpSpPr>
        <p:sp>
          <p:nvSpPr>
            <p:cNvPr id="105" name="Google Shape;105;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 name="Google Shape;107;p1"/>
          <p:cNvSpPr/>
          <p:nvPr/>
        </p:nvSpPr>
        <p:spPr>
          <a:xfrm>
            <a:off x="10084593" y="6131476"/>
            <a:ext cx="9897851" cy="1115758"/>
          </a:xfrm>
          <a:custGeom>
            <a:rect b="b" l="l" r="r" t="t"/>
            <a:pathLst>
              <a:path extrusionOk="0" h="1115758" w="9897851">
                <a:moveTo>
                  <a:pt x="0" y="0"/>
                </a:moveTo>
                <a:lnTo>
                  <a:pt x="9897851" y="0"/>
                </a:lnTo>
                <a:lnTo>
                  <a:pt x="9897851" y="1115757"/>
                </a:lnTo>
                <a:lnTo>
                  <a:pt x="0" y="111575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
          <p:cNvSpPr/>
          <p:nvPr/>
        </p:nvSpPr>
        <p:spPr>
          <a:xfrm>
            <a:off x="12757811" y="7569494"/>
            <a:ext cx="4101850" cy="2350018"/>
          </a:xfrm>
          <a:custGeom>
            <a:rect b="b" l="l" r="r" t="t"/>
            <a:pathLst>
              <a:path extrusionOk="0" h="2350018" w="4101850">
                <a:moveTo>
                  <a:pt x="0" y="0"/>
                </a:moveTo>
                <a:lnTo>
                  <a:pt x="4101850" y="0"/>
                </a:lnTo>
                <a:lnTo>
                  <a:pt x="4101850" y="2350018"/>
                </a:lnTo>
                <a:lnTo>
                  <a:pt x="0" y="23500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
          <p:cNvSpPr txBox="1"/>
          <p:nvPr/>
        </p:nvSpPr>
        <p:spPr>
          <a:xfrm>
            <a:off x="9113965" y="1747961"/>
            <a:ext cx="8046659" cy="36957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lang="en-US" sz="8096">
                <a:solidFill>
                  <a:srgbClr val="0B2C49"/>
                </a:solidFill>
                <a:latin typeface="Raleway"/>
                <a:ea typeface="Raleway"/>
                <a:cs typeface="Raleway"/>
                <a:sym typeface="Raleway"/>
              </a:rPr>
              <a:t>Boerne ISD</a:t>
            </a:r>
            <a:endParaRPr/>
          </a:p>
          <a:p>
            <a:pPr indent="0" lvl="0" marL="0" marR="0" rtl="0" algn="r">
              <a:lnSpc>
                <a:spcPct val="120009"/>
              </a:lnSpc>
              <a:spcBef>
                <a:spcPts val="0"/>
              </a:spcBef>
              <a:spcAft>
                <a:spcPts val="0"/>
              </a:spcAft>
              <a:buNone/>
            </a:pPr>
            <a:r>
              <a:rPr lang="en-US" sz="8096">
                <a:solidFill>
                  <a:srgbClr val="0B2C49"/>
                </a:solidFill>
                <a:latin typeface="Raleway"/>
                <a:ea typeface="Raleway"/>
                <a:cs typeface="Raleway"/>
                <a:sym typeface="Raleway"/>
              </a:rPr>
              <a:t>Instructional Programming</a:t>
            </a:r>
            <a:endParaRPr/>
          </a:p>
        </p:txBody>
      </p:sp>
      <p:sp>
        <p:nvSpPr>
          <p:cNvPr id="110" name="Google Shape;110;p1"/>
          <p:cNvSpPr txBox="1"/>
          <p:nvPr/>
        </p:nvSpPr>
        <p:spPr>
          <a:xfrm>
            <a:off x="12910978" y="6480122"/>
            <a:ext cx="31380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000000"/>
                </a:solidFill>
                <a:latin typeface="Raleway"/>
                <a:ea typeface="Raleway"/>
                <a:cs typeface="Raleway"/>
                <a:sym typeface="Raleway"/>
              </a:rPr>
              <a:t>November 4,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281" name="Shape 281"/>
        <p:cNvGrpSpPr/>
        <p:nvPr/>
      </p:nvGrpSpPr>
      <p:grpSpPr>
        <a:xfrm>
          <a:off x="0" y="0"/>
          <a:ext cx="0" cy="0"/>
          <a:chOff x="0" y="0"/>
          <a:chExt cx="0" cy="0"/>
        </a:xfrm>
      </p:grpSpPr>
      <p:grpSp>
        <p:nvGrpSpPr>
          <p:cNvPr id="282" name="Google Shape;282;p6"/>
          <p:cNvGrpSpPr/>
          <p:nvPr/>
        </p:nvGrpSpPr>
        <p:grpSpPr>
          <a:xfrm>
            <a:off x="7990063" y="2591716"/>
            <a:ext cx="1072295" cy="1072295"/>
            <a:chOff x="0" y="0"/>
            <a:chExt cx="812800" cy="812800"/>
          </a:xfrm>
        </p:grpSpPr>
        <p:sp>
          <p:nvSpPr>
            <p:cNvPr id="283" name="Google Shape;28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5" name="Google Shape;285;p6"/>
          <p:cNvGrpSpPr/>
          <p:nvPr/>
        </p:nvGrpSpPr>
        <p:grpSpPr>
          <a:xfrm>
            <a:off x="7990063" y="3973364"/>
            <a:ext cx="1072295" cy="1072295"/>
            <a:chOff x="0" y="0"/>
            <a:chExt cx="812800" cy="812800"/>
          </a:xfrm>
        </p:grpSpPr>
        <p:sp>
          <p:nvSpPr>
            <p:cNvPr id="286" name="Google Shape;28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8" name="Google Shape;288;p6"/>
          <p:cNvGrpSpPr/>
          <p:nvPr/>
        </p:nvGrpSpPr>
        <p:grpSpPr>
          <a:xfrm>
            <a:off x="7990063" y="5350459"/>
            <a:ext cx="1072295" cy="1072295"/>
            <a:chOff x="0" y="0"/>
            <a:chExt cx="812800" cy="812800"/>
          </a:xfrm>
        </p:grpSpPr>
        <p:sp>
          <p:nvSpPr>
            <p:cNvPr id="289" name="Google Shape;28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1" name="Google Shape;291;p6"/>
          <p:cNvGrpSpPr/>
          <p:nvPr/>
        </p:nvGrpSpPr>
        <p:grpSpPr>
          <a:xfrm>
            <a:off x="7990063" y="6820276"/>
            <a:ext cx="1072295" cy="1072295"/>
            <a:chOff x="0" y="0"/>
            <a:chExt cx="812800" cy="812800"/>
          </a:xfrm>
        </p:grpSpPr>
        <p:sp>
          <p:nvSpPr>
            <p:cNvPr id="292" name="Google Shape;29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4" name="Google Shape;294;p6"/>
          <p:cNvGrpSpPr/>
          <p:nvPr/>
        </p:nvGrpSpPr>
        <p:grpSpPr>
          <a:xfrm>
            <a:off x="7990063" y="8351495"/>
            <a:ext cx="1072295" cy="1072295"/>
            <a:chOff x="0" y="0"/>
            <a:chExt cx="812800" cy="812800"/>
          </a:xfrm>
        </p:grpSpPr>
        <p:sp>
          <p:nvSpPr>
            <p:cNvPr id="295" name="Google Shape;29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7" name="Google Shape;297;p6"/>
          <p:cNvSpPr/>
          <p:nvPr/>
        </p:nvSpPr>
        <p:spPr>
          <a:xfrm>
            <a:off x="8220099" y="2799194"/>
            <a:ext cx="612223" cy="667273"/>
          </a:xfrm>
          <a:custGeom>
            <a:rect b="b" l="l" r="r" t="t"/>
            <a:pathLst>
              <a:path extrusionOk="0" h="667273" w="612223">
                <a:moveTo>
                  <a:pt x="0" y="0"/>
                </a:moveTo>
                <a:lnTo>
                  <a:pt x="612223" y="0"/>
                </a:lnTo>
                <a:lnTo>
                  <a:pt x="612223" y="667272"/>
                </a:lnTo>
                <a:lnTo>
                  <a:pt x="0" y="6672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6"/>
          <p:cNvSpPr/>
          <p:nvPr/>
        </p:nvSpPr>
        <p:spPr>
          <a:xfrm>
            <a:off x="8220099" y="4205024"/>
            <a:ext cx="612223" cy="667273"/>
          </a:xfrm>
          <a:custGeom>
            <a:rect b="b" l="l" r="r" t="t"/>
            <a:pathLst>
              <a:path extrusionOk="0" h="667273" w="612223">
                <a:moveTo>
                  <a:pt x="0" y="0"/>
                </a:moveTo>
                <a:lnTo>
                  <a:pt x="612223" y="0"/>
                </a:lnTo>
                <a:lnTo>
                  <a:pt x="612223" y="667273"/>
                </a:lnTo>
                <a:lnTo>
                  <a:pt x="0" y="6672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6"/>
          <p:cNvSpPr/>
          <p:nvPr/>
        </p:nvSpPr>
        <p:spPr>
          <a:xfrm>
            <a:off x="8220099" y="5588584"/>
            <a:ext cx="612223" cy="667273"/>
          </a:xfrm>
          <a:custGeom>
            <a:rect b="b" l="l" r="r" t="t"/>
            <a:pathLst>
              <a:path extrusionOk="0" h="667273" w="612223">
                <a:moveTo>
                  <a:pt x="0" y="0"/>
                </a:moveTo>
                <a:lnTo>
                  <a:pt x="612223" y="0"/>
                </a:lnTo>
                <a:lnTo>
                  <a:pt x="612223" y="667273"/>
                </a:lnTo>
                <a:lnTo>
                  <a:pt x="0" y="6672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6"/>
          <p:cNvSpPr/>
          <p:nvPr/>
        </p:nvSpPr>
        <p:spPr>
          <a:xfrm>
            <a:off x="8220099" y="7053488"/>
            <a:ext cx="612223" cy="667273"/>
          </a:xfrm>
          <a:custGeom>
            <a:rect b="b" l="l" r="r" t="t"/>
            <a:pathLst>
              <a:path extrusionOk="0" h="667273" w="612223">
                <a:moveTo>
                  <a:pt x="0" y="0"/>
                </a:moveTo>
                <a:lnTo>
                  <a:pt x="612223" y="0"/>
                </a:lnTo>
                <a:lnTo>
                  <a:pt x="612223" y="667273"/>
                </a:lnTo>
                <a:lnTo>
                  <a:pt x="0" y="6672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6"/>
          <p:cNvSpPr/>
          <p:nvPr/>
        </p:nvSpPr>
        <p:spPr>
          <a:xfrm>
            <a:off x="8220099" y="8606946"/>
            <a:ext cx="612223" cy="667273"/>
          </a:xfrm>
          <a:custGeom>
            <a:rect b="b" l="l" r="r" t="t"/>
            <a:pathLst>
              <a:path extrusionOk="0" h="667273" w="612223">
                <a:moveTo>
                  <a:pt x="0" y="0"/>
                </a:moveTo>
                <a:lnTo>
                  <a:pt x="612223" y="0"/>
                </a:lnTo>
                <a:lnTo>
                  <a:pt x="612223" y="667273"/>
                </a:lnTo>
                <a:lnTo>
                  <a:pt x="0" y="6672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6"/>
          <p:cNvSpPr/>
          <p:nvPr/>
        </p:nvSpPr>
        <p:spPr>
          <a:xfrm>
            <a:off x="664242" y="2875698"/>
            <a:ext cx="6330437" cy="6093045"/>
          </a:xfrm>
          <a:custGeom>
            <a:rect b="b" l="l" r="r" t="t"/>
            <a:pathLst>
              <a:path extrusionOk="0" h="6093045" w="6330437">
                <a:moveTo>
                  <a:pt x="0" y="0"/>
                </a:moveTo>
                <a:lnTo>
                  <a:pt x="6330437" y="0"/>
                </a:lnTo>
                <a:lnTo>
                  <a:pt x="6330437" y="6093045"/>
                </a:lnTo>
                <a:lnTo>
                  <a:pt x="0" y="60930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6"/>
          <p:cNvSpPr txBox="1"/>
          <p:nvPr/>
        </p:nvSpPr>
        <p:spPr>
          <a:xfrm>
            <a:off x="3829461" y="772644"/>
            <a:ext cx="11084100" cy="9075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lang="en-US" sz="5896">
                <a:solidFill>
                  <a:srgbClr val="FFFFFF"/>
                </a:solidFill>
                <a:latin typeface="Raleway Black"/>
                <a:ea typeface="Raleway Black"/>
                <a:cs typeface="Raleway Black"/>
                <a:sym typeface="Raleway Black"/>
              </a:rPr>
              <a:t>Early Matters</a:t>
            </a:r>
            <a:endParaRPr>
              <a:latin typeface="Raleway"/>
              <a:ea typeface="Raleway"/>
              <a:cs typeface="Raleway"/>
              <a:sym typeface="Raleway"/>
            </a:endParaRPr>
          </a:p>
        </p:txBody>
      </p:sp>
      <p:sp>
        <p:nvSpPr>
          <p:cNvPr id="304" name="Google Shape;304;p6"/>
          <p:cNvSpPr txBox="1"/>
          <p:nvPr/>
        </p:nvSpPr>
        <p:spPr>
          <a:xfrm>
            <a:off x="9371574" y="4276882"/>
            <a:ext cx="6750300" cy="4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670">
                <a:solidFill>
                  <a:srgbClr val="FFFFFF"/>
                </a:solidFill>
                <a:latin typeface="Raleway"/>
                <a:ea typeface="Raleway"/>
                <a:cs typeface="Raleway"/>
                <a:sym typeface="Raleway"/>
              </a:rPr>
              <a:t>Physical Space</a:t>
            </a:r>
            <a:endParaRPr b="1">
              <a:latin typeface="Raleway"/>
              <a:ea typeface="Raleway"/>
              <a:cs typeface="Raleway"/>
              <a:sym typeface="Raleway"/>
            </a:endParaRPr>
          </a:p>
        </p:txBody>
      </p:sp>
      <p:sp>
        <p:nvSpPr>
          <p:cNvPr id="305" name="Google Shape;305;p6"/>
          <p:cNvSpPr txBox="1"/>
          <p:nvPr/>
        </p:nvSpPr>
        <p:spPr>
          <a:xfrm>
            <a:off x="9371574" y="5658007"/>
            <a:ext cx="4239000" cy="4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670">
                <a:solidFill>
                  <a:srgbClr val="FFFFFF"/>
                </a:solidFill>
                <a:latin typeface="Raleway Black"/>
                <a:ea typeface="Raleway Black"/>
                <a:cs typeface="Raleway Black"/>
                <a:sym typeface="Raleway Black"/>
              </a:rPr>
              <a:t>Inquiry Based Learning</a:t>
            </a:r>
            <a:endParaRPr>
              <a:latin typeface="Raleway"/>
              <a:ea typeface="Raleway"/>
              <a:cs typeface="Raleway"/>
              <a:sym typeface="Raleway"/>
            </a:endParaRPr>
          </a:p>
        </p:txBody>
      </p:sp>
      <p:sp>
        <p:nvSpPr>
          <p:cNvPr id="306" name="Google Shape;306;p6"/>
          <p:cNvSpPr txBox="1"/>
          <p:nvPr/>
        </p:nvSpPr>
        <p:spPr>
          <a:xfrm>
            <a:off x="9371574" y="6927799"/>
            <a:ext cx="5948700" cy="904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670">
                <a:solidFill>
                  <a:srgbClr val="FFFFFF"/>
                </a:solidFill>
                <a:latin typeface="Raleway Black"/>
                <a:ea typeface="Raleway Black"/>
                <a:cs typeface="Raleway Black"/>
                <a:sym typeface="Raleway Black"/>
              </a:rPr>
              <a:t>Interactions in the Learning Environment</a:t>
            </a:r>
            <a:endParaRPr>
              <a:latin typeface="Raleway"/>
              <a:ea typeface="Raleway"/>
              <a:cs typeface="Raleway"/>
              <a:sym typeface="Raleway"/>
            </a:endParaRPr>
          </a:p>
        </p:txBody>
      </p:sp>
      <p:sp>
        <p:nvSpPr>
          <p:cNvPr id="307" name="Google Shape;307;p6"/>
          <p:cNvSpPr txBox="1"/>
          <p:nvPr/>
        </p:nvSpPr>
        <p:spPr>
          <a:xfrm>
            <a:off x="9371574" y="8711983"/>
            <a:ext cx="3605400" cy="4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670">
                <a:solidFill>
                  <a:srgbClr val="FFFFFF"/>
                </a:solidFill>
                <a:latin typeface="Raleway Black"/>
                <a:ea typeface="Raleway Black"/>
                <a:cs typeface="Raleway Black"/>
                <a:sym typeface="Raleway Black"/>
              </a:rPr>
              <a:t>Inclusivity</a:t>
            </a:r>
            <a:endParaRPr>
              <a:latin typeface="Raleway"/>
              <a:ea typeface="Raleway"/>
              <a:cs typeface="Raleway"/>
              <a:sym typeface="Raleway"/>
            </a:endParaRPr>
          </a:p>
        </p:txBody>
      </p:sp>
      <p:sp>
        <p:nvSpPr>
          <p:cNvPr id="308" name="Google Shape;308;p6"/>
          <p:cNvSpPr txBox="1"/>
          <p:nvPr/>
        </p:nvSpPr>
        <p:spPr>
          <a:xfrm>
            <a:off x="9371574" y="2770619"/>
            <a:ext cx="5208900" cy="4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670">
                <a:solidFill>
                  <a:srgbClr val="FFFFFF"/>
                </a:solidFill>
                <a:latin typeface="Raleway Black"/>
                <a:ea typeface="Raleway Black"/>
                <a:cs typeface="Raleway Black"/>
                <a:sym typeface="Raleway Black"/>
              </a:rPr>
              <a:t>Learning Environment</a:t>
            </a:r>
            <a:endParaRPr>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312" name="Shape 312"/>
        <p:cNvGrpSpPr/>
        <p:nvPr/>
      </p:nvGrpSpPr>
      <p:grpSpPr>
        <a:xfrm>
          <a:off x="0" y="0"/>
          <a:ext cx="0" cy="0"/>
          <a:chOff x="0" y="0"/>
          <a:chExt cx="0" cy="0"/>
        </a:xfrm>
      </p:grpSpPr>
      <p:grpSp>
        <p:nvGrpSpPr>
          <p:cNvPr id="313" name="Google Shape;313;p7"/>
          <p:cNvGrpSpPr/>
          <p:nvPr/>
        </p:nvGrpSpPr>
        <p:grpSpPr>
          <a:xfrm>
            <a:off x="-960825" y="5177892"/>
            <a:ext cx="20209655" cy="7422294"/>
            <a:chOff x="0" y="-38100"/>
            <a:chExt cx="5322707" cy="1954843"/>
          </a:xfrm>
        </p:grpSpPr>
        <p:sp>
          <p:nvSpPr>
            <p:cNvPr id="314" name="Google Shape;314;p7"/>
            <p:cNvSpPr/>
            <p:nvPr/>
          </p:nvSpPr>
          <p:spPr>
            <a:xfrm>
              <a:off x="0" y="0"/>
              <a:ext cx="5322707" cy="1916743"/>
            </a:xfrm>
            <a:custGeom>
              <a:rect b="b" l="l" r="r" t="t"/>
              <a:pathLst>
                <a:path extrusionOk="0" h="1916743" w="5322707">
                  <a:moveTo>
                    <a:pt x="0" y="0"/>
                  </a:moveTo>
                  <a:lnTo>
                    <a:pt x="5322707" y="0"/>
                  </a:lnTo>
                  <a:lnTo>
                    <a:pt x="5322707" y="1916743"/>
                  </a:lnTo>
                  <a:lnTo>
                    <a:pt x="0" y="1916743"/>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7"/>
            <p:cNvSpPr txBox="1"/>
            <p:nvPr/>
          </p:nvSpPr>
          <p:spPr>
            <a:xfrm>
              <a:off x="0" y="-38100"/>
              <a:ext cx="5322706" cy="19548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6" name="Google Shape;316;p7"/>
          <p:cNvSpPr/>
          <p:nvPr/>
        </p:nvSpPr>
        <p:spPr>
          <a:xfrm>
            <a:off x="2546532" y="3574247"/>
            <a:ext cx="3496611" cy="3496611"/>
          </a:xfrm>
          <a:custGeom>
            <a:rect b="b" l="l" r="r" t="t"/>
            <a:pathLst>
              <a:path extrusionOk="0" h="3496611" w="3496611">
                <a:moveTo>
                  <a:pt x="0" y="0"/>
                </a:moveTo>
                <a:lnTo>
                  <a:pt x="3496611" y="0"/>
                </a:lnTo>
                <a:lnTo>
                  <a:pt x="3496611"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7" name="Google Shape;317;p7"/>
          <p:cNvGrpSpPr/>
          <p:nvPr/>
        </p:nvGrpSpPr>
        <p:grpSpPr>
          <a:xfrm>
            <a:off x="2906127" y="3933842"/>
            <a:ext cx="2777421" cy="2777421"/>
            <a:chOff x="0" y="0"/>
            <a:chExt cx="812800" cy="812800"/>
          </a:xfrm>
        </p:grpSpPr>
        <p:sp>
          <p:nvSpPr>
            <p:cNvPr id="318" name="Google Shape;31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0" name="Google Shape;320;p7"/>
          <p:cNvSpPr/>
          <p:nvPr/>
        </p:nvSpPr>
        <p:spPr>
          <a:xfrm>
            <a:off x="7395694" y="3574247"/>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1" name="Google Shape;321;p7"/>
          <p:cNvGrpSpPr/>
          <p:nvPr/>
        </p:nvGrpSpPr>
        <p:grpSpPr>
          <a:xfrm>
            <a:off x="7755289" y="3933842"/>
            <a:ext cx="2777421" cy="2777421"/>
            <a:chOff x="0" y="0"/>
            <a:chExt cx="812800" cy="812800"/>
          </a:xfrm>
        </p:grpSpPr>
        <p:sp>
          <p:nvSpPr>
            <p:cNvPr id="322" name="Google Shape;32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4" name="Google Shape;324;p7"/>
          <p:cNvSpPr/>
          <p:nvPr/>
        </p:nvSpPr>
        <p:spPr>
          <a:xfrm>
            <a:off x="12030509" y="3574247"/>
            <a:ext cx="3496611" cy="3496611"/>
          </a:xfrm>
          <a:custGeom>
            <a:rect b="b" l="l" r="r" t="t"/>
            <a:pathLst>
              <a:path extrusionOk="0" h="3496611" w="3496611">
                <a:moveTo>
                  <a:pt x="0" y="0"/>
                </a:moveTo>
                <a:lnTo>
                  <a:pt x="3496611" y="0"/>
                </a:lnTo>
                <a:lnTo>
                  <a:pt x="3496611"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5" name="Google Shape;325;p7"/>
          <p:cNvGrpSpPr/>
          <p:nvPr/>
        </p:nvGrpSpPr>
        <p:grpSpPr>
          <a:xfrm>
            <a:off x="12390104" y="3933842"/>
            <a:ext cx="2777421" cy="2777421"/>
            <a:chOff x="0" y="0"/>
            <a:chExt cx="812800" cy="812800"/>
          </a:xfrm>
        </p:grpSpPr>
        <p:sp>
          <p:nvSpPr>
            <p:cNvPr id="326" name="Google Shape;32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8" name="Google Shape;328;p7"/>
          <p:cNvSpPr/>
          <p:nvPr/>
        </p:nvSpPr>
        <p:spPr>
          <a:xfrm>
            <a:off x="3457667" y="4570006"/>
            <a:ext cx="1627980" cy="1420413"/>
          </a:xfrm>
          <a:custGeom>
            <a:rect b="b" l="l" r="r" t="t"/>
            <a:pathLst>
              <a:path extrusionOk="0" h="1420413" w="1627980">
                <a:moveTo>
                  <a:pt x="0" y="0"/>
                </a:moveTo>
                <a:lnTo>
                  <a:pt x="1627980" y="0"/>
                </a:lnTo>
                <a:lnTo>
                  <a:pt x="1627980" y="1420413"/>
                </a:lnTo>
                <a:lnTo>
                  <a:pt x="0" y="14204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7"/>
          <p:cNvSpPr/>
          <p:nvPr/>
        </p:nvSpPr>
        <p:spPr>
          <a:xfrm>
            <a:off x="13010771" y="4532492"/>
            <a:ext cx="1536087" cy="1519330"/>
          </a:xfrm>
          <a:custGeom>
            <a:rect b="b" l="l" r="r" t="t"/>
            <a:pathLst>
              <a:path extrusionOk="0" h="1519330" w="1536087">
                <a:moveTo>
                  <a:pt x="0" y="0"/>
                </a:moveTo>
                <a:lnTo>
                  <a:pt x="1536087" y="0"/>
                </a:lnTo>
                <a:lnTo>
                  <a:pt x="1536087" y="1519330"/>
                </a:lnTo>
                <a:lnTo>
                  <a:pt x="0" y="151933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0" name="Google Shape;330;p7"/>
          <p:cNvPicPr preferRelativeResize="0"/>
          <p:nvPr/>
        </p:nvPicPr>
        <p:blipFill rotWithShape="1">
          <a:blip r:embed="rId6">
            <a:alphaModFix/>
          </a:blip>
          <a:srcRect b="0" l="0" r="0" t="0"/>
          <a:stretch/>
        </p:blipFill>
        <p:spPr>
          <a:xfrm>
            <a:off x="7928536" y="4520547"/>
            <a:ext cx="2430928" cy="1519330"/>
          </a:xfrm>
          <a:prstGeom prst="rect">
            <a:avLst/>
          </a:prstGeom>
          <a:noFill/>
          <a:ln>
            <a:noFill/>
          </a:ln>
        </p:spPr>
      </p:pic>
      <p:sp>
        <p:nvSpPr>
          <p:cNvPr id="331" name="Google Shape;331;p7"/>
          <p:cNvSpPr txBox="1"/>
          <p:nvPr/>
        </p:nvSpPr>
        <p:spPr>
          <a:xfrm>
            <a:off x="3120475" y="1155325"/>
            <a:ext cx="12047100" cy="1108200"/>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lang="en-US" sz="7200">
                <a:solidFill>
                  <a:srgbClr val="FFFFFF"/>
                </a:solidFill>
                <a:latin typeface="Raleway"/>
                <a:ea typeface="Raleway"/>
                <a:cs typeface="Raleway"/>
                <a:sym typeface="Raleway"/>
              </a:rPr>
              <a:t>What If?</a:t>
            </a:r>
            <a:endParaRPr sz="7200">
              <a:latin typeface="Raleway"/>
              <a:ea typeface="Raleway"/>
              <a:cs typeface="Raleway"/>
              <a:sym typeface="Raleway"/>
            </a:endParaRPr>
          </a:p>
        </p:txBody>
      </p:sp>
      <p:sp>
        <p:nvSpPr>
          <p:cNvPr id="332" name="Google Shape;332;p7"/>
          <p:cNvSpPr txBox="1"/>
          <p:nvPr/>
        </p:nvSpPr>
        <p:spPr>
          <a:xfrm>
            <a:off x="11512305" y="6985134"/>
            <a:ext cx="4533000" cy="25698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Early Learning </a:t>
            </a:r>
            <a:endParaRPr>
              <a:latin typeface="Raleway"/>
              <a:ea typeface="Raleway"/>
              <a:cs typeface="Raleway"/>
              <a:sym typeface="Raleway"/>
            </a:endParaRPr>
          </a:p>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&amp; </a:t>
            </a:r>
            <a:endParaRPr>
              <a:latin typeface="Raleway"/>
              <a:ea typeface="Raleway"/>
              <a:cs typeface="Raleway"/>
              <a:sym typeface="Raleway"/>
            </a:endParaRPr>
          </a:p>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CTE: Education &amp; Training</a:t>
            </a:r>
            <a:endParaRPr>
              <a:latin typeface="Raleway"/>
              <a:ea typeface="Raleway"/>
              <a:cs typeface="Raleway"/>
              <a:sym typeface="Raleway"/>
            </a:endParaRPr>
          </a:p>
        </p:txBody>
      </p:sp>
      <p:sp>
        <p:nvSpPr>
          <p:cNvPr id="333" name="Google Shape;333;p7"/>
          <p:cNvSpPr txBox="1"/>
          <p:nvPr/>
        </p:nvSpPr>
        <p:spPr>
          <a:xfrm>
            <a:off x="7708928" y="7236285"/>
            <a:ext cx="2823900" cy="11859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Outdoor Learning</a:t>
            </a:r>
            <a:endParaRPr>
              <a:latin typeface="Raleway"/>
              <a:ea typeface="Raleway"/>
              <a:cs typeface="Raleway"/>
              <a:sym typeface="Raleway"/>
            </a:endParaRPr>
          </a:p>
        </p:txBody>
      </p:sp>
      <p:sp>
        <p:nvSpPr>
          <p:cNvPr id="334" name="Google Shape;334;p7"/>
          <p:cNvSpPr txBox="1"/>
          <p:nvPr/>
        </p:nvSpPr>
        <p:spPr>
          <a:xfrm>
            <a:off x="2859765" y="7236285"/>
            <a:ext cx="2823900" cy="18780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Specialized Early Learning</a:t>
            </a:r>
            <a:endParaRPr>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338" name="Shape 338"/>
        <p:cNvGrpSpPr/>
        <p:nvPr/>
      </p:nvGrpSpPr>
      <p:grpSpPr>
        <a:xfrm>
          <a:off x="0" y="0"/>
          <a:ext cx="0" cy="0"/>
          <a:chOff x="0" y="0"/>
          <a:chExt cx="0" cy="0"/>
        </a:xfrm>
      </p:grpSpPr>
      <p:grpSp>
        <p:nvGrpSpPr>
          <p:cNvPr id="339" name="Google Shape;339;g3106d1bc656_0_364"/>
          <p:cNvGrpSpPr/>
          <p:nvPr/>
        </p:nvGrpSpPr>
        <p:grpSpPr>
          <a:xfrm>
            <a:off x="-5920319" y="-4666680"/>
            <a:ext cx="14680371" cy="14680371"/>
            <a:chOff x="0" y="0"/>
            <a:chExt cx="837653" cy="837653"/>
          </a:xfrm>
        </p:grpSpPr>
        <p:sp>
          <p:nvSpPr>
            <p:cNvPr id="340" name="Google Shape;340;g3106d1bc656_0_364"/>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g3106d1bc656_0_364"/>
            <p:cNvSpPr txBox="1"/>
            <p:nvPr/>
          </p:nvSpPr>
          <p:spPr>
            <a:xfrm>
              <a:off x="78530" y="30905"/>
              <a:ext cx="680700" cy="728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2" name="Google Shape;342;g3106d1bc656_0_364"/>
          <p:cNvGrpSpPr/>
          <p:nvPr/>
        </p:nvGrpSpPr>
        <p:grpSpPr>
          <a:xfrm>
            <a:off x="-4447477" y="-2752485"/>
            <a:ext cx="12502596" cy="11914591"/>
            <a:chOff x="0" y="0"/>
            <a:chExt cx="852913" cy="812800"/>
          </a:xfrm>
        </p:grpSpPr>
        <p:sp>
          <p:nvSpPr>
            <p:cNvPr id="343" name="Google Shape;343;g3106d1bc656_0_364"/>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35E7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g3106d1bc656_0_364"/>
            <p:cNvSpPr txBox="1"/>
            <p:nvPr/>
          </p:nvSpPr>
          <p:spPr>
            <a:xfrm>
              <a:off x="79961" y="28575"/>
              <a:ext cx="6930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g3106d1bc656_0_364"/>
          <p:cNvSpPr/>
          <p:nvPr/>
        </p:nvSpPr>
        <p:spPr>
          <a:xfrm>
            <a:off x="-3739860" y="-2338846"/>
            <a:ext cx="11080750" cy="1108070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4858" r="-4218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g3106d1bc656_0_364"/>
          <p:cNvSpPr txBox="1"/>
          <p:nvPr/>
        </p:nvSpPr>
        <p:spPr>
          <a:xfrm>
            <a:off x="8760048" y="3743399"/>
            <a:ext cx="91626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a:solidFill>
                  <a:srgbClr val="FFFFFF"/>
                </a:solidFill>
                <a:latin typeface="Raleway"/>
                <a:ea typeface="Raleway"/>
                <a:cs typeface="Raleway"/>
                <a:sym typeface="Raleway"/>
              </a:rPr>
              <a:t>Early Learning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g3106d1bc656_0_643"/>
          <p:cNvPicPr preferRelativeResize="0"/>
          <p:nvPr/>
        </p:nvPicPr>
        <p:blipFill>
          <a:blip r:embed="rId3">
            <a:alphaModFix/>
          </a:blip>
          <a:stretch>
            <a:fillRect/>
          </a:stretch>
        </p:blipFill>
        <p:spPr>
          <a:xfrm>
            <a:off x="152400" y="152400"/>
            <a:ext cx="17746133" cy="998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grpSp>
        <p:nvGrpSpPr>
          <p:cNvPr id="356" name="Google Shape;356;g3106d1bc656_0_275"/>
          <p:cNvGrpSpPr/>
          <p:nvPr/>
        </p:nvGrpSpPr>
        <p:grpSpPr>
          <a:xfrm>
            <a:off x="3866281" y="391687"/>
            <a:ext cx="10555762" cy="1471678"/>
            <a:chOff x="0" y="-57150"/>
            <a:chExt cx="2780100" cy="387600"/>
          </a:xfrm>
        </p:grpSpPr>
        <p:sp>
          <p:nvSpPr>
            <p:cNvPr id="357" name="Google Shape;357;g3106d1bc656_0_275"/>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g3106d1bc656_0_275"/>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g3106d1bc656_0_275"/>
          <p:cNvGrpSpPr/>
          <p:nvPr/>
        </p:nvGrpSpPr>
        <p:grpSpPr>
          <a:xfrm>
            <a:off x="-499604" y="9445679"/>
            <a:ext cx="19491766" cy="1332761"/>
            <a:chOff x="0" y="-57150"/>
            <a:chExt cx="5133600" cy="351013"/>
          </a:xfrm>
        </p:grpSpPr>
        <p:sp>
          <p:nvSpPr>
            <p:cNvPr id="360" name="Google Shape;360;g3106d1bc656_0_275"/>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g3106d1bc656_0_275"/>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g3106d1bc656_0_275"/>
          <p:cNvSpPr/>
          <p:nvPr/>
        </p:nvSpPr>
        <p:spPr>
          <a:xfrm>
            <a:off x="15816196" y="137058"/>
            <a:ext cx="2169246" cy="1242797"/>
          </a:xfrm>
          <a:custGeom>
            <a:rect b="b" l="l" r="r" t="t"/>
            <a:pathLst>
              <a:path extrusionOk="0" h="1242797" w="2169246">
                <a:moveTo>
                  <a:pt x="0" y="0"/>
                </a:moveTo>
                <a:lnTo>
                  <a:pt x="2169246" y="0"/>
                </a:lnTo>
                <a:lnTo>
                  <a:pt x="2169246" y="1242797"/>
                </a:lnTo>
                <a:lnTo>
                  <a:pt x="0" y="12427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g3106d1bc656_0_275"/>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a:ea typeface="Poppins"/>
                <a:cs typeface="Poppins"/>
                <a:sym typeface="Poppins"/>
              </a:rPr>
              <a:t>STUDENT SUCCESS</a:t>
            </a:r>
            <a:endParaRPr/>
          </a:p>
        </p:txBody>
      </p:sp>
      <p:pic>
        <p:nvPicPr>
          <p:cNvPr id="364" name="Google Shape;364;g3106d1bc656_0_275"/>
          <p:cNvPicPr preferRelativeResize="0"/>
          <p:nvPr/>
        </p:nvPicPr>
        <p:blipFill rotWithShape="1">
          <a:blip r:embed="rId4">
            <a:alphaModFix/>
          </a:blip>
          <a:srcRect b="0" l="17243" r="17243" t="0"/>
          <a:stretch/>
        </p:blipFill>
        <p:spPr>
          <a:xfrm>
            <a:off x="10685740" y="2910845"/>
            <a:ext cx="5130455" cy="5220837"/>
          </a:xfrm>
          <a:prstGeom prst="rect">
            <a:avLst/>
          </a:prstGeom>
          <a:noFill/>
          <a:ln>
            <a:noFill/>
          </a:ln>
        </p:spPr>
      </p:pic>
      <p:sp>
        <p:nvSpPr>
          <p:cNvPr id="365" name="Google Shape;365;g3106d1bc656_0_275"/>
          <p:cNvSpPr txBox="1"/>
          <p:nvPr/>
        </p:nvSpPr>
        <p:spPr>
          <a:xfrm>
            <a:off x="2238954" y="2903264"/>
            <a:ext cx="8077800" cy="8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230">
                <a:solidFill>
                  <a:srgbClr val="5F259F"/>
                </a:solidFill>
                <a:latin typeface="Poppins"/>
                <a:ea typeface="Poppins"/>
                <a:cs typeface="Poppins"/>
                <a:sym typeface="Poppins"/>
              </a:rPr>
              <a:t>STAAR Meets &amp; Masters</a:t>
            </a:r>
            <a:endParaRPr/>
          </a:p>
        </p:txBody>
      </p:sp>
      <p:sp>
        <p:nvSpPr>
          <p:cNvPr id="366" name="Google Shape;366;g3106d1bc656_0_275"/>
          <p:cNvSpPr txBox="1"/>
          <p:nvPr/>
        </p:nvSpPr>
        <p:spPr>
          <a:xfrm>
            <a:off x="2239766" y="3887049"/>
            <a:ext cx="7683900" cy="4879200"/>
          </a:xfrm>
          <a:prstGeom prst="rect">
            <a:avLst/>
          </a:prstGeom>
          <a:noFill/>
          <a:ln>
            <a:noFill/>
          </a:ln>
        </p:spPr>
        <p:txBody>
          <a:bodyPr anchorCtr="0" anchor="t" bIns="0" lIns="0" spcFirstLastPara="1" rIns="0" wrap="square" tIns="0">
            <a:spAutoFit/>
          </a:bodyPr>
          <a:lstStyle/>
          <a:p>
            <a:pPr indent="0" lvl="0" marL="0" marR="0" rtl="0" algn="l">
              <a:lnSpc>
                <a:spcPct val="120025"/>
              </a:lnSpc>
              <a:spcBef>
                <a:spcPts val="0"/>
              </a:spcBef>
              <a:spcAft>
                <a:spcPts val="0"/>
              </a:spcAft>
              <a:buNone/>
            </a:pPr>
            <a:r>
              <a:rPr lang="en-US" sz="3865">
                <a:solidFill>
                  <a:srgbClr val="0B2C49"/>
                </a:solidFill>
                <a:latin typeface="Poppins"/>
                <a:ea typeface="Poppins"/>
                <a:cs typeface="Poppins"/>
                <a:sym typeface="Poppins"/>
              </a:rPr>
              <a:t>By 2025, BISD will increase the level of STAAR Meets performance levels from 70% to 72% and STAAR Masters performance levels from 36% to 38% in all grades and subject areas.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grpSp>
        <p:nvGrpSpPr>
          <p:cNvPr id="371" name="Google Shape;371;g3106d1bc656_0_261"/>
          <p:cNvGrpSpPr/>
          <p:nvPr/>
        </p:nvGrpSpPr>
        <p:grpSpPr>
          <a:xfrm>
            <a:off x="3866281" y="391687"/>
            <a:ext cx="10555762" cy="1471678"/>
            <a:chOff x="0" y="-57150"/>
            <a:chExt cx="2780100" cy="387600"/>
          </a:xfrm>
        </p:grpSpPr>
        <p:sp>
          <p:nvSpPr>
            <p:cNvPr id="372" name="Google Shape;372;g3106d1bc656_0_261"/>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g3106d1bc656_0_261"/>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4" name="Google Shape;374;g3106d1bc656_0_261"/>
          <p:cNvGrpSpPr/>
          <p:nvPr/>
        </p:nvGrpSpPr>
        <p:grpSpPr>
          <a:xfrm>
            <a:off x="-499604" y="9445679"/>
            <a:ext cx="19491766" cy="1332761"/>
            <a:chOff x="0" y="-57150"/>
            <a:chExt cx="5133600" cy="351013"/>
          </a:xfrm>
        </p:grpSpPr>
        <p:sp>
          <p:nvSpPr>
            <p:cNvPr id="375" name="Google Shape;375;g3106d1bc656_0_261"/>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g3106d1bc656_0_261"/>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7" name="Google Shape;377;g3106d1bc656_0_261"/>
          <p:cNvSpPr/>
          <p:nvPr/>
        </p:nvSpPr>
        <p:spPr>
          <a:xfrm>
            <a:off x="15816196" y="137058"/>
            <a:ext cx="2169246" cy="1242797"/>
          </a:xfrm>
          <a:custGeom>
            <a:rect b="b" l="l" r="r" t="t"/>
            <a:pathLst>
              <a:path extrusionOk="0" h="1242797" w="2169246">
                <a:moveTo>
                  <a:pt x="0" y="0"/>
                </a:moveTo>
                <a:lnTo>
                  <a:pt x="2169246" y="0"/>
                </a:lnTo>
                <a:lnTo>
                  <a:pt x="2169246" y="1242797"/>
                </a:lnTo>
                <a:lnTo>
                  <a:pt x="0" y="12427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g3106d1bc656_0_261"/>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a:ea typeface="Poppins"/>
                <a:cs typeface="Poppins"/>
                <a:sym typeface="Poppins"/>
              </a:rPr>
              <a:t>STUDENT SUCCESS</a:t>
            </a:r>
            <a:endParaRPr/>
          </a:p>
        </p:txBody>
      </p:sp>
      <p:pic>
        <p:nvPicPr>
          <p:cNvPr id="379" name="Google Shape;379;g3106d1bc656_0_261"/>
          <p:cNvPicPr preferRelativeResize="0"/>
          <p:nvPr/>
        </p:nvPicPr>
        <p:blipFill rotWithShape="1">
          <a:blip r:embed="rId4">
            <a:alphaModFix/>
          </a:blip>
          <a:srcRect b="11837" l="0" r="0" t="11837"/>
          <a:stretch/>
        </p:blipFill>
        <p:spPr>
          <a:xfrm>
            <a:off x="11020353" y="3009821"/>
            <a:ext cx="5188997" cy="5280408"/>
          </a:xfrm>
          <a:prstGeom prst="rect">
            <a:avLst/>
          </a:prstGeom>
          <a:noFill/>
          <a:ln>
            <a:noFill/>
          </a:ln>
        </p:spPr>
      </p:pic>
      <p:sp>
        <p:nvSpPr>
          <p:cNvPr id="380" name="Google Shape;380;g3106d1bc656_0_261"/>
          <p:cNvSpPr txBox="1"/>
          <p:nvPr/>
        </p:nvSpPr>
        <p:spPr>
          <a:xfrm>
            <a:off x="2078650" y="3297711"/>
            <a:ext cx="7771800" cy="814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290">
                <a:solidFill>
                  <a:srgbClr val="5F259F"/>
                </a:solidFill>
                <a:latin typeface="Poppins"/>
                <a:ea typeface="Poppins"/>
                <a:cs typeface="Poppins"/>
                <a:sym typeface="Poppins"/>
              </a:rPr>
              <a:t>Academic Growth</a:t>
            </a:r>
            <a:endParaRPr/>
          </a:p>
        </p:txBody>
      </p:sp>
      <p:sp>
        <p:nvSpPr>
          <p:cNvPr id="381" name="Google Shape;381;g3106d1bc656_0_261"/>
          <p:cNvSpPr txBox="1"/>
          <p:nvPr/>
        </p:nvSpPr>
        <p:spPr>
          <a:xfrm>
            <a:off x="2078650" y="4430059"/>
            <a:ext cx="7771800" cy="3491400"/>
          </a:xfrm>
          <a:prstGeom prst="rect">
            <a:avLst/>
          </a:prstGeom>
          <a:noFill/>
          <a:ln>
            <a:noFill/>
          </a:ln>
        </p:spPr>
        <p:txBody>
          <a:bodyPr anchorCtr="0" anchor="t" bIns="0" lIns="0" spcFirstLastPara="1" rIns="0" wrap="square" tIns="0">
            <a:spAutoFit/>
          </a:bodyPr>
          <a:lstStyle/>
          <a:p>
            <a:pPr indent="0" lvl="0" marL="0" marR="0" rtl="0" algn="l">
              <a:lnSpc>
                <a:spcPct val="120030"/>
              </a:lnSpc>
              <a:spcBef>
                <a:spcPts val="0"/>
              </a:spcBef>
              <a:spcAft>
                <a:spcPts val="0"/>
              </a:spcAft>
              <a:buNone/>
            </a:pPr>
            <a:r>
              <a:rPr lang="en-US" sz="3909">
                <a:solidFill>
                  <a:srgbClr val="0B2C49"/>
                </a:solidFill>
                <a:latin typeface="Poppins"/>
                <a:ea typeface="Poppins"/>
                <a:cs typeface="Poppins"/>
                <a:sym typeface="Poppins"/>
              </a:rPr>
              <a:t>By 2025 BISD will use MTSS processes to increase the % of students who make academic growth on STAAR Reading &amp; Math by 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385" name="Shape 385"/>
        <p:cNvGrpSpPr/>
        <p:nvPr/>
      </p:nvGrpSpPr>
      <p:grpSpPr>
        <a:xfrm>
          <a:off x="0" y="0"/>
          <a:ext cx="0" cy="0"/>
          <a:chOff x="0" y="0"/>
          <a:chExt cx="0" cy="0"/>
        </a:xfrm>
      </p:grpSpPr>
      <p:sp>
        <p:nvSpPr>
          <p:cNvPr id="386" name="Google Shape;386;g3106d1bc656_0_375"/>
          <p:cNvSpPr/>
          <p:nvPr/>
        </p:nvSpPr>
        <p:spPr>
          <a:xfrm rot="-1753183">
            <a:off x="-1113235" y="4354405"/>
            <a:ext cx="25783551" cy="9586253"/>
          </a:xfrm>
          <a:prstGeom prst="rect">
            <a:avLst/>
          </a:prstGeom>
          <a:solidFill>
            <a:srgbClr val="435E72">
              <a:alpha val="471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g3106d1bc656_0_375"/>
          <p:cNvSpPr/>
          <p:nvPr/>
        </p:nvSpPr>
        <p:spPr>
          <a:xfrm>
            <a:off x="1297214" y="-726996"/>
            <a:ext cx="11740992" cy="11740992"/>
          </a:xfrm>
          <a:custGeom>
            <a:rect b="b" l="l" r="r" t="t"/>
            <a:pathLst>
              <a:path extrusionOk="0" h="11740992" w="11740992">
                <a:moveTo>
                  <a:pt x="0" y="0"/>
                </a:moveTo>
                <a:lnTo>
                  <a:pt x="11740992" y="0"/>
                </a:lnTo>
                <a:lnTo>
                  <a:pt x="11740992" y="11740992"/>
                </a:lnTo>
                <a:lnTo>
                  <a:pt x="0" y="11740992"/>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g3106d1bc656_0_375"/>
          <p:cNvSpPr/>
          <p:nvPr/>
        </p:nvSpPr>
        <p:spPr>
          <a:xfrm>
            <a:off x="1028700" y="615601"/>
            <a:ext cx="16230600" cy="9055800"/>
          </a:xfrm>
          <a:prstGeom prst="rect">
            <a:avLst/>
          </a:pr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9" name="Google Shape;389;g3106d1bc656_0_375"/>
          <p:cNvPicPr preferRelativeResize="0"/>
          <p:nvPr/>
        </p:nvPicPr>
        <p:blipFill rotWithShape="1">
          <a:blip r:embed="rId4">
            <a:alphaModFix/>
          </a:blip>
          <a:srcRect b="2235" l="0" r="0" t="2244"/>
          <a:stretch/>
        </p:blipFill>
        <p:spPr>
          <a:xfrm>
            <a:off x="-330479" y="-247859"/>
            <a:ext cx="8456257" cy="10782720"/>
          </a:xfrm>
          <a:prstGeom prst="rect">
            <a:avLst/>
          </a:prstGeom>
          <a:noFill/>
          <a:ln>
            <a:noFill/>
          </a:ln>
        </p:spPr>
      </p:pic>
      <p:sp>
        <p:nvSpPr>
          <p:cNvPr id="390" name="Google Shape;390;g3106d1bc656_0_375"/>
          <p:cNvSpPr txBox="1"/>
          <p:nvPr/>
        </p:nvSpPr>
        <p:spPr>
          <a:xfrm>
            <a:off x="9144000" y="1690098"/>
            <a:ext cx="8115300" cy="1834200"/>
          </a:xfrm>
          <a:prstGeom prst="rect">
            <a:avLst/>
          </a:prstGeom>
          <a:noFill/>
          <a:ln>
            <a:noFill/>
          </a:ln>
        </p:spPr>
        <p:txBody>
          <a:bodyPr anchorCtr="0" anchor="t" bIns="0" lIns="0" spcFirstLastPara="1" rIns="0" wrap="square" tIns="0">
            <a:spAutoFit/>
          </a:bodyPr>
          <a:lstStyle/>
          <a:p>
            <a:pPr indent="0" lvl="0" marL="0" marR="0" rtl="0" algn="l">
              <a:lnSpc>
                <a:spcPct val="97993"/>
              </a:lnSpc>
              <a:spcBef>
                <a:spcPts val="0"/>
              </a:spcBef>
              <a:spcAft>
                <a:spcPts val="0"/>
              </a:spcAft>
              <a:buNone/>
            </a:pPr>
            <a:r>
              <a:rPr i="1" lang="en-US" sz="6080">
                <a:solidFill>
                  <a:srgbClr val="FFFFFF"/>
                </a:solidFill>
                <a:latin typeface="Raleway Black"/>
                <a:ea typeface="Raleway Black"/>
                <a:cs typeface="Raleway Black"/>
                <a:sym typeface="Raleway Black"/>
              </a:rPr>
              <a:t>PROJECT LEAD THE WAY</a:t>
            </a:r>
            <a:endParaRPr>
              <a:latin typeface="Raleway"/>
              <a:ea typeface="Raleway"/>
              <a:cs typeface="Raleway"/>
              <a:sym typeface="Raleway"/>
            </a:endParaRPr>
          </a:p>
        </p:txBody>
      </p:sp>
      <p:sp>
        <p:nvSpPr>
          <p:cNvPr id="391" name="Google Shape;391;g3106d1bc656_0_375"/>
          <p:cNvSpPr txBox="1"/>
          <p:nvPr/>
        </p:nvSpPr>
        <p:spPr>
          <a:xfrm>
            <a:off x="9144000" y="4217065"/>
            <a:ext cx="51534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2023-24 - 5th Grade</a:t>
            </a:r>
            <a:endParaRPr>
              <a:latin typeface="Raleway"/>
              <a:ea typeface="Raleway"/>
              <a:cs typeface="Raleway"/>
              <a:sym typeface="Raleway"/>
            </a:endParaRPr>
          </a:p>
        </p:txBody>
      </p:sp>
      <p:sp>
        <p:nvSpPr>
          <p:cNvPr id="392" name="Google Shape;392;g3106d1bc656_0_375"/>
          <p:cNvSpPr txBox="1"/>
          <p:nvPr/>
        </p:nvSpPr>
        <p:spPr>
          <a:xfrm>
            <a:off x="9144000" y="4818121"/>
            <a:ext cx="51534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2024-25 - 4th Grade</a:t>
            </a:r>
            <a:endParaRPr>
              <a:latin typeface="Raleway"/>
              <a:ea typeface="Raleway"/>
              <a:cs typeface="Raleway"/>
              <a:sym typeface="Raleway"/>
            </a:endParaRPr>
          </a:p>
        </p:txBody>
      </p:sp>
      <p:sp>
        <p:nvSpPr>
          <p:cNvPr id="393" name="Google Shape;393;g3106d1bc656_0_375"/>
          <p:cNvSpPr txBox="1"/>
          <p:nvPr/>
        </p:nvSpPr>
        <p:spPr>
          <a:xfrm>
            <a:off x="9144000" y="5422150"/>
            <a:ext cx="68199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2025-26 - 3rd Grade</a:t>
            </a:r>
            <a:endParaRPr>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pSp>
        <p:nvGrpSpPr>
          <p:cNvPr id="398" name="Google Shape;398;p8"/>
          <p:cNvGrpSpPr/>
          <p:nvPr/>
        </p:nvGrpSpPr>
        <p:grpSpPr>
          <a:xfrm>
            <a:off x="-742298" y="898672"/>
            <a:ext cx="9886301" cy="1939096"/>
            <a:chOff x="0" y="-38100"/>
            <a:chExt cx="2896813" cy="568180"/>
          </a:xfrm>
        </p:grpSpPr>
        <p:sp>
          <p:nvSpPr>
            <p:cNvPr id="399" name="Google Shape;399;p8"/>
            <p:cNvSpPr/>
            <p:nvPr/>
          </p:nvSpPr>
          <p:spPr>
            <a:xfrm>
              <a:off x="0" y="0"/>
              <a:ext cx="2896813" cy="530080"/>
            </a:xfrm>
            <a:custGeom>
              <a:rect b="b" l="l" r="r" t="t"/>
              <a:pathLst>
                <a:path extrusionOk="0" h="530080" w="2896813">
                  <a:moveTo>
                    <a:pt x="78310" y="0"/>
                  </a:moveTo>
                  <a:lnTo>
                    <a:pt x="2818503" y="0"/>
                  </a:lnTo>
                  <a:cubicBezTo>
                    <a:pt x="2839272" y="0"/>
                    <a:pt x="2859190" y="8250"/>
                    <a:pt x="2873876" y="22936"/>
                  </a:cubicBezTo>
                  <a:cubicBezTo>
                    <a:pt x="2888562" y="37622"/>
                    <a:pt x="2896813" y="57541"/>
                    <a:pt x="2896813" y="78310"/>
                  </a:cubicBezTo>
                  <a:lnTo>
                    <a:pt x="2896813" y="451771"/>
                  </a:lnTo>
                  <a:cubicBezTo>
                    <a:pt x="2896813" y="472540"/>
                    <a:pt x="2888562" y="492458"/>
                    <a:pt x="2873876" y="507144"/>
                  </a:cubicBezTo>
                  <a:cubicBezTo>
                    <a:pt x="2859190" y="521830"/>
                    <a:pt x="2839272" y="530080"/>
                    <a:pt x="2818503" y="530080"/>
                  </a:cubicBezTo>
                  <a:lnTo>
                    <a:pt x="78310" y="530080"/>
                  </a:lnTo>
                  <a:cubicBezTo>
                    <a:pt x="57541" y="530080"/>
                    <a:pt x="37622" y="521830"/>
                    <a:pt x="22936" y="507144"/>
                  </a:cubicBezTo>
                  <a:cubicBezTo>
                    <a:pt x="8250" y="492458"/>
                    <a:pt x="0" y="472540"/>
                    <a:pt x="0" y="451771"/>
                  </a:cubicBezTo>
                  <a:lnTo>
                    <a:pt x="0" y="78310"/>
                  </a:lnTo>
                  <a:cubicBezTo>
                    <a:pt x="0" y="57541"/>
                    <a:pt x="8250" y="37622"/>
                    <a:pt x="22936" y="22936"/>
                  </a:cubicBezTo>
                  <a:cubicBezTo>
                    <a:pt x="37622" y="8250"/>
                    <a:pt x="57541" y="0"/>
                    <a:pt x="7831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8"/>
            <p:cNvSpPr txBox="1"/>
            <p:nvPr/>
          </p:nvSpPr>
          <p:spPr>
            <a:xfrm>
              <a:off x="0" y="-38100"/>
              <a:ext cx="2896812" cy="5681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1" name="Google Shape;401;p8"/>
          <p:cNvGrpSpPr/>
          <p:nvPr/>
        </p:nvGrpSpPr>
        <p:grpSpPr>
          <a:xfrm>
            <a:off x="11568881" y="-1309216"/>
            <a:ext cx="8689678" cy="8293968"/>
            <a:chOff x="-156812" y="-5088"/>
            <a:chExt cx="6663624" cy="6360176"/>
          </a:xfrm>
        </p:grpSpPr>
        <p:sp>
          <p:nvSpPr>
            <p:cNvPr id="402" name="Google Shape;402;p8"/>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8"/>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3">
                <a:alphaModFix/>
              </a:blip>
              <a:stretch>
                <a:fillRect b="0" l="-8761" r="-876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4" name="Google Shape;404;p8"/>
          <p:cNvGrpSpPr/>
          <p:nvPr/>
        </p:nvGrpSpPr>
        <p:grpSpPr>
          <a:xfrm>
            <a:off x="12607252" y="5138032"/>
            <a:ext cx="7161611" cy="6835485"/>
            <a:chOff x="-156812" y="-5088"/>
            <a:chExt cx="6663624" cy="6360176"/>
          </a:xfrm>
        </p:grpSpPr>
        <p:sp>
          <p:nvSpPr>
            <p:cNvPr id="405" name="Google Shape;405;p8"/>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8"/>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0" l="222" r="22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8"/>
          <p:cNvSpPr txBox="1"/>
          <p:nvPr/>
        </p:nvSpPr>
        <p:spPr>
          <a:xfrm>
            <a:off x="1028700" y="3579986"/>
            <a:ext cx="9961270" cy="5458587"/>
          </a:xfrm>
          <a:prstGeom prst="rect">
            <a:avLst/>
          </a:prstGeom>
          <a:noFill/>
          <a:ln>
            <a:noFill/>
          </a:ln>
        </p:spPr>
        <p:txBody>
          <a:bodyPr anchorCtr="0" anchor="t" bIns="0" lIns="0" spcFirstLastPara="1" rIns="0" wrap="square" tIns="0">
            <a:spAutoFit/>
          </a:bodyPr>
          <a:lstStyle/>
          <a:p>
            <a:pPr indent="-345439" lvl="1" marL="690881" marR="0" rtl="0" algn="l">
              <a:lnSpc>
                <a:spcPct val="140000"/>
              </a:lnSpc>
              <a:spcBef>
                <a:spcPts val="0"/>
              </a:spcBef>
              <a:spcAft>
                <a:spcPts val="0"/>
              </a:spcAft>
              <a:buClr>
                <a:srgbClr val="0B2C49"/>
              </a:buClr>
              <a:buSzPts val="3200"/>
              <a:buFont typeface="Arial"/>
              <a:buChar char="•"/>
            </a:pPr>
            <a:r>
              <a:rPr b="0" i="0" lang="en-US" sz="3200" u="none" cap="none" strike="noStrike">
                <a:solidFill>
                  <a:srgbClr val="0B2C49"/>
                </a:solidFill>
                <a:latin typeface="Raleway"/>
                <a:ea typeface="Raleway"/>
                <a:cs typeface="Raleway"/>
                <a:sym typeface="Raleway"/>
              </a:rPr>
              <a:t> What are some key takeaways from what you just learned ?</a:t>
            </a:r>
            <a:endParaRPr/>
          </a:p>
          <a:p>
            <a:pPr indent="0" lvl="0" marL="0" marR="0" rtl="0" algn="l">
              <a:lnSpc>
                <a:spcPct val="140000"/>
              </a:lnSpc>
              <a:spcBef>
                <a:spcPts val="0"/>
              </a:spcBef>
              <a:spcAft>
                <a:spcPts val="0"/>
              </a:spcAft>
              <a:buNone/>
            </a:pPr>
            <a:r>
              <a:t/>
            </a:r>
            <a:endParaRPr sz="3200">
              <a:solidFill>
                <a:srgbClr val="0B2C49"/>
              </a:solidFill>
              <a:latin typeface="Raleway"/>
              <a:ea typeface="Raleway"/>
              <a:cs typeface="Raleway"/>
              <a:sym typeface="Raleway"/>
            </a:endParaRPr>
          </a:p>
          <a:p>
            <a:pPr indent="-345439" lvl="1" marL="690881" marR="0" rtl="0" algn="l">
              <a:lnSpc>
                <a:spcPct val="140000"/>
              </a:lnSpc>
              <a:spcBef>
                <a:spcPts val="0"/>
              </a:spcBef>
              <a:spcAft>
                <a:spcPts val="0"/>
              </a:spcAft>
              <a:buClr>
                <a:srgbClr val="0B2C49"/>
              </a:buClr>
              <a:buSzPts val="3200"/>
              <a:buFont typeface="Arial"/>
              <a:buChar char="•"/>
            </a:pPr>
            <a:r>
              <a:rPr b="0" i="0" lang="en-US" sz="3200" u="none" cap="none" strike="noStrike">
                <a:solidFill>
                  <a:srgbClr val="0B2C49"/>
                </a:solidFill>
                <a:latin typeface="Raleway"/>
                <a:ea typeface="Raleway"/>
                <a:cs typeface="Raleway"/>
                <a:sym typeface="Raleway"/>
              </a:rPr>
              <a:t>I used to think _________________ about PreK, but now I know____________________________.</a:t>
            </a:r>
            <a:endParaRPr/>
          </a:p>
          <a:p>
            <a:pPr indent="0" lvl="0" marL="0" marR="0" rtl="0" algn="l">
              <a:lnSpc>
                <a:spcPct val="140000"/>
              </a:lnSpc>
              <a:spcBef>
                <a:spcPts val="0"/>
              </a:spcBef>
              <a:spcAft>
                <a:spcPts val="0"/>
              </a:spcAft>
              <a:buNone/>
            </a:pPr>
            <a:r>
              <a:t/>
            </a:r>
            <a:endParaRPr sz="3200">
              <a:solidFill>
                <a:srgbClr val="0B2C49"/>
              </a:solidFill>
              <a:latin typeface="Raleway"/>
              <a:ea typeface="Raleway"/>
              <a:cs typeface="Raleway"/>
              <a:sym typeface="Raleway"/>
            </a:endParaRPr>
          </a:p>
          <a:p>
            <a:pPr indent="-345439" lvl="1" marL="690881" marR="0" rtl="0" algn="l">
              <a:lnSpc>
                <a:spcPct val="140000"/>
              </a:lnSpc>
              <a:spcBef>
                <a:spcPts val="0"/>
              </a:spcBef>
              <a:spcAft>
                <a:spcPts val="0"/>
              </a:spcAft>
              <a:buClr>
                <a:srgbClr val="0B2C49"/>
              </a:buClr>
              <a:buSzPts val="3200"/>
              <a:buFont typeface="Arial"/>
              <a:buChar char="•"/>
            </a:pPr>
            <a:r>
              <a:rPr b="0" i="0" lang="en-US" sz="3200" u="none" cap="none" strike="noStrike">
                <a:solidFill>
                  <a:srgbClr val="0B2C49"/>
                </a:solidFill>
                <a:latin typeface="Raleway"/>
                <a:ea typeface="Raleway"/>
                <a:cs typeface="Raleway"/>
                <a:sym typeface="Raleway"/>
              </a:rPr>
              <a:t>I was clueless about ______________________ but now I know _________________________.</a:t>
            </a:r>
            <a:endParaRPr/>
          </a:p>
          <a:p>
            <a:pPr indent="0" lvl="0" marL="0" marR="0" rtl="0" algn="l">
              <a:lnSpc>
                <a:spcPct val="119875"/>
              </a:lnSpc>
              <a:spcBef>
                <a:spcPts val="0"/>
              </a:spcBef>
              <a:spcAft>
                <a:spcPts val="0"/>
              </a:spcAft>
              <a:buNone/>
            </a:pPr>
            <a:r>
              <a:t/>
            </a:r>
            <a:endParaRPr sz="3200">
              <a:solidFill>
                <a:srgbClr val="0B2C49"/>
              </a:solidFill>
              <a:latin typeface="Raleway"/>
              <a:ea typeface="Raleway"/>
              <a:cs typeface="Raleway"/>
              <a:sym typeface="Raleway"/>
            </a:endParaRPr>
          </a:p>
          <a:p>
            <a:pPr indent="0" lvl="0" marL="0" marR="0" rtl="0" algn="l">
              <a:lnSpc>
                <a:spcPct val="119875"/>
              </a:lnSpc>
              <a:spcBef>
                <a:spcPts val="0"/>
              </a:spcBef>
              <a:spcAft>
                <a:spcPts val="0"/>
              </a:spcAft>
              <a:buNone/>
            </a:pPr>
            <a:r>
              <a:t/>
            </a:r>
            <a:endParaRPr sz="3200">
              <a:solidFill>
                <a:srgbClr val="0B2C49"/>
              </a:solidFill>
              <a:latin typeface="Raleway"/>
              <a:ea typeface="Raleway"/>
              <a:cs typeface="Raleway"/>
              <a:sym typeface="Raleway"/>
            </a:endParaRPr>
          </a:p>
        </p:txBody>
      </p:sp>
      <p:sp>
        <p:nvSpPr>
          <p:cNvPr id="408" name="Google Shape;408;p8"/>
          <p:cNvSpPr txBox="1"/>
          <p:nvPr/>
        </p:nvSpPr>
        <p:spPr>
          <a:xfrm>
            <a:off x="1070307" y="1144319"/>
            <a:ext cx="7070688" cy="141873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8269">
                <a:solidFill>
                  <a:srgbClr val="FFFFFF"/>
                </a:solidFill>
                <a:latin typeface="Raleway"/>
                <a:ea typeface="Raleway"/>
                <a:cs typeface="Raleway"/>
                <a:sym typeface="Raleway"/>
              </a:rPr>
              <a:t>Turn &amp; Talk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412" name="Shape 412"/>
        <p:cNvGrpSpPr/>
        <p:nvPr/>
      </p:nvGrpSpPr>
      <p:grpSpPr>
        <a:xfrm>
          <a:off x="0" y="0"/>
          <a:ext cx="0" cy="0"/>
          <a:chOff x="0" y="0"/>
          <a:chExt cx="0" cy="0"/>
        </a:xfrm>
      </p:grpSpPr>
      <p:grpSp>
        <p:nvGrpSpPr>
          <p:cNvPr id="413" name="Google Shape;413;g3106d1bc656_0_386"/>
          <p:cNvGrpSpPr/>
          <p:nvPr/>
        </p:nvGrpSpPr>
        <p:grpSpPr>
          <a:xfrm>
            <a:off x="-5536367" y="-4587852"/>
            <a:ext cx="14680371" cy="14680371"/>
            <a:chOff x="0" y="0"/>
            <a:chExt cx="837653" cy="837653"/>
          </a:xfrm>
        </p:grpSpPr>
        <p:sp>
          <p:nvSpPr>
            <p:cNvPr id="414" name="Google Shape;414;g3106d1bc656_0_386"/>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g3106d1bc656_0_386"/>
            <p:cNvSpPr txBox="1"/>
            <p:nvPr/>
          </p:nvSpPr>
          <p:spPr>
            <a:xfrm>
              <a:off x="78530" y="30905"/>
              <a:ext cx="680700" cy="728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6" name="Google Shape;416;g3106d1bc656_0_386"/>
          <p:cNvGrpSpPr/>
          <p:nvPr/>
        </p:nvGrpSpPr>
        <p:grpSpPr>
          <a:xfrm>
            <a:off x="-3935098" y="-2656287"/>
            <a:ext cx="12502596" cy="11914591"/>
            <a:chOff x="0" y="0"/>
            <a:chExt cx="852913" cy="812800"/>
          </a:xfrm>
        </p:grpSpPr>
        <p:sp>
          <p:nvSpPr>
            <p:cNvPr id="417" name="Google Shape;417;g3106d1bc656_0_386"/>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35E7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g3106d1bc656_0_386"/>
            <p:cNvSpPr txBox="1"/>
            <p:nvPr/>
          </p:nvSpPr>
          <p:spPr>
            <a:xfrm>
              <a:off x="79961" y="28575"/>
              <a:ext cx="6930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9" name="Google Shape;419;g3106d1bc656_0_386"/>
          <p:cNvSpPr/>
          <p:nvPr/>
        </p:nvSpPr>
        <p:spPr>
          <a:xfrm>
            <a:off x="-3227480" y="-2338846"/>
            <a:ext cx="11080750" cy="1108070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36479"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g3106d1bc656_0_386"/>
          <p:cNvSpPr txBox="1"/>
          <p:nvPr/>
        </p:nvSpPr>
        <p:spPr>
          <a:xfrm>
            <a:off x="8760048" y="3743399"/>
            <a:ext cx="91626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a:solidFill>
                  <a:srgbClr val="FFFFFF"/>
                </a:solidFill>
                <a:latin typeface="Raleway"/>
                <a:ea typeface="Raleway"/>
                <a:cs typeface="Raleway"/>
                <a:sym typeface="Raleway"/>
              </a:rPr>
              <a:t>Middle School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424" name="Shape 424"/>
        <p:cNvGrpSpPr/>
        <p:nvPr/>
      </p:nvGrpSpPr>
      <p:grpSpPr>
        <a:xfrm>
          <a:off x="0" y="0"/>
          <a:ext cx="0" cy="0"/>
          <a:chOff x="0" y="0"/>
          <a:chExt cx="0" cy="0"/>
        </a:xfrm>
      </p:grpSpPr>
      <p:grpSp>
        <p:nvGrpSpPr>
          <p:cNvPr id="425" name="Google Shape;425;g3106d1bc656_0_397"/>
          <p:cNvGrpSpPr/>
          <p:nvPr/>
        </p:nvGrpSpPr>
        <p:grpSpPr>
          <a:xfrm>
            <a:off x="-1321348" y="1695598"/>
            <a:ext cx="20930833" cy="9793724"/>
            <a:chOff x="0" y="-47625"/>
            <a:chExt cx="5512611" cy="2579400"/>
          </a:xfrm>
        </p:grpSpPr>
        <p:sp>
          <p:nvSpPr>
            <p:cNvPr id="426" name="Google Shape;426;g3106d1bc656_0_397"/>
            <p:cNvSpPr/>
            <p:nvPr/>
          </p:nvSpPr>
          <p:spPr>
            <a:xfrm>
              <a:off x="0" y="0"/>
              <a:ext cx="5512611" cy="2531743"/>
            </a:xfrm>
            <a:custGeom>
              <a:rect b="b" l="l" r="r" t="t"/>
              <a:pathLst>
                <a:path extrusionOk="0" h="2531743" w="5512611">
                  <a:moveTo>
                    <a:pt x="0" y="0"/>
                  </a:moveTo>
                  <a:lnTo>
                    <a:pt x="5512611" y="0"/>
                  </a:lnTo>
                  <a:lnTo>
                    <a:pt x="5512611" y="2531743"/>
                  </a:lnTo>
                  <a:lnTo>
                    <a:pt x="0" y="2531743"/>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g3106d1bc656_0_397"/>
            <p:cNvSpPr txBox="1"/>
            <p:nvPr/>
          </p:nvSpPr>
          <p:spPr>
            <a:xfrm>
              <a:off x="0" y="-47625"/>
              <a:ext cx="5512500" cy="257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8" name="Google Shape;428;g3106d1bc656_0_397"/>
          <p:cNvGrpSpPr/>
          <p:nvPr/>
        </p:nvGrpSpPr>
        <p:grpSpPr>
          <a:xfrm>
            <a:off x="1028700" y="1695598"/>
            <a:ext cx="16230707" cy="8363052"/>
            <a:chOff x="0" y="-47625"/>
            <a:chExt cx="4274726" cy="2202600"/>
          </a:xfrm>
        </p:grpSpPr>
        <p:sp>
          <p:nvSpPr>
            <p:cNvPr id="429" name="Google Shape;429;g3106d1bc656_0_397"/>
            <p:cNvSpPr/>
            <p:nvPr/>
          </p:nvSpPr>
          <p:spPr>
            <a:xfrm>
              <a:off x="0" y="0"/>
              <a:ext cx="4274726" cy="2154924"/>
            </a:xfrm>
            <a:custGeom>
              <a:rect b="b" l="l" r="r" t="t"/>
              <a:pathLst>
                <a:path extrusionOk="0" h="2154924" w="4274726">
                  <a:moveTo>
                    <a:pt x="35298" y="0"/>
                  </a:moveTo>
                  <a:lnTo>
                    <a:pt x="4239428" y="0"/>
                  </a:lnTo>
                  <a:cubicBezTo>
                    <a:pt x="4248790" y="0"/>
                    <a:pt x="4257768" y="3719"/>
                    <a:pt x="4264387" y="10338"/>
                  </a:cubicBezTo>
                  <a:cubicBezTo>
                    <a:pt x="4271007" y="16958"/>
                    <a:pt x="4274726" y="25936"/>
                    <a:pt x="4274726" y="35298"/>
                  </a:cubicBezTo>
                  <a:lnTo>
                    <a:pt x="4274726" y="2119626"/>
                  </a:lnTo>
                  <a:cubicBezTo>
                    <a:pt x="4274726" y="2128987"/>
                    <a:pt x="4271007" y="2137965"/>
                    <a:pt x="4264387" y="2144585"/>
                  </a:cubicBezTo>
                  <a:cubicBezTo>
                    <a:pt x="4257768" y="2151205"/>
                    <a:pt x="4248790" y="2154924"/>
                    <a:pt x="4239428" y="2154924"/>
                  </a:cubicBezTo>
                  <a:lnTo>
                    <a:pt x="35298" y="2154924"/>
                  </a:lnTo>
                  <a:cubicBezTo>
                    <a:pt x="25936" y="2154924"/>
                    <a:pt x="16958" y="2151205"/>
                    <a:pt x="10338" y="2144585"/>
                  </a:cubicBezTo>
                  <a:cubicBezTo>
                    <a:pt x="3719" y="2137965"/>
                    <a:pt x="0" y="2128987"/>
                    <a:pt x="0" y="2119626"/>
                  </a:cubicBezTo>
                  <a:lnTo>
                    <a:pt x="0" y="35298"/>
                  </a:lnTo>
                  <a:cubicBezTo>
                    <a:pt x="0" y="25936"/>
                    <a:pt x="3719" y="16958"/>
                    <a:pt x="10338" y="10338"/>
                  </a:cubicBezTo>
                  <a:cubicBezTo>
                    <a:pt x="16958" y="3719"/>
                    <a:pt x="25936" y="0"/>
                    <a:pt x="35298"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g3106d1bc656_0_397"/>
            <p:cNvSpPr txBox="1"/>
            <p:nvPr/>
          </p:nvSpPr>
          <p:spPr>
            <a:xfrm>
              <a:off x="0" y="-47625"/>
              <a:ext cx="4274700" cy="2202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1" name="Google Shape;431;g3106d1bc656_0_397"/>
          <p:cNvSpPr/>
          <p:nvPr/>
        </p:nvSpPr>
        <p:spPr>
          <a:xfrm>
            <a:off x="1917021" y="2164572"/>
            <a:ext cx="2974729" cy="2974729"/>
          </a:xfrm>
          <a:custGeom>
            <a:rect b="b" l="l" r="r" t="t"/>
            <a:pathLst>
              <a:path extrusionOk="0" h="2974729" w="2974729">
                <a:moveTo>
                  <a:pt x="0" y="0"/>
                </a:moveTo>
                <a:lnTo>
                  <a:pt x="2974728" y="0"/>
                </a:lnTo>
                <a:lnTo>
                  <a:pt x="2974728"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2" name="Google Shape;432;g3106d1bc656_0_397"/>
          <p:cNvGrpSpPr/>
          <p:nvPr/>
        </p:nvGrpSpPr>
        <p:grpSpPr>
          <a:xfrm>
            <a:off x="2214509" y="2437198"/>
            <a:ext cx="2379716" cy="2379716"/>
            <a:chOff x="0" y="0"/>
            <a:chExt cx="812800" cy="812800"/>
          </a:xfrm>
        </p:grpSpPr>
        <p:sp>
          <p:nvSpPr>
            <p:cNvPr id="433" name="Google Shape;433;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5" name="Google Shape;435;g3106d1bc656_0_397"/>
          <p:cNvSpPr/>
          <p:nvPr/>
        </p:nvSpPr>
        <p:spPr>
          <a:xfrm>
            <a:off x="1875640" y="4734400"/>
            <a:ext cx="2974729" cy="2974729"/>
          </a:xfrm>
          <a:custGeom>
            <a:rect b="b" l="l" r="r" t="t"/>
            <a:pathLst>
              <a:path extrusionOk="0" h="2974729" w="2974729">
                <a:moveTo>
                  <a:pt x="0" y="0"/>
                </a:moveTo>
                <a:lnTo>
                  <a:pt x="2974729" y="0"/>
                </a:lnTo>
                <a:lnTo>
                  <a:pt x="2974729"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6" name="Google Shape;436;g3106d1bc656_0_397"/>
          <p:cNvGrpSpPr/>
          <p:nvPr/>
        </p:nvGrpSpPr>
        <p:grpSpPr>
          <a:xfrm>
            <a:off x="2173129" y="4929768"/>
            <a:ext cx="2379716" cy="2379716"/>
            <a:chOff x="0" y="0"/>
            <a:chExt cx="812800" cy="812800"/>
          </a:xfrm>
        </p:grpSpPr>
        <p:sp>
          <p:nvSpPr>
            <p:cNvPr id="437" name="Google Shape;437;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g3106d1bc656_0_397"/>
          <p:cNvGrpSpPr/>
          <p:nvPr/>
        </p:nvGrpSpPr>
        <p:grpSpPr>
          <a:xfrm>
            <a:off x="16744950" y="-981075"/>
            <a:ext cx="2864388" cy="2864388"/>
            <a:chOff x="0" y="0"/>
            <a:chExt cx="812800" cy="812800"/>
          </a:xfrm>
        </p:grpSpPr>
        <p:sp>
          <p:nvSpPr>
            <p:cNvPr id="440" name="Google Shape;440;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2" name="Google Shape;442;g3106d1bc656_0_397"/>
          <p:cNvGrpSpPr/>
          <p:nvPr/>
        </p:nvGrpSpPr>
        <p:grpSpPr>
          <a:xfrm>
            <a:off x="15858243" y="451124"/>
            <a:ext cx="603179" cy="603179"/>
            <a:chOff x="0" y="0"/>
            <a:chExt cx="812800" cy="812800"/>
          </a:xfrm>
        </p:grpSpPr>
        <p:sp>
          <p:nvSpPr>
            <p:cNvPr id="443" name="Google Shape;443;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5" name="Google Shape;445;g3106d1bc656_0_397"/>
          <p:cNvGrpSpPr/>
          <p:nvPr/>
        </p:nvGrpSpPr>
        <p:grpSpPr>
          <a:xfrm>
            <a:off x="16047633" y="1277496"/>
            <a:ext cx="827512" cy="827512"/>
            <a:chOff x="0" y="0"/>
            <a:chExt cx="812800" cy="812800"/>
          </a:xfrm>
        </p:grpSpPr>
        <p:sp>
          <p:nvSpPr>
            <p:cNvPr id="446" name="Google Shape;446;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8" name="Google Shape;448;g3106d1bc656_0_397"/>
          <p:cNvSpPr/>
          <p:nvPr/>
        </p:nvSpPr>
        <p:spPr>
          <a:xfrm>
            <a:off x="12918070" y="-516689"/>
            <a:ext cx="6258560" cy="625856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16668" l="0" r="0" t="-166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g3106d1bc656_0_397"/>
          <p:cNvSpPr/>
          <p:nvPr/>
        </p:nvSpPr>
        <p:spPr>
          <a:xfrm>
            <a:off x="2494420" y="5304183"/>
            <a:ext cx="1737168" cy="1624252"/>
          </a:xfrm>
          <a:custGeom>
            <a:rect b="b" l="l" r="r" t="t"/>
            <a:pathLst>
              <a:path extrusionOk="0" h="1624252" w="1737168">
                <a:moveTo>
                  <a:pt x="0" y="0"/>
                </a:moveTo>
                <a:lnTo>
                  <a:pt x="1737169" y="0"/>
                </a:lnTo>
                <a:lnTo>
                  <a:pt x="1737169" y="1624252"/>
                </a:lnTo>
                <a:lnTo>
                  <a:pt x="0" y="162425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g3106d1bc656_0_397"/>
          <p:cNvSpPr/>
          <p:nvPr/>
        </p:nvSpPr>
        <p:spPr>
          <a:xfrm>
            <a:off x="2533056" y="2757923"/>
            <a:ext cx="1742657" cy="1738301"/>
          </a:xfrm>
          <a:custGeom>
            <a:rect b="b" l="l" r="r" t="t"/>
            <a:pathLst>
              <a:path extrusionOk="0" h="1738301" w="1742657">
                <a:moveTo>
                  <a:pt x="0" y="0"/>
                </a:moveTo>
                <a:lnTo>
                  <a:pt x="1742658" y="0"/>
                </a:lnTo>
                <a:lnTo>
                  <a:pt x="1742658" y="1738301"/>
                </a:lnTo>
                <a:lnTo>
                  <a:pt x="0" y="173830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g3106d1bc656_0_397"/>
          <p:cNvSpPr/>
          <p:nvPr/>
        </p:nvSpPr>
        <p:spPr>
          <a:xfrm>
            <a:off x="1875640" y="7185610"/>
            <a:ext cx="2974729" cy="2974729"/>
          </a:xfrm>
          <a:custGeom>
            <a:rect b="b" l="l" r="r" t="t"/>
            <a:pathLst>
              <a:path extrusionOk="0" h="2974729" w="2974729">
                <a:moveTo>
                  <a:pt x="0" y="0"/>
                </a:moveTo>
                <a:lnTo>
                  <a:pt x="2974729" y="0"/>
                </a:lnTo>
                <a:lnTo>
                  <a:pt x="2974729"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2" name="Google Shape;452;g3106d1bc656_0_397"/>
          <p:cNvGrpSpPr/>
          <p:nvPr/>
        </p:nvGrpSpPr>
        <p:grpSpPr>
          <a:xfrm>
            <a:off x="2173129" y="7380978"/>
            <a:ext cx="2379716" cy="2379716"/>
            <a:chOff x="0" y="0"/>
            <a:chExt cx="812800" cy="812800"/>
          </a:xfrm>
        </p:grpSpPr>
        <p:sp>
          <p:nvSpPr>
            <p:cNvPr id="453" name="Google Shape;453;g3106d1bc656_0_39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g3106d1bc656_0_39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5" name="Google Shape;455;g3106d1bc656_0_397"/>
          <p:cNvSpPr/>
          <p:nvPr/>
        </p:nvSpPr>
        <p:spPr>
          <a:xfrm>
            <a:off x="2373761" y="8008222"/>
            <a:ext cx="1978487" cy="1125265"/>
          </a:xfrm>
          <a:custGeom>
            <a:rect b="b" l="l" r="r" t="t"/>
            <a:pathLst>
              <a:path extrusionOk="0" h="1125265" w="1978487">
                <a:moveTo>
                  <a:pt x="0" y="0"/>
                </a:moveTo>
                <a:lnTo>
                  <a:pt x="1978487" y="0"/>
                </a:lnTo>
                <a:lnTo>
                  <a:pt x="1978487" y="1125264"/>
                </a:lnTo>
                <a:lnTo>
                  <a:pt x="0" y="11252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g3106d1bc656_0_397"/>
          <p:cNvSpPr txBox="1"/>
          <p:nvPr/>
        </p:nvSpPr>
        <p:spPr>
          <a:xfrm>
            <a:off x="3412663" y="645073"/>
            <a:ext cx="10612500" cy="10161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lang="en-US" sz="6601">
                <a:solidFill>
                  <a:srgbClr val="FFFFFF"/>
                </a:solidFill>
                <a:latin typeface="Raleway"/>
                <a:ea typeface="Raleway"/>
                <a:cs typeface="Raleway"/>
                <a:sym typeface="Raleway"/>
              </a:rPr>
              <a:t>Electives</a:t>
            </a:r>
            <a:endParaRPr/>
          </a:p>
        </p:txBody>
      </p:sp>
      <p:sp>
        <p:nvSpPr>
          <p:cNvPr id="457" name="Google Shape;457;g3106d1bc656_0_397"/>
          <p:cNvSpPr txBox="1"/>
          <p:nvPr/>
        </p:nvSpPr>
        <p:spPr>
          <a:xfrm>
            <a:off x="4850369" y="2882296"/>
            <a:ext cx="7737000" cy="14463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STUDENT LEADERSHIP</a:t>
            </a:r>
            <a:endParaRPr/>
          </a:p>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TECHNOLOGY APPLICATIONS</a:t>
            </a:r>
            <a:endParaRPr/>
          </a:p>
        </p:txBody>
      </p:sp>
      <p:sp>
        <p:nvSpPr>
          <p:cNvPr id="458" name="Google Shape;458;g3106d1bc656_0_397"/>
          <p:cNvSpPr txBox="1"/>
          <p:nvPr/>
        </p:nvSpPr>
        <p:spPr>
          <a:xfrm>
            <a:off x="4891749" y="5414794"/>
            <a:ext cx="6441000" cy="155880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1" lang="en-US" sz="4604">
                <a:solidFill>
                  <a:srgbClr val="0B2C49"/>
                </a:solidFill>
                <a:latin typeface="Raleway SemiBold"/>
                <a:ea typeface="Raleway SemiBold"/>
                <a:cs typeface="Raleway SemiBold"/>
                <a:sym typeface="Raleway SemiBold"/>
              </a:rPr>
              <a:t>COLLEGE, CAREER READINESS</a:t>
            </a:r>
            <a:endParaRPr/>
          </a:p>
        </p:txBody>
      </p:sp>
      <p:sp>
        <p:nvSpPr>
          <p:cNvPr id="459" name="Google Shape;459;g3106d1bc656_0_397"/>
          <p:cNvSpPr txBox="1"/>
          <p:nvPr/>
        </p:nvSpPr>
        <p:spPr>
          <a:xfrm>
            <a:off x="4891749" y="8399404"/>
            <a:ext cx="8529900" cy="708600"/>
          </a:xfrm>
          <a:prstGeom prst="rect">
            <a:avLst/>
          </a:prstGeom>
          <a:noFill/>
          <a:ln>
            <a:noFill/>
          </a:ln>
        </p:spPr>
        <p:txBody>
          <a:bodyPr anchorCtr="0" anchor="t" bIns="0" lIns="0" spcFirstLastPara="1" rIns="0" wrap="square" tIns="0">
            <a:spAutoFit/>
          </a:bodyPr>
          <a:lstStyle/>
          <a:p>
            <a:pPr indent="0" lvl="0" marL="0" marR="0" rtl="0" algn="l">
              <a:lnSpc>
                <a:spcPct val="119982"/>
              </a:lnSpc>
              <a:spcBef>
                <a:spcPts val="0"/>
              </a:spcBef>
              <a:spcAft>
                <a:spcPts val="0"/>
              </a:spcAft>
              <a:buNone/>
            </a:pPr>
            <a:r>
              <a:rPr b="1" lang="en-US" sz="4604">
                <a:solidFill>
                  <a:srgbClr val="0B2C49"/>
                </a:solidFill>
                <a:latin typeface="Raleway SemiBold"/>
                <a:ea typeface="Raleway SemiBold"/>
                <a:cs typeface="Raleway SemiBold"/>
                <a:sym typeface="Raleway SemiBold"/>
              </a:rPr>
              <a:t>PRINCIPLES COURSES </a:t>
            </a:r>
            <a:r>
              <a:rPr b="1" i="1" lang="en-US" sz="4604">
                <a:solidFill>
                  <a:srgbClr val="0B2C49"/>
                </a:solidFill>
                <a:latin typeface="Raleway SemiBold"/>
                <a:ea typeface="Raleway SemiBold"/>
                <a:cs typeface="Raleway SemiBold"/>
                <a:sym typeface="Raleway SemiBold"/>
              </a:rPr>
              <a:t>LEVEL 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grpSp>
        <p:nvGrpSpPr>
          <p:cNvPr id="115" name="Google Shape;115;g3106d1bc656_0_0"/>
          <p:cNvGrpSpPr/>
          <p:nvPr/>
        </p:nvGrpSpPr>
        <p:grpSpPr>
          <a:xfrm>
            <a:off x="3866281" y="391687"/>
            <a:ext cx="10555762" cy="1471678"/>
            <a:chOff x="0" y="-57150"/>
            <a:chExt cx="2780100" cy="387600"/>
          </a:xfrm>
        </p:grpSpPr>
        <p:sp>
          <p:nvSpPr>
            <p:cNvPr id="116" name="Google Shape;116;g3106d1bc656_0_0"/>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g3106d1bc656_0_0"/>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8" name="Google Shape;118;g3106d1bc656_0_0"/>
          <p:cNvGrpSpPr/>
          <p:nvPr/>
        </p:nvGrpSpPr>
        <p:grpSpPr>
          <a:xfrm>
            <a:off x="-499604" y="9445679"/>
            <a:ext cx="19491766" cy="1332761"/>
            <a:chOff x="0" y="-57150"/>
            <a:chExt cx="5133600" cy="351013"/>
          </a:xfrm>
        </p:grpSpPr>
        <p:sp>
          <p:nvSpPr>
            <p:cNvPr id="119" name="Google Shape;119;g3106d1bc656_0_0"/>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g3106d1bc656_0_0"/>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1" name="Google Shape;121;g3106d1bc656_0_0"/>
          <p:cNvGrpSpPr/>
          <p:nvPr/>
        </p:nvGrpSpPr>
        <p:grpSpPr>
          <a:xfrm>
            <a:off x="1276018" y="1885148"/>
            <a:ext cx="15955921" cy="7498149"/>
            <a:chOff x="0" y="-57150"/>
            <a:chExt cx="3544500" cy="1665663"/>
          </a:xfrm>
        </p:grpSpPr>
        <p:sp>
          <p:nvSpPr>
            <p:cNvPr id="122" name="Google Shape;122;g3106d1bc656_0_0"/>
            <p:cNvSpPr/>
            <p:nvPr/>
          </p:nvSpPr>
          <p:spPr>
            <a:xfrm>
              <a:off x="0" y="0"/>
              <a:ext cx="3544448" cy="1608513"/>
            </a:xfrm>
            <a:custGeom>
              <a:rect b="b" l="l" r="r" t="t"/>
              <a:pathLst>
                <a:path extrusionOk="0" h="1608513" w="3544448">
                  <a:moveTo>
                    <a:pt x="44639" y="0"/>
                  </a:moveTo>
                  <a:lnTo>
                    <a:pt x="3499809" y="0"/>
                  </a:lnTo>
                  <a:cubicBezTo>
                    <a:pt x="3511648" y="0"/>
                    <a:pt x="3523002" y="4703"/>
                    <a:pt x="3531374" y="13075"/>
                  </a:cubicBezTo>
                  <a:cubicBezTo>
                    <a:pt x="3539745" y="21446"/>
                    <a:pt x="3544448" y="32800"/>
                    <a:pt x="3544448" y="44639"/>
                  </a:cubicBezTo>
                  <a:lnTo>
                    <a:pt x="3544448" y="1563874"/>
                  </a:lnTo>
                  <a:cubicBezTo>
                    <a:pt x="3544448" y="1588527"/>
                    <a:pt x="3524462" y="1608513"/>
                    <a:pt x="3499809" y="1608513"/>
                  </a:cubicBezTo>
                  <a:lnTo>
                    <a:pt x="44639" y="1608513"/>
                  </a:lnTo>
                  <a:cubicBezTo>
                    <a:pt x="32800" y="1608513"/>
                    <a:pt x="21446" y="1603810"/>
                    <a:pt x="13075" y="1595439"/>
                  </a:cubicBezTo>
                  <a:cubicBezTo>
                    <a:pt x="4703" y="1587067"/>
                    <a:pt x="0" y="1575713"/>
                    <a:pt x="0" y="1563874"/>
                  </a:cubicBezTo>
                  <a:lnTo>
                    <a:pt x="0" y="44639"/>
                  </a:lnTo>
                  <a:cubicBezTo>
                    <a:pt x="0" y="32800"/>
                    <a:pt x="4703" y="21446"/>
                    <a:pt x="13075" y="13075"/>
                  </a:cubicBezTo>
                  <a:cubicBezTo>
                    <a:pt x="21446" y="4703"/>
                    <a:pt x="32800" y="0"/>
                    <a:pt x="44639"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g3106d1bc656_0_0"/>
            <p:cNvSpPr txBox="1"/>
            <p:nvPr/>
          </p:nvSpPr>
          <p:spPr>
            <a:xfrm>
              <a:off x="0" y="-57150"/>
              <a:ext cx="3544500" cy="1665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4" name="Google Shape;124;g3106d1bc656_0_0"/>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Black"/>
                <a:ea typeface="Poppins Black"/>
                <a:cs typeface="Poppins Black"/>
                <a:sym typeface="Poppins Black"/>
              </a:rPr>
              <a:t>DISTRICT SCORECARD</a:t>
            </a:r>
            <a:endParaRPr/>
          </a:p>
        </p:txBody>
      </p:sp>
      <p:sp>
        <p:nvSpPr>
          <p:cNvPr id="125" name="Google Shape;125;g3106d1bc656_0_0"/>
          <p:cNvSpPr/>
          <p:nvPr/>
        </p:nvSpPr>
        <p:spPr>
          <a:xfrm>
            <a:off x="2290228" y="3053017"/>
            <a:ext cx="13862700" cy="52458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6" name="Google Shape;126;g3106d1bc656_0_0"/>
          <p:cNvGrpSpPr/>
          <p:nvPr/>
        </p:nvGrpSpPr>
        <p:grpSpPr>
          <a:xfrm>
            <a:off x="9272372" y="3053017"/>
            <a:ext cx="6880500" cy="2884950"/>
            <a:chOff x="0" y="0"/>
            <a:chExt cx="9174000" cy="3846600"/>
          </a:xfrm>
        </p:grpSpPr>
        <p:sp>
          <p:nvSpPr>
            <p:cNvPr id="127" name="Google Shape;127;g3106d1bc656_0_0"/>
            <p:cNvSpPr/>
            <p:nvPr/>
          </p:nvSpPr>
          <p:spPr>
            <a:xfrm>
              <a:off x="0" y="0"/>
              <a:ext cx="9174000" cy="3846600"/>
            </a:xfrm>
            <a:prstGeom prst="rect">
              <a:avLst/>
            </a:prstGeom>
            <a:solidFill>
              <a:srgbClr val="D8D9DA">
                <a:alpha val="6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g3106d1bc656_0_0"/>
            <p:cNvSpPr txBox="1"/>
            <p:nvPr/>
          </p:nvSpPr>
          <p:spPr>
            <a:xfrm>
              <a:off x="4194667" y="1262242"/>
              <a:ext cx="3933000" cy="1957800"/>
            </a:xfrm>
            <a:prstGeom prst="rect">
              <a:avLst/>
            </a:prstGeom>
            <a:noFill/>
            <a:ln>
              <a:noFill/>
            </a:ln>
          </p:spPr>
          <p:txBody>
            <a:bodyPr anchorCtr="0" anchor="t" bIns="0" lIns="0" spcFirstLastPara="1" rIns="0" wrap="square" tIns="0">
              <a:spAutoFit/>
            </a:bodyPr>
            <a:lstStyle/>
            <a:p>
              <a:pPr indent="0" lvl="0" marL="0" marR="0" rtl="0" algn="r">
                <a:lnSpc>
                  <a:spcPct val="106010"/>
                </a:lnSpc>
                <a:spcBef>
                  <a:spcPts val="0"/>
                </a:spcBef>
                <a:spcAft>
                  <a:spcPts val="0"/>
                </a:spcAft>
                <a:buNone/>
              </a:pPr>
              <a:r>
                <a:rPr lang="en-US" sz="1514">
                  <a:solidFill>
                    <a:srgbClr val="0C2340"/>
                  </a:solidFill>
                  <a:latin typeface="Poppins"/>
                  <a:ea typeface="Poppins"/>
                  <a:cs typeface="Poppins"/>
                  <a:sym typeface="Poppins"/>
                </a:rPr>
                <a:t>By 2028, 100% of the Boerne ISD employee experience will prioritize opportunities to perform at and aspire to the highest level of professional performance growth.</a:t>
              </a:r>
              <a:endParaRPr/>
            </a:p>
          </p:txBody>
        </p:sp>
        <p:sp>
          <p:nvSpPr>
            <p:cNvPr id="129" name="Google Shape;129;g3106d1bc656_0_0"/>
            <p:cNvSpPr txBox="1"/>
            <p:nvPr/>
          </p:nvSpPr>
          <p:spPr>
            <a:xfrm>
              <a:off x="3888910" y="700241"/>
              <a:ext cx="4239000" cy="430500"/>
            </a:xfrm>
            <a:prstGeom prst="rect">
              <a:avLst/>
            </a:prstGeom>
            <a:noFill/>
            <a:ln>
              <a:noFill/>
            </a:ln>
          </p:spPr>
          <p:txBody>
            <a:bodyPr anchorCtr="0" anchor="t" bIns="0" lIns="0" spcFirstLastPara="1" rIns="0" wrap="square" tIns="0">
              <a:spAutoFit/>
            </a:bodyPr>
            <a:lstStyle/>
            <a:p>
              <a:pPr indent="0" lvl="0" marL="0" marR="0" rtl="0" algn="r">
                <a:lnSpc>
                  <a:spcPct val="97991"/>
                </a:lnSpc>
                <a:spcBef>
                  <a:spcPts val="0"/>
                </a:spcBef>
                <a:spcAft>
                  <a:spcPts val="0"/>
                </a:spcAft>
                <a:buNone/>
              </a:pPr>
              <a:r>
                <a:rPr b="1" lang="en-US" sz="2141">
                  <a:solidFill>
                    <a:srgbClr val="0C2340"/>
                  </a:solidFill>
                  <a:latin typeface="Poppins"/>
                  <a:ea typeface="Poppins"/>
                  <a:cs typeface="Poppins"/>
                  <a:sym typeface="Poppins"/>
                </a:rPr>
                <a:t>TALENT</a:t>
              </a:r>
              <a:endParaRPr/>
            </a:p>
          </p:txBody>
        </p:sp>
      </p:grpSp>
      <p:grpSp>
        <p:nvGrpSpPr>
          <p:cNvPr id="130" name="Google Shape;130;g3106d1bc656_0_0"/>
          <p:cNvGrpSpPr/>
          <p:nvPr/>
        </p:nvGrpSpPr>
        <p:grpSpPr>
          <a:xfrm>
            <a:off x="9170688" y="5618101"/>
            <a:ext cx="6942375" cy="2697975"/>
            <a:chOff x="0" y="0"/>
            <a:chExt cx="9256500" cy="3597300"/>
          </a:xfrm>
        </p:grpSpPr>
        <p:sp>
          <p:nvSpPr>
            <p:cNvPr id="131" name="Google Shape;131;g3106d1bc656_0_0"/>
            <p:cNvSpPr/>
            <p:nvPr/>
          </p:nvSpPr>
          <p:spPr>
            <a:xfrm>
              <a:off x="0" y="0"/>
              <a:ext cx="9256500" cy="35973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g3106d1bc656_0_0"/>
            <p:cNvSpPr/>
            <p:nvPr/>
          </p:nvSpPr>
          <p:spPr>
            <a:xfrm>
              <a:off x="5555601" y="500376"/>
              <a:ext cx="2645280" cy="2298087"/>
            </a:xfrm>
            <a:custGeom>
              <a:rect b="b" l="l" r="r" t="t"/>
              <a:pathLst>
                <a:path extrusionOk="0" h="2298087" w="2645280">
                  <a:moveTo>
                    <a:pt x="0" y="0"/>
                  </a:moveTo>
                  <a:lnTo>
                    <a:pt x="2645280" y="0"/>
                  </a:lnTo>
                  <a:lnTo>
                    <a:pt x="2645280" y="2298087"/>
                  </a:lnTo>
                  <a:lnTo>
                    <a:pt x="0" y="22980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g3106d1bc656_0_0"/>
            <p:cNvSpPr txBox="1"/>
            <p:nvPr/>
          </p:nvSpPr>
          <p:spPr>
            <a:xfrm>
              <a:off x="1135814" y="1831897"/>
              <a:ext cx="3968400" cy="1357200"/>
            </a:xfrm>
            <a:prstGeom prst="rect">
              <a:avLst/>
            </a:prstGeom>
            <a:noFill/>
            <a:ln>
              <a:noFill/>
            </a:ln>
          </p:spPr>
          <p:txBody>
            <a:bodyPr anchorCtr="0" anchor="t" bIns="0" lIns="0" spcFirstLastPara="1" rIns="0" wrap="square" tIns="0">
              <a:spAutoFit/>
            </a:bodyPr>
            <a:lstStyle/>
            <a:p>
              <a:pPr indent="0" lvl="0" marL="0" marR="0" rtl="0" algn="l">
                <a:lnSpc>
                  <a:spcPct val="106005"/>
                </a:lnSpc>
                <a:spcBef>
                  <a:spcPts val="0"/>
                </a:spcBef>
                <a:spcAft>
                  <a:spcPts val="0"/>
                </a:spcAft>
                <a:buNone/>
              </a:pPr>
              <a:r>
                <a:rPr lang="en-US" sz="1582">
                  <a:solidFill>
                    <a:srgbClr val="0C2340"/>
                  </a:solidFill>
                  <a:latin typeface="Poppins"/>
                  <a:ea typeface="Poppins"/>
                  <a:cs typeface="Poppins"/>
                  <a:sym typeface="Poppins"/>
                </a:rPr>
                <a:t>By 2028, 100% of Boerne ISD stakeholders will be a part of a culture of trust where they feel engaged and valued.</a:t>
              </a:r>
              <a:endParaRPr/>
            </a:p>
          </p:txBody>
        </p:sp>
        <p:sp>
          <p:nvSpPr>
            <p:cNvPr id="134" name="Google Shape;134;g3106d1bc656_0_0"/>
            <p:cNvSpPr txBox="1"/>
            <p:nvPr/>
          </p:nvSpPr>
          <p:spPr>
            <a:xfrm>
              <a:off x="1135814" y="449751"/>
              <a:ext cx="4277100" cy="1349700"/>
            </a:xfrm>
            <a:prstGeom prst="rect">
              <a:avLst/>
            </a:prstGeom>
            <a:noFill/>
            <a:ln>
              <a:noFill/>
            </a:ln>
          </p:spPr>
          <p:txBody>
            <a:bodyPr anchorCtr="0" anchor="t" bIns="0" lIns="0" spcFirstLastPara="1" rIns="0" wrap="square" tIns="0">
              <a:spAutoFit/>
            </a:bodyPr>
            <a:lstStyle/>
            <a:p>
              <a:pPr indent="0" lvl="0" marL="0" marR="0" rtl="0" algn="l">
                <a:lnSpc>
                  <a:spcPct val="97988"/>
                </a:lnSpc>
                <a:spcBef>
                  <a:spcPts val="0"/>
                </a:spcBef>
                <a:spcAft>
                  <a:spcPts val="0"/>
                </a:spcAft>
                <a:buNone/>
              </a:pPr>
              <a:r>
                <a:rPr b="1" lang="en-US" sz="2237">
                  <a:solidFill>
                    <a:srgbClr val="5F259F"/>
                  </a:solidFill>
                  <a:latin typeface="Poppins"/>
                  <a:ea typeface="Poppins"/>
                  <a:cs typeface="Poppins"/>
                  <a:sym typeface="Poppins"/>
                </a:rPr>
                <a:t>FAMILY &amp;</a:t>
              </a:r>
              <a:endParaRPr/>
            </a:p>
            <a:p>
              <a:pPr indent="0" lvl="0" marL="0" marR="0" rtl="0" algn="l">
                <a:lnSpc>
                  <a:spcPct val="97988"/>
                </a:lnSpc>
                <a:spcBef>
                  <a:spcPts val="0"/>
                </a:spcBef>
                <a:spcAft>
                  <a:spcPts val="0"/>
                </a:spcAft>
                <a:buNone/>
              </a:pPr>
              <a:r>
                <a:rPr b="1" lang="en-US" sz="2237">
                  <a:solidFill>
                    <a:srgbClr val="5F259F"/>
                  </a:solidFill>
                  <a:latin typeface="Poppins"/>
                  <a:ea typeface="Poppins"/>
                  <a:cs typeface="Poppins"/>
                  <a:sym typeface="Poppins"/>
                </a:rPr>
                <a:t>COMMUNITY ENGAGEMENT</a:t>
              </a:r>
              <a:endParaRPr/>
            </a:p>
          </p:txBody>
        </p:sp>
      </p:grpSp>
      <p:sp>
        <p:nvSpPr>
          <p:cNvPr id="135" name="Google Shape;135;g3106d1bc656_0_0"/>
          <p:cNvSpPr/>
          <p:nvPr/>
        </p:nvSpPr>
        <p:spPr>
          <a:xfrm>
            <a:off x="2290228" y="3053017"/>
            <a:ext cx="6880500" cy="2565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g3106d1bc656_0_0"/>
          <p:cNvSpPr/>
          <p:nvPr/>
        </p:nvSpPr>
        <p:spPr>
          <a:xfrm>
            <a:off x="6187481" y="3278634"/>
            <a:ext cx="2430909" cy="1859645"/>
          </a:xfrm>
          <a:custGeom>
            <a:rect b="b" l="l" r="r" t="t"/>
            <a:pathLst>
              <a:path extrusionOk="0" h="1859645" w="2430909">
                <a:moveTo>
                  <a:pt x="0" y="0"/>
                </a:moveTo>
                <a:lnTo>
                  <a:pt x="2430908" y="0"/>
                </a:lnTo>
                <a:lnTo>
                  <a:pt x="2430908" y="1859646"/>
                </a:lnTo>
                <a:lnTo>
                  <a:pt x="0" y="18596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7" name="Google Shape;137;g3106d1bc656_0_0"/>
          <p:cNvGrpSpPr/>
          <p:nvPr/>
        </p:nvGrpSpPr>
        <p:grpSpPr>
          <a:xfrm>
            <a:off x="3134496" y="3491748"/>
            <a:ext cx="3179250" cy="1964389"/>
            <a:chOff x="0" y="40981"/>
            <a:chExt cx="4239000" cy="2619185"/>
          </a:xfrm>
        </p:grpSpPr>
        <p:sp>
          <p:nvSpPr>
            <p:cNvPr id="138" name="Google Shape;138;g3106d1bc656_0_0"/>
            <p:cNvSpPr txBox="1"/>
            <p:nvPr/>
          </p:nvSpPr>
          <p:spPr>
            <a:xfrm>
              <a:off x="0" y="632766"/>
              <a:ext cx="3933000" cy="2027400"/>
            </a:xfrm>
            <a:prstGeom prst="rect">
              <a:avLst/>
            </a:prstGeom>
            <a:noFill/>
            <a:ln>
              <a:noFill/>
            </a:ln>
          </p:spPr>
          <p:txBody>
            <a:bodyPr anchorCtr="0" anchor="t" bIns="0" lIns="0" spcFirstLastPara="1" rIns="0" wrap="square" tIns="0">
              <a:spAutoFit/>
            </a:bodyPr>
            <a:lstStyle/>
            <a:p>
              <a:pPr indent="0" lvl="0" marL="0" marR="0" rtl="0" algn="l">
                <a:lnSpc>
                  <a:spcPct val="105994"/>
                </a:lnSpc>
                <a:spcBef>
                  <a:spcPts val="0"/>
                </a:spcBef>
                <a:spcAft>
                  <a:spcPts val="0"/>
                </a:spcAft>
                <a:buNone/>
              </a:pPr>
              <a:r>
                <a:rPr lang="en-US" sz="1568">
                  <a:solidFill>
                    <a:srgbClr val="102F4C"/>
                  </a:solidFill>
                  <a:latin typeface="Poppins"/>
                  <a:ea typeface="Poppins"/>
                  <a:cs typeface="Poppins"/>
                  <a:sym typeface="Poppins"/>
                </a:rPr>
                <a:t>By 2028, 100% of Boerne ISD students will engage in innovative learning experiences so they are college, career, and/or military ready.</a:t>
              </a:r>
              <a:endParaRPr/>
            </a:p>
          </p:txBody>
        </p:sp>
        <p:sp>
          <p:nvSpPr>
            <p:cNvPr id="139" name="Google Shape;139;g3106d1bc656_0_0"/>
            <p:cNvSpPr txBox="1"/>
            <p:nvPr/>
          </p:nvSpPr>
          <p:spPr>
            <a:xfrm>
              <a:off x="0" y="40981"/>
              <a:ext cx="4239000" cy="442200"/>
            </a:xfrm>
            <a:prstGeom prst="rect">
              <a:avLst/>
            </a:prstGeom>
            <a:noFill/>
            <a:ln>
              <a:noFill/>
            </a:ln>
          </p:spPr>
          <p:txBody>
            <a:bodyPr anchorCtr="0" anchor="t" bIns="0" lIns="0" spcFirstLastPara="1" rIns="0" wrap="square" tIns="0">
              <a:spAutoFit/>
            </a:bodyPr>
            <a:lstStyle/>
            <a:p>
              <a:pPr indent="0" lvl="0" marL="0" marR="0" rtl="0" algn="l">
                <a:lnSpc>
                  <a:spcPct val="98042"/>
                </a:lnSpc>
                <a:spcBef>
                  <a:spcPts val="0"/>
                </a:spcBef>
                <a:spcAft>
                  <a:spcPts val="0"/>
                </a:spcAft>
                <a:buNone/>
              </a:pPr>
              <a:r>
                <a:rPr b="1" lang="en-US" sz="2197">
                  <a:solidFill>
                    <a:srgbClr val="5F259F"/>
                  </a:solidFill>
                  <a:latin typeface="Poppins"/>
                  <a:ea typeface="Poppins"/>
                  <a:cs typeface="Poppins"/>
                  <a:sym typeface="Poppins"/>
                </a:rPr>
                <a:t>STUDENT SUCCESS</a:t>
              </a:r>
              <a:endParaRPr/>
            </a:p>
          </p:txBody>
        </p:sp>
      </p:grpSp>
      <p:sp>
        <p:nvSpPr>
          <p:cNvPr id="140" name="Google Shape;140;g3106d1bc656_0_0"/>
          <p:cNvSpPr/>
          <p:nvPr/>
        </p:nvSpPr>
        <p:spPr>
          <a:xfrm>
            <a:off x="2290228" y="5733774"/>
            <a:ext cx="6880500" cy="2565000"/>
          </a:xfrm>
          <a:prstGeom prst="rect">
            <a:avLst/>
          </a:prstGeom>
          <a:solidFill>
            <a:srgbClr val="D8D9DA">
              <a:alpha val="6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g3106d1bc656_0_0"/>
          <p:cNvSpPr txBox="1"/>
          <p:nvPr/>
        </p:nvSpPr>
        <p:spPr>
          <a:xfrm>
            <a:off x="5375873" y="6859986"/>
            <a:ext cx="2949900" cy="1264500"/>
          </a:xfrm>
          <a:prstGeom prst="rect">
            <a:avLst/>
          </a:prstGeom>
          <a:noFill/>
          <a:ln>
            <a:noFill/>
          </a:ln>
        </p:spPr>
        <p:txBody>
          <a:bodyPr anchorCtr="0" anchor="t" bIns="0" lIns="0" spcFirstLastPara="1" rIns="0" wrap="square" tIns="0">
            <a:spAutoFit/>
          </a:bodyPr>
          <a:lstStyle/>
          <a:p>
            <a:pPr indent="0" lvl="0" marL="0" marR="0" rtl="0" algn="r">
              <a:lnSpc>
                <a:spcPct val="105994"/>
              </a:lnSpc>
              <a:spcBef>
                <a:spcPts val="0"/>
              </a:spcBef>
              <a:spcAft>
                <a:spcPts val="0"/>
              </a:spcAft>
              <a:buNone/>
            </a:pPr>
            <a:r>
              <a:rPr lang="en-US" sz="1568">
                <a:solidFill>
                  <a:srgbClr val="0C2340"/>
                </a:solidFill>
                <a:latin typeface="Poppins"/>
                <a:ea typeface="Poppins"/>
                <a:cs typeface="Poppins"/>
                <a:sym typeface="Poppins"/>
              </a:rPr>
              <a:t>By 2028, Boerne ISD will maximize funding and efficiencies so our budget funds 100% of our identified needs.</a:t>
            </a:r>
            <a:endParaRPr/>
          </a:p>
        </p:txBody>
      </p:sp>
      <p:sp>
        <p:nvSpPr>
          <p:cNvPr id="142" name="Google Shape;142;g3106d1bc656_0_0"/>
          <p:cNvSpPr txBox="1"/>
          <p:nvPr/>
        </p:nvSpPr>
        <p:spPr>
          <a:xfrm>
            <a:off x="5146555" y="6105848"/>
            <a:ext cx="3179100" cy="663000"/>
          </a:xfrm>
          <a:prstGeom prst="rect">
            <a:avLst/>
          </a:prstGeom>
          <a:noFill/>
          <a:ln>
            <a:noFill/>
          </a:ln>
        </p:spPr>
        <p:txBody>
          <a:bodyPr anchorCtr="0" anchor="t" bIns="0" lIns="0" spcFirstLastPara="1" rIns="0" wrap="square" tIns="0">
            <a:spAutoFit/>
          </a:bodyPr>
          <a:lstStyle/>
          <a:p>
            <a:pPr indent="0" lvl="0" marL="0" marR="0" rtl="0" algn="r">
              <a:lnSpc>
                <a:spcPct val="98042"/>
              </a:lnSpc>
              <a:spcBef>
                <a:spcPts val="0"/>
              </a:spcBef>
              <a:spcAft>
                <a:spcPts val="0"/>
              </a:spcAft>
              <a:buNone/>
            </a:pPr>
            <a:r>
              <a:rPr b="1" lang="en-US" sz="2197">
                <a:solidFill>
                  <a:srgbClr val="0C2340"/>
                </a:solidFill>
                <a:latin typeface="Poppins"/>
                <a:ea typeface="Poppins"/>
                <a:cs typeface="Poppins"/>
                <a:sym typeface="Poppins"/>
              </a:rPr>
              <a:t>FISCAL RESPONSIBILITY</a:t>
            </a:r>
            <a:endParaRPr/>
          </a:p>
        </p:txBody>
      </p:sp>
      <p:sp>
        <p:nvSpPr>
          <p:cNvPr id="143" name="Google Shape;143;g3106d1bc656_0_0"/>
          <p:cNvSpPr/>
          <p:nvPr/>
        </p:nvSpPr>
        <p:spPr>
          <a:xfrm>
            <a:off x="8090092" y="4951312"/>
            <a:ext cx="2327700" cy="1333578"/>
          </a:xfrm>
          <a:custGeom>
            <a:rect b="b" l="l" r="r" t="t"/>
            <a:pathLst>
              <a:path extrusionOk="0" h="1333578" w="2327700">
                <a:moveTo>
                  <a:pt x="0" y="0"/>
                </a:moveTo>
                <a:lnTo>
                  <a:pt x="2327700" y="0"/>
                </a:lnTo>
                <a:lnTo>
                  <a:pt x="2327700" y="1333578"/>
                </a:lnTo>
                <a:lnTo>
                  <a:pt x="0" y="13335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g3106d1bc656_0_0"/>
          <p:cNvSpPr/>
          <p:nvPr/>
        </p:nvSpPr>
        <p:spPr>
          <a:xfrm>
            <a:off x="10149743" y="3456566"/>
            <a:ext cx="1808993" cy="1761507"/>
          </a:xfrm>
          <a:custGeom>
            <a:rect b="b" l="l" r="r" t="t"/>
            <a:pathLst>
              <a:path extrusionOk="0" h="1761507" w="1808993">
                <a:moveTo>
                  <a:pt x="0" y="0"/>
                </a:moveTo>
                <a:lnTo>
                  <a:pt x="1808994" y="0"/>
                </a:lnTo>
                <a:lnTo>
                  <a:pt x="1808994" y="1761507"/>
                </a:lnTo>
                <a:lnTo>
                  <a:pt x="0" y="176150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g3106d1bc656_0_0"/>
          <p:cNvSpPr/>
          <p:nvPr/>
        </p:nvSpPr>
        <p:spPr>
          <a:xfrm>
            <a:off x="3134496" y="6039448"/>
            <a:ext cx="1716121" cy="1839896"/>
          </a:xfrm>
          <a:custGeom>
            <a:rect b="b" l="l" r="r" t="t"/>
            <a:pathLst>
              <a:path extrusionOk="0" h="1839896" w="1716121">
                <a:moveTo>
                  <a:pt x="0" y="0"/>
                </a:moveTo>
                <a:lnTo>
                  <a:pt x="1716122" y="0"/>
                </a:lnTo>
                <a:lnTo>
                  <a:pt x="1716122" y="1839896"/>
                </a:lnTo>
                <a:lnTo>
                  <a:pt x="0" y="183989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g3106d1bc656_0_558"/>
          <p:cNvPicPr preferRelativeResize="0"/>
          <p:nvPr/>
        </p:nvPicPr>
        <p:blipFill>
          <a:blip r:embed="rId3">
            <a:alphaModFix/>
          </a:blip>
          <a:stretch>
            <a:fillRect/>
          </a:stretch>
        </p:blipFill>
        <p:spPr>
          <a:xfrm>
            <a:off x="270938" y="152400"/>
            <a:ext cx="17746133" cy="9982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468" name="Shape 468"/>
        <p:cNvGrpSpPr/>
        <p:nvPr/>
      </p:nvGrpSpPr>
      <p:grpSpPr>
        <a:xfrm>
          <a:off x="0" y="0"/>
          <a:ext cx="0" cy="0"/>
          <a:chOff x="0" y="0"/>
          <a:chExt cx="0" cy="0"/>
        </a:xfrm>
      </p:grpSpPr>
      <p:grpSp>
        <p:nvGrpSpPr>
          <p:cNvPr id="469" name="Google Shape;469;p17"/>
          <p:cNvGrpSpPr/>
          <p:nvPr/>
        </p:nvGrpSpPr>
        <p:grpSpPr>
          <a:xfrm>
            <a:off x="-5760443" y="-4233313"/>
            <a:ext cx="14456291" cy="14056156"/>
            <a:chOff x="0" y="0"/>
            <a:chExt cx="824867" cy="802035"/>
          </a:xfrm>
        </p:grpSpPr>
        <p:sp>
          <p:nvSpPr>
            <p:cNvPr id="470" name="Google Shape;470;p17"/>
            <p:cNvSpPr/>
            <p:nvPr/>
          </p:nvSpPr>
          <p:spPr>
            <a:xfrm>
              <a:off x="0" y="0"/>
              <a:ext cx="824867" cy="802035"/>
            </a:xfrm>
            <a:custGeom>
              <a:rect b="b" l="l" r="r" t="t"/>
              <a:pathLst>
                <a:path extrusionOk="0" h="802035" w="824867">
                  <a:moveTo>
                    <a:pt x="412433" y="0"/>
                  </a:moveTo>
                  <a:cubicBezTo>
                    <a:pt x="184653" y="0"/>
                    <a:pt x="0" y="179542"/>
                    <a:pt x="0" y="401018"/>
                  </a:cubicBezTo>
                  <a:cubicBezTo>
                    <a:pt x="0" y="622494"/>
                    <a:pt x="184653" y="802035"/>
                    <a:pt x="412433" y="802035"/>
                  </a:cubicBezTo>
                  <a:cubicBezTo>
                    <a:pt x="640214" y="802035"/>
                    <a:pt x="824867" y="622494"/>
                    <a:pt x="824867" y="401018"/>
                  </a:cubicBezTo>
                  <a:cubicBezTo>
                    <a:pt x="824867" y="179542"/>
                    <a:pt x="640214" y="0"/>
                    <a:pt x="412433"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17"/>
            <p:cNvSpPr txBox="1"/>
            <p:nvPr/>
          </p:nvSpPr>
          <p:spPr>
            <a:xfrm>
              <a:off x="77331" y="27566"/>
              <a:ext cx="670204" cy="6992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2" name="Google Shape;472;p17"/>
          <p:cNvGrpSpPr/>
          <p:nvPr/>
        </p:nvGrpSpPr>
        <p:grpSpPr>
          <a:xfrm>
            <a:off x="-4191391" y="-2640449"/>
            <a:ext cx="12502588" cy="11914587"/>
            <a:chOff x="0" y="0"/>
            <a:chExt cx="852913" cy="812800"/>
          </a:xfrm>
        </p:grpSpPr>
        <p:sp>
          <p:nvSpPr>
            <p:cNvPr id="473" name="Google Shape;473;p17"/>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35E7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17"/>
            <p:cNvSpPr txBox="1"/>
            <p:nvPr/>
          </p:nvSpPr>
          <p:spPr>
            <a:xfrm>
              <a:off x="79961" y="28575"/>
              <a:ext cx="69299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5" name="Google Shape;475;p17"/>
          <p:cNvSpPr/>
          <p:nvPr/>
        </p:nvSpPr>
        <p:spPr>
          <a:xfrm>
            <a:off x="-3131275" y="-1998801"/>
            <a:ext cx="11087352" cy="110873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25134" r="-2513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17"/>
          <p:cNvSpPr txBox="1"/>
          <p:nvPr/>
        </p:nvSpPr>
        <p:spPr>
          <a:xfrm>
            <a:off x="9448284" y="3544853"/>
            <a:ext cx="8506274" cy="1428750"/>
          </a:xfrm>
          <a:prstGeom prst="rect">
            <a:avLst/>
          </a:prstGeom>
          <a:noFill/>
          <a:ln>
            <a:noFill/>
          </a:ln>
        </p:spPr>
        <p:txBody>
          <a:bodyPr anchorCtr="0" anchor="t" bIns="0" lIns="0" spcFirstLastPara="1" rIns="0" wrap="square" tIns="0">
            <a:spAutoFit/>
          </a:bodyPr>
          <a:lstStyle/>
          <a:p>
            <a:pPr indent="0" lvl="0" marL="0" marR="0" rtl="0" algn="r">
              <a:lnSpc>
                <a:spcPct val="119993"/>
              </a:lnSpc>
              <a:spcBef>
                <a:spcPts val="0"/>
              </a:spcBef>
              <a:spcAft>
                <a:spcPts val="0"/>
              </a:spcAft>
              <a:buNone/>
            </a:pPr>
            <a:r>
              <a:rPr b="1" lang="en-US" sz="9408">
                <a:solidFill>
                  <a:srgbClr val="FFFFFF"/>
                </a:solidFill>
                <a:latin typeface="Raleway"/>
                <a:ea typeface="Raleway"/>
                <a:cs typeface="Raleway"/>
                <a:sym typeface="Raleway"/>
              </a:rPr>
              <a:t>College Ready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grpSp>
        <p:nvGrpSpPr>
          <p:cNvPr id="481" name="Google Shape;481;g3106d1bc656_0_229"/>
          <p:cNvGrpSpPr/>
          <p:nvPr/>
        </p:nvGrpSpPr>
        <p:grpSpPr>
          <a:xfrm>
            <a:off x="3866281" y="391687"/>
            <a:ext cx="10555762" cy="1471678"/>
            <a:chOff x="0" y="-57150"/>
            <a:chExt cx="2780100" cy="387600"/>
          </a:xfrm>
        </p:grpSpPr>
        <p:sp>
          <p:nvSpPr>
            <p:cNvPr id="482" name="Google Shape;482;g3106d1bc656_0_229"/>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g3106d1bc656_0_229"/>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4" name="Google Shape;484;g3106d1bc656_0_229"/>
          <p:cNvGrpSpPr/>
          <p:nvPr/>
        </p:nvGrpSpPr>
        <p:grpSpPr>
          <a:xfrm>
            <a:off x="-499604" y="9445679"/>
            <a:ext cx="19491766" cy="1332761"/>
            <a:chOff x="0" y="-57150"/>
            <a:chExt cx="5133600" cy="351013"/>
          </a:xfrm>
        </p:grpSpPr>
        <p:sp>
          <p:nvSpPr>
            <p:cNvPr id="485" name="Google Shape;485;g3106d1bc656_0_229"/>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g3106d1bc656_0_229"/>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7" name="Google Shape;487;g3106d1bc656_0_229"/>
          <p:cNvSpPr/>
          <p:nvPr/>
        </p:nvSpPr>
        <p:spPr>
          <a:xfrm>
            <a:off x="15816196" y="137058"/>
            <a:ext cx="2169246" cy="1242797"/>
          </a:xfrm>
          <a:custGeom>
            <a:rect b="b" l="l" r="r" t="t"/>
            <a:pathLst>
              <a:path extrusionOk="0" h="1242797" w="2169246">
                <a:moveTo>
                  <a:pt x="0" y="0"/>
                </a:moveTo>
                <a:lnTo>
                  <a:pt x="2169246" y="0"/>
                </a:lnTo>
                <a:lnTo>
                  <a:pt x="2169246" y="1242797"/>
                </a:lnTo>
                <a:lnTo>
                  <a:pt x="0" y="12427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g3106d1bc656_0_229"/>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a:ea typeface="Poppins"/>
                <a:cs typeface="Poppins"/>
                <a:sym typeface="Poppins"/>
              </a:rPr>
              <a:t>STUDENT SUCCESS</a:t>
            </a:r>
            <a:endParaRPr/>
          </a:p>
        </p:txBody>
      </p:sp>
      <p:grpSp>
        <p:nvGrpSpPr>
          <p:cNvPr id="489" name="Google Shape;489;g3106d1bc656_0_229"/>
          <p:cNvGrpSpPr/>
          <p:nvPr/>
        </p:nvGrpSpPr>
        <p:grpSpPr>
          <a:xfrm>
            <a:off x="2065193" y="2637519"/>
            <a:ext cx="14361761" cy="5265201"/>
            <a:chOff x="0" y="-28575"/>
            <a:chExt cx="2642507" cy="968776"/>
          </a:xfrm>
        </p:grpSpPr>
        <p:sp>
          <p:nvSpPr>
            <p:cNvPr id="490" name="Google Shape;490;g3106d1bc656_0_229"/>
            <p:cNvSpPr/>
            <p:nvPr/>
          </p:nvSpPr>
          <p:spPr>
            <a:xfrm>
              <a:off x="0" y="0"/>
              <a:ext cx="2642507" cy="940201"/>
            </a:xfrm>
            <a:custGeom>
              <a:rect b="b" l="l" r="r" t="t"/>
              <a:pathLst>
                <a:path extrusionOk="0" h="940201" w="2642507">
                  <a:moveTo>
                    <a:pt x="0" y="0"/>
                  </a:moveTo>
                  <a:lnTo>
                    <a:pt x="2642507" y="0"/>
                  </a:lnTo>
                  <a:lnTo>
                    <a:pt x="2642507" y="940201"/>
                  </a:lnTo>
                  <a:lnTo>
                    <a:pt x="0" y="94020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g3106d1bc656_0_229"/>
            <p:cNvSpPr txBox="1"/>
            <p:nvPr/>
          </p:nvSpPr>
          <p:spPr>
            <a:xfrm>
              <a:off x="0" y="-28575"/>
              <a:ext cx="2642400" cy="968700"/>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492" name="Google Shape;492;g3106d1bc656_0_229"/>
          <p:cNvPicPr preferRelativeResize="0"/>
          <p:nvPr/>
        </p:nvPicPr>
        <p:blipFill rotWithShape="1">
          <a:blip r:embed="rId4">
            <a:alphaModFix/>
          </a:blip>
          <a:srcRect b="0" l="16302" r="16302" t="0"/>
          <a:stretch/>
        </p:blipFill>
        <p:spPr>
          <a:xfrm>
            <a:off x="10696446" y="3366423"/>
            <a:ext cx="4359649" cy="4310883"/>
          </a:xfrm>
          <a:prstGeom prst="rect">
            <a:avLst/>
          </a:prstGeom>
          <a:noFill/>
          <a:ln>
            <a:noFill/>
          </a:ln>
        </p:spPr>
      </p:pic>
      <p:sp>
        <p:nvSpPr>
          <p:cNvPr id="493" name="Google Shape;493;g3106d1bc656_0_229"/>
          <p:cNvSpPr txBox="1"/>
          <p:nvPr/>
        </p:nvSpPr>
        <p:spPr>
          <a:xfrm>
            <a:off x="3210871" y="3318798"/>
            <a:ext cx="6541200" cy="684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444">
                <a:solidFill>
                  <a:srgbClr val="5F259F"/>
                </a:solidFill>
                <a:latin typeface="Poppins"/>
                <a:ea typeface="Poppins"/>
                <a:cs typeface="Poppins"/>
                <a:sym typeface="Poppins"/>
              </a:rPr>
              <a:t>Advanced Academics</a:t>
            </a:r>
            <a:endParaRPr/>
          </a:p>
        </p:txBody>
      </p:sp>
      <p:sp>
        <p:nvSpPr>
          <p:cNvPr id="494" name="Google Shape;494;g3106d1bc656_0_229"/>
          <p:cNvSpPr txBox="1"/>
          <p:nvPr/>
        </p:nvSpPr>
        <p:spPr>
          <a:xfrm>
            <a:off x="3222506" y="4342679"/>
            <a:ext cx="6541200" cy="2933400"/>
          </a:xfrm>
          <a:prstGeom prst="rect">
            <a:avLst/>
          </a:prstGeom>
          <a:noFill/>
          <a:ln>
            <a:noFill/>
          </a:ln>
        </p:spPr>
        <p:txBody>
          <a:bodyPr anchorCtr="0" anchor="t" bIns="0" lIns="0" spcFirstLastPara="1" rIns="0" wrap="square" tIns="0">
            <a:spAutoFit/>
          </a:bodyPr>
          <a:lstStyle/>
          <a:p>
            <a:pPr indent="0" lvl="0" marL="0" marR="0" rtl="0" algn="l">
              <a:lnSpc>
                <a:spcPct val="120036"/>
              </a:lnSpc>
              <a:spcBef>
                <a:spcPts val="0"/>
              </a:spcBef>
              <a:spcAft>
                <a:spcPts val="0"/>
              </a:spcAft>
              <a:buNone/>
            </a:pPr>
            <a:r>
              <a:rPr lang="en-US" sz="3284">
                <a:solidFill>
                  <a:srgbClr val="0B2C49"/>
                </a:solidFill>
                <a:latin typeface="Poppins"/>
                <a:ea typeface="Poppins"/>
                <a:cs typeface="Poppins"/>
                <a:sym typeface="Poppins"/>
              </a:rPr>
              <a:t>The yearly student retention rate for all advanced courses and programs and all aspects of being College Ready will be maintained at 95%.</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grpSp>
        <p:nvGrpSpPr>
          <p:cNvPr id="499" name="Google Shape;499;p18"/>
          <p:cNvGrpSpPr/>
          <p:nvPr/>
        </p:nvGrpSpPr>
        <p:grpSpPr>
          <a:xfrm>
            <a:off x="9271433" y="5148322"/>
            <a:ext cx="1119874" cy="1119874"/>
            <a:chOff x="0" y="0"/>
            <a:chExt cx="812800" cy="812800"/>
          </a:xfrm>
        </p:grpSpPr>
        <p:sp>
          <p:nvSpPr>
            <p:cNvPr id="500" name="Google Shape;50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2" name="Google Shape;502;p18"/>
          <p:cNvGrpSpPr/>
          <p:nvPr/>
        </p:nvGrpSpPr>
        <p:grpSpPr>
          <a:xfrm>
            <a:off x="9271433" y="3708028"/>
            <a:ext cx="1119874" cy="1119874"/>
            <a:chOff x="0" y="0"/>
            <a:chExt cx="812800" cy="812800"/>
          </a:xfrm>
        </p:grpSpPr>
        <p:sp>
          <p:nvSpPr>
            <p:cNvPr id="503" name="Google Shape;5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5" name="Google Shape;505;p18"/>
          <p:cNvGrpSpPr/>
          <p:nvPr/>
        </p:nvGrpSpPr>
        <p:grpSpPr>
          <a:xfrm>
            <a:off x="9271433" y="2265789"/>
            <a:ext cx="1119874" cy="1119874"/>
            <a:chOff x="0" y="0"/>
            <a:chExt cx="812800" cy="812800"/>
          </a:xfrm>
        </p:grpSpPr>
        <p:sp>
          <p:nvSpPr>
            <p:cNvPr id="506" name="Google Shape;5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8" name="Google Shape;508;p18"/>
          <p:cNvGrpSpPr/>
          <p:nvPr/>
        </p:nvGrpSpPr>
        <p:grpSpPr>
          <a:xfrm>
            <a:off x="9271433" y="8028707"/>
            <a:ext cx="1119874" cy="1119874"/>
            <a:chOff x="0" y="0"/>
            <a:chExt cx="812800" cy="812800"/>
          </a:xfrm>
        </p:grpSpPr>
        <p:sp>
          <p:nvSpPr>
            <p:cNvPr id="509" name="Google Shape;5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1" name="Google Shape;511;p18"/>
          <p:cNvGrpSpPr/>
          <p:nvPr/>
        </p:nvGrpSpPr>
        <p:grpSpPr>
          <a:xfrm>
            <a:off x="9271433" y="6588413"/>
            <a:ext cx="1119874" cy="1119874"/>
            <a:chOff x="0" y="0"/>
            <a:chExt cx="812800" cy="812800"/>
          </a:xfrm>
        </p:grpSpPr>
        <p:sp>
          <p:nvSpPr>
            <p:cNvPr id="512" name="Google Shape;51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4" name="Google Shape;514;p18"/>
          <p:cNvSpPr/>
          <p:nvPr/>
        </p:nvSpPr>
        <p:spPr>
          <a:xfrm>
            <a:off x="9472509" y="2466865"/>
            <a:ext cx="717722" cy="717722"/>
          </a:xfrm>
          <a:custGeom>
            <a:rect b="b" l="l" r="r" t="t"/>
            <a:pathLst>
              <a:path extrusionOk="0" h="717722" w="717722">
                <a:moveTo>
                  <a:pt x="0" y="0"/>
                </a:moveTo>
                <a:lnTo>
                  <a:pt x="717722" y="0"/>
                </a:lnTo>
                <a:lnTo>
                  <a:pt x="717722" y="717722"/>
                </a:lnTo>
                <a:lnTo>
                  <a:pt x="0" y="71772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18"/>
          <p:cNvSpPr/>
          <p:nvPr/>
        </p:nvSpPr>
        <p:spPr>
          <a:xfrm>
            <a:off x="9441315" y="3877910"/>
            <a:ext cx="780112" cy="780112"/>
          </a:xfrm>
          <a:custGeom>
            <a:rect b="b" l="l" r="r" t="t"/>
            <a:pathLst>
              <a:path extrusionOk="0" h="780112" w="780112">
                <a:moveTo>
                  <a:pt x="0" y="0"/>
                </a:moveTo>
                <a:lnTo>
                  <a:pt x="780111" y="0"/>
                </a:lnTo>
                <a:lnTo>
                  <a:pt x="780111" y="780111"/>
                </a:lnTo>
                <a:lnTo>
                  <a:pt x="0" y="7801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18"/>
          <p:cNvSpPr/>
          <p:nvPr/>
        </p:nvSpPr>
        <p:spPr>
          <a:xfrm>
            <a:off x="9429182" y="5306071"/>
            <a:ext cx="804377" cy="804377"/>
          </a:xfrm>
          <a:custGeom>
            <a:rect b="b" l="l" r="r" t="t"/>
            <a:pathLst>
              <a:path extrusionOk="0" h="804377" w="804377">
                <a:moveTo>
                  <a:pt x="0" y="0"/>
                </a:moveTo>
                <a:lnTo>
                  <a:pt x="804377" y="0"/>
                </a:lnTo>
                <a:lnTo>
                  <a:pt x="804377" y="804377"/>
                </a:lnTo>
                <a:lnTo>
                  <a:pt x="0" y="80437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18"/>
          <p:cNvSpPr/>
          <p:nvPr/>
        </p:nvSpPr>
        <p:spPr>
          <a:xfrm>
            <a:off x="9446348" y="6768535"/>
            <a:ext cx="775078" cy="775078"/>
          </a:xfrm>
          <a:custGeom>
            <a:rect b="b" l="l" r="r" t="t"/>
            <a:pathLst>
              <a:path extrusionOk="0" h="775078" w="775078">
                <a:moveTo>
                  <a:pt x="0" y="0"/>
                </a:moveTo>
                <a:lnTo>
                  <a:pt x="775078" y="0"/>
                </a:lnTo>
                <a:lnTo>
                  <a:pt x="775078" y="775078"/>
                </a:lnTo>
                <a:lnTo>
                  <a:pt x="0" y="77507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18"/>
          <p:cNvSpPr/>
          <p:nvPr/>
        </p:nvSpPr>
        <p:spPr>
          <a:xfrm>
            <a:off x="9429182" y="8195450"/>
            <a:ext cx="804377" cy="804377"/>
          </a:xfrm>
          <a:custGeom>
            <a:rect b="b" l="l" r="r" t="t"/>
            <a:pathLst>
              <a:path extrusionOk="0" h="804377" w="804377">
                <a:moveTo>
                  <a:pt x="0" y="0"/>
                </a:moveTo>
                <a:lnTo>
                  <a:pt x="804377" y="0"/>
                </a:lnTo>
                <a:lnTo>
                  <a:pt x="804377" y="804377"/>
                </a:lnTo>
                <a:lnTo>
                  <a:pt x="0" y="8043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18"/>
          <p:cNvSpPr/>
          <p:nvPr/>
        </p:nvSpPr>
        <p:spPr>
          <a:xfrm>
            <a:off x="2164645" y="1200711"/>
            <a:ext cx="4261983" cy="4261983"/>
          </a:xfrm>
          <a:custGeom>
            <a:rect b="b" l="l" r="r" t="t"/>
            <a:pathLst>
              <a:path extrusionOk="0" h="4261983" w="4261983">
                <a:moveTo>
                  <a:pt x="0" y="0"/>
                </a:moveTo>
                <a:lnTo>
                  <a:pt x="4261982" y="0"/>
                </a:lnTo>
                <a:lnTo>
                  <a:pt x="4261982" y="4261983"/>
                </a:lnTo>
                <a:lnTo>
                  <a:pt x="0" y="42619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18"/>
          <p:cNvSpPr/>
          <p:nvPr/>
        </p:nvSpPr>
        <p:spPr>
          <a:xfrm>
            <a:off x="2164645" y="5543840"/>
            <a:ext cx="4312793" cy="4312793"/>
          </a:xfrm>
          <a:custGeom>
            <a:rect b="b" l="l" r="r" t="t"/>
            <a:pathLst>
              <a:path extrusionOk="0" h="4312793" w="4312793">
                <a:moveTo>
                  <a:pt x="0" y="0"/>
                </a:moveTo>
                <a:lnTo>
                  <a:pt x="4312793" y="0"/>
                </a:lnTo>
                <a:lnTo>
                  <a:pt x="4312793" y="4312793"/>
                </a:lnTo>
                <a:lnTo>
                  <a:pt x="0" y="431279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18"/>
          <p:cNvSpPr txBox="1"/>
          <p:nvPr/>
        </p:nvSpPr>
        <p:spPr>
          <a:xfrm>
            <a:off x="3015259" y="695988"/>
            <a:ext cx="12257400" cy="9075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lang="en-US" sz="5896">
                <a:solidFill>
                  <a:srgbClr val="0B2C49"/>
                </a:solidFill>
                <a:latin typeface="Raleway Black"/>
                <a:ea typeface="Raleway Black"/>
                <a:cs typeface="Raleway Black"/>
                <a:sym typeface="Raleway Black"/>
              </a:rPr>
              <a:t>P-TECH</a:t>
            </a:r>
            <a:endParaRPr>
              <a:latin typeface="Raleway"/>
              <a:ea typeface="Raleway"/>
              <a:cs typeface="Raleway"/>
              <a:sym typeface="Raleway"/>
            </a:endParaRPr>
          </a:p>
        </p:txBody>
      </p:sp>
      <p:sp>
        <p:nvSpPr>
          <p:cNvPr id="522" name="Google Shape;522;p18"/>
          <p:cNvSpPr txBox="1"/>
          <p:nvPr/>
        </p:nvSpPr>
        <p:spPr>
          <a:xfrm>
            <a:off x="10573673" y="2470749"/>
            <a:ext cx="53613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699">
                <a:solidFill>
                  <a:srgbClr val="0B2C49"/>
                </a:solidFill>
                <a:latin typeface="Raleway Black"/>
                <a:ea typeface="Raleway Black"/>
                <a:cs typeface="Raleway Black"/>
                <a:sym typeface="Raleway Black"/>
              </a:rPr>
              <a:t>Associate Degree Attainment</a:t>
            </a:r>
            <a:endParaRPr>
              <a:latin typeface="Raleway"/>
              <a:ea typeface="Raleway"/>
              <a:cs typeface="Raleway"/>
              <a:sym typeface="Raleway"/>
            </a:endParaRPr>
          </a:p>
        </p:txBody>
      </p:sp>
      <p:sp>
        <p:nvSpPr>
          <p:cNvPr id="523" name="Google Shape;523;p18"/>
          <p:cNvSpPr txBox="1"/>
          <p:nvPr/>
        </p:nvSpPr>
        <p:spPr>
          <a:xfrm>
            <a:off x="10573673" y="3988133"/>
            <a:ext cx="28644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699">
                <a:solidFill>
                  <a:srgbClr val="0B2C49"/>
                </a:solidFill>
                <a:latin typeface="Raleway Black"/>
                <a:ea typeface="Raleway Black"/>
                <a:cs typeface="Raleway Black"/>
                <a:sym typeface="Raleway Black"/>
              </a:rPr>
              <a:t>Core Complete</a:t>
            </a:r>
            <a:endParaRPr>
              <a:latin typeface="Raleway"/>
              <a:ea typeface="Raleway"/>
              <a:cs typeface="Raleway"/>
              <a:sym typeface="Raleway"/>
            </a:endParaRPr>
          </a:p>
        </p:txBody>
      </p:sp>
      <p:sp>
        <p:nvSpPr>
          <p:cNvPr id="524" name="Google Shape;524;p18"/>
          <p:cNvSpPr txBox="1"/>
          <p:nvPr/>
        </p:nvSpPr>
        <p:spPr>
          <a:xfrm>
            <a:off x="10573673" y="5508811"/>
            <a:ext cx="46617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699">
                <a:solidFill>
                  <a:srgbClr val="0B2C49"/>
                </a:solidFill>
                <a:latin typeface="Raleway Black"/>
                <a:ea typeface="Raleway Black"/>
                <a:cs typeface="Raleway Black"/>
                <a:sym typeface="Raleway Black"/>
              </a:rPr>
              <a:t>Level 1 &amp; 2 Certificates</a:t>
            </a:r>
            <a:endParaRPr>
              <a:latin typeface="Raleway"/>
              <a:ea typeface="Raleway"/>
              <a:cs typeface="Raleway"/>
              <a:sym typeface="Raleway"/>
            </a:endParaRPr>
          </a:p>
        </p:txBody>
      </p:sp>
      <p:sp>
        <p:nvSpPr>
          <p:cNvPr id="525" name="Google Shape;525;p18"/>
          <p:cNvSpPr txBox="1"/>
          <p:nvPr/>
        </p:nvSpPr>
        <p:spPr>
          <a:xfrm>
            <a:off x="10573673" y="6930937"/>
            <a:ext cx="57021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699">
                <a:solidFill>
                  <a:srgbClr val="0B2C49"/>
                </a:solidFill>
                <a:latin typeface="Raleway Black"/>
                <a:ea typeface="Raleway Black"/>
                <a:cs typeface="Raleway Black"/>
                <a:sym typeface="Raleway Black"/>
              </a:rPr>
              <a:t>Industry Based Certifications</a:t>
            </a:r>
            <a:endParaRPr>
              <a:latin typeface="Raleway"/>
              <a:ea typeface="Raleway"/>
              <a:cs typeface="Raleway"/>
              <a:sym typeface="Raleway"/>
            </a:endParaRPr>
          </a:p>
        </p:txBody>
      </p:sp>
      <p:sp>
        <p:nvSpPr>
          <p:cNvPr id="526" name="Google Shape;526;p18"/>
          <p:cNvSpPr txBox="1"/>
          <p:nvPr/>
        </p:nvSpPr>
        <p:spPr>
          <a:xfrm>
            <a:off x="10573673" y="8356364"/>
            <a:ext cx="36210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lang="en-US" sz="2699">
                <a:solidFill>
                  <a:srgbClr val="0B2C49"/>
                </a:solidFill>
                <a:latin typeface="Raleway Black"/>
                <a:ea typeface="Raleway Black"/>
                <a:cs typeface="Raleway Black"/>
                <a:sym typeface="Raleway Black"/>
              </a:rPr>
              <a:t>CCMR</a:t>
            </a:r>
            <a:endParaRPr>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530" name="Shape 530"/>
        <p:cNvGrpSpPr/>
        <p:nvPr/>
      </p:nvGrpSpPr>
      <p:grpSpPr>
        <a:xfrm>
          <a:off x="0" y="0"/>
          <a:ext cx="0" cy="0"/>
          <a:chOff x="0" y="0"/>
          <a:chExt cx="0" cy="0"/>
        </a:xfrm>
      </p:grpSpPr>
      <p:grpSp>
        <p:nvGrpSpPr>
          <p:cNvPr id="531" name="Google Shape;531;p9"/>
          <p:cNvGrpSpPr/>
          <p:nvPr/>
        </p:nvGrpSpPr>
        <p:grpSpPr>
          <a:xfrm>
            <a:off x="-5536367" y="-5210866"/>
            <a:ext cx="14680367" cy="14680367"/>
            <a:chOff x="0" y="0"/>
            <a:chExt cx="837653" cy="837653"/>
          </a:xfrm>
        </p:grpSpPr>
        <p:sp>
          <p:nvSpPr>
            <p:cNvPr id="532" name="Google Shape;532;p9"/>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9"/>
            <p:cNvSpPr txBox="1"/>
            <p:nvPr/>
          </p:nvSpPr>
          <p:spPr>
            <a:xfrm>
              <a:off x="78530" y="30905"/>
              <a:ext cx="680593" cy="7282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4" name="Google Shape;534;p9"/>
          <p:cNvGrpSpPr/>
          <p:nvPr/>
        </p:nvGrpSpPr>
        <p:grpSpPr>
          <a:xfrm>
            <a:off x="-4447477" y="-3456726"/>
            <a:ext cx="12502588" cy="11914587"/>
            <a:chOff x="0" y="0"/>
            <a:chExt cx="852913" cy="812800"/>
          </a:xfrm>
        </p:grpSpPr>
        <p:sp>
          <p:nvSpPr>
            <p:cNvPr id="535" name="Google Shape;535;p9"/>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35E7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9"/>
            <p:cNvSpPr txBox="1"/>
            <p:nvPr/>
          </p:nvSpPr>
          <p:spPr>
            <a:xfrm>
              <a:off x="79961" y="28575"/>
              <a:ext cx="69299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37" name="Google Shape;537;p9"/>
          <p:cNvSpPr/>
          <p:nvPr/>
        </p:nvSpPr>
        <p:spPr>
          <a:xfrm>
            <a:off x="-3403368" y="-3043086"/>
            <a:ext cx="11087352" cy="110873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16746" r="-1674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9"/>
          <p:cNvSpPr txBox="1"/>
          <p:nvPr/>
        </p:nvSpPr>
        <p:spPr>
          <a:xfrm>
            <a:off x="9368256" y="2905330"/>
            <a:ext cx="8506200" cy="3185700"/>
          </a:xfrm>
          <a:prstGeom prst="rect">
            <a:avLst/>
          </a:prstGeom>
          <a:noFill/>
          <a:ln>
            <a:noFill/>
          </a:ln>
        </p:spPr>
        <p:txBody>
          <a:bodyPr anchorCtr="0" anchor="t" bIns="0" lIns="0" spcFirstLastPara="1" rIns="0" wrap="square" tIns="0">
            <a:spAutoFit/>
          </a:bodyPr>
          <a:lstStyle/>
          <a:p>
            <a:pPr indent="0" lvl="0" marL="0" marR="0" rtl="0" algn="r">
              <a:lnSpc>
                <a:spcPct val="119993"/>
              </a:lnSpc>
              <a:spcBef>
                <a:spcPts val="0"/>
              </a:spcBef>
              <a:spcAft>
                <a:spcPts val="0"/>
              </a:spcAft>
              <a:buNone/>
            </a:pPr>
            <a:r>
              <a:rPr b="1" lang="en-US" sz="9408">
                <a:solidFill>
                  <a:srgbClr val="FFFFFF"/>
                </a:solidFill>
                <a:latin typeface="Raleway"/>
                <a:ea typeface="Raleway"/>
                <a:cs typeface="Raleway"/>
                <a:sym typeface="Raleway"/>
              </a:rPr>
              <a:t>Career &amp; Military Ready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pSp>
        <p:nvGrpSpPr>
          <p:cNvPr id="543" name="Google Shape;543;g3106d1bc656_0_246"/>
          <p:cNvGrpSpPr/>
          <p:nvPr/>
        </p:nvGrpSpPr>
        <p:grpSpPr>
          <a:xfrm>
            <a:off x="3866281" y="391687"/>
            <a:ext cx="10555762" cy="1471678"/>
            <a:chOff x="0" y="-57150"/>
            <a:chExt cx="2780100" cy="387600"/>
          </a:xfrm>
        </p:grpSpPr>
        <p:sp>
          <p:nvSpPr>
            <p:cNvPr id="544" name="Google Shape;544;g3106d1bc656_0_246"/>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g3106d1bc656_0_246"/>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6" name="Google Shape;546;g3106d1bc656_0_246"/>
          <p:cNvGrpSpPr/>
          <p:nvPr/>
        </p:nvGrpSpPr>
        <p:grpSpPr>
          <a:xfrm>
            <a:off x="-499604" y="9445679"/>
            <a:ext cx="19491766" cy="1332761"/>
            <a:chOff x="0" y="-57150"/>
            <a:chExt cx="5133600" cy="351013"/>
          </a:xfrm>
        </p:grpSpPr>
        <p:sp>
          <p:nvSpPr>
            <p:cNvPr id="547" name="Google Shape;547;g3106d1bc656_0_246"/>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g3106d1bc656_0_246"/>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9" name="Google Shape;549;g3106d1bc656_0_246"/>
          <p:cNvSpPr/>
          <p:nvPr/>
        </p:nvSpPr>
        <p:spPr>
          <a:xfrm>
            <a:off x="15816196" y="137058"/>
            <a:ext cx="2169246" cy="1242797"/>
          </a:xfrm>
          <a:custGeom>
            <a:rect b="b" l="l" r="r" t="t"/>
            <a:pathLst>
              <a:path extrusionOk="0" h="1242797" w="2169246">
                <a:moveTo>
                  <a:pt x="0" y="0"/>
                </a:moveTo>
                <a:lnTo>
                  <a:pt x="2169246" y="0"/>
                </a:lnTo>
                <a:lnTo>
                  <a:pt x="2169246" y="1242797"/>
                </a:lnTo>
                <a:lnTo>
                  <a:pt x="0" y="12427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g3106d1bc656_0_246"/>
          <p:cNvSpPr/>
          <p:nvPr/>
        </p:nvSpPr>
        <p:spPr>
          <a:xfrm>
            <a:off x="1349877" y="2664920"/>
            <a:ext cx="15595182" cy="5715251"/>
          </a:xfrm>
          <a:custGeom>
            <a:rect b="b" l="l" r="r" t="t"/>
            <a:pathLst>
              <a:path extrusionOk="0" h="2311527" w="6307455">
                <a:moveTo>
                  <a:pt x="0" y="0"/>
                </a:moveTo>
                <a:lnTo>
                  <a:pt x="0" y="2311527"/>
                </a:lnTo>
                <a:lnTo>
                  <a:pt x="6307455" y="2311527"/>
                </a:lnTo>
                <a:lnTo>
                  <a:pt x="6307455"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g3106d1bc656_0_246"/>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a:ea typeface="Poppins"/>
                <a:cs typeface="Poppins"/>
                <a:sym typeface="Poppins"/>
              </a:rPr>
              <a:t>STUDENT SUCCESS</a:t>
            </a:r>
            <a:endParaRPr/>
          </a:p>
        </p:txBody>
      </p:sp>
      <p:pic>
        <p:nvPicPr>
          <p:cNvPr id="552" name="Google Shape;552;g3106d1bc656_0_246"/>
          <p:cNvPicPr preferRelativeResize="0"/>
          <p:nvPr/>
        </p:nvPicPr>
        <p:blipFill rotWithShape="1">
          <a:blip r:embed="rId4">
            <a:alphaModFix/>
          </a:blip>
          <a:srcRect b="0" l="15945" r="15938" t="0"/>
          <a:stretch/>
        </p:blipFill>
        <p:spPr>
          <a:xfrm>
            <a:off x="1616551" y="2664920"/>
            <a:ext cx="5326420" cy="5213247"/>
          </a:xfrm>
          <a:prstGeom prst="rect">
            <a:avLst/>
          </a:prstGeom>
          <a:noFill/>
          <a:ln>
            <a:noFill/>
          </a:ln>
        </p:spPr>
      </p:pic>
      <p:sp>
        <p:nvSpPr>
          <p:cNvPr id="553" name="Google Shape;553;g3106d1bc656_0_246"/>
          <p:cNvSpPr txBox="1"/>
          <p:nvPr/>
        </p:nvSpPr>
        <p:spPr>
          <a:xfrm>
            <a:off x="8350489" y="4850759"/>
            <a:ext cx="8003100" cy="284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4013">
                <a:solidFill>
                  <a:srgbClr val="0B2C49"/>
                </a:solidFill>
                <a:latin typeface="Poppins"/>
                <a:ea typeface="Poppins"/>
                <a:cs typeface="Poppins"/>
                <a:sym typeface="Poppins"/>
              </a:rPr>
              <a:t>By 2025 BISD will increase the number of reported CTE completers with credentials by 10%.</a:t>
            </a:r>
            <a:endParaRPr/>
          </a:p>
        </p:txBody>
      </p:sp>
      <p:sp>
        <p:nvSpPr>
          <p:cNvPr id="554" name="Google Shape;554;g3106d1bc656_0_246"/>
          <p:cNvSpPr txBox="1"/>
          <p:nvPr/>
        </p:nvSpPr>
        <p:spPr>
          <a:xfrm>
            <a:off x="8350489" y="2629100"/>
            <a:ext cx="8003100" cy="183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430">
                <a:solidFill>
                  <a:srgbClr val="5F259F"/>
                </a:solidFill>
                <a:latin typeface="Poppins"/>
                <a:ea typeface="Poppins"/>
                <a:cs typeface="Poppins"/>
                <a:sym typeface="Poppins"/>
              </a:rPr>
              <a:t>Career &amp; Technical Education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558" name="Shape 558"/>
        <p:cNvGrpSpPr/>
        <p:nvPr/>
      </p:nvGrpSpPr>
      <p:grpSpPr>
        <a:xfrm>
          <a:off x="0" y="0"/>
          <a:ext cx="0" cy="0"/>
          <a:chOff x="0" y="0"/>
          <a:chExt cx="0" cy="0"/>
        </a:xfrm>
      </p:grpSpPr>
      <p:sp>
        <p:nvSpPr>
          <p:cNvPr id="559" name="Google Shape;559;g3106d1bc656_0_446"/>
          <p:cNvSpPr/>
          <p:nvPr/>
        </p:nvSpPr>
        <p:spPr>
          <a:xfrm rot="-1753183">
            <a:off x="-1113235" y="4354405"/>
            <a:ext cx="25783551" cy="9586253"/>
          </a:xfrm>
          <a:prstGeom prst="rect">
            <a:avLst/>
          </a:prstGeom>
          <a:solidFill>
            <a:srgbClr val="435E72">
              <a:alpha val="471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g3106d1bc656_0_446"/>
          <p:cNvSpPr/>
          <p:nvPr/>
        </p:nvSpPr>
        <p:spPr>
          <a:xfrm>
            <a:off x="1297214" y="-726996"/>
            <a:ext cx="11740992" cy="11740992"/>
          </a:xfrm>
          <a:custGeom>
            <a:rect b="b" l="l" r="r" t="t"/>
            <a:pathLst>
              <a:path extrusionOk="0" h="11740992" w="11740992">
                <a:moveTo>
                  <a:pt x="0" y="0"/>
                </a:moveTo>
                <a:lnTo>
                  <a:pt x="11740992" y="0"/>
                </a:lnTo>
                <a:lnTo>
                  <a:pt x="11740992" y="11740992"/>
                </a:lnTo>
                <a:lnTo>
                  <a:pt x="0" y="11740992"/>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g3106d1bc656_0_446"/>
          <p:cNvSpPr/>
          <p:nvPr/>
        </p:nvSpPr>
        <p:spPr>
          <a:xfrm>
            <a:off x="1028700" y="615601"/>
            <a:ext cx="16230600" cy="9055800"/>
          </a:xfrm>
          <a:prstGeom prst="rect">
            <a:avLst/>
          </a:pr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2" name="Google Shape;562;g3106d1bc656_0_446"/>
          <p:cNvPicPr preferRelativeResize="0"/>
          <p:nvPr/>
        </p:nvPicPr>
        <p:blipFill rotWithShape="1">
          <a:blip r:embed="rId4">
            <a:alphaModFix/>
          </a:blip>
          <a:srcRect b="0" l="27970" r="27966" t="0"/>
          <a:stretch/>
        </p:blipFill>
        <p:spPr>
          <a:xfrm>
            <a:off x="-330479" y="-247859"/>
            <a:ext cx="8456256" cy="10782717"/>
          </a:xfrm>
          <a:prstGeom prst="rect">
            <a:avLst/>
          </a:prstGeom>
          <a:noFill/>
          <a:ln>
            <a:noFill/>
          </a:ln>
        </p:spPr>
      </p:pic>
      <p:sp>
        <p:nvSpPr>
          <p:cNvPr id="563" name="Google Shape;563;g3106d1bc656_0_446"/>
          <p:cNvSpPr txBox="1"/>
          <p:nvPr/>
        </p:nvSpPr>
        <p:spPr>
          <a:xfrm>
            <a:off x="9144000" y="1473325"/>
            <a:ext cx="5153400" cy="1834200"/>
          </a:xfrm>
          <a:prstGeom prst="rect">
            <a:avLst/>
          </a:prstGeom>
          <a:noFill/>
          <a:ln>
            <a:noFill/>
          </a:ln>
        </p:spPr>
        <p:txBody>
          <a:bodyPr anchorCtr="0" anchor="t" bIns="0" lIns="0" spcFirstLastPara="1" rIns="0" wrap="square" tIns="0">
            <a:spAutoFit/>
          </a:bodyPr>
          <a:lstStyle/>
          <a:p>
            <a:pPr indent="0" lvl="0" marL="0" marR="0" rtl="0" algn="just">
              <a:lnSpc>
                <a:spcPct val="97993"/>
              </a:lnSpc>
              <a:spcBef>
                <a:spcPts val="0"/>
              </a:spcBef>
              <a:spcAft>
                <a:spcPts val="0"/>
              </a:spcAft>
              <a:buNone/>
            </a:pPr>
            <a:r>
              <a:rPr i="1" lang="en-US" sz="6080">
                <a:solidFill>
                  <a:srgbClr val="FFFFFF"/>
                </a:solidFill>
                <a:latin typeface="Raleway Black"/>
                <a:ea typeface="Raleway Black"/>
                <a:cs typeface="Raleway Black"/>
                <a:sym typeface="Raleway Black"/>
              </a:rPr>
              <a:t>CAREER PATHWAYS</a:t>
            </a:r>
            <a:endParaRPr>
              <a:latin typeface="Raleway"/>
              <a:ea typeface="Raleway"/>
              <a:cs typeface="Raleway"/>
              <a:sym typeface="Raleway"/>
            </a:endParaRPr>
          </a:p>
        </p:txBody>
      </p:sp>
      <p:sp>
        <p:nvSpPr>
          <p:cNvPr id="564" name="Google Shape;564;g3106d1bc656_0_446"/>
          <p:cNvSpPr txBox="1"/>
          <p:nvPr/>
        </p:nvSpPr>
        <p:spPr>
          <a:xfrm>
            <a:off x="9144000" y="4217065"/>
            <a:ext cx="51534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11 Career Clusters</a:t>
            </a:r>
            <a:endParaRPr>
              <a:latin typeface="Raleway"/>
              <a:ea typeface="Raleway"/>
              <a:cs typeface="Raleway"/>
              <a:sym typeface="Raleway"/>
            </a:endParaRPr>
          </a:p>
        </p:txBody>
      </p:sp>
      <p:sp>
        <p:nvSpPr>
          <p:cNvPr id="565" name="Google Shape;565;g3106d1bc656_0_446"/>
          <p:cNvSpPr txBox="1"/>
          <p:nvPr/>
        </p:nvSpPr>
        <p:spPr>
          <a:xfrm>
            <a:off x="9144000" y="4818121"/>
            <a:ext cx="51534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18 Programs of Study</a:t>
            </a:r>
            <a:endParaRPr>
              <a:latin typeface="Raleway"/>
              <a:ea typeface="Raleway"/>
              <a:cs typeface="Raleway"/>
              <a:sym typeface="Raleway"/>
            </a:endParaRPr>
          </a:p>
        </p:txBody>
      </p:sp>
      <p:sp>
        <p:nvSpPr>
          <p:cNvPr id="566" name="Google Shape;566;g3106d1bc656_0_446"/>
          <p:cNvSpPr txBox="1"/>
          <p:nvPr/>
        </p:nvSpPr>
        <p:spPr>
          <a:xfrm>
            <a:off x="9144000" y="5422150"/>
            <a:ext cx="6819900" cy="413700"/>
          </a:xfrm>
          <a:prstGeom prst="rect">
            <a:avLst/>
          </a:prstGeom>
          <a:noFill/>
          <a:ln>
            <a:noFill/>
          </a:ln>
        </p:spPr>
        <p:txBody>
          <a:bodyPr anchorCtr="0" anchor="t" bIns="0" lIns="0" spcFirstLastPara="1" rIns="0" wrap="square" tIns="0">
            <a:spAutoFit/>
          </a:bodyPr>
          <a:lstStyle/>
          <a:p>
            <a:pPr indent="0" lvl="0" marL="0" marR="0" rtl="0" algn="just">
              <a:lnSpc>
                <a:spcPct val="130022"/>
              </a:lnSpc>
              <a:spcBef>
                <a:spcPts val="0"/>
              </a:spcBef>
              <a:spcAft>
                <a:spcPts val="0"/>
              </a:spcAft>
              <a:buNone/>
            </a:pPr>
            <a:r>
              <a:rPr lang="en-US" sz="2688">
                <a:solidFill>
                  <a:srgbClr val="FFFFFF"/>
                </a:solidFill>
                <a:latin typeface="Raleway Black"/>
                <a:ea typeface="Raleway Black"/>
                <a:cs typeface="Raleway Black"/>
                <a:sym typeface="Raleway Black"/>
              </a:rPr>
              <a:t>Over 300 in Work Based Learning</a:t>
            </a:r>
            <a:endParaRPr>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570" name="Shape 570"/>
        <p:cNvGrpSpPr/>
        <p:nvPr/>
      </p:nvGrpSpPr>
      <p:grpSpPr>
        <a:xfrm>
          <a:off x="0" y="0"/>
          <a:ext cx="0" cy="0"/>
          <a:chOff x="0" y="0"/>
          <a:chExt cx="0" cy="0"/>
        </a:xfrm>
      </p:grpSpPr>
      <p:grpSp>
        <p:nvGrpSpPr>
          <p:cNvPr id="571" name="Google Shape;571;p11"/>
          <p:cNvGrpSpPr/>
          <p:nvPr/>
        </p:nvGrpSpPr>
        <p:grpSpPr>
          <a:xfrm>
            <a:off x="-1321348" y="2874372"/>
            <a:ext cx="20930696" cy="8843362"/>
            <a:chOff x="0" y="-47625"/>
            <a:chExt cx="5512611" cy="2329116"/>
          </a:xfrm>
        </p:grpSpPr>
        <p:sp>
          <p:nvSpPr>
            <p:cNvPr id="572" name="Google Shape;572;p11"/>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1"/>
            <p:cNvSpPr txBox="1"/>
            <p:nvPr/>
          </p:nvSpPr>
          <p:spPr>
            <a:xfrm>
              <a:off x="0" y="-47625"/>
              <a:ext cx="5512611" cy="2329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4" name="Google Shape;574;p11"/>
          <p:cNvGrpSpPr/>
          <p:nvPr/>
        </p:nvGrpSpPr>
        <p:grpSpPr>
          <a:xfrm>
            <a:off x="1028700" y="2432048"/>
            <a:ext cx="16230600" cy="7009334"/>
            <a:chOff x="0" y="-47625"/>
            <a:chExt cx="4274726" cy="1846080"/>
          </a:xfrm>
        </p:grpSpPr>
        <p:sp>
          <p:nvSpPr>
            <p:cNvPr id="575" name="Google Shape;575;p11"/>
            <p:cNvSpPr/>
            <p:nvPr/>
          </p:nvSpPr>
          <p:spPr>
            <a:xfrm>
              <a:off x="0" y="0"/>
              <a:ext cx="4274726" cy="1798455"/>
            </a:xfrm>
            <a:custGeom>
              <a:rect b="b" l="l" r="r" t="t"/>
              <a:pathLst>
                <a:path extrusionOk="0" h="1798455" w="4274726">
                  <a:moveTo>
                    <a:pt x="35298" y="0"/>
                  </a:moveTo>
                  <a:lnTo>
                    <a:pt x="4239428" y="0"/>
                  </a:lnTo>
                  <a:cubicBezTo>
                    <a:pt x="4248790" y="0"/>
                    <a:pt x="4257768" y="3719"/>
                    <a:pt x="4264387" y="10338"/>
                  </a:cubicBezTo>
                  <a:cubicBezTo>
                    <a:pt x="4271007" y="16958"/>
                    <a:pt x="4274726" y="25936"/>
                    <a:pt x="4274726" y="35298"/>
                  </a:cubicBezTo>
                  <a:lnTo>
                    <a:pt x="4274726" y="1763157"/>
                  </a:lnTo>
                  <a:cubicBezTo>
                    <a:pt x="4274726" y="1772519"/>
                    <a:pt x="4271007" y="1781497"/>
                    <a:pt x="4264387" y="1788116"/>
                  </a:cubicBezTo>
                  <a:cubicBezTo>
                    <a:pt x="4257768" y="1794736"/>
                    <a:pt x="4248790" y="1798455"/>
                    <a:pt x="4239428" y="1798455"/>
                  </a:cubicBezTo>
                  <a:lnTo>
                    <a:pt x="35298" y="1798455"/>
                  </a:lnTo>
                  <a:cubicBezTo>
                    <a:pt x="25936" y="1798455"/>
                    <a:pt x="16958" y="1794736"/>
                    <a:pt x="10338" y="1788116"/>
                  </a:cubicBezTo>
                  <a:cubicBezTo>
                    <a:pt x="3719" y="1781497"/>
                    <a:pt x="0" y="1772519"/>
                    <a:pt x="0" y="1763157"/>
                  </a:cubicBezTo>
                  <a:lnTo>
                    <a:pt x="0" y="35298"/>
                  </a:lnTo>
                  <a:cubicBezTo>
                    <a:pt x="0" y="25936"/>
                    <a:pt x="3719" y="16958"/>
                    <a:pt x="10338" y="10338"/>
                  </a:cubicBezTo>
                  <a:cubicBezTo>
                    <a:pt x="16958" y="3719"/>
                    <a:pt x="25936" y="0"/>
                    <a:pt x="35298"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1"/>
            <p:cNvSpPr txBox="1"/>
            <p:nvPr/>
          </p:nvSpPr>
          <p:spPr>
            <a:xfrm>
              <a:off x="0" y="-47625"/>
              <a:ext cx="4274726" cy="18460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7" name="Google Shape;577;p11"/>
          <p:cNvSpPr/>
          <p:nvPr/>
        </p:nvSpPr>
        <p:spPr>
          <a:xfrm>
            <a:off x="1925298" y="3228688"/>
            <a:ext cx="2974729" cy="2974729"/>
          </a:xfrm>
          <a:custGeom>
            <a:rect b="b" l="l" r="r" t="t"/>
            <a:pathLst>
              <a:path extrusionOk="0" h="2974729" w="2974729">
                <a:moveTo>
                  <a:pt x="0" y="0"/>
                </a:moveTo>
                <a:lnTo>
                  <a:pt x="2974729" y="0"/>
                </a:lnTo>
                <a:lnTo>
                  <a:pt x="2974729" y="2974728"/>
                </a:lnTo>
                <a:lnTo>
                  <a:pt x="0" y="29747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8" name="Google Shape;578;p11"/>
          <p:cNvGrpSpPr/>
          <p:nvPr/>
        </p:nvGrpSpPr>
        <p:grpSpPr>
          <a:xfrm>
            <a:off x="2222787" y="3501313"/>
            <a:ext cx="2379751" cy="2379751"/>
            <a:chOff x="0" y="0"/>
            <a:chExt cx="812800" cy="812800"/>
          </a:xfrm>
        </p:grpSpPr>
        <p:sp>
          <p:nvSpPr>
            <p:cNvPr id="579" name="Google Shape;57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1" name="Google Shape;581;p11"/>
          <p:cNvSpPr/>
          <p:nvPr/>
        </p:nvSpPr>
        <p:spPr>
          <a:xfrm>
            <a:off x="1925298" y="6027129"/>
            <a:ext cx="2974729" cy="2974729"/>
          </a:xfrm>
          <a:custGeom>
            <a:rect b="b" l="l" r="r" t="t"/>
            <a:pathLst>
              <a:path extrusionOk="0" h="2974729" w="2974729">
                <a:moveTo>
                  <a:pt x="0" y="0"/>
                </a:moveTo>
                <a:lnTo>
                  <a:pt x="2974729" y="0"/>
                </a:lnTo>
                <a:lnTo>
                  <a:pt x="2974729" y="2974728"/>
                </a:lnTo>
                <a:lnTo>
                  <a:pt x="0" y="29747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82" name="Google Shape;582;p11"/>
          <p:cNvGrpSpPr/>
          <p:nvPr/>
        </p:nvGrpSpPr>
        <p:grpSpPr>
          <a:xfrm>
            <a:off x="2222787" y="6324617"/>
            <a:ext cx="2379751" cy="2379751"/>
            <a:chOff x="0" y="0"/>
            <a:chExt cx="812800" cy="812800"/>
          </a:xfrm>
        </p:grpSpPr>
        <p:sp>
          <p:nvSpPr>
            <p:cNvPr id="583" name="Google Shape;5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5" name="Google Shape;585;p11"/>
          <p:cNvGrpSpPr/>
          <p:nvPr/>
        </p:nvGrpSpPr>
        <p:grpSpPr>
          <a:xfrm>
            <a:off x="16744950" y="-981075"/>
            <a:ext cx="2864398" cy="2864398"/>
            <a:chOff x="0" y="0"/>
            <a:chExt cx="812800" cy="812800"/>
          </a:xfrm>
        </p:grpSpPr>
        <p:sp>
          <p:nvSpPr>
            <p:cNvPr id="586" name="Google Shape;58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11"/>
          <p:cNvGrpSpPr/>
          <p:nvPr/>
        </p:nvGrpSpPr>
        <p:grpSpPr>
          <a:xfrm>
            <a:off x="15858243" y="451124"/>
            <a:ext cx="603155" cy="603155"/>
            <a:chOff x="0" y="0"/>
            <a:chExt cx="812800" cy="812800"/>
          </a:xfrm>
        </p:grpSpPr>
        <p:sp>
          <p:nvSpPr>
            <p:cNvPr id="589" name="Google Shape;58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1" name="Google Shape;591;p11"/>
          <p:cNvGrpSpPr/>
          <p:nvPr/>
        </p:nvGrpSpPr>
        <p:grpSpPr>
          <a:xfrm>
            <a:off x="16047633" y="1277496"/>
            <a:ext cx="827529" cy="827529"/>
            <a:chOff x="0" y="0"/>
            <a:chExt cx="812800" cy="812800"/>
          </a:xfrm>
        </p:grpSpPr>
        <p:sp>
          <p:nvSpPr>
            <p:cNvPr id="592" name="Google Shape;59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4" name="Google Shape;594;p11"/>
          <p:cNvSpPr/>
          <p:nvPr/>
        </p:nvSpPr>
        <p:spPr>
          <a:xfrm>
            <a:off x="12518840" y="-330885"/>
            <a:ext cx="6678806" cy="5300790"/>
          </a:xfrm>
          <a:custGeom>
            <a:rect b="b" l="l" r="r" t="t"/>
            <a:pathLst>
              <a:path extrusionOk="0" h="645098" w="812800">
                <a:moveTo>
                  <a:pt x="406400" y="0"/>
                </a:moveTo>
                <a:cubicBezTo>
                  <a:pt x="181951" y="0"/>
                  <a:pt x="0" y="144410"/>
                  <a:pt x="0" y="322549"/>
                </a:cubicBezTo>
                <a:cubicBezTo>
                  <a:pt x="0" y="500688"/>
                  <a:pt x="181951" y="645098"/>
                  <a:pt x="406400" y="645098"/>
                </a:cubicBezTo>
                <a:cubicBezTo>
                  <a:pt x="630849" y="645098"/>
                  <a:pt x="812800" y="500688"/>
                  <a:pt x="812800" y="322549"/>
                </a:cubicBezTo>
                <a:cubicBezTo>
                  <a:pt x="812800" y="144410"/>
                  <a:pt x="630849" y="0"/>
                  <a:pt x="406400" y="0"/>
                </a:cubicBezTo>
                <a:close/>
              </a:path>
            </a:pathLst>
          </a:custGeom>
          <a:blipFill rotWithShape="1">
            <a:blip r:embed="rId4">
              <a:alphaModFix/>
            </a:blip>
            <a:stretch>
              <a:fillRect b="0" l="-20633" r="-2063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11"/>
          <p:cNvSpPr/>
          <p:nvPr/>
        </p:nvSpPr>
        <p:spPr>
          <a:xfrm>
            <a:off x="2526152" y="6627982"/>
            <a:ext cx="1773022" cy="1773022"/>
          </a:xfrm>
          <a:custGeom>
            <a:rect b="b" l="l" r="r" t="t"/>
            <a:pathLst>
              <a:path extrusionOk="0" h="1773022" w="1773022">
                <a:moveTo>
                  <a:pt x="0" y="0"/>
                </a:moveTo>
                <a:lnTo>
                  <a:pt x="1773022" y="0"/>
                </a:lnTo>
                <a:lnTo>
                  <a:pt x="1773022" y="1773022"/>
                </a:lnTo>
                <a:lnTo>
                  <a:pt x="0" y="17730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11"/>
          <p:cNvSpPr/>
          <p:nvPr/>
        </p:nvSpPr>
        <p:spPr>
          <a:xfrm>
            <a:off x="2452868" y="3713207"/>
            <a:ext cx="1919589" cy="1919589"/>
          </a:xfrm>
          <a:custGeom>
            <a:rect b="b" l="l" r="r" t="t"/>
            <a:pathLst>
              <a:path extrusionOk="0" h="1919589" w="1919589">
                <a:moveTo>
                  <a:pt x="0" y="0"/>
                </a:moveTo>
                <a:lnTo>
                  <a:pt x="1919589" y="0"/>
                </a:lnTo>
                <a:lnTo>
                  <a:pt x="1919589" y="1919589"/>
                </a:lnTo>
                <a:lnTo>
                  <a:pt x="0" y="191958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11"/>
          <p:cNvSpPr txBox="1"/>
          <p:nvPr/>
        </p:nvSpPr>
        <p:spPr>
          <a:xfrm>
            <a:off x="1028700" y="1181673"/>
            <a:ext cx="10612500" cy="101610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lang="en-US" sz="6601">
                <a:solidFill>
                  <a:srgbClr val="FFFFFF"/>
                </a:solidFill>
                <a:latin typeface="Poppins"/>
                <a:ea typeface="Poppins"/>
                <a:cs typeface="Poppins"/>
                <a:sym typeface="Poppins"/>
              </a:rPr>
              <a:t>High Wage; In-Demand</a:t>
            </a:r>
            <a:endParaRPr>
              <a:latin typeface="Poppins"/>
              <a:ea typeface="Poppins"/>
              <a:cs typeface="Poppins"/>
              <a:sym typeface="Poppins"/>
            </a:endParaRPr>
          </a:p>
        </p:txBody>
      </p:sp>
      <p:sp>
        <p:nvSpPr>
          <p:cNvPr id="598" name="Google Shape;598;p11"/>
          <p:cNvSpPr txBox="1"/>
          <p:nvPr/>
        </p:nvSpPr>
        <p:spPr>
          <a:xfrm>
            <a:off x="4900027" y="3924104"/>
            <a:ext cx="6665600" cy="6572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lang="en-US" sz="4271">
                <a:solidFill>
                  <a:srgbClr val="0B2C49"/>
                </a:solidFill>
                <a:latin typeface="Poppins"/>
                <a:ea typeface="Poppins"/>
                <a:cs typeface="Poppins"/>
                <a:sym typeface="Poppins"/>
              </a:rPr>
              <a:t>PROGRAMS OF STUDY</a:t>
            </a:r>
            <a:endParaRPr>
              <a:latin typeface="Poppins"/>
              <a:ea typeface="Poppins"/>
              <a:cs typeface="Poppins"/>
              <a:sym typeface="Poppins"/>
            </a:endParaRPr>
          </a:p>
        </p:txBody>
      </p:sp>
      <p:sp>
        <p:nvSpPr>
          <p:cNvPr id="599" name="Google Shape;599;p11"/>
          <p:cNvSpPr txBox="1"/>
          <p:nvPr/>
        </p:nvSpPr>
        <p:spPr>
          <a:xfrm>
            <a:off x="4900027" y="6315092"/>
            <a:ext cx="7618800" cy="708600"/>
          </a:xfrm>
          <a:prstGeom prst="rect">
            <a:avLst/>
          </a:prstGeom>
          <a:noFill/>
          <a:ln>
            <a:noFill/>
          </a:ln>
        </p:spPr>
        <p:txBody>
          <a:bodyPr anchorCtr="0" anchor="t" bIns="0" lIns="0" spcFirstLastPara="1" rIns="0" wrap="square" tIns="0">
            <a:spAutoFit/>
          </a:bodyPr>
          <a:lstStyle/>
          <a:p>
            <a:pPr indent="0" lvl="0" marL="0" marR="0" rtl="0" algn="just">
              <a:lnSpc>
                <a:spcPct val="119982"/>
              </a:lnSpc>
              <a:spcBef>
                <a:spcPts val="0"/>
              </a:spcBef>
              <a:spcAft>
                <a:spcPts val="0"/>
              </a:spcAft>
              <a:buNone/>
            </a:pPr>
            <a:r>
              <a:rPr b="1" lang="en-US" sz="4604">
                <a:solidFill>
                  <a:srgbClr val="0B2C49"/>
                </a:solidFill>
                <a:latin typeface="Poppins"/>
                <a:ea typeface="Poppins"/>
                <a:cs typeface="Poppins"/>
                <a:sym typeface="Poppins"/>
              </a:rPr>
              <a:t>TOP BISD PROGRAMS</a:t>
            </a:r>
            <a:endParaRPr>
              <a:latin typeface="Poppins"/>
              <a:ea typeface="Poppins"/>
              <a:cs typeface="Poppins"/>
              <a:sym typeface="Poppins"/>
            </a:endParaRPr>
          </a:p>
        </p:txBody>
      </p:sp>
      <p:sp>
        <p:nvSpPr>
          <p:cNvPr id="600" name="Google Shape;600;p11"/>
          <p:cNvSpPr txBox="1"/>
          <p:nvPr/>
        </p:nvSpPr>
        <p:spPr>
          <a:xfrm>
            <a:off x="4900027" y="4594620"/>
            <a:ext cx="5823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00">
                <a:solidFill>
                  <a:srgbClr val="0B2C49"/>
                </a:solidFill>
                <a:latin typeface="Poppins"/>
                <a:ea typeface="Poppins"/>
                <a:cs typeface="Poppins"/>
                <a:sym typeface="Poppins"/>
              </a:rPr>
              <a:t>Region 20 - Alamo Workforce</a:t>
            </a:r>
            <a:endParaRPr>
              <a:latin typeface="Poppins"/>
              <a:ea typeface="Poppins"/>
              <a:cs typeface="Poppins"/>
              <a:sym typeface="Poppins"/>
            </a:endParaRPr>
          </a:p>
        </p:txBody>
      </p:sp>
      <p:sp>
        <p:nvSpPr>
          <p:cNvPr id="601" name="Google Shape;601;p11"/>
          <p:cNvSpPr txBox="1"/>
          <p:nvPr/>
        </p:nvSpPr>
        <p:spPr>
          <a:xfrm>
            <a:off x="4900027" y="7029467"/>
            <a:ext cx="5851500" cy="2133300"/>
          </a:xfrm>
          <a:prstGeom prst="rect">
            <a:avLst/>
          </a:prstGeom>
          <a:noFill/>
          <a:ln>
            <a:noFill/>
          </a:ln>
        </p:spPr>
        <p:txBody>
          <a:bodyPr anchorCtr="0" anchor="t" bIns="0" lIns="0" spcFirstLastPara="1" rIns="0" wrap="square" tIns="0">
            <a:spAutoFit/>
          </a:bodyPr>
          <a:lstStyle/>
          <a:p>
            <a:pPr indent="-226695" lvl="1" marL="453390" marR="0" rtl="0" algn="just">
              <a:lnSpc>
                <a:spcPct val="140000"/>
              </a:lnSpc>
              <a:spcBef>
                <a:spcPts val="0"/>
              </a:spcBef>
              <a:spcAft>
                <a:spcPts val="0"/>
              </a:spcAft>
              <a:buClr>
                <a:srgbClr val="0B2C49"/>
              </a:buClr>
              <a:buSzPts val="2100"/>
              <a:buFont typeface="Poppins"/>
              <a:buChar char="•"/>
            </a:pPr>
            <a:r>
              <a:rPr b="1" i="0" lang="en-US" sz="2100" u="none" cap="none" strike="noStrike">
                <a:solidFill>
                  <a:srgbClr val="0B2C49"/>
                </a:solidFill>
                <a:latin typeface="Poppins"/>
                <a:ea typeface="Poppins"/>
                <a:cs typeface="Poppins"/>
                <a:sym typeface="Poppins"/>
              </a:rPr>
              <a:t>Engineering/IT</a:t>
            </a:r>
            <a:endParaRPr>
              <a:latin typeface="Poppins"/>
              <a:ea typeface="Poppins"/>
              <a:cs typeface="Poppins"/>
              <a:sym typeface="Poppins"/>
            </a:endParaRPr>
          </a:p>
          <a:p>
            <a:pPr indent="-226695" lvl="1" marL="453390" marR="0" rtl="0" algn="just">
              <a:lnSpc>
                <a:spcPct val="140000"/>
              </a:lnSpc>
              <a:spcBef>
                <a:spcPts val="0"/>
              </a:spcBef>
              <a:spcAft>
                <a:spcPts val="0"/>
              </a:spcAft>
              <a:buClr>
                <a:srgbClr val="0B2C49"/>
              </a:buClr>
              <a:buSzPts val="2100"/>
              <a:buFont typeface="Poppins"/>
              <a:buChar char="•"/>
            </a:pPr>
            <a:r>
              <a:rPr b="1" i="0" lang="en-US" sz="2100" u="none" cap="none" strike="noStrike">
                <a:solidFill>
                  <a:srgbClr val="0B2C49"/>
                </a:solidFill>
                <a:latin typeface="Poppins"/>
                <a:ea typeface="Poppins"/>
                <a:cs typeface="Poppins"/>
                <a:sym typeface="Poppins"/>
              </a:rPr>
              <a:t>Health Science</a:t>
            </a:r>
            <a:endParaRPr>
              <a:latin typeface="Poppins"/>
              <a:ea typeface="Poppins"/>
              <a:cs typeface="Poppins"/>
              <a:sym typeface="Poppins"/>
            </a:endParaRPr>
          </a:p>
          <a:p>
            <a:pPr indent="-226695" lvl="1" marL="453390" marR="0" rtl="0" algn="just">
              <a:lnSpc>
                <a:spcPct val="140000"/>
              </a:lnSpc>
              <a:spcBef>
                <a:spcPts val="0"/>
              </a:spcBef>
              <a:spcAft>
                <a:spcPts val="0"/>
              </a:spcAft>
              <a:buClr>
                <a:srgbClr val="0B2C49"/>
              </a:buClr>
              <a:buSzPts val="2100"/>
              <a:buFont typeface="Poppins"/>
              <a:buChar char="•"/>
            </a:pPr>
            <a:r>
              <a:rPr b="1" i="0" lang="en-US" sz="2100" u="none" cap="none" strike="noStrike">
                <a:solidFill>
                  <a:srgbClr val="0B2C49"/>
                </a:solidFill>
                <a:latin typeface="Poppins"/>
                <a:ea typeface="Poppins"/>
                <a:cs typeface="Poppins"/>
                <a:sym typeface="Poppins"/>
              </a:rPr>
              <a:t>Hospitality &amp; Tourism</a:t>
            </a:r>
            <a:endParaRPr>
              <a:latin typeface="Poppins"/>
              <a:ea typeface="Poppins"/>
              <a:cs typeface="Poppins"/>
              <a:sym typeface="Poppins"/>
            </a:endParaRPr>
          </a:p>
          <a:p>
            <a:pPr indent="-226695" lvl="1" marL="453390" marR="0" rtl="0" algn="just">
              <a:lnSpc>
                <a:spcPct val="140000"/>
              </a:lnSpc>
              <a:spcBef>
                <a:spcPts val="0"/>
              </a:spcBef>
              <a:spcAft>
                <a:spcPts val="0"/>
              </a:spcAft>
              <a:buClr>
                <a:srgbClr val="0B2C49"/>
              </a:buClr>
              <a:buSzPts val="2100"/>
              <a:buFont typeface="Poppins"/>
              <a:buChar char="•"/>
            </a:pPr>
            <a:r>
              <a:rPr b="1" i="0" lang="en-US" sz="2100" u="none" cap="none" strike="noStrike">
                <a:solidFill>
                  <a:srgbClr val="0B2C49"/>
                </a:solidFill>
                <a:latin typeface="Poppins"/>
                <a:ea typeface="Poppins"/>
                <a:cs typeface="Poppins"/>
                <a:sym typeface="Poppins"/>
              </a:rPr>
              <a:t>Agriculture, Food, &amp; Natural Resources</a:t>
            </a:r>
            <a:endParaRPr>
              <a:latin typeface="Poppins"/>
              <a:ea typeface="Poppins"/>
              <a:cs typeface="Poppins"/>
              <a:sym typeface="Poppins"/>
            </a:endParaRPr>
          </a:p>
          <a:p>
            <a:pPr indent="-226695" lvl="1" marL="453390" marR="0" rtl="0" algn="just">
              <a:lnSpc>
                <a:spcPct val="140000"/>
              </a:lnSpc>
              <a:spcBef>
                <a:spcPts val="0"/>
              </a:spcBef>
              <a:spcAft>
                <a:spcPts val="0"/>
              </a:spcAft>
              <a:buClr>
                <a:srgbClr val="0B2C49"/>
              </a:buClr>
              <a:buSzPts val="2100"/>
              <a:buFont typeface="Poppins"/>
              <a:buChar char="•"/>
            </a:pPr>
            <a:r>
              <a:rPr b="1" i="0" lang="en-US" sz="2100" u="none" cap="none" strike="noStrike">
                <a:solidFill>
                  <a:srgbClr val="0B2C49"/>
                </a:solidFill>
                <a:latin typeface="Poppins"/>
                <a:ea typeface="Poppins"/>
                <a:cs typeface="Poppins"/>
                <a:sym typeface="Poppins"/>
              </a:rPr>
              <a:t>Transportation</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605" name="Shape 605"/>
        <p:cNvGrpSpPr/>
        <p:nvPr/>
      </p:nvGrpSpPr>
      <p:grpSpPr>
        <a:xfrm>
          <a:off x="0" y="0"/>
          <a:ext cx="0" cy="0"/>
          <a:chOff x="0" y="0"/>
          <a:chExt cx="0" cy="0"/>
        </a:xfrm>
      </p:grpSpPr>
      <p:sp>
        <p:nvSpPr>
          <p:cNvPr id="606" name="Google Shape;606;p12"/>
          <p:cNvSpPr txBox="1"/>
          <p:nvPr/>
        </p:nvSpPr>
        <p:spPr>
          <a:xfrm>
            <a:off x="4135087" y="1019175"/>
            <a:ext cx="10017825" cy="885825"/>
          </a:xfrm>
          <a:prstGeom prst="rect">
            <a:avLst/>
          </a:prstGeom>
          <a:noFill/>
          <a:ln>
            <a:noFill/>
          </a:ln>
        </p:spPr>
        <p:txBody>
          <a:bodyPr anchorCtr="0" anchor="t" bIns="0" lIns="0" spcFirstLastPara="1" rIns="0" wrap="square" tIns="0">
            <a:spAutoFit/>
          </a:bodyPr>
          <a:lstStyle/>
          <a:p>
            <a:pPr indent="0" lvl="0" marL="0" marR="0" rtl="0" algn="ctr">
              <a:lnSpc>
                <a:spcPct val="119993"/>
              </a:lnSpc>
              <a:spcBef>
                <a:spcPts val="0"/>
              </a:spcBef>
              <a:spcAft>
                <a:spcPts val="0"/>
              </a:spcAft>
              <a:buNone/>
            </a:pPr>
            <a:r>
              <a:rPr b="1" lang="en-US" sz="5762">
                <a:solidFill>
                  <a:srgbClr val="FFFFFF"/>
                </a:solidFill>
                <a:latin typeface="Raleway"/>
                <a:ea typeface="Raleway"/>
                <a:cs typeface="Raleway"/>
                <a:sym typeface="Raleway"/>
              </a:rPr>
              <a:t>Laying the Foundation</a:t>
            </a:r>
            <a:endParaRPr/>
          </a:p>
        </p:txBody>
      </p:sp>
      <p:grpSp>
        <p:nvGrpSpPr>
          <p:cNvPr id="607" name="Google Shape;607;p12"/>
          <p:cNvGrpSpPr/>
          <p:nvPr/>
        </p:nvGrpSpPr>
        <p:grpSpPr>
          <a:xfrm>
            <a:off x="2179367" y="3491953"/>
            <a:ext cx="2138934" cy="2138934"/>
            <a:chOff x="0" y="0"/>
            <a:chExt cx="812800" cy="812800"/>
          </a:xfrm>
        </p:grpSpPr>
        <p:sp>
          <p:nvSpPr>
            <p:cNvPr id="608" name="Google Shape;60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0" name="Google Shape;610;p12"/>
          <p:cNvGrpSpPr/>
          <p:nvPr/>
        </p:nvGrpSpPr>
        <p:grpSpPr>
          <a:xfrm>
            <a:off x="5120644" y="3491953"/>
            <a:ext cx="2138934" cy="2138934"/>
            <a:chOff x="0" y="0"/>
            <a:chExt cx="812800" cy="812800"/>
          </a:xfrm>
        </p:grpSpPr>
        <p:sp>
          <p:nvSpPr>
            <p:cNvPr id="611" name="Google Shape;61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3" name="Google Shape;613;p12"/>
          <p:cNvGrpSpPr/>
          <p:nvPr/>
        </p:nvGrpSpPr>
        <p:grpSpPr>
          <a:xfrm>
            <a:off x="8061922" y="3491953"/>
            <a:ext cx="2138934" cy="2138934"/>
            <a:chOff x="0" y="0"/>
            <a:chExt cx="812800" cy="812800"/>
          </a:xfrm>
        </p:grpSpPr>
        <p:sp>
          <p:nvSpPr>
            <p:cNvPr id="614" name="Google Shape;61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6" name="Google Shape;616;p12"/>
          <p:cNvGrpSpPr/>
          <p:nvPr/>
        </p:nvGrpSpPr>
        <p:grpSpPr>
          <a:xfrm>
            <a:off x="11003199" y="3491953"/>
            <a:ext cx="2138934" cy="2138934"/>
            <a:chOff x="0" y="0"/>
            <a:chExt cx="812800" cy="812800"/>
          </a:xfrm>
        </p:grpSpPr>
        <p:sp>
          <p:nvSpPr>
            <p:cNvPr id="617" name="Google Shape;6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9" name="Google Shape;619;p12"/>
          <p:cNvGrpSpPr/>
          <p:nvPr/>
        </p:nvGrpSpPr>
        <p:grpSpPr>
          <a:xfrm>
            <a:off x="13944476" y="3491953"/>
            <a:ext cx="2138934" cy="2138934"/>
            <a:chOff x="0" y="0"/>
            <a:chExt cx="812800" cy="812800"/>
          </a:xfrm>
        </p:grpSpPr>
        <p:sp>
          <p:nvSpPr>
            <p:cNvPr id="620" name="Google Shape;6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2" name="Google Shape;622;p12"/>
          <p:cNvSpPr/>
          <p:nvPr/>
        </p:nvSpPr>
        <p:spPr>
          <a:xfrm>
            <a:off x="2574694" y="3887281"/>
            <a:ext cx="1348279" cy="1348279"/>
          </a:xfrm>
          <a:custGeom>
            <a:rect b="b" l="l" r="r" t="t"/>
            <a:pathLst>
              <a:path extrusionOk="0" h="1348279" w="1348279">
                <a:moveTo>
                  <a:pt x="0" y="0"/>
                </a:moveTo>
                <a:lnTo>
                  <a:pt x="1348280" y="0"/>
                </a:lnTo>
                <a:lnTo>
                  <a:pt x="1348280" y="1348279"/>
                </a:lnTo>
                <a:lnTo>
                  <a:pt x="0" y="13482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12"/>
          <p:cNvSpPr txBox="1"/>
          <p:nvPr/>
        </p:nvSpPr>
        <p:spPr>
          <a:xfrm>
            <a:off x="1881550" y="6813525"/>
            <a:ext cx="2981400" cy="260430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Raleway"/>
                <a:ea typeface="Raleway"/>
                <a:cs typeface="Raleway"/>
                <a:sym typeface="Raleway"/>
              </a:rPr>
              <a:t>Restructured CTE Course offerings to align with TEA Programs of Study (119 to 63)</a:t>
            </a:r>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Raleway"/>
                <a:ea typeface="Raleway"/>
                <a:cs typeface="Raleway"/>
                <a:sym typeface="Raleway"/>
              </a:rPr>
              <a:t>High School PLTW Engineering courses phased in.</a:t>
            </a:r>
            <a:endParaRPr/>
          </a:p>
        </p:txBody>
      </p:sp>
      <p:sp>
        <p:nvSpPr>
          <p:cNvPr id="624" name="Google Shape;624;p12"/>
          <p:cNvSpPr txBox="1"/>
          <p:nvPr/>
        </p:nvSpPr>
        <p:spPr>
          <a:xfrm>
            <a:off x="2073616" y="6029917"/>
            <a:ext cx="2350437" cy="45685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2638">
                <a:solidFill>
                  <a:srgbClr val="FFFFFF"/>
                </a:solidFill>
                <a:latin typeface="Raleway"/>
                <a:ea typeface="Raleway"/>
                <a:cs typeface="Raleway"/>
                <a:sym typeface="Raleway"/>
              </a:rPr>
              <a:t>2020-21</a:t>
            </a:r>
            <a:endParaRPr/>
          </a:p>
        </p:txBody>
      </p:sp>
      <p:sp>
        <p:nvSpPr>
          <p:cNvPr id="625" name="Google Shape;625;p12"/>
          <p:cNvSpPr txBox="1"/>
          <p:nvPr/>
        </p:nvSpPr>
        <p:spPr>
          <a:xfrm>
            <a:off x="5191198" y="6813530"/>
            <a:ext cx="1997827" cy="944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Raleway"/>
                <a:ea typeface="Raleway"/>
                <a:cs typeface="Raleway"/>
                <a:sym typeface="Raleway"/>
              </a:rPr>
              <a:t>TEA Designated P-TECH Cybersecurity  </a:t>
            </a:r>
            <a:endParaRPr/>
          </a:p>
        </p:txBody>
      </p:sp>
      <p:sp>
        <p:nvSpPr>
          <p:cNvPr id="626" name="Google Shape;626;p12"/>
          <p:cNvSpPr txBox="1"/>
          <p:nvPr/>
        </p:nvSpPr>
        <p:spPr>
          <a:xfrm>
            <a:off x="4999186" y="6029917"/>
            <a:ext cx="2350437" cy="45685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2638">
                <a:solidFill>
                  <a:srgbClr val="FFFFFF"/>
                </a:solidFill>
                <a:latin typeface="Raleway"/>
                <a:ea typeface="Raleway"/>
                <a:cs typeface="Raleway"/>
                <a:sym typeface="Raleway"/>
              </a:rPr>
              <a:t>2021-22</a:t>
            </a:r>
            <a:endParaRPr/>
          </a:p>
        </p:txBody>
      </p:sp>
      <p:sp>
        <p:nvSpPr>
          <p:cNvPr id="627" name="Google Shape;627;p12"/>
          <p:cNvSpPr txBox="1"/>
          <p:nvPr/>
        </p:nvSpPr>
        <p:spPr>
          <a:xfrm>
            <a:off x="7955871" y="6813530"/>
            <a:ext cx="2601000" cy="2992200"/>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Raleway"/>
                <a:ea typeface="Raleway"/>
                <a:cs typeface="Raleway"/>
                <a:sym typeface="Raleway"/>
              </a:rPr>
              <a:t>Middle School Elective Course Redesign</a:t>
            </a:r>
            <a:endParaRPr/>
          </a:p>
          <a:p>
            <a:pPr indent="0" lvl="0" marL="0" marR="0" rtl="0" algn="l">
              <a:lnSpc>
                <a:spcPct val="140000"/>
              </a:lnSpc>
              <a:spcBef>
                <a:spcPts val="0"/>
              </a:spcBef>
              <a:spcAft>
                <a:spcPts val="0"/>
              </a:spcAft>
              <a:buNone/>
            </a:pPr>
            <a:r>
              <a:t/>
            </a:r>
            <a:endParaRPr sz="1800">
              <a:solidFill>
                <a:srgbClr val="FFFFFF"/>
              </a:solidFill>
              <a:latin typeface="Raleway"/>
              <a:ea typeface="Raleway"/>
              <a:cs typeface="Raleway"/>
              <a:sym typeface="Raleway"/>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Raleway"/>
                <a:ea typeface="Raleway"/>
                <a:cs typeface="Raleway"/>
                <a:sym typeface="Raleway"/>
              </a:rPr>
              <a:t>Added MS PLTW</a:t>
            </a:r>
            <a:endParaRPr/>
          </a:p>
          <a:p>
            <a:pPr indent="0" lvl="0" marL="0" marR="0" rtl="0" algn="l">
              <a:lnSpc>
                <a:spcPct val="140000"/>
              </a:lnSpc>
              <a:spcBef>
                <a:spcPts val="0"/>
              </a:spcBef>
              <a:spcAft>
                <a:spcPts val="0"/>
              </a:spcAft>
              <a:buNone/>
            </a:pPr>
            <a:r>
              <a:t/>
            </a:r>
            <a:endParaRPr sz="1800">
              <a:solidFill>
                <a:srgbClr val="FFFFFF"/>
              </a:solidFill>
              <a:latin typeface="Raleway"/>
              <a:ea typeface="Raleway"/>
              <a:cs typeface="Raleway"/>
              <a:sym typeface="Raleway"/>
            </a:endParaRPr>
          </a:p>
          <a:p>
            <a:pPr indent="-194310" lvl="1" marL="388620"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Raleway"/>
                <a:ea typeface="Raleway"/>
                <a:cs typeface="Raleway"/>
                <a:sym typeface="Raleway"/>
              </a:rPr>
              <a:t>Applied for P-TECH Health Science</a:t>
            </a:r>
            <a:endParaRPr/>
          </a:p>
        </p:txBody>
      </p:sp>
      <p:sp>
        <p:nvSpPr>
          <p:cNvPr id="628" name="Google Shape;628;p12"/>
          <p:cNvSpPr txBox="1"/>
          <p:nvPr/>
        </p:nvSpPr>
        <p:spPr>
          <a:xfrm>
            <a:off x="7981093" y="6029917"/>
            <a:ext cx="2350437" cy="45685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2638">
                <a:solidFill>
                  <a:srgbClr val="FFFFFF"/>
                </a:solidFill>
                <a:latin typeface="Raleway"/>
                <a:ea typeface="Raleway"/>
                <a:cs typeface="Raleway"/>
                <a:sym typeface="Raleway"/>
              </a:rPr>
              <a:t>2022-23</a:t>
            </a:r>
            <a:endParaRPr/>
          </a:p>
        </p:txBody>
      </p:sp>
      <p:sp>
        <p:nvSpPr>
          <p:cNvPr id="629" name="Google Shape;629;p12"/>
          <p:cNvSpPr txBox="1"/>
          <p:nvPr/>
        </p:nvSpPr>
        <p:spPr>
          <a:xfrm>
            <a:off x="10985403" y="6813530"/>
            <a:ext cx="2400882" cy="944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Raleway"/>
                <a:ea typeface="Raleway"/>
                <a:cs typeface="Raleway"/>
                <a:sym typeface="Raleway"/>
              </a:rPr>
              <a:t>Elementary PLTW Launch - starting in Grade 5</a:t>
            </a:r>
            <a:endParaRPr/>
          </a:p>
        </p:txBody>
      </p:sp>
      <p:sp>
        <p:nvSpPr>
          <p:cNvPr id="630" name="Google Shape;630;p12"/>
          <p:cNvSpPr txBox="1"/>
          <p:nvPr/>
        </p:nvSpPr>
        <p:spPr>
          <a:xfrm>
            <a:off x="11010625" y="6029917"/>
            <a:ext cx="2350437" cy="45685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2638">
                <a:solidFill>
                  <a:srgbClr val="FFFFFF"/>
                </a:solidFill>
                <a:latin typeface="Raleway"/>
                <a:ea typeface="Raleway"/>
                <a:cs typeface="Raleway"/>
                <a:sym typeface="Raleway"/>
              </a:rPr>
              <a:t>2023-24</a:t>
            </a:r>
            <a:endParaRPr/>
          </a:p>
        </p:txBody>
      </p:sp>
      <p:sp>
        <p:nvSpPr>
          <p:cNvPr id="631" name="Google Shape;631;p12"/>
          <p:cNvSpPr txBox="1"/>
          <p:nvPr/>
        </p:nvSpPr>
        <p:spPr>
          <a:xfrm>
            <a:off x="13813502" y="6813530"/>
            <a:ext cx="2400882" cy="6305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Raleway"/>
                <a:ea typeface="Raleway"/>
                <a:cs typeface="Raleway"/>
                <a:sym typeface="Raleway"/>
              </a:rPr>
              <a:t>P-TECH Health Science opens</a:t>
            </a:r>
            <a:endParaRPr/>
          </a:p>
        </p:txBody>
      </p:sp>
      <p:sp>
        <p:nvSpPr>
          <p:cNvPr id="632" name="Google Shape;632;p12"/>
          <p:cNvSpPr txBox="1"/>
          <p:nvPr/>
        </p:nvSpPr>
        <p:spPr>
          <a:xfrm>
            <a:off x="13838725" y="6029917"/>
            <a:ext cx="2350437" cy="456853"/>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2638">
                <a:solidFill>
                  <a:srgbClr val="FFFFFF"/>
                </a:solidFill>
                <a:latin typeface="Raleway"/>
                <a:ea typeface="Raleway"/>
                <a:cs typeface="Raleway"/>
                <a:sym typeface="Raleway"/>
              </a:rPr>
              <a:t>2024-2025</a:t>
            </a:r>
            <a:endParaRPr/>
          </a:p>
        </p:txBody>
      </p:sp>
      <p:sp>
        <p:nvSpPr>
          <p:cNvPr id="633" name="Google Shape;633;p12"/>
          <p:cNvSpPr/>
          <p:nvPr/>
        </p:nvSpPr>
        <p:spPr>
          <a:xfrm>
            <a:off x="5515972" y="3887281"/>
            <a:ext cx="1348279" cy="1348279"/>
          </a:xfrm>
          <a:custGeom>
            <a:rect b="b" l="l" r="r" t="t"/>
            <a:pathLst>
              <a:path extrusionOk="0" h="1348279" w="1348279">
                <a:moveTo>
                  <a:pt x="0" y="0"/>
                </a:moveTo>
                <a:lnTo>
                  <a:pt x="1348279" y="0"/>
                </a:lnTo>
                <a:lnTo>
                  <a:pt x="1348279" y="1348279"/>
                </a:lnTo>
                <a:lnTo>
                  <a:pt x="0" y="13482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12"/>
          <p:cNvSpPr/>
          <p:nvPr/>
        </p:nvSpPr>
        <p:spPr>
          <a:xfrm>
            <a:off x="8457249" y="3887281"/>
            <a:ext cx="1348279" cy="1348279"/>
          </a:xfrm>
          <a:custGeom>
            <a:rect b="b" l="l" r="r" t="t"/>
            <a:pathLst>
              <a:path extrusionOk="0" h="1348279" w="1348279">
                <a:moveTo>
                  <a:pt x="0" y="0"/>
                </a:moveTo>
                <a:lnTo>
                  <a:pt x="1348279" y="0"/>
                </a:lnTo>
                <a:lnTo>
                  <a:pt x="1348279" y="1348279"/>
                </a:lnTo>
                <a:lnTo>
                  <a:pt x="0" y="13482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12"/>
          <p:cNvSpPr/>
          <p:nvPr/>
        </p:nvSpPr>
        <p:spPr>
          <a:xfrm>
            <a:off x="11398526" y="3887281"/>
            <a:ext cx="1348279" cy="1348279"/>
          </a:xfrm>
          <a:custGeom>
            <a:rect b="b" l="l" r="r" t="t"/>
            <a:pathLst>
              <a:path extrusionOk="0" h="1348279" w="1348279">
                <a:moveTo>
                  <a:pt x="0" y="0"/>
                </a:moveTo>
                <a:lnTo>
                  <a:pt x="1348280" y="0"/>
                </a:lnTo>
                <a:lnTo>
                  <a:pt x="1348280" y="1348279"/>
                </a:lnTo>
                <a:lnTo>
                  <a:pt x="0" y="13482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12"/>
          <p:cNvSpPr/>
          <p:nvPr/>
        </p:nvSpPr>
        <p:spPr>
          <a:xfrm>
            <a:off x="14339803" y="3887281"/>
            <a:ext cx="1348279" cy="1348279"/>
          </a:xfrm>
          <a:custGeom>
            <a:rect b="b" l="l" r="r" t="t"/>
            <a:pathLst>
              <a:path extrusionOk="0" h="1348279" w="1348279">
                <a:moveTo>
                  <a:pt x="0" y="0"/>
                </a:moveTo>
                <a:lnTo>
                  <a:pt x="1348280" y="0"/>
                </a:lnTo>
                <a:lnTo>
                  <a:pt x="1348280" y="1348279"/>
                </a:lnTo>
                <a:lnTo>
                  <a:pt x="0" y="13482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640" name="Shape 640"/>
        <p:cNvGrpSpPr/>
        <p:nvPr/>
      </p:nvGrpSpPr>
      <p:grpSpPr>
        <a:xfrm>
          <a:off x="0" y="0"/>
          <a:ext cx="0" cy="0"/>
          <a:chOff x="0" y="0"/>
          <a:chExt cx="0" cy="0"/>
        </a:xfrm>
      </p:grpSpPr>
      <p:grpSp>
        <p:nvGrpSpPr>
          <p:cNvPr id="641" name="Google Shape;641;p13"/>
          <p:cNvGrpSpPr/>
          <p:nvPr/>
        </p:nvGrpSpPr>
        <p:grpSpPr>
          <a:xfrm>
            <a:off x="-3393883" y="1746186"/>
            <a:ext cx="6787775" cy="6787775"/>
            <a:chOff x="18919" y="18919"/>
            <a:chExt cx="774963" cy="774963"/>
          </a:xfrm>
        </p:grpSpPr>
        <p:sp>
          <p:nvSpPr>
            <p:cNvPr id="642" name="Google Shape;642;p13"/>
            <p:cNvSpPr/>
            <p:nvPr/>
          </p:nvSpPr>
          <p:spPr>
            <a:xfrm>
              <a:off x="18919" y="18919"/>
              <a:ext cx="774963" cy="774963"/>
            </a:xfrm>
            <a:custGeom>
              <a:rect b="b" l="l" r="r" t="t"/>
              <a:pathLst>
                <a:path extrusionOk="0" h="774963" w="774963">
                  <a:moveTo>
                    <a:pt x="419777" y="13377"/>
                  </a:moveTo>
                  <a:lnTo>
                    <a:pt x="761585" y="355185"/>
                  </a:lnTo>
                  <a:cubicBezTo>
                    <a:pt x="770150" y="363750"/>
                    <a:pt x="774962" y="375368"/>
                    <a:pt x="774962" y="387481"/>
                  </a:cubicBezTo>
                  <a:cubicBezTo>
                    <a:pt x="774962" y="399594"/>
                    <a:pt x="770150" y="411212"/>
                    <a:pt x="761585" y="419777"/>
                  </a:cubicBezTo>
                  <a:lnTo>
                    <a:pt x="419777" y="761585"/>
                  </a:lnTo>
                  <a:cubicBezTo>
                    <a:pt x="411212" y="770150"/>
                    <a:pt x="399594" y="774962"/>
                    <a:pt x="387481" y="774962"/>
                  </a:cubicBezTo>
                  <a:cubicBezTo>
                    <a:pt x="375368" y="774962"/>
                    <a:pt x="363750" y="770150"/>
                    <a:pt x="355185" y="761585"/>
                  </a:cubicBezTo>
                  <a:lnTo>
                    <a:pt x="13377" y="419777"/>
                  </a:lnTo>
                  <a:cubicBezTo>
                    <a:pt x="4812" y="411212"/>
                    <a:pt x="0" y="399594"/>
                    <a:pt x="0" y="387481"/>
                  </a:cubicBezTo>
                  <a:cubicBezTo>
                    <a:pt x="0" y="375368"/>
                    <a:pt x="4812" y="363750"/>
                    <a:pt x="13377" y="355185"/>
                  </a:cubicBezTo>
                  <a:lnTo>
                    <a:pt x="355185" y="13377"/>
                  </a:lnTo>
                  <a:cubicBezTo>
                    <a:pt x="363750" y="4812"/>
                    <a:pt x="375368" y="0"/>
                    <a:pt x="387481" y="0"/>
                  </a:cubicBezTo>
                  <a:cubicBezTo>
                    <a:pt x="399594" y="0"/>
                    <a:pt x="411212" y="4812"/>
                    <a:pt x="419777" y="1337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4" name="Google Shape;644;p13"/>
          <p:cNvGrpSpPr/>
          <p:nvPr/>
        </p:nvGrpSpPr>
        <p:grpSpPr>
          <a:xfrm>
            <a:off x="-1290787" y="798303"/>
            <a:ext cx="2581571" cy="2581571"/>
            <a:chOff x="15531" y="15531"/>
            <a:chExt cx="781737" cy="781737"/>
          </a:xfrm>
        </p:grpSpPr>
        <p:sp>
          <p:nvSpPr>
            <p:cNvPr id="645" name="Google Shape;645;p13"/>
            <p:cNvSpPr/>
            <p:nvPr/>
          </p:nvSpPr>
          <p:spPr>
            <a:xfrm>
              <a:off x="15531" y="15531"/>
              <a:ext cx="781737" cy="781737"/>
            </a:xfrm>
            <a:custGeom>
              <a:rect b="b" l="l" r="r" t="t"/>
              <a:pathLst>
                <a:path extrusionOk="0" h="781737" w="781737">
                  <a:moveTo>
                    <a:pt x="417383" y="10983"/>
                  </a:moveTo>
                  <a:lnTo>
                    <a:pt x="770755" y="364355"/>
                  </a:lnTo>
                  <a:cubicBezTo>
                    <a:pt x="777787" y="371387"/>
                    <a:pt x="781738" y="380924"/>
                    <a:pt x="781738" y="390869"/>
                  </a:cubicBezTo>
                  <a:cubicBezTo>
                    <a:pt x="781738" y="400814"/>
                    <a:pt x="777787" y="410351"/>
                    <a:pt x="770755" y="417383"/>
                  </a:cubicBezTo>
                  <a:lnTo>
                    <a:pt x="417383" y="770755"/>
                  </a:lnTo>
                  <a:cubicBezTo>
                    <a:pt x="410351" y="777787"/>
                    <a:pt x="400814" y="781738"/>
                    <a:pt x="390869" y="781738"/>
                  </a:cubicBezTo>
                  <a:cubicBezTo>
                    <a:pt x="380924" y="781738"/>
                    <a:pt x="371387" y="777787"/>
                    <a:pt x="364355" y="770755"/>
                  </a:cubicBezTo>
                  <a:lnTo>
                    <a:pt x="10983" y="417383"/>
                  </a:lnTo>
                  <a:cubicBezTo>
                    <a:pt x="3951" y="410351"/>
                    <a:pt x="0" y="400814"/>
                    <a:pt x="0" y="390869"/>
                  </a:cubicBezTo>
                  <a:cubicBezTo>
                    <a:pt x="0" y="380924"/>
                    <a:pt x="3951" y="371387"/>
                    <a:pt x="10983" y="364355"/>
                  </a:cubicBezTo>
                  <a:lnTo>
                    <a:pt x="364355" y="10983"/>
                  </a:lnTo>
                  <a:cubicBezTo>
                    <a:pt x="371387" y="3951"/>
                    <a:pt x="380924" y="0"/>
                    <a:pt x="390869" y="0"/>
                  </a:cubicBezTo>
                  <a:cubicBezTo>
                    <a:pt x="400814" y="0"/>
                    <a:pt x="410351" y="3951"/>
                    <a:pt x="417383" y="10983"/>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7" name="Google Shape;647;p13"/>
          <p:cNvGrpSpPr/>
          <p:nvPr/>
        </p:nvGrpSpPr>
        <p:grpSpPr>
          <a:xfrm>
            <a:off x="1874885" y="6360355"/>
            <a:ext cx="1388011" cy="1388011"/>
            <a:chOff x="21728" y="21728"/>
            <a:chExt cx="769344" cy="769344"/>
          </a:xfrm>
        </p:grpSpPr>
        <p:sp>
          <p:nvSpPr>
            <p:cNvPr id="648" name="Google Shape;648;p13"/>
            <p:cNvSpPr/>
            <p:nvPr/>
          </p:nvSpPr>
          <p:spPr>
            <a:xfrm>
              <a:off x="21728" y="21728"/>
              <a:ext cx="769344" cy="769344"/>
            </a:xfrm>
            <a:custGeom>
              <a:rect b="b" l="l" r="r" t="t"/>
              <a:pathLst>
                <a:path extrusionOk="0" h="769344" w="769344">
                  <a:moveTo>
                    <a:pt x="433203" y="26803"/>
                  </a:moveTo>
                  <a:lnTo>
                    <a:pt x="742541" y="336141"/>
                  </a:lnTo>
                  <a:cubicBezTo>
                    <a:pt x="769344" y="362944"/>
                    <a:pt x="769344" y="406400"/>
                    <a:pt x="742541" y="433203"/>
                  </a:cubicBezTo>
                  <a:lnTo>
                    <a:pt x="433203" y="742541"/>
                  </a:lnTo>
                  <a:cubicBezTo>
                    <a:pt x="406400" y="769344"/>
                    <a:pt x="362944" y="769344"/>
                    <a:pt x="336141" y="742541"/>
                  </a:cubicBezTo>
                  <a:lnTo>
                    <a:pt x="26803" y="433203"/>
                  </a:lnTo>
                  <a:cubicBezTo>
                    <a:pt x="0" y="406400"/>
                    <a:pt x="0" y="362944"/>
                    <a:pt x="26803" y="336141"/>
                  </a:cubicBezTo>
                  <a:lnTo>
                    <a:pt x="336141" y="26803"/>
                  </a:lnTo>
                  <a:cubicBezTo>
                    <a:pt x="362944" y="0"/>
                    <a:pt x="406400" y="0"/>
                    <a:pt x="433203" y="26803"/>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0" name="Google Shape;650;p13"/>
          <p:cNvGrpSpPr/>
          <p:nvPr/>
        </p:nvGrpSpPr>
        <p:grpSpPr>
          <a:xfrm>
            <a:off x="5745960" y="1608199"/>
            <a:ext cx="13583489" cy="1312333"/>
            <a:chOff x="0" y="-38100"/>
            <a:chExt cx="3049338" cy="294604"/>
          </a:xfrm>
        </p:grpSpPr>
        <p:sp>
          <p:nvSpPr>
            <p:cNvPr id="651" name="Google Shape;651;p13"/>
            <p:cNvSpPr/>
            <p:nvPr/>
          </p:nvSpPr>
          <p:spPr>
            <a:xfrm>
              <a:off x="0" y="0"/>
              <a:ext cx="3049338" cy="256504"/>
            </a:xfrm>
            <a:custGeom>
              <a:rect b="b" l="l" r="r" t="t"/>
              <a:pathLst>
                <a:path extrusionOk="0" h="256504" w="3049338">
                  <a:moveTo>
                    <a:pt x="0" y="0"/>
                  </a:moveTo>
                  <a:lnTo>
                    <a:pt x="3049338" y="0"/>
                  </a:lnTo>
                  <a:lnTo>
                    <a:pt x="3049338" y="256504"/>
                  </a:lnTo>
                  <a:lnTo>
                    <a:pt x="0" y="25650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13"/>
            <p:cNvSpPr txBox="1"/>
            <p:nvPr/>
          </p:nvSpPr>
          <p:spPr>
            <a:xfrm>
              <a:off x="0" y="-38100"/>
              <a:ext cx="3049338" cy="294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3" name="Google Shape;653;p13"/>
          <p:cNvGrpSpPr/>
          <p:nvPr/>
        </p:nvGrpSpPr>
        <p:grpSpPr>
          <a:xfrm>
            <a:off x="4678409" y="1281674"/>
            <a:ext cx="2135106" cy="2135106"/>
            <a:chOff x="14395" y="14395"/>
            <a:chExt cx="784011" cy="784011"/>
          </a:xfrm>
        </p:grpSpPr>
        <p:sp>
          <p:nvSpPr>
            <p:cNvPr id="654" name="Google Shape;654;p13"/>
            <p:cNvSpPr/>
            <p:nvPr/>
          </p:nvSpPr>
          <p:spPr>
            <a:xfrm>
              <a:off x="14395" y="14395"/>
              <a:ext cx="784011" cy="784011"/>
            </a:xfrm>
            <a:custGeom>
              <a:rect b="b" l="l" r="r" t="t"/>
              <a:pathLst>
                <a:path extrusionOk="0" h="784011" w="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6" name="Google Shape;656;p13"/>
          <p:cNvGrpSpPr/>
          <p:nvPr/>
        </p:nvGrpSpPr>
        <p:grpSpPr>
          <a:xfrm>
            <a:off x="5745960" y="3897906"/>
            <a:ext cx="13583489" cy="1312333"/>
            <a:chOff x="0" y="-38100"/>
            <a:chExt cx="3049338" cy="294604"/>
          </a:xfrm>
        </p:grpSpPr>
        <p:sp>
          <p:nvSpPr>
            <p:cNvPr id="657" name="Google Shape;657;p13"/>
            <p:cNvSpPr/>
            <p:nvPr/>
          </p:nvSpPr>
          <p:spPr>
            <a:xfrm>
              <a:off x="0" y="0"/>
              <a:ext cx="3049338" cy="256504"/>
            </a:xfrm>
            <a:custGeom>
              <a:rect b="b" l="l" r="r" t="t"/>
              <a:pathLst>
                <a:path extrusionOk="0" h="256504" w="3049338">
                  <a:moveTo>
                    <a:pt x="0" y="0"/>
                  </a:moveTo>
                  <a:lnTo>
                    <a:pt x="3049338" y="0"/>
                  </a:lnTo>
                  <a:lnTo>
                    <a:pt x="3049338" y="256504"/>
                  </a:lnTo>
                  <a:lnTo>
                    <a:pt x="0" y="25650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13"/>
            <p:cNvSpPr txBox="1"/>
            <p:nvPr/>
          </p:nvSpPr>
          <p:spPr>
            <a:xfrm>
              <a:off x="0" y="-38100"/>
              <a:ext cx="3049338" cy="294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9" name="Google Shape;659;p13"/>
          <p:cNvGrpSpPr/>
          <p:nvPr/>
        </p:nvGrpSpPr>
        <p:grpSpPr>
          <a:xfrm>
            <a:off x="4678409" y="3571381"/>
            <a:ext cx="2135106" cy="2135106"/>
            <a:chOff x="14395" y="14395"/>
            <a:chExt cx="784011" cy="784011"/>
          </a:xfrm>
        </p:grpSpPr>
        <p:sp>
          <p:nvSpPr>
            <p:cNvPr id="660" name="Google Shape;660;p13"/>
            <p:cNvSpPr/>
            <p:nvPr/>
          </p:nvSpPr>
          <p:spPr>
            <a:xfrm>
              <a:off x="14395" y="14395"/>
              <a:ext cx="784011" cy="784011"/>
            </a:xfrm>
            <a:custGeom>
              <a:rect b="b" l="l" r="r" t="t"/>
              <a:pathLst>
                <a:path extrusionOk="0" h="784011" w="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2" name="Google Shape;662;p13"/>
          <p:cNvSpPr/>
          <p:nvPr/>
        </p:nvSpPr>
        <p:spPr>
          <a:xfrm>
            <a:off x="5162934" y="1828816"/>
            <a:ext cx="1166052" cy="1091716"/>
          </a:xfrm>
          <a:custGeom>
            <a:rect b="b" l="l" r="r" t="t"/>
            <a:pathLst>
              <a:path extrusionOk="0" h="1091716" w="1166052">
                <a:moveTo>
                  <a:pt x="0" y="0"/>
                </a:moveTo>
                <a:lnTo>
                  <a:pt x="1166052" y="0"/>
                </a:lnTo>
                <a:lnTo>
                  <a:pt x="1166052" y="1091716"/>
                </a:lnTo>
                <a:lnTo>
                  <a:pt x="0" y="10917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13"/>
          <p:cNvSpPr/>
          <p:nvPr/>
        </p:nvSpPr>
        <p:spPr>
          <a:xfrm>
            <a:off x="5203025" y="4094055"/>
            <a:ext cx="1085871" cy="1089959"/>
          </a:xfrm>
          <a:custGeom>
            <a:rect b="b" l="l" r="r" t="t"/>
            <a:pathLst>
              <a:path extrusionOk="0" h="1089959" w="1085871">
                <a:moveTo>
                  <a:pt x="0" y="0"/>
                </a:moveTo>
                <a:lnTo>
                  <a:pt x="1085871" y="0"/>
                </a:lnTo>
                <a:lnTo>
                  <a:pt x="1085871" y="1089958"/>
                </a:lnTo>
                <a:lnTo>
                  <a:pt x="0" y="10899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64" name="Google Shape;664;p13"/>
          <p:cNvGrpSpPr/>
          <p:nvPr/>
        </p:nvGrpSpPr>
        <p:grpSpPr>
          <a:xfrm>
            <a:off x="5745960" y="6168564"/>
            <a:ext cx="13583489" cy="1312333"/>
            <a:chOff x="0" y="-38100"/>
            <a:chExt cx="3049338" cy="294604"/>
          </a:xfrm>
        </p:grpSpPr>
        <p:sp>
          <p:nvSpPr>
            <p:cNvPr id="665" name="Google Shape;665;p13"/>
            <p:cNvSpPr/>
            <p:nvPr/>
          </p:nvSpPr>
          <p:spPr>
            <a:xfrm>
              <a:off x="0" y="0"/>
              <a:ext cx="3049338" cy="256504"/>
            </a:xfrm>
            <a:custGeom>
              <a:rect b="b" l="l" r="r" t="t"/>
              <a:pathLst>
                <a:path extrusionOk="0" h="256504" w="3049338">
                  <a:moveTo>
                    <a:pt x="0" y="0"/>
                  </a:moveTo>
                  <a:lnTo>
                    <a:pt x="3049338" y="0"/>
                  </a:lnTo>
                  <a:lnTo>
                    <a:pt x="3049338" y="256504"/>
                  </a:lnTo>
                  <a:lnTo>
                    <a:pt x="0" y="25650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13"/>
            <p:cNvSpPr txBox="1"/>
            <p:nvPr/>
          </p:nvSpPr>
          <p:spPr>
            <a:xfrm>
              <a:off x="0" y="-38100"/>
              <a:ext cx="3049338" cy="294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7" name="Google Shape;667;p13"/>
          <p:cNvGrpSpPr/>
          <p:nvPr/>
        </p:nvGrpSpPr>
        <p:grpSpPr>
          <a:xfrm>
            <a:off x="4678409" y="5842038"/>
            <a:ext cx="2135106" cy="2135106"/>
            <a:chOff x="14395" y="14395"/>
            <a:chExt cx="784011" cy="784011"/>
          </a:xfrm>
        </p:grpSpPr>
        <p:sp>
          <p:nvSpPr>
            <p:cNvPr id="668" name="Google Shape;668;p13"/>
            <p:cNvSpPr/>
            <p:nvPr/>
          </p:nvSpPr>
          <p:spPr>
            <a:xfrm>
              <a:off x="14395" y="14395"/>
              <a:ext cx="784011" cy="784011"/>
            </a:xfrm>
            <a:custGeom>
              <a:rect b="b" l="l" r="r" t="t"/>
              <a:pathLst>
                <a:path extrusionOk="0" h="784011" w="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0" name="Google Shape;670;p13"/>
          <p:cNvGrpSpPr/>
          <p:nvPr/>
        </p:nvGrpSpPr>
        <p:grpSpPr>
          <a:xfrm>
            <a:off x="5745960" y="8382071"/>
            <a:ext cx="13583489" cy="1312333"/>
            <a:chOff x="0" y="-38100"/>
            <a:chExt cx="3049338" cy="294604"/>
          </a:xfrm>
        </p:grpSpPr>
        <p:sp>
          <p:nvSpPr>
            <p:cNvPr id="671" name="Google Shape;671;p13"/>
            <p:cNvSpPr/>
            <p:nvPr/>
          </p:nvSpPr>
          <p:spPr>
            <a:xfrm>
              <a:off x="0" y="0"/>
              <a:ext cx="3049338" cy="256504"/>
            </a:xfrm>
            <a:custGeom>
              <a:rect b="b" l="l" r="r" t="t"/>
              <a:pathLst>
                <a:path extrusionOk="0" h="256504" w="3049338">
                  <a:moveTo>
                    <a:pt x="0" y="0"/>
                  </a:moveTo>
                  <a:lnTo>
                    <a:pt x="3049338" y="0"/>
                  </a:lnTo>
                  <a:lnTo>
                    <a:pt x="3049338" y="256504"/>
                  </a:lnTo>
                  <a:lnTo>
                    <a:pt x="0" y="25650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13"/>
            <p:cNvSpPr txBox="1"/>
            <p:nvPr/>
          </p:nvSpPr>
          <p:spPr>
            <a:xfrm>
              <a:off x="0" y="-38100"/>
              <a:ext cx="3049338" cy="29460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3" name="Google Shape;673;p13"/>
          <p:cNvGrpSpPr/>
          <p:nvPr/>
        </p:nvGrpSpPr>
        <p:grpSpPr>
          <a:xfrm>
            <a:off x="4678409" y="8055545"/>
            <a:ext cx="2135106" cy="2135106"/>
            <a:chOff x="14395" y="14395"/>
            <a:chExt cx="784011" cy="784011"/>
          </a:xfrm>
        </p:grpSpPr>
        <p:sp>
          <p:nvSpPr>
            <p:cNvPr id="674" name="Google Shape;674;p13"/>
            <p:cNvSpPr/>
            <p:nvPr/>
          </p:nvSpPr>
          <p:spPr>
            <a:xfrm>
              <a:off x="14395" y="14395"/>
              <a:ext cx="784011" cy="784011"/>
            </a:xfrm>
            <a:custGeom>
              <a:rect b="b" l="l" r="r" t="t"/>
              <a:pathLst>
                <a:path extrusionOk="0" h="784011" w="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1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6" name="Google Shape;676;p13"/>
          <p:cNvSpPr/>
          <p:nvPr/>
        </p:nvSpPr>
        <p:spPr>
          <a:xfrm>
            <a:off x="5203025" y="6356393"/>
            <a:ext cx="1174731" cy="1106596"/>
          </a:xfrm>
          <a:custGeom>
            <a:rect b="b" l="l" r="r" t="t"/>
            <a:pathLst>
              <a:path extrusionOk="0" h="1106596" w="1174731">
                <a:moveTo>
                  <a:pt x="0" y="0"/>
                </a:moveTo>
                <a:lnTo>
                  <a:pt x="1174730" y="0"/>
                </a:lnTo>
                <a:lnTo>
                  <a:pt x="1174730" y="1106596"/>
                </a:lnTo>
                <a:lnTo>
                  <a:pt x="0" y="110659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13"/>
          <p:cNvSpPr txBox="1"/>
          <p:nvPr/>
        </p:nvSpPr>
        <p:spPr>
          <a:xfrm>
            <a:off x="6632654" y="61214"/>
            <a:ext cx="11280000" cy="1114200"/>
          </a:xfrm>
          <a:prstGeom prst="rect">
            <a:avLst/>
          </a:prstGeom>
          <a:noFill/>
          <a:ln>
            <a:noFill/>
          </a:ln>
        </p:spPr>
        <p:txBody>
          <a:bodyPr anchorCtr="0" anchor="t" bIns="0" lIns="0" spcFirstLastPara="1" rIns="0" wrap="square" tIns="0">
            <a:spAutoFit/>
          </a:bodyPr>
          <a:lstStyle/>
          <a:p>
            <a:pPr indent="0" lvl="0" marL="0" marR="0" rtl="0" algn="r">
              <a:lnSpc>
                <a:spcPct val="140030"/>
              </a:lnSpc>
              <a:spcBef>
                <a:spcPts val="0"/>
              </a:spcBef>
              <a:spcAft>
                <a:spcPts val="0"/>
              </a:spcAft>
              <a:buNone/>
            </a:pPr>
            <a:r>
              <a:rPr lang="en-US" sz="7237">
                <a:solidFill>
                  <a:srgbClr val="FFFFFF"/>
                </a:solidFill>
                <a:latin typeface="Raleway Black"/>
                <a:ea typeface="Raleway Black"/>
                <a:cs typeface="Raleway Black"/>
                <a:sym typeface="Raleway Black"/>
              </a:rPr>
              <a:t>Enhancements</a:t>
            </a:r>
            <a:endParaRPr>
              <a:latin typeface="Raleway"/>
              <a:ea typeface="Raleway"/>
              <a:cs typeface="Raleway"/>
              <a:sym typeface="Raleway"/>
            </a:endParaRPr>
          </a:p>
        </p:txBody>
      </p:sp>
      <p:sp>
        <p:nvSpPr>
          <p:cNvPr id="678" name="Google Shape;678;p13"/>
          <p:cNvSpPr txBox="1"/>
          <p:nvPr/>
        </p:nvSpPr>
        <p:spPr>
          <a:xfrm>
            <a:off x="7045361" y="1929365"/>
            <a:ext cx="9468900" cy="839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5455">
                <a:solidFill>
                  <a:srgbClr val="0B2C49"/>
                </a:solidFill>
                <a:latin typeface="Raleway"/>
                <a:ea typeface="Raleway"/>
                <a:cs typeface="Raleway"/>
                <a:sym typeface="Raleway"/>
              </a:rPr>
              <a:t>Refreshed:  Cybersecurity</a:t>
            </a:r>
            <a:endParaRPr>
              <a:latin typeface="Raleway"/>
              <a:ea typeface="Raleway"/>
              <a:cs typeface="Raleway"/>
              <a:sym typeface="Raleway"/>
            </a:endParaRPr>
          </a:p>
        </p:txBody>
      </p:sp>
      <p:sp>
        <p:nvSpPr>
          <p:cNvPr id="679" name="Google Shape;679;p13"/>
          <p:cNvSpPr txBox="1"/>
          <p:nvPr/>
        </p:nvSpPr>
        <p:spPr>
          <a:xfrm>
            <a:off x="7045361" y="4219810"/>
            <a:ext cx="9231300" cy="839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5455">
                <a:solidFill>
                  <a:srgbClr val="0B2C49"/>
                </a:solidFill>
                <a:latin typeface="Raleway"/>
                <a:ea typeface="Raleway"/>
                <a:cs typeface="Raleway"/>
                <a:sym typeface="Raleway"/>
              </a:rPr>
              <a:t>Added:  Real Estate</a:t>
            </a:r>
            <a:endParaRPr>
              <a:latin typeface="Raleway"/>
              <a:ea typeface="Raleway"/>
              <a:cs typeface="Raleway"/>
              <a:sym typeface="Raleway"/>
            </a:endParaRPr>
          </a:p>
        </p:txBody>
      </p:sp>
      <p:sp>
        <p:nvSpPr>
          <p:cNvPr id="680" name="Google Shape;680;p13"/>
          <p:cNvSpPr txBox="1"/>
          <p:nvPr/>
        </p:nvSpPr>
        <p:spPr>
          <a:xfrm>
            <a:off x="6963291" y="6604331"/>
            <a:ext cx="10867500" cy="554100"/>
          </a:xfrm>
          <a:prstGeom prst="rect">
            <a:avLst/>
          </a:prstGeom>
          <a:noFill/>
          <a:ln>
            <a:noFill/>
          </a:ln>
        </p:spPr>
        <p:txBody>
          <a:bodyPr anchorCtr="0" anchor="t" bIns="0" lIns="0" spcFirstLastPara="1" rIns="0" wrap="square" tIns="0">
            <a:spAutoFit/>
          </a:bodyPr>
          <a:lstStyle/>
          <a:p>
            <a:pPr indent="0" lvl="0" marL="0" marR="0" rtl="0" algn="l">
              <a:lnSpc>
                <a:spcPct val="205625"/>
              </a:lnSpc>
              <a:spcBef>
                <a:spcPts val="0"/>
              </a:spcBef>
              <a:spcAft>
                <a:spcPts val="0"/>
              </a:spcAft>
              <a:buNone/>
            </a:pPr>
            <a:r>
              <a:rPr b="1" lang="en-US" sz="3600">
                <a:solidFill>
                  <a:srgbClr val="0B2C49"/>
                </a:solidFill>
                <a:latin typeface="Raleway"/>
                <a:ea typeface="Raleway"/>
                <a:cs typeface="Raleway"/>
                <a:sym typeface="Raleway"/>
              </a:rPr>
              <a:t>Added:  Intro to Computer Aided Design/Gaming</a:t>
            </a:r>
            <a:endParaRPr sz="1800">
              <a:latin typeface="Raleway"/>
              <a:ea typeface="Raleway"/>
              <a:cs typeface="Raleway"/>
              <a:sym typeface="Raleway"/>
            </a:endParaRPr>
          </a:p>
        </p:txBody>
      </p:sp>
      <p:sp>
        <p:nvSpPr>
          <p:cNvPr id="681" name="Google Shape;681;p13"/>
          <p:cNvSpPr txBox="1"/>
          <p:nvPr/>
        </p:nvSpPr>
        <p:spPr>
          <a:xfrm>
            <a:off x="7045361" y="8703261"/>
            <a:ext cx="11136000" cy="839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lang="en-US" sz="5455">
                <a:solidFill>
                  <a:srgbClr val="0B2C49"/>
                </a:solidFill>
                <a:latin typeface="Raleway"/>
                <a:ea typeface="Raleway"/>
                <a:cs typeface="Raleway"/>
                <a:sym typeface="Raleway"/>
              </a:rPr>
              <a:t>Refresh:  Education &amp; Training</a:t>
            </a:r>
            <a:endParaRPr>
              <a:latin typeface="Raleway"/>
              <a:ea typeface="Raleway"/>
              <a:cs typeface="Raleway"/>
              <a:sym typeface="Raleway"/>
            </a:endParaRPr>
          </a:p>
        </p:txBody>
      </p:sp>
      <p:sp>
        <p:nvSpPr>
          <p:cNvPr id="682" name="Google Shape;682;p13"/>
          <p:cNvSpPr/>
          <p:nvPr/>
        </p:nvSpPr>
        <p:spPr>
          <a:xfrm>
            <a:off x="5162934" y="8551790"/>
            <a:ext cx="1116905" cy="1142614"/>
          </a:xfrm>
          <a:custGeom>
            <a:rect b="b" l="l" r="r" t="t"/>
            <a:pathLst>
              <a:path extrusionOk="0" h="1142614" w="1116905">
                <a:moveTo>
                  <a:pt x="0" y="0"/>
                </a:moveTo>
                <a:lnTo>
                  <a:pt x="1116905" y="0"/>
                </a:lnTo>
                <a:lnTo>
                  <a:pt x="1116905" y="1142613"/>
                </a:lnTo>
                <a:lnTo>
                  <a:pt x="0" y="11426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par>
                                <p:cTn fill="hold" nodeType="withEffect" presetClass="entr" presetID="2" presetSubtype="2">
                                  <p:stCondLst>
                                    <p:cond delay="0"/>
                                  </p:stCondLst>
                                  <p:childTnLst>
                                    <p:set>
                                      <p:cBhvr>
                                        <p:cTn dur="1" fill="hold">
                                          <p:stCondLst>
                                            <p:cond delay="0"/>
                                          </p:stCondLst>
                                        </p:cTn>
                                        <p:tgtEl>
                                          <p:spTgt spid="678"/>
                                        </p:tgtEl>
                                        <p:attrNameLst>
                                          <p:attrName>style.visibility</p:attrName>
                                        </p:attrNameLst>
                                      </p:cBhvr>
                                      <p:to>
                                        <p:strVal val="visible"/>
                                      </p:to>
                                    </p:set>
                                    <p:anim calcmode="lin" valueType="num">
                                      <p:cBhvr additive="base">
                                        <p:cTn dur="1000"/>
                                        <p:tgtEl>
                                          <p:spTgt spid="6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par>
                                <p:cTn fill="hold" nodeType="withEffect" presetClass="entr" presetID="2" presetSubtype="2">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1000"/>
                                        <p:tgtEl>
                                          <p:spTgt spid="6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par>
                                <p:cTn fill="hold" nodeType="withEffect" presetClass="entr" presetID="2" presetSubtype="2">
                                  <p:stCondLst>
                                    <p:cond delay="0"/>
                                  </p:stCondLst>
                                  <p:childTnLst>
                                    <p:set>
                                      <p:cBhvr>
                                        <p:cTn dur="1" fill="hold">
                                          <p:stCondLst>
                                            <p:cond delay="0"/>
                                          </p:stCondLst>
                                        </p:cTn>
                                        <p:tgtEl>
                                          <p:spTgt spid="680"/>
                                        </p:tgtEl>
                                        <p:attrNameLst>
                                          <p:attrName>style.visibility</p:attrName>
                                        </p:attrNameLst>
                                      </p:cBhvr>
                                      <p:to>
                                        <p:strVal val="visible"/>
                                      </p:to>
                                    </p:set>
                                    <p:anim calcmode="lin" valueType="num">
                                      <p:cBhvr additive="base">
                                        <p:cTn dur="1000"/>
                                        <p:tgtEl>
                                          <p:spTgt spid="6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par>
                                <p:cTn fill="hold" nodeType="withEffect" presetClass="entr" presetID="2" presetSubtype="2">
                                  <p:stCondLst>
                                    <p:cond delay="0"/>
                                  </p:stCondLst>
                                  <p:childTnLst>
                                    <p:set>
                                      <p:cBhvr>
                                        <p:cTn dur="1" fill="hold">
                                          <p:stCondLst>
                                            <p:cond delay="0"/>
                                          </p:stCondLst>
                                        </p:cTn>
                                        <p:tgtEl>
                                          <p:spTgt spid="681"/>
                                        </p:tgtEl>
                                        <p:attrNameLst>
                                          <p:attrName>style.visibility</p:attrName>
                                        </p:attrNameLst>
                                      </p:cBhvr>
                                      <p:to>
                                        <p:strVal val="visible"/>
                                      </p:to>
                                    </p:set>
                                    <p:anim calcmode="lin" valueType="num">
                                      <p:cBhvr additive="base">
                                        <p:cTn dur="1000"/>
                                        <p:tgtEl>
                                          <p:spTgt spid="68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3106d1bc656_0_1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9" l="0" r="0" t="-9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1" name="Google Shape;151;g3106d1bc656_0_119"/>
          <p:cNvGrpSpPr/>
          <p:nvPr/>
        </p:nvGrpSpPr>
        <p:grpSpPr>
          <a:xfrm>
            <a:off x="3866281" y="391687"/>
            <a:ext cx="10555762" cy="1471678"/>
            <a:chOff x="0" y="-57150"/>
            <a:chExt cx="2780100" cy="387600"/>
          </a:xfrm>
        </p:grpSpPr>
        <p:sp>
          <p:nvSpPr>
            <p:cNvPr id="152" name="Google Shape;152;g3106d1bc656_0_119"/>
            <p:cNvSpPr/>
            <p:nvPr/>
          </p:nvSpPr>
          <p:spPr>
            <a:xfrm>
              <a:off x="0" y="0"/>
              <a:ext cx="2780033" cy="330385"/>
            </a:xfrm>
            <a:custGeom>
              <a:rect b="b" l="l" r="r" t="t"/>
              <a:pathLst>
                <a:path extrusionOk="0" h="330385" w="2780033">
                  <a:moveTo>
                    <a:pt x="67478" y="0"/>
                  </a:moveTo>
                  <a:lnTo>
                    <a:pt x="2712556" y="0"/>
                  </a:lnTo>
                  <a:cubicBezTo>
                    <a:pt x="2730452" y="0"/>
                    <a:pt x="2747615" y="7109"/>
                    <a:pt x="2760270" y="19764"/>
                  </a:cubicBezTo>
                  <a:cubicBezTo>
                    <a:pt x="2772924" y="32418"/>
                    <a:pt x="2780033" y="49581"/>
                    <a:pt x="2780033" y="67478"/>
                  </a:cubicBezTo>
                  <a:lnTo>
                    <a:pt x="2780033" y="262907"/>
                  </a:lnTo>
                  <a:cubicBezTo>
                    <a:pt x="2780033" y="300174"/>
                    <a:pt x="2749822" y="330385"/>
                    <a:pt x="2712556" y="330385"/>
                  </a:cubicBezTo>
                  <a:lnTo>
                    <a:pt x="67478" y="330385"/>
                  </a:lnTo>
                  <a:cubicBezTo>
                    <a:pt x="49581" y="330385"/>
                    <a:pt x="32418" y="323276"/>
                    <a:pt x="19764" y="310621"/>
                  </a:cubicBezTo>
                  <a:cubicBezTo>
                    <a:pt x="7109" y="297967"/>
                    <a:pt x="0" y="280804"/>
                    <a:pt x="0" y="262907"/>
                  </a:cubicBezTo>
                  <a:lnTo>
                    <a:pt x="0" y="67478"/>
                  </a:lnTo>
                  <a:cubicBezTo>
                    <a:pt x="0" y="30211"/>
                    <a:pt x="30211" y="0"/>
                    <a:pt x="67478" y="0"/>
                  </a:cubicBez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g3106d1bc656_0_119"/>
            <p:cNvSpPr txBox="1"/>
            <p:nvPr/>
          </p:nvSpPr>
          <p:spPr>
            <a:xfrm>
              <a:off x="0" y="-57150"/>
              <a:ext cx="2780100" cy="38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4" name="Google Shape;154;g3106d1bc656_0_119"/>
          <p:cNvGrpSpPr/>
          <p:nvPr/>
        </p:nvGrpSpPr>
        <p:grpSpPr>
          <a:xfrm>
            <a:off x="-499604" y="9445679"/>
            <a:ext cx="19491766" cy="1332761"/>
            <a:chOff x="0" y="-57150"/>
            <a:chExt cx="5133600" cy="351013"/>
          </a:xfrm>
        </p:grpSpPr>
        <p:sp>
          <p:nvSpPr>
            <p:cNvPr id="155" name="Google Shape;155;g3106d1bc656_0_119"/>
            <p:cNvSpPr/>
            <p:nvPr/>
          </p:nvSpPr>
          <p:spPr>
            <a:xfrm>
              <a:off x="0" y="0"/>
              <a:ext cx="5133514" cy="293863"/>
            </a:xfrm>
            <a:custGeom>
              <a:rect b="b" l="l" r="r" t="t"/>
              <a:pathLst>
                <a:path extrusionOk="0" h="293863" w="5133514">
                  <a:moveTo>
                    <a:pt x="0" y="0"/>
                  </a:moveTo>
                  <a:lnTo>
                    <a:pt x="5133514" y="0"/>
                  </a:lnTo>
                  <a:lnTo>
                    <a:pt x="5133514" y="293863"/>
                  </a:lnTo>
                  <a:lnTo>
                    <a:pt x="0" y="293863"/>
                  </a:lnTo>
                  <a:close/>
                </a:path>
              </a:pathLst>
            </a:custGeom>
            <a:solidFill>
              <a:srgbClr val="102F4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g3106d1bc656_0_119"/>
            <p:cNvSpPr txBox="1"/>
            <p:nvPr/>
          </p:nvSpPr>
          <p:spPr>
            <a:xfrm>
              <a:off x="0" y="-57150"/>
              <a:ext cx="5133600" cy="35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7" name="Google Shape;157;g3106d1bc656_0_119"/>
          <p:cNvSpPr/>
          <p:nvPr/>
        </p:nvSpPr>
        <p:spPr>
          <a:xfrm>
            <a:off x="15816196" y="137058"/>
            <a:ext cx="2169246" cy="1242797"/>
          </a:xfrm>
          <a:custGeom>
            <a:rect b="b" l="l" r="r" t="t"/>
            <a:pathLst>
              <a:path extrusionOk="0" h="1242797" w="2169246">
                <a:moveTo>
                  <a:pt x="0" y="0"/>
                </a:moveTo>
                <a:lnTo>
                  <a:pt x="2169246" y="0"/>
                </a:lnTo>
                <a:lnTo>
                  <a:pt x="2169246" y="1242797"/>
                </a:lnTo>
                <a:lnTo>
                  <a:pt x="0" y="12427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8" name="Google Shape;158;g3106d1bc656_0_119"/>
          <p:cNvGrpSpPr/>
          <p:nvPr/>
        </p:nvGrpSpPr>
        <p:grpSpPr>
          <a:xfrm>
            <a:off x="1808807" y="2072407"/>
            <a:ext cx="14924095" cy="7186393"/>
            <a:chOff x="0" y="-57150"/>
            <a:chExt cx="3930600" cy="1892700"/>
          </a:xfrm>
        </p:grpSpPr>
        <p:sp>
          <p:nvSpPr>
            <p:cNvPr id="159" name="Google Shape;159;g3106d1bc656_0_119"/>
            <p:cNvSpPr/>
            <p:nvPr/>
          </p:nvSpPr>
          <p:spPr>
            <a:xfrm>
              <a:off x="0" y="0"/>
              <a:ext cx="3930557" cy="1835430"/>
            </a:xfrm>
            <a:custGeom>
              <a:rect b="b" l="l" r="r" t="t"/>
              <a:pathLst>
                <a:path extrusionOk="0" h="1835430" w="3930557">
                  <a:moveTo>
                    <a:pt x="47726" y="0"/>
                  </a:moveTo>
                  <a:lnTo>
                    <a:pt x="3882830" y="0"/>
                  </a:lnTo>
                  <a:cubicBezTo>
                    <a:pt x="3909189" y="0"/>
                    <a:pt x="3930557" y="21368"/>
                    <a:pt x="3930557" y="47726"/>
                  </a:cubicBezTo>
                  <a:lnTo>
                    <a:pt x="3930557" y="1787704"/>
                  </a:lnTo>
                  <a:cubicBezTo>
                    <a:pt x="3930557" y="1814063"/>
                    <a:pt x="3909189" y="1835430"/>
                    <a:pt x="3882830" y="1835430"/>
                  </a:cubicBezTo>
                  <a:lnTo>
                    <a:pt x="47726" y="1835430"/>
                  </a:lnTo>
                  <a:cubicBezTo>
                    <a:pt x="21368" y="1835430"/>
                    <a:pt x="0" y="1814063"/>
                    <a:pt x="0" y="1787704"/>
                  </a:cubicBezTo>
                  <a:lnTo>
                    <a:pt x="0" y="47726"/>
                  </a:lnTo>
                  <a:cubicBezTo>
                    <a:pt x="0" y="21368"/>
                    <a:pt x="21368" y="0"/>
                    <a:pt x="47726"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g3106d1bc656_0_119"/>
            <p:cNvSpPr txBox="1"/>
            <p:nvPr/>
          </p:nvSpPr>
          <p:spPr>
            <a:xfrm>
              <a:off x="0" y="-57150"/>
              <a:ext cx="3930600" cy="1892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1" name="Google Shape;161;g3106d1bc656_0_119"/>
          <p:cNvSpPr txBox="1"/>
          <p:nvPr/>
        </p:nvSpPr>
        <p:spPr>
          <a:xfrm>
            <a:off x="4961076" y="903955"/>
            <a:ext cx="83988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FFFFFF"/>
                </a:solidFill>
                <a:latin typeface="Poppins"/>
                <a:ea typeface="Poppins"/>
                <a:cs typeface="Poppins"/>
                <a:sym typeface="Poppins"/>
              </a:rPr>
              <a:t>DISTRICT SCORECARD</a:t>
            </a:r>
            <a:endParaRPr/>
          </a:p>
        </p:txBody>
      </p:sp>
      <p:sp>
        <p:nvSpPr>
          <p:cNvPr id="162" name="Google Shape;162;g3106d1bc656_0_119">
            <a:hlinkClick r:id="rId5"/>
          </p:cNvPr>
          <p:cNvSpPr/>
          <p:nvPr/>
        </p:nvSpPr>
        <p:spPr>
          <a:xfrm>
            <a:off x="10194633" y="3278634"/>
            <a:ext cx="5621564" cy="4300496"/>
          </a:xfrm>
          <a:custGeom>
            <a:rect b="b" l="l" r="r" t="t"/>
            <a:pathLst>
              <a:path extrusionOk="0" h="4300496" w="5621564">
                <a:moveTo>
                  <a:pt x="0" y="0"/>
                </a:moveTo>
                <a:lnTo>
                  <a:pt x="5621563" y="0"/>
                </a:lnTo>
                <a:lnTo>
                  <a:pt x="5621563" y="4300497"/>
                </a:lnTo>
                <a:lnTo>
                  <a:pt x="0" y="430049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3" name="Google Shape;163;g3106d1bc656_0_119"/>
          <p:cNvGrpSpPr/>
          <p:nvPr/>
        </p:nvGrpSpPr>
        <p:grpSpPr>
          <a:xfrm>
            <a:off x="2842700" y="3678416"/>
            <a:ext cx="7351875" cy="4560179"/>
            <a:chOff x="0" y="85840"/>
            <a:chExt cx="9802500" cy="6080238"/>
          </a:xfrm>
        </p:grpSpPr>
        <p:sp>
          <p:nvSpPr>
            <p:cNvPr id="164" name="Google Shape;164;g3106d1bc656_0_119"/>
            <p:cNvSpPr txBox="1"/>
            <p:nvPr/>
          </p:nvSpPr>
          <p:spPr>
            <a:xfrm>
              <a:off x="0" y="1476178"/>
              <a:ext cx="9095400" cy="4689900"/>
            </a:xfrm>
            <a:prstGeom prst="rect">
              <a:avLst/>
            </a:prstGeom>
            <a:noFill/>
            <a:ln>
              <a:noFill/>
            </a:ln>
          </p:spPr>
          <p:txBody>
            <a:bodyPr anchorCtr="0" anchor="t" bIns="0" lIns="0" spcFirstLastPara="1" rIns="0" wrap="square" tIns="0">
              <a:spAutoFit/>
            </a:bodyPr>
            <a:lstStyle/>
            <a:p>
              <a:pPr indent="0" lvl="0" marL="0" marR="0" rtl="0" algn="l">
                <a:lnSpc>
                  <a:spcPct val="106041"/>
                </a:lnSpc>
                <a:spcBef>
                  <a:spcPts val="0"/>
                </a:spcBef>
                <a:spcAft>
                  <a:spcPts val="0"/>
                </a:spcAft>
                <a:buNone/>
              </a:pPr>
              <a:r>
                <a:rPr lang="en-US" sz="3625">
                  <a:solidFill>
                    <a:srgbClr val="102F4C"/>
                  </a:solidFill>
                  <a:latin typeface="Poppins"/>
                  <a:ea typeface="Poppins"/>
                  <a:cs typeface="Poppins"/>
                  <a:sym typeface="Poppins"/>
                </a:rPr>
                <a:t>By 2028, 100% of Boerne ISD students will engage in innovative learning experiences so they are college, career, and/or military ready.</a:t>
              </a:r>
              <a:endParaRPr/>
            </a:p>
          </p:txBody>
        </p:sp>
        <p:sp>
          <p:nvSpPr>
            <p:cNvPr id="165" name="Google Shape;165;g3106d1bc656_0_119"/>
            <p:cNvSpPr txBox="1"/>
            <p:nvPr/>
          </p:nvSpPr>
          <p:spPr>
            <a:xfrm>
              <a:off x="0" y="85840"/>
              <a:ext cx="9802500" cy="1022400"/>
            </a:xfrm>
            <a:prstGeom prst="rect">
              <a:avLst/>
            </a:prstGeom>
            <a:noFill/>
            <a:ln>
              <a:noFill/>
            </a:ln>
          </p:spPr>
          <p:txBody>
            <a:bodyPr anchorCtr="0" anchor="t" bIns="0" lIns="0" spcFirstLastPara="1" rIns="0" wrap="square" tIns="0">
              <a:spAutoFit/>
            </a:bodyPr>
            <a:lstStyle/>
            <a:p>
              <a:pPr indent="0" lvl="0" marL="0" marR="0" rtl="0" algn="l">
                <a:lnSpc>
                  <a:spcPct val="98012"/>
                </a:lnSpc>
                <a:spcBef>
                  <a:spcPts val="0"/>
                </a:spcBef>
                <a:spcAft>
                  <a:spcPts val="0"/>
                </a:spcAft>
                <a:buNone/>
              </a:pPr>
              <a:r>
                <a:rPr b="1" lang="en-US" sz="5082">
                  <a:solidFill>
                    <a:srgbClr val="5F259F"/>
                  </a:solidFill>
                  <a:latin typeface="Poppins"/>
                  <a:ea typeface="Poppins"/>
                  <a:cs typeface="Poppins"/>
                  <a:sym typeface="Poppins"/>
                </a:rPr>
                <a:t>STUDENT SUCCESS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686" name="Shape 686"/>
        <p:cNvGrpSpPr/>
        <p:nvPr/>
      </p:nvGrpSpPr>
      <p:grpSpPr>
        <a:xfrm>
          <a:off x="0" y="0"/>
          <a:ext cx="0" cy="0"/>
          <a:chOff x="0" y="0"/>
          <a:chExt cx="0" cy="0"/>
        </a:xfrm>
      </p:grpSpPr>
      <p:grpSp>
        <p:nvGrpSpPr>
          <p:cNvPr id="687" name="Google Shape;687;p14"/>
          <p:cNvGrpSpPr/>
          <p:nvPr/>
        </p:nvGrpSpPr>
        <p:grpSpPr>
          <a:xfrm>
            <a:off x="-2678258" y="5176817"/>
            <a:ext cx="22118652" cy="7422294"/>
            <a:chOff x="0" y="-38100"/>
            <a:chExt cx="5825489" cy="1954843"/>
          </a:xfrm>
        </p:grpSpPr>
        <p:sp>
          <p:nvSpPr>
            <p:cNvPr id="688" name="Google Shape;688;p14"/>
            <p:cNvSpPr/>
            <p:nvPr/>
          </p:nvSpPr>
          <p:spPr>
            <a:xfrm>
              <a:off x="0" y="0"/>
              <a:ext cx="5825489" cy="1916743"/>
            </a:xfrm>
            <a:custGeom>
              <a:rect b="b" l="l" r="r" t="t"/>
              <a:pathLst>
                <a:path extrusionOk="0" h="1916743" w="5825489">
                  <a:moveTo>
                    <a:pt x="0" y="0"/>
                  </a:moveTo>
                  <a:lnTo>
                    <a:pt x="5825489" y="0"/>
                  </a:lnTo>
                  <a:lnTo>
                    <a:pt x="5825489" y="1916743"/>
                  </a:lnTo>
                  <a:lnTo>
                    <a:pt x="0" y="1916743"/>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14"/>
            <p:cNvSpPr txBox="1"/>
            <p:nvPr/>
          </p:nvSpPr>
          <p:spPr>
            <a:xfrm>
              <a:off x="0" y="-38100"/>
              <a:ext cx="5825489" cy="19548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0" name="Google Shape;690;p14"/>
          <p:cNvSpPr/>
          <p:nvPr/>
        </p:nvSpPr>
        <p:spPr>
          <a:xfrm>
            <a:off x="13235064" y="3569089"/>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14"/>
          <p:cNvSpPr/>
          <p:nvPr/>
        </p:nvSpPr>
        <p:spPr>
          <a:xfrm>
            <a:off x="1732581" y="3478214"/>
            <a:ext cx="3496611" cy="3496611"/>
          </a:xfrm>
          <a:custGeom>
            <a:rect b="b" l="l" r="r" t="t"/>
            <a:pathLst>
              <a:path extrusionOk="0" h="3496611" w="3496611">
                <a:moveTo>
                  <a:pt x="0" y="0"/>
                </a:moveTo>
                <a:lnTo>
                  <a:pt x="3496611" y="0"/>
                </a:lnTo>
                <a:lnTo>
                  <a:pt x="3496611"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2" name="Google Shape;692;p14"/>
          <p:cNvGrpSpPr/>
          <p:nvPr/>
        </p:nvGrpSpPr>
        <p:grpSpPr>
          <a:xfrm>
            <a:off x="2092176" y="3837809"/>
            <a:ext cx="2777421" cy="2777421"/>
            <a:chOff x="0" y="0"/>
            <a:chExt cx="812800" cy="812800"/>
          </a:xfrm>
        </p:grpSpPr>
        <p:sp>
          <p:nvSpPr>
            <p:cNvPr id="693" name="Google Shape;6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5" name="Google Shape;695;p14"/>
          <p:cNvSpPr/>
          <p:nvPr/>
        </p:nvSpPr>
        <p:spPr>
          <a:xfrm>
            <a:off x="5701442" y="3478214"/>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6" name="Google Shape;696;p14"/>
          <p:cNvGrpSpPr/>
          <p:nvPr/>
        </p:nvGrpSpPr>
        <p:grpSpPr>
          <a:xfrm>
            <a:off x="6061038" y="3837809"/>
            <a:ext cx="2777421" cy="2777421"/>
            <a:chOff x="0" y="0"/>
            <a:chExt cx="812800" cy="812800"/>
          </a:xfrm>
        </p:grpSpPr>
        <p:sp>
          <p:nvSpPr>
            <p:cNvPr id="697" name="Google Shape;69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9" name="Google Shape;699;p14"/>
          <p:cNvSpPr/>
          <p:nvPr/>
        </p:nvSpPr>
        <p:spPr>
          <a:xfrm>
            <a:off x="9468252" y="3478214"/>
            <a:ext cx="3496611" cy="3496611"/>
          </a:xfrm>
          <a:custGeom>
            <a:rect b="b" l="l" r="r" t="t"/>
            <a:pathLst>
              <a:path extrusionOk="0" h="3496611" w="3496611">
                <a:moveTo>
                  <a:pt x="0" y="0"/>
                </a:moveTo>
                <a:lnTo>
                  <a:pt x="3496612" y="0"/>
                </a:lnTo>
                <a:lnTo>
                  <a:pt x="3496612" y="3496612"/>
                </a:lnTo>
                <a:lnTo>
                  <a:pt x="0" y="3496612"/>
                </a:lnTo>
                <a:lnTo>
                  <a:pt x="0" y="0"/>
                </a:lnTo>
                <a:close/>
              </a:path>
            </a:pathLst>
          </a:custGeom>
          <a:blipFill rotWithShape="1">
            <a:blip r:embed="rId3">
              <a:alphaModFix amt="7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0" name="Google Shape;700;p14"/>
          <p:cNvGrpSpPr/>
          <p:nvPr/>
        </p:nvGrpSpPr>
        <p:grpSpPr>
          <a:xfrm>
            <a:off x="9827847" y="3837809"/>
            <a:ext cx="2777421" cy="2777421"/>
            <a:chOff x="0" y="0"/>
            <a:chExt cx="812800" cy="812800"/>
          </a:xfrm>
        </p:grpSpPr>
        <p:sp>
          <p:nvSpPr>
            <p:cNvPr id="701" name="Google Shape;70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3" name="Google Shape;703;p14"/>
          <p:cNvSpPr/>
          <p:nvPr/>
        </p:nvSpPr>
        <p:spPr>
          <a:xfrm>
            <a:off x="2766494" y="4436459"/>
            <a:ext cx="1428785" cy="1380563"/>
          </a:xfrm>
          <a:custGeom>
            <a:rect b="b" l="l" r="r" t="t"/>
            <a:pathLst>
              <a:path extrusionOk="0" h="1380563" w="1428785">
                <a:moveTo>
                  <a:pt x="0" y="0"/>
                </a:moveTo>
                <a:lnTo>
                  <a:pt x="1428785" y="0"/>
                </a:lnTo>
                <a:lnTo>
                  <a:pt x="1428785" y="1380563"/>
                </a:lnTo>
                <a:lnTo>
                  <a:pt x="0" y="13805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14"/>
          <p:cNvSpPr/>
          <p:nvPr/>
        </p:nvSpPr>
        <p:spPr>
          <a:xfrm>
            <a:off x="6405788" y="4175345"/>
            <a:ext cx="2041558" cy="2041558"/>
          </a:xfrm>
          <a:custGeom>
            <a:rect b="b" l="l" r="r" t="t"/>
            <a:pathLst>
              <a:path extrusionOk="0" h="2041558" w="2041558">
                <a:moveTo>
                  <a:pt x="0" y="0"/>
                </a:moveTo>
                <a:lnTo>
                  <a:pt x="2041559" y="0"/>
                </a:lnTo>
                <a:lnTo>
                  <a:pt x="2041559" y="2041558"/>
                </a:lnTo>
                <a:lnTo>
                  <a:pt x="0" y="2041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05" name="Google Shape;705;p14"/>
          <p:cNvGrpSpPr/>
          <p:nvPr/>
        </p:nvGrpSpPr>
        <p:grpSpPr>
          <a:xfrm>
            <a:off x="13683427" y="3928684"/>
            <a:ext cx="2777419" cy="2777419"/>
            <a:chOff x="0" y="0"/>
            <a:chExt cx="812800" cy="812800"/>
          </a:xfrm>
        </p:grpSpPr>
        <p:sp>
          <p:nvSpPr>
            <p:cNvPr id="706" name="Google Shape;7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8" name="Google Shape;708;p14"/>
          <p:cNvSpPr/>
          <p:nvPr/>
        </p:nvSpPr>
        <p:spPr>
          <a:xfrm>
            <a:off x="14221714" y="4481872"/>
            <a:ext cx="1700836" cy="1671072"/>
          </a:xfrm>
          <a:custGeom>
            <a:rect b="b" l="l" r="r" t="t"/>
            <a:pathLst>
              <a:path extrusionOk="0" h="1671072" w="1700836">
                <a:moveTo>
                  <a:pt x="0" y="0"/>
                </a:moveTo>
                <a:lnTo>
                  <a:pt x="1700836" y="0"/>
                </a:lnTo>
                <a:lnTo>
                  <a:pt x="1700836" y="1671072"/>
                </a:lnTo>
                <a:lnTo>
                  <a:pt x="0" y="167107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14"/>
          <p:cNvSpPr/>
          <p:nvPr/>
        </p:nvSpPr>
        <p:spPr>
          <a:xfrm>
            <a:off x="10296394" y="4284717"/>
            <a:ext cx="1822814" cy="1822814"/>
          </a:xfrm>
          <a:custGeom>
            <a:rect b="b" l="l" r="r" t="t"/>
            <a:pathLst>
              <a:path extrusionOk="0" h="1822814" w="1822814">
                <a:moveTo>
                  <a:pt x="0" y="0"/>
                </a:moveTo>
                <a:lnTo>
                  <a:pt x="1822814" y="0"/>
                </a:lnTo>
                <a:lnTo>
                  <a:pt x="1822814" y="1822814"/>
                </a:lnTo>
                <a:lnTo>
                  <a:pt x="0" y="182281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14"/>
          <p:cNvSpPr txBox="1"/>
          <p:nvPr/>
        </p:nvSpPr>
        <p:spPr>
          <a:xfrm>
            <a:off x="3120475" y="1155325"/>
            <a:ext cx="12047100" cy="1108200"/>
          </a:xfrm>
          <a:prstGeom prst="rect">
            <a:avLst/>
          </a:prstGeom>
          <a:noFill/>
          <a:ln>
            <a:noFill/>
          </a:ln>
        </p:spPr>
        <p:txBody>
          <a:bodyPr anchorCtr="0" anchor="t" bIns="0" lIns="0" spcFirstLastPara="1" rIns="0" wrap="square" tIns="0">
            <a:spAutoFit/>
          </a:bodyPr>
          <a:lstStyle/>
          <a:p>
            <a:pPr indent="0" lvl="0" marL="0" marR="0" rtl="0" algn="ctr">
              <a:lnSpc>
                <a:spcPct val="120020"/>
              </a:lnSpc>
              <a:spcBef>
                <a:spcPts val="0"/>
              </a:spcBef>
              <a:spcAft>
                <a:spcPts val="0"/>
              </a:spcAft>
              <a:buNone/>
            </a:pPr>
            <a:r>
              <a:rPr b="1" lang="en-US" sz="7200">
                <a:solidFill>
                  <a:srgbClr val="FFFFFF"/>
                </a:solidFill>
                <a:latin typeface="Raleway"/>
                <a:ea typeface="Raleway"/>
                <a:cs typeface="Raleway"/>
                <a:sym typeface="Raleway"/>
              </a:rPr>
              <a:t>What If?</a:t>
            </a:r>
            <a:endParaRPr sz="7200">
              <a:latin typeface="Raleway"/>
              <a:ea typeface="Raleway"/>
              <a:cs typeface="Raleway"/>
              <a:sym typeface="Raleway"/>
            </a:endParaRPr>
          </a:p>
        </p:txBody>
      </p:sp>
      <p:sp>
        <p:nvSpPr>
          <p:cNvPr id="711" name="Google Shape;711;p14"/>
          <p:cNvSpPr txBox="1"/>
          <p:nvPr/>
        </p:nvSpPr>
        <p:spPr>
          <a:xfrm>
            <a:off x="9757243" y="6996203"/>
            <a:ext cx="2918700" cy="4941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Aviation</a:t>
            </a:r>
            <a:endParaRPr>
              <a:latin typeface="Raleway"/>
              <a:ea typeface="Raleway"/>
              <a:cs typeface="Raleway"/>
              <a:sym typeface="Raleway"/>
            </a:endParaRPr>
          </a:p>
        </p:txBody>
      </p:sp>
      <p:sp>
        <p:nvSpPr>
          <p:cNvPr id="712" name="Google Shape;712;p14"/>
          <p:cNvSpPr txBox="1"/>
          <p:nvPr/>
        </p:nvSpPr>
        <p:spPr>
          <a:xfrm>
            <a:off x="6014676" y="7140252"/>
            <a:ext cx="2823900" cy="11859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Law &amp; Public Safety</a:t>
            </a:r>
            <a:endParaRPr>
              <a:latin typeface="Raleway"/>
              <a:ea typeface="Raleway"/>
              <a:cs typeface="Raleway"/>
              <a:sym typeface="Raleway"/>
            </a:endParaRPr>
          </a:p>
        </p:txBody>
      </p:sp>
      <p:sp>
        <p:nvSpPr>
          <p:cNvPr id="713" name="Google Shape;713;p14"/>
          <p:cNvSpPr txBox="1"/>
          <p:nvPr/>
        </p:nvSpPr>
        <p:spPr>
          <a:xfrm>
            <a:off x="2045826" y="7140250"/>
            <a:ext cx="3050100" cy="4941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Construction</a:t>
            </a:r>
            <a:endParaRPr>
              <a:latin typeface="Raleway"/>
              <a:ea typeface="Raleway"/>
              <a:cs typeface="Raleway"/>
              <a:sym typeface="Raleway"/>
            </a:endParaRPr>
          </a:p>
        </p:txBody>
      </p:sp>
      <p:sp>
        <p:nvSpPr>
          <p:cNvPr id="714" name="Google Shape;714;p14"/>
          <p:cNvSpPr txBox="1"/>
          <p:nvPr/>
        </p:nvSpPr>
        <p:spPr>
          <a:xfrm>
            <a:off x="14074472" y="6996203"/>
            <a:ext cx="2087700" cy="494100"/>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lang="en-US" sz="3209">
                <a:solidFill>
                  <a:srgbClr val="0B2C49"/>
                </a:solidFill>
                <a:latin typeface="Raleway Black"/>
                <a:ea typeface="Raleway Black"/>
                <a:cs typeface="Raleway Black"/>
                <a:sym typeface="Raleway Black"/>
              </a:rPr>
              <a:t>Energy</a:t>
            </a:r>
            <a:endParaRPr>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718" name="Shape 718"/>
        <p:cNvGrpSpPr/>
        <p:nvPr/>
      </p:nvGrpSpPr>
      <p:grpSpPr>
        <a:xfrm>
          <a:off x="0" y="0"/>
          <a:ext cx="0" cy="0"/>
          <a:chOff x="0" y="0"/>
          <a:chExt cx="0" cy="0"/>
        </a:xfrm>
      </p:grpSpPr>
      <p:grpSp>
        <p:nvGrpSpPr>
          <p:cNvPr id="719" name="Google Shape;719;p15"/>
          <p:cNvGrpSpPr/>
          <p:nvPr/>
        </p:nvGrpSpPr>
        <p:grpSpPr>
          <a:xfrm>
            <a:off x="-1321348" y="2874372"/>
            <a:ext cx="20930696" cy="8843362"/>
            <a:chOff x="0" y="-47625"/>
            <a:chExt cx="5512611" cy="2329116"/>
          </a:xfrm>
        </p:grpSpPr>
        <p:sp>
          <p:nvSpPr>
            <p:cNvPr id="720" name="Google Shape;720;p15"/>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15"/>
            <p:cNvSpPr txBox="1"/>
            <p:nvPr/>
          </p:nvSpPr>
          <p:spPr>
            <a:xfrm>
              <a:off x="0" y="-47625"/>
              <a:ext cx="5512611" cy="2329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2" name="Google Shape;722;p15"/>
          <p:cNvGrpSpPr/>
          <p:nvPr/>
        </p:nvGrpSpPr>
        <p:grpSpPr>
          <a:xfrm>
            <a:off x="1028700" y="2432048"/>
            <a:ext cx="16230600" cy="7009334"/>
            <a:chOff x="0" y="-47625"/>
            <a:chExt cx="4274726" cy="1846080"/>
          </a:xfrm>
        </p:grpSpPr>
        <p:sp>
          <p:nvSpPr>
            <p:cNvPr id="723" name="Google Shape;723;p15"/>
            <p:cNvSpPr/>
            <p:nvPr/>
          </p:nvSpPr>
          <p:spPr>
            <a:xfrm>
              <a:off x="0" y="0"/>
              <a:ext cx="4274726" cy="1798455"/>
            </a:xfrm>
            <a:custGeom>
              <a:rect b="b" l="l" r="r" t="t"/>
              <a:pathLst>
                <a:path extrusionOk="0" h="1798455" w="4274726">
                  <a:moveTo>
                    <a:pt x="35298" y="0"/>
                  </a:moveTo>
                  <a:lnTo>
                    <a:pt x="4239428" y="0"/>
                  </a:lnTo>
                  <a:cubicBezTo>
                    <a:pt x="4248790" y="0"/>
                    <a:pt x="4257768" y="3719"/>
                    <a:pt x="4264387" y="10338"/>
                  </a:cubicBezTo>
                  <a:cubicBezTo>
                    <a:pt x="4271007" y="16958"/>
                    <a:pt x="4274726" y="25936"/>
                    <a:pt x="4274726" y="35298"/>
                  </a:cubicBezTo>
                  <a:lnTo>
                    <a:pt x="4274726" y="1763157"/>
                  </a:lnTo>
                  <a:cubicBezTo>
                    <a:pt x="4274726" y="1772519"/>
                    <a:pt x="4271007" y="1781497"/>
                    <a:pt x="4264387" y="1788116"/>
                  </a:cubicBezTo>
                  <a:cubicBezTo>
                    <a:pt x="4257768" y="1794736"/>
                    <a:pt x="4248790" y="1798455"/>
                    <a:pt x="4239428" y="1798455"/>
                  </a:cubicBezTo>
                  <a:lnTo>
                    <a:pt x="35298" y="1798455"/>
                  </a:lnTo>
                  <a:cubicBezTo>
                    <a:pt x="25936" y="1798455"/>
                    <a:pt x="16958" y="1794736"/>
                    <a:pt x="10338" y="1788116"/>
                  </a:cubicBezTo>
                  <a:cubicBezTo>
                    <a:pt x="3719" y="1781497"/>
                    <a:pt x="0" y="1772519"/>
                    <a:pt x="0" y="1763157"/>
                  </a:cubicBezTo>
                  <a:lnTo>
                    <a:pt x="0" y="35298"/>
                  </a:lnTo>
                  <a:cubicBezTo>
                    <a:pt x="0" y="25936"/>
                    <a:pt x="3719" y="16958"/>
                    <a:pt x="10338" y="10338"/>
                  </a:cubicBezTo>
                  <a:cubicBezTo>
                    <a:pt x="16958" y="3719"/>
                    <a:pt x="25936" y="0"/>
                    <a:pt x="35298"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4" name="Google Shape;724;p15"/>
            <p:cNvSpPr txBox="1"/>
            <p:nvPr/>
          </p:nvSpPr>
          <p:spPr>
            <a:xfrm>
              <a:off x="0" y="-47625"/>
              <a:ext cx="4274726" cy="18460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25" name="Google Shape;725;p15"/>
          <p:cNvSpPr/>
          <p:nvPr/>
        </p:nvSpPr>
        <p:spPr>
          <a:xfrm>
            <a:off x="3733912" y="4539764"/>
            <a:ext cx="2974729" cy="2974729"/>
          </a:xfrm>
          <a:custGeom>
            <a:rect b="b" l="l" r="r" t="t"/>
            <a:pathLst>
              <a:path extrusionOk="0" h="2974729" w="2974729">
                <a:moveTo>
                  <a:pt x="0" y="0"/>
                </a:moveTo>
                <a:lnTo>
                  <a:pt x="2974728" y="0"/>
                </a:lnTo>
                <a:lnTo>
                  <a:pt x="2974728"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6" name="Google Shape;726;p15"/>
          <p:cNvGrpSpPr/>
          <p:nvPr/>
        </p:nvGrpSpPr>
        <p:grpSpPr>
          <a:xfrm>
            <a:off x="4031400" y="4837253"/>
            <a:ext cx="2379751" cy="2379751"/>
            <a:chOff x="0" y="0"/>
            <a:chExt cx="812800" cy="812800"/>
          </a:xfrm>
        </p:grpSpPr>
        <p:sp>
          <p:nvSpPr>
            <p:cNvPr id="727" name="Google Shape;7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69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9" name="Google Shape;729;p15"/>
          <p:cNvGrpSpPr/>
          <p:nvPr/>
        </p:nvGrpSpPr>
        <p:grpSpPr>
          <a:xfrm>
            <a:off x="16744950" y="-981075"/>
            <a:ext cx="2864398" cy="2864398"/>
            <a:chOff x="0" y="0"/>
            <a:chExt cx="812800" cy="812800"/>
          </a:xfrm>
        </p:grpSpPr>
        <p:sp>
          <p:nvSpPr>
            <p:cNvPr id="730" name="Google Shape;7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2" name="Google Shape;732;p15"/>
          <p:cNvGrpSpPr/>
          <p:nvPr/>
        </p:nvGrpSpPr>
        <p:grpSpPr>
          <a:xfrm>
            <a:off x="15858243" y="451124"/>
            <a:ext cx="603155" cy="603155"/>
            <a:chOff x="0" y="0"/>
            <a:chExt cx="812800" cy="812800"/>
          </a:xfrm>
        </p:grpSpPr>
        <p:sp>
          <p:nvSpPr>
            <p:cNvPr id="733" name="Google Shape;7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5" name="Google Shape;735;p15"/>
          <p:cNvGrpSpPr/>
          <p:nvPr/>
        </p:nvGrpSpPr>
        <p:grpSpPr>
          <a:xfrm>
            <a:off x="16047633" y="1277496"/>
            <a:ext cx="827529" cy="827529"/>
            <a:chOff x="0" y="0"/>
            <a:chExt cx="812800" cy="812800"/>
          </a:xfrm>
        </p:grpSpPr>
        <p:sp>
          <p:nvSpPr>
            <p:cNvPr id="736" name="Google Shape;7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38" name="Google Shape;738;p15"/>
          <p:cNvSpPr/>
          <p:nvPr/>
        </p:nvSpPr>
        <p:spPr>
          <a:xfrm>
            <a:off x="12930542" y="-545370"/>
            <a:ext cx="6678806" cy="5300790"/>
          </a:xfrm>
          <a:custGeom>
            <a:rect b="b" l="l" r="r" t="t"/>
            <a:pathLst>
              <a:path extrusionOk="0" h="645098" w="812800">
                <a:moveTo>
                  <a:pt x="406400" y="0"/>
                </a:moveTo>
                <a:cubicBezTo>
                  <a:pt x="181951" y="0"/>
                  <a:pt x="0" y="144410"/>
                  <a:pt x="0" y="322549"/>
                </a:cubicBezTo>
                <a:cubicBezTo>
                  <a:pt x="0" y="500688"/>
                  <a:pt x="181951" y="645098"/>
                  <a:pt x="406400" y="645098"/>
                </a:cubicBezTo>
                <a:cubicBezTo>
                  <a:pt x="630849" y="645098"/>
                  <a:pt x="812800" y="500688"/>
                  <a:pt x="812800" y="322549"/>
                </a:cubicBezTo>
                <a:cubicBezTo>
                  <a:pt x="812800" y="144410"/>
                  <a:pt x="630849" y="0"/>
                  <a:pt x="406400" y="0"/>
                </a:cubicBezTo>
                <a:close/>
              </a:path>
            </a:pathLst>
          </a:custGeom>
          <a:blipFill rotWithShape="1">
            <a:blip r:embed="rId4">
              <a:alphaModFix/>
            </a:blip>
            <a:stretch>
              <a:fillRect b="0" l="-9560" r="-95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15"/>
          <p:cNvSpPr/>
          <p:nvPr/>
        </p:nvSpPr>
        <p:spPr>
          <a:xfrm>
            <a:off x="4428100" y="5207423"/>
            <a:ext cx="1586351" cy="1560573"/>
          </a:xfrm>
          <a:custGeom>
            <a:rect b="b" l="l" r="r" t="t"/>
            <a:pathLst>
              <a:path extrusionOk="0" h="1560573" w="1586351">
                <a:moveTo>
                  <a:pt x="0" y="0"/>
                </a:moveTo>
                <a:lnTo>
                  <a:pt x="1586352" y="0"/>
                </a:lnTo>
                <a:lnTo>
                  <a:pt x="1586352" y="1560574"/>
                </a:lnTo>
                <a:lnTo>
                  <a:pt x="0" y="15605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15"/>
          <p:cNvSpPr txBox="1"/>
          <p:nvPr/>
        </p:nvSpPr>
        <p:spPr>
          <a:xfrm>
            <a:off x="1780957" y="1181673"/>
            <a:ext cx="9860265" cy="1009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601">
                <a:solidFill>
                  <a:srgbClr val="FFFFFF"/>
                </a:solidFill>
                <a:latin typeface="Raleway"/>
                <a:ea typeface="Raleway"/>
                <a:cs typeface="Raleway"/>
                <a:sym typeface="Raleway"/>
              </a:rPr>
              <a:t>Enterprise Opportunities</a:t>
            </a:r>
            <a:endParaRPr/>
          </a:p>
        </p:txBody>
      </p:sp>
      <p:sp>
        <p:nvSpPr>
          <p:cNvPr id="741" name="Google Shape;741;p15"/>
          <p:cNvSpPr txBox="1"/>
          <p:nvPr/>
        </p:nvSpPr>
        <p:spPr>
          <a:xfrm>
            <a:off x="6633907" y="5321710"/>
            <a:ext cx="6665700" cy="14463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WHAT IS AN ENTERPRISE?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pSp>
        <p:nvGrpSpPr>
          <p:cNvPr id="746" name="Google Shape;746;p16"/>
          <p:cNvGrpSpPr/>
          <p:nvPr/>
        </p:nvGrpSpPr>
        <p:grpSpPr>
          <a:xfrm>
            <a:off x="-742298" y="898672"/>
            <a:ext cx="9886301" cy="1939096"/>
            <a:chOff x="0" y="-38100"/>
            <a:chExt cx="2896813" cy="568180"/>
          </a:xfrm>
        </p:grpSpPr>
        <p:sp>
          <p:nvSpPr>
            <p:cNvPr id="747" name="Google Shape;747;p16"/>
            <p:cNvSpPr/>
            <p:nvPr/>
          </p:nvSpPr>
          <p:spPr>
            <a:xfrm>
              <a:off x="0" y="0"/>
              <a:ext cx="2896813" cy="530080"/>
            </a:xfrm>
            <a:custGeom>
              <a:rect b="b" l="l" r="r" t="t"/>
              <a:pathLst>
                <a:path extrusionOk="0" h="530080" w="2896813">
                  <a:moveTo>
                    <a:pt x="78310" y="0"/>
                  </a:moveTo>
                  <a:lnTo>
                    <a:pt x="2818503" y="0"/>
                  </a:lnTo>
                  <a:cubicBezTo>
                    <a:pt x="2839272" y="0"/>
                    <a:pt x="2859190" y="8250"/>
                    <a:pt x="2873876" y="22936"/>
                  </a:cubicBezTo>
                  <a:cubicBezTo>
                    <a:pt x="2888562" y="37622"/>
                    <a:pt x="2896813" y="57541"/>
                    <a:pt x="2896813" y="78310"/>
                  </a:cubicBezTo>
                  <a:lnTo>
                    <a:pt x="2896813" y="451771"/>
                  </a:lnTo>
                  <a:cubicBezTo>
                    <a:pt x="2896813" y="472540"/>
                    <a:pt x="2888562" y="492458"/>
                    <a:pt x="2873876" y="507144"/>
                  </a:cubicBezTo>
                  <a:cubicBezTo>
                    <a:pt x="2859190" y="521830"/>
                    <a:pt x="2839272" y="530080"/>
                    <a:pt x="2818503" y="530080"/>
                  </a:cubicBezTo>
                  <a:lnTo>
                    <a:pt x="78310" y="530080"/>
                  </a:lnTo>
                  <a:cubicBezTo>
                    <a:pt x="57541" y="530080"/>
                    <a:pt x="37622" y="521830"/>
                    <a:pt x="22936" y="507144"/>
                  </a:cubicBezTo>
                  <a:cubicBezTo>
                    <a:pt x="8250" y="492458"/>
                    <a:pt x="0" y="472540"/>
                    <a:pt x="0" y="451771"/>
                  </a:cubicBezTo>
                  <a:lnTo>
                    <a:pt x="0" y="78310"/>
                  </a:lnTo>
                  <a:cubicBezTo>
                    <a:pt x="0" y="57541"/>
                    <a:pt x="8250" y="37622"/>
                    <a:pt x="22936" y="22936"/>
                  </a:cubicBezTo>
                  <a:cubicBezTo>
                    <a:pt x="37622" y="8250"/>
                    <a:pt x="57541" y="0"/>
                    <a:pt x="7831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16"/>
            <p:cNvSpPr txBox="1"/>
            <p:nvPr/>
          </p:nvSpPr>
          <p:spPr>
            <a:xfrm>
              <a:off x="0" y="-38100"/>
              <a:ext cx="2896812" cy="5681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9" name="Google Shape;749;p16"/>
          <p:cNvGrpSpPr/>
          <p:nvPr/>
        </p:nvGrpSpPr>
        <p:grpSpPr>
          <a:xfrm>
            <a:off x="11568881" y="-1309216"/>
            <a:ext cx="8689678" cy="8293968"/>
            <a:chOff x="-156812" y="-5088"/>
            <a:chExt cx="6663624" cy="6360176"/>
          </a:xfrm>
        </p:grpSpPr>
        <p:sp>
          <p:nvSpPr>
            <p:cNvPr id="750" name="Google Shape;750;p16"/>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1" name="Google Shape;751;p16"/>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3">
                <a:alphaModFix/>
              </a:blip>
              <a:stretch>
                <a:fillRect b="0" l="-25133" r="-2513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2" name="Google Shape;752;p16"/>
          <p:cNvGrpSpPr/>
          <p:nvPr/>
        </p:nvGrpSpPr>
        <p:grpSpPr>
          <a:xfrm>
            <a:off x="12607252" y="5138032"/>
            <a:ext cx="7161611" cy="6835485"/>
            <a:chOff x="-156812" y="-5088"/>
            <a:chExt cx="6663624" cy="6360176"/>
          </a:xfrm>
        </p:grpSpPr>
        <p:sp>
          <p:nvSpPr>
            <p:cNvPr id="753" name="Google Shape;753;p16"/>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16"/>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0" l="-15012" r="-1501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5" name="Google Shape;755;p16"/>
          <p:cNvGrpSpPr/>
          <p:nvPr/>
        </p:nvGrpSpPr>
        <p:grpSpPr>
          <a:xfrm>
            <a:off x="-845986" y="5436571"/>
            <a:ext cx="9886301" cy="1939096"/>
            <a:chOff x="0" y="-38100"/>
            <a:chExt cx="2896813" cy="568180"/>
          </a:xfrm>
        </p:grpSpPr>
        <p:sp>
          <p:nvSpPr>
            <p:cNvPr id="756" name="Google Shape;756;p16"/>
            <p:cNvSpPr/>
            <p:nvPr/>
          </p:nvSpPr>
          <p:spPr>
            <a:xfrm>
              <a:off x="0" y="0"/>
              <a:ext cx="2896813" cy="530080"/>
            </a:xfrm>
            <a:custGeom>
              <a:rect b="b" l="l" r="r" t="t"/>
              <a:pathLst>
                <a:path extrusionOk="0" h="530080" w="2896813">
                  <a:moveTo>
                    <a:pt x="78310" y="0"/>
                  </a:moveTo>
                  <a:lnTo>
                    <a:pt x="2818503" y="0"/>
                  </a:lnTo>
                  <a:cubicBezTo>
                    <a:pt x="2839272" y="0"/>
                    <a:pt x="2859190" y="8250"/>
                    <a:pt x="2873876" y="22936"/>
                  </a:cubicBezTo>
                  <a:cubicBezTo>
                    <a:pt x="2888562" y="37622"/>
                    <a:pt x="2896813" y="57541"/>
                    <a:pt x="2896813" y="78310"/>
                  </a:cubicBezTo>
                  <a:lnTo>
                    <a:pt x="2896813" y="451771"/>
                  </a:lnTo>
                  <a:cubicBezTo>
                    <a:pt x="2896813" y="472540"/>
                    <a:pt x="2888562" y="492458"/>
                    <a:pt x="2873876" y="507144"/>
                  </a:cubicBezTo>
                  <a:cubicBezTo>
                    <a:pt x="2859190" y="521830"/>
                    <a:pt x="2839272" y="530080"/>
                    <a:pt x="2818503" y="530080"/>
                  </a:cubicBezTo>
                  <a:lnTo>
                    <a:pt x="78310" y="530080"/>
                  </a:lnTo>
                  <a:cubicBezTo>
                    <a:pt x="57541" y="530080"/>
                    <a:pt x="37622" y="521830"/>
                    <a:pt x="22936" y="507144"/>
                  </a:cubicBezTo>
                  <a:cubicBezTo>
                    <a:pt x="8250" y="492458"/>
                    <a:pt x="0" y="472540"/>
                    <a:pt x="0" y="451771"/>
                  </a:cubicBezTo>
                  <a:lnTo>
                    <a:pt x="0" y="78310"/>
                  </a:lnTo>
                  <a:cubicBezTo>
                    <a:pt x="0" y="57541"/>
                    <a:pt x="8250" y="37622"/>
                    <a:pt x="22936" y="22936"/>
                  </a:cubicBezTo>
                  <a:cubicBezTo>
                    <a:pt x="37622" y="8250"/>
                    <a:pt x="57541" y="0"/>
                    <a:pt x="7831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16"/>
            <p:cNvSpPr txBox="1"/>
            <p:nvPr/>
          </p:nvSpPr>
          <p:spPr>
            <a:xfrm>
              <a:off x="0" y="-38100"/>
              <a:ext cx="2896812" cy="5681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8" name="Google Shape;758;p16"/>
          <p:cNvSpPr txBox="1"/>
          <p:nvPr/>
        </p:nvSpPr>
        <p:spPr>
          <a:xfrm>
            <a:off x="561820" y="7888346"/>
            <a:ext cx="9961200" cy="118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B2C49"/>
                </a:solidFill>
                <a:latin typeface="Raleway"/>
                <a:ea typeface="Raleway"/>
                <a:cs typeface="Raleway"/>
                <a:sym typeface="Raleway"/>
              </a:rPr>
              <a:t>On a sticky note, summarize the big idea with a hashtag.</a:t>
            </a:r>
            <a:endParaRPr/>
          </a:p>
        </p:txBody>
      </p:sp>
      <p:sp>
        <p:nvSpPr>
          <p:cNvPr id="759" name="Google Shape;759;p16"/>
          <p:cNvSpPr txBox="1"/>
          <p:nvPr/>
        </p:nvSpPr>
        <p:spPr>
          <a:xfrm>
            <a:off x="716941" y="5680805"/>
            <a:ext cx="7070688" cy="141873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8269">
                <a:solidFill>
                  <a:srgbClr val="FFFFFF"/>
                </a:solidFill>
                <a:latin typeface="Raleway"/>
                <a:ea typeface="Raleway"/>
                <a:cs typeface="Raleway"/>
                <a:sym typeface="Raleway"/>
              </a:rPr>
              <a:t>#Hashtag</a:t>
            </a:r>
            <a:endParaRPr/>
          </a:p>
        </p:txBody>
      </p:sp>
      <p:sp>
        <p:nvSpPr>
          <p:cNvPr id="760" name="Google Shape;760;p16"/>
          <p:cNvSpPr txBox="1"/>
          <p:nvPr/>
        </p:nvSpPr>
        <p:spPr>
          <a:xfrm>
            <a:off x="561820" y="1078329"/>
            <a:ext cx="7070688" cy="141873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8269">
                <a:solidFill>
                  <a:srgbClr val="FFFFFF"/>
                </a:solidFill>
                <a:latin typeface="Raleway"/>
                <a:ea typeface="Raleway"/>
                <a:cs typeface="Raleway"/>
                <a:sym typeface="Raleway"/>
              </a:rPr>
              <a:t>Caption</a:t>
            </a:r>
            <a:endParaRPr/>
          </a:p>
        </p:txBody>
      </p:sp>
      <p:sp>
        <p:nvSpPr>
          <p:cNvPr id="761" name="Google Shape;761;p16"/>
          <p:cNvSpPr txBox="1"/>
          <p:nvPr/>
        </p:nvSpPr>
        <p:spPr>
          <a:xfrm>
            <a:off x="561820" y="3251754"/>
            <a:ext cx="9577200" cy="118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B2C49"/>
                </a:solidFill>
                <a:latin typeface="Raleway"/>
                <a:ea typeface="Raleway"/>
                <a:cs typeface="Raleway"/>
                <a:sym typeface="Raleway"/>
              </a:rPr>
              <a:t>With your elbow partner summarize the learning about CTE in 2 sentences.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765" name="Shape 765"/>
        <p:cNvGrpSpPr/>
        <p:nvPr/>
      </p:nvGrpSpPr>
      <p:grpSpPr>
        <a:xfrm>
          <a:off x="0" y="0"/>
          <a:ext cx="0" cy="0"/>
          <a:chOff x="0" y="0"/>
          <a:chExt cx="0" cy="0"/>
        </a:xfrm>
      </p:grpSpPr>
      <p:grpSp>
        <p:nvGrpSpPr>
          <p:cNvPr id="766" name="Google Shape;766;p19"/>
          <p:cNvGrpSpPr/>
          <p:nvPr/>
        </p:nvGrpSpPr>
        <p:grpSpPr>
          <a:xfrm>
            <a:off x="1028700" y="3355400"/>
            <a:ext cx="20569700" cy="5902900"/>
            <a:chOff x="0" y="-38100"/>
            <a:chExt cx="1398305" cy="401272"/>
          </a:xfrm>
        </p:grpSpPr>
        <p:sp>
          <p:nvSpPr>
            <p:cNvPr id="767" name="Google Shape;767;p19"/>
            <p:cNvSpPr/>
            <p:nvPr/>
          </p:nvSpPr>
          <p:spPr>
            <a:xfrm>
              <a:off x="0" y="0"/>
              <a:ext cx="1398305" cy="363172"/>
            </a:xfrm>
            <a:custGeom>
              <a:rect b="b" l="l" r="r" t="t"/>
              <a:pathLst>
                <a:path extrusionOk="0" h="363172" w="1398305">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19"/>
            <p:cNvSpPr txBox="1"/>
            <p:nvPr/>
          </p:nvSpPr>
          <p:spPr>
            <a:xfrm>
              <a:off x="0" y="-38100"/>
              <a:ext cx="1398305" cy="4012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69" name="Google Shape;769;p19"/>
          <p:cNvSpPr/>
          <p:nvPr/>
        </p:nvSpPr>
        <p:spPr>
          <a:xfrm>
            <a:off x="10842788" y="-1413671"/>
            <a:ext cx="14245899" cy="14245899"/>
          </a:xfrm>
          <a:custGeom>
            <a:rect b="b" l="l" r="r" t="t"/>
            <a:pathLst>
              <a:path extrusionOk="0" h="14245899" w="14245899">
                <a:moveTo>
                  <a:pt x="0" y="0"/>
                </a:moveTo>
                <a:lnTo>
                  <a:pt x="14245899" y="0"/>
                </a:lnTo>
                <a:lnTo>
                  <a:pt x="14245899" y="14245899"/>
                </a:lnTo>
                <a:lnTo>
                  <a:pt x="0" y="142458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19"/>
          <p:cNvSpPr/>
          <p:nvPr/>
        </p:nvSpPr>
        <p:spPr>
          <a:xfrm>
            <a:off x="11897610" y="-129456"/>
            <a:ext cx="10723380" cy="1072333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3349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19"/>
          <p:cNvSpPr txBox="1"/>
          <p:nvPr/>
        </p:nvSpPr>
        <p:spPr>
          <a:xfrm>
            <a:off x="1028700" y="971550"/>
            <a:ext cx="6525600" cy="1017600"/>
          </a:xfrm>
          <a:prstGeom prst="rect">
            <a:avLst/>
          </a:prstGeom>
          <a:noFill/>
          <a:ln>
            <a:noFill/>
          </a:ln>
        </p:spPr>
        <p:txBody>
          <a:bodyPr anchorCtr="0" anchor="t" bIns="0" lIns="0" spcFirstLastPara="1" rIns="0" wrap="square" tIns="0">
            <a:spAutoFit/>
          </a:bodyPr>
          <a:lstStyle/>
          <a:p>
            <a:pPr indent="0" lvl="0" marL="0" marR="0" rtl="0" algn="l">
              <a:lnSpc>
                <a:spcPct val="119993"/>
              </a:lnSpc>
              <a:spcBef>
                <a:spcPts val="0"/>
              </a:spcBef>
              <a:spcAft>
                <a:spcPts val="0"/>
              </a:spcAft>
              <a:buNone/>
            </a:pPr>
            <a:r>
              <a:rPr lang="en-US" sz="6612">
                <a:solidFill>
                  <a:srgbClr val="FFFFFF"/>
                </a:solidFill>
                <a:latin typeface="Raleway Black"/>
                <a:ea typeface="Raleway Black"/>
                <a:cs typeface="Raleway Black"/>
                <a:sym typeface="Raleway Black"/>
              </a:rPr>
              <a:t>What If?</a:t>
            </a:r>
            <a:endParaRPr>
              <a:latin typeface="Raleway"/>
              <a:ea typeface="Raleway"/>
              <a:cs typeface="Raleway"/>
              <a:sym typeface="Raleway"/>
            </a:endParaRPr>
          </a:p>
        </p:txBody>
      </p:sp>
      <p:sp>
        <p:nvSpPr>
          <p:cNvPr id="772" name="Google Shape;772;p19"/>
          <p:cNvSpPr txBox="1"/>
          <p:nvPr/>
        </p:nvSpPr>
        <p:spPr>
          <a:xfrm>
            <a:off x="2267808" y="5146488"/>
            <a:ext cx="8574900" cy="1871400"/>
          </a:xfrm>
          <a:prstGeom prst="rect">
            <a:avLst/>
          </a:prstGeom>
          <a:noFill/>
          <a:ln>
            <a:noFill/>
          </a:ln>
        </p:spPr>
        <p:txBody>
          <a:bodyPr anchorCtr="0" anchor="t" bIns="0" lIns="0" spcFirstLastPara="1" rIns="0" wrap="square" tIns="0">
            <a:spAutoFit/>
          </a:bodyPr>
          <a:lstStyle/>
          <a:p>
            <a:pPr indent="0" lvl="0" marL="0" marR="0" rtl="0" algn="just">
              <a:lnSpc>
                <a:spcPct val="140012"/>
              </a:lnSpc>
              <a:spcBef>
                <a:spcPts val="0"/>
              </a:spcBef>
              <a:spcAft>
                <a:spcPts val="0"/>
              </a:spcAft>
              <a:buNone/>
            </a:pPr>
            <a:r>
              <a:rPr b="1" lang="en-US" sz="3199">
                <a:solidFill>
                  <a:srgbClr val="0B2C49"/>
                </a:solidFill>
                <a:latin typeface="Raleway"/>
                <a:ea typeface="Raleway"/>
                <a:cs typeface="Raleway"/>
                <a:sym typeface="Raleway"/>
              </a:rPr>
              <a:t>P-TECH</a:t>
            </a:r>
            <a:endParaRPr>
              <a:latin typeface="Raleway"/>
              <a:ea typeface="Raleway"/>
              <a:cs typeface="Raleway"/>
              <a:sym typeface="Raleway"/>
            </a:endParaRPr>
          </a:p>
          <a:p>
            <a:pPr indent="0" lvl="0" marL="0" marR="0" rtl="0" algn="just">
              <a:lnSpc>
                <a:spcPct val="140012"/>
              </a:lnSpc>
              <a:spcBef>
                <a:spcPts val="0"/>
              </a:spcBef>
              <a:spcAft>
                <a:spcPts val="0"/>
              </a:spcAft>
              <a:buNone/>
            </a:pPr>
            <a:r>
              <a:rPr b="1" lang="en-US" sz="3199">
                <a:solidFill>
                  <a:srgbClr val="0B2C49"/>
                </a:solidFill>
                <a:latin typeface="Raleway"/>
                <a:ea typeface="Raleway"/>
                <a:cs typeface="Raleway"/>
                <a:sym typeface="Raleway"/>
              </a:rPr>
              <a:t>Education &amp; Training</a:t>
            </a:r>
            <a:endParaRPr>
              <a:latin typeface="Raleway"/>
              <a:ea typeface="Raleway"/>
              <a:cs typeface="Raleway"/>
              <a:sym typeface="Raleway"/>
            </a:endParaRPr>
          </a:p>
          <a:p>
            <a:pPr indent="0" lvl="0" marL="0" marR="0" rtl="0" algn="just">
              <a:lnSpc>
                <a:spcPct val="140012"/>
              </a:lnSpc>
              <a:spcBef>
                <a:spcPts val="0"/>
              </a:spcBef>
              <a:spcAft>
                <a:spcPts val="0"/>
              </a:spcAft>
              <a:buNone/>
            </a:pPr>
            <a:r>
              <a:t/>
            </a:r>
            <a:endParaRPr b="1" sz="3199">
              <a:solidFill>
                <a:srgbClr val="0B2C49"/>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20"/>
          <p:cNvSpPr/>
          <p:nvPr/>
        </p:nvSpPr>
        <p:spPr>
          <a:xfrm>
            <a:off x="7527747" y="-1825476"/>
            <a:ext cx="16230600" cy="162306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20"/>
          <p:cNvSpPr/>
          <p:nvPr/>
        </p:nvSpPr>
        <p:spPr>
          <a:xfrm>
            <a:off x="8066651" y="0"/>
            <a:ext cx="12008422" cy="1200837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0" l="-24973" r="-2497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20"/>
          <p:cNvSpPr txBox="1"/>
          <p:nvPr/>
        </p:nvSpPr>
        <p:spPr>
          <a:xfrm>
            <a:off x="355716" y="2312857"/>
            <a:ext cx="7172100" cy="24135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1" lang="en-US" sz="8000">
                <a:solidFill>
                  <a:srgbClr val="0B2C49"/>
                </a:solidFill>
                <a:latin typeface="Raleway"/>
                <a:ea typeface="Raleway"/>
                <a:cs typeface="Raleway"/>
                <a:sym typeface="Raleway"/>
              </a:rPr>
              <a:t>BARRIERS &amp; CHALLENGES</a:t>
            </a:r>
            <a:endParaRPr>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grpSp>
        <p:nvGrpSpPr>
          <p:cNvPr id="784" name="Google Shape;784;p21"/>
          <p:cNvGrpSpPr/>
          <p:nvPr/>
        </p:nvGrpSpPr>
        <p:grpSpPr>
          <a:xfrm>
            <a:off x="-742298" y="898672"/>
            <a:ext cx="9886301" cy="1939096"/>
            <a:chOff x="0" y="-38100"/>
            <a:chExt cx="2896813" cy="568180"/>
          </a:xfrm>
        </p:grpSpPr>
        <p:sp>
          <p:nvSpPr>
            <p:cNvPr id="785" name="Google Shape;785;p21"/>
            <p:cNvSpPr/>
            <p:nvPr/>
          </p:nvSpPr>
          <p:spPr>
            <a:xfrm>
              <a:off x="0" y="0"/>
              <a:ext cx="2896813" cy="530080"/>
            </a:xfrm>
            <a:custGeom>
              <a:rect b="b" l="l" r="r" t="t"/>
              <a:pathLst>
                <a:path extrusionOk="0" h="530080" w="2896813">
                  <a:moveTo>
                    <a:pt x="78310" y="0"/>
                  </a:moveTo>
                  <a:lnTo>
                    <a:pt x="2818503" y="0"/>
                  </a:lnTo>
                  <a:cubicBezTo>
                    <a:pt x="2839272" y="0"/>
                    <a:pt x="2859190" y="8250"/>
                    <a:pt x="2873876" y="22936"/>
                  </a:cubicBezTo>
                  <a:cubicBezTo>
                    <a:pt x="2888562" y="37622"/>
                    <a:pt x="2896813" y="57541"/>
                    <a:pt x="2896813" y="78310"/>
                  </a:cubicBezTo>
                  <a:lnTo>
                    <a:pt x="2896813" y="451771"/>
                  </a:lnTo>
                  <a:cubicBezTo>
                    <a:pt x="2896813" y="472540"/>
                    <a:pt x="2888562" y="492458"/>
                    <a:pt x="2873876" y="507144"/>
                  </a:cubicBezTo>
                  <a:cubicBezTo>
                    <a:pt x="2859190" y="521830"/>
                    <a:pt x="2839272" y="530080"/>
                    <a:pt x="2818503" y="530080"/>
                  </a:cubicBezTo>
                  <a:lnTo>
                    <a:pt x="78310" y="530080"/>
                  </a:lnTo>
                  <a:cubicBezTo>
                    <a:pt x="57541" y="530080"/>
                    <a:pt x="37622" y="521830"/>
                    <a:pt x="22936" y="507144"/>
                  </a:cubicBezTo>
                  <a:cubicBezTo>
                    <a:pt x="8250" y="492458"/>
                    <a:pt x="0" y="472540"/>
                    <a:pt x="0" y="451771"/>
                  </a:cubicBezTo>
                  <a:lnTo>
                    <a:pt x="0" y="78310"/>
                  </a:lnTo>
                  <a:cubicBezTo>
                    <a:pt x="0" y="57541"/>
                    <a:pt x="8250" y="37622"/>
                    <a:pt x="22936" y="22936"/>
                  </a:cubicBezTo>
                  <a:cubicBezTo>
                    <a:pt x="37622" y="8250"/>
                    <a:pt x="57541" y="0"/>
                    <a:pt x="7831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21"/>
            <p:cNvSpPr txBox="1"/>
            <p:nvPr/>
          </p:nvSpPr>
          <p:spPr>
            <a:xfrm>
              <a:off x="0" y="-38100"/>
              <a:ext cx="2896812" cy="5681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7" name="Google Shape;787;p21"/>
          <p:cNvGrpSpPr/>
          <p:nvPr/>
        </p:nvGrpSpPr>
        <p:grpSpPr>
          <a:xfrm>
            <a:off x="11568881" y="-1309216"/>
            <a:ext cx="8689678" cy="8293968"/>
            <a:chOff x="-156812" y="-5088"/>
            <a:chExt cx="6663624" cy="6360176"/>
          </a:xfrm>
        </p:grpSpPr>
        <p:sp>
          <p:nvSpPr>
            <p:cNvPr id="788" name="Google Shape;788;p21"/>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21"/>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3">
                <a:alphaModFix/>
              </a:blip>
              <a:stretch>
                <a:fillRect b="0" l="-24664" r="-2466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0" name="Google Shape;790;p21"/>
          <p:cNvGrpSpPr/>
          <p:nvPr/>
        </p:nvGrpSpPr>
        <p:grpSpPr>
          <a:xfrm>
            <a:off x="12607252" y="5138032"/>
            <a:ext cx="7161611" cy="6835485"/>
            <a:chOff x="-156812" y="-5088"/>
            <a:chExt cx="6663624" cy="6360176"/>
          </a:xfrm>
        </p:grpSpPr>
        <p:sp>
          <p:nvSpPr>
            <p:cNvPr id="791" name="Google Shape;791;p21"/>
            <p:cNvSpPr/>
            <p:nvPr/>
          </p:nvSpPr>
          <p:spPr>
            <a:xfrm>
              <a:off x="-156812" y="-5088"/>
              <a:ext cx="6663624" cy="636017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21"/>
            <p:cNvSpPr/>
            <p:nvPr/>
          </p:nvSpPr>
          <p:spPr>
            <a:xfrm>
              <a:off x="284320" y="415956"/>
              <a:ext cx="5781360" cy="5518089"/>
            </a:xfrm>
            <a:custGeom>
              <a:rect b="b" l="l" r="r" t="t"/>
              <a:pathLst>
                <a:path extrusionOk="0" h="5518089" w="5781360">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rotWithShape="1">
              <a:blip r:embed="rId4">
                <a:alphaModFix/>
              </a:blip>
              <a:stretch>
                <a:fillRect b="0" l="-21620" r="-2161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3" name="Google Shape;793;p21"/>
          <p:cNvSpPr txBox="1"/>
          <p:nvPr/>
        </p:nvSpPr>
        <p:spPr>
          <a:xfrm>
            <a:off x="561820" y="1078329"/>
            <a:ext cx="7070688" cy="141873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lang="en-US" sz="8269">
                <a:solidFill>
                  <a:srgbClr val="FFFFFF"/>
                </a:solidFill>
                <a:latin typeface="Raleway"/>
                <a:ea typeface="Raleway"/>
                <a:cs typeface="Raleway"/>
                <a:sym typeface="Raleway"/>
              </a:rPr>
              <a:t>Glow &amp; Grow</a:t>
            </a:r>
            <a:endParaRPr/>
          </a:p>
        </p:txBody>
      </p:sp>
      <p:sp>
        <p:nvSpPr>
          <p:cNvPr id="794" name="Google Shape;794;p21"/>
          <p:cNvSpPr txBox="1"/>
          <p:nvPr/>
        </p:nvSpPr>
        <p:spPr>
          <a:xfrm>
            <a:off x="364821" y="3399239"/>
            <a:ext cx="9849300" cy="38415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lang="en-US" sz="4800">
                <a:solidFill>
                  <a:srgbClr val="0B2C49"/>
                </a:solidFill>
                <a:latin typeface="Raleway"/>
                <a:ea typeface="Raleway"/>
                <a:cs typeface="Raleway"/>
                <a:sym typeface="Raleway"/>
              </a:rPr>
              <a:t>Talk with an elbow partner and write 1 great thing (glow) you heard and 1 new idea (grow) about today’s learning.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grpSp>
        <p:nvGrpSpPr>
          <p:cNvPr id="799" name="Google Shape;799;p22"/>
          <p:cNvGrpSpPr/>
          <p:nvPr/>
        </p:nvGrpSpPr>
        <p:grpSpPr>
          <a:xfrm>
            <a:off x="988888" y="1757486"/>
            <a:ext cx="6817181" cy="6817181"/>
            <a:chOff x="0" y="0"/>
            <a:chExt cx="837653" cy="837653"/>
          </a:xfrm>
        </p:grpSpPr>
        <p:sp>
          <p:nvSpPr>
            <p:cNvPr id="800" name="Google Shape;800;p22"/>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22"/>
            <p:cNvSpPr txBox="1"/>
            <p:nvPr/>
          </p:nvSpPr>
          <p:spPr>
            <a:xfrm>
              <a:off x="78530" y="30905"/>
              <a:ext cx="680593" cy="7282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2" name="Google Shape;802;p22"/>
          <p:cNvSpPr/>
          <p:nvPr/>
        </p:nvSpPr>
        <p:spPr>
          <a:xfrm>
            <a:off x="1287279" y="2055878"/>
            <a:ext cx="6220398" cy="6220398"/>
          </a:xfrm>
          <a:custGeom>
            <a:rect b="b" l="l" r="r" t="t"/>
            <a:pathLst>
              <a:path extrusionOk="0" h="6220398" w="6220398">
                <a:moveTo>
                  <a:pt x="0" y="0"/>
                </a:moveTo>
                <a:lnTo>
                  <a:pt x="6220398" y="0"/>
                </a:lnTo>
                <a:lnTo>
                  <a:pt x="6220398" y="6220397"/>
                </a:lnTo>
                <a:lnTo>
                  <a:pt x="0" y="62203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3" name="Google Shape;803;p22"/>
          <p:cNvSpPr/>
          <p:nvPr/>
        </p:nvSpPr>
        <p:spPr>
          <a:xfrm>
            <a:off x="1462087" y="2138378"/>
            <a:ext cx="6055396" cy="6055396"/>
          </a:xfrm>
          <a:custGeom>
            <a:rect b="b" l="l" r="r" t="t"/>
            <a:pathLst>
              <a:path extrusionOk="0" h="6055396" w="6055396">
                <a:moveTo>
                  <a:pt x="0" y="0"/>
                </a:moveTo>
                <a:lnTo>
                  <a:pt x="6055397" y="0"/>
                </a:lnTo>
                <a:lnTo>
                  <a:pt x="6055397" y="6055397"/>
                </a:lnTo>
                <a:lnTo>
                  <a:pt x="0" y="60553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04" name="Google Shape;804;p22"/>
          <p:cNvGrpSpPr/>
          <p:nvPr/>
        </p:nvGrpSpPr>
        <p:grpSpPr>
          <a:xfrm>
            <a:off x="1519823" y="2399664"/>
            <a:ext cx="5805876" cy="5532824"/>
            <a:chOff x="0" y="0"/>
            <a:chExt cx="852913" cy="812800"/>
          </a:xfrm>
        </p:grpSpPr>
        <p:sp>
          <p:nvSpPr>
            <p:cNvPr id="805" name="Google Shape;805;p22"/>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22"/>
            <p:cNvSpPr txBox="1"/>
            <p:nvPr/>
          </p:nvSpPr>
          <p:spPr>
            <a:xfrm>
              <a:off x="79961" y="28575"/>
              <a:ext cx="69299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7" name="Google Shape;807;p22"/>
          <p:cNvSpPr/>
          <p:nvPr/>
        </p:nvSpPr>
        <p:spPr>
          <a:xfrm>
            <a:off x="1823139" y="2591748"/>
            <a:ext cx="5148678" cy="514865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19602" r="-1960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22"/>
          <p:cNvSpPr/>
          <p:nvPr/>
        </p:nvSpPr>
        <p:spPr>
          <a:xfrm rot="10800000">
            <a:off x="4397478" y="750863"/>
            <a:ext cx="4392637" cy="8785274"/>
          </a:xfrm>
          <a:custGeom>
            <a:rect b="b" l="l" r="r" t="t"/>
            <a:pathLst>
              <a:path extrusionOk="0" h="8785274" w="4392637">
                <a:moveTo>
                  <a:pt x="0" y="0"/>
                </a:moveTo>
                <a:lnTo>
                  <a:pt x="4392637" y="0"/>
                </a:lnTo>
                <a:lnTo>
                  <a:pt x="4392637" y="8785274"/>
                </a:lnTo>
                <a:lnTo>
                  <a:pt x="0" y="87852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9" name="Google Shape;809;p22"/>
          <p:cNvSpPr/>
          <p:nvPr/>
        </p:nvSpPr>
        <p:spPr>
          <a:xfrm rot="-5400000">
            <a:off x="-1802175" y="4393923"/>
            <a:ext cx="5103504" cy="1499154"/>
          </a:xfrm>
          <a:custGeom>
            <a:rect b="b" l="l" r="r" t="t"/>
            <a:pathLst>
              <a:path extrusionOk="0" h="1499154" w="5103504">
                <a:moveTo>
                  <a:pt x="0" y="0"/>
                </a:moveTo>
                <a:lnTo>
                  <a:pt x="5103504" y="0"/>
                </a:lnTo>
                <a:lnTo>
                  <a:pt x="5103504" y="1499154"/>
                </a:lnTo>
                <a:lnTo>
                  <a:pt x="0" y="14991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10" name="Google Shape;810;p22"/>
          <p:cNvGrpSpPr/>
          <p:nvPr/>
        </p:nvGrpSpPr>
        <p:grpSpPr>
          <a:xfrm>
            <a:off x="1303801" y="2353149"/>
            <a:ext cx="432044" cy="432044"/>
            <a:chOff x="0" y="0"/>
            <a:chExt cx="812800" cy="812800"/>
          </a:xfrm>
        </p:grpSpPr>
        <p:sp>
          <p:nvSpPr>
            <p:cNvPr id="811" name="Google Shape;8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3" name="Google Shape;813;p22"/>
          <p:cNvGrpSpPr/>
          <p:nvPr/>
        </p:nvGrpSpPr>
        <p:grpSpPr>
          <a:xfrm>
            <a:off x="1246065" y="7456654"/>
            <a:ext cx="432044" cy="432044"/>
            <a:chOff x="0" y="0"/>
            <a:chExt cx="812800" cy="812800"/>
          </a:xfrm>
        </p:grpSpPr>
        <p:sp>
          <p:nvSpPr>
            <p:cNvPr id="814" name="Google Shape;81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6" name="Google Shape;816;p22"/>
          <p:cNvGrpSpPr/>
          <p:nvPr/>
        </p:nvGrpSpPr>
        <p:grpSpPr>
          <a:xfrm>
            <a:off x="103827" y="9089590"/>
            <a:ext cx="2831992" cy="2831992"/>
            <a:chOff x="0" y="0"/>
            <a:chExt cx="812800" cy="812800"/>
          </a:xfrm>
        </p:grpSpPr>
        <p:sp>
          <p:nvSpPr>
            <p:cNvPr id="817" name="Google Shape;8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9" name="Google Shape;819;p22"/>
          <p:cNvGrpSpPr/>
          <p:nvPr/>
        </p:nvGrpSpPr>
        <p:grpSpPr>
          <a:xfrm>
            <a:off x="8042772" y="-897152"/>
            <a:ext cx="1794303" cy="1794303"/>
            <a:chOff x="0" y="0"/>
            <a:chExt cx="812800" cy="812800"/>
          </a:xfrm>
        </p:grpSpPr>
        <p:sp>
          <p:nvSpPr>
            <p:cNvPr id="820" name="Google Shape;8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22" name="Google Shape;822;p22"/>
          <p:cNvSpPr/>
          <p:nvPr/>
        </p:nvSpPr>
        <p:spPr>
          <a:xfrm>
            <a:off x="12832361" y="7186119"/>
            <a:ext cx="4101850" cy="2350018"/>
          </a:xfrm>
          <a:custGeom>
            <a:rect b="b" l="l" r="r" t="t"/>
            <a:pathLst>
              <a:path extrusionOk="0" h="2350018" w="4101850">
                <a:moveTo>
                  <a:pt x="0" y="0"/>
                </a:moveTo>
                <a:lnTo>
                  <a:pt x="4101850" y="0"/>
                </a:lnTo>
                <a:lnTo>
                  <a:pt x="4101850" y="2350018"/>
                </a:lnTo>
                <a:lnTo>
                  <a:pt x="0" y="23500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22"/>
          <p:cNvSpPr txBox="1"/>
          <p:nvPr/>
        </p:nvSpPr>
        <p:spPr>
          <a:xfrm>
            <a:off x="13185976" y="9583762"/>
            <a:ext cx="3394621"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lang="en-US" sz="2799">
                <a:solidFill>
                  <a:srgbClr val="000000"/>
                </a:solidFill>
                <a:latin typeface="Raleway"/>
                <a:ea typeface="Raleway"/>
                <a:cs typeface="Raleway"/>
                <a:sym typeface="Raleway"/>
              </a:rPr>
              <a:t>www.boerneisd.net</a:t>
            </a:r>
            <a:endParaRPr/>
          </a:p>
        </p:txBody>
      </p:sp>
      <p:sp>
        <p:nvSpPr>
          <p:cNvPr id="824" name="Google Shape;824;p22"/>
          <p:cNvSpPr/>
          <p:nvPr/>
        </p:nvSpPr>
        <p:spPr>
          <a:xfrm>
            <a:off x="10136677" y="5047443"/>
            <a:ext cx="9897851" cy="1115758"/>
          </a:xfrm>
          <a:custGeom>
            <a:rect b="b" l="l" r="r" t="t"/>
            <a:pathLst>
              <a:path extrusionOk="0" h="1115758" w="9897851">
                <a:moveTo>
                  <a:pt x="0" y="0"/>
                </a:moveTo>
                <a:lnTo>
                  <a:pt x="9897851" y="0"/>
                </a:lnTo>
                <a:lnTo>
                  <a:pt x="9897851" y="1115758"/>
                </a:lnTo>
                <a:lnTo>
                  <a:pt x="0" y="11157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22"/>
          <p:cNvSpPr txBox="1"/>
          <p:nvPr/>
        </p:nvSpPr>
        <p:spPr>
          <a:xfrm>
            <a:off x="11734793" y="3609168"/>
            <a:ext cx="5970332" cy="132397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lang="en-US" sz="8199">
                <a:solidFill>
                  <a:srgbClr val="8C6FAE"/>
                </a:solidFill>
                <a:latin typeface="Poppins"/>
                <a:ea typeface="Poppins"/>
                <a:cs typeface="Poppins"/>
                <a:sym typeface="Poppins"/>
              </a:rPr>
              <a:t>Thank You</a:t>
            </a:r>
            <a:endParaRPr/>
          </a:p>
        </p:txBody>
      </p:sp>
      <p:sp>
        <p:nvSpPr>
          <p:cNvPr id="826" name="Google Shape;826;p22"/>
          <p:cNvSpPr txBox="1"/>
          <p:nvPr/>
        </p:nvSpPr>
        <p:spPr>
          <a:xfrm>
            <a:off x="11208512" y="5279652"/>
            <a:ext cx="5989652" cy="676156"/>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None/>
            </a:pPr>
            <a:r>
              <a:rPr b="1" lang="en-US" sz="4289">
                <a:solidFill>
                  <a:srgbClr val="B4A7C4"/>
                </a:solidFill>
                <a:latin typeface="Poppins SemiBold"/>
                <a:ea typeface="Poppins SemiBold"/>
                <a:cs typeface="Poppins SemiBold"/>
                <a:sym typeface="Poppins SemiBold"/>
              </a:rPr>
              <a:t>For Your Attention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
          <p:cNvSpPr/>
          <p:nvPr/>
        </p:nvSpPr>
        <p:spPr>
          <a:xfrm rot="-1753206">
            <a:off x="-1113304" y="4354356"/>
            <a:ext cx="25783492" cy="9586163"/>
          </a:xfrm>
          <a:prstGeom prst="rect">
            <a:avLst/>
          </a:prstGeom>
          <a:solidFill>
            <a:srgbClr val="B4A7C4">
              <a:alpha val="4705"/>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2"/>
          <p:cNvSpPr/>
          <p:nvPr/>
        </p:nvSpPr>
        <p:spPr>
          <a:xfrm>
            <a:off x="7527747" y="-1825476"/>
            <a:ext cx="16230600" cy="162306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2"/>
          <p:cNvSpPr/>
          <p:nvPr/>
        </p:nvSpPr>
        <p:spPr>
          <a:xfrm>
            <a:off x="7948410" y="0"/>
            <a:ext cx="12008422" cy="1200837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1004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2"/>
          <p:cNvSpPr txBox="1"/>
          <p:nvPr/>
        </p:nvSpPr>
        <p:spPr>
          <a:xfrm>
            <a:off x="292448" y="2716429"/>
            <a:ext cx="8024342" cy="1764416"/>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1" lang="en-US" sz="6900">
                <a:solidFill>
                  <a:srgbClr val="0B2C49"/>
                </a:solidFill>
                <a:latin typeface="Raleway"/>
                <a:ea typeface="Raleway"/>
                <a:cs typeface="Raleway"/>
                <a:sym typeface="Raleway"/>
              </a:rPr>
              <a:t>INSTRUCTIONAL FOCUS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g3106d1bc656_0_34"/>
          <p:cNvPicPr preferRelativeResize="0"/>
          <p:nvPr/>
        </p:nvPicPr>
        <p:blipFill>
          <a:blip r:embed="rId3">
            <a:alphaModFix/>
          </a:blip>
          <a:stretch>
            <a:fillRect/>
          </a:stretch>
        </p:blipFill>
        <p:spPr>
          <a:xfrm>
            <a:off x="270925" y="152400"/>
            <a:ext cx="17746133" cy="998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25693"/>
        </a:solidFill>
      </p:bgPr>
    </p:bg>
    <p:spTree>
      <p:nvGrpSpPr>
        <p:cNvPr id="182" name="Shape 182"/>
        <p:cNvGrpSpPr/>
        <p:nvPr/>
      </p:nvGrpSpPr>
      <p:grpSpPr>
        <a:xfrm>
          <a:off x="0" y="0"/>
          <a:ext cx="0" cy="0"/>
          <a:chOff x="0" y="0"/>
          <a:chExt cx="0" cy="0"/>
        </a:xfrm>
      </p:grpSpPr>
      <p:grpSp>
        <p:nvGrpSpPr>
          <p:cNvPr id="183" name="Google Shape;183;g3106d1bc656_0_457"/>
          <p:cNvGrpSpPr/>
          <p:nvPr/>
        </p:nvGrpSpPr>
        <p:grpSpPr>
          <a:xfrm>
            <a:off x="-1321348" y="2874371"/>
            <a:ext cx="20930833" cy="8843739"/>
            <a:chOff x="0" y="-47625"/>
            <a:chExt cx="5512611" cy="2329200"/>
          </a:xfrm>
        </p:grpSpPr>
        <p:sp>
          <p:nvSpPr>
            <p:cNvPr id="184" name="Google Shape;184;g3106d1bc656_0_457"/>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g3106d1bc656_0_457"/>
            <p:cNvSpPr txBox="1"/>
            <p:nvPr/>
          </p:nvSpPr>
          <p:spPr>
            <a:xfrm>
              <a:off x="0" y="-47625"/>
              <a:ext cx="5512500" cy="232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6" name="Google Shape;186;g3106d1bc656_0_457"/>
          <p:cNvGrpSpPr/>
          <p:nvPr/>
        </p:nvGrpSpPr>
        <p:grpSpPr>
          <a:xfrm>
            <a:off x="1028700" y="2432047"/>
            <a:ext cx="16230707" cy="7009837"/>
            <a:chOff x="0" y="-47625"/>
            <a:chExt cx="4274726" cy="1846200"/>
          </a:xfrm>
        </p:grpSpPr>
        <p:sp>
          <p:nvSpPr>
            <p:cNvPr id="187" name="Google Shape;187;g3106d1bc656_0_457"/>
            <p:cNvSpPr/>
            <p:nvPr/>
          </p:nvSpPr>
          <p:spPr>
            <a:xfrm>
              <a:off x="0" y="0"/>
              <a:ext cx="4274726" cy="1798455"/>
            </a:xfrm>
            <a:custGeom>
              <a:rect b="b" l="l" r="r" t="t"/>
              <a:pathLst>
                <a:path extrusionOk="0" h="1798455" w="4274726">
                  <a:moveTo>
                    <a:pt x="35298" y="0"/>
                  </a:moveTo>
                  <a:lnTo>
                    <a:pt x="4239428" y="0"/>
                  </a:lnTo>
                  <a:cubicBezTo>
                    <a:pt x="4248790" y="0"/>
                    <a:pt x="4257768" y="3719"/>
                    <a:pt x="4264387" y="10338"/>
                  </a:cubicBezTo>
                  <a:cubicBezTo>
                    <a:pt x="4271007" y="16958"/>
                    <a:pt x="4274726" y="25936"/>
                    <a:pt x="4274726" y="35298"/>
                  </a:cubicBezTo>
                  <a:lnTo>
                    <a:pt x="4274726" y="1763157"/>
                  </a:lnTo>
                  <a:cubicBezTo>
                    <a:pt x="4274726" y="1772519"/>
                    <a:pt x="4271007" y="1781497"/>
                    <a:pt x="4264387" y="1788116"/>
                  </a:cubicBezTo>
                  <a:cubicBezTo>
                    <a:pt x="4257768" y="1794736"/>
                    <a:pt x="4248790" y="1798455"/>
                    <a:pt x="4239428" y="1798455"/>
                  </a:cubicBezTo>
                  <a:lnTo>
                    <a:pt x="35298" y="1798455"/>
                  </a:lnTo>
                  <a:cubicBezTo>
                    <a:pt x="25936" y="1798455"/>
                    <a:pt x="16958" y="1794736"/>
                    <a:pt x="10338" y="1788116"/>
                  </a:cubicBezTo>
                  <a:cubicBezTo>
                    <a:pt x="3719" y="1781497"/>
                    <a:pt x="0" y="1772519"/>
                    <a:pt x="0" y="1763157"/>
                  </a:cubicBezTo>
                  <a:lnTo>
                    <a:pt x="0" y="35298"/>
                  </a:lnTo>
                  <a:cubicBezTo>
                    <a:pt x="0" y="25936"/>
                    <a:pt x="3719" y="16958"/>
                    <a:pt x="10338" y="10338"/>
                  </a:cubicBezTo>
                  <a:cubicBezTo>
                    <a:pt x="16958" y="3719"/>
                    <a:pt x="25936" y="0"/>
                    <a:pt x="35298"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g3106d1bc656_0_457"/>
            <p:cNvSpPr txBox="1"/>
            <p:nvPr/>
          </p:nvSpPr>
          <p:spPr>
            <a:xfrm>
              <a:off x="0" y="-47625"/>
              <a:ext cx="4274700" cy="1846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9" name="Google Shape;189;g3106d1bc656_0_457"/>
          <p:cNvSpPr/>
          <p:nvPr/>
        </p:nvSpPr>
        <p:spPr>
          <a:xfrm>
            <a:off x="3733912" y="4539764"/>
            <a:ext cx="2974729" cy="2974729"/>
          </a:xfrm>
          <a:custGeom>
            <a:rect b="b" l="l" r="r" t="t"/>
            <a:pathLst>
              <a:path extrusionOk="0" h="2974729" w="2974729">
                <a:moveTo>
                  <a:pt x="0" y="0"/>
                </a:moveTo>
                <a:lnTo>
                  <a:pt x="2974728" y="0"/>
                </a:lnTo>
                <a:lnTo>
                  <a:pt x="2974728"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0" name="Google Shape;190;g3106d1bc656_0_457"/>
          <p:cNvGrpSpPr/>
          <p:nvPr/>
        </p:nvGrpSpPr>
        <p:grpSpPr>
          <a:xfrm>
            <a:off x="4031400" y="4837253"/>
            <a:ext cx="2379716" cy="2379716"/>
            <a:chOff x="0" y="0"/>
            <a:chExt cx="812800" cy="812800"/>
          </a:xfrm>
        </p:grpSpPr>
        <p:sp>
          <p:nvSpPr>
            <p:cNvPr id="191" name="Google Shape;191;g3106d1bc656_0_4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69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g3106d1bc656_0_45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3" name="Google Shape;193;g3106d1bc656_0_457"/>
          <p:cNvGrpSpPr/>
          <p:nvPr/>
        </p:nvGrpSpPr>
        <p:grpSpPr>
          <a:xfrm>
            <a:off x="16744950" y="-981075"/>
            <a:ext cx="2864388" cy="2864388"/>
            <a:chOff x="0" y="0"/>
            <a:chExt cx="812800" cy="812800"/>
          </a:xfrm>
        </p:grpSpPr>
        <p:sp>
          <p:nvSpPr>
            <p:cNvPr id="194" name="Google Shape;194;g3106d1bc656_0_4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g3106d1bc656_0_45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6" name="Google Shape;196;g3106d1bc656_0_457"/>
          <p:cNvGrpSpPr/>
          <p:nvPr/>
        </p:nvGrpSpPr>
        <p:grpSpPr>
          <a:xfrm>
            <a:off x="15858243" y="451124"/>
            <a:ext cx="603179" cy="603179"/>
            <a:chOff x="0" y="0"/>
            <a:chExt cx="812800" cy="812800"/>
          </a:xfrm>
        </p:grpSpPr>
        <p:sp>
          <p:nvSpPr>
            <p:cNvPr id="197" name="Google Shape;197;g3106d1bc656_0_4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g3106d1bc656_0_45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9" name="Google Shape;199;g3106d1bc656_0_457"/>
          <p:cNvGrpSpPr/>
          <p:nvPr/>
        </p:nvGrpSpPr>
        <p:grpSpPr>
          <a:xfrm>
            <a:off x="16047633" y="1277496"/>
            <a:ext cx="827512" cy="827512"/>
            <a:chOff x="0" y="0"/>
            <a:chExt cx="812800" cy="812800"/>
          </a:xfrm>
        </p:grpSpPr>
        <p:sp>
          <p:nvSpPr>
            <p:cNvPr id="200" name="Google Shape;200;g3106d1bc656_0_45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g3106d1bc656_0_45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2" name="Google Shape;202;g3106d1bc656_0_457"/>
          <p:cNvSpPr/>
          <p:nvPr/>
        </p:nvSpPr>
        <p:spPr>
          <a:xfrm>
            <a:off x="12930542" y="-545370"/>
            <a:ext cx="6679184" cy="5301093"/>
          </a:xfrm>
          <a:custGeom>
            <a:rect b="b" l="l" r="r" t="t"/>
            <a:pathLst>
              <a:path extrusionOk="0" h="645098" w="812800">
                <a:moveTo>
                  <a:pt x="406400" y="0"/>
                </a:moveTo>
                <a:cubicBezTo>
                  <a:pt x="181951" y="0"/>
                  <a:pt x="0" y="144410"/>
                  <a:pt x="0" y="322549"/>
                </a:cubicBezTo>
                <a:cubicBezTo>
                  <a:pt x="0" y="500688"/>
                  <a:pt x="181951" y="645098"/>
                  <a:pt x="406400" y="645098"/>
                </a:cubicBezTo>
                <a:cubicBezTo>
                  <a:pt x="630849" y="645098"/>
                  <a:pt x="812800" y="500688"/>
                  <a:pt x="812800" y="322549"/>
                </a:cubicBezTo>
                <a:cubicBezTo>
                  <a:pt x="812800" y="144410"/>
                  <a:pt x="630849" y="0"/>
                  <a:pt x="406400" y="0"/>
                </a:cubicBezTo>
                <a:close/>
              </a:path>
            </a:pathLst>
          </a:custGeom>
          <a:blipFill rotWithShape="1">
            <a:blip r:embed="rId4">
              <a:alphaModFix/>
            </a:blip>
            <a:stretch>
              <a:fillRect b="0" l="-32278"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g3106d1bc656_0_457"/>
          <p:cNvSpPr/>
          <p:nvPr/>
        </p:nvSpPr>
        <p:spPr>
          <a:xfrm>
            <a:off x="4355427" y="5365935"/>
            <a:ext cx="1731697" cy="1322387"/>
          </a:xfrm>
          <a:custGeom>
            <a:rect b="b" l="l" r="r" t="t"/>
            <a:pathLst>
              <a:path extrusionOk="0" h="1322387" w="1731697">
                <a:moveTo>
                  <a:pt x="0" y="0"/>
                </a:moveTo>
                <a:lnTo>
                  <a:pt x="1731698" y="0"/>
                </a:lnTo>
                <a:lnTo>
                  <a:pt x="1731698" y="1322387"/>
                </a:lnTo>
                <a:lnTo>
                  <a:pt x="0" y="13223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g3106d1bc656_0_457"/>
          <p:cNvSpPr txBox="1"/>
          <p:nvPr/>
        </p:nvSpPr>
        <p:spPr>
          <a:xfrm>
            <a:off x="1780957" y="1181673"/>
            <a:ext cx="9860400" cy="1016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6601">
                <a:solidFill>
                  <a:srgbClr val="FFFFFF"/>
                </a:solidFill>
                <a:latin typeface="Raleway"/>
                <a:ea typeface="Raleway"/>
                <a:cs typeface="Raleway"/>
                <a:sym typeface="Raleway"/>
              </a:rPr>
              <a:t>Building Skills</a:t>
            </a:r>
            <a:endParaRPr/>
          </a:p>
        </p:txBody>
      </p:sp>
      <p:sp>
        <p:nvSpPr>
          <p:cNvPr id="205" name="Google Shape;205;g3106d1bc656_0_457"/>
          <p:cNvSpPr txBox="1"/>
          <p:nvPr/>
        </p:nvSpPr>
        <p:spPr>
          <a:xfrm>
            <a:off x="6708640" y="5046054"/>
            <a:ext cx="6665700" cy="2235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LANGUAGE</a:t>
            </a:r>
            <a:endParaRPr/>
          </a:p>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READING</a:t>
            </a:r>
            <a:endParaRPr/>
          </a:p>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MATH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209" name="Shape 209"/>
        <p:cNvGrpSpPr/>
        <p:nvPr/>
      </p:nvGrpSpPr>
      <p:grpSpPr>
        <a:xfrm>
          <a:off x="0" y="0"/>
          <a:ext cx="0" cy="0"/>
          <a:chOff x="0" y="0"/>
          <a:chExt cx="0" cy="0"/>
        </a:xfrm>
      </p:grpSpPr>
      <p:grpSp>
        <p:nvGrpSpPr>
          <p:cNvPr id="210" name="Google Shape;210;p3"/>
          <p:cNvGrpSpPr/>
          <p:nvPr/>
        </p:nvGrpSpPr>
        <p:grpSpPr>
          <a:xfrm>
            <a:off x="-5920319" y="-4666680"/>
            <a:ext cx="14680367" cy="14680367"/>
            <a:chOff x="0" y="0"/>
            <a:chExt cx="837653" cy="837653"/>
          </a:xfrm>
        </p:grpSpPr>
        <p:sp>
          <p:nvSpPr>
            <p:cNvPr id="211" name="Google Shape;211;p3"/>
            <p:cNvSpPr/>
            <p:nvPr/>
          </p:nvSpPr>
          <p:spPr>
            <a:xfrm>
              <a:off x="0" y="0"/>
              <a:ext cx="837653" cy="837653"/>
            </a:xfrm>
            <a:custGeom>
              <a:rect b="b" l="l" r="r" t="t"/>
              <a:pathLst>
                <a:path extrusionOk="0" h="837653" w="837653">
                  <a:moveTo>
                    <a:pt x="418826" y="0"/>
                  </a:moveTo>
                  <a:cubicBezTo>
                    <a:pt x="187515" y="0"/>
                    <a:pt x="0" y="187515"/>
                    <a:pt x="0" y="418826"/>
                  </a:cubicBezTo>
                  <a:cubicBezTo>
                    <a:pt x="0" y="650138"/>
                    <a:pt x="187515" y="837653"/>
                    <a:pt x="418826" y="837653"/>
                  </a:cubicBezTo>
                  <a:cubicBezTo>
                    <a:pt x="650138" y="837653"/>
                    <a:pt x="837653" y="650138"/>
                    <a:pt x="837653" y="418826"/>
                  </a:cubicBezTo>
                  <a:cubicBezTo>
                    <a:pt x="837653" y="187515"/>
                    <a:pt x="650138" y="0"/>
                    <a:pt x="418826" y="0"/>
                  </a:cubicBezTo>
                  <a:close/>
                </a:path>
              </a:pathLst>
            </a:custGeom>
            <a:solidFill>
              <a:srgbClr val="B4A7C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3"/>
            <p:cNvSpPr txBox="1"/>
            <p:nvPr/>
          </p:nvSpPr>
          <p:spPr>
            <a:xfrm>
              <a:off x="78530" y="30905"/>
              <a:ext cx="680593" cy="72821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3" name="Google Shape;213;p3"/>
          <p:cNvGrpSpPr/>
          <p:nvPr/>
        </p:nvGrpSpPr>
        <p:grpSpPr>
          <a:xfrm>
            <a:off x="-4447477" y="-2752485"/>
            <a:ext cx="12502588" cy="11914587"/>
            <a:chOff x="0" y="0"/>
            <a:chExt cx="852913" cy="812800"/>
          </a:xfrm>
        </p:grpSpPr>
        <p:sp>
          <p:nvSpPr>
            <p:cNvPr id="214" name="Google Shape;214;p3"/>
            <p:cNvSpPr/>
            <p:nvPr/>
          </p:nvSpPr>
          <p:spPr>
            <a:xfrm>
              <a:off x="0" y="0"/>
              <a:ext cx="852913" cy="812800"/>
            </a:xfrm>
            <a:custGeom>
              <a:rect b="b" l="l" r="r" t="t"/>
              <a:pathLst>
                <a:path extrusionOk="0" h="812800" w="852913">
                  <a:moveTo>
                    <a:pt x="426456" y="0"/>
                  </a:moveTo>
                  <a:cubicBezTo>
                    <a:pt x="190931" y="0"/>
                    <a:pt x="0" y="181951"/>
                    <a:pt x="0" y="406400"/>
                  </a:cubicBezTo>
                  <a:cubicBezTo>
                    <a:pt x="0" y="630849"/>
                    <a:pt x="190931" y="812800"/>
                    <a:pt x="426456" y="812800"/>
                  </a:cubicBezTo>
                  <a:cubicBezTo>
                    <a:pt x="661982" y="812800"/>
                    <a:pt x="852913" y="630849"/>
                    <a:pt x="852913" y="406400"/>
                  </a:cubicBezTo>
                  <a:cubicBezTo>
                    <a:pt x="852913" y="181951"/>
                    <a:pt x="661982" y="0"/>
                    <a:pt x="426456" y="0"/>
                  </a:cubicBezTo>
                  <a:close/>
                </a:path>
              </a:pathLst>
            </a:custGeom>
            <a:solidFill>
              <a:srgbClr val="435E7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3"/>
            <p:cNvSpPr txBox="1"/>
            <p:nvPr/>
          </p:nvSpPr>
          <p:spPr>
            <a:xfrm>
              <a:off x="79961" y="28575"/>
              <a:ext cx="692992"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6" name="Google Shape;216;p3"/>
          <p:cNvSpPr/>
          <p:nvPr/>
        </p:nvSpPr>
        <p:spPr>
          <a:xfrm>
            <a:off x="-3739860" y="-2338846"/>
            <a:ext cx="11087352" cy="110873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15606" r="-3466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3"/>
          <p:cNvSpPr txBox="1"/>
          <p:nvPr/>
        </p:nvSpPr>
        <p:spPr>
          <a:xfrm>
            <a:off x="8760048" y="3743399"/>
            <a:ext cx="9162499" cy="1228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a:solidFill>
                  <a:srgbClr val="FFFFFF"/>
                </a:solidFill>
                <a:latin typeface="Raleway"/>
                <a:ea typeface="Raleway"/>
                <a:cs typeface="Raleway"/>
                <a:sym typeface="Raleway"/>
              </a:rPr>
              <a:t>Prekindergarten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221" name="Shape 221"/>
        <p:cNvGrpSpPr/>
        <p:nvPr/>
      </p:nvGrpSpPr>
      <p:grpSpPr>
        <a:xfrm>
          <a:off x="0" y="0"/>
          <a:ext cx="0" cy="0"/>
          <a:chOff x="0" y="0"/>
          <a:chExt cx="0" cy="0"/>
        </a:xfrm>
      </p:grpSpPr>
      <p:grpSp>
        <p:nvGrpSpPr>
          <p:cNvPr id="222" name="Google Shape;222;p4"/>
          <p:cNvGrpSpPr/>
          <p:nvPr/>
        </p:nvGrpSpPr>
        <p:grpSpPr>
          <a:xfrm>
            <a:off x="-1321348" y="2874372"/>
            <a:ext cx="20930696" cy="8843362"/>
            <a:chOff x="0" y="-47625"/>
            <a:chExt cx="5512611" cy="2329116"/>
          </a:xfrm>
        </p:grpSpPr>
        <p:sp>
          <p:nvSpPr>
            <p:cNvPr id="223" name="Google Shape;223;p4"/>
            <p:cNvSpPr/>
            <p:nvPr/>
          </p:nvSpPr>
          <p:spPr>
            <a:xfrm>
              <a:off x="0" y="0"/>
              <a:ext cx="5512611" cy="2281491"/>
            </a:xfrm>
            <a:custGeom>
              <a:rect b="b" l="l" r="r" t="t"/>
              <a:pathLst>
                <a:path extrusionOk="0" h="2281491" w="5512611">
                  <a:moveTo>
                    <a:pt x="0" y="0"/>
                  </a:moveTo>
                  <a:lnTo>
                    <a:pt x="5512611" y="0"/>
                  </a:lnTo>
                  <a:lnTo>
                    <a:pt x="5512611" y="2281491"/>
                  </a:lnTo>
                  <a:lnTo>
                    <a:pt x="0" y="2281491"/>
                  </a:ln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4"/>
            <p:cNvSpPr txBox="1"/>
            <p:nvPr/>
          </p:nvSpPr>
          <p:spPr>
            <a:xfrm>
              <a:off x="0" y="-47625"/>
              <a:ext cx="5512611" cy="23291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5" name="Google Shape;225;p4"/>
          <p:cNvGrpSpPr/>
          <p:nvPr/>
        </p:nvGrpSpPr>
        <p:grpSpPr>
          <a:xfrm>
            <a:off x="1028700" y="2432048"/>
            <a:ext cx="16230600" cy="7009334"/>
            <a:chOff x="0" y="-47625"/>
            <a:chExt cx="4274726" cy="1846080"/>
          </a:xfrm>
        </p:grpSpPr>
        <p:sp>
          <p:nvSpPr>
            <p:cNvPr id="226" name="Google Shape;226;p4"/>
            <p:cNvSpPr/>
            <p:nvPr/>
          </p:nvSpPr>
          <p:spPr>
            <a:xfrm>
              <a:off x="0" y="0"/>
              <a:ext cx="4274726" cy="1798455"/>
            </a:xfrm>
            <a:custGeom>
              <a:rect b="b" l="l" r="r" t="t"/>
              <a:pathLst>
                <a:path extrusionOk="0" h="1798455" w="4274726">
                  <a:moveTo>
                    <a:pt x="35298" y="0"/>
                  </a:moveTo>
                  <a:lnTo>
                    <a:pt x="4239428" y="0"/>
                  </a:lnTo>
                  <a:cubicBezTo>
                    <a:pt x="4248790" y="0"/>
                    <a:pt x="4257768" y="3719"/>
                    <a:pt x="4264387" y="10338"/>
                  </a:cubicBezTo>
                  <a:cubicBezTo>
                    <a:pt x="4271007" y="16958"/>
                    <a:pt x="4274726" y="25936"/>
                    <a:pt x="4274726" y="35298"/>
                  </a:cubicBezTo>
                  <a:lnTo>
                    <a:pt x="4274726" y="1763157"/>
                  </a:lnTo>
                  <a:cubicBezTo>
                    <a:pt x="4274726" y="1772519"/>
                    <a:pt x="4271007" y="1781497"/>
                    <a:pt x="4264387" y="1788116"/>
                  </a:cubicBezTo>
                  <a:cubicBezTo>
                    <a:pt x="4257768" y="1794736"/>
                    <a:pt x="4248790" y="1798455"/>
                    <a:pt x="4239428" y="1798455"/>
                  </a:cubicBezTo>
                  <a:lnTo>
                    <a:pt x="35298" y="1798455"/>
                  </a:lnTo>
                  <a:cubicBezTo>
                    <a:pt x="25936" y="1798455"/>
                    <a:pt x="16958" y="1794736"/>
                    <a:pt x="10338" y="1788116"/>
                  </a:cubicBezTo>
                  <a:cubicBezTo>
                    <a:pt x="3719" y="1781497"/>
                    <a:pt x="0" y="1772519"/>
                    <a:pt x="0" y="1763157"/>
                  </a:cubicBezTo>
                  <a:lnTo>
                    <a:pt x="0" y="35298"/>
                  </a:lnTo>
                  <a:cubicBezTo>
                    <a:pt x="0" y="25936"/>
                    <a:pt x="3719" y="16958"/>
                    <a:pt x="10338" y="10338"/>
                  </a:cubicBezTo>
                  <a:cubicBezTo>
                    <a:pt x="16958" y="3719"/>
                    <a:pt x="25936" y="0"/>
                    <a:pt x="35298" y="0"/>
                  </a:cubicBezTo>
                  <a:close/>
                </a:path>
              </a:pathLst>
            </a:custGeom>
            <a:solidFill>
              <a:srgbClr val="000000">
                <a:alpha val="0"/>
              </a:srgbClr>
            </a:solidFill>
            <a:ln cap="rnd" cmpd="sng" w="2476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4"/>
            <p:cNvSpPr txBox="1"/>
            <p:nvPr/>
          </p:nvSpPr>
          <p:spPr>
            <a:xfrm>
              <a:off x="0" y="-47625"/>
              <a:ext cx="4274726" cy="184608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8" name="Google Shape;228;p4"/>
          <p:cNvSpPr/>
          <p:nvPr/>
        </p:nvSpPr>
        <p:spPr>
          <a:xfrm>
            <a:off x="1925298" y="3228688"/>
            <a:ext cx="2974729" cy="2974729"/>
          </a:xfrm>
          <a:custGeom>
            <a:rect b="b" l="l" r="r" t="t"/>
            <a:pathLst>
              <a:path extrusionOk="0" h="2974729" w="2974729">
                <a:moveTo>
                  <a:pt x="0" y="0"/>
                </a:moveTo>
                <a:lnTo>
                  <a:pt x="2974729" y="0"/>
                </a:lnTo>
                <a:lnTo>
                  <a:pt x="2974729" y="2974728"/>
                </a:lnTo>
                <a:lnTo>
                  <a:pt x="0" y="29747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9" name="Google Shape;229;p4"/>
          <p:cNvGrpSpPr/>
          <p:nvPr/>
        </p:nvGrpSpPr>
        <p:grpSpPr>
          <a:xfrm>
            <a:off x="2222787" y="3501313"/>
            <a:ext cx="2379751" cy="2379751"/>
            <a:chOff x="0" y="0"/>
            <a:chExt cx="812800" cy="812800"/>
          </a:xfrm>
        </p:grpSpPr>
        <p:sp>
          <p:nvSpPr>
            <p:cNvPr id="230" name="Google Shape;23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2" name="Google Shape;232;p4"/>
          <p:cNvSpPr/>
          <p:nvPr/>
        </p:nvSpPr>
        <p:spPr>
          <a:xfrm>
            <a:off x="12339649" y="5457345"/>
            <a:ext cx="2974729" cy="2974729"/>
          </a:xfrm>
          <a:custGeom>
            <a:rect b="b" l="l" r="r" t="t"/>
            <a:pathLst>
              <a:path extrusionOk="0" h="2974729" w="2974729">
                <a:moveTo>
                  <a:pt x="0" y="0"/>
                </a:moveTo>
                <a:lnTo>
                  <a:pt x="2974728" y="0"/>
                </a:lnTo>
                <a:lnTo>
                  <a:pt x="2974728" y="2974729"/>
                </a:lnTo>
                <a:lnTo>
                  <a:pt x="0" y="2974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3" name="Google Shape;233;p4"/>
          <p:cNvGrpSpPr/>
          <p:nvPr/>
        </p:nvGrpSpPr>
        <p:grpSpPr>
          <a:xfrm>
            <a:off x="12637137" y="5652713"/>
            <a:ext cx="2379751" cy="2379751"/>
            <a:chOff x="0" y="0"/>
            <a:chExt cx="812800" cy="812800"/>
          </a:xfrm>
        </p:grpSpPr>
        <p:sp>
          <p:nvSpPr>
            <p:cNvPr id="234" name="Google Shape;23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C4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6" name="Google Shape;236;p4"/>
          <p:cNvGrpSpPr/>
          <p:nvPr/>
        </p:nvGrpSpPr>
        <p:grpSpPr>
          <a:xfrm>
            <a:off x="16744950" y="-981075"/>
            <a:ext cx="2864398" cy="2864398"/>
            <a:chOff x="0" y="0"/>
            <a:chExt cx="812800" cy="812800"/>
          </a:xfrm>
        </p:grpSpPr>
        <p:sp>
          <p:nvSpPr>
            <p:cNvPr id="237" name="Google Shape;2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9" name="Google Shape;239;p4"/>
          <p:cNvGrpSpPr/>
          <p:nvPr/>
        </p:nvGrpSpPr>
        <p:grpSpPr>
          <a:xfrm>
            <a:off x="15858243" y="451124"/>
            <a:ext cx="603155" cy="603155"/>
            <a:chOff x="0" y="0"/>
            <a:chExt cx="812800" cy="812800"/>
          </a:xfrm>
        </p:grpSpPr>
        <p:sp>
          <p:nvSpPr>
            <p:cNvPr id="240" name="Google Shape;24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2" name="Google Shape;242;p4"/>
          <p:cNvGrpSpPr/>
          <p:nvPr/>
        </p:nvGrpSpPr>
        <p:grpSpPr>
          <a:xfrm>
            <a:off x="16047633" y="1277496"/>
            <a:ext cx="827529" cy="827529"/>
            <a:chOff x="0" y="0"/>
            <a:chExt cx="812800" cy="812800"/>
          </a:xfrm>
        </p:grpSpPr>
        <p:sp>
          <p:nvSpPr>
            <p:cNvPr id="243" name="Google Shape;2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C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5" name="Google Shape;245;p4"/>
          <p:cNvSpPr/>
          <p:nvPr/>
        </p:nvSpPr>
        <p:spPr>
          <a:xfrm>
            <a:off x="13134431" y="-426326"/>
            <a:ext cx="6259126" cy="625912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33493"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4"/>
          <p:cNvSpPr/>
          <p:nvPr/>
        </p:nvSpPr>
        <p:spPr>
          <a:xfrm>
            <a:off x="2323264" y="3601790"/>
            <a:ext cx="2178797" cy="2178797"/>
          </a:xfrm>
          <a:custGeom>
            <a:rect b="b" l="l" r="r" t="t"/>
            <a:pathLst>
              <a:path extrusionOk="0" h="2178797" w="2178797">
                <a:moveTo>
                  <a:pt x="0" y="0"/>
                </a:moveTo>
                <a:lnTo>
                  <a:pt x="2178797" y="0"/>
                </a:lnTo>
                <a:lnTo>
                  <a:pt x="2178797" y="2178798"/>
                </a:lnTo>
                <a:lnTo>
                  <a:pt x="0" y="21787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4"/>
          <p:cNvSpPr/>
          <p:nvPr/>
        </p:nvSpPr>
        <p:spPr>
          <a:xfrm>
            <a:off x="12913826" y="5954265"/>
            <a:ext cx="1826374" cy="1826374"/>
          </a:xfrm>
          <a:custGeom>
            <a:rect b="b" l="l" r="r" t="t"/>
            <a:pathLst>
              <a:path extrusionOk="0" h="1826374" w="1826374">
                <a:moveTo>
                  <a:pt x="0" y="0"/>
                </a:moveTo>
                <a:lnTo>
                  <a:pt x="1826374" y="0"/>
                </a:lnTo>
                <a:lnTo>
                  <a:pt x="1826374" y="1826374"/>
                </a:lnTo>
                <a:lnTo>
                  <a:pt x="0" y="182637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4"/>
          <p:cNvSpPr txBox="1"/>
          <p:nvPr/>
        </p:nvSpPr>
        <p:spPr>
          <a:xfrm>
            <a:off x="4078986" y="1307949"/>
            <a:ext cx="10612522" cy="1009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lang="en-US" sz="6601">
                <a:solidFill>
                  <a:srgbClr val="FFFFFF"/>
                </a:solidFill>
                <a:latin typeface="Raleway"/>
                <a:ea typeface="Raleway"/>
                <a:cs typeface="Raleway"/>
                <a:sym typeface="Raleway"/>
              </a:rPr>
              <a:t>Prekindergarten</a:t>
            </a:r>
            <a:endParaRPr/>
          </a:p>
        </p:txBody>
      </p:sp>
      <p:sp>
        <p:nvSpPr>
          <p:cNvPr id="249" name="Google Shape;249;p4"/>
          <p:cNvSpPr txBox="1"/>
          <p:nvPr/>
        </p:nvSpPr>
        <p:spPr>
          <a:xfrm>
            <a:off x="4900027" y="3703682"/>
            <a:ext cx="3975133" cy="657225"/>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1" lang="en-US" sz="4271">
                <a:solidFill>
                  <a:srgbClr val="0B2C49"/>
                </a:solidFill>
                <a:latin typeface="Raleway SemiBold"/>
                <a:ea typeface="Raleway SemiBold"/>
                <a:cs typeface="Raleway SemiBold"/>
                <a:sym typeface="Raleway SemiBold"/>
              </a:rPr>
              <a:t>UNITS</a:t>
            </a:r>
            <a:endParaRPr/>
          </a:p>
        </p:txBody>
      </p:sp>
      <p:sp>
        <p:nvSpPr>
          <p:cNvPr id="250" name="Google Shape;250;p4"/>
          <p:cNvSpPr txBox="1"/>
          <p:nvPr/>
        </p:nvSpPr>
        <p:spPr>
          <a:xfrm>
            <a:off x="6430845" y="6163660"/>
            <a:ext cx="5908800" cy="708600"/>
          </a:xfrm>
          <a:prstGeom prst="rect">
            <a:avLst/>
          </a:prstGeom>
          <a:noFill/>
          <a:ln>
            <a:noFill/>
          </a:ln>
        </p:spPr>
        <p:txBody>
          <a:bodyPr anchorCtr="0" anchor="t" bIns="0" lIns="0" spcFirstLastPara="1" rIns="0" wrap="square" tIns="0">
            <a:spAutoFit/>
          </a:bodyPr>
          <a:lstStyle/>
          <a:p>
            <a:pPr indent="0" lvl="0" marL="0" marR="0" rtl="0" algn="r">
              <a:lnSpc>
                <a:spcPct val="119982"/>
              </a:lnSpc>
              <a:spcBef>
                <a:spcPts val="0"/>
              </a:spcBef>
              <a:spcAft>
                <a:spcPts val="0"/>
              </a:spcAft>
              <a:buNone/>
            </a:pPr>
            <a:r>
              <a:rPr b="1" lang="en-US" sz="4604">
                <a:solidFill>
                  <a:srgbClr val="0B2C49"/>
                </a:solidFill>
                <a:latin typeface="Raleway SemiBold"/>
                <a:ea typeface="Raleway SemiBold"/>
                <a:cs typeface="Raleway SemiBold"/>
                <a:sym typeface="Raleway SemiBold"/>
              </a:rPr>
              <a:t>PROGRAMMING</a:t>
            </a:r>
            <a:endParaRPr/>
          </a:p>
        </p:txBody>
      </p:sp>
      <p:sp>
        <p:nvSpPr>
          <p:cNvPr id="251" name="Google Shape;251;p4"/>
          <p:cNvSpPr txBox="1"/>
          <p:nvPr/>
        </p:nvSpPr>
        <p:spPr>
          <a:xfrm>
            <a:off x="4900027" y="4374199"/>
            <a:ext cx="5823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100">
                <a:solidFill>
                  <a:srgbClr val="0B2C49"/>
                </a:solidFill>
                <a:latin typeface="Raleway SemiBold"/>
                <a:ea typeface="Raleway SemiBold"/>
                <a:cs typeface="Raleway SemiBold"/>
                <a:sym typeface="Raleway SemiBold"/>
              </a:rPr>
              <a:t>13 English; 4 Spanish</a:t>
            </a:r>
            <a:endParaRPr/>
          </a:p>
        </p:txBody>
      </p:sp>
      <p:sp>
        <p:nvSpPr>
          <p:cNvPr id="252" name="Google Shape;252;p4"/>
          <p:cNvSpPr txBox="1"/>
          <p:nvPr/>
        </p:nvSpPr>
        <p:spPr>
          <a:xfrm>
            <a:off x="7557300" y="6887550"/>
            <a:ext cx="4983900" cy="21333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B2C49"/>
              </a:buClr>
              <a:buSzPts val="2100"/>
              <a:buFont typeface="Arial"/>
              <a:buChar char="•"/>
            </a:pPr>
            <a:r>
              <a:rPr b="1" i="0" lang="en-US" sz="2100" u="none" cap="none" strike="noStrike">
                <a:solidFill>
                  <a:srgbClr val="0B2C49"/>
                </a:solidFill>
                <a:latin typeface="Raleway SemiBold"/>
                <a:ea typeface="Raleway SemiBold"/>
                <a:cs typeface="Raleway SemiBold"/>
                <a:sym typeface="Raleway SemiBold"/>
              </a:rPr>
              <a:t>State Eligible PK (4 years old)</a:t>
            </a:r>
            <a:endParaRPr/>
          </a:p>
          <a:p>
            <a:pPr indent="-226695" lvl="1" marL="453390" marR="0" rtl="0" algn="l">
              <a:lnSpc>
                <a:spcPct val="140000"/>
              </a:lnSpc>
              <a:spcBef>
                <a:spcPts val="0"/>
              </a:spcBef>
              <a:spcAft>
                <a:spcPts val="0"/>
              </a:spcAft>
              <a:buClr>
                <a:srgbClr val="0B2C49"/>
              </a:buClr>
              <a:buSzPts val="2100"/>
              <a:buFont typeface="Arial"/>
              <a:buChar char="•"/>
            </a:pPr>
            <a:r>
              <a:rPr b="1" i="0" lang="en-US" sz="2100" u="none" cap="none" strike="noStrike">
                <a:solidFill>
                  <a:srgbClr val="0B2C49"/>
                </a:solidFill>
                <a:latin typeface="Raleway SemiBold"/>
                <a:ea typeface="Raleway SemiBold"/>
                <a:cs typeface="Raleway SemiBold"/>
                <a:sym typeface="Raleway SemiBold"/>
              </a:rPr>
              <a:t>Early Childhood Special Education  (3 &amp; 4 years old) </a:t>
            </a:r>
            <a:endParaRPr/>
          </a:p>
          <a:p>
            <a:pPr indent="-226695" lvl="1" marL="453390" marR="0" rtl="0" algn="l">
              <a:lnSpc>
                <a:spcPct val="140000"/>
              </a:lnSpc>
              <a:spcBef>
                <a:spcPts val="0"/>
              </a:spcBef>
              <a:spcAft>
                <a:spcPts val="0"/>
              </a:spcAft>
              <a:buClr>
                <a:srgbClr val="0B2C49"/>
              </a:buClr>
              <a:buSzPts val="2100"/>
              <a:buFont typeface="Arial"/>
              <a:buChar char="•"/>
            </a:pPr>
            <a:r>
              <a:rPr b="1" i="0" lang="en-US" sz="2100" u="none" cap="none" strike="noStrike">
                <a:solidFill>
                  <a:srgbClr val="0B2C49"/>
                </a:solidFill>
                <a:latin typeface="Raleway SemiBold"/>
                <a:ea typeface="Raleway SemiBold"/>
                <a:cs typeface="Raleway SemiBold"/>
                <a:sym typeface="Raleway SemiBold"/>
              </a:rPr>
              <a:t>Employee Childhood Collaboration Tuition Based (3 &amp; 4 years old)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2C49"/>
        </a:solidFill>
      </p:bgPr>
    </p:bg>
    <p:spTree>
      <p:nvGrpSpPr>
        <p:cNvPr id="256" name="Shape 256"/>
        <p:cNvGrpSpPr/>
        <p:nvPr/>
      </p:nvGrpSpPr>
      <p:grpSpPr>
        <a:xfrm>
          <a:off x="0" y="0"/>
          <a:ext cx="0" cy="0"/>
          <a:chOff x="0" y="0"/>
          <a:chExt cx="0" cy="0"/>
        </a:xfrm>
      </p:grpSpPr>
      <p:sp>
        <p:nvSpPr>
          <p:cNvPr id="257" name="Google Shape;257;p5"/>
          <p:cNvSpPr txBox="1"/>
          <p:nvPr/>
        </p:nvSpPr>
        <p:spPr>
          <a:xfrm>
            <a:off x="5631689" y="8560376"/>
            <a:ext cx="2859156" cy="12592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FFFFF"/>
                </a:solidFill>
                <a:latin typeface="Raleway"/>
                <a:ea typeface="Raleway"/>
                <a:cs typeface="Raleway"/>
                <a:sym typeface="Raleway"/>
              </a:rPr>
              <a:t>Foster, Homeless, Economically Disadvantaged, Military, Emergent Bilingual</a:t>
            </a:r>
            <a:endParaRPr/>
          </a:p>
        </p:txBody>
      </p:sp>
      <p:grpSp>
        <p:nvGrpSpPr>
          <p:cNvPr id="258" name="Google Shape;258;p5"/>
          <p:cNvGrpSpPr/>
          <p:nvPr/>
        </p:nvGrpSpPr>
        <p:grpSpPr>
          <a:xfrm>
            <a:off x="9311390" y="8229232"/>
            <a:ext cx="881185" cy="881185"/>
            <a:chOff x="0" y="0"/>
            <a:chExt cx="812800" cy="812800"/>
          </a:xfrm>
        </p:grpSpPr>
        <p:sp>
          <p:nvSpPr>
            <p:cNvPr id="259" name="Google Shape;25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38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1" name="Google Shape;261;p5"/>
          <p:cNvGrpSpPr/>
          <p:nvPr/>
        </p:nvGrpSpPr>
        <p:grpSpPr>
          <a:xfrm>
            <a:off x="4543390" y="8219204"/>
            <a:ext cx="881185" cy="881185"/>
            <a:chOff x="0" y="0"/>
            <a:chExt cx="812800" cy="812800"/>
          </a:xfrm>
        </p:grpSpPr>
        <p:sp>
          <p:nvSpPr>
            <p:cNvPr id="262" name="Google Shape;26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A9A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4" name="Google Shape;264;p5"/>
          <p:cNvGrpSpPr/>
          <p:nvPr/>
        </p:nvGrpSpPr>
        <p:grpSpPr>
          <a:xfrm>
            <a:off x="13439328" y="8229232"/>
            <a:ext cx="881185" cy="881185"/>
            <a:chOff x="0" y="0"/>
            <a:chExt cx="812800" cy="812800"/>
          </a:xfrm>
        </p:grpSpPr>
        <p:sp>
          <p:nvSpPr>
            <p:cNvPr id="265" name="Google Shape;26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282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7" name="Google Shape;267;p5"/>
          <p:cNvSpPr/>
          <p:nvPr/>
        </p:nvSpPr>
        <p:spPr>
          <a:xfrm>
            <a:off x="1660351" y="4112111"/>
            <a:ext cx="1156688" cy="1156688"/>
          </a:xfrm>
          <a:custGeom>
            <a:rect b="b" l="l" r="r" t="t"/>
            <a:pathLst>
              <a:path extrusionOk="0" h="1156688" w="1156688">
                <a:moveTo>
                  <a:pt x="0" y="0"/>
                </a:moveTo>
                <a:lnTo>
                  <a:pt x="1156688" y="0"/>
                </a:lnTo>
                <a:lnTo>
                  <a:pt x="1156688" y="1156688"/>
                </a:lnTo>
                <a:lnTo>
                  <a:pt x="0" y="1156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5"/>
          <p:cNvSpPr/>
          <p:nvPr/>
        </p:nvSpPr>
        <p:spPr>
          <a:xfrm>
            <a:off x="4999959" y="4225834"/>
            <a:ext cx="977346" cy="813862"/>
          </a:xfrm>
          <a:custGeom>
            <a:rect b="b" l="l" r="r" t="t"/>
            <a:pathLst>
              <a:path extrusionOk="0" h="813862" w="977346">
                <a:moveTo>
                  <a:pt x="0" y="0"/>
                </a:moveTo>
                <a:lnTo>
                  <a:pt x="977346" y="0"/>
                </a:lnTo>
                <a:lnTo>
                  <a:pt x="977346" y="813863"/>
                </a:lnTo>
                <a:lnTo>
                  <a:pt x="0" y="81386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5"/>
          <p:cNvSpPr/>
          <p:nvPr/>
        </p:nvSpPr>
        <p:spPr>
          <a:xfrm>
            <a:off x="6517118" y="7648723"/>
            <a:ext cx="938541" cy="938541"/>
          </a:xfrm>
          <a:custGeom>
            <a:rect b="b" l="l" r="r" t="t"/>
            <a:pathLst>
              <a:path extrusionOk="0" h="938541" w="938541">
                <a:moveTo>
                  <a:pt x="0" y="0"/>
                </a:moveTo>
                <a:lnTo>
                  <a:pt x="938541" y="0"/>
                </a:lnTo>
                <a:lnTo>
                  <a:pt x="938541" y="938541"/>
                </a:lnTo>
                <a:lnTo>
                  <a:pt x="0" y="9385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5"/>
          <p:cNvSpPr txBox="1"/>
          <p:nvPr/>
        </p:nvSpPr>
        <p:spPr>
          <a:xfrm>
            <a:off x="756644" y="1261626"/>
            <a:ext cx="5419200" cy="197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5835">
                <a:solidFill>
                  <a:srgbClr val="FFFFFF"/>
                </a:solidFill>
                <a:latin typeface="Raleway Black"/>
                <a:ea typeface="Raleway Black"/>
                <a:cs typeface="Raleway Black"/>
                <a:sym typeface="Raleway Black"/>
              </a:rPr>
              <a:t>Enrollment:</a:t>
            </a:r>
            <a:endParaRPr/>
          </a:p>
          <a:p>
            <a:pPr indent="0" lvl="0" marL="0" marR="0" rtl="0" algn="l">
              <a:lnSpc>
                <a:spcPct val="120000"/>
              </a:lnSpc>
              <a:spcBef>
                <a:spcPts val="0"/>
              </a:spcBef>
              <a:spcAft>
                <a:spcPts val="0"/>
              </a:spcAft>
              <a:buNone/>
            </a:pPr>
            <a:r>
              <a:rPr b="1" lang="en-US" sz="5835">
                <a:solidFill>
                  <a:srgbClr val="FFFFFF"/>
                </a:solidFill>
                <a:latin typeface="Raleway Black"/>
                <a:ea typeface="Raleway Black"/>
                <a:cs typeface="Raleway Black"/>
                <a:sym typeface="Raleway Black"/>
              </a:rPr>
              <a:t>271</a:t>
            </a:r>
            <a:endParaRPr/>
          </a:p>
        </p:txBody>
      </p:sp>
      <p:sp>
        <p:nvSpPr>
          <p:cNvPr id="271" name="Google Shape;271;p5"/>
          <p:cNvSpPr txBox="1"/>
          <p:nvPr/>
        </p:nvSpPr>
        <p:spPr>
          <a:xfrm>
            <a:off x="756644" y="3262739"/>
            <a:ext cx="4515971" cy="2138853"/>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lang="en-US" sz="2418">
                <a:solidFill>
                  <a:srgbClr val="FFFFFF"/>
                </a:solidFill>
                <a:latin typeface="Raleway"/>
                <a:ea typeface="Raleway"/>
                <a:cs typeface="Raleway"/>
                <a:sym typeface="Raleway"/>
              </a:rPr>
              <a:t>Program Goals:</a:t>
            </a:r>
            <a:endParaRPr/>
          </a:p>
          <a:p>
            <a:pPr indent="0" lvl="0" marL="0" marR="0" rtl="0" algn="l">
              <a:lnSpc>
                <a:spcPct val="139991"/>
              </a:lnSpc>
              <a:spcBef>
                <a:spcPts val="0"/>
              </a:spcBef>
              <a:spcAft>
                <a:spcPts val="0"/>
              </a:spcAft>
              <a:buNone/>
            </a:pPr>
            <a:r>
              <a:rPr lang="en-US" sz="2418">
                <a:solidFill>
                  <a:srgbClr val="FFFFFF"/>
                </a:solidFill>
                <a:latin typeface="Raleway"/>
                <a:ea typeface="Raleway"/>
                <a:cs typeface="Raleway"/>
                <a:sym typeface="Raleway"/>
              </a:rPr>
              <a:t>Aiming to prepare young learners for academic success through inquiry and play based learning</a:t>
            </a:r>
            <a:endParaRPr/>
          </a:p>
        </p:txBody>
      </p:sp>
      <p:sp>
        <p:nvSpPr>
          <p:cNvPr id="272" name="Google Shape;272;p5"/>
          <p:cNvSpPr txBox="1"/>
          <p:nvPr/>
        </p:nvSpPr>
        <p:spPr>
          <a:xfrm>
            <a:off x="5631689" y="8162054"/>
            <a:ext cx="2524352" cy="398729"/>
          </a:xfrm>
          <a:prstGeom prst="rect">
            <a:avLst/>
          </a:prstGeom>
          <a:noFill/>
          <a:ln>
            <a:noFill/>
          </a:ln>
        </p:spPr>
        <p:txBody>
          <a:bodyPr anchorCtr="0" anchor="t" bIns="0" lIns="0" spcFirstLastPara="1" rIns="0" wrap="square" tIns="0">
            <a:spAutoFit/>
          </a:bodyPr>
          <a:lstStyle/>
          <a:p>
            <a:pPr indent="0" lvl="0" marL="0" marR="0" rtl="0" algn="l">
              <a:lnSpc>
                <a:spcPct val="139965"/>
              </a:lnSpc>
              <a:spcBef>
                <a:spcPts val="0"/>
              </a:spcBef>
              <a:spcAft>
                <a:spcPts val="0"/>
              </a:spcAft>
              <a:buNone/>
            </a:pPr>
            <a:r>
              <a:rPr b="1" lang="en-US" sz="2302">
                <a:solidFill>
                  <a:srgbClr val="FFFFFF"/>
                </a:solidFill>
                <a:latin typeface="Raleway Black"/>
                <a:ea typeface="Raleway Black"/>
                <a:cs typeface="Raleway Black"/>
                <a:sym typeface="Raleway Black"/>
              </a:rPr>
              <a:t>State Qualified</a:t>
            </a:r>
            <a:endParaRPr/>
          </a:p>
        </p:txBody>
      </p:sp>
      <p:sp>
        <p:nvSpPr>
          <p:cNvPr id="273" name="Google Shape;273;p5"/>
          <p:cNvSpPr txBox="1"/>
          <p:nvPr/>
        </p:nvSpPr>
        <p:spPr>
          <a:xfrm>
            <a:off x="14467437" y="8162054"/>
            <a:ext cx="2024951" cy="398729"/>
          </a:xfrm>
          <a:prstGeom prst="rect">
            <a:avLst/>
          </a:prstGeom>
          <a:noFill/>
          <a:ln>
            <a:noFill/>
          </a:ln>
        </p:spPr>
        <p:txBody>
          <a:bodyPr anchorCtr="0" anchor="t" bIns="0" lIns="0" spcFirstLastPara="1" rIns="0" wrap="square" tIns="0">
            <a:spAutoFit/>
          </a:bodyPr>
          <a:lstStyle/>
          <a:p>
            <a:pPr indent="0" lvl="0" marL="0" marR="0" rtl="0" algn="l">
              <a:lnSpc>
                <a:spcPct val="139965"/>
              </a:lnSpc>
              <a:spcBef>
                <a:spcPts val="0"/>
              </a:spcBef>
              <a:spcAft>
                <a:spcPts val="0"/>
              </a:spcAft>
              <a:buNone/>
            </a:pPr>
            <a:r>
              <a:rPr b="1" lang="en-US" sz="2302">
                <a:solidFill>
                  <a:srgbClr val="FFFFFF"/>
                </a:solidFill>
                <a:latin typeface="Raleway Black"/>
                <a:ea typeface="Raleway Black"/>
                <a:cs typeface="Raleway Black"/>
                <a:sym typeface="Raleway Black"/>
              </a:rPr>
              <a:t>ECC</a:t>
            </a:r>
            <a:endParaRPr/>
          </a:p>
        </p:txBody>
      </p:sp>
      <p:sp>
        <p:nvSpPr>
          <p:cNvPr id="274" name="Google Shape;274;p5"/>
          <p:cNvSpPr txBox="1"/>
          <p:nvPr/>
        </p:nvSpPr>
        <p:spPr>
          <a:xfrm>
            <a:off x="14467437" y="8560376"/>
            <a:ext cx="3244366"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FFFFF"/>
                </a:solidFill>
                <a:latin typeface="Raleway"/>
                <a:ea typeface="Raleway"/>
                <a:cs typeface="Raleway"/>
                <a:sym typeface="Raleway"/>
              </a:rPr>
              <a:t>Employee Childhood Collaboration</a:t>
            </a:r>
            <a:endParaRPr/>
          </a:p>
        </p:txBody>
      </p:sp>
      <p:sp>
        <p:nvSpPr>
          <p:cNvPr id="275" name="Google Shape;275;p5"/>
          <p:cNvSpPr txBox="1"/>
          <p:nvPr/>
        </p:nvSpPr>
        <p:spPr>
          <a:xfrm>
            <a:off x="10402126" y="8172082"/>
            <a:ext cx="2024951" cy="398729"/>
          </a:xfrm>
          <a:prstGeom prst="rect">
            <a:avLst/>
          </a:prstGeom>
          <a:noFill/>
          <a:ln>
            <a:noFill/>
          </a:ln>
        </p:spPr>
        <p:txBody>
          <a:bodyPr anchorCtr="0" anchor="t" bIns="0" lIns="0" spcFirstLastPara="1" rIns="0" wrap="square" tIns="0">
            <a:spAutoFit/>
          </a:bodyPr>
          <a:lstStyle/>
          <a:p>
            <a:pPr indent="0" lvl="0" marL="0" marR="0" rtl="0" algn="l">
              <a:lnSpc>
                <a:spcPct val="139965"/>
              </a:lnSpc>
              <a:spcBef>
                <a:spcPts val="0"/>
              </a:spcBef>
              <a:spcAft>
                <a:spcPts val="0"/>
              </a:spcAft>
              <a:buNone/>
            </a:pPr>
            <a:r>
              <a:rPr b="1" lang="en-US" sz="2302">
                <a:solidFill>
                  <a:srgbClr val="FFFFFF"/>
                </a:solidFill>
                <a:latin typeface="Raleway Black"/>
                <a:ea typeface="Raleway Black"/>
                <a:cs typeface="Raleway Black"/>
                <a:sym typeface="Raleway Black"/>
              </a:rPr>
              <a:t>ECSE</a:t>
            </a:r>
            <a:endParaRPr/>
          </a:p>
        </p:txBody>
      </p:sp>
      <p:sp>
        <p:nvSpPr>
          <p:cNvPr id="276" name="Google Shape;276;p5"/>
          <p:cNvSpPr txBox="1"/>
          <p:nvPr/>
        </p:nvSpPr>
        <p:spPr>
          <a:xfrm>
            <a:off x="10402126" y="8570404"/>
            <a:ext cx="2138102" cy="6305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800">
                <a:solidFill>
                  <a:srgbClr val="FFFFFF"/>
                </a:solidFill>
                <a:latin typeface="Raleway"/>
                <a:ea typeface="Raleway"/>
                <a:cs typeface="Raleway"/>
                <a:sym typeface="Raleway"/>
              </a:rPr>
              <a:t>Early Childhood Special Education</a:t>
            </a:r>
            <a:endParaRPr/>
          </a:p>
        </p:txBody>
      </p:sp>
      <p:pic>
        <p:nvPicPr>
          <p:cNvPr id="277" name="Google Shape;277;p5"/>
          <p:cNvPicPr preferRelativeResize="0"/>
          <p:nvPr/>
        </p:nvPicPr>
        <p:blipFill rotWithShape="1">
          <a:blip r:embed="rId6">
            <a:alphaModFix/>
          </a:blip>
          <a:srcRect b="0" l="0" r="0" t="0"/>
          <a:stretch/>
        </p:blipFill>
        <p:spPr>
          <a:xfrm>
            <a:off x="6419027" y="305362"/>
            <a:ext cx="9676144" cy="78514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