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handoutMasterIdLst>
    <p:handoutMasterId r:id="rId55"/>
  </p:handoutMasterIdLst>
  <p:sldIdLst>
    <p:sldId id="256" r:id="rId5"/>
    <p:sldId id="318" r:id="rId6"/>
    <p:sldId id="265" r:id="rId7"/>
    <p:sldId id="257" r:id="rId8"/>
    <p:sldId id="258" r:id="rId9"/>
    <p:sldId id="292" r:id="rId10"/>
    <p:sldId id="293" r:id="rId11"/>
    <p:sldId id="264" r:id="rId12"/>
    <p:sldId id="294" r:id="rId13"/>
    <p:sldId id="295" r:id="rId14"/>
    <p:sldId id="296" r:id="rId15"/>
    <p:sldId id="281" r:id="rId16"/>
    <p:sldId id="267" r:id="rId17"/>
    <p:sldId id="297" r:id="rId18"/>
    <p:sldId id="298" r:id="rId19"/>
    <p:sldId id="285" r:id="rId20"/>
    <p:sldId id="299" r:id="rId21"/>
    <p:sldId id="300" r:id="rId22"/>
    <p:sldId id="272" r:id="rId23"/>
    <p:sldId id="301" r:id="rId24"/>
    <p:sldId id="276" r:id="rId25"/>
    <p:sldId id="271" r:id="rId26"/>
    <p:sldId id="302" r:id="rId27"/>
    <p:sldId id="280" r:id="rId28"/>
    <p:sldId id="262" r:id="rId29"/>
    <p:sldId id="305" r:id="rId30"/>
    <p:sldId id="308" r:id="rId31"/>
    <p:sldId id="320" r:id="rId32"/>
    <p:sldId id="321" r:id="rId33"/>
    <p:sldId id="277" r:id="rId34"/>
    <p:sldId id="266" r:id="rId35"/>
    <p:sldId id="319" r:id="rId36"/>
    <p:sldId id="310" r:id="rId37"/>
    <p:sldId id="286" r:id="rId38"/>
    <p:sldId id="273" r:id="rId39"/>
    <p:sldId id="312" r:id="rId40"/>
    <p:sldId id="313" r:id="rId41"/>
    <p:sldId id="314" r:id="rId42"/>
    <p:sldId id="287" r:id="rId43"/>
    <p:sldId id="289" r:id="rId44"/>
    <p:sldId id="290" r:id="rId45"/>
    <p:sldId id="263" r:id="rId46"/>
    <p:sldId id="269" r:id="rId47"/>
    <p:sldId id="275" r:id="rId48"/>
    <p:sldId id="274" r:id="rId49"/>
    <p:sldId id="278" r:id="rId50"/>
    <p:sldId id="322" r:id="rId51"/>
    <p:sldId id="316" r:id="rId52"/>
    <p:sldId id="268"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8CE"/>
    <a:srgbClr val="FFC5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AF910-0520-4D0C-B129-4F0D195FDE17}" v="59" dt="2025-08-20T15:33:51.075"/>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76" autoAdjust="0"/>
  </p:normalViewPr>
  <p:slideViewPr>
    <p:cSldViewPr snapToGrid="0">
      <p:cViewPr varScale="1">
        <p:scale>
          <a:sx n="89" d="100"/>
          <a:sy n="89" d="100"/>
        </p:scale>
        <p:origin x="1374" y="7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BROWDER" userId="9e48cc58-4210-487f-a9a4-a84ed4e717cb" providerId="ADAL" clId="{DF0AF910-0520-4D0C-B129-4F0D195FDE17}"/>
    <pc:docChg chg="undo custSel mod addSld delSld modSld sldOrd">
      <pc:chgData name="CRYSTAL  BROWDER" userId="9e48cc58-4210-487f-a9a4-a84ed4e717cb" providerId="ADAL" clId="{DF0AF910-0520-4D0C-B129-4F0D195FDE17}" dt="2025-08-20T15:37:35.197" v="1174" actId="207"/>
      <pc:docMkLst>
        <pc:docMk/>
      </pc:docMkLst>
      <pc:sldChg chg="addSp delSp modSp mod">
        <pc:chgData name="CRYSTAL  BROWDER" userId="9e48cc58-4210-487f-a9a4-a84ed4e717cb" providerId="ADAL" clId="{DF0AF910-0520-4D0C-B129-4F0D195FDE17}" dt="2025-08-18T17:49:30.307" v="14" actId="962"/>
        <pc:sldMkLst>
          <pc:docMk/>
          <pc:sldMk cId="3997746915" sldId="256"/>
        </pc:sldMkLst>
        <pc:spChg chg="mod">
          <ac:chgData name="CRYSTAL  BROWDER" userId="9e48cc58-4210-487f-a9a4-a84ed4e717cb" providerId="ADAL" clId="{DF0AF910-0520-4D0C-B129-4F0D195FDE17}" dt="2025-08-18T17:49:13.679" v="8" actId="20577"/>
          <ac:spMkLst>
            <pc:docMk/>
            <pc:sldMk cId="3997746915" sldId="256"/>
            <ac:spMk id="3" creationId="{5A81143F-FBEE-4565-886D-08852310C84F}"/>
          </ac:spMkLst>
        </pc:spChg>
        <pc:picChg chg="add mod">
          <ac:chgData name="CRYSTAL  BROWDER" userId="9e48cc58-4210-487f-a9a4-a84ed4e717cb" providerId="ADAL" clId="{DF0AF910-0520-4D0C-B129-4F0D195FDE17}" dt="2025-08-18T17:49:30.307" v="14" actId="962"/>
          <ac:picMkLst>
            <pc:docMk/>
            <pc:sldMk cId="3997746915" sldId="256"/>
            <ac:picMk id="8" creationId="{E747BABD-8DFD-97BD-5626-B56596148773}"/>
          </ac:picMkLst>
        </pc:picChg>
      </pc:sldChg>
      <pc:sldChg chg="addSp delSp modSp mod">
        <pc:chgData name="CRYSTAL  BROWDER" userId="9e48cc58-4210-487f-a9a4-a84ed4e717cb" providerId="ADAL" clId="{DF0AF910-0520-4D0C-B129-4F0D195FDE17}" dt="2025-08-18T17:54:07.039" v="55" actId="1076"/>
        <pc:sldMkLst>
          <pc:docMk/>
          <pc:sldMk cId="2439947281" sldId="257"/>
        </pc:sldMkLst>
        <pc:spChg chg="mod">
          <ac:chgData name="CRYSTAL  BROWDER" userId="9e48cc58-4210-487f-a9a4-a84ed4e717cb" providerId="ADAL" clId="{DF0AF910-0520-4D0C-B129-4F0D195FDE17}" dt="2025-08-18T17:54:07.039" v="55" actId="1076"/>
          <ac:spMkLst>
            <pc:docMk/>
            <pc:sldMk cId="2439947281" sldId="257"/>
            <ac:spMk id="8" creationId="{0616C4DF-BD76-4DFD-9788-A65985F05CA6}"/>
          </ac:spMkLst>
        </pc:spChg>
        <pc:picChg chg="add mod">
          <ac:chgData name="CRYSTAL  BROWDER" userId="9e48cc58-4210-487f-a9a4-a84ed4e717cb" providerId="ADAL" clId="{DF0AF910-0520-4D0C-B129-4F0D195FDE17}" dt="2025-08-18T17:54:02.531" v="54" actId="1076"/>
          <ac:picMkLst>
            <pc:docMk/>
            <pc:sldMk cId="2439947281" sldId="257"/>
            <ac:picMk id="3" creationId="{00E552B7-1FB5-0123-ED41-288A081AA0C9}"/>
          </ac:picMkLst>
        </pc:picChg>
        <pc:picChg chg="mod">
          <ac:chgData name="CRYSTAL  BROWDER" userId="9e48cc58-4210-487f-a9a4-a84ed4e717cb" providerId="ADAL" clId="{DF0AF910-0520-4D0C-B129-4F0D195FDE17}" dt="2025-08-18T17:52:07.748" v="43" actId="1076"/>
          <ac:picMkLst>
            <pc:docMk/>
            <pc:sldMk cId="2439947281" sldId="257"/>
            <ac:picMk id="25" creationId="{D25A3CAD-2ED9-4CC4-AC5F-E449BB764278}"/>
          </ac:picMkLst>
        </pc:picChg>
      </pc:sldChg>
      <pc:sldChg chg="addSp delSp modSp mod">
        <pc:chgData name="CRYSTAL  BROWDER" userId="9e48cc58-4210-487f-a9a4-a84ed4e717cb" providerId="ADAL" clId="{DF0AF910-0520-4D0C-B129-4F0D195FDE17}" dt="2025-08-18T17:57:33.148" v="137" actId="208"/>
        <pc:sldMkLst>
          <pc:docMk/>
          <pc:sldMk cId="3671418030" sldId="258"/>
        </pc:sldMkLst>
        <pc:spChg chg="mod">
          <ac:chgData name="CRYSTAL  BROWDER" userId="9e48cc58-4210-487f-a9a4-a84ed4e717cb" providerId="ADAL" clId="{DF0AF910-0520-4D0C-B129-4F0D195FDE17}" dt="2025-08-18T17:57:21.169" v="133" actId="1076"/>
          <ac:spMkLst>
            <pc:docMk/>
            <pc:sldMk cId="3671418030" sldId="258"/>
            <ac:spMk id="2" creationId="{6587D558-5792-4FF7-9111-65F4C874C61B}"/>
          </ac:spMkLst>
        </pc:spChg>
        <pc:spChg chg="add del mod">
          <ac:chgData name="CRYSTAL  BROWDER" userId="9e48cc58-4210-487f-a9a4-a84ed4e717cb" providerId="ADAL" clId="{DF0AF910-0520-4D0C-B129-4F0D195FDE17}" dt="2025-08-18T17:57:28.754" v="136" actId="1076"/>
          <ac:spMkLst>
            <pc:docMk/>
            <pc:sldMk cId="3671418030" sldId="258"/>
            <ac:spMk id="3" creationId="{576FC602-D83F-41B2-AE0B-E9BF4B9D7335}"/>
          </ac:spMkLst>
        </pc:spChg>
        <pc:spChg chg="mod">
          <ac:chgData name="CRYSTAL  BROWDER" userId="9e48cc58-4210-487f-a9a4-a84ed4e717cb" providerId="ADAL" clId="{DF0AF910-0520-4D0C-B129-4F0D195FDE17}" dt="2025-08-18T17:57:17.405" v="132" actId="1076"/>
          <ac:spMkLst>
            <pc:docMk/>
            <pc:sldMk cId="3671418030" sldId="258"/>
            <ac:spMk id="5" creationId="{79195BEB-A072-45D8-848D-E8CA744F9022}"/>
          </ac:spMkLst>
        </pc:spChg>
        <pc:picChg chg="add mod">
          <ac:chgData name="CRYSTAL  BROWDER" userId="9e48cc58-4210-487f-a9a4-a84ed4e717cb" providerId="ADAL" clId="{DF0AF910-0520-4D0C-B129-4F0D195FDE17}" dt="2025-08-18T17:57:33.148" v="137" actId="208"/>
          <ac:picMkLst>
            <pc:docMk/>
            <pc:sldMk cId="3671418030" sldId="258"/>
            <ac:picMk id="1026" creationId="{539177EF-4B73-DE9A-2019-8A5B30FFB5FD}"/>
          </ac:picMkLst>
        </pc:picChg>
      </pc:sldChg>
      <pc:sldChg chg="modSp add mod ord">
        <pc:chgData name="CRYSTAL  BROWDER" userId="9e48cc58-4210-487f-a9a4-a84ed4e717cb" providerId="ADAL" clId="{DF0AF910-0520-4D0C-B129-4F0D195FDE17}" dt="2025-08-20T15:15:22.195" v="902" actId="207"/>
        <pc:sldMkLst>
          <pc:docMk/>
          <pc:sldMk cId="0" sldId="263"/>
        </pc:sldMkLst>
        <pc:spChg chg="mod">
          <ac:chgData name="CRYSTAL  BROWDER" userId="9e48cc58-4210-487f-a9a4-a84ed4e717cb" providerId="ADAL" clId="{DF0AF910-0520-4D0C-B129-4F0D195FDE17}" dt="2025-08-20T15:15:03.906" v="899" actId="207"/>
          <ac:spMkLst>
            <pc:docMk/>
            <pc:sldMk cId="0" sldId="263"/>
            <ac:spMk id="4" creationId="{E7DD3B22-51DD-22BC-DCEC-474043D53B11}"/>
          </ac:spMkLst>
        </pc:spChg>
        <pc:spChg chg="mod">
          <ac:chgData name="CRYSTAL  BROWDER" userId="9e48cc58-4210-487f-a9a4-a84ed4e717cb" providerId="ADAL" clId="{DF0AF910-0520-4D0C-B129-4F0D195FDE17}" dt="2025-08-20T15:15:22.195" v="902" actId="207"/>
          <ac:spMkLst>
            <pc:docMk/>
            <pc:sldMk cId="0" sldId="263"/>
            <ac:spMk id="12290" creationId="{76F559ED-3B9D-4448-B2E3-31FF539D1D4B}"/>
          </ac:spMkLst>
        </pc:spChg>
        <pc:graphicFrameChg chg="modGraphic">
          <ac:chgData name="CRYSTAL  BROWDER" userId="9e48cc58-4210-487f-a9a4-a84ed4e717cb" providerId="ADAL" clId="{DF0AF910-0520-4D0C-B129-4F0D195FDE17}" dt="2025-08-20T15:15:08.569" v="900" actId="207"/>
          <ac:graphicFrameMkLst>
            <pc:docMk/>
            <pc:sldMk cId="0" sldId="263"/>
            <ac:graphicFrameMk id="5" creationId="{94780C05-AC9E-229D-D6F6-20C45C140FA5}"/>
          </ac:graphicFrameMkLst>
        </pc:graphicFrameChg>
      </pc:sldChg>
      <pc:sldChg chg="addSp modSp mod">
        <pc:chgData name="CRYSTAL  BROWDER" userId="9e48cc58-4210-487f-a9a4-a84ed4e717cb" providerId="ADAL" clId="{DF0AF910-0520-4D0C-B129-4F0D195FDE17}" dt="2025-08-20T15:08:29.414" v="868" actId="207"/>
        <pc:sldMkLst>
          <pc:docMk/>
          <pc:sldMk cId="59582380" sldId="265"/>
        </pc:sldMkLst>
        <pc:spChg chg="mod">
          <ac:chgData name="CRYSTAL  BROWDER" userId="9e48cc58-4210-487f-a9a4-a84ed4e717cb" providerId="ADAL" clId="{DF0AF910-0520-4D0C-B129-4F0D195FDE17}" dt="2025-08-18T17:49:41.232" v="20" actId="20577"/>
          <ac:spMkLst>
            <pc:docMk/>
            <pc:sldMk cId="59582380" sldId="265"/>
            <ac:spMk id="4" creationId="{E98DCA46-603B-4178-8707-30E192CE6B8D}"/>
          </ac:spMkLst>
        </pc:spChg>
        <pc:spChg chg="mod">
          <ac:chgData name="CRYSTAL  BROWDER" userId="9e48cc58-4210-487f-a9a4-a84ed4e717cb" providerId="ADAL" clId="{DF0AF910-0520-4D0C-B129-4F0D195FDE17}" dt="2025-08-20T15:08:29.414" v="868" actId="207"/>
          <ac:spMkLst>
            <pc:docMk/>
            <pc:sldMk cId="59582380" sldId="265"/>
            <ac:spMk id="7" creationId="{AE495B20-FF2C-4679-89D6-BE7A90DA9F73}"/>
          </ac:spMkLst>
        </pc:spChg>
        <pc:picChg chg="add mod">
          <ac:chgData name="CRYSTAL  BROWDER" userId="9e48cc58-4210-487f-a9a4-a84ed4e717cb" providerId="ADAL" clId="{DF0AF910-0520-4D0C-B129-4F0D195FDE17}" dt="2025-08-20T15:08:03.984" v="865" actId="962"/>
          <ac:picMkLst>
            <pc:docMk/>
            <pc:sldMk cId="59582380" sldId="265"/>
            <ac:picMk id="5" creationId="{40A83733-A82A-CF90-7E5A-4FCEC3399D79}"/>
          </ac:picMkLst>
        </pc:picChg>
      </pc:sldChg>
      <pc:sldChg chg="ord">
        <pc:chgData name="CRYSTAL  BROWDER" userId="9e48cc58-4210-487f-a9a4-a84ed4e717cb" providerId="ADAL" clId="{DF0AF910-0520-4D0C-B129-4F0D195FDE17}" dt="2025-08-20T15:21:43.668" v="972"/>
        <pc:sldMkLst>
          <pc:docMk/>
          <pc:sldMk cId="664315965" sldId="266"/>
        </pc:sldMkLst>
      </pc:sldChg>
      <pc:sldChg chg="addSp modSp mod">
        <pc:chgData name="CRYSTAL  BROWDER" userId="9e48cc58-4210-487f-a9a4-a84ed4e717cb" providerId="ADAL" clId="{DF0AF910-0520-4D0C-B129-4F0D195FDE17}" dt="2025-08-20T15:34:33.532" v="1143" actId="207"/>
        <pc:sldMkLst>
          <pc:docMk/>
          <pc:sldMk cId="2955230264" sldId="267"/>
        </pc:sldMkLst>
        <pc:spChg chg="mod">
          <ac:chgData name="CRYSTAL  BROWDER" userId="9e48cc58-4210-487f-a9a4-a84ed4e717cb" providerId="ADAL" clId="{DF0AF910-0520-4D0C-B129-4F0D195FDE17}" dt="2025-08-20T15:34:33.532" v="1143" actId="207"/>
          <ac:spMkLst>
            <pc:docMk/>
            <pc:sldMk cId="2955230264" sldId="267"/>
            <ac:spMk id="10" creationId="{00000000-0000-0000-0000-000000000000}"/>
          </ac:spMkLst>
        </pc:spChg>
        <pc:picChg chg="add mod">
          <ac:chgData name="CRYSTAL  BROWDER" userId="9e48cc58-4210-487f-a9a4-a84ed4e717cb" providerId="ADAL" clId="{DF0AF910-0520-4D0C-B129-4F0D195FDE17}" dt="2025-08-20T14:55:08.477" v="765" actId="1076"/>
          <ac:picMkLst>
            <pc:docMk/>
            <pc:sldMk cId="2955230264" sldId="267"/>
            <ac:picMk id="2" creationId="{AE235B0A-E395-F6BA-B827-73E1FC57C13D}"/>
          </ac:picMkLst>
        </pc:picChg>
      </pc:sldChg>
      <pc:sldChg chg="modSp mod">
        <pc:chgData name="CRYSTAL  BROWDER" userId="9e48cc58-4210-487f-a9a4-a84ed4e717cb" providerId="ADAL" clId="{DF0AF910-0520-4D0C-B129-4F0D195FDE17}" dt="2025-08-20T15:25:26.914" v="1083" actId="20577"/>
        <pc:sldMkLst>
          <pc:docMk/>
          <pc:sldMk cId="1771663009" sldId="268"/>
        </pc:sldMkLst>
        <pc:spChg chg="mod">
          <ac:chgData name="CRYSTAL  BROWDER" userId="9e48cc58-4210-487f-a9a4-a84ed4e717cb" providerId="ADAL" clId="{DF0AF910-0520-4D0C-B129-4F0D195FDE17}" dt="2025-08-20T15:25:26.914" v="1083" actId="20577"/>
          <ac:spMkLst>
            <pc:docMk/>
            <pc:sldMk cId="1771663009" sldId="268"/>
            <ac:spMk id="10" creationId="{00000000-0000-0000-0000-000000000000}"/>
          </ac:spMkLst>
        </pc:spChg>
      </pc:sldChg>
      <pc:sldChg chg="modSp add mod">
        <pc:chgData name="CRYSTAL  BROWDER" userId="9e48cc58-4210-487f-a9a4-a84ed4e717cb" providerId="ADAL" clId="{DF0AF910-0520-4D0C-B129-4F0D195FDE17}" dt="2025-08-20T15:17:00.374" v="921" actId="1076"/>
        <pc:sldMkLst>
          <pc:docMk/>
          <pc:sldMk cId="0" sldId="269"/>
        </pc:sldMkLst>
        <pc:spChg chg="mod">
          <ac:chgData name="CRYSTAL  BROWDER" userId="9e48cc58-4210-487f-a9a4-a84ed4e717cb" providerId="ADAL" clId="{DF0AF910-0520-4D0C-B129-4F0D195FDE17}" dt="2025-08-20T15:15:54.919" v="904" actId="27636"/>
          <ac:spMkLst>
            <pc:docMk/>
            <pc:sldMk cId="0" sldId="269"/>
            <ac:spMk id="23554" creationId="{F3517212-B576-46BA-8B0B-1638A8FEB3ED}"/>
          </ac:spMkLst>
        </pc:spChg>
        <pc:graphicFrameChg chg="modGraphic">
          <ac:chgData name="CRYSTAL  BROWDER" userId="9e48cc58-4210-487f-a9a4-a84ed4e717cb" providerId="ADAL" clId="{DF0AF910-0520-4D0C-B129-4F0D195FDE17}" dt="2025-08-20T15:16:56.038" v="920" actId="20577"/>
          <ac:graphicFrameMkLst>
            <pc:docMk/>
            <pc:sldMk cId="0" sldId="269"/>
            <ac:graphicFrameMk id="4" creationId="{578B2960-4929-B067-1FF2-C2A4B09AD6DC}"/>
          </ac:graphicFrameMkLst>
        </pc:graphicFrameChg>
        <pc:picChg chg="mod">
          <ac:chgData name="CRYSTAL  BROWDER" userId="9e48cc58-4210-487f-a9a4-a84ed4e717cb" providerId="ADAL" clId="{DF0AF910-0520-4D0C-B129-4F0D195FDE17}" dt="2025-08-20T15:17:00.374" v="921" actId="1076"/>
          <ac:picMkLst>
            <pc:docMk/>
            <pc:sldMk cId="0" sldId="269"/>
            <ac:picMk id="5" creationId="{89857B2C-4D2C-918A-C8F7-13417F72BAB5}"/>
          </ac:picMkLst>
        </pc:picChg>
      </pc:sldChg>
      <pc:sldChg chg="del">
        <pc:chgData name="CRYSTAL  BROWDER" userId="9e48cc58-4210-487f-a9a4-a84ed4e717cb" providerId="ADAL" clId="{DF0AF910-0520-4D0C-B129-4F0D195FDE17}" dt="2025-08-20T15:01:33.006" v="795" actId="47"/>
        <pc:sldMkLst>
          <pc:docMk/>
          <pc:sldMk cId="3382556002" sldId="269"/>
        </pc:sldMkLst>
      </pc:sldChg>
      <pc:sldChg chg="del">
        <pc:chgData name="CRYSTAL  BROWDER" userId="9e48cc58-4210-487f-a9a4-a84ed4e717cb" providerId="ADAL" clId="{DF0AF910-0520-4D0C-B129-4F0D195FDE17}" dt="2025-08-20T15:23:17.752" v="982" actId="47"/>
        <pc:sldMkLst>
          <pc:docMk/>
          <pc:sldMk cId="2994772472" sldId="270"/>
        </pc:sldMkLst>
      </pc:sldChg>
      <pc:sldChg chg="addSp delSp modSp mod">
        <pc:chgData name="CRYSTAL  BROWDER" userId="9e48cc58-4210-487f-a9a4-a84ed4e717cb" providerId="ADAL" clId="{DF0AF910-0520-4D0C-B129-4F0D195FDE17}" dt="2025-08-20T14:57:55.534" v="780" actId="207"/>
        <pc:sldMkLst>
          <pc:docMk/>
          <pc:sldMk cId="3151057674" sldId="271"/>
        </pc:sldMkLst>
        <pc:spChg chg="mod">
          <ac:chgData name="CRYSTAL  BROWDER" userId="9e48cc58-4210-487f-a9a4-a84ed4e717cb" providerId="ADAL" clId="{DF0AF910-0520-4D0C-B129-4F0D195FDE17}" dt="2025-08-20T14:57:17.643" v="773" actId="6549"/>
          <ac:spMkLst>
            <pc:docMk/>
            <pc:sldMk cId="3151057674" sldId="271"/>
            <ac:spMk id="6" creationId="{00000000-0000-0000-0000-000000000000}"/>
          </ac:spMkLst>
        </pc:spChg>
        <pc:spChg chg="mod">
          <ac:chgData name="CRYSTAL  BROWDER" userId="9e48cc58-4210-487f-a9a4-a84ed4e717cb" providerId="ADAL" clId="{DF0AF910-0520-4D0C-B129-4F0D195FDE17}" dt="2025-08-20T14:57:55.534" v="780" actId="207"/>
          <ac:spMkLst>
            <pc:docMk/>
            <pc:sldMk cId="3151057674" sldId="271"/>
            <ac:spMk id="12" creationId="{AA48B9F5-68B7-93DF-D710-CF4FC7D073D3}"/>
          </ac:spMkLst>
        </pc:spChg>
        <pc:picChg chg="mod">
          <ac:chgData name="CRYSTAL  BROWDER" userId="9e48cc58-4210-487f-a9a4-a84ed4e717cb" providerId="ADAL" clId="{DF0AF910-0520-4D0C-B129-4F0D195FDE17}" dt="2025-08-20T14:57:35.139" v="778" actId="1076"/>
          <ac:picMkLst>
            <pc:docMk/>
            <pc:sldMk cId="3151057674" sldId="271"/>
            <ac:picMk id="4" creationId="{00000000-0000-0000-0000-000000000000}"/>
          </ac:picMkLst>
        </pc:picChg>
        <pc:picChg chg="add mod">
          <ac:chgData name="CRYSTAL  BROWDER" userId="9e48cc58-4210-487f-a9a4-a84ed4e717cb" providerId="ADAL" clId="{DF0AF910-0520-4D0C-B129-4F0D195FDE17}" dt="2025-08-20T14:57:28.636" v="777" actId="14100"/>
          <ac:picMkLst>
            <pc:docMk/>
            <pc:sldMk cId="3151057674" sldId="271"/>
            <ac:picMk id="7" creationId="{C22327A2-48EC-ABEE-552A-320BA7957D16}"/>
          </ac:picMkLst>
        </pc:picChg>
        <pc:picChg chg="del">
          <ac:chgData name="CRYSTAL  BROWDER" userId="9e48cc58-4210-487f-a9a4-a84ed4e717cb" providerId="ADAL" clId="{DF0AF910-0520-4D0C-B129-4F0D195FDE17}" dt="2025-08-20T14:57:20.419" v="774" actId="478"/>
          <ac:picMkLst>
            <pc:docMk/>
            <pc:sldMk cId="3151057674" sldId="271"/>
            <ac:picMk id="11" creationId="{3527457E-DA77-3950-9134-7C11820FCD44}"/>
          </ac:picMkLst>
        </pc:picChg>
      </pc:sldChg>
      <pc:sldChg chg="addSp delSp modSp mod ord">
        <pc:chgData name="CRYSTAL  BROWDER" userId="9e48cc58-4210-487f-a9a4-a84ed4e717cb" providerId="ADAL" clId="{DF0AF910-0520-4D0C-B129-4F0D195FDE17}" dt="2025-08-20T15:14:13.751" v="894" actId="207"/>
        <pc:sldMkLst>
          <pc:docMk/>
          <pc:sldMk cId="4236290544" sldId="274"/>
        </pc:sldMkLst>
        <pc:spChg chg="mod">
          <ac:chgData name="CRYSTAL  BROWDER" userId="9e48cc58-4210-487f-a9a4-a84ed4e717cb" providerId="ADAL" clId="{DF0AF910-0520-4D0C-B129-4F0D195FDE17}" dt="2025-08-20T15:13:40.762" v="885" actId="1076"/>
          <ac:spMkLst>
            <pc:docMk/>
            <pc:sldMk cId="4236290544" sldId="274"/>
            <ac:spMk id="2" creationId="{00000000-0000-0000-0000-000000000000}"/>
          </ac:spMkLst>
        </pc:spChg>
        <pc:spChg chg="del mod">
          <ac:chgData name="CRYSTAL  BROWDER" userId="9e48cc58-4210-487f-a9a4-a84ed4e717cb" providerId="ADAL" clId="{DF0AF910-0520-4D0C-B129-4F0D195FDE17}" dt="2025-08-20T15:13:13.791" v="878" actId="478"/>
          <ac:spMkLst>
            <pc:docMk/>
            <pc:sldMk cId="4236290544" sldId="274"/>
            <ac:spMk id="5" creationId="{AFCA1C1A-BC0A-4E81-82F8-5ACE20F863F6}"/>
          </ac:spMkLst>
        </pc:spChg>
        <pc:spChg chg="add del mod">
          <ac:chgData name="CRYSTAL  BROWDER" userId="9e48cc58-4210-487f-a9a4-a84ed4e717cb" providerId="ADAL" clId="{DF0AF910-0520-4D0C-B129-4F0D195FDE17}" dt="2025-08-20T15:13:17.625" v="879" actId="478"/>
          <ac:spMkLst>
            <pc:docMk/>
            <pc:sldMk cId="4236290544" sldId="274"/>
            <ac:spMk id="6" creationId="{F01DB8B4-D871-C21D-76E1-9F24891DDA52}"/>
          </ac:spMkLst>
        </pc:spChg>
        <pc:spChg chg="add mod">
          <ac:chgData name="CRYSTAL  BROWDER" userId="9e48cc58-4210-487f-a9a4-a84ed4e717cb" providerId="ADAL" clId="{DF0AF910-0520-4D0C-B129-4F0D195FDE17}" dt="2025-08-20T15:14:13.751" v="894" actId="207"/>
          <ac:spMkLst>
            <pc:docMk/>
            <pc:sldMk cId="4236290544" sldId="274"/>
            <ac:spMk id="7" creationId="{859CE9E2-7C30-8630-78A4-FCEB7A4EC24D}"/>
          </ac:spMkLst>
        </pc:spChg>
        <pc:spChg chg="mod">
          <ac:chgData name="CRYSTAL  BROWDER" userId="9e48cc58-4210-487f-a9a4-a84ed4e717cb" providerId="ADAL" clId="{DF0AF910-0520-4D0C-B129-4F0D195FDE17}" dt="2025-08-20T15:13:20.607" v="880" actId="1076"/>
          <ac:spMkLst>
            <pc:docMk/>
            <pc:sldMk cId="4236290544" sldId="274"/>
            <ac:spMk id="10" creationId="{00000000-0000-0000-0000-000000000000}"/>
          </ac:spMkLst>
        </pc:spChg>
      </pc:sldChg>
      <pc:sldChg chg="addSp delSp modSp mod">
        <pc:chgData name="CRYSTAL  BROWDER" userId="9e48cc58-4210-487f-a9a4-a84ed4e717cb" providerId="ADAL" clId="{DF0AF910-0520-4D0C-B129-4F0D195FDE17}" dt="2025-08-20T15:19:05.141" v="945" actId="404"/>
        <pc:sldMkLst>
          <pc:docMk/>
          <pc:sldMk cId="2829361322" sldId="278"/>
        </pc:sldMkLst>
        <pc:spChg chg="mod">
          <ac:chgData name="CRYSTAL  BROWDER" userId="9e48cc58-4210-487f-a9a4-a84ed4e717cb" providerId="ADAL" clId="{DF0AF910-0520-4D0C-B129-4F0D195FDE17}" dt="2025-08-20T15:18:16.504" v="934" actId="14100"/>
          <ac:spMkLst>
            <pc:docMk/>
            <pc:sldMk cId="2829361322" sldId="278"/>
            <ac:spMk id="2" creationId="{00000000-0000-0000-0000-000000000000}"/>
          </ac:spMkLst>
        </pc:spChg>
        <pc:spChg chg="del">
          <ac:chgData name="CRYSTAL  BROWDER" userId="9e48cc58-4210-487f-a9a4-a84ed4e717cb" providerId="ADAL" clId="{DF0AF910-0520-4D0C-B129-4F0D195FDE17}" dt="2025-08-20T15:17:57.775" v="928" actId="478"/>
          <ac:spMkLst>
            <pc:docMk/>
            <pc:sldMk cId="2829361322" sldId="278"/>
            <ac:spMk id="5" creationId="{AFCA1C1A-BC0A-4E81-82F8-5ACE20F863F6}"/>
          </ac:spMkLst>
        </pc:spChg>
        <pc:spChg chg="add del mod">
          <ac:chgData name="CRYSTAL  BROWDER" userId="9e48cc58-4210-487f-a9a4-a84ed4e717cb" providerId="ADAL" clId="{DF0AF910-0520-4D0C-B129-4F0D195FDE17}" dt="2025-08-20T15:18:02.145" v="929" actId="478"/>
          <ac:spMkLst>
            <pc:docMk/>
            <pc:sldMk cId="2829361322" sldId="278"/>
            <ac:spMk id="6" creationId="{5C8C2022-23BE-C115-B785-987AEB9A1BFD}"/>
          </ac:spMkLst>
        </pc:spChg>
        <pc:spChg chg="mod">
          <ac:chgData name="CRYSTAL  BROWDER" userId="9e48cc58-4210-487f-a9a4-a84ed4e717cb" providerId="ADAL" clId="{DF0AF910-0520-4D0C-B129-4F0D195FDE17}" dt="2025-08-20T15:18:29.462" v="937" actId="1076"/>
          <ac:spMkLst>
            <pc:docMk/>
            <pc:sldMk cId="2829361322" sldId="278"/>
            <ac:spMk id="10" creationId="{00000000-0000-0000-0000-000000000000}"/>
          </ac:spMkLst>
        </pc:spChg>
        <pc:spChg chg="add mod">
          <ac:chgData name="CRYSTAL  BROWDER" userId="9e48cc58-4210-487f-a9a4-a84ed4e717cb" providerId="ADAL" clId="{DF0AF910-0520-4D0C-B129-4F0D195FDE17}" dt="2025-08-20T15:19:05.141" v="945" actId="404"/>
          <ac:spMkLst>
            <pc:docMk/>
            <pc:sldMk cId="2829361322" sldId="278"/>
            <ac:spMk id="27650" creationId="{23DF3A2E-815E-41E7-8578-F00F7EA550FD}"/>
          </ac:spMkLst>
        </pc:spChg>
      </pc:sldChg>
      <pc:sldChg chg="del">
        <pc:chgData name="CRYSTAL  BROWDER" userId="9e48cc58-4210-487f-a9a4-a84ed4e717cb" providerId="ADAL" clId="{DF0AF910-0520-4D0C-B129-4F0D195FDE17}" dt="2025-08-20T15:23:48.134" v="983" actId="47"/>
        <pc:sldMkLst>
          <pc:docMk/>
          <pc:sldMk cId="441366193" sldId="279"/>
        </pc:sldMkLst>
      </pc:sldChg>
      <pc:sldChg chg="modSp mod">
        <pc:chgData name="CRYSTAL  BROWDER" userId="9e48cc58-4210-487f-a9a4-a84ed4e717cb" providerId="ADAL" clId="{DF0AF910-0520-4D0C-B129-4F0D195FDE17}" dt="2025-08-20T15:01:21.607" v="794" actId="6549"/>
        <pc:sldMkLst>
          <pc:docMk/>
          <pc:sldMk cId="1029219939" sldId="280"/>
        </pc:sldMkLst>
        <pc:spChg chg="mod">
          <ac:chgData name="CRYSTAL  BROWDER" userId="9e48cc58-4210-487f-a9a4-a84ed4e717cb" providerId="ADAL" clId="{DF0AF910-0520-4D0C-B129-4F0D195FDE17}" dt="2025-08-20T15:01:21.607" v="794" actId="6549"/>
          <ac:spMkLst>
            <pc:docMk/>
            <pc:sldMk cId="1029219939" sldId="280"/>
            <ac:spMk id="12" creationId="{576FC602-D83F-41B2-AE0B-E9BF4B9D7335}"/>
          </ac:spMkLst>
        </pc:spChg>
      </pc:sldChg>
      <pc:sldChg chg="addSp delSp modSp mod">
        <pc:chgData name="CRYSTAL  BROWDER" userId="9e48cc58-4210-487f-a9a4-a84ed4e717cb" providerId="ADAL" clId="{DF0AF910-0520-4D0C-B129-4F0D195FDE17}" dt="2025-08-20T14:54:51.127" v="763" actId="478"/>
        <pc:sldMkLst>
          <pc:docMk/>
          <pc:sldMk cId="699749527" sldId="281"/>
        </pc:sldMkLst>
        <pc:spChg chg="mod">
          <ac:chgData name="CRYSTAL  BROWDER" userId="9e48cc58-4210-487f-a9a4-a84ed4e717cb" providerId="ADAL" clId="{DF0AF910-0520-4D0C-B129-4F0D195FDE17}" dt="2025-08-20T14:52:44.384" v="746" actId="14100"/>
          <ac:spMkLst>
            <pc:docMk/>
            <pc:sldMk cId="699749527" sldId="281"/>
            <ac:spMk id="2" creationId="{F845AB00-1C5C-4EB0-B93F-C03AB7A9BC6F}"/>
          </ac:spMkLst>
        </pc:spChg>
        <pc:spChg chg="mod">
          <ac:chgData name="CRYSTAL  BROWDER" userId="9e48cc58-4210-487f-a9a4-a84ed4e717cb" providerId="ADAL" clId="{DF0AF910-0520-4D0C-B129-4F0D195FDE17}" dt="2025-08-20T14:53:58.809" v="750" actId="207"/>
          <ac:spMkLst>
            <pc:docMk/>
            <pc:sldMk cId="699749527" sldId="281"/>
            <ac:spMk id="6" creationId="{00000000-0000-0000-0000-000000000000}"/>
          </ac:spMkLst>
        </pc:spChg>
        <pc:picChg chg="add mod">
          <ac:chgData name="CRYSTAL  BROWDER" userId="9e48cc58-4210-487f-a9a4-a84ed4e717cb" providerId="ADAL" clId="{DF0AF910-0520-4D0C-B129-4F0D195FDE17}" dt="2025-08-20T14:54:29.555" v="758" actId="1076"/>
          <ac:picMkLst>
            <pc:docMk/>
            <pc:sldMk cId="699749527" sldId="281"/>
            <ac:picMk id="5" creationId="{ABD58C47-BF9B-9E9A-81AF-B57F401663E3}"/>
          </ac:picMkLst>
        </pc:picChg>
        <pc:picChg chg="add del mod">
          <ac:chgData name="CRYSTAL  BROWDER" userId="9e48cc58-4210-487f-a9a4-a84ed4e717cb" providerId="ADAL" clId="{DF0AF910-0520-4D0C-B129-4F0D195FDE17}" dt="2025-08-20T14:54:51.127" v="763" actId="478"/>
          <ac:picMkLst>
            <pc:docMk/>
            <pc:sldMk cId="699749527" sldId="281"/>
            <ac:picMk id="7" creationId="{7CA40599-9916-1E89-BF5E-57D02B2BAAAB}"/>
          </ac:picMkLst>
        </pc:picChg>
        <pc:picChg chg="add mod">
          <ac:chgData name="CRYSTAL  BROWDER" userId="9e48cc58-4210-487f-a9a4-a84ed4e717cb" providerId="ADAL" clId="{DF0AF910-0520-4D0C-B129-4F0D195FDE17}" dt="2025-08-20T14:54:46.195" v="762" actId="1076"/>
          <ac:picMkLst>
            <pc:docMk/>
            <pc:sldMk cId="699749527" sldId="281"/>
            <ac:picMk id="8" creationId="{056E929B-76AA-4C77-05E4-DD021C8C925D}"/>
          </ac:picMkLst>
        </pc:picChg>
        <pc:picChg chg="mod">
          <ac:chgData name="CRYSTAL  BROWDER" userId="9e48cc58-4210-487f-a9a4-a84ed4e717cb" providerId="ADAL" clId="{DF0AF910-0520-4D0C-B129-4F0D195FDE17}" dt="2025-08-20T14:53:46.228" v="749" actId="1076"/>
          <ac:picMkLst>
            <pc:docMk/>
            <pc:sldMk cId="699749527" sldId="281"/>
            <ac:picMk id="1026" creationId="{00000000-0000-0000-0000-000000000000}"/>
          </ac:picMkLst>
        </pc:picChg>
      </pc:sldChg>
      <pc:sldChg chg="modSp mod">
        <pc:chgData name="CRYSTAL  BROWDER" userId="9e48cc58-4210-487f-a9a4-a84ed4e717cb" providerId="ADAL" clId="{DF0AF910-0520-4D0C-B129-4F0D195FDE17}" dt="2025-08-20T15:35:16.891" v="1148" actId="207"/>
        <pc:sldMkLst>
          <pc:docMk/>
          <pc:sldMk cId="4207471724" sldId="285"/>
        </pc:sldMkLst>
        <pc:spChg chg="mod">
          <ac:chgData name="CRYSTAL  BROWDER" userId="9e48cc58-4210-487f-a9a4-a84ed4e717cb" providerId="ADAL" clId="{DF0AF910-0520-4D0C-B129-4F0D195FDE17}" dt="2025-08-20T15:35:16.891" v="1148" actId="207"/>
          <ac:spMkLst>
            <pc:docMk/>
            <pc:sldMk cId="4207471724" sldId="285"/>
            <ac:spMk id="3" creationId="{00000000-0000-0000-0000-000000000000}"/>
          </ac:spMkLst>
        </pc:spChg>
      </pc:sldChg>
      <pc:sldChg chg="modSp mod">
        <pc:chgData name="CRYSTAL  BROWDER" userId="9e48cc58-4210-487f-a9a4-a84ed4e717cb" providerId="ADAL" clId="{DF0AF910-0520-4D0C-B129-4F0D195FDE17}" dt="2025-08-20T15:37:35.197" v="1174" actId="207"/>
        <pc:sldMkLst>
          <pc:docMk/>
          <pc:sldMk cId="1374762617" sldId="286"/>
        </pc:sldMkLst>
        <pc:spChg chg="mod">
          <ac:chgData name="CRYSTAL  BROWDER" userId="9e48cc58-4210-487f-a9a4-a84ed4e717cb" providerId="ADAL" clId="{DF0AF910-0520-4D0C-B129-4F0D195FDE17}" dt="2025-08-20T15:37:35.197" v="1174" actId="207"/>
          <ac:spMkLst>
            <pc:docMk/>
            <pc:sldMk cId="1374762617" sldId="286"/>
            <ac:spMk id="2" creationId="{09A4F1ED-6286-4FC8-9C44-276BC29FF9C7}"/>
          </ac:spMkLst>
        </pc:spChg>
        <pc:spChg chg="mod">
          <ac:chgData name="CRYSTAL  BROWDER" userId="9e48cc58-4210-487f-a9a4-a84ed4e717cb" providerId="ADAL" clId="{DF0AF910-0520-4D0C-B129-4F0D195FDE17}" dt="2025-08-20T15:03:20.285" v="812" actId="20578"/>
          <ac:spMkLst>
            <pc:docMk/>
            <pc:sldMk cId="1374762617" sldId="286"/>
            <ac:spMk id="3" creationId="{0C8AFB42-04C4-4148-8968-FBCA0C38AA92}"/>
          </ac:spMkLst>
        </pc:spChg>
        <pc:spChg chg="mod">
          <ac:chgData name="CRYSTAL  BROWDER" userId="9e48cc58-4210-487f-a9a4-a84ed4e717cb" providerId="ADAL" clId="{DF0AF910-0520-4D0C-B129-4F0D195FDE17}" dt="2025-08-20T15:37:29.660" v="1173" actId="207"/>
          <ac:spMkLst>
            <pc:docMk/>
            <pc:sldMk cId="1374762617" sldId="286"/>
            <ac:spMk id="5" creationId="{500D4675-818F-9197-FA22-7D55A29166E8}"/>
          </ac:spMkLst>
        </pc:spChg>
      </pc:sldChg>
      <pc:sldChg chg="delSp del mod">
        <pc:chgData name="CRYSTAL  BROWDER" userId="9e48cc58-4210-487f-a9a4-a84ed4e717cb" providerId="ADAL" clId="{DF0AF910-0520-4D0C-B129-4F0D195FDE17}" dt="2025-08-20T15:05:36.884" v="848" actId="47"/>
        <pc:sldMkLst>
          <pc:docMk/>
          <pc:sldMk cId="3349096811" sldId="288"/>
        </pc:sldMkLst>
        <pc:picChg chg="del">
          <ac:chgData name="CRYSTAL  BROWDER" userId="9e48cc58-4210-487f-a9a4-a84ed4e717cb" providerId="ADAL" clId="{DF0AF910-0520-4D0C-B129-4F0D195FDE17}" dt="2025-08-20T15:04:28.400" v="846" actId="478"/>
          <ac:picMkLst>
            <pc:docMk/>
            <pc:sldMk cId="3349096811" sldId="288"/>
            <ac:picMk id="4" creationId="{E5C8B111-C262-6E3B-9FCF-F8C0388A5153}"/>
          </ac:picMkLst>
        </pc:picChg>
        <pc:picChg chg="del">
          <ac:chgData name="CRYSTAL  BROWDER" userId="9e48cc58-4210-487f-a9a4-a84ed4e717cb" providerId="ADAL" clId="{DF0AF910-0520-4D0C-B129-4F0D195FDE17}" dt="2025-08-20T15:04:30.530" v="847" actId="478"/>
          <ac:picMkLst>
            <pc:docMk/>
            <pc:sldMk cId="3349096811" sldId="288"/>
            <ac:picMk id="7" creationId="{3F9956B9-AD27-CB25-76A8-BCAF30C82105}"/>
          </ac:picMkLst>
        </pc:picChg>
      </pc:sldChg>
      <pc:sldChg chg="modSp mod">
        <pc:chgData name="CRYSTAL  BROWDER" userId="9e48cc58-4210-487f-a9a4-a84ed4e717cb" providerId="ADAL" clId="{DF0AF910-0520-4D0C-B129-4F0D195FDE17}" dt="2025-08-20T15:06:10.706" v="850" actId="20577"/>
        <pc:sldMkLst>
          <pc:docMk/>
          <pc:sldMk cId="3420713518" sldId="289"/>
        </pc:sldMkLst>
        <pc:spChg chg="mod">
          <ac:chgData name="CRYSTAL  BROWDER" userId="9e48cc58-4210-487f-a9a4-a84ed4e717cb" providerId="ADAL" clId="{DF0AF910-0520-4D0C-B129-4F0D195FDE17}" dt="2025-08-20T15:06:10.706" v="850" actId="20577"/>
          <ac:spMkLst>
            <pc:docMk/>
            <pc:sldMk cId="3420713518" sldId="289"/>
            <ac:spMk id="4" creationId="{00000000-0000-0000-0000-000000000000}"/>
          </ac:spMkLst>
        </pc:spChg>
      </pc:sldChg>
      <pc:sldChg chg="modSp mod">
        <pc:chgData name="CRYSTAL  BROWDER" userId="9e48cc58-4210-487f-a9a4-a84ed4e717cb" providerId="ADAL" clId="{DF0AF910-0520-4D0C-B129-4F0D195FDE17}" dt="2025-08-20T15:06:33.418" v="854" actId="20577"/>
        <pc:sldMkLst>
          <pc:docMk/>
          <pc:sldMk cId="4004177874" sldId="290"/>
        </pc:sldMkLst>
        <pc:spChg chg="mod">
          <ac:chgData name="CRYSTAL  BROWDER" userId="9e48cc58-4210-487f-a9a4-a84ed4e717cb" providerId="ADAL" clId="{DF0AF910-0520-4D0C-B129-4F0D195FDE17}" dt="2025-08-20T15:06:33.418" v="854" actId="20577"/>
          <ac:spMkLst>
            <pc:docMk/>
            <pc:sldMk cId="4004177874" sldId="290"/>
            <ac:spMk id="4" creationId="{00000000-0000-0000-0000-000000000000}"/>
          </ac:spMkLst>
        </pc:spChg>
      </pc:sldChg>
      <pc:sldChg chg="del">
        <pc:chgData name="CRYSTAL  BROWDER" userId="9e48cc58-4210-487f-a9a4-a84ed4e717cb" providerId="ADAL" clId="{DF0AF910-0520-4D0C-B129-4F0D195FDE17}" dt="2025-08-20T15:06:37.601" v="855" actId="47"/>
        <pc:sldMkLst>
          <pc:docMk/>
          <pc:sldMk cId="3517289324" sldId="291"/>
        </pc:sldMkLst>
      </pc:sldChg>
      <pc:sldChg chg="addSp delSp modSp mod">
        <pc:chgData name="CRYSTAL  BROWDER" userId="9e48cc58-4210-487f-a9a4-a84ed4e717cb" providerId="ADAL" clId="{DF0AF910-0520-4D0C-B129-4F0D195FDE17}" dt="2025-08-20T14:41:54.007" v="182" actId="208"/>
        <pc:sldMkLst>
          <pc:docMk/>
          <pc:sldMk cId="1981293414" sldId="292"/>
        </pc:sldMkLst>
        <pc:spChg chg="mod">
          <ac:chgData name="CRYSTAL  BROWDER" userId="9e48cc58-4210-487f-a9a4-a84ed4e717cb" providerId="ADAL" clId="{DF0AF910-0520-4D0C-B129-4F0D195FDE17}" dt="2025-08-20T14:41:35.031" v="179" actId="1076"/>
          <ac:spMkLst>
            <pc:docMk/>
            <pc:sldMk cId="1981293414" sldId="292"/>
            <ac:spMk id="3" creationId="{576FC602-D83F-41B2-AE0B-E9BF4B9D7335}"/>
          </ac:spMkLst>
        </pc:spChg>
        <pc:spChg chg="mod">
          <ac:chgData name="CRYSTAL  BROWDER" userId="9e48cc58-4210-487f-a9a4-a84ed4e717cb" providerId="ADAL" clId="{DF0AF910-0520-4D0C-B129-4F0D195FDE17}" dt="2025-08-20T14:41:05.944" v="151" actId="1076"/>
          <ac:spMkLst>
            <pc:docMk/>
            <pc:sldMk cId="1981293414" sldId="292"/>
            <ac:spMk id="5" creationId="{79195BEB-A072-45D8-848D-E8CA744F9022}"/>
          </ac:spMkLst>
        </pc:spChg>
        <pc:picChg chg="del">
          <ac:chgData name="CRYSTAL  BROWDER" userId="9e48cc58-4210-487f-a9a4-a84ed4e717cb" providerId="ADAL" clId="{DF0AF910-0520-4D0C-B129-4F0D195FDE17}" dt="2025-08-20T13:51:34.358" v="138" actId="478"/>
          <ac:picMkLst>
            <pc:docMk/>
            <pc:sldMk cId="1981293414" sldId="292"/>
            <ac:picMk id="9" creationId="{FC33DB34-7C24-1237-E418-FF34BAC328CA}"/>
          </ac:picMkLst>
        </pc:picChg>
        <pc:picChg chg="add mod modCrop">
          <ac:chgData name="CRYSTAL  BROWDER" userId="9e48cc58-4210-487f-a9a4-a84ed4e717cb" providerId="ADAL" clId="{DF0AF910-0520-4D0C-B129-4F0D195FDE17}" dt="2025-08-20T14:41:54.007" v="182" actId="208"/>
          <ac:picMkLst>
            <pc:docMk/>
            <pc:sldMk cId="1981293414" sldId="292"/>
            <ac:picMk id="10" creationId="{33AE15A9-5DFE-C438-FDFC-93E185B696A9}"/>
          </ac:picMkLst>
        </pc:picChg>
      </pc:sldChg>
      <pc:sldChg chg="addSp delSp modSp mod">
        <pc:chgData name="CRYSTAL  BROWDER" userId="9e48cc58-4210-487f-a9a4-a84ed4e717cb" providerId="ADAL" clId="{DF0AF910-0520-4D0C-B129-4F0D195FDE17}" dt="2025-08-20T14:43:29.596" v="214" actId="1076"/>
        <pc:sldMkLst>
          <pc:docMk/>
          <pc:sldMk cId="3773913854" sldId="293"/>
        </pc:sldMkLst>
        <pc:spChg chg="mod">
          <ac:chgData name="CRYSTAL  BROWDER" userId="9e48cc58-4210-487f-a9a4-a84ed4e717cb" providerId="ADAL" clId="{DF0AF910-0520-4D0C-B129-4F0D195FDE17}" dt="2025-08-20T14:43:29.596" v="214" actId="1076"/>
          <ac:spMkLst>
            <pc:docMk/>
            <pc:sldMk cId="3773913854" sldId="293"/>
            <ac:spMk id="3" creationId="{576FC602-D83F-41B2-AE0B-E9BF4B9D7335}"/>
          </ac:spMkLst>
        </pc:spChg>
        <pc:picChg chg="del">
          <ac:chgData name="CRYSTAL  BROWDER" userId="9e48cc58-4210-487f-a9a4-a84ed4e717cb" providerId="ADAL" clId="{DF0AF910-0520-4D0C-B129-4F0D195FDE17}" dt="2025-08-20T14:42:05.354" v="184" actId="478"/>
          <ac:picMkLst>
            <pc:docMk/>
            <pc:sldMk cId="3773913854" sldId="293"/>
            <ac:picMk id="9" creationId="{FC33DB34-7C24-1237-E418-FF34BAC328CA}"/>
          </ac:picMkLst>
        </pc:picChg>
        <pc:picChg chg="add mod">
          <ac:chgData name="CRYSTAL  BROWDER" userId="9e48cc58-4210-487f-a9a4-a84ed4e717cb" providerId="ADAL" clId="{DF0AF910-0520-4D0C-B129-4F0D195FDE17}" dt="2025-08-20T14:43:25.806" v="213" actId="1076"/>
          <ac:picMkLst>
            <pc:docMk/>
            <pc:sldMk cId="3773913854" sldId="293"/>
            <ac:picMk id="1026" creationId="{EC4AA2A4-BC8B-622B-7013-C66173F2DAD4}"/>
          </ac:picMkLst>
        </pc:picChg>
      </pc:sldChg>
      <pc:sldChg chg="addSp delSp modSp mod">
        <pc:chgData name="CRYSTAL  BROWDER" userId="9e48cc58-4210-487f-a9a4-a84ed4e717cb" providerId="ADAL" clId="{DF0AF910-0520-4D0C-B129-4F0D195FDE17}" dt="2025-08-20T15:32:59.887" v="1107" actId="207"/>
        <pc:sldMkLst>
          <pc:docMk/>
          <pc:sldMk cId="4096458018" sldId="294"/>
        </pc:sldMkLst>
        <pc:spChg chg="add mod">
          <ac:chgData name="CRYSTAL  BROWDER" userId="9e48cc58-4210-487f-a9a4-a84ed4e717cb" providerId="ADAL" clId="{DF0AF910-0520-4D0C-B129-4F0D195FDE17}" dt="2025-08-20T15:32:11.758" v="1091" actId="1076"/>
          <ac:spMkLst>
            <pc:docMk/>
            <pc:sldMk cId="4096458018" sldId="294"/>
            <ac:spMk id="2" creationId="{841EA237-9430-174F-2C38-053E085C45E8}"/>
          </ac:spMkLst>
        </pc:spChg>
        <pc:spChg chg="add mod">
          <ac:chgData name="CRYSTAL  BROWDER" userId="9e48cc58-4210-487f-a9a4-a84ed4e717cb" providerId="ADAL" clId="{DF0AF910-0520-4D0C-B129-4F0D195FDE17}" dt="2025-08-20T15:32:11.758" v="1091" actId="1076"/>
          <ac:spMkLst>
            <pc:docMk/>
            <pc:sldMk cId="4096458018" sldId="294"/>
            <ac:spMk id="3" creationId="{B336A702-D2DA-8AC6-B507-2D563ACA8B52}"/>
          </ac:spMkLst>
        </pc:spChg>
        <pc:spChg chg="add mod">
          <ac:chgData name="CRYSTAL  BROWDER" userId="9e48cc58-4210-487f-a9a4-a84ed4e717cb" providerId="ADAL" clId="{DF0AF910-0520-4D0C-B129-4F0D195FDE17}" dt="2025-08-20T15:32:11.758" v="1091" actId="1076"/>
          <ac:spMkLst>
            <pc:docMk/>
            <pc:sldMk cId="4096458018" sldId="294"/>
            <ac:spMk id="5" creationId="{C9D1D435-F554-6483-598B-831D67DB0100}"/>
          </ac:spMkLst>
        </pc:spChg>
        <pc:spChg chg="mod">
          <ac:chgData name="CRYSTAL  BROWDER" userId="9e48cc58-4210-487f-a9a4-a84ed4e717cb" providerId="ADAL" clId="{DF0AF910-0520-4D0C-B129-4F0D195FDE17}" dt="2025-08-20T15:32:59.887" v="1107" actId="207"/>
          <ac:spMkLst>
            <pc:docMk/>
            <pc:sldMk cId="4096458018" sldId="294"/>
            <ac:spMk id="6" creationId="{00000000-0000-0000-0000-000000000000}"/>
          </ac:spMkLst>
        </pc:spChg>
        <pc:spChg chg="mod">
          <ac:chgData name="CRYSTAL  BROWDER" userId="9e48cc58-4210-487f-a9a4-a84ed4e717cb" providerId="ADAL" clId="{DF0AF910-0520-4D0C-B129-4F0D195FDE17}" dt="2025-08-20T14:48:42.109" v="419" actId="207"/>
          <ac:spMkLst>
            <pc:docMk/>
            <pc:sldMk cId="4096458018" sldId="294"/>
            <ac:spMk id="11" creationId="{9C5AA78C-94A5-111F-FAFB-E6313B1906CC}"/>
          </ac:spMkLst>
        </pc:spChg>
        <pc:spChg chg="mod">
          <ac:chgData name="CRYSTAL  BROWDER" userId="9e48cc58-4210-487f-a9a4-a84ed4e717cb" providerId="ADAL" clId="{DF0AF910-0520-4D0C-B129-4F0D195FDE17}" dt="2025-08-20T14:48:47.708" v="421" actId="207"/>
          <ac:spMkLst>
            <pc:docMk/>
            <pc:sldMk cId="4096458018" sldId="294"/>
            <ac:spMk id="12" creationId="{3DCE94D2-29DF-8FAB-ACAB-740BF3219812}"/>
          </ac:spMkLst>
        </pc:spChg>
        <pc:spChg chg="mod">
          <ac:chgData name="CRYSTAL  BROWDER" userId="9e48cc58-4210-487f-a9a4-a84ed4e717cb" providerId="ADAL" clId="{DF0AF910-0520-4D0C-B129-4F0D195FDE17}" dt="2025-08-20T14:48:44.494" v="420" actId="207"/>
          <ac:spMkLst>
            <pc:docMk/>
            <pc:sldMk cId="4096458018" sldId="294"/>
            <ac:spMk id="13" creationId="{55CC2861-03DE-E936-F8A1-0CFFA7717B17}"/>
          </ac:spMkLst>
        </pc:spChg>
        <pc:picChg chg="del">
          <ac:chgData name="CRYSTAL  BROWDER" userId="9e48cc58-4210-487f-a9a4-a84ed4e717cb" providerId="ADAL" clId="{DF0AF910-0520-4D0C-B129-4F0D195FDE17}" dt="2025-08-20T14:43:55.636" v="215" actId="478"/>
          <ac:picMkLst>
            <pc:docMk/>
            <pc:sldMk cId="4096458018" sldId="294"/>
            <ac:picMk id="8" creationId="{5A356EDF-033A-2BC5-9BA2-671133B669B1}"/>
          </ac:picMkLst>
        </pc:picChg>
        <pc:picChg chg="del">
          <ac:chgData name="CRYSTAL  BROWDER" userId="9e48cc58-4210-487f-a9a4-a84ed4e717cb" providerId="ADAL" clId="{DF0AF910-0520-4D0C-B129-4F0D195FDE17}" dt="2025-08-20T14:43:57.575" v="216" actId="478"/>
          <ac:picMkLst>
            <pc:docMk/>
            <pc:sldMk cId="4096458018" sldId="294"/>
            <ac:picMk id="9" creationId="{F400C6B2-E229-1C35-5593-C70936A34693}"/>
          </ac:picMkLst>
        </pc:picChg>
        <pc:picChg chg="del">
          <ac:chgData name="CRYSTAL  BROWDER" userId="9e48cc58-4210-487f-a9a4-a84ed4e717cb" providerId="ADAL" clId="{DF0AF910-0520-4D0C-B129-4F0D195FDE17}" dt="2025-08-20T14:43:59.811" v="217" actId="478"/>
          <ac:picMkLst>
            <pc:docMk/>
            <pc:sldMk cId="4096458018" sldId="294"/>
            <ac:picMk id="10" creationId="{D91ADCC0-7E40-F1BD-32AD-F8A06B4E5352}"/>
          </ac:picMkLst>
        </pc:picChg>
        <pc:picChg chg="add mod">
          <ac:chgData name="CRYSTAL  BROWDER" userId="9e48cc58-4210-487f-a9a4-a84ed4e717cb" providerId="ADAL" clId="{DF0AF910-0520-4D0C-B129-4F0D195FDE17}" dt="2025-08-20T15:32:33.821" v="1097" actId="1076"/>
          <ac:picMkLst>
            <pc:docMk/>
            <pc:sldMk cId="4096458018" sldId="294"/>
            <ac:picMk id="14" creationId="{66DA405E-7AEE-E582-2D34-FD297CA8B375}"/>
          </ac:picMkLst>
        </pc:picChg>
        <pc:picChg chg="add mod">
          <ac:chgData name="CRYSTAL  BROWDER" userId="9e48cc58-4210-487f-a9a4-a84ed4e717cb" providerId="ADAL" clId="{DF0AF910-0520-4D0C-B129-4F0D195FDE17}" dt="2025-08-20T15:32:41.107" v="1099" actId="1076"/>
          <ac:picMkLst>
            <pc:docMk/>
            <pc:sldMk cId="4096458018" sldId="294"/>
            <ac:picMk id="15" creationId="{FB6EA651-8059-BF14-074C-190FBA466869}"/>
          </ac:picMkLst>
        </pc:picChg>
        <pc:picChg chg="add mod">
          <ac:chgData name="CRYSTAL  BROWDER" userId="9e48cc58-4210-487f-a9a4-a84ed4e717cb" providerId="ADAL" clId="{DF0AF910-0520-4D0C-B129-4F0D195FDE17}" dt="2025-08-20T15:32:45.455" v="1101" actId="1076"/>
          <ac:picMkLst>
            <pc:docMk/>
            <pc:sldMk cId="4096458018" sldId="294"/>
            <ac:picMk id="16" creationId="{1E553179-CF10-5ABC-E432-C0C5954390D8}"/>
          </ac:picMkLst>
        </pc:picChg>
        <pc:picChg chg="add mod">
          <ac:chgData name="CRYSTAL  BROWDER" userId="9e48cc58-4210-487f-a9a4-a84ed4e717cb" providerId="ADAL" clId="{DF0AF910-0520-4D0C-B129-4F0D195FDE17}" dt="2025-08-20T15:32:11.758" v="1091" actId="1076"/>
          <ac:picMkLst>
            <pc:docMk/>
            <pc:sldMk cId="4096458018" sldId="294"/>
            <ac:picMk id="2050" creationId="{A6D66807-059D-4245-8962-48D402AEFB9E}"/>
          </ac:picMkLst>
        </pc:picChg>
      </pc:sldChg>
      <pc:sldChg chg="addSp delSp modSp mod">
        <pc:chgData name="CRYSTAL  BROWDER" userId="9e48cc58-4210-487f-a9a4-a84ed4e717cb" providerId="ADAL" clId="{DF0AF910-0520-4D0C-B129-4F0D195FDE17}" dt="2025-08-20T15:33:28.186" v="1117" actId="1076"/>
        <pc:sldMkLst>
          <pc:docMk/>
          <pc:sldMk cId="2789739918" sldId="295"/>
        </pc:sldMkLst>
        <pc:spChg chg="mod">
          <ac:chgData name="CRYSTAL  BROWDER" userId="9e48cc58-4210-487f-a9a4-a84ed4e717cb" providerId="ADAL" clId="{DF0AF910-0520-4D0C-B129-4F0D195FDE17}" dt="2025-08-20T15:33:07.467" v="1108" actId="207"/>
          <ac:spMkLst>
            <pc:docMk/>
            <pc:sldMk cId="2789739918" sldId="295"/>
            <ac:spMk id="6" creationId="{00000000-0000-0000-0000-000000000000}"/>
          </ac:spMkLst>
        </pc:spChg>
        <pc:spChg chg="mod">
          <ac:chgData name="CRYSTAL  BROWDER" userId="9e48cc58-4210-487f-a9a4-a84ed4e717cb" providerId="ADAL" clId="{DF0AF910-0520-4D0C-B129-4F0D195FDE17}" dt="2025-08-20T14:48:36.152" v="418" actId="207"/>
          <ac:spMkLst>
            <pc:docMk/>
            <pc:sldMk cId="2789739918" sldId="295"/>
            <ac:spMk id="11" creationId="{9C5AA78C-94A5-111F-FAFB-E6313B1906CC}"/>
          </ac:spMkLst>
        </pc:spChg>
        <pc:spChg chg="add del mod">
          <ac:chgData name="CRYSTAL  BROWDER" userId="9e48cc58-4210-487f-a9a4-a84ed4e717cb" providerId="ADAL" clId="{DF0AF910-0520-4D0C-B129-4F0D195FDE17}" dt="2025-08-20T14:48:30.077" v="417" actId="207"/>
          <ac:spMkLst>
            <pc:docMk/>
            <pc:sldMk cId="2789739918" sldId="295"/>
            <ac:spMk id="12" creationId="{3DCE94D2-29DF-8FAB-ACAB-740BF3219812}"/>
          </ac:spMkLst>
        </pc:spChg>
        <pc:spChg chg="mod">
          <ac:chgData name="CRYSTAL  BROWDER" userId="9e48cc58-4210-487f-a9a4-a84ed4e717cb" providerId="ADAL" clId="{DF0AF910-0520-4D0C-B129-4F0D195FDE17}" dt="2025-08-20T14:48:17.651" v="416" actId="207"/>
          <ac:spMkLst>
            <pc:docMk/>
            <pc:sldMk cId="2789739918" sldId="295"/>
            <ac:spMk id="13" creationId="{55CC2861-03DE-E936-F8A1-0CFFA7717B17}"/>
          </ac:spMkLst>
        </pc:spChg>
        <pc:picChg chg="add mod">
          <ac:chgData name="CRYSTAL  BROWDER" userId="9e48cc58-4210-487f-a9a4-a84ed4e717cb" providerId="ADAL" clId="{DF0AF910-0520-4D0C-B129-4F0D195FDE17}" dt="2025-08-20T15:33:18.301" v="1113" actId="1076"/>
          <ac:picMkLst>
            <pc:docMk/>
            <pc:sldMk cId="2789739918" sldId="295"/>
            <ac:picMk id="2" creationId="{29174AC6-EEF8-0F87-7FB5-80CBBECF3829}"/>
          </ac:picMkLst>
        </pc:picChg>
        <pc:picChg chg="add mod">
          <ac:chgData name="CRYSTAL  BROWDER" userId="9e48cc58-4210-487f-a9a4-a84ed4e717cb" providerId="ADAL" clId="{DF0AF910-0520-4D0C-B129-4F0D195FDE17}" dt="2025-08-20T15:33:24.785" v="1115" actId="1076"/>
          <ac:picMkLst>
            <pc:docMk/>
            <pc:sldMk cId="2789739918" sldId="295"/>
            <ac:picMk id="3" creationId="{D7EB1996-4CF7-A3C4-61C8-47754EC61F09}"/>
          </ac:picMkLst>
        </pc:picChg>
        <pc:picChg chg="add mod">
          <ac:chgData name="CRYSTAL  BROWDER" userId="9e48cc58-4210-487f-a9a4-a84ed4e717cb" providerId="ADAL" clId="{DF0AF910-0520-4D0C-B129-4F0D195FDE17}" dt="2025-08-20T15:33:28.186" v="1117" actId="1076"/>
          <ac:picMkLst>
            <pc:docMk/>
            <pc:sldMk cId="2789739918" sldId="295"/>
            <ac:picMk id="5" creationId="{EA2F7005-3C81-2330-D567-61985B442409}"/>
          </ac:picMkLst>
        </pc:picChg>
        <pc:picChg chg="del">
          <ac:chgData name="CRYSTAL  BROWDER" userId="9e48cc58-4210-487f-a9a4-a84ed4e717cb" providerId="ADAL" clId="{DF0AF910-0520-4D0C-B129-4F0D195FDE17}" dt="2025-08-20T15:33:11.979" v="1109" actId="478"/>
          <ac:picMkLst>
            <pc:docMk/>
            <pc:sldMk cId="2789739918" sldId="295"/>
            <ac:picMk id="8" creationId="{5A356EDF-033A-2BC5-9BA2-671133B669B1}"/>
          </ac:picMkLst>
        </pc:picChg>
        <pc:picChg chg="del">
          <ac:chgData name="CRYSTAL  BROWDER" userId="9e48cc58-4210-487f-a9a4-a84ed4e717cb" providerId="ADAL" clId="{DF0AF910-0520-4D0C-B129-4F0D195FDE17}" dt="2025-08-20T15:33:13.053" v="1110" actId="478"/>
          <ac:picMkLst>
            <pc:docMk/>
            <pc:sldMk cId="2789739918" sldId="295"/>
            <ac:picMk id="9" creationId="{F400C6B2-E229-1C35-5593-C70936A34693}"/>
          </ac:picMkLst>
        </pc:picChg>
        <pc:picChg chg="del">
          <ac:chgData name="CRYSTAL  BROWDER" userId="9e48cc58-4210-487f-a9a4-a84ed4e717cb" providerId="ADAL" clId="{DF0AF910-0520-4D0C-B129-4F0D195FDE17}" dt="2025-08-20T15:33:14.043" v="1111" actId="478"/>
          <ac:picMkLst>
            <pc:docMk/>
            <pc:sldMk cId="2789739918" sldId="295"/>
            <ac:picMk id="10" creationId="{D91ADCC0-7E40-F1BD-32AD-F8A06B4E5352}"/>
          </ac:picMkLst>
        </pc:picChg>
      </pc:sldChg>
      <pc:sldChg chg="addSp delSp modSp mod">
        <pc:chgData name="CRYSTAL  BROWDER" userId="9e48cc58-4210-487f-a9a4-a84ed4e717cb" providerId="ADAL" clId="{DF0AF910-0520-4D0C-B129-4F0D195FDE17}" dt="2025-08-20T15:34:15.174" v="1141" actId="6549"/>
        <pc:sldMkLst>
          <pc:docMk/>
          <pc:sldMk cId="2894971779" sldId="296"/>
        </pc:sldMkLst>
        <pc:spChg chg="mod">
          <ac:chgData name="CRYSTAL  BROWDER" userId="9e48cc58-4210-487f-a9a4-a84ed4e717cb" providerId="ADAL" clId="{DF0AF910-0520-4D0C-B129-4F0D195FDE17}" dt="2025-08-20T15:33:38.912" v="1123" actId="20577"/>
          <ac:spMkLst>
            <pc:docMk/>
            <pc:sldMk cId="2894971779" sldId="296"/>
            <ac:spMk id="6" creationId="{00000000-0000-0000-0000-000000000000}"/>
          </ac:spMkLst>
        </pc:spChg>
        <pc:spChg chg="mod">
          <ac:chgData name="CRYSTAL  BROWDER" userId="9e48cc58-4210-487f-a9a4-a84ed4e717cb" providerId="ADAL" clId="{DF0AF910-0520-4D0C-B129-4F0D195FDE17}" dt="2025-08-20T14:51:53.525" v="738" actId="688"/>
          <ac:spMkLst>
            <pc:docMk/>
            <pc:sldMk cId="2894971779" sldId="296"/>
            <ac:spMk id="11" creationId="{9C5AA78C-94A5-111F-FAFB-E6313B1906CC}"/>
          </ac:spMkLst>
        </pc:spChg>
        <pc:spChg chg="mod">
          <ac:chgData name="CRYSTAL  BROWDER" userId="9e48cc58-4210-487f-a9a4-a84ed4e717cb" providerId="ADAL" clId="{DF0AF910-0520-4D0C-B129-4F0D195FDE17}" dt="2025-08-20T15:34:02.338" v="1135" actId="6549"/>
          <ac:spMkLst>
            <pc:docMk/>
            <pc:sldMk cId="2894971779" sldId="296"/>
            <ac:spMk id="12" creationId="{3DCE94D2-29DF-8FAB-ACAB-740BF3219812}"/>
          </ac:spMkLst>
        </pc:spChg>
        <pc:spChg chg="mod">
          <ac:chgData name="CRYSTAL  BROWDER" userId="9e48cc58-4210-487f-a9a4-a84ed4e717cb" providerId="ADAL" clId="{DF0AF910-0520-4D0C-B129-4F0D195FDE17}" dt="2025-08-20T15:34:15.174" v="1141" actId="6549"/>
          <ac:spMkLst>
            <pc:docMk/>
            <pc:sldMk cId="2894971779" sldId="296"/>
            <ac:spMk id="13" creationId="{55CC2861-03DE-E936-F8A1-0CFFA7717B17}"/>
          </ac:spMkLst>
        </pc:spChg>
        <pc:picChg chg="add mod">
          <ac:chgData name="CRYSTAL  BROWDER" userId="9e48cc58-4210-487f-a9a4-a84ed4e717cb" providerId="ADAL" clId="{DF0AF910-0520-4D0C-B129-4F0D195FDE17}" dt="2025-08-20T15:33:45.404" v="1127"/>
          <ac:picMkLst>
            <pc:docMk/>
            <pc:sldMk cId="2894971779" sldId="296"/>
            <ac:picMk id="2" creationId="{127A43D3-B739-BDFB-5F8D-A7CA19E24279}"/>
          </ac:picMkLst>
        </pc:picChg>
        <pc:picChg chg="add mod">
          <ac:chgData name="CRYSTAL  BROWDER" userId="9e48cc58-4210-487f-a9a4-a84ed4e717cb" providerId="ADAL" clId="{DF0AF910-0520-4D0C-B129-4F0D195FDE17}" dt="2025-08-20T15:33:49.576" v="1129" actId="1076"/>
          <ac:picMkLst>
            <pc:docMk/>
            <pc:sldMk cId="2894971779" sldId="296"/>
            <ac:picMk id="3" creationId="{0BA8FAD5-2005-300C-C201-5C56A2393900}"/>
          </ac:picMkLst>
        </pc:picChg>
        <pc:picChg chg="add mod">
          <ac:chgData name="CRYSTAL  BROWDER" userId="9e48cc58-4210-487f-a9a4-a84ed4e717cb" providerId="ADAL" clId="{DF0AF910-0520-4D0C-B129-4F0D195FDE17}" dt="2025-08-20T15:33:52.321" v="1131" actId="1076"/>
          <ac:picMkLst>
            <pc:docMk/>
            <pc:sldMk cId="2894971779" sldId="296"/>
            <ac:picMk id="5" creationId="{5ABA615C-729C-C2B4-1ED0-A10E490BA533}"/>
          </ac:picMkLst>
        </pc:picChg>
        <pc:picChg chg="del">
          <ac:chgData name="CRYSTAL  BROWDER" userId="9e48cc58-4210-487f-a9a4-a84ed4e717cb" providerId="ADAL" clId="{DF0AF910-0520-4D0C-B129-4F0D195FDE17}" dt="2025-08-20T15:33:42.015" v="1124" actId="478"/>
          <ac:picMkLst>
            <pc:docMk/>
            <pc:sldMk cId="2894971779" sldId="296"/>
            <ac:picMk id="8" creationId="{5A356EDF-033A-2BC5-9BA2-671133B669B1}"/>
          </ac:picMkLst>
        </pc:picChg>
        <pc:picChg chg="del">
          <ac:chgData name="CRYSTAL  BROWDER" userId="9e48cc58-4210-487f-a9a4-a84ed4e717cb" providerId="ADAL" clId="{DF0AF910-0520-4D0C-B129-4F0D195FDE17}" dt="2025-08-20T15:33:42.678" v="1125" actId="478"/>
          <ac:picMkLst>
            <pc:docMk/>
            <pc:sldMk cId="2894971779" sldId="296"/>
            <ac:picMk id="9" creationId="{F400C6B2-E229-1C35-5593-C70936A34693}"/>
          </ac:picMkLst>
        </pc:picChg>
        <pc:picChg chg="del">
          <ac:chgData name="CRYSTAL  BROWDER" userId="9e48cc58-4210-487f-a9a4-a84ed4e717cb" providerId="ADAL" clId="{DF0AF910-0520-4D0C-B129-4F0D195FDE17}" dt="2025-08-20T15:33:43.712" v="1126" actId="478"/>
          <ac:picMkLst>
            <pc:docMk/>
            <pc:sldMk cId="2894971779" sldId="296"/>
            <ac:picMk id="10" creationId="{D91ADCC0-7E40-F1BD-32AD-F8A06B4E5352}"/>
          </ac:picMkLst>
        </pc:picChg>
      </pc:sldChg>
      <pc:sldChg chg="modSp mod">
        <pc:chgData name="CRYSTAL  BROWDER" userId="9e48cc58-4210-487f-a9a4-a84ed4e717cb" providerId="ADAL" clId="{DF0AF910-0520-4D0C-B129-4F0D195FDE17}" dt="2025-08-20T15:34:47.272" v="1144" actId="207"/>
        <pc:sldMkLst>
          <pc:docMk/>
          <pc:sldMk cId="3695288877" sldId="297"/>
        </pc:sldMkLst>
        <pc:spChg chg="mod">
          <ac:chgData name="CRYSTAL  BROWDER" userId="9e48cc58-4210-487f-a9a4-a84ed4e717cb" providerId="ADAL" clId="{DF0AF910-0520-4D0C-B129-4F0D195FDE17}" dt="2025-08-20T15:34:47.272" v="1144" actId="207"/>
          <ac:spMkLst>
            <pc:docMk/>
            <pc:sldMk cId="3695288877" sldId="297"/>
            <ac:spMk id="4" creationId="{C0205817-CF35-3EEA-C123-01A7B1E5E8EC}"/>
          </ac:spMkLst>
        </pc:spChg>
      </pc:sldChg>
      <pc:sldChg chg="modSp mod">
        <pc:chgData name="CRYSTAL  BROWDER" userId="9e48cc58-4210-487f-a9a4-a84ed4e717cb" providerId="ADAL" clId="{DF0AF910-0520-4D0C-B129-4F0D195FDE17}" dt="2025-08-20T15:34:58.074" v="1145" actId="207"/>
        <pc:sldMkLst>
          <pc:docMk/>
          <pc:sldMk cId="1379849356" sldId="298"/>
        </pc:sldMkLst>
        <pc:spChg chg="mod">
          <ac:chgData name="CRYSTAL  BROWDER" userId="9e48cc58-4210-487f-a9a4-a84ed4e717cb" providerId="ADAL" clId="{DF0AF910-0520-4D0C-B129-4F0D195FDE17}" dt="2025-08-20T15:34:58.074" v="1145" actId="207"/>
          <ac:spMkLst>
            <pc:docMk/>
            <pc:sldMk cId="1379849356" sldId="298"/>
            <ac:spMk id="4" creationId="{295370C4-0C48-AA61-34F3-3EAB146B2BC4}"/>
          </ac:spMkLst>
        </pc:spChg>
      </pc:sldChg>
      <pc:sldChg chg="modSp mod">
        <pc:chgData name="CRYSTAL  BROWDER" userId="9e48cc58-4210-487f-a9a4-a84ed4e717cb" providerId="ADAL" clId="{DF0AF910-0520-4D0C-B129-4F0D195FDE17}" dt="2025-08-20T14:56:40.577" v="769" actId="27636"/>
        <pc:sldMkLst>
          <pc:docMk/>
          <pc:sldMk cId="3038112167" sldId="300"/>
        </pc:sldMkLst>
        <pc:spChg chg="mod">
          <ac:chgData name="CRYSTAL  BROWDER" userId="9e48cc58-4210-487f-a9a4-a84ed4e717cb" providerId="ADAL" clId="{DF0AF910-0520-4D0C-B129-4F0D195FDE17}" dt="2025-08-20T14:56:40.577" v="769" actId="27636"/>
          <ac:spMkLst>
            <pc:docMk/>
            <pc:sldMk cId="3038112167" sldId="300"/>
            <ac:spMk id="3" creationId="{00000000-0000-0000-0000-000000000000}"/>
          </ac:spMkLst>
        </pc:spChg>
      </pc:sldChg>
      <pc:sldChg chg="modSp mod">
        <pc:chgData name="CRYSTAL  BROWDER" userId="9e48cc58-4210-487f-a9a4-a84ed4e717cb" providerId="ADAL" clId="{DF0AF910-0520-4D0C-B129-4F0D195FDE17}" dt="2025-08-20T14:57:07.341" v="770" actId="1076"/>
        <pc:sldMkLst>
          <pc:docMk/>
          <pc:sldMk cId="3940274524" sldId="301"/>
        </pc:sldMkLst>
        <pc:spChg chg="mod">
          <ac:chgData name="CRYSTAL  BROWDER" userId="9e48cc58-4210-487f-a9a4-a84ed4e717cb" providerId="ADAL" clId="{DF0AF910-0520-4D0C-B129-4F0D195FDE17}" dt="2025-08-20T14:57:07.341" v="770" actId="1076"/>
          <ac:spMkLst>
            <pc:docMk/>
            <pc:sldMk cId="3940274524" sldId="301"/>
            <ac:spMk id="3" creationId="{00000000-0000-0000-0000-000000000000}"/>
          </ac:spMkLst>
        </pc:spChg>
      </pc:sldChg>
      <pc:sldChg chg="addSp delSp modSp mod delAnim">
        <pc:chgData name="CRYSTAL  BROWDER" userId="9e48cc58-4210-487f-a9a4-a84ed4e717cb" providerId="ADAL" clId="{DF0AF910-0520-4D0C-B129-4F0D195FDE17}" dt="2025-08-20T15:36:00.485" v="1149" actId="14100"/>
        <pc:sldMkLst>
          <pc:docMk/>
          <pc:sldMk cId="1646935380" sldId="302"/>
        </pc:sldMkLst>
        <pc:spChg chg="add del mod">
          <ac:chgData name="CRYSTAL  BROWDER" userId="9e48cc58-4210-487f-a9a4-a84ed4e717cb" providerId="ADAL" clId="{DF0AF910-0520-4D0C-B129-4F0D195FDE17}" dt="2025-08-20T14:58:26.975" v="785" actId="478"/>
          <ac:spMkLst>
            <pc:docMk/>
            <pc:sldMk cId="1646935380" sldId="302"/>
            <ac:spMk id="5" creationId="{58532CCB-2041-1B4F-4A71-DE31DEEFD604}"/>
          </ac:spMkLst>
        </pc:spChg>
        <pc:picChg chg="del">
          <ac:chgData name="CRYSTAL  BROWDER" userId="9e48cc58-4210-487f-a9a4-a84ed4e717cb" providerId="ADAL" clId="{DF0AF910-0520-4D0C-B129-4F0D195FDE17}" dt="2025-08-20T14:58:18.413" v="782" actId="478"/>
          <ac:picMkLst>
            <pc:docMk/>
            <pc:sldMk cId="1646935380" sldId="302"/>
            <ac:picMk id="6" creationId="{CABCDFC1-E269-77BD-E06D-DA2509DCF3DF}"/>
          </ac:picMkLst>
        </pc:picChg>
        <pc:picChg chg="del">
          <ac:chgData name="CRYSTAL  BROWDER" userId="9e48cc58-4210-487f-a9a4-a84ed4e717cb" providerId="ADAL" clId="{DF0AF910-0520-4D0C-B129-4F0D195FDE17}" dt="2025-08-20T14:58:14.930" v="781" actId="478"/>
          <ac:picMkLst>
            <pc:docMk/>
            <pc:sldMk cId="1646935380" sldId="302"/>
            <ac:picMk id="8" creationId="{7D9E11E0-260B-6E02-2CEC-496839F80F25}"/>
          </ac:picMkLst>
        </pc:picChg>
        <pc:picChg chg="add mod">
          <ac:chgData name="CRYSTAL  BROWDER" userId="9e48cc58-4210-487f-a9a4-a84ed4e717cb" providerId="ADAL" clId="{DF0AF910-0520-4D0C-B129-4F0D195FDE17}" dt="2025-08-20T15:36:00.485" v="1149" actId="14100"/>
          <ac:picMkLst>
            <pc:docMk/>
            <pc:sldMk cId="1646935380" sldId="302"/>
            <ac:picMk id="9" creationId="{3C8C6BF8-60AA-3FDA-3CD2-64C0B7959AB6}"/>
          </ac:picMkLst>
        </pc:picChg>
        <pc:picChg chg="del">
          <ac:chgData name="CRYSTAL  BROWDER" userId="9e48cc58-4210-487f-a9a4-a84ed4e717cb" providerId="ADAL" clId="{DF0AF910-0520-4D0C-B129-4F0D195FDE17}" dt="2025-08-20T14:58:28.379" v="786" actId="478"/>
          <ac:picMkLst>
            <pc:docMk/>
            <pc:sldMk cId="1646935380" sldId="302"/>
            <ac:picMk id="10" creationId="{70CAC12E-5F19-7839-81C0-A5252105F98D}"/>
          </ac:picMkLst>
        </pc:picChg>
        <pc:picChg chg="del">
          <ac:chgData name="CRYSTAL  BROWDER" userId="9e48cc58-4210-487f-a9a4-a84ed4e717cb" providerId="ADAL" clId="{DF0AF910-0520-4D0C-B129-4F0D195FDE17}" dt="2025-08-20T14:58:23.313" v="783" actId="478"/>
          <ac:picMkLst>
            <pc:docMk/>
            <pc:sldMk cId="1646935380" sldId="302"/>
            <ac:picMk id="12" creationId="{92A02F6D-ED90-0817-21E4-6C6467B1D4F5}"/>
          </ac:picMkLst>
        </pc:picChg>
      </pc:sldChg>
      <pc:sldChg chg="modSp mod">
        <pc:chgData name="CRYSTAL  BROWDER" userId="9e48cc58-4210-487f-a9a4-a84ed4e717cb" providerId="ADAL" clId="{DF0AF910-0520-4D0C-B129-4F0D195FDE17}" dt="2025-08-20T15:36:42.580" v="1170" actId="20577"/>
        <pc:sldMkLst>
          <pc:docMk/>
          <pc:sldMk cId="2935590224" sldId="308"/>
        </pc:sldMkLst>
        <pc:spChg chg="mod">
          <ac:chgData name="CRYSTAL  BROWDER" userId="9e48cc58-4210-487f-a9a4-a84ed4e717cb" providerId="ADAL" clId="{DF0AF910-0520-4D0C-B129-4F0D195FDE17}" dt="2025-08-20T15:02:30.852" v="808" actId="14100"/>
          <ac:spMkLst>
            <pc:docMk/>
            <pc:sldMk cId="2935590224" sldId="308"/>
            <ac:spMk id="2" creationId="{00000000-0000-0000-0000-000000000000}"/>
          </ac:spMkLst>
        </pc:spChg>
        <pc:spChg chg="mod">
          <ac:chgData name="CRYSTAL  BROWDER" userId="9e48cc58-4210-487f-a9a4-a84ed4e717cb" providerId="ADAL" clId="{DF0AF910-0520-4D0C-B129-4F0D195FDE17}" dt="2025-08-20T15:36:42.580" v="1170" actId="20577"/>
          <ac:spMkLst>
            <pc:docMk/>
            <pc:sldMk cId="2935590224" sldId="308"/>
            <ac:spMk id="3" creationId="{00000000-0000-0000-0000-000000000000}"/>
          </ac:spMkLst>
        </pc:spChg>
      </pc:sldChg>
      <pc:sldChg chg="modSp mod">
        <pc:chgData name="CRYSTAL  BROWDER" userId="9e48cc58-4210-487f-a9a4-a84ed4e717cb" providerId="ADAL" clId="{DF0AF910-0520-4D0C-B129-4F0D195FDE17}" dt="2025-08-20T15:37:23.101" v="1172" actId="404"/>
        <pc:sldMkLst>
          <pc:docMk/>
          <pc:sldMk cId="1323529419" sldId="310"/>
        </pc:sldMkLst>
        <pc:spChg chg="mod">
          <ac:chgData name="CRYSTAL  BROWDER" userId="9e48cc58-4210-487f-a9a4-a84ed4e717cb" providerId="ADAL" clId="{DF0AF910-0520-4D0C-B129-4F0D195FDE17}" dt="2025-08-20T15:37:23.101" v="1172" actId="404"/>
          <ac:spMkLst>
            <pc:docMk/>
            <pc:sldMk cId="1323529419" sldId="310"/>
            <ac:spMk id="2" creationId="{00000000-0000-0000-0000-000000000000}"/>
          </ac:spMkLst>
        </pc:spChg>
        <pc:spChg chg="mod">
          <ac:chgData name="CRYSTAL  BROWDER" userId="9e48cc58-4210-487f-a9a4-a84ed4e717cb" providerId="ADAL" clId="{DF0AF910-0520-4D0C-B129-4F0D195FDE17}" dt="2025-08-20T15:23:09.198" v="981" actId="20577"/>
          <ac:spMkLst>
            <pc:docMk/>
            <pc:sldMk cId="1323529419" sldId="310"/>
            <ac:spMk id="3" creationId="{00000000-0000-0000-0000-000000000000}"/>
          </ac:spMkLst>
        </pc:spChg>
      </pc:sldChg>
      <pc:sldChg chg="modSp mod">
        <pc:chgData name="CRYSTAL  BROWDER" userId="9e48cc58-4210-487f-a9a4-a84ed4e717cb" providerId="ADAL" clId="{DF0AF910-0520-4D0C-B129-4F0D195FDE17}" dt="2025-08-20T15:03:54.300" v="844" actId="20577"/>
        <pc:sldMkLst>
          <pc:docMk/>
          <pc:sldMk cId="1558384922" sldId="312"/>
        </pc:sldMkLst>
        <pc:spChg chg="mod">
          <ac:chgData name="CRYSTAL  BROWDER" userId="9e48cc58-4210-487f-a9a4-a84ed4e717cb" providerId="ADAL" clId="{DF0AF910-0520-4D0C-B129-4F0D195FDE17}" dt="2025-08-20T15:03:54.300" v="844" actId="20577"/>
          <ac:spMkLst>
            <pc:docMk/>
            <pc:sldMk cId="1558384922" sldId="312"/>
            <ac:spMk id="3" creationId="{00000000-0000-0000-0000-000000000000}"/>
          </ac:spMkLst>
        </pc:spChg>
      </pc:sldChg>
      <pc:sldChg chg="delSp mod">
        <pc:chgData name="CRYSTAL  BROWDER" userId="9e48cc58-4210-487f-a9a4-a84ed4e717cb" providerId="ADAL" clId="{DF0AF910-0520-4D0C-B129-4F0D195FDE17}" dt="2025-08-20T15:04:19.762" v="845" actId="478"/>
        <pc:sldMkLst>
          <pc:docMk/>
          <pc:sldMk cId="2923065901" sldId="314"/>
        </pc:sldMkLst>
        <pc:spChg chg="del">
          <ac:chgData name="CRYSTAL  BROWDER" userId="9e48cc58-4210-487f-a9a4-a84ed4e717cb" providerId="ADAL" clId="{DF0AF910-0520-4D0C-B129-4F0D195FDE17}" dt="2025-08-20T15:04:19.762" v="845" actId="478"/>
          <ac:spMkLst>
            <pc:docMk/>
            <pc:sldMk cId="2923065901" sldId="314"/>
            <ac:spMk id="2" creationId="{BDE3B00A-5F6C-A641-010F-FB0BE473A94A}"/>
          </ac:spMkLst>
        </pc:spChg>
      </pc:sldChg>
      <pc:sldChg chg="modSp del mod">
        <pc:chgData name="CRYSTAL  BROWDER" userId="9e48cc58-4210-487f-a9a4-a84ed4e717cb" providerId="ADAL" clId="{DF0AF910-0520-4D0C-B129-4F0D195FDE17}" dt="2025-08-20T15:24:35.504" v="1013" actId="47"/>
        <pc:sldMkLst>
          <pc:docMk/>
          <pc:sldMk cId="2621130425" sldId="315"/>
        </pc:sldMkLst>
        <pc:spChg chg="mod">
          <ac:chgData name="CRYSTAL  BROWDER" userId="9e48cc58-4210-487f-a9a4-a84ed4e717cb" providerId="ADAL" clId="{DF0AF910-0520-4D0C-B129-4F0D195FDE17}" dt="2025-08-20T15:24:27.682" v="1011" actId="6549"/>
          <ac:spMkLst>
            <pc:docMk/>
            <pc:sldMk cId="2621130425" sldId="315"/>
            <ac:spMk id="3" creationId="{00000000-0000-0000-0000-000000000000}"/>
          </ac:spMkLst>
        </pc:spChg>
      </pc:sldChg>
      <pc:sldChg chg="modSp mod">
        <pc:chgData name="CRYSTAL  BROWDER" userId="9e48cc58-4210-487f-a9a4-a84ed4e717cb" providerId="ADAL" clId="{DF0AF910-0520-4D0C-B129-4F0D195FDE17}" dt="2025-08-20T15:24:56.561" v="1020" actId="207"/>
        <pc:sldMkLst>
          <pc:docMk/>
          <pc:sldMk cId="3692570966" sldId="316"/>
        </pc:sldMkLst>
        <pc:spChg chg="mod">
          <ac:chgData name="CRYSTAL  BROWDER" userId="9e48cc58-4210-487f-a9a4-a84ed4e717cb" providerId="ADAL" clId="{DF0AF910-0520-4D0C-B129-4F0D195FDE17}" dt="2025-08-20T15:24:56.561" v="1020" actId="207"/>
          <ac:spMkLst>
            <pc:docMk/>
            <pc:sldMk cId="3692570966" sldId="316"/>
            <ac:spMk id="5" creationId="{00000000-0000-0000-0000-000000000000}"/>
          </ac:spMkLst>
        </pc:spChg>
      </pc:sldChg>
      <pc:sldChg chg="del">
        <pc:chgData name="CRYSTAL  BROWDER" userId="9e48cc58-4210-487f-a9a4-a84ed4e717cb" providerId="ADAL" clId="{DF0AF910-0520-4D0C-B129-4F0D195FDE17}" dt="2025-08-20T15:19:33.308" v="947" actId="47"/>
        <pc:sldMkLst>
          <pc:docMk/>
          <pc:sldMk cId="3567578217" sldId="317"/>
        </pc:sldMkLst>
      </pc:sldChg>
      <pc:sldChg chg="addSp modSp add mod">
        <pc:chgData name="CRYSTAL  BROWDER" userId="9e48cc58-4210-487f-a9a4-a84ed4e717cb" providerId="ADAL" clId="{DF0AF910-0520-4D0C-B129-4F0D195FDE17}" dt="2025-08-20T15:08:57.118" v="876" actId="1076"/>
        <pc:sldMkLst>
          <pc:docMk/>
          <pc:sldMk cId="3342837467" sldId="318"/>
        </pc:sldMkLst>
        <pc:picChg chg="add mod">
          <ac:chgData name="CRYSTAL  BROWDER" userId="9e48cc58-4210-487f-a9a4-a84ed4e717cb" providerId="ADAL" clId="{DF0AF910-0520-4D0C-B129-4F0D195FDE17}" dt="2025-08-20T15:08:43.719" v="872" actId="1076"/>
          <ac:picMkLst>
            <pc:docMk/>
            <pc:sldMk cId="3342837467" sldId="318"/>
            <ac:picMk id="2" creationId="{A1C3F5A1-3259-A761-B250-1088A2F42FFB}"/>
          </ac:picMkLst>
        </pc:picChg>
        <pc:picChg chg="add mod">
          <ac:chgData name="CRYSTAL  BROWDER" userId="9e48cc58-4210-487f-a9a4-a84ed4e717cb" providerId="ADAL" clId="{DF0AF910-0520-4D0C-B129-4F0D195FDE17}" dt="2025-08-20T15:08:52.279" v="874" actId="1076"/>
          <ac:picMkLst>
            <pc:docMk/>
            <pc:sldMk cId="3342837467" sldId="318"/>
            <ac:picMk id="3" creationId="{49094053-D722-3F74-213E-C004292BCA7F}"/>
          </ac:picMkLst>
        </pc:picChg>
        <pc:picChg chg="mod">
          <ac:chgData name="CRYSTAL  BROWDER" userId="9e48cc58-4210-487f-a9a4-a84ed4e717cb" providerId="ADAL" clId="{DF0AF910-0520-4D0C-B129-4F0D195FDE17}" dt="2025-08-20T15:08:57.118" v="876" actId="1076"/>
          <ac:picMkLst>
            <pc:docMk/>
            <pc:sldMk cId="3342837467" sldId="318"/>
            <ac:picMk id="6" creationId="{CD163B66-6E0C-743D-3343-FFEA3B2BF5CC}"/>
          </ac:picMkLst>
        </pc:picChg>
      </pc:sldChg>
      <pc:sldChg chg="addSp delSp modSp add del mod">
        <pc:chgData name="CRYSTAL  BROWDER" userId="9e48cc58-4210-487f-a9a4-a84ed4e717cb" providerId="ADAL" clId="{DF0AF910-0520-4D0C-B129-4F0D195FDE17}" dt="2025-08-20T15:19:07.840" v="946" actId="47"/>
        <pc:sldMkLst>
          <pc:docMk/>
          <pc:sldMk cId="0" sldId="319"/>
        </pc:sldMkLst>
        <pc:spChg chg="add mod">
          <ac:chgData name="CRYSTAL  BROWDER" userId="9e48cc58-4210-487f-a9a4-a84ed4e717cb" providerId="ADAL" clId="{DF0AF910-0520-4D0C-B129-4F0D195FDE17}" dt="2025-08-20T15:17:45.006" v="925" actId="21"/>
          <ac:spMkLst>
            <pc:docMk/>
            <pc:sldMk cId="0" sldId="319"/>
            <ac:spMk id="3" creationId="{BF1B2EAE-06F8-F8AD-96F5-BBA0342E1A50}"/>
          </ac:spMkLst>
        </pc:spChg>
        <pc:spChg chg="mod">
          <ac:chgData name="CRYSTAL  BROWDER" userId="9e48cc58-4210-487f-a9a4-a84ed4e717cb" providerId="ADAL" clId="{DF0AF910-0520-4D0C-B129-4F0D195FDE17}" dt="2025-08-20T15:17:34.671" v="924" actId="1076"/>
          <ac:spMkLst>
            <pc:docMk/>
            <pc:sldMk cId="0" sldId="319"/>
            <ac:spMk id="24578" creationId="{F3F6D668-9EB8-4C7A-B82C-FCCDB45DDB3E}"/>
          </ac:spMkLst>
        </pc:spChg>
        <pc:spChg chg="del mod">
          <ac:chgData name="CRYSTAL  BROWDER" userId="9e48cc58-4210-487f-a9a4-a84ed4e717cb" providerId="ADAL" clId="{DF0AF910-0520-4D0C-B129-4F0D195FDE17}" dt="2025-08-20T15:17:45.006" v="925" actId="21"/>
          <ac:spMkLst>
            <pc:docMk/>
            <pc:sldMk cId="0" sldId="319"/>
            <ac:spMk id="27650" creationId="{23DF3A2E-815E-41E7-8578-F00F7EA550FD}"/>
          </ac:spMkLst>
        </pc:spChg>
      </pc:sldChg>
      <pc:sldChg chg="add del">
        <pc:chgData name="CRYSTAL  BROWDER" userId="9e48cc58-4210-487f-a9a4-a84ed4e717cb" providerId="ADAL" clId="{DF0AF910-0520-4D0C-B129-4F0D195FDE17}" dt="2025-08-20T15:07:47.515" v="861"/>
        <pc:sldMkLst>
          <pc:docMk/>
          <pc:sldMk cId="2129717435" sldId="319"/>
        </pc:sldMkLst>
      </pc:sldChg>
      <pc:sldChg chg="addSp delSp modSp add del mod">
        <pc:chgData name="CRYSTAL  BROWDER" userId="9e48cc58-4210-487f-a9a4-a84ed4e717cb" providerId="ADAL" clId="{DF0AF910-0520-4D0C-B129-4F0D195FDE17}" dt="2025-08-20T15:14:16.894" v="895" actId="47"/>
        <pc:sldMkLst>
          <pc:docMk/>
          <pc:sldMk cId="2694016760" sldId="319"/>
        </pc:sldMkLst>
        <pc:spChg chg="mod">
          <ac:chgData name="CRYSTAL  BROWDER" userId="9e48cc58-4210-487f-a9a4-a84ed4e717cb" providerId="ADAL" clId="{DF0AF910-0520-4D0C-B129-4F0D195FDE17}" dt="2025-08-20T15:13:31.229" v="882" actId="27636"/>
          <ac:spMkLst>
            <pc:docMk/>
            <pc:sldMk cId="2694016760" sldId="319"/>
            <ac:spMk id="3" creationId="{1AF84F68-EFB1-11F6-B5E3-D8E8125BAC8D}"/>
          </ac:spMkLst>
        </pc:spChg>
        <pc:spChg chg="del">
          <ac:chgData name="CRYSTAL  BROWDER" userId="9e48cc58-4210-487f-a9a4-a84ed4e717cb" providerId="ADAL" clId="{DF0AF910-0520-4D0C-B129-4F0D195FDE17}" dt="2025-08-20T15:13:48.548" v="886" actId="21"/>
          <ac:spMkLst>
            <pc:docMk/>
            <pc:sldMk cId="2694016760" sldId="319"/>
            <ac:spMk id="4" creationId="{859CE9E2-7C30-8630-78A4-FCEB7A4EC24D}"/>
          </ac:spMkLst>
        </pc:spChg>
        <pc:spChg chg="add mod">
          <ac:chgData name="CRYSTAL  BROWDER" userId="9e48cc58-4210-487f-a9a4-a84ed4e717cb" providerId="ADAL" clId="{DF0AF910-0520-4D0C-B129-4F0D195FDE17}" dt="2025-08-20T15:13:48.548" v="886" actId="21"/>
          <ac:spMkLst>
            <pc:docMk/>
            <pc:sldMk cId="2694016760" sldId="319"/>
            <ac:spMk id="7" creationId="{11AE565C-99AD-E056-79DA-A8F84132ED55}"/>
          </ac:spMkLst>
        </pc:spChg>
      </pc:sldChg>
      <pc:sldChg chg="addSp delSp modSp add mod ord">
        <pc:chgData name="CRYSTAL  BROWDER" userId="9e48cc58-4210-487f-a9a4-a84ed4e717cb" providerId="ADAL" clId="{DF0AF910-0520-4D0C-B129-4F0D195FDE17}" dt="2025-08-20T15:21:34.347" v="970"/>
        <pc:sldMkLst>
          <pc:docMk/>
          <pc:sldMk cId="2967286714" sldId="319"/>
        </pc:sldMkLst>
        <pc:spChg chg="add del mod">
          <ac:chgData name="CRYSTAL  BROWDER" userId="9e48cc58-4210-487f-a9a4-a84ed4e717cb" providerId="ADAL" clId="{DF0AF910-0520-4D0C-B129-4F0D195FDE17}" dt="2025-08-20T15:20:19.308" v="960" actId="478"/>
          <ac:spMkLst>
            <pc:docMk/>
            <pc:sldMk cId="2967286714" sldId="319"/>
            <ac:spMk id="4" creationId="{3730CFA1-DBE9-3BC4-B1DE-7773DB1E23D6}"/>
          </ac:spMkLst>
        </pc:spChg>
        <pc:picChg chg="mod">
          <ac:chgData name="CRYSTAL  BROWDER" userId="9e48cc58-4210-487f-a9a4-a84ed4e717cb" providerId="ADAL" clId="{DF0AF910-0520-4D0C-B129-4F0D195FDE17}" dt="2025-08-20T15:20:00.797" v="955" actId="14100"/>
          <ac:picMkLst>
            <pc:docMk/>
            <pc:sldMk cId="2967286714" sldId="319"/>
            <ac:picMk id="6" creationId="{1011C259-64CB-402D-AB92-86B0E9A81D58}"/>
          </ac:picMkLst>
        </pc:picChg>
        <pc:picChg chg="add mod">
          <ac:chgData name="CRYSTAL  BROWDER" userId="9e48cc58-4210-487f-a9a4-a84ed4e717cb" providerId="ADAL" clId="{DF0AF910-0520-4D0C-B129-4F0D195FDE17}" dt="2025-08-20T15:20:40.314" v="968" actId="962"/>
          <ac:picMkLst>
            <pc:docMk/>
            <pc:sldMk cId="2967286714" sldId="319"/>
            <ac:picMk id="7" creationId="{3A65340F-9F0B-6027-5E9A-C5A3E96D962C}"/>
          </ac:picMkLst>
        </pc:picChg>
        <pc:picChg chg="mod">
          <ac:chgData name="CRYSTAL  BROWDER" userId="9e48cc58-4210-487f-a9a4-a84ed4e717cb" providerId="ADAL" clId="{DF0AF910-0520-4D0C-B129-4F0D195FDE17}" dt="2025-08-20T15:20:30.740" v="964" actId="1076"/>
          <ac:picMkLst>
            <pc:docMk/>
            <pc:sldMk cId="2967286714" sldId="319"/>
            <ac:picMk id="8" creationId="{3B28513E-8237-C658-9A61-B0087463093F}"/>
          </ac:picMkLst>
        </pc:picChg>
        <pc:picChg chg="mod">
          <ac:chgData name="CRYSTAL  BROWDER" userId="9e48cc58-4210-487f-a9a4-a84ed4e717cb" providerId="ADAL" clId="{DF0AF910-0520-4D0C-B129-4F0D195FDE17}" dt="2025-08-20T15:20:23.392" v="961" actId="14100"/>
          <ac:picMkLst>
            <pc:docMk/>
            <pc:sldMk cId="2967286714" sldId="319"/>
            <ac:picMk id="12" creationId="{ACF59753-C5DF-C4D4-4678-18215048D013}"/>
          </ac:picMkLst>
        </pc:picChg>
        <pc:picChg chg="mod">
          <ac:chgData name="CRYSTAL  BROWDER" userId="9e48cc58-4210-487f-a9a4-a84ed4e717cb" providerId="ADAL" clId="{DF0AF910-0520-4D0C-B129-4F0D195FDE17}" dt="2025-08-20T15:20:13.392" v="958" actId="14100"/>
          <ac:picMkLst>
            <pc:docMk/>
            <pc:sldMk cId="2967286714" sldId="319"/>
            <ac:picMk id="14" creationId="{3F5E51BC-D218-99DA-2A9D-2301FAEF40F8}"/>
          </ac:picMkLst>
        </pc:picChg>
        <pc:picChg chg="del">
          <ac:chgData name="CRYSTAL  BROWDER" userId="9e48cc58-4210-487f-a9a4-a84ed4e717cb" providerId="ADAL" clId="{DF0AF910-0520-4D0C-B129-4F0D195FDE17}" dt="2025-08-20T15:20:06.494" v="957" actId="478"/>
          <ac:picMkLst>
            <pc:docMk/>
            <pc:sldMk cId="2967286714" sldId="319"/>
            <ac:picMk id="15" creationId="{16121C9F-4000-3261-BACE-BE56C94C0CB1}"/>
          </ac:picMkLst>
        </pc:picChg>
      </pc:sldChg>
      <pc:sldChg chg="add del">
        <pc:chgData name="CRYSTAL  BROWDER" userId="9e48cc58-4210-487f-a9a4-a84ed4e717cb" providerId="ADAL" clId="{DF0AF910-0520-4D0C-B129-4F0D195FDE17}" dt="2025-08-20T15:08:34.947" v="870"/>
        <pc:sldMkLst>
          <pc:docMk/>
          <pc:sldMk cId="2978453802" sldId="319"/>
        </pc:sldMkLst>
      </pc:sldChg>
      <pc:sldChg chg="add">
        <pc:chgData name="CRYSTAL  BROWDER" userId="9e48cc58-4210-487f-a9a4-a84ed4e717cb" providerId="ADAL" clId="{DF0AF910-0520-4D0C-B129-4F0D195FDE17}" dt="2025-08-20T15:21:49.550" v="973"/>
        <pc:sldMkLst>
          <pc:docMk/>
          <pc:sldMk cId="2522335081" sldId="320"/>
        </pc:sldMkLst>
      </pc:sldChg>
      <pc:sldChg chg="modSp add mod">
        <pc:chgData name="CRYSTAL  BROWDER" userId="9e48cc58-4210-487f-a9a4-a84ed4e717cb" providerId="ADAL" clId="{DF0AF910-0520-4D0C-B129-4F0D195FDE17}" dt="2025-08-20T15:22:15.234" v="975" actId="14100"/>
        <pc:sldMkLst>
          <pc:docMk/>
          <pc:sldMk cId="3272792083" sldId="321"/>
        </pc:sldMkLst>
        <pc:spChg chg="mod">
          <ac:chgData name="CRYSTAL  BROWDER" userId="9e48cc58-4210-487f-a9a4-a84ed4e717cb" providerId="ADAL" clId="{DF0AF910-0520-4D0C-B129-4F0D195FDE17}" dt="2025-08-20T15:22:15.234" v="975" actId="14100"/>
          <ac:spMkLst>
            <pc:docMk/>
            <pc:sldMk cId="3272792083" sldId="321"/>
            <ac:spMk id="2" creationId="{6184B818-B38C-E67D-B294-C06F20917C50}"/>
          </ac:spMkLst>
        </pc:spChg>
      </pc:sldChg>
      <pc:sldChg chg="add">
        <pc:chgData name="CRYSTAL  BROWDER" userId="9e48cc58-4210-487f-a9a4-a84ed4e717cb" providerId="ADAL" clId="{DF0AF910-0520-4D0C-B129-4F0D195FDE17}" dt="2025-08-20T15:24:31.067" v="1012"/>
        <pc:sldMkLst>
          <pc:docMk/>
          <pc:sldMk cId="1252035013"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8/20/2025</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8/19/2025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11</a:t>
            </a:fld>
            <a:endParaRPr lang="en-US" noProof="0" dirty="0"/>
          </a:p>
        </p:txBody>
      </p:sp>
    </p:spTree>
    <p:extLst>
      <p:ext uri="{BB962C8B-B14F-4D97-AF65-F5344CB8AC3E}">
        <p14:creationId xmlns:p14="http://schemas.microsoft.com/office/powerpoint/2010/main" val="140492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F9EC8-14FF-4167-99E6-42987D3E0EF6}" type="slidenum">
              <a:rPr lang="en-US" smtClean="0"/>
              <a:t>40</a:t>
            </a:fld>
            <a:endParaRPr lang="en-US"/>
          </a:p>
        </p:txBody>
      </p:sp>
    </p:spTree>
    <p:extLst>
      <p:ext uri="{BB962C8B-B14F-4D97-AF65-F5344CB8AC3E}">
        <p14:creationId xmlns:p14="http://schemas.microsoft.com/office/powerpoint/2010/main" val="177870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5F9EC8-14FF-4167-99E6-42987D3E0EF6}" type="slidenum">
              <a:rPr lang="en-US" smtClean="0"/>
              <a:t>41</a:t>
            </a:fld>
            <a:endParaRPr lang="en-US"/>
          </a:p>
        </p:txBody>
      </p:sp>
    </p:spTree>
    <p:extLst>
      <p:ext uri="{BB962C8B-B14F-4D97-AF65-F5344CB8AC3E}">
        <p14:creationId xmlns:p14="http://schemas.microsoft.com/office/powerpoint/2010/main" val="9164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thank</a:t>
            </a:r>
            <a:r>
              <a:rPr lang="en-US" baseline="0" dirty="0"/>
              <a:t> families for their time.</a:t>
            </a:r>
          </a:p>
          <a:p>
            <a:r>
              <a:rPr lang="en-US" dirty="0"/>
              <a:t>Move this slide to the end if additional slides are added.</a:t>
            </a:r>
          </a:p>
        </p:txBody>
      </p:sp>
      <p:sp>
        <p:nvSpPr>
          <p:cNvPr id="4" name="Slide Number Placeholder 3"/>
          <p:cNvSpPr>
            <a:spLocks noGrp="1"/>
          </p:cNvSpPr>
          <p:nvPr>
            <p:ph type="sldNum" sz="quarter" idx="10"/>
          </p:nvPr>
        </p:nvSpPr>
        <p:spPr/>
        <p:txBody>
          <a:bodyPr/>
          <a:lstStyle/>
          <a:p>
            <a:fld id="{99A01736-5FBA-4C56-8655-0B838380222B}" type="slidenum">
              <a:rPr lang="en-US" smtClean="0"/>
              <a:t>48</a:t>
            </a:fld>
            <a:endParaRPr lang="en-US"/>
          </a:p>
        </p:txBody>
      </p:sp>
    </p:spTree>
    <p:extLst>
      <p:ext uri="{BB962C8B-B14F-4D97-AF65-F5344CB8AC3E}">
        <p14:creationId xmlns:p14="http://schemas.microsoft.com/office/powerpoint/2010/main" val="2125583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hyperlink" Target="https://www.tn.gov/content/tn/education/instruction/academic-standards.html"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071971" y="2642249"/>
            <a:ext cx="4851352" cy="1827069"/>
          </a:xfrm>
        </p:spPr>
        <p:txBody>
          <a:bodyPr>
            <a:normAutofit/>
          </a:bodyPr>
          <a:lstStyle/>
          <a:p>
            <a:pPr algn="ctr"/>
            <a:r>
              <a:rPr lang="en-US" sz="4800" dirty="0"/>
              <a:t>Annual Title 1 Parent Meeting</a:t>
            </a:r>
            <a:endParaRPr lang="ru-RU" sz="48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15254" y="5107382"/>
            <a:ext cx="4233732" cy="858767"/>
          </a:xfrm>
        </p:spPr>
        <p:txBody>
          <a:bodyPr>
            <a:noAutofit/>
          </a:bodyPr>
          <a:lstStyle/>
          <a:p>
            <a:pPr algn="ctr"/>
            <a:r>
              <a:rPr lang="en-US" sz="3600" dirty="0">
                <a:latin typeface="Bahnschrift SemiBold" panose="020B0502040204020203" pitchFamily="34" charset="0"/>
              </a:rPr>
              <a:t>WELCOME Pandas!</a:t>
            </a:r>
            <a:endParaRPr lang="ru-RU" sz="3600" dirty="0"/>
          </a:p>
        </p:txBody>
      </p:sp>
      <p:pic>
        <p:nvPicPr>
          <p:cNvPr id="8" name="Picture Placeholder 7" descr="A logo for a school">
            <a:extLst>
              <a:ext uri="{FF2B5EF4-FFF2-40B4-BE49-F238E27FC236}">
                <a16:creationId xmlns:a16="http://schemas.microsoft.com/office/drawing/2014/main" id="{E747BABD-8DFD-97BD-5626-B56596148773}"/>
              </a:ext>
            </a:extLst>
          </p:cNvPr>
          <p:cNvPicPr>
            <a:picLocks noGrp="1" noChangeAspect="1"/>
          </p:cNvPicPr>
          <p:nvPr>
            <p:ph type="pic" sz="quarter" idx="15"/>
          </p:nvPr>
        </p:nvPicPr>
        <p:blipFill>
          <a:blip r:embed="rId2"/>
          <a:srcRect t="2966" b="2966"/>
          <a:stretch>
            <a:fillRect/>
          </a:stretch>
        </p:blipFill>
        <p:spPr>
          <a:xfrm>
            <a:off x="90" y="1118794"/>
            <a:ext cx="6230657" cy="5310889"/>
          </a:xfr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600" b="1" i="0" u="none" strike="noStrike" kern="1200" cap="none" spc="0" normalizeH="0" baseline="0" noProof="0" smtClean="0">
                <a:ln>
                  <a:noFill/>
                </a:ln>
                <a:solidFill>
                  <a:prstClr val="white"/>
                </a:solidFill>
                <a:effectLst/>
                <a:uLnTx/>
                <a:uFillTx/>
                <a:latin typeface="Comic Sans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white"/>
              </a:solidFill>
              <a:effectLst/>
              <a:uLnTx/>
              <a:uFillTx/>
              <a:latin typeface="Comic Sans MS"/>
              <a:ea typeface="+mn-ea"/>
              <a:cs typeface="+mn-cs"/>
            </a:endParaRPr>
          </a:p>
        </p:txBody>
      </p:sp>
      <p:sp>
        <p:nvSpPr>
          <p:cNvPr id="6" name="TextBox 5"/>
          <p:cNvSpPr txBox="1"/>
          <p:nvPr/>
        </p:nvSpPr>
        <p:spPr>
          <a:xfrm>
            <a:off x="1327667" y="312902"/>
            <a:ext cx="12204584" cy="1015663"/>
          </a:xfrm>
          <a:prstGeom prst="rect">
            <a:avLst/>
          </a:prstGeom>
          <a:no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a:noFill/>
                </a:ln>
                <a:solidFill>
                  <a:srgbClr val="7030A0"/>
                </a:solidFill>
                <a:effectLst/>
                <a:uLnTx/>
                <a:uFillTx/>
                <a:latin typeface="Bahnschrift SemiBold" panose="020B0502040204020203" pitchFamily="34" charset="0"/>
                <a:ea typeface="+mn-ea"/>
                <a:cs typeface="+mn-cs"/>
              </a:rPr>
              <a:t>Who are our Panda Leaders?</a:t>
            </a:r>
          </a:p>
        </p:txBody>
      </p:sp>
      <p:sp>
        <p:nvSpPr>
          <p:cNvPr id="11" name="Rectangle 10">
            <a:extLst>
              <a:ext uri="{FF2B5EF4-FFF2-40B4-BE49-F238E27FC236}">
                <a16:creationId xmlns:a16="http://schemas.microsoft.com/office/drawing/2014/main" id="{9C5AA78C-94A5-111F-FAFB-E6313B1906CC}"/>
              </a:ext>
            </a:extLst>
          </p:cNvPr>
          <p:cNvSpPr/>
          <p:nvPr/>
        </p:nvSpPr>
        <p:spPr>
          <a:xfrm>
            <a:off x="291627" y="3838567"/>
            <a:ext cx="2332536" cy="2881015"/>
          </a:xfrm>
          <a:prstGeom prst="rect">
            <a:avLst/>
          </a:prstGeom>
          <a:solidFill>
            <a:srgbClr val="7030A0"/>
          </a:solidFill>
          <a:ln>
            <a:solidFill>
              <a:schemeClr val="accent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Franklin Gothic Book"/>
                <a:ea typeface="+mn-ea"/>
                <a:cs typeface="+mn-cs"/>
              </a:rPr>
              <a:t>3</a:t>
            </a:r>
            <a:r>
              <a:rPr kumimoji="0" lang="en-US" sz="2800" b="1" i="0" u="none" strike="noStrike" kern="1200" cap="none" spc="0" normalizeH="0" baseline="30000" noProof="0" dirty="0">
                <a:ln>
                  <a:noFill/>
                </a:ln>
                <a:solidFill>
                  <a:prstClr val="white"/>
                </a:solidFill>
                <a:effectLst/>
                <a:uLnTx/>
                <a:uFillTx/>
                <a:latin typeface="Franklin Gothic Book"/>
                <a:ea typeface="+mn-ea"/>
                <a:cs typeface="+mn-cs"/>
              </a:rPr>
              <a:t>rd</a:t>
            </a:r>
            <a:r>
              <a:rPr kumimoji="0" lang="en-US" sz="2800" b="1" i="0" u="none" strike="noStrike" kern="1200" cap="none" spc="0" normalizeH="0" baseline="0" noProof="0" dirty="0">
                <a:ln>
                  <a:noFill/>
                </a:ln>
                <a:solidFill>
                  <a:prstClr val="white"/>
                </a:solidFill>
                <a:effectLst/>
                <a:uLnTx/>
                <a:uFillTx/>
                <a:latin typeface="Franklin Gothic Book"/>
                <a:ea typeface="+mn-ea"/>
                <a:cs typeface="+mn-cs"/>
              </a:rPr>
              <a:t> Grade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a:ea typeface="+mn-ea"/>
                <a:cs typeface="+mn-cs"/>
              </a:rPr>
              <a:t>Ms. A. Tate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Franklin Gothic Book"/>
              </a:rPr>
              <a:t>Ms. Calhoun</a:t>
            </a:r>
            <a:endParaRPr kumimoji="0" lang="en-US" sz="2400" b="1"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2" name="Rectangle 11">
            <a:extLst>
              <a:ext uri="{FF2B5EF4-FFF2-40B4-BE49-F238E27FC236}">
                <a16:creationId xmlns:a16="http://schemas.microsoft.com/office/drawing/2014/main" id="{3DCE94D2-29DF-8FAB-ACAB-740BF3219812}"/>
              </a:ext>
            </a:extLst>
          </p:cNvPr>
          <p:cNvSpPr/>
          <p:nvPr/>
        </p:nvSpPr>
        <p:spPr>
          <a:xfrm>
            <a:off x="4274989" y="3355595"/>
            <a:ext cx="2968454" cy="3079364"/>
          </a:xfrm>
          <a:prstGeom prst="rect">
            <a:avLst/>
          </a:prstGeom>
          <a:solidFill>
            <a:srgbClr val="B168CE"/>
          </a:solid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Book"/>
                <a:ea typeface="+mn-ea"/>
                <a:cs typeface="+mn-cs"/>
              </a:rPr>
              <a:t>4</a:t>
            </a:r>
            <a:r>
              <a:rPr kumimoji="0" lang="en-US" sz="3200" b="0" i="0" u="none" strike="noStrike" kern="1200" cap="none" spc="0" normalizeH="0" baseline="30000" noProof="0" dirty="0">
                <a:ln>
                  <a:noFill/>
                </a:ln>
                <a:solidFill>
                  <a:prstClr val="white"/>
                </a:solidFill>
                <a:effectLst/>
                <a:uLnTx/>
                <a:uFillTx/>
                <a:latin typeface="Franklin Gothic Book"/>
                <a:ea typeface="+mn-ea"/>
                <a:cs typeface="+mn-cs"/>
              </a:rPr>
              <a:t>th</a:t>
            </a:r>
            <a:r>
              <a:rPr kumimoji="0" lang="en-US" sz="3200" b="0" i="0" u="none" strike="noStrike" kern="1200" cap="none" spc="0" normalizeH="0" baseline="0" noProof="0" dirty="0">
                <a:ln>
                  <a:noFill/>
                </a:ln>
                <a:solidFill>
                  <a:prstClr val="white"/>
                </a:solidFill>
                <a:effectLst/>
                <a:uLnTx/>
                <a:uFillTx/>
                <a:latin typeface="Franklin Gothic Book"/>
                <a:ea typeface="+mn-ea"/>
                <a:cs typeface="+mn-cs"/>
              </a:rPr>
              <a:t>  Grade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Ms. L. Means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Franklin Gothic Book"/>
              </a:rPr>
              <a:t>Ms. W. Wicks</a:t>
            </a:r>
            <a:endParaRPr kumimoji="0" lang="en-US" sz="2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3" name="Rectangle 12">
            <a:extLst>
              <a:ext uri="{FF2B5EF4-FFF2-40B4-BE49-F238E27FC236}">
                <a16:creationId xmlns:a16="http://schemas.microsoft.com/office/drawing/2014/main" id="{55CC2861-03DE-E936-F8A1-0CFFA7717B17}"/>
              </a:ext>
            </a:extLst>
          </p:cNvPr>
          <p:cNvSpPr/>
          <p:nvPr/>
        </p:nvSpPr>
        <p:spPr>
          <a:xfrm>
            <a:off x="8710762" y="3573710"/>
            <a:ext cx="2307921" cy="2861249"/>
          </a:xfrm>
          <a:prstGeom prst="rect">
            <a:avLst/>
          </a:prstGeom>
          <a:solidFill>
            <a:srgbClr val="7030A0"/>
          </a:solidFill>
          <a:ln>
            <a:solidFill>
              <a:schemeClr val="accent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a:ea typeface="+mn-ea"/>
                <a:cs typeface="+mn-cs"/>
              </a:rPr>
              <a:t>5th Grade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Mrs. R. White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Franklin Gothic Book"/>
              </a:rPr>
              <a:t>Mrs. R. Givens</a:t>
            </a:r>
            <a:endParaRPr kumimoji="0" lang="en-US" sz="2000" b="0"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2" name="Picture 1" descr="A logo for a school&#10;&#10;AI-generated content may be incorrect.">
            <a:extLst>
              <a:ext uri="{FF2B5EF4-FFF2-40B4-BE49-F238E27FC236}">
                <a16:creationId xmlns:a16="http://schemas.microsoft.com/office/drawing/2014/main" id="{29174AC6-EEF8-0F87-7FB5-80CBBECF3829}"/>
              </a:ext>
            </a:extLst>
          </p:cNvPr>
          <p:cNvPicPr>
            <a:picLocks noChangeAspect="1"/>
          </p:cNvPicPr>
          <p:nvPr/>
        </p:nvPicPr>
        <p:blipFill>
          <a:blip r:embed="rId2"/>
          <a:stretch>
            <a:fillRect/>
          </a:stretch>
        </p:blipFill>
        <p:spPr>
          <a:xfrm>
            <a:off x="4703109" y="1865735"/>
            <a:ext cx="1583253" cy="1435662"/>
          </a:xfrm>
          <a:prstGeom prst="rect">
            <a:avLst/>
          </a:prstGeom>
        </p:spPr>
      </p:pic>
      <p:pic>
        <p:nvPicPr>
          <p:cNvPr id="3" name="Picture 2" descr="A logo for a school&#10;&#10;AI-generated content may be incorrect.">
            <a:extLst>
              <a:ext uri="{FF2B5EF4-FFF2-40B4-BE49-F238E27FC236}">
                <a16:creationId xmlns:a16="http://schemas.microsoft.com/office/drawing/2014/main" id="{D7EB1996-4CF7-A3C4-61C8-47754EC61F09}"/>
              </a:ext>
            </a:extLst>
          </p:cNvPr>
          <p:cNvPicPr>
            <a:picLocks noChangeAspect="1"/>
          </p:cNvPicPr>
          <p:nvPr/>
        </p:nvPicPr>
        <p:blipFill>
          <a:blip r:embed="rId2"/>
          <a:stretch>
            <a:fillRect/>
          </a:stretch>
        </p:blipFill>
        <p:spPr>
          <a:xfrm>
            <a:off x="381690" y="2369841"/>
            <a:ext cx="1583253" cy="1435662"/>
          </a:xfrm>
          <a:prstGeom prst="rect">
            <a:avLst/>
          </a:prstGeom>
        </p:spPr>
      </p:pic>
      <p:pic>
        <p:nvPicPr>
          <p:cNvPr id="5" name="Picture 4" descr="A logo for a school&#10;&#10;AI-generated content may be incorrect.">
            <a:extLst>
              <a:ext uri="{FF2B5EF4-FFF2-40B4-BE49-F238E27FC236}">
                <a16:creationId xmlns:a16="http://schemas.microsoft.com/office/drawing/2014/main" id="{EA2F7005-3C81-2330-D567-61985B442409}"/>
              </a:ext>
            </a:extLst>
          </p:cNvPr>
          <p:cNvPicPr>
            <a:picLocks noChangeAspect="1"/>
          </p:cNvPicPr>
          <p:nvPr/>
        </p:nvPicPr>
        <p:blipFill>
          <a:blip r:embed="rId2"/>
          <a:stretch>
            <a:fillRect/>
          </a:stretch>
        </p:blipFill>
        <p:spPr>
          <a:xfrm>
            <a:off x="9073095" y="1848628"/>
            <a:ext cx="1583253" cy="1435662"/>
          </a:xfrm>
          <a:prstGeom prst="rect">
            <a:avLst/>
          </a:prstGeom>
        </p:spPr>
      </p:pic>
    </p:spTree>
    <p:extLst>
      <p:ext uri="{BB962C8B-B14F-4D97-AF65-F5344CB8AC3E}">
        <p14:creationId xmlns:p14="http://schemas.microsoft.com/office/powerpoint/2010/main" val="278973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600" b="1" i="0" u="none" strike="noStrike" kern="1200" cap="none" spc="0" normalizeH="0" baseline="0" noProof="0" smtClean="0">
                <a:ln>
                  <a:noFill/>
                </a:ln>
                <a:solidFill>
                  <a:prstClr val="white"/>
                </a:solidFill>
                <a:effectLst/>
                <a:uLnTx/>
                <a:uFillTx/>
                <a:latin typeface="Comic Sans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white"/>
              </a:solidFill>
              <a:effectLst/>
              <a:uLnTx/>
              <a:uFillTx/>
              <a:latin typeface="Comic Sans MS"/>
              <a:ea typeface="+mn-ea"/>
              <a:cs typeface="+mn-cs"/>
            </a:endParaRPr>
          </a:p>
        </p:txBody>
      </p:sp>
      <p:sp>
        <p:nvSpPr>
          <p:cNvPr id="6" name="TextBox 5"/>
          <p:cNvSpPr txBox="1"/>
          <p:nvPr/>
        </p:nvSpPr>
        <p:spPr>
          <a:xfrm>
            <a:off x="1327667" y="312902"/>
            <a:ext cx="12204584" cy="1015663"/>
          </a:xfrm>
          <a:prstGeom prst="rect">
            <a:avLst/>
          </a:prstGeom>
          <a:no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a:noFill/>
                </a:ln>
                <a:solidFill>
                  <a:srgbClr val="7030A0"/>
                </a:solidFill>
                <a:effectLst/>
                <a:uLnTx/>
                <a:uFillTx/>
                <a:latin typeface="Bahnschrift SemiBold" panose="020B0502040204020203" pitchFamily="34" charset="0"/>
                <a:ea typeface="+mn-ea"/>
                <a:cs typeface="+mn-cs"/>
              </a:rPr>
              <a:t>Who are our Panda Leaders?</a:t>
            </a:r>
          </a:p>
        </p:txBody>
      </p:sp>
      <p:sp>
        <p:nvSpPr>
          <p:cNvPr id="11" name="Rectangle 10">
            <a:extLst>
              <a:ext uri="{FF2B5EF4-FFF2-40B4-BE49-F238E27FC236}">
                <a16:creationId xmlns:a16="http://schemas.microsoft.com/office/drawing/2014/main" id="{9C5AA78C-94A5-111F-FAFB-E6313B1906CC}"/>
              </a:ext>
            </a:extLst>
          </p:cNvPr>
          <p:cNvSpPr/>
          <p:nvPr/>
        </p:nvSpPr>
        <p:spPr>
          <a:xfrm rot="549037">
            <a:off x="527468" y="3838567"/>
            <a:ext cx="2332536" cy="2881015"/>
          </a:xfrm>
          <a:prstGeom prst="rect">
            <a:avLst/>
          </a:prstGeom>
          <a:solidFill>
            <a:srgbClr val="7030A0"/>
          </a:solidFill>
          <a:ln>
            <a:solidFill>
              <a:schemeClr val="accent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Franklin Gothic Book"/>
              </a:rPr>
              <a:t>Inclusion, Speech and CLUE</a:t>
            </a:r>
            <a:endParaRPr kumimoji="0" lang="en-US" sz="1600" b="1"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Franklin Gothic Book"/>
                <a:ea typeface="+mn-ea"/>
                <a:cs typeface="+mn-cs"/>
              </a:rPr>
              <a:t>Inclusion: Mrs. Greene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Franklin Gothic Book"/>
              </a:rPr>
              <a:t>CLUE: Mrs. Perkins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Franklin Gothic Book"/>
                <a:ea typeface="+mn-ea"/>
                <a:cs typeface="+mn-cs"/>
              </a:rPr>
              <a:t>Speech: Ms. Campbell</a:t>
            </a:r>
          </a:p>
        </p:txBody>
      </p:sp>
      <p:sp>
        <p:nvSpPr>
          <p:cNvPr id="12" name="Rectangle 11">
            <a:extLst>
              <a:ext uri="{FF2B5EF4-FFF2-40B4-BE49-F238E27FC236}">
                <a16:creationId xmlns:a16="http://schemas.microsoft.com/office/drawing/2014/main" id="{3DCE94D2-29DF-8FAB-ACAB-740BF3219812}"/>
              </a:ext>
            </a:extLst>
          </p:cNvPr>
          <p:cNvSpPr/>
          <p:nvPr/>
        </p:nvSpPr>
        <p:spPr>
          <a:xfrm>
            <a:off x="4439025" y="3355597"/>
            <a:ext cx="2968454" cy="3079364"/>
          </a:xfrm>
          <a:prstGeom prst="rect">
            <a:avLst/>
          </a:prstGeom>
          <a:solidFill>
            <a:srgbClr val="B168CE"/>
          </a:solid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Franklin Gothic Book"/>
              </a:rPr>
              <a:t>Art: Mr. McPherson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Music</a:t>
            </a:r>
            <a:r>
              <a:rPr lang="en-US" sz="2400" dirty="0">
                <a:solidFill>
                  <a:prstClr val="white"/>
                </a:solidFill>
                <a:latin typeface="Franklin Gothic Book"/>
              </a:rPr>
              <a:t>: Mrs. Crump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P.E. : Coach Jackson</a:t>
            </a:r>
          </a:p>
        </p:txBody>
      </p:sp>
      <p:sp>
        <p:nvSpPr>
          <p:cNvPr id="13" name="Rectangle 12">
            <a:extLst>
              <a:ext uri="{FF2B5EF4-FFF2-40B4-BE49-F238E27FC236}">
                <a16:creationId xmlns:a16="http://schemas.microsoft.com/office/drawing/2014/main" id="{55CC2861-03DE-E936-F8A1-0CFFA7717B17}"/>
              </a:ext>
            </a:extLst>
          </p:cNvPr>
          <p:cNvSpPr/>
          <p:nvPr/>
        </p:nvSpPr>
        <p:spPr>
          <a:xfrm>
            <a:off x="8841658" y="3573712"/>
            <a:ext cx="2819500" cy="2861249"/>
          </a:xfrm>
          <a:prstGeom prst="rect">
            <a:avLst/>
          </a:prstGeom>
          <a:solidFill>
            <a:srgbClr val="7030A0"/>
          </a:solidFill>
          <a:ln>
            <a:solidFill>
              <a:srgbClr val="7030A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a:ea typeface="+mn-ea"/>
                <a:cs typeface="+mn-cs"/>
              </a:rPr>
              <a:t>Office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Book"/>
                <a:ea typeface="+mn-ea"/>
                <a:cs typeface="+mn-cs"/>
              </a:rPr>
              <a:t>GOS: Ms. Richmond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Franklin Gothic Book"/>
              </a:rPr>
              <a:t>Financial Secretary: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Franklin Gothic Book"/>
              </a:rPr>
              <a:t> Mrs. Goins</a:t>
            </a:r>
            <a:endParaRPr kumimoji="0" lang="en-US" sz="24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2" name="Picture 1" descr="A logo for a school&#10;&#10;AI-generated content may be incorrect.">
            <a:extLst>
              <a:ext uri="{FF2B5EF4-FFF2-40B4-BE49-F238E27FC236}">
                <a16:creationId xmlns:a16="http://schemas.microsoft.com/office/drawing/2014/main" id="{127A43D3-B739-BDFB-5F8D-A7CA19E24279}"/>
              </a:ext>
            </a:extLst>
          </p:cNvPr>
          <p:cNvPicPr>
            <a:picLocks noChangeAspect="1"/>
          </p:cNvPicPr>
          <p:nvPr/>
        </p:nvPicPr>
        <p:blipFill>
          <a:blip r:embed="rId3"/>
          <a:stretch>
            <a:fillRect/>
          </a:stretch>
        </p:blipFill>
        <p:spPr>
          <a:xfrm>
            <a:off x="776568" y="2333874"/>
            <a:ext cx="1583253" cy="1435662"/>
          </a:xfrm>
          <a:prstGeom prst="rect">
            <a:avLst/>
          </a:prstGeom>
        </p:spPr>
      </p:pic>
      <p:pic>
        <p:nvPicPr>
          <p:cNvPr id="3" name="Picture 2" descr="A logo for a school&#10;&#10;AI-generated content may be incorrect.">
            <a:extLst>
              <a:ext uri="{FF2B5EF4-FFF2-40B4-BE49-F238E27FC236}">
                <a16:creationId xmlns:a16="http://schemas.microsoft.com/office/drawing/2014/main" id="{0BA8FAD5-2005-300C-C201-5C56A2393900}"/>
              </a:ext>
            </a:extLst>
          </p:cNvPr>
          <p:cNvPicPr>
            <a:picLocks noChangeAspect="1"/>
          </p:cNvPicPr>
          <p:nvPr/>
        </p:nvPicPr>
        <p:blipFill>
          <a:blip r:embed="rId3"/>
          <a:stretch>
            <a:fillRect/>
          </a:stretch>
        </p:blipFill>
        <p:spPr>
          <a:xfrm>
            <a:off x="9459782" y="1782165"/>
            <a:ext cx="1583253" cy="1435662"/>
          </a:xfrm>
          <a:prstGeom prst="rect">
            <a:avLst/>
          </a:prstGeom>
        </p:spPr>
      </p:pic>
      <p:pic>
        <p:nvPicPr>
          <p:cNvPr id="5" name="Picture 4" descr="A logo for a school&#10;&#10;AI-generated content may be incorrect.">
            <a:extLst>
              <a:ext uri="{FF2B5EF4-FFF2-40B4-BE49-F238E27FC236}">
                <a16:creationId xmlns:a16="http://schemas.microsoft.com/office/drawing/2014/main" id="{5ABA615C-729C-C2B4-1ED0-A10E490BA533}"/>
              </a:ext>
            </a:extLst>
          </p:cNvPr>
          <p:cNvPicPr>
            <a:picLocks noChangeAspect="1"/>
          </p:cNvPicPr>
          <p:nvPr/>
        </p:nvPicPr>
        <p:blipFill>
          <a:blip r:embed="rId3"/>
          <a:stretch>
            <a:fillRect/>
          </a:stretch>
        </p:blipFill>
        <p:spPr>
          <a:xfrm>
            <a:off x="4952328" y="1733306"/>
            <a:ext cx="1583253" cy="1435662"/>
          </a:xfrm>
          <a:prstGeom prst="rect">
            <a:avLst/>
          </a:prstGeom>
        </p:spPr>
      </p:pic>
    </p:spTree>
    <p:extLst>
      <p:ext uri="{BB962C8B-B14F-4D97-AF65-F5344CB8AC3E}">
        <p14:creationId xmlns:p14="http://schemas.microsoft.com/office/powerpoint/2010/main" val="289497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389725" y="5185047"/>
            <a:ext cx="5412549" cy="1275394"/>
          </a:xfrm>
          <a:solidFill>
            <a:srgbClr val="7030A0"/>
          </a:solidFill>
        </p:spPr>
        <p:txBody>
          <a:bodyPr>
            <a:noAutofit/>
          </a:bodyPr>
          <a:lstStyle/>
          <a:p>
            <a:pPr algn="ctr"/>
            <a:r>
              <a:rPr lang="en-US" sz="3200" dirty="0">
                <a:latin typeface="Bahnschrift SemiBold" panose="020B0502040204020203" pitchFamily="34" charset="0"/>
              </a:rPr>
              <a:t>Crystal Browder, </a:t>
            </a:r>
            <a:r>
              <a:rPr lang="en-US" sz="3200" dirty="0">
                <a:solidFill>
                  <a:schemeClr val="bg2">
                    <a:lumMod val="60000"/>
                    <a:lumOff val="40000"/>
                  </a:schemeClr>
                </a:solidFill>
                <a:latin typeface="Bahnschrift SemiBold" panose="020B0502040204020203" pitchFamily="34" charset="0"/>
              </a:rPr>
              <a:t>PLC Coach</a:t>
            </a:r>
            <a:br>
              <a:rPr lang="en-US" sz="2400" dirty="0">
                <a:latin typeface="Bahnschrift SemiBold" panose="020B0502040204020203" pitchFamily="34" charset="0"/>
              </a:rPr>
            </a:br>
            <a:endParaRPr lang="en-US" sz="2400" dirty="0">
              <a:solidFill>
                <a:srgbClr val="FFC52D"/>
              </a:solidFill>
              <a:latin typeface="Bahnschrift SemiBold" panose="020B0502040204020203" pitchFamily="34" charset="0"/>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6" name="TextBox 5"/>
          <p:cNvSpPr txBox="1"/>
          <p:nvPr/>
        </p:nvSpPr>
        <p:spPr>
          <a:xfrm>
            <a:off x="1461082" y="4077050"/>
            <a:ext cx="9269836" cy="1107996"/>
          </a:xfrm>
          <a:prstGeom prst="rect">
            <a:avLst/>
          </a:prstGeom>
          <a:noFill/>
        </p:spPr>
        <p:txBody>
          <a:bodyPr wrap="square" rtlCol="0">
            <a:spAutoFit/>
          </a:bodyPr>
          <a:lstStyle/>
          <a:p>
            <a:pPr algn="ctr"/>
            <a:r>
              <a:rPr lang="en-US" sz="6600" spc="300" dirty="0">
                <a:solidFill>
                  <a:srgbClr val="7030A0"/>
                </a:solidFill>
                <a:latin typeface="Bahnschrift SemiBold" panose="020B0502040204020203" pitchFamily="34" charset="0"/>
              </a:rPr>
              <a:t>TITLE ONE OVERVIEW</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082" y="0"/>
            <a:ext cx="8727765" cy="4352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school">
            <a:extLst>
              <a:ext uri="{FF2B5EF4-FFF2-40B4-BE49-F238E27FC236}">
                <a16:creationId xmlns:a16="http://schemas.microsoft.com/office/drawing/2014/main" id="{ABD58C47-BF9B-9E9A-81AF-B57F401663E3}"/>
              </a:ext>
            </a:extLst>
          </p:cNvPr>
          <p:cNvPicPr>
            <a:picLocks noChangeAspect="1"/>
          </p:cNvPicPr>
          <p:nvPr/>
        </p:nvPicPr>
        <p:blipFill>
          <a:blip r:embed="rId3"/>
          <a:stretch>
            <a:fillRect/>
          </a:stretch>
        </p:blipFill>
        <p:spPr>
          <a:xfrm>
            <a:off x="158406" y="175"/>
            <a:ext cx="1844747" cy="1672779"/>
          </a:xfrm>
          <a:prstGeom prst="rect">
            <a:avLst/>
          </a:prstGeom>
        </p:spPr>
      </p:pic>
      <p:pic>
        <p:nvPicPr>
          <p:cNvPr id="8" name="Picture 7" descr="A logo for a school">
            <a:extLst>
              <a:ext uri="{FF2B5EF4-FFF2-40B4-BE49-F238E27FC236}">
                <a16:creationId xmlns:a16="http://schemas.microsoft.com/office/drawing/2014/main" id="{056E929B-76AA-4C77-05E4-DD021C8C925D}"/>
              </a:ext>
            </a:extLst>
          </p:cNvPr>
          <p:cNvPicPr>
            <a:picLocks noChangeAspect="1"/>
          </p:cNvPicPr>
          <p:nvPr/>
        </p:nvPicPr>
        <p:blipFill>
          <a:blip r:embed="rId3"/>
          <a:stretch>
            <a:fillRect/>
          </a:stretch>
        </p:blipFill>
        <p:spPr>
          <a:xfrm>
            <a:off x="10347253" y="5084235"/>
            <a:ext cx="1844747" cy="1672779"/>
          </a:xfrm>
          <a:prstGeom prst="rect">
            <a:avLst/>
          </a:prstGeom>
        </p:spPr>
      </p:pic>
    </p:spTree>
    <p:extLst>
      <p:ext uri="{BB962C8B-B14F-4D97-AF65-F5344CB8AC3E}">
        <p14:creationId xmlns:p14="http://schemas.microsoft.com/office/powerpoint/2010/main" val="69974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194000" y="221383"/>
            <a:ext cx="4293068" cy="1091949"/>
          </a:xfrm>
        </p:spPr>
        <p:txBody>
          <a:bodyPr>
            <a:noAutofit/>
          </a:bodyPr>
          <a:lstStyle/>
          <a:p>
            <a:r>
              <a:rPr lang="en-US" sz="2800" dirty="0"/>
              <a:t>Why are we here?</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13</a:t>
            </a:fld>
            <a:endParaRPr lang="en-US" dirty="0"/>
          </a:p>
        </p:txBody>
      </p:sp>
      <p:pic>
        <p:nvPicPr>
          <p:cNvPr id="4" name="Picture 3"/>
          <p:cNvPicPr preferRelativeResize="0">
            <a:picLocks/>
          </p:cNvPicPr>
          <p:nvPr/>
        </p:nvPicPr>
        <p:blipFill>
          <a:blip r:embed="rId2"/>
          <a:stretch>
            <a:fillRect/>
          </a:stretch>
        </p:blipFill>
        <p:spPr>
          <a:xfrm rot="21328955">
            <a:off x="4834808" y="43220"/>
            <a:ext cx="7223563" cy="4250911"/>
          </a:xfrm>
          <a:prstGeom prst="rect">
            <a:avLst/>
          </a:prstGeom>
        </p:spPr>
      </p:pic>
      <p:sp>
        <p:nvSpPr>
          <p:cNvPr id="10" name="TextBox 9"/>
          <p:cNvSpPr txBox="1"/>
          <p:nvPr/>
        </p:nvSpPr>
        <p:spPr>
          <a:xfrm>
            <a:off x="-239311" y="1534715"/>
            <a:ext cx="4383690" cy="7848302"/>
          </a:xfrm>
          <a:prstGeom prst="rect">
            <a:avLst/>
          </a:prstGeom>
          <a:solidFill>
            <a:srgbClr val="B168CE"/>
          </a:solidFill>
        </p:spPr>
        <p:txBody>
          <a:bodyPr wrap="square" rtlCol="0">
            <a:spAutoFit/>
          </a:bodyPr>
          <a:lstStyle/>
          <a:p>
            <a:pPr marL="571500" indent="-571500" algn="ctr">
              <a:buFont typeface="Arial" panose="020B0604020202020204" pitchFamily="34" charset="0"/>
              <a:buChar char="•"/>
            </a:pPr>
            <a:r>
              <a:rPr lang="en-US" sz="2400" b="1" dirty="0">
                <a:solidFill>
                  <a:schemeClr val="bg2">
                    <a:lumMod val="60000"/>
                    <a:lumOff val="40000"/>
                  </a:schemeClr>
                </a:solidFill>
                <a:latin typeface="Bahnschrift SemiBold" panose="020B0502040204020203" pitchFamily="34" charset="0"/>
              </a:rPr>
              <a:t>The Every Student Succeeds Act (ESSA) requires that each Title 1 school hold an annual meeting of Title 1 families in order to:</a:t>
            </a:r>
          </a:p>
          <a:p>
            <a:pPr marL="571500" indent="-571500" algn="ctr">
              <a:buFont typeface="Arial" panose="020B0604020202020204" pitchFamily="34" charset="0"/>
              <a:buChar char="•"/>
            </a:pPr>
            <a:r>
              <a:rPr lang="en-US" sz="2400" b="1" dirty="0">
                <a:solidFill>
                  <a:schemeClr val="bg2">
                    <a:lumMod val="60000"/>
                    <a:lumOff val="40000"/>
                  </a:schemeClr>
                </a:solidFill>
                <a:latin typeface="Bahnschrift SemiBold" panose="020B0502040204020203" pitchFamily="34" charset="0"/>
              </a:rPr>
              <a:t>Inform you of your school’s participation in Title 1.</a:t>
            </a:r>
          </a:p>
          <a:p>
            <a:pPr marL="571500" indent="-571500" algn="ctr">
              <a:buFont typeface="Arial" panose="020B0604020202020204" pitchFamily="34" charset="0"/>
              <a:buChar char="•"/>
            </a:pPr>
            <a:r>
              <a:rPr lang="en-US" sz="2400" b="1" dirty="0">
                <a:solidFill>
                  <a:schemeClr val="bg2">
                    <a:lumMod val="60000"/>
                    <a:lumOff val="40000"/>
                  </a:schemeClr>
                </a:solidFill>
                <a:latin typeface="Bahnschrift SemiBold" panose="020B0502040204020203" pitchFamily="34" charset="0"/>
              </a:rPr>
              <a:t>Explain the requirements of Title 1, and</a:t>
            </a:r>
          </a:p>
          <a:p>
            <a:pPr marL="571500" indent="-571500" algn="ctr">
              <a:buFont typeface="Arial" panose="020B0604020202020204" pitchFamily="34" charset="0"/>
              <a:buChar char="•"/>
            </a:pPr>
            <a:r>
              <a:rPr lang="en-US" sz="2400" b="1" dirty="0">
                <a:solidFill>
                  <a:schemeClr val="bg2">
                    <a:lumMod val="60000"/>
                    <a:lumOff val="40000"/>
                  </a:schemeClr>
                </a:solidFill>
                <a:latin typeface="Bahnschrift SemiBold" panose="020B0502040204020203" pitchFamily="34" charset="0"/>
              </a:rPr>
              <a:t>Explain your rights as parents and family members to be involved.</a:t>
            </a:r>
          </a:p>
          <a:p>
            <a:pPr algn="ctr"/>
            <a:endParaRPr lang="en-US" sz="3600" b="1" dirty="0">
              <a:solidFill>
                <a:schemeClr val="bg2">
                  <a:lumMod val="60000"/>
                  <a:lumOff val="40000"/>
                </a:schemeClr>
              </a:solidFill>
              <a:latin typeface="Bahnschrift SemiBold" panose="020B0502040204020203" pitchFamily="34" charset="0"/>
            </a:endParaRPr>
          </a:p>
          <a:p>
            <a:pPr algn="ctr"/>
            <a:endParaRPr lang="en-US" sz="4400" b="1" dirty="0">
              <a:solidFill>
                <a:schemeClr val="bg2">
                  <a:lumMod val="60000"/>
                  <a:lumOff val="40000"/>
                </a:schemeClr>
              </a:solidFill>
              <a:latin typeface="Bahnschrift SemiBold" panose="020B0502040204020203" pitchFamily="34" charset="0"/>
            </a:endParaRPr>
          </a:p>
          <a:p>
            <a:pPr algn="ctr"/>
            <a:endParaRPr lang="en-US" sz="4400" b="1" dirty="0">
              <a:solidFill>
                <a:srgbClr val="FF0000"/>
              </a:solidFill>
              <a:latin typeface="Bahnschrift SemiBold" panose="020B0502040204020203" pitchFamily="34" charset="0"/>
            </a:endParaRPr>
          </a:p>
          <a:p>
            <a:pPr algn="ctr"/>
            <a:endParaRPr lang="en-US" sz="4400" b="1" dirty="0">
              <a:solidFill>
                <a:srgbClr val="FF0000"/>
              </a:solidFill>
              <a:latin typeface="Bahnschrift SemiBold" panose="020B0502040204020203" pitchFamily="34" charset="0"/>
            </a:endParaRPr>
          </a:p>
        </p:txBody>
      </p:sp>
      <p:pic>
        <p:nvPicPr>
          <p:cNvPr id="2" name="Picture 1" descr="A logo for a school">
            <a:extLst>
              <a:ext uri="{FF2B5EF4-FFF2-40B4-BE49-F238E27FC236}">
                <a16:creationId xmlns:a16="http://schemas.microsoft.com/office/drawing/2014/main" id="{AE235B0A-E395-F6BA-B827-73E1FC57C13D}"/>
              </a:ext>
            </a:extLst>
          </p:cNvPr>
          <p:cNvPicPr>
            <a:picLocks noChangeAspect="1"/>
          </p:cNvPicPr>
          <p:nvPr/>
        </p:nvPicPr>
        <p:blipFill>
          <a:blip r:embed="rId3"/>
          <a:stretch>
            <a:fillRect/>
          </a:stretch>
        </p:blipFill>
        <p:spPr>
          <a:xfrm>
            <a:off x="10347253" y="5185221"/>
            <a:ext cx="1844747" cy="1672779"/>
          </a:xfrm>
          <a:prstGeom prst="rect">
            <a:avLst/>
          </a:prstGeom>
        </p:spPr>
      </p:pic>
    </p:spTree>
    <p:extLst>
      <p:ext uri="{BB962C8B-B14F-4D97-AF65-F5344CB8AC3E}">
        <p14:creationId xmlns:p14="http://schemas.microsoft.com/office/powerpoint/2010/main" val="295523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197998-ED15-6A4D-2C72-4FCCAB366E55}"/>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ext Placeholder 3">
            <a:extLst>
              <a:ext uri="{FF2B5EF4-FFF2-40B4-BE49-F238E27FC236}">
                <a16:creationId xmlns:a16="http://schemas.microsoft.com/office/drawing/2014/main" id="{C0205817-CF35-3EEA-C123-01A7B1E5E8EC}"/>
              </a:ext>
            </a:extLst>
          </p:cNvPr>
          <p:cNvSpPr>
            <a:spLocks noGrp="1"/>
          </p:cNvSpPr>
          <p:nvPr>
            <p:ph type="body" sz="half" idx="2"/>
          </p:nvPr>
        </p:nvSpPr>
        <p:spPr>
          <a:xfrm>
            <a:off x="494969" y="2282950"/>
            <a:ext cx="3055579" cy="4575049"/>
          </a:xfrm>
          <a:solidFill>
            <a:srgbClr val="B168CE"/>
          </a:solidFill>
        </p:spPr>
        <p:txBody>
          <a:bodyPr>
            <a:normAutofit fontScale="92500" lnSpcReduction="10000"/>
          </a:bodyPr>
          <a:lstStyle/>
          <a:p>
            <a:pPr marL="342900" indent="-342900">
              <a:buFont typeface="Arial" panose="020B0604020202020204" pitchFamily="34" charset="0"/>
              <a:buChar char="•"/>
            </a:pPr>
            <a:r>
              <a:rPr lang="en-US" dirty="0"/>
              <a:t>What is a Title 1 School? </a:t>
            </a:r>
          </a:p>
          <a:p>
            <a:pPr marL="342900" indent="-342900">
              <a:buFont typeface="Arial" panose="020B0604020202020204" pitchFamily="34" charset="0"/>
              <a:buChar char="•"/>
            </a:pPr>
            <a:r>
              <a:rPr lang="en-US" dirty="0"/>
              <a:t>What are my rights?</a:t>
            </a:r>
          </a:p>
          <a:p>
            <a:pPr marL="342900" indent="-342900">
              <a:buFont typeface="Arial" panose="020B0604020202020204" pitchFamily="34" charset="0"/>
              <a:buChar char="•"/>
            </a:pPr>
            <a:r>
              <a:rPr lang="en-US" dirty="0"/>
              <a:t>What can Title 1 funds be used for?</a:t>
            </a:r>
          </a:p>
          <a:p>
            <a:pPr marL="342900" indent="-342900">
              <a:buFont typeface="Arial" panose="020B0604020202020204" pitchFamily="34" charset="0"/>
              <a:buChar char="•"/>
            </a:pPr>
            <a:r>
              <a:rPr lang="en-US" dirty="0"/>
              <a:t>How does our school use Title 1 Funds?</a:t>
            </a:r>
          </a:p>
          <a:p>
            <a:pPr marL="342900" indent="-342900">
              <a:buFont typeface="Arial" panose="020B0604020202020204" pitchFamily="34" charset="0"/>
              <a:buChar char="•"/>
            </a:pPr>
            <a:r>
              <a:rPr lang="en-US" dirty="0"/>
              <a:t>What is the SIP?</a:t>
            </a:r>
          </a:p>
          <a:p>
            <a:pPr marL="342900" indent="-342900">
              <a:buFont typeface="Arial" panose="020B0604020202020204" pitchFamily="34" charset="0"/>
              <a:buChar char="•"/>
            </a:pPr>
            <a:r>
              <a:rPr lang="en-US" dirty="0"/>
              <a:t>What are our schoolwide program goals?</a:t>
            </a:r>
          </a:p>
          <a:p>
            <a:pPr marL="342900" indent="-342900">
              <a:buFont typeface="Arial" panose="020B0604020202020204" pitchFamily="34" charset="0"/>
              <a:buChar char="•"/>
            </a:pPr>
            <a:r>
              <a:rPr lang="en-US" dirty="0"/>
              <a:t>How is parent and family engagement funded?</a:t>
            </a:r>
          </a:p>
        </p:txBody>
      </p:sp>
      <p:sp>
        <p:nvSpPr>
          <p:cNvPr id="5" name="Picture Placeholder 4">
            <a:extLst>
              <a:ext uri="{FF2B5EF4-FFF2-40B4-BE49-F238E27FC236}">
                <a16:creationId xmlns:a16="http://schemas.microsoft.com/office/drawing/2014/main" id="{D28E0AE2-EC98-3D43-4330-5FC8BDE69FF9}"/>
              </a:ext>
            </a:extLst>
          </p:cNvPr>
          <p:cNvSpPr>
            <a:spLocks noGrp="1"/>
          </p:cNvSpPr>
          <p:nvPr>
            <p:ph type="pic" idx="1"/>
          </p:nvPr>
        </p:nvSpPr>
        <p:spPr>
          <a:xfrm>
            <a:off x="3703978" y="547051"/>
            <a:ext cx="8495014" cy="5138614"/>
          </a:xfrm>
        </p:spPr>
        <p:txBody>
          <a:bodyPr/>
          <a:lstStyle/>
          <a:p>
            <a:endParaRPr lang="en-US"/>
          </a:p>
        </p:txBody>
      </p:sp>
      <p:sp>
        <p:nvSpPr>
          <p:cNvPr id="6" name="Title 5">
            <a:extLst>
              <a:ext uri="{FF2B5EF4-FFF2-40B4-BE49-F238E27FC236}">
                <a16:creationId xmlns:a16="http://schemas.microsoft.com/office/drawing/2014/main" id="{40950DA6-3B91-F4CA-53BC-0332078C151C}"/>
              </a:ext>
            </a:extLst>
          </p:cNvPr>
          <p:cNvSpPr>
            <a:spLocks noGrp="1"/>
          </p:cNvSpPr>
          <p:nvPr>
            <p:ph type="title"/>
          </p:nvPr>
        </p:nvSpPr>
        <p:spPr/>
        <p:txBody>
          <a:bodyPr>
            <a:normAutofit fontScale="90000"/>
          </a:bodyPr>
          <a:lstStyle/>
          <a:p>
            <a:r>
              <a:rPr lang="en-US" dirty="0"/>
              <a:t>What Will I learn?</a:t>
            </a:r>
          </a:p>
        </p:txBody>
      </p:sp>
      <p:sp>
        <p:nvSpPr>
          <p:cNvPr id="7" name="Rectangle 6">
            <a:extLst>
              <a:ext uri="{FF2B5EF4-FFF2-40B4-BE49-F238E27FC236}">
                <a16:creationId xmlns:a16="http://schemas.microsoft.com/office/drawing/2014/main" id="{97FAC46B-BB82-3727-AF1E-4D108DA94247}"/>
              </a:ext>
            </a:extLst>
          </p:cNvPr>
          <p:cNvSpPr/>
          <p:nvPr/>
        </p:nvSpPr>
        <p:spPr>
          <a:xfrm>
            <a:off x="3703979" y="0"/>
            <a:ext cx="8488022" cy="64638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4000" dirty="0"/>
              <a:t>What is the Parent and Family Engagement Policy?</a:t>
            </a:r>
          </a:p>
          <a:p>
            <a:pPr marL="285750" indent="-285750">
              <a:buFont typeface="Arial" panose="020B0604020202020204" pitchFamily="34" charset="0"/>
              <a:buChar char="•"/>
            </a:pPr>
            <a:r>
              <a:rPr lang="en-US" sz="4000" dirty="0"/>
              <a:t>What is the School-Parent Compact?</a:t>
            </a:r>
          </a:p>
          <a:p>
            <a:pPr marL="285750" indent="-285750">
              <a:buFont typeface="Arial" panose="020B0604020202020204" pitchFamily="34" charset="0"/>
              <a:buChar char="•"/>
            </a:pPr>
            <a:r>
              <a:rPr lang="en-US" sz="4000" dirty="0"/>
              <a:t>What curriculum does our school use?</a:t>
            </a:r>
          </a:p>
          <a:p>
            <a:pPr marL="285750" indent="-285750">
              <a:buFont typeface="Arial" panose="020B0604020202020204" pitchFamily="34" charset="0"/>
              <a:buChar char="•"/>
            </a:pPr>
            <a:r>
              <a:rPr lang="en-US" sz="4000" dirty="0"/>
              <a:t>What tests will my child be taking?</a:t>
            </a:r>
          </a:p>
          <a:p>
            <a:pPr marL="285750" indent="-285750">
              <a:buFont typeface="Arial" panose="020B0604020202020204" pitchFamily="34" charset="0"/>
              <a:buChar char="•"/>
            </a:pPr>
            <a:r>
              <a:rPr lang="en-US" sz="4000" dirty="0"/>
              <a:t>How can I be involved?</a:t>
            </a:r>
          </a:p>
          <a:p>
            <a:pPr marL="285750" indent="-285750">
              <a:buFont typeface="Arial" panose="020B0604020202020204" pitchFamily="34" charset="0"/>
              <a:buChar char="•"/>
            </a:pPr>
            <a:r>
              <a:rPr lang="en-US" sz="4000" dirty="0"/>
              <a:t>Who can I contact for Help?</a:t>
            </a:r>
          </a:p>
        </p:txBody>
      </p:sp>
    </p:spTree>
    <p:extLst>
      <p:ext uri="{BB962C8B-B14F-4D97-AF65-F5344CB8AC3E}">
        <p14:creationId xmlns:p14="http://schemas.microsoft.com/office/powerpoint/2010/main" val="369528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ACE9DB-EEC0-0130-1DBC-26F0E8100226}"/>
              </a:ext>
            </a:extLst>
          </p:cNvPr>
          <p:cNvSpPr>
            <a:spLocks noGrp="1"/>
          </p:cNvSpPr>
          <p:nvPr>
            <p:ph type="ftr" sz="quarter" idx="11"/>
          </p:nvPr>
        </p:nvSpPr>
        <p:spPr/>
        <p:txBody>
          <a:bodyPr/>
          <a:lstStyle/>
          <a:p>
            <a:r>
              <a:rPr lang="en-US" noProof="0"/>
              <a:t>ADD A FOOTER</a:t>
            </a:r>
            <a:endParaRPr lang="en-US" noProof="0" dirty="0"/>
          </a:p>
        </p:txBody>
      </p:sp>
      <p:sp>
        <p:nvSpPr>
          <p:cNvPr id="3" name="Slide Number Placeholder 2">
            <a:extLst>
              <a:ext uri="{FF2B5EF4-FFF2-40B4-BE49-F238E27FC236}">
                <a16:creationId xmlns:a16="http://schemas.microsoft.com/office/drawing/2014/main" id="{1333E5C1-5427-3286-AADF-91CDEDFAE0E2}"/>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ext Placeholder 3">
            <a:extLst>
              <a:ext uri="{FF2B5EF4-FFF2-40B4-BE49-F238E27FC236}">
                <a16:creationId xmlns:a16="http://schemas.microsoft.com/office/drawing/2014/main" id="{295370C4-0C48-AA61-34F3-3EAB146B2BC4}"/>
              </a:ext>
            </a:extLst>
          </p:cNvPr>
          <p:cNvSpPr>
            <a:spLocks noGrp="1"/>
          </p:cNvSpPr>
          <p:nvPr>
            <p:ph type="body" sz="half" idx="2"/>
          </p:nvPr>
        </p:nvSpPr>
        <p:spPr>
          <a:xfrm>
            <a:off x="49145" y="1024758"/>
            <a:ext cx="5563379" cy="5796823"/>
          </a:xfrm>
          <a:solidFill>
            <a:srgbClr val="B168CE"/>
          </a:solidFill>
        </p:spPr>
        <p:txBody>
          <a:bodyPr/>
          <a:lstStyle/>
          <a:p>
            <a:r>
              <a:rPr lang="en-US" dirty="0"/>
              <a:t>Title 1 was passed in 1965 under the Elementary and Secondary Education Act (ESEA).  It is the largest federal assistance program for our nation’s schools. </a:t>
            </a:r>
          </a:p>
          <a:p>
            <a:r>
              <a:rPr lang="en-US" dirty="0"/>
              <a:t>Title 1 schools receive extra funding (Title 1 dollars) from the federal government.  These dollars are used to: </a:t>
            </a:r>
          </a:p>
          <a:p>
            <a:pPr marL="342900" indent="-342900">
              <a:buFont typeface="Arial" panose="020B0604020202020204" pitchFamily="34" charset="0"/>
              <a:buChar char="•"/>
            </a:pPr>
            <a:r>
              <a:rPr lang="en-US" dirty="0"/>
              <a:t>Identify students experiencing academic difficulties and provide assistance to help these students;</a:t>
            </a:r>
          </a:p>
          <a:p>
            <a:pPr marL="342900" indent="-342900">
              <a:buFont typeface="Arial" panose="020B0604020202020204" pitchFamily="34" charset="0"/>
              <a:buChar char="•"/>
            </a:pPr>
            <a:r>
              <a:rPr lang="en-US" dirty="0"/>
              <a:t>Purchase additional staff, programs, materials, and/or supplies; and </a:t>
            </a:r>
          </a:p>
          <a:p>
            <a:pPr marL="342900" indent="-342900">
              <a:buFont typeface="Arial" panose="020B0604020202020204" pitchFamily="34" charset="0"/>
              <a:buChar char="•"/>
            </a:pPr>
            <a:r>
              <a:rPr lang="en-US" dirty="0"/>
              <a:t>Conduct parent and family engagement meetings, trainings, events, and/or activities.  </a:t>
            </a:r>
          </a:p>
        </p:txBody>
      </p:sp>
      <p:sp>
        <p:nvSpPr>
          <p:cNvPr id="6" name="Title 5">
            <a:extLst>
              <a:ext uri="{FF2B5EF4-FFF2-40B4-BE49-F238E27FC236}">
                <a16:creationId xmlns:a16="http://schemas.microsoft.com/office/drawing/2014/main" id="{72BC9653-B9C3-06A3-610A-CA0151C59583}"/>
              </a:ext>
            </a:extLst>
          </p:cNvPr>
          <p:cNvSpPr>
            <a:spLocks noGrp="1"/>
          </p:cNvSpPr>
          <p:nvPr>
            <p:ph type="title"/>
          </p:nvPr>
        </p:nvSpPr>
        <p:spPr>
          <a:xfrm rot="-360000">
            <a:off x="80394" y="239320"/>
            <a:ext cx="3924329" cy="803555"/>
          </a:xfrm>
        </p:spPr>
        <p:txBody>
          <a:bodyPr>
            <a:noAutofit/>
          </a:bodyPr>
          <a:lstStyle/>
          <a:p>
            <a:r>
              <a:rPr lang="en-US" sz="2400" dirty="0"/>
              <a:t>What is a Title 1 School?</a:t>
            </a:r>
          </a:p>
        </p:txBody>
      </p:sp>
      <p:pic>
        <p:nvPicPr>
          <p:cNvPr id="7" name="Picture Placeholder 6">
            <a:extLst>
              <a:ext uri="{FF2B5EF4-FFF2-40B4-BE49-F238E27FC236}">
                <a16:creationId xmlns:a16="http://schemas.microsoft.com/office/drawing/2014/main" id="{40D3D884-EE27-0B01-D74E-C66303637D11}"/>
              </a:ext>
            </a:extLst>
          </p:cNvPr>
          <p:cNvPicPr preferRelativeResize="0">
            <a:picLocks noGrp="1"/>
          </p:cNvPicPr>
          <p:nvPr>
            <p:ph type="pic" idx="1"/>
          </p:nvPr>
        </p:nvPicPr>
        <p:blipFill>
          <a:blip r:embed="rId2"/>
          <a:srcRect l="17561" r="17561"/>
          <a:stretch>
            <a:fillRect/>
          </a:stretch>
        </p:blipFill>
        <p:spPr>
          <a:xfrm rot="21328955">
            <a:off x="5595499" y="218074"/>
            <a:ext cx="5718021" cy="4576627"/>
          </a:xfrm>
          <a:prstGeom prst="rect">
            <a:avLst/>
          </a:prstGeom>
        </p:spPr>
      </p:pic>
    </p:spTree>
    <p:extLst>
      <p:ext uri="{BB962C8B-B14F-4D97-AF65-F5344CB8AC3E}">
        <p14:creationId xmlns:p14="http://schemas.microsoft.com/office/powerpoint/2010/main" val="137984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my rights?</a:t>
            </a:r>
          </a:p>
        </p:txBody>
      </p:sp>
      <p:sp>
        <p:nvSpPr>
          <p:cNvPr id="3" name="Content Placeholder 2"/>
          <p:cNvSpPr>
            <a:spLocks noGrp="1"/>
          </p:cNvSpPr>
          <p:nvPr>
            <p:ph idx="1"/>
          </p:nvPr>
        </p:nvSpPr>
        <p:spPr>
          <a:xfrm>
            <a:off x="535709" y="1845734"/>
            <a:ext cx="11231417" cy="4398048"/>
          </a:xfrm>
          <a:solidFill>
            <a:srgbClr val="B168CE"/>
          </a:solidFill>
        </p:spPr>
        <p:txBody>
          <a:bodyPr>
            <a:normAutofit/>
          </a:bodyPr>
          <a:lstStyle/>
          <a:p>
            <a:r>
              <a:rPr lang="en-US" dirty="0">
                <a:solidFill>
                  <a:schemeClr val="bg2">
                    <a:lumMod val="60000"/>
                    <a:lumOff val="40000"/>
                  </a:schemeClr>
                </a:solidFill>
              </a:rPr>
              <a:t>The families and parents of Title I students have a right, by law, to:</a:t>
            </a:r>
          </a:p>
          <a:p>
            <a:pPr lvl="3">
              <a:buFont typeface="Arial" panose="020B0604020202020204" pitchFamily="34" charset="0"/>
              <a:buChar char="•"/>
            </a:pPr>
            <a:r>
              <a:rPr lang="en-US" dirty="0">
                <a:solidFill>
                  <a:schemeClr val="bg2">
                    <a:lumMod val="60000"/>
                    <a:lumOff val="40000"/>
                  </a:schemeClr>
                </a:solidFill>
              </a:rPr>
              <a:t>be involved in decisions made at both the school and district level;</a:t>
            </a:r>
          </a:p>
          <a:p>
            <a:pPr lvl="3">
              <a:buFont typeface="Arial" panose="020B0604020202020204" pitchFamily="34" charset="0"/>
              <a:buChar char="•"/>
            </a:pPr>
            <a:endParaRPr lang="en-US" dirty="0">
              <a:solidFill>
                <a:schemeClr val="bg2">
                  <a:lumMod val="60000"/>
                  <a:lumOff val="40000"/>
                </a:schemeClr>
              </a:solidFill>
            </a:endParaRPr>
          </a:p>
          <a:p>
            <a:pPr lvl="3">
              <a:buFont typeface="Arial" panose="020B0604020202020204" pitchFamily="34" charset="0"/>
              <a:buChar char="•"/>
            </a:pPr>
            <a:r>
              <a:rPr lang="en-US" dirty="0">
                <a:solidFill>
                  <a:schemeClr val="bg2">
                    <a:lumMod val="60000"/>
                    <a:lumOff val="40000"/>
                  </a:schemeClr>
                </a:solidFill>
              </a:rPr>
              <a:t>be provided with information on your child’s level of achievement on tests in reading/language arts, writing, mathematics, and science;</a:t>
            </a:r>
          </a:p>
          <a:p>
            <a:pPr lvl="3">
              <a:buFont typeface="Arial" panose="020B0604020202020204" pitchFamily="34" charset="0"/>
              <a:buChar char="•"/>
            </a:pPr>
            <a:endParaRPr lang="en-US" dirty="0">
              <a:solidFill>
                <a:schemeClr val="bg2">
                  <a:lumMod val="60000"/>
                  <a:lumOff val="40000"/>
                </a:schemeClr>
              </a:solidFill>
            </a:endParaRPr>
          </a:p>
          <a:p>
            <a:pPr lvl="3">
              <a:buFont typeface="Arial" panose="020B0604020202020204" pitchFamily="34" charset="0"/>
              <a:buChar char="•"/>
            </a:pPr>
            <a:r>
              <a:rPr lang="en-US" dirty="0">
                <a:solidFill>
                  <a:schemeClr val="bg2">
                    <a:lumMod val="60000"/>
                    <a:lumOff val="40000"/>
                  </a:schemeClr>
                </a:solidFill>
              </a:rPr>
              <a:t>request and receive information on the qualifications of your child’s teacher and paraprofessionals who are working with your child and, </a:t>
            </a:r>
          </a:p>
          <a:p>
            <a:pPr lvl="3">
              <a:buFont typeface="Arial" panose="020B0604020202020204" pitchFamily="34" charset="0"/>
              <a:buChar char="•"/>
            </a:pPr>
            <a:r>
              <a:rPr lang="en-US" dirty="0">
                <a:solidFill>
                  <a:schemeClr val="bg2">
                    <a:lumMod val="60000"/>
                    <a:lumOff val="40000"/>
                  </a:schemeClr>
                </a:solidFill>
              </a:rPr>
              <a:t>request opportunities for regular meetings to formulate suggestions and to participate, as appropriate, in decisions about the education of your child. The school is required to respond to any such suggestions as soon as practicably possible.</a:t>
            </a:r>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420747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can Title I funds be used for?</a:t>
            </a:r>
          </a:p>
        </p:txBody>
      </p:sp>
      <p:sp>
        <p:nvSpPr>
          <p:cNvPr id="3" name="Content Placeholder 2"/>
          <p:cNvSpPr>
            <a:spLocks noGrp="1"/>
          </p:cNvSpPr>
          <p:nvPr>
            <p:ph idx="1"/>
          </p:nvPr>
        </p:nvSpPr>
        <p:spPr/>
        <p:txBody>
          <a:bodyPr>
            <a:normAutofit/>
          </a:bodyPr>
          <a:lstStyle/>
          <a:p>
            <a:r>
              <a:rPr lang="en-US" dirty="0">
                <a:solidFill>
                  <a:schemeClr val="tx1"/>
                </a:solidFill>
              </a:rPr>
              <a:t>In general, Title I funds may be used for:</a:t>
            </a:r>
          </a:p>
          <a:p>
            <a:pPr lvl="3">
              <a:buFont typeface="Arial" panose="020B0604020202020204" pitchFamily="34" charset="0"/>
              <a:buChar char="•"/>
            </a:pPr>
            <a:r>
              <a:rPr lang="en-US" altLang="en-US" dirty="0">
                <a:solidFill>
                  <a:schemeClr val="tx1"/>
                </a:solidFill>
              </a:rPr>
              <a:t>smaller class sizes,</a:t>
            </a:r>
          </a:p>
          <a:p>
            <a:pPr lvl="3">
              <a:buFont typeface="Arial" panose="020B0604020202020204" pitchFamily="34" charset="0"/>
              <a:buChar char="•"/>
            </a:pPr>
            <a:r>
              <a:rPr lang="en-US" altLang="en-US" dirty="0">
                <a:solidFill>
                  <a:schemeClr val="tx1"/>
                </a:solidFill>
              </a:rPr>
              <a:t>additional teachers and paraprofessionals,</a:t>
            </a:r>
          </a:p>
          <a:p>
            <a:pPr lvl="3">
              <a:buFont typeface="Arial" panose="020B0604020202020204" pitchFamily="34" charset="0"/>
              <a:buChar char="•"/>
            </a:pPr>
            <a:r>
              <a:rPr lang="en-US" altLang="en-US" dirty="0">
                <a:solidFill>
                  <a:schemeClr val="tx1"/>
                </a:solidFill>
              </a:rPr>
              <a:t>additional training for school staff,</a:t>
            </a:r>
          </a:p>
          <a:p>
            <a:pPr lvl="3">
              <a:buFont typeface="Arial" panose="020B0604020202020204" pitchFamily="34" charset="0"/>
              <a:buChar char="•"/>
            </a:pPr>
            <a:r>
              <a:rPr lang="en-US" altLang="en-US" dirty="0">
                <a:solidFill>
                  <a:schemeClr val="tx1"/>
                </a:solidFill>
              </a:rPr>
              <a:t>extra time for instruction (before and/or after school programs),</a:t>
            </a:r>
          </a:p>
          <a:p>
            <a:pPr lvl="3">
              <a:buFont typeface="Arial" panose="020B0604020202020204" pitchFamily="34" charset="0"/>
              <a:buChar char="•"/>
            </a:pPr>
            <a:r>
              <a:rPr lang="en-US" altLang="en-US" dirty="0">
                <a:solidFill>
                  <a:schemeClr val="tx1"/>
                </a:solidFill>
              </a:rPr>
              <a:t>parent and family engagement activities, and/or</a:t>
            </a:r>
          </a:p>
          <a:p>
            <a:pPr lvl="3">
              <a:buFont typeface="Arial" panose="020B0604020202020204" pitchFamily="34" charset="0"/>
              <a:buChar char="•"/>
            </a:pPr>
            <a:r>
              <a:rPr lang="en-US" altLang="en-US" dirty="0">
                <a:solidFill>
                  <a:schemeClr val="tx1"/>
                </a:solidFill>
              </a:rPr>
              <a:t>a variety of supplemental teaching materials, equipment, and technology.</a:t>
            </a:r>
          </a:p>
          <a:p>
            <a:pPr lvl="1"/>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62274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does our school use Title I funds?</a:t>
            </a:r>
          </a:p>
        </p:txBody>
      </p:sp>
      <p:sp>
        <p:nvSpPr>
          <p:cNvPr id="3" name="Content Placeholder 2"/>
          <p:cNvSpPr>
            <a:spLocks noGrp="1"/>
          </p:cNvSpPr>
          <p:nvPr>
            <p:ph idx="1"/>
          </p:nvPr>
        </p:nvSpPr>
        <p:spPr>
          <a:xfrm>
            <a:off x="512618" y="1857483"/>
            <a:ext cx="11166763" cy="4453466"/>
          </a:xfrm>
        </p:spPr>
        <p:txBody>
          <a:bodyPr>
            <a:normAutofit lnSpcReduction="10000"/>
          </a:bodyPr>
          <a:lstStyle/>
          <a:p>
            <a:r>
              <a:rPr lang="en-US" dirty="0">
                <a:solidFill>
                  <a:schemeClr val="tx1"/>
                </a:solidFill>
              </a:rPr>
              <a:t>We developed a </a:t>
            </a:r>
            <a:r>
              <a:rPr lang="en-US" b="1" dirty="0">
                <a:solidFill>
                  <a:schemeClr val="tx1"/>
                </a:solidFill>
              </a:rPr>
              <a:t>Schoolwide Program</a:t>
            </a:r>
            <a:r>
              <a:rPr lang="en-US" dirty="0">
                <a:solidFill>
                  <a:schemeClr val="tx1"/>
                </a:solidFill>
              </a:rPr>
              <a:t>, which means we plan to spend our funds on the following:</a:t>
            </a:r>
          </a:p>
          <a:p>
            <a:pPr lvl="3">
              <a:buFont typeface="Arial" panose="020B0604020202020204" pitchFamily="34" charset="0"/>
              <a:buChar char="•"/>
            </a:pPr>
            <a:r>
              <a:rPr lang="en-US" dirty="0">
                <a:solidFill>
                  <a:schemeClr val="tx1"/>
                </a:solidFill>
              </a:rPr>
              <a:t>Supplemental staff:</a:t>
            </a:r>
          </a:p>
          <a:p>
            <a:pPr lvl="4">
              <a:buFont typeface="Courier New" panose="02070309020205020404" pitchFamily="49" charset="0"/>
              <a:buChar char="o"/>
            </a:pPr>
            <a:r>
              <a:rPr lang="en-US" dirty="0">
                <a:solidFill>
                  <a:srgbClr val="FF0000"/>
                </a:solidFill>
              </a:rPr>
              <a:t>SEA’s</a:t>
            </a:r>
          </a:p>
          <a:p>
            <a:pPr lvl="4">
              <a:buFont typeface="Courier New" panose="02070309020205020404" pitchFamily="49" charset="0"/>
              <a:buChar char="o"/>
            </a:pPr>
            <a:r>
              <a:rPr lang="en-US" dirty="0">
                <a:solidFill>
                  <a:srgbClr val="FF0000"/>
                </a:solidFill>
              </a:rPr>
              <a:t>Tutors </a:t>
            </a:r>
          </a:p>
          <a:p>
            <a:pPr lvl="4">
              <a:buFont typeface="Courier New" panose="02070309020205020404" pitchFamily="49" charset="0"/>
              <a:buChar char="o"/>
            </a:pPr>
            <a:r>
              <a:rPr lang="en-US" dirty="0">
                <a:solidFill>
                  <a:srgbClr val="FF0000"/>
                </a:solidFill>
              </a:rPr>
              <a:t>Etc.</a:t>
            </a:r>
          </a:p>
          <a:p>
            <a:pPr lvl="2"/>
            <a:endParaRPr lang="en-US" dirty="0">
              <a:solidFill>
                <a:schemeClr val="tx1"/>
              </a:solidFill>
            </a:endParaRPr>
          </a:p>
          <a:p>
            <a:pPr lvl="3">
              <a:buFont typeface="Arial" panose="020B0604020202020204" pitchFamily="34" charset="0"/>
              <a:buChar char="•"/>
            </a:pPr>
            <a:r>
              <a:rPr lang="en-US" dirty="0">
                <a:solidFill>
                  <a:schemeClr val="tx1"/>
                </a:solidFill>
              </a:rPr>
              <a:t>Programs/Materials/Supplies:</a:t>
            </a:r>
          </a:p>
          <a:p>
            <a:pPr lvl="4">
              <a:buFont typeface="Courier New" panose="02070309020205020404" pitchFamily="49" charset="0"/>
              <a:buChar char="o"/>
            </a:pPr>
            <a:r>
              <a:rPr lang="en-US" dirty="0">
                <a:solidFill>
                  <a:srgbClr val="FF0000"/>
                </a:solidFill>
              </a:rPr>
              <a:t>Common core coach</a:t>
            </a:r>
          </a:p>
          <a:p>
            <a:pPr lvl="4">
              <a:buFont typeface="Courier New" panose="02070309020205020404" pitchFamily="49" charset="0"/>
              <a:buChar char="o"/>
            </a:pPr>
            <a:r>
              <a:rPr lang="en-US" dirty="0">
                <a:solidFill>
                  <a:srgbClr val="FF0000"/>
                </a:solidFill>
              </a:rPr>
              <a:t>Blended learning devices</a:t>
            </a:r>
          </a:p>
          <a:p>
            <a:pPr lvl="4">
              <a:buFont typeface="Courier New" panose="02070309020205020404" pitchFamily="49" charset="0"/>
              <a:buChar char="o"/>
            </a:pPr>
            <a:r>
              <a:rPr lang="en-US" dirty="0">
                <a:solidFill>
                  <a:srgbClr val="FF0000"/>
                </a:solidFill>
              </a:rPr>
              <a:t>Paper, pencils, notebooks, workbooks</a:t>
            </a:r>
          </a:p>
          <a:p>
            <a:pPr lvl="4">
              <a:buFont typeface="Courier New" panose="02070309020205020404" pitchFamily="49" charset="0"/>
              <a:buChar char="o"/>
            </a:pPr>
            <a:r>
              <a:rPr lang="en-US" dirty="0">
                <a:solidFill>
                  <a:srgbClr val="FF0000"/>
                </a:solidFill>
              </a:rPr>
              <a:t>Etc.</a:t>
            </a:r>
          </a:p>
          <a:p>
            <a:pPr lvl="2"/>
            <a:endParaRPr lang="en-US" dirty="0"/>
          </a:p>
          <a:p>
            <a:pPr lvl="3">
              <a:buFont typeface="Arial" panose="020B0604020202020204" pitchFamily="34" charset="0"/>
              <a:buChar char="•"/>
            </a:pPr>
            <a:r>
              <a:rPr lang="en-US" dirty="0">
                <a:solidFill>
                  <a:schemeClr val="tx1"/>
                </a:solidFill>
              </a:rPr>
              <a:t>Teacher Professional Development:</a:t>
            </a:r>
          </a:p>
          <a:p>
            <a:pPr marL="1828800" lvl="4"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03811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19</a:t>
            </a:fld>
            <a:endParaRPr lang="en-US" dirty="0"/>
          </a:p>
        </p:txBody>
      </p:sp>
      <p:sp>
        <p:nvSpPr>
          <p:cNvPr id="10" name="TextBox 9"/>
          <p:cNvSpPr txBox="1"/>
          <p:nvPr/>
        </p:nvSpPr>
        <p:spPr>
          <a:xfrm>
            <a:off x="0" y="3846412"/>
            <a:ext cx="3904488" cy="1938992"/>
          </a:xfrm>
          <a:prstGeom prst="rect">
            <a:avLst/>
          </a:prstGeom>
          <a:noFill/>
        </p:spPr>
        <p:txBody>
          <a:bodyPr wrap="square" rtlCol="0">
            <a:spAutoFit/>
          </a:bodyPr>
          <a:lstStyle/>
          <a:p>
            <a:pPr algn="ctr"/>
            <a:r>
              <a:rPr lang="en-US" sz="4000" dirty="0">
                <a:solidFill>
                  <a:srgbClr val="002060"/>
                </a:solidFill>
                <a:latin typeface="Bahnschrift SemiBold" panose="020B0502040204020203" pitchFamily="34" charset="0"/>
              </a:rPr>
              <a:t>School Improvement Plan</a:t>
            </a:r>
          </a:p>
        </p:txBody>
      </p:sp>
      <p:sp>
        <p:nvSpPr>
          <p:cNvPr id="2" name="Flowchart: Manual Input 1"/>
          <p:cNvSpPr/>
          <p:nvPr/>
        </p:nvSpPr>
        <p:spPr>
          <a:xfrm>
            <a:off x="3734227" y="0"/>
            <a:ext cx="8549580"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29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163B66-6E0C-743D-3343-FFEA3B2BF5CC}"/>
              </a:ext>
            </a:extLst>
          </p:cNvPr>
          <p:cNvPicPr>
            <a:picLocks noChangeAspect="1"/>
          </p:cNvPicPr>
          <p:nvPr/>
        </p:nvPicPr>
        <p:blipFill>
          <a:blip r:embed="rId2"/>
          <a:stretch>
            <a:fillRect/>
          </a:stretch>
        </p:blipFill>
        <p:spPr>
          <a:xfrm>
            <a:off x="3492229" y="345136"/>
            <a:ext cx="4844948" cy="6348553"/>
          </a:xfrm>
          <a:prstGeom prst="rect">
            <a:avLst/>
          </a:prstGeom>
          <a:solidFill>
            <a:srgbClr val="B168CE"/>
          </a:solidFill>
          <a:ln w="228600" cap="sq" cmpd="thickThin">
            <a:solidFill>
              <a:srgbClr val="7030A0"/>
            </a:solidFill>
            <a:prstDash val="solid"/>
            <a:miter lim="800000"/>
          </a:ln>
          <a:effectLst>
            <a:innerShdw blurRad="76200">
              <a:srgbClr val="000000"/>
            </a:innerShdw>
          </a:effectLst>
        </p:spPr>
      </p:pic>
      <p:pic>
        <p:nvPicPr>
          <p:cNvPr id="2" name="Picture 1" descr="A logo for a school&#10;&#10;AI-generated content may be incorrect.">
            <a:extLst>
              <a:ext uri="{FF2B5EF4-FFF2-40B4-BE49-F238E27FC236}">
                <a16:creationId xmlns:a16="http://schemas.microsoft.com/office/drawing/2014/main" id="{A1C3F5A1-3259-A761-B250-1088A2F42FFB}"/>
              </a:ext>
            </a:extLst>
          </p:cNvPr>
          <p:cNvPicPr>
            <a:picLocks noChangeAspect="1"/>
          </p:cNvPicPr>
          <p:nvPr/>
        </p:nvPicPr>
        <p:blipFill>
          <a:blip r:embed="rId3"/>
          <a:stretch>
            <a:fillRect/>
          </a:stretch>
        </p:blipFill>
        <p:spPr>
          <a:xfrm>
            <a:off x="216263" y="430418"/>
            <a:ext cx="2247900" cy="2038350"/>
          </a:xfrm>
          <a:prstGeom prst="rect">
            <a:avLst/>
          </a:prstGeom>
        </p:spPr>
      </p:pic>
      <p:pic>
        <p:nvPicPr>
          <p:cNvPr id="3" name="Picture 2" descr="A logo for a school&#10;&#10;AI-generated content may be incorrect.">
            <a:extLst>
              <a:ext uri="{FF2B5EF4-FFF2-40B4-BE49-F238E27FC236}">
                <a16:creationId xmlns:a16="http://schemas.microsoft.com/office/drawing/2014/main" id="{49094053-D722-3F74-213E-C004292BCA7F}"/>
              </a:ext>
            </a:extLst>
          </p:cNvPr>
          <p:cNvPicPr>
            <a:picLocks noChangeAspect="1"/>
          </p:cNvPicPr>
          <p:nvPr/>
        </p:nvPicPr>
        <p:blipFill>
          <a:blip r:embed="rId3"/>
          <a:stretch>
            <a:fillRect/>
          </a:stretch>
        </p:blipFill>
        <p:spPr>
          <a:xfrm>
            <a:off x="9944100" y="4905600"/>
            <a:ext cx="2247900" cy="2038350"/>
          </a:xfrm>
          <a:prstGeom prst="rect">
            <a:avLst/>
          </a:prstGeom>
        </p:spPr>
      </p:pic>
    </p:spTree>
    <p:extLst>
      <p:ext uri="{BB962C8B-B14F-4D97-AF65-F5344CB8AC3E}">
        <p14:creationId xmlns:p14="http://schemas.microsoft.com/office/powerpoint/2010/main" val="334283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SIP?</a:t>
            </a:r>
            <a:endParaRPr lang="en-US" dirty="0"/>
          </a:p>
        </p:txBody>
      </p:sp>
      <p:sp>
        <p:nvSpPr>
          <p:cNvPr id="3" name="Content Placeholder 2"/>
          <p:cNvSpPr>
            <a:spLocks noGrp="1"/>
          </p:cNvSpPr>
          <p:nvPr>
            <p:ph idx="1"/>
          </p:nvPr>
        </p:nvSpPr>
        <p:spPr>
          <a:xfrm>
            <a:off x="1749425" y="1777048"/>
            <a:ext cx="10442575" cy="4351338"/>
          </a:xfrm>
        </p:spPr>
        <p:txBody>
          <a:bodyPr>
            <a:normAutofit/>
          </a:bodyPr>
          <a:lstStyle/>
          <a:p>
            <a:r>
              <a:rPr lang="en-US" dirty="0"/>
              <a:t>The SIP is the School Improvement Plan. It includes:</a:t>
            </a:r>
          </a:p>
          <a:p>
            <a:pPr lvl="3">
              <a:buFont typeface="Arial" panose="020B0604020202020204" pitchFamily="34" charset="0"/>
              <a:buChar char="•"/>
            </a:pPr>
            <a:r>
              <a:rPr lang="en-US" dirty="0"/>
              <a:t>the identification of the school planning team and how they will be engaged in the planning process;</a:t>
            </a:r>
          </a:p>
          <a:p>
            <a:pPr lvl="3">
              <a:buFont typeface="Arial" panose="020B0604020202020204" pitchFamily="34" charset="0"/>
              <a:buChar char="•"/>
            </a:pPr>
            <a:r>
              <a:rPr lang="en-US" dirty="0"/>
              <a:t>a needs assessment and summary of academic and non-academic data;</a:t>
            </a:r>
          </a:p>
          <a:p>
            <a:pPr lvl="3">
              <a:buFont typeface="Arial" panose="020B0604020202020204" pitchFamily="34" charset="0"/>
              <a:buChar char="•"/>
            </a:pPr>
            <a:r>
              <a:rPr lang="en-US" dirty="0"/>
              <a:t>prioritized goals, strategies, and action steps to help address the academic and non-academic needs of students;</a:t>
            </a:r>
          </a:p>
          <a:p>
            <a:pPr lvl="3">
              <a:buFont typeface="Arial" panose="020B0604020202020204" pitchFamily="34" charset="0"/>
              <a:buChar char="•"/>
            </a:pPr>
            <a:r>
              <a:rPr lang="en-US" dirty="0"/>
              <a:t>teacher and staff professional development needs; and</a:t>
            </a:r>
          </a:p>
          <a:p>
            <a:pPr lvl="3">
              <a:buFont typeface="Arial" panose="020B0604020202020204" pitchFamily="34" charset="0"/>
              <a:buChar char="•"/>
            </a:pPr>
            <a:r>
              <a:rPr lang="en-US" dirty="0"/>
              <a:t>budgets and the coordination of resources.</a:t>
            </a:r>
          </a:p>
          <a:p>
            <a:r>
              <a:rPr lang="en-US" dirty="0">
                <a:solidFill>
                  <a:schemeClr val="tx1"/>
                </a:solidFill>
              </a:rPr>
              <a:t>The school must include family representatives on our school planning team.</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394027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21</a:t>
            </a:fld>
            <a:endParaRPr lang="en-US" dirty="0"/>
          </a:p>
        </p:txBody>
      </p:sp>
      <p:sp>
        <p:nvSpPr>
          <p:cNvPr id="10" name="TextBox 9"/>
          <p:cNvSpPr txBox="1"/>
          <p:nvPr/>
        </p:nvSpPr>
        <p:spPr>
          <a:xfrm>
            <a:off x="0" y="3846412"/>
            <a:ext cx="3904488" cy="2308324"/>
          </a:xfrm>
          <a:prstGeom prst="rect">
            <a:avLst/>
          </a:prstGeom>
          <a:noFill/>
        </p:spPr>
        <p:txBody>
          <a:bodyPr wrap="square" rtlCol="0">
            <a:spAutoFit/>
          </a:bodyPr>
          <a:lstStyle/>
          <a:p>
            <a:pPr algn="ctr"/>
            <a:r>
              <a:rPr lang="en-US" sz="4800" dirty="0">
                <a:solidFill>
                  <a:srgbClr val="002060"/>
                </a:solidFill>
                <a:latin typeface="Bahnschrift SemiBold" panose="020B0502040204020203" pitchFamily="34" charset="0"/>
              </a:rPr>
              <a:t>Notice of </a:t>
            </a:r>
          </a:p>
          <a:p>
            <a:pPr algn="ctr"/>
            <a:r>
              <a:rPr lang="en-US" sz="4800" dirty="0">
                <a:solidFill>
                  <a:srgbClr val="002060"/>
                </a:solidFill>
                <a:latin typeface="Bahnschrift SemiBold" panose="020B0502040204020203" pitchFamily="34" charset="0"/>
              </a:rPr>
              <a:t>Title 1 </a:t>
            </a:r>
          </a:p>
          <a:p>
            <a:pPr algn="ctr"/>
            <a:r>
              <a:rPr lang="en-US" sz="4800" dirty="0">
                <a:solidFill>
                  <a:srgbClr val="002060"/>
                </a:solidFill>
                <a:latin typeface="Bahnschrift SemiBold" panose="020B0502040204020203" pitchFamily="34" charset="0"/>
              </a:rPr>
              <a:t>School Status</a:t>
            </a:r>
          </a:p>
        </p:txBody>
      </p:sp>
      <p:sp>
        <p:nvSpPr>
          <p:cNvPr id="2" name="Flowchart: Manual Input 1"/>
          <p:cNvSpPr/>
          <p:nvPr/>
        </p:nvSpPr>
        <p:spPr>
          <a:xfrm>
            <a:off x="3734227" y="0"/>
            <a:ext cx="8549580"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184" y="740402"/>
            <a:ext cx="6227666" cy="310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1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22</a:t>
            </a:fld>
            <a:endParaRPr lang="en-US" dirty="0"/>
          </a:p>
        </p:txBody>
      </p:sp>
      <p:sp>
        <p:nvSpPr>
          <p:cNvPr id="10" name="TextBox 9"/>
          <p:cNvSpPr txBox="1"/>
          <p:nvPr/>
        </p:nvSpPr>
        <p:spPr>
          <a:xfrm>
            <a:off x="0" y="3846412"/>
            <a:ext cx="3904488" cy="1938992"/>
          </a:xfrm>
          <a:prstGeom prst="rect">
            <a:avLst/>
          </a:prstGeom>
          <a:noFill/>
        </p:spPr>
        <p:txBody>
          <a:bodyPr wrap="square" rtlCol="0">
            <a:spAutoFit/>
          </a:bodyPr>
          <a:lstStyle/>
          <a:p>
            <a:pPr algn="ctr"/>
            <a:r>
              <a:rPr lang="en-US" sz="4000" dirty="0">
                <a:solidFill>
                  <a:srgbClr val="002060"/>
                </a:solidFill>
                <a:latin typeface="Bahnschrift SemiBold" panose="020B0502040204020203" pitchFamily="34" charset="0"/>
              </a:rPr>
              <a:t>District &amp; School Progress</a:t>
            </a:r>
          </a:p>
          <a:p>
            <a:pPr algn="ctr"/>
            <a:r>
              <a:rPr lang="en-US" sz="4000" dirty="0">
                <a:solidFill>
                  <a:srgbClr val="002060"/>
                </a:solidFill>
                <a:latin typeface="Bahnschrift SemiBold" panose="020B0502040204020203" pitchFamily="34" charset="0"/>
              </a:rPr>
              <a:t>School Status</a:t>
            </a:r>
          </a:p>
        </p:txBody>
      </p:sp>
      <p:sp>
        <p:nvSpPr>
          <p:cNvPr id="2" name="Flowchart: Manual Input 1"/>
          <p:cNvSpPr/>
          <p:nvPr/>
        </p:nvSpPr>
        <p:spPr>
          <a:xfrm>
            <a:off x="3734227" y="0"/>
            <a:ext cx="8549580" cy="618008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3422" t="25465" r="15932" b="28100"/>
          <a:stretch/>
        </p:blipFill>
        <p:spPr>
          <a:xfrm>
            <a:off x="3965706" y="0"/>
            <a:ext cx="7840294" cy="3435585"/>
          </a:xfrm>
          <a:prstGeom prst="rect">
            <a:avLst/>
          </a:prstGeom>
        </p:spPr>
      </p:pic>
      <p:sp>
        <p:nvSpPr>
          <p:cNvPr id="6" name="TextBox 5"/>
          <p:cNvSpPr txBox="1"/>
          <p:nvPr/>
        </p:nvSpPr>
        <p:spPr>
          <a:xfrm>
            <a:off x="7181140" y="2167565"/>
            <a:ext cx="2137272" cy="584775"/>
          </a:xfrm>
          <a:prstGeom prst="rect">
            <a:avLst/>
          </a:prstGeom>
          <a:solidFill>
            <a:schemeClr val="bg1"/>
          </a:solidFill>
        </p:spPr>
        <p:txBody>
          <a:bodyPr wrap="square" rtlCol="0">
            <a:spAutoFit/>
          </a:bodyPr>
          <a:lstStyle/>
          <a:p>
            <a:pPr algn="ctr"/>
            <a:endParaRPr lang="en-US" sz="3200" dirty="0">
              <a:latin typeface="Bahnschrift SemiBold" panose="020B0502040204020203" pitchFamily="34" charset="0"/>
            </a:endParaRPr>
          </a:p>
        </p:txBody>
      </p:sp>
      <p:sp>
        <p:nvSpPr>
          <p:cNvPr id="12" name="Rectangle 11">
            <a:extLst>
              <a:ext uri="{FF2B5EF4-FFF2-40B4-BE49-F238E27FC236}">
                <a16:creationId xmlns:a16="http://schemas.microsoft.com/office/drawing/2014/main" id="{AA48B9F5-68B7-93DF-D710-CF4FC7D073D3}"/>
              </a:ext>
            </a:extLst>
          </p:cNvPr>
          <p:cNvSpPr/>
          <p:nvPr/>
        </p:nvSpPr>
        <p:spPr>
          <a:xfrm>
            <a:off x="5620873" y="1143698"/>
            <a:ext cx="4529959" cy="665679"/>
          </a:xfrm>
          <a:prstGeom prst="rect">
            <a:avLst/>
          </a:prstGeom>
          <a:solidFill>
            <a:srgbClr val="B1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LEVEL 5 SCHOOL</a:t>
            </a:r>
          </a:p>
        </p:txBody>
      </p:sp>
      <p:pic>
        <p:nvPicPr>
          <p:cNvPr id="7" name="Picture 6" descr="A logo for a school">
            <a:extLst>
              <a:ext uri="{FF2B5EF4-FFF2-40B4-BE49-F238E27FC236}">
                <a16:creationId xmlns:a16="http://schemas.microsoft.com/office/drawing/2014/main" id="{C22327A2-48EC-ABEE-552A-320BA7957D16}"/>
              </a:ext>
            </a:extLst>
          </p:cNvPr>
          <p:cNvPicPr>
            <a:picLocks noChangeAspect="1"/>
          </p:cNvPicPr>
          <p:nvPr/>
        </p:nvPicPr>
        <p:blipFill>
          <a:blip r:embed="rId3"/>
          <a:stretch>
            <a:fillRect/>
          </a:stretch>
        </p:blipFill>
        <p:spPr>
          <a:xfrm>
            <a:off x="5666322" y="2803038"/>
            <a:ext cx="4033800" cy="3657768"/>
          </a:xfrm>
          <a:prstGeom prst="rect">
            <a:avLst/>
          </a:prstGeom>
        </p:spPr>
      </p:pic>
    </p:spTree>
    <p:extLst>
      <p:ext uri="{BB962C8B-B14F-4D97-AF65-F5344CB8AC3E}">
        <p14:creationId xmlns:p14="http://schemas.microsoft.com/office/powerpoint/2010/main" val="315105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What are some of our schoolwide program goals?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9" name="Picture 8">
            <a:extLst>
              <a:ext uri="{FF2B5EF4-FFF2-40B4-BE49-F238E27FC236}">
                <a16:creationId xmlns:a16="http://schemas.microsoft.com/office/drawing/2014/main" id="{3C8C6BF8-60AA-3FDA-3CD2-64C0B7959AB6}"/>
              </a:ext>
            </a:extLst>
          </p:cNvPr>
          <p:cNvPicPr>
            <a:picLocks noChangeAspect="1"/>
          </p:cNvPicPr>
          <p:nvPr/>
        </p:nvPicPr>
        <p:blipFill>
          <a:blip r:embed="rId2"/>
          <a:stretch>
            <a:fillRect/>
          </a:stretch>
        </p:blipFill>
        <p:spPr>
          <a:xfrm>
            <a:off x="386000" y="1552760"/>
            <a:ext cx="11581945" cy="5305240"/>
          </a:xfrm>
          <a:prstGeom prst="rect">
            <a:avLst/>
          </a:prstGeom>
        </p:spPr>
      </p:pic>
    </p:spTree>
    <p:extLst>
      <p:ext uri="{BB962C8B-B14F-4D97-AF65-F5344CB8AC3E}">
        <p14:creationId xmlns:p14="http://schemas.microsoft.com/office/powerpoint/2010/main" val="1646935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47053" y="810969"/>
            <a:ext cx="4730864" cy="1148219"/>
          </a:xfrm>
        </p:spPr>
        <p:txBody>
          <a:bodyPr>
            <a:normAutofit fontScale="90000"/>
          </a:bodyPr>
          <a:lstStyle/>
          <a:p>
            <a:pPr algn="ctr"/>
            <a:r>
              <a:rPr lang="en-US" dirty="0"/>
              <a:t>Title One</a:t>
            </a:r>
            <a:br>
              <a:rPr lang="en-US" dirty="0"/>
            </a:br>
            <a:r>
              <a:rPr lang="en-US" dirty="0"/>
              <a:t>Family Engagement</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770063" y="2743200"/>
            <a:ext cx="3913632" cy="1571173"/>
          </a:xfrm>
          <a:solidFill>
            <a:srgbClr val="FFC52D"/>
          </a:solidFill>
        </p:spPr>
        <p:txBody>
          <a:bodyPr>
            <a:noAutofit/>
          </a:bodyPr>
          <a:lstStyle/>
          <a:p>
            <a:pPr algn="ctr"/>
            <a:r>
              <a:rPr lang="en-US" sz="2800" dirty="0">
                <a:solidFill>
                  <a:sysClr val="windowText" lastClr="000000"/>
                </a:solidFill>
                <a:latin typeface="Arial Rounded MT Bold" panose="020F0704030504030204" pitchFamily="34" charset="0"/>
              </a:rPr>
              <a:t>Parent-Family-School-Student-Teacher Connection</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24</a:t>
            </a:fld>
            <a:endParaRPr lang="en-US" dirty="0"/>
          </a:p>
        </p:txBody>
      </p:sp>
      <p:sp>
        <p:nvSpPr>
          <p:cNvPr id="12" name="Footer Placeholder 2">
            <a:extLst>
              <a:ext uri="{FF2B5EF4-FFF2-40B4-BE49-F238E27FC236}">
                <a16:creationId xmlns:a16="http://schemas.microsoft.com/office/drawing/2014/main" id="{576FC602-D83F-41B2-AE0B-E9BF4B9D7335}"/>
              </a:ext>
            </a:extLst>
          </p:cNvPr>
          <p:cNvSpPr txBox="1">
            <a:spLocks/>
          </p:cNvSpPr>
          <p:nvPr/>
        </p:nvSpPr>
        <p:spPr>
          <a:xfrm>
            <a:off x="306765" y="5544098"/>
            <a:ext cx="5947425" cy="365125"/>
          </a:xfrm>
          <a:prstGeom prst="rect">
            <a:avLst/>
          </a:prstGeom>
        </p:spPr>
        <p:txBody>
          <a:bodyPr vert="horz" lIns="0" tIns="45720" rIns="91440" bIns="45720" rtlCol="0" anchor="ctr"/>
          <a:lstStyle>
            <a:defPPr>
              <a:defRPr lang="ru-RU"/>
            </a:defPPr>
            <a:lvl1pPr marL="0" algn="l" defTabSz="914400" rtl="0" eaLnBrk="1" latinLnBrk="0" hangingPunct="1">
              <a:defRPr sz="1600" b="1"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dirty="0">
              <a:solidFill>
                <a:srgbClr val="0070C0"/>
              </a:solidFill>
            </a:endParaRPr>
          </a:p>
        </p:txBody>
      </p:sp>
      <p:sp>
        <p:nvSpPr>
          <p:cNvPr id="8" name="Rectangle 7"/>
          <p:cNvSpPr/>
          <p:nvPr/>
        </p:nvSpPr>
        <p:spPr>
          <a:xfrm rot="704945">
            <a:off x="6428332" y="166270"/>
            <a:ext cx="4576599" cy="5544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rot="792483">
            <a:off x="6606434" y="1044221"/>
            <a:ext cx="4220394" cy="4127434"/>
          </a:xfrm>
          <a:prstGeom prst="rect">
            <a:avLst/>
          </a:prstGeom>
        </p:spPr>
      </p:pic>
    </p:spTree>
    <p:extLst>
      <p:ext uri="{BB962C8B-B14F-4D97-AF65-F5344CB8AC3E}">
        <p14:creationId xmlns:p14="http://schemas.microsoft.com/office/powerpoint/2010/main" val="102921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pic>
        <p:nvPicPr>
          <p:cNvPr id="9" name="Picture Placeholder 8">
            <a:extLst>
              <a:ext uri="{FF2B5EF4-FFF2-40B4-BE49-F238E27FC236}">
                <a16:creationId xmlns:a16="http://schemas.microsoft.com/office/drawing/2014/main" id="{71721CA4-A4DE-4064-A8E6-96148525225A}"/>
              </a:ext>
            </a:extLst>
          </p:cNvPr>
          <p:cNvPicPr>
            <a:picLocks noGrp="1" noChangeAspect="1"/>
          </p:cNvPicPr>
          <p:nvPr>
            <p:ph type="pic" sz="quarter" idx="1"/>
          </p:nvPr>
        </p:nvPicPr>
        <p:blipFill>
          <a:blip r:embed="rId2">
            <a:extLst>
              <a:ext uri="{BEBA8EAE-BF5A-486C-A8C5-ECC9F3942E4B}">
                <a14:imgProps xmlns:a14="http://schemas.microsoft.com/office/drawing/2010/main">
                  <a14:imgLayer r:embed="rId3">
                    <a14:imgEffect>
                      <a14:backgroundRemoval t="0" b="100000" l="0" r="100000">
                        <a14:foregroundMark x1="37000" y1="27000" x2="66000" y2="74250"/>
                        <a14:foregroundMark x1="33500" y1="40250" x2="45250" y2="76250"/>
                        <a14:foregroundMark x1="45250" y1="23500" x2="74250" y2="33750"/>
                      </a14:backgroundRemoval>
                    </a14:imgEffect>
                  </a14:imgLayer>
                </a14:imgProps>
              </a:ext>
            </a:extLst>
          </a:blip>
          <a:stretch>
            <a:fillRect/>
          </a:stretch>
        </p:blipFill>
        <p:spPr>
          <a:xfrm>
            <a:off x="7855014" y="109729"/>
            <a:ext cx="4172394" cy="4178524"/>
          </a:xfrm>
          <a:prstGeom prst="rect">
            <a:avLst/>
          </a:prstGeom>
        </p:spPr>
      </p:pic>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25</a:t>
            </a:fld>
            <a:endParaRPr lang="en-US" dirty="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3734227" y="-356593"/>
            <a:ext cx="4001294" cy="4164984"/>
          </a:xfrm>
          <a:prstGeom prst="rect">
            <a:avLst/>
          </a:prstGeom>
        </p:spPr>
      </p:pic>
      <p:pic>
        <p:nvPicPr>
          <p:cNvPr id="2050" name="Picture 2" descr="Image result for policies"/>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8897" y1="9333" x2="22776" y2="9333"/>
                        <a14:foregroundMark x1="56584" y1="10000" x2="73310" y2="10667"/>
                        <a14:foregroundMark x1="3915" y1="14333" x2="4270" y2="87333"/>
                        <a14:foregroundMark x1="4626" y1="88333" x2="4626" y2="92667"/>
                        <a14:foregroundMark x1="6762" y1="92667" x2="70463" y2="93667"/>
                      </a14:backgroundRemoval>
                    </a14:imgEffect>
                  </a14:imgLayer>
                </a14:imgProps>
              </a:ext>
              <a:ext uri="{28A0092B-C50C-407E-A947-70E740481C1C}">
                <a14:useLocalDpi xmlns:a14="http://schemas.microsoft.com/office/drawing/2010/main" val="0"/>
              </a:ext>
            </a:extLst>
          </a:blip>
          <a:srcRect/>
          <a:stretch>
            <a:fillRect/>
          </a:stretch>
        </p:blipFill>
        <p:spPr bwMode="auto">
          <a:xfrm>
            <a:off x="4161912" y="1536192"/>
            <a:ext cx="3419729" cy="36509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3361670"/>
            <a:ext cx="3904488" cy="1754326"/>
          </a:xfrm>
          <a:prstGeom prst="rect">
            <a:avLst/>
          </a:prstGeom>
          <a:noFill/>
        </p:spPr>
        <p:txBody>
          <a:bodyPr wrap="square" rtlCol="0">
            <a:spAutoFit/>
          </a:bodyPr>
          <a:lstStyle/>
          <a:p>
            <a:pPr algn="ctr"/>
            <a:r>
              <a:rPr lang="en-US" sz="3600" dirty="0">
                <a:solidFill>
                  <a:srgbClr val="002060"/>
                </a:solidFill>
                <a:latin typeface="Bahnschrift SemiBold" panose="020B0502040204020203" pitchFamily="34" charset="0"/>
              </a:rPr>
              <a:t>Polices for Family Engagement</a:t>
            </a:r>
          </a:p>
          <a:p>
            <a:pPr algn="ctr"/>
            <a:r>
              <a:rPr lang="en-US" dirty="0">
                <a:latin typeface="Bahnschrift SemiBold" panose="020B0502040204020203" pitchFamily="34" charset="0"/>
              </a:rPr>
              <a:t>(SCS Family Engagement Policy &amp; Plan; School Plan)</a:t>
            </a:r>
          </a:p>
        </p:txBody>
      </p:sp>
    </p:spTree>
    <p:extLst>
      <p:ext uri="{BB962C8B-B14F-4D97-AF65-F5344CB8AC3E}">
        <p14:creationId xmlns:p14="http://schemas.microsoft.com/office/powerpoint/2010/main" val="8052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How is parent and family engagement funded?</a:t>
            </a:r>
          </a:p>
        </p:txBody>
      </p:sp>
      <p:sp>
        <p:nvSpPr>
          <p:cNvPr id="3" name="Content Placeholder 2"/>
          <p:cNvSpPr>
            <a:spLocks noGrp="1"/>
          </p:cNvSpPr>
          <p:nvPr>
            <p:ph idx="1"/>
          </p:nvPr>
        </p:nvSpPr>
        <p:spPr/>
        <p:txBody>
          <a:bodyPr>
            <a:normAutofit/>
          </a:bodyPr>
          <a:lstStyle/>
          <a:p>
            <a:r>
              <a:rPr lang="en-US" dirty="0">
                <a:solidFill>
                  <a:schemeClr val="tx1"/>
                </a:solidFill>
              </a:rPr>
              <a:t>Any district with a Title I allocation exceeding $500,000 is required by law to set aside 1% of it’s Title I allocation for parent and family engagement.</a:t>
            </a:r>
          </a:p>
          <a:p>
            <a:r>
              <a:rPr lang="en-US" dirty="0">
                <a:solidFill>
                  <a:schemeClr val="tx1"/>
                </a:solidFill>
              </a:rPr>
              <a:t>Of that 1%, 10% may be reserved at the district for system-wide initiatives related to parent and family engagement.  The remaining 90% must be allocated to all Title I schools in the district.  </a:t>
            </a:r>
          </a:p>
          <a:p>
            <a:r>
              <a:rPr lang="en-US" dirty="0">
                <a:solidFill>
                  <a:schemeClr val="tx1"/>
                </a:solidFill>
              </a:rPr>
              <a:t>You, as Title I parents and family members, have the right to be involved in how this money is spent.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66404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80000">
            <a:off x="26867" y="529041"/>
            <a:ext cx="4916683" cy="741636"/>
          </a:xfrm>
        </p:spPr>
        <p:txBody>
          <a:bodyPr>
            <a:noAutofit/>
          </a:bodyPr>
          <a:lstStyle/>
          <a:p>
            <a:r>
              <a:rPr lang="en-US" sz="2800" dirty="0">
                <a:solidFill>
                  <a:srgbClr val="FFC52D"/>
                </a:solidFill>
              </a:rPr>
              <a:t>What is a Parent and Family Engagement Policy?</a:t>
            </a:r>
          </a:p>
        </p:txBody>
      </p:sp>
      <p:sp>
        <p:nvSpPr>
          <p:cNvPr id="3" name="Content Placeholder 2"/>
          <p:cNvSpPr>
            <a:spLocks noGrp="1"/>
          </p:cNvSpPr>
          <p:nvPr>
            <p:ph idx="1"/>
          </p:nvPr>
        </p:nvSpPr>
        <p:spPr>
          <a:xfrm>
            <a:off x="1731981" y="1922464"/>
            <a:ext cx="10341685" cy="4023360"/>
          </a:xfrm>
        </p:spPr>
        <p:txBody>
          <a:bodyPr>
            <a:normAutofit/>
          </a:bodyPr>
          <a:lstStyle/>
          <a:p>
            <a:r>
              <a:rPr lang="en-US" dirty="0">
                <a:solidFill>
                  <a:schemeClr val="tx1"/>
                </a:solidFill>
              </a:rPr>
              <a:t>The district Parent and Family Engagement Policy can be found on our face book page and our school website.</a:t>
            </a:r>
          </a:p>
          <a:p>
            <a:r>
              <a:rPr lang="en-US" dirty="0">
                <a:solidFill>
                  <a:schemeClr val="tx1"/>
                </a:solidFill>
              </a:rPr>
              <a:t>The school Parent and Family Engagement Policy has been shared with you upon registration and has been signed and returned by each student that is enrolled here at Dunbar Elementary.</a:t>
            </a:r>
          </a:p>
          <a:p>
            <a:r>
              <a:rPr lang="en-US" dirty="0">
                <a:solidFill>
                  <a:schemeClr val="tx1"/>
                </a:solidFill>
              </a:rPr>
              <a:t>You can also find the Parent and Family Engagement Policy on our school website. </a:t>
            </a:r>
            <a:endParaRPr lang="en-US" dirty="0">
              <a:solidFill>
                <a:srgbClr val="FF0000"/>
              </a:solidFill>
            </a:endParaRP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293559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24349-1509-3211-DCBE-299A05BA621E}"/>
              </a:ext>
            </a:extLst>
          </p:cNvPr>
          <p:cNvSpPr>
            <a:spLocks noGrp="1"/>
          </p:cNvSpPr>
          <p:nvPr>
            <p:ph type="title"/>
          </p:nvPr>
        </p:nvSpPr>
        <p:spPr/>
        <p:txBody>
          <a:bodyPr>
            <a:normAutofit fontScale="90000"/>
          </a:bodyPr>
          <a:lstStyle/>
          <a:p>
            <a:pPr algn="ctr"/>
            <a:r>
              <a:rPr lang="en-US" sz="4400" dirty="0">
                <a:latin typeface="Arial Narrow"/>
              </a:rPr>
              <a:t>Policies for Parental Involvement </a:t>
            </a:r>
            <a:br>
              <a:rPr lang="en-US" sz="4400" dirty="0">
                <a:latin typeface="Arial Narrow" panose="020B0606020202030204" pitchFamily="34" charset="0"/>
              </a:rPr>
            </a:br>
            <a:r>
              <a:rPr lang="en-US" sz="4400" dirty="0">
                <a:latin typeface="Arial Narrow"/>
              </a:rPr>
              <a:t>Family Engagement Plan</a:t>
            </a:r>
            <a:endParaRPr lang="en-US" dirty="0"/>
          </a:p>
        </p:txBody>
      </p:sp>
      <p:pic>
        <p:nvPicPr>
          <p:cNvPr id="6" name="Content Placeholder 5">
            <a:extLst>
              <a:ext uri="{FF2B5EF4-FFF2-40B4-BE49-F238E27FC236}">
                <a16:creationId xmlns:a16="http://schemas.microsoft.com/office/drawing/2014/main" id="{294D6F42-748A-C276-65A6-7CEF4528A573}"/>
              </a:ext>
            </a:extLst>
          </p:cNvPr>
          <p:cNvPicPr>
            <a:picLocks noGrp="1" noChangeAspect="1"/>
          </p:cNvPicPr>
          <p:nvPr>
            <p:ph idx="1"/>
          </p:nvPr>
        </p:nvPicPr>
        <p:blipFill>
          <a:blip r:embed="rId2"/>
          <a:stretch>
            <a:fillRect/>
          </a:stretch>
        </p:blipFill>
        <p:spPr>
          <a:xfrm>
            <a:off x="1524001" y="1731168"/>
            <a:ext cx="5303225" cy="3395662"/>
          </a:xfrm>
        </p:spPr>
      </p:pic>
      <p:pic>
        <p:nvPicPr>
          <p:cNvPr id="8" name="Picture 7">
            <a:extLst>
              <a:ext uri="{FF2B5EF4-FFF2-40B4-BE49-F238E27FC236}">
                <a16:creationId xmlns:a16="http://schemas.microsoft.com/office/drawing/2014/main" id="{57C1B122-E68A-2C75-CF60-C626EE335060}"/>
              </a:ext>
            </a:extLst>
          </p:cNvPr>
          <p:cNvPicPr>
            <a:picLocks noChangeAspect="1"/>
          </p:cNvPicPr>
          <p:nvPr/>
        </p:nvPicPr>
        <p:blipFill>
          <a:blip r:embed="rId3"/>
          <a:stretch>
            <a:fillRect/>
          </a:stretch>
        </p:blipFill>
        <p:spPr>
          <a:xfrm>
            <a:off x="6324600" y="2209801"/>
            <a:ext cx="4114800" cy="2779655"/>
          </a:xfrm>
          <a:prstGeom prst="rect">
            <a:avLst/>
          </a:prstGeom>
        </p:spPr>
      </p:pic>
    </p:spTree>
    <p:extLst>
      <p:ext uri="{BB962C8B-B14F-4D97-AF65-F5344CB8AC3E}">
        <p14:creationId xmlns:p14="http://schemas.microsoft.com/office/powerpoint/2010/main" val="252233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84B818-B38C-E67D-B294-C06F20917C50}"/>
              </a:ext>
            </a:extLst>
          </p:cNvPr>
          <p:cNvSpPr>
            <a:spLocks noGrp="1"/>
          </p:cNvSpPr>
          <p:nvPr>
            <p:ph idx="1"/>
          </p:nvPr>
        </p:nvSpPr>
        <p:spPr>
          <a:xfrm>
            <a:off x="2635624" y="1825625"/>
            <a:ext cx="8718176" cy="4351338"/>
          </a:xfrm>
        </p:spPr>
        <p:txBody>
          <a:bodyPr/>
          <a:lstStyle/>
          <a:p>
            <a:pPr marL="285750" indent="-285750">
              <a:spcBef>
                <a:spcPts val="0"/>
              </a:spcBef>
              <a:defRPr/>
            </a:pPr>
            <a:r>
              <a:rPr lang="en-US" sz="2400" dirty="0">
                <a:solidFill>
                  <a:prstClr val="black"/>
                </a:solidFill>
                <a:latin typeface="Arial Narrow" panose="020B0606020202030204" pitchFamily="34" charset="0"/>
              </a:rPr>
              <a:t>Meet the Teacher Night/Open House </a:t>
            </a:r>
          </a:p>
          <a:p>
            <a:pPr marL="285750" indent="-285750">
              <a:spcBef>
                <a:spcPts val="0"/>
              </a:spcBef>
              <a:defRPr/>
            </a:pPr>
            <a:r>
              <a:rPr lang="en-US" sz="2400" dirty="0">
                <a:solidFill>
                  <a:prstClr val="black"/>
                </a:solidFill>
                <a:latin typeface="Arial Narrow" panose="020B0606020202030204" pitchFamily="34" charset="0"/>
              </a:rPr>
              <a:t>Title I Meeting </a:t>
            </a:r>
          </a:p>
          <a:p>
            <a:pPr marL="285750" indent="-285750">
              <a:spcBef>
                <a:spcPts val="0"/>
              </a:spcBef>
              <a:defRPr/>
            </a:pPr>
            <a:r>
              <a:rPr lang="en-US" sz="2400" dirty="0">
                <a:solidFill>
                  <a:prstClr val="black"/>
                </a:solidFill>
                <a:latin typeface="Arial Narrow" panose="020B0606020202030204" pitchFamily="34" charset="0"/>
              </a:rPr>
              <a:t>Grade Level Parent Meetings </a:t>
            </a:r>
          </a:p>
          <a:p>
            <a:pPr marL="285750" indent="-285750">
              <a:spcBef>
                <a:spcPts val="0"/>
              </a:spcBef>
              <a:defRPr/>
            </a:pPr>
            <a:r>
              <a:rPr lang="en-US" sz="2400" dirty="0">
                <a:solidFill>
                  <a:prstClr val="black"/>
                </a:solidFill>
                <a:latin typeface="Arial Narrow" panose="020B0606020202030204" pitchFamily="34" charset="0"/>
              </a:rPr>
              <a:t>Read for the Record </a:t>
            </a:r>
          </a:p>
          <a:p>
            <a:pPr marL="285750" indent="-285750">
              <a:spcBef>
                <a:spcPts val="0"/>
              </a:spcBef>
              <a:defRPr/>
            </a:pPr>
            <a:r>
              <a:rPr lang="en-US" sz="2400" dirty="0">
                <a:solidFill>
                  <a:prstClr val="black"/>
                </a:solidFill>
                <a:latin typeface="Arial Narrow" panose="020B0606020202030204" pitchFamily="34" charset="0"/>
              </a:rPr>
              <a:t>Family Literacy Night</a:t>
            </a:r>
          </a:p>
          <a:p>
            <a:pPr marL="285750" indent="-285750">
              <a:spcBef>
                <a:spcPts val="0"/>
              </a:spcBef>
              <a:defRPr/>
            </a:pPr>
            <a:r>
              <a:rPr lang="en-US" sz="2400" dirty="0">
                <a:solidFill>
                  <a:prstClr val="black"/>
                </a:solidFill>
                <a:latin typeface="Arial Narrow" panose="020B0606020202030204" pitchFamily="34" charset="0"/>
              </a:rPr>
              <a:t>Family Math &amp; Science Night </a:t>
            </a:r>
          </a:p>
          <a:p>
            <a:pPr marL="285750" indent="-285750">
              <a:spcBef>
                <a:spcPts val="0"/>
              </a:spcBef>
              <a:defRPr/>
            </a:pPr>
            <a:r>
              <a:rPr lang="en-US" sz="2400" dirty="0">
                <a:solidFill>
                  <a:prstClr val="black"/>
                </a:solidFill>
                <a:latin typeface="Arial Narrow" panose="020B0606020202030204" pitchFamily="34" charset="0"/>
              </a:rPr>
              <a:t>Grandparents Day </a:t>
            </a:r>
          </a:p>
          <a:p>
            <a:pPr marL="285750" indent="-285750">
              <a:spcBef>
                <a:spcPts val="0"/>
              </a:spcBef>
              <a:defRPr/>
            </a:pPr>
            <a:r>
              <a:rPr lang="en-US" sz="2400" dirty="0">
                <a:solidFill>
                  <a:prstClr val="black"/>
                </a:solidFill>
                <a:latin typeface="Arial Narrow" panose="020B0606020202030204" pitchFamily="34" charset="0"/>
              </a:rPr>
              <a:t>Muffins with Mom </a:t>
            </a:r>
          </a:p>
          <a:p>
            <a:pPr marL="285750" indent="-285750">
              <a:spcBef>
                <a:spcPts val="0"/>
              </a:spcBef>
              <a:defRPr/>
            </a:pPr>
            <a:r>
              <a:rPr lang="en-US" sz="2400" dirty="0">
                <a:solidFill>
                  <a:prstClr val="black"/>
                </a:solidFill>
                <a:latin typeface="Arial Narrow" panose="020B0606020202030204" pitchFamily="34" charset="0"/>
              </a:rPr>
              <a:t>Donuts with Dad </a:t>
            </a:r>
          </a:p>
          <a:p>
            <a:pPr marL="285750" indent="-285750">
              <a:spcBef>
                <a:spcPts val="0"/>
              </a:spcBef>
              <a:defRPr/>
            </a:pPr>
            <a:r>
              <a:rPr lang="en-US" sz="2400" dirty="0">
                <a:solidFill>
                  <a:prstClr val="black"/>
                </a:solidFill>
                <a:latin typeface="Arial Narrow" panose="020B0606020202030204" pitchFamily="34" charset="0"/>
              </a:rPr>
              <a:t>TCAP Parent Meeting </a:t>
            </a:r>
          </a:p>
          <a:p>
            <a:pPr marL="285750" indent="-285750">
              <a:spcBef>
                <a:spcPts val="0"/>
              </a:spcBef>
              <a:defRPr/>
            </a:pPr>
            <a:r>
              <a:rPr lang="en-US" sz="2400" dirty="0">
                <a:solidFill>
                  <a:prstClr val="black"/>
                </a:solidFill>
                <a:latin typeface="Arial Narrow" panose="020B0606020202030204" pitchFamily="34" charset="0"/>
              </a:rPr>
              <a:t>Field Day</a:t>
            </a:r>
          </a:p>
          <a:p>
            <a:pPr marL="0" indent="0">
              <a:spcBef>
                <a:spcPts val="0"/>
              </a:spcBef>
              <a:buNone/>
              <a:defRPr/>
            </a:pPr>
            <a:r>
              <a:rPr lang="en-US" sz="1600" dirty="0">
                <a:solidFill>
                  <a:prstClr val="black"/>
                </a:solidFill>
                <a:latin typeface="Aptos" panose="020B0004020202020204"/>
              </a:rPr>
              <a:t>  </a:t>
            </a:r>
            <a:endParaRPr lang="en-US" sz="1600" dirty="0">
              <a:solidFill>
                <a:prstClr val="black"/>
              </a:solidFill>
              <a:latin typeface="Arial Narrow" panose="020B0606020202030204" pitchFamily="34" charset="0"/>
            </a:endParaRPr>
          </a:p>
          <a:p>
            <a:endParaRPr lang="en-US" dirty="0"/>
          </a:p>
        </p:txBody>
      </p:sp>
      <p:sp>
        <p:nvSpPr>
          <p:cNvPr id="3" name="Title 2">
            <a:extLst>
              <a:ext uri="{FF2B5EF4-FFF2-40B4-BE49-F238E27FC236}">
                <a16:creationId xmlns:a16="http://schemas.microsoft.com/office/drawing/2014/main" id="{166983DB-220F-C31E-FA82-F2DC7F11647C}"/>
              </a:ext>
            </a:extLst>
          </p:cNvPr>
          <p:cNvSpPr>
            <a:spLocks noGrp="1"/>
          </p:cNvSpPr>
          <p:nvPr>
            <p:ph type="title"/>
          </p:nvPr>
        </p:nvSpPr>
        <p:spPr/>
        <p:txBody>
          <a:bodyPr>
            <a:normAutofit/>
          </a:bodyPr>
          <a:lstStyle/>
          <a:p>
            <a:r>
              <a:rPr lang="en-US" dirty="0">
                <a:latin typeface="Arial Narrow" panose="020B0606020202030204" pitchFamily="34" charset="0"/>
              </a:rPr>
              <a:t>Opportunities for Parental Involvement</a:t>
            </a:r>
            <a:endParaRPr lang="en-US" dirty="0"/>
          </a:p>
        </p:txBody>
      </p:sp>
      <p:pic>
        <p:nvPicPr>
          <p:cNvPr id="2050" name="Picture 2" descr="PTC / Parent Involvement">
            <a:extLst>
              <a:ext uri="{FF2B5EF4-FFF2-40B4-BE49-F238E27FC236}">
                <a16:creationId xmlns:a16="http://schemas.microsoft.com/office/drawing/2014/main" id="{823625CA-B1B9-C7CF-25F6-92A35A6F5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2895600"/>
            <a:ext cx="3887895" cy="383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9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114386" y="620996"/>
            <a:ext cx="4913771" cy="647623"/>
          </a:xfrm>
        </p:spPr>
        <p:txBody>
          <a:bodyPr anchor="t">
            <a:noAutofit/>
          </a:bodyPr>
          <a:lstStyle/>
          <a:p>
            <a:pPr algn="ctr"/>
            <a:r>
              <a:rPr lang="en-US" sz="4400" dirty="0"/>
              <a:t>Panda Parents!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p:txBody>
          <a:bodyPr>
            <a:normAutofit fontScale="92500"/>
          </a:bodyPr>
          <a:lstStyle/>
          <a:p>
            <a:r>
              <a:rPr lang="en-US" dirty="0">
                <a:solidFill>
                  <a:srgbClr val="7030A0"/>
                </a:solidFill>
                <a:latin typeface="Bahnschrift SemiBold" panose="020B0502040204020203" pitchFamily="34" charset="0"/>
              </a:rPr>
              <a:t>“How Do We Spell Success…</a:t>
            </a:r>
          </a:p>
          <a:p>
            <a:r>
              <a:rPr lang="en-US" sz="7800" b="1" dirty="0">
                <a:solidFill>
                  <a:srgbClr val="7030A0"/>
                </a:solidFill>
                <a:latin typeface="Bahnschrift SemiBold" panose="020B0502040204020203" pitchFamily="34" charset="0"/>
              </a:rPr>
              <a:t>T-E-A-M-W-O-R-K!!!”</a:t>
            </a:r>
          </a:p>
        </p:txBody>
      </p:sp>
      <p:pic>
        <p:nvPicPr>
          <p:cNvPr id="5" name="Picture 4" descr="A logo for a school&#10;&#10;AI-generated content may be incorrect.">
            <a:extLst>
              <a:ext uri="{FF2B5EF4-FFF2-40B4-BE49-F238E27FC236}">
                <a16:creationId xmlns:a16="http://schemas.microsoft.com/office/drawing/2014/main" id="{40A83733-A82A-CF90-7E5A-4FCEC3399D79}"/>
              </a:ext>
            </a:extLst>
          </p:cNvPr>
          <p:cNvPicPr>
            <a:picLocks noChangeAspect="1"/>
          </p:cNvPicPr>
          <p:nvPr/>
        </p:nvPicPr>
        <p:blipFill>
          <a:blip r:embed="rId2"/>
          <a:stretch>
            <a:fillRect/>
          </a:stretch>
        </p:blipFill>
        <p:spPr>
          <a:xfrm>
            <a:off x="4820535" y="4679689"/>
            <a:ext cx="2247900" cy="2038350"/>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30</a:t>
            </a:fld>
            <a:endParaRPr lang="en-US" dirty="0"/>
          </a:p>
        </p:txBody>
      </p:sp>
      <p:sp>
        <p:nvSpPr>
          <p:cNvPr id="10" name="TextBox 9"/>
          <p:cNvSpPr txBox="1"/>
          <p:nvPr/>
        </p:nvSpPr>
        <p:spPr>
          <a:xfrm>
            <a:off x="0" y="3846412"/>
            <a:ext cx="3904488" cy="2308324"/>
          </a:xfrm>
          <a:prstGeom prst="rect">
            <a:avLst/>
          </a:prstGeom>
          <a:noFill/>
        </p:spPr>
        <p:txBody>
          <a:bodyPr wrap="square" rtlCol="0">
            <a:spAutoFit/>
          </a:bodyPr>
          <a:lstStyle/>
          <a:p>
            <a:pPr algn="ctr"/>
            <a:r>
              <a:rPr lang="en-US" sz="4800" dirty="0">
                <a:solidFill>
                  <a:srgbClr val="002060"/>
                </a:solidFill>
                <a:latin typeface="Bahnschrift SemiBold" panose="020B0502040204020203" pitchFamily="34" charset="0"/>
              </a:rPr>
              <a:t>School-Parent Compact</a:t>
            </a:r>
          </a:p>
        </p:txBody>
      </p:sp>
      <p:sp>
        <p:nvSpPr>
          <p:cNvPr id="2" name="Flowchart: Manual Input 1"/>
          <p:cNvSpPr/>
          <p:nvPr/>
        </p:nvSpPr>
        <p:spPr>
          <a:xfrm>
            <a:off x="3734227" y="0"/>
            <a:ext cx="8549580"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school parent"/>
          <p:cNvPicPr>
            <a:picLocks noChangeAspect="1" noChangeArrowheads="1"/>
          </p:cNvPicPr>
          <p:nvPr/>
        </p:nvPicPr>
        <p:blipFill rotWithShape="1">
          <a:blip r:embed="rId2">
            <a:extLst>
              <a:ext uri="{28A0092B-C50C-407E-A947-70E740481C1C}">
                <a14:useLocalDpi xmlns:a14="http://schemas.microsoft.com/office/drawing/2010/main" val="0"/>
              </a:ext>
            </a:extLst>
          </a:blip>
          <a:srcRect b="14115"/>
          <a:stretch/>
        </p:blipFill>
        <p:spPr bwMode="auto">
          <a:xfrm>
            <a:off x="4985351" y="674783"/>
            <a:ext cx="5306728" cy="379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03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School-Parent Compact?</a:t>
            </a:r>
          </a:p>
        </p:txBody>
      </p:sp>
      <p:sp>
        <p:nvSpPr>
          <p:cNvPr id="3" name="Content Placeholder 2"/>
          <p:cNvSpPr>
            <a:spLocks noGrp="1"/>
          </p:cNvSpPr>
          <p:nvPr>
            <p:ph idx="1"/>
          </p:nvPr>
        </p:nvSpPr>
        <p:spPr>
          <a:xfrm>
            <a:off x="480291" y="1845733"/>
            <a:ext cx="11379200" cy="4258183"/>
          </a:xfrm>
        </p:spPr>
        <p:txBody>
          <a:bodyPr>
            <a:normAutofit fontScale="92500" lnSpcReduction="10000"/>
          </a:bodyPr>
          <a:lstStyle/>
          <a:p>
            <a:r>
              <a:rPr lang="en-US" dirty="0">
                <a:solidFill>
                  <a:schemeClr val="tx1"/>
                </a:solidFill>
              </a:rPr>
              <a:t>A school-parent compact is a written commitment that outlines how the entire school community – teachers, families, and students will share the responsibility for improved academic achievement.</a:t>
            </a:r>
          </a:p>
          <a:p>
            <a:r>
              <a:rPr lang="en-US" dirty="0">
                <a:solidFill>
                  <a:schemeClr val="tx1"/>
                </a:solidFill>
              </a:rPr>
              <a:t>The compact must describe how the school will:</a:t>
            </a:r>
          </a:p>
          <a:p>
            <a:pPr lvl="3">
              <a:buFont typeface="Arial" panose="020B0604020202020204" pitchFamily="34" charset="0"/>
              <a:buChar char="•"/>
            </a:pPr>
            <a:r>
              <a:rPr lang="en-US" dirty="0">
                <a:solidFill>
                  <a:schemeClr val="tx1"/>
                </a:solidFill>
              </a:rPr>
              <a:t>provide high-quality curriculum and instruction;</a:t>
            </a:r>
          </a:p>
          <a:p>
            <a:pPr lvl="3">
              <a:buFont typeface="Arial" panose="020B0604020202020204" pitchFamily="34" charset="0"/>
              <a:buChar char="•"/>
            </a:pPr>
            <a:r>
              <a:rPr lang="en-US" dirty="0">
                <a:solidFill>
                  <a:schemeClr val="tx1"/>
                </a:solidFill>
              </a:rPr>
              <a:t>hold parent-teacher conferences, annually in elementary schools; </a:t>
            </a:r>
          </a:p>
          <a:p>
            <a:pPr lvl="3">
              <a:buFont typeface="Arial" panose="020B0604020202020204" pitchFamily="34" charset="0"/>
              <a:buChar char="•"/>
            </a:pPr>
            <a:r>
              <a:rPr lang="en-US" dirty="0">
                <a:solidFill>
                  <a:schemeClr val="tx1"/>
                </a:solidFill>
              </a:rPr>
              <a:t>provide parents with reports on their child’s progress;</a:t>
            </a:r>
          </a:p>
          <a:p>
            <a:pPr lvl="3">
              <a:buFont typeface="Arial" panose="020B0604020202020204" pitchFamily="34" charset="0"/>
              <a:buChar char="•"/>
            </a:pPr>
            <a:r>
              <a:rPr lang="en-US" dirty="0">
                <a:solidFill>
                  <a:schemeClr val="tx1"/>
                </a:solidFill>
              </a:rPr>
              <a:t>provide parents reasonable access to staff. </a:t>
            </a:r>
          </a:p>
          <a:p>
            <a:pPr lvl="3">
              <a:buFont typeface="Arial" panose="020B0604020202020204" pitchFamily="34" charset="0"/>
              <a:buChar char="•"/>
            </a:pPr>
            <a:r>
              <a:rPr lang="en-US" dirty="0">
                <a:solidFill>
                  <a:schemeClr val="tx1"/>
                </a:solidFill>
              </a:rPr>
              <a:t>provide parents opportunities to volunteer; and</a:t>
            </a:r>
          </a:p>
          <a:p>
            <a:pPr lvl="3">
              <a:buFont typeface="Arial" panose="020B0604020202020204" pitchFamily="34" charset="0"/>
              <a:buChar char="•"/>
            </a:pPr>
            <a:r>
              <a:rPr lang="en-US" dirty="0">
                <a:solidFill>
                  <a:schemeClr val="tx1"/>
                </a:solidFill>
              </a:rPr>
              <a:t>ensure regular two-way meaningful communication between family members and staff, to the extent practicable, in a language family members can understand.</a:t>
            </a:r>
          </a:p>
          <a:p>
            <a:r>
              <a:rPr lang="en-US" dirty="0">
                <a:solidFill>
                  <a:schemeClr val="tx1"/>
                </a:solidFill>
              </a:rPr>
              <a:t>You, as a Title I parent or family member, have the right to be involved in the development of the compact.</a:t>
            </a:r>
          </a:p>
          <a:p>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66431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24349-1509-3211-DCBE-299A05BA621E}"/>
              </a:ext>
            </a:extLst>
          </p:cNvPr>
          <p:cNvSpPr>
            <a:spLocks noGrp="1"/>
          </p:cNvSpPr>
          <p:nvPr>
            <p:ph type="title"/>
          </p:nvPr>
        </p:nvSpPr>
        <p:spPr/>
        <p:txBody>
          <a:bodyPr/>
          <a:lstStyle/>
          <a:p>
            <a:pPr algn="ctr"/>
            <a:r>
              <a:rPr lang="en-US" dirty="0"/>
              <a:t>School and Parent Compact</a:t>
            </a:r>
          </a:p>
        </p:txBody>
      </p:sp>
      <p:pic>
        <p:nvPicPr>
          <p:cNvPr id="6" name="Picture 5">
            <a:extLst>
              <a:ext uri="{FF2B5EF4-FFF2-40B4-BE49-F238E27FC236}">
                <a16:creationId xmlns:a16="http://schemas.microsoft.com/office/drawing/2014/main" id="{1011C259-64CB-402D-AB92-86B0E9A81D58}"/>
              </a:ext>
            </a:extLst>
          </p:cNvPr>
          <p:cNvPicPr>
            <a:picLocks noChangeAspect="1"/>
          </p:cNvPicPr>
          <p:nvPr/>
        </p:nvPicPr>
        <p:blipFill>
          <a:blip r:embed="rId2"/>
          <a:stretch>
            <a:fillRect/>
          </a:stretch>
        </p:blipFill>
        <p:spPr>
          <a:xfrm>
            <a:off x="4630900" y="145810"/>
            <a:ext cx="6901298" cy="3501031"/>
          </a:xfrm>
          <a:prstGeom prst="rect">
            <a:avLst/>
          </a:prstGeom>
        </p:spPr>
      </p:pic>
      <p:pic>
        <p:nvPicPr>
          <p:cNvPr id="8" name="Picture 7">
            <a:extLst>
              <a:ext uri="{FF2B5EF4-FFF2-40B4-BE49-F238E27FC236}">
                <a16:creationId xmlns:a16="http://schemas.microsoft.com/office/drawing/2014/main" id="{3B28513E-8237-C658-9A61-B0087463093F}"/>
              </a:ext>
            </a:extLst>
          </p:cNvPr>
          <p:cNvPicPr>
            <a:picLocks noChangeAspect="1"/>
          </p:cNvPicPr>
          <p:nvPr/>
        </p:nvPicPr>
        <p:blipFill>
          <a:blip r:embed="rId3"/>
          <a:stretch>
            <a:fillRect/>
          </a:stretch>
        </p:blipFill>
        <p:spPr>
          <a:xfrm>
            <a:off x="0" y="4673108"/>
            <a:ext cx="5986119" cy="2146824"/>
          </a:xfrm>
          <a:prstGeom prst="rect">
            <a:avLst/>
          </a:prstGeom>
        </p:spPr>
      </p:pic>
      <p:pic>
        <p:nvPicPr>
          <p:cNvPr id="12" name="Picture 11">
            <a:extLst>
              <a:ext uri="{FF2B5EF4-FFF2-40B4-BE49-F238E27FC236}">
                <a16:creationId xmlns:a16="http://schemas.microsoft.com/office/drawing/2014/main" id="{ACF59753-C5DF-C4D4-4678-18215048D013}"/>
              </a:ext>
            </a:extLst>
          </p:cNvPr>
          <p:cNvPicPr>
            <a:picLocks noChangeAspect="1"/>
          </p:cNvPicPr>
          <p:nvPr/>
        </p:nvPicPr>
        <p:blipFill>
          <a:blip r:embed="rId4"/>
          <a:stretch>
            <a:fillRect/>
          </a:stretch>
        </p:blipFill>
        <p:spPr>
          <a:xfrm>
            <a:off x="5482778" y="3528508"/>
            <a:ext cx="6049420" cy="1926381"/>
          </a:xfrm>
          <a:prstGeom prst="rect">
            <a:avLst/>
          </a:prstGeom>
        </p:spPr>
      </p:pic>
      <p:pic>
        <p:nvPicPr>
          <p:cNvPr id="14" name="Picture 13">
            <a:extLst>
              <a:ext uri="{FF2B5EF4-FFF2-40B4-BE49-F238E27FC236}">
                <a16:creationId xmlns:a16="http://schemas.microsoft.com/office/drawing/2014/main" id="{3F5E51BC-D218-99DA-2A9D-2301FAEF40F8}"/>
              </a:ext>
            </a:extLst>
          </p:cNvPr>
          <p:cNvPicPr>
            <a:picLocks noChangeAspect="1"/>
          </p:cNvPicPr>
          <p:nvPr/>
        </p:nvPicPr>
        <p:blipFill>
          <a:blip r:embed="rId5"/>
          <a:stretch>
            <a:fillRect/>
          </a:stretch>
        </p:blipFill>
        <p:spPr>
          <a:xfrm>
            <a:off x="6095124" y="5560808"/>
            <a:ext cx="5945846" cy="1198507"/>
          </a:xfrm>
          <a:prstGeom prst="rect">
            <a:avLst/>
          </a:prstGeom>
        </p:spPr>
      </p:pic>
      <p:pic>
        <p:nvPicPr>
          <p:cNvPr id="7" name="Picture 6" descr="A logo for a school&#10;&#10;AI-generated content may be incorrect.">
            <a:extLst>
              <a:ext uri="{FF2B5EF4-FFF2-40B4-BE49-F238E27FC236}">
                <a16:creationId xmlns:a16="http://schemas.microsoft.com/office/drawing/2014/main" id="{3A65340F-9F0B-6027-5E9A-C5A3E96D962C}"/>
              </a:ext>
            </a:extLst>
          </p:cNvPr>
          <p:cNvPicPr>
            <a:picLocks noChangeAspect="1"/>
          </p:cNvPicPr>
          <p:nvPr/>
        </p:nvPicPr>
        <p:blipFill>
          <a:blip r:embed="rId6"/>
          <a:stretch>
            <a:fillRect/>
          </a:stretch>
        </p:blipFill>
        <p:spPr>
          <a:xfrm>
            <a:off x="1034751" y="2121625"/>
            <a:ext cx="2247900" cy="2038350"/>
          </a:xfrm>
          <a:prstGeom prst="rect">
            <a:avLst/>
          </a:prstGeom>
        </p:spPr>
      </p:pic>
    </p:spTree>
    <p:extLst>
      <p:ext uri="{BB962C8B-B14F-4D97-AF65-F5344CB8AC3E}">
        <p14:creationId xmlns:p14="http://schemas.microsoft.com/office/powerpoint/2010/main" val="2967286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curriculum does our school use?</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The Tennessee Academic Standards provide a common set of expectations for what students will know and be able to do at the end of a grade for each subject area. </a:t>
            </a:r>
          </a:p>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Tennessee's academic standards form the framework for everything taught at Dunbar Elementary</a:t>
            </a:r>
            <a:r>
              <a:rPr lang="en-US" dirty="0">
                <a:solidFill>
                  <a:srgbClr val="FF0000"/>
                </a:solidFill>
                <a:latin typeface="Arial" panose="020B0604020202020204" pitchFamily="34" charset="0"/>
                <a:cs typeface="Arial" panose="020B0604020202020204" pitchFamily="34" charset="0"/>
              </a:rPr>
              <a:t> </a:t>
            </a:r>
          </a:p>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For more information about Tennessee’s academic standards, see:</a:t>
            </a:r>
          </a:p>
          <a:p>
            <a:pPr marL="598043" lvl="3" indent="0">
              <a:buNone/>
            </a:pPr>
            <a:r>
              <a:rPr lang="en-US" dirty="0">
                <a:latin typeface="Arial" panose="020B0604020202020204" pitchFamily="34" charset="0"/>
                <a:cs typeface="Arial" panose="020B0604020202020204" pitchFamily="34" charset="0"/>
                <a:hlinkClick r:id="rId2"/>
              </a:rPr>
              <a:t>https://www.tn.gov/content/tn/education/instruction/academic-standards.html</a:t>
            </a:r>
            <a:r>
              <a:rPr lang="en-US" dirty="0">
                <a:latin typeface="Arial" panose="020B0604020202020204" pitchFamily="34" charset="0"/>
                <a:cs typeface="Arial" panose="020B0604020202020204" pitchFamily="34" charset="0"/>
              </a:rPr>
              <a:t> </a:t>
            </a:r>
          </a:p>
          <a:p>
            <a:pPr>
              <a:buClrTx/>
              <a:buFont typeface="Wingdings" panose="05000000000000000000" pitchFamily="2" charset="2"/>
              <a:buChar char="§"/>
            </a:pP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1323529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F1ED-6286-4FC8-9C44-276BC29FF9C7}"/>
              </a:ext>
            </a:extLst>
          </p:cNvPr>
          <p:cNvSpPr>
            <a:spLocks noGrp="1"/>
          </p:cNvSpPr>
          <p:nvPr>
            <p:ph type="title"/>
          </p:nvPr>
        </p:nvSpPr>
        <p:spPr>
          <a:xfrm rot="21173534">
            <a:off x="152721" y="536554"/>
            <a:ext cx="4788395" cy="883707"/>
          </a:xfrm>
          <a:solidFill>
            <a:srgbClr val="B168CE"/>
          </a:solidFill>
        </p:spPr>
        <p:txBody>
          <a:bodyPr>
            <a:normAutofit fontScale="90000"/>
          </a:bodyPr>
          <a:lstStyle/>
          <a:p>
            <a:r>
              <a:rPr lang="en-US" sz="3200" dirty="0">
                <a:cs typeface="Arial Black"/>
              </a:rPr>
              <a:t>What test will my child be taking?</a:t>
            </a:r>
            <a:endParaRPr lang="en-US" sz="3200" dirty="0"/>
          </a:p>
        </p:txBody>
      </p:sp>
      <p:sp>
        <p:nvSpPr>
          <p:cNvPr id="3" name="Content Placeholder 2">
            <a:extLst>
              <a:ext uri="{FF2B5EF4-FFF2-40B4-BE49-F238E27FC236}">
                <a16:creationId xmlns:a16="http://schemas.microsoft.com/office/drawing/2014/main" id="{0C8AFB42-04C4-4148-8968-FBCA0C38AA92}"/>
              </a:ext>
            </a:extLst>
          </p:cNvPr>
          <p:cNvSpPr>
            <a:spLocks noGrp="1"/>
          </p:cNvSpPr>
          <p:nvPr>
            <p:ph idx="1"/>
          </p:nvPr>
        </p:nvSpPr>
        <p:spPr/>
        <p:txBody>
          <a:bodyPr/>
          <a:lstStyle/>
          <a:p>
            <a:pPr marL="685783" indent="-380990">
              <a:spcAft>
                <a:spcPts val="1333"/>
              </a:spcAft>
              <a:buFont typeface="Courier New" pitchFamily="49" charset="0"/>
              <a:buChar char="o"/>
            </a:pPr>
            <a:r>
              <a:rPr lang="en-US" sz="2700" dirty="0" err="1">
                <a:latin typeface="Baskerville Old Face" pitchFamily="18" charset="0"/>
              </a:rPr>
              <a:t>Iready</a:t>
            </a:r>
            <a:r>
              <a:rPr lang="en-US" sz="2700" dirty="0">
                <a:latin typeface="Baskerville Old Face" pitchFamily="18" charset="0"/>
              </a:rPr>
              <a:t> will be our universal screener for Grades K-8.</a:t>
            </a:r>
          </a:p>
          <a:p>
            <a:pPr marL="685783" indent="-380990">
              <a:spcAft>
                <a:spcPts val="1333"/>
              </a:spcAft>
              <a:buFont typeface="Courier New" pitchFamily="49" charset="0"/>
              <a:buChar char="o"/>
            </a:pPr>
            <a:r>
              <a:rPr lang="en-US" sz="2700" dirty="0" err="1">
                <a:latin typeface="Baskerville Old Face" pitchFamily="18" charset="0"/>
              </a:rPr>
              <a:t>Iready</a:t>
            </a:r>
            <a:r>
              <a:rPr lang="en-US" sz="2700" dirty="0">
                <a:latin typeface="Baskerville Old Face" pitchFamily="18" charset="0"/>
              </a:rPr>
              <a:t> will be used for ‘benchmark assessments’ for ALL grades.</a:t>
            </a:r>
          </a:p>
          <a:p>
            <a:pPr marL="685783" indent="-380990">
              <a:spcAft>
                <a:spcPts val="1333"/>
              </a:spcAft>
              <a:buFont typeface="Courier New" pitchFamily="49" charset="0"/>
              <a:buChar char="o"/>
            </a:pPr>
            <a:r>
              <a:rPr lang="en-US" sz="2700" dirty="0" err="1">
                <a:latin typeface="Baskerville Old Face" pitchFamily="18" charset="0"/>
              </a:rPr>
              <a:t>AimsWeb</a:t>
            </a:r>
            <a:r>
              <a:rPr lang="en-US" sz="2700" dirty="0">
                <a:latin typeface="Baskerville Old Face" pitchFamily="18" charset="0"/>
              </a:rPr>
              <a:t> will be used for RTI2 progress monitoring</a:t>
            </a:r>
          </a:p>
          <a:p>
            <a:pPr marL="685783" indent="-380990">
              <a:spcAft>
                <a:spcPts val="1333"/>
              </a:spcAft>
              <a:buFont typeface="Courier New" pitchFamily="49" charset="0"/>
              <a:buChar char="o"/>
            </a:pPr>
            <a:r>
              <a:rPr lang="en-US" sz="2700" dirty="0">
                <a:latin typeface="Baskerville Old Face" pitchFamily="18" charset="0"/>
              </a:rPr>
              <a:t>TCAP is our State’s End of the Year Assessment</a:t>
            </a:r>
          </a:p>
          <a:p>
            <a:pPr marL="685783" indent="-380990">
              <a:spcAft>
                <a:spcPts val="1333"/>
              </a:spcAft>
              <a:buFont typeface="Courier New" pitchFamily="49" charset="0"/>
              <a:buChar char="o"/>
            </a:pPr>
            <a:endParaRPr lang="en-US" sz="2700" dirty="0">
              <a:latin typeface="Baskerville Old Face" pitchFamily="18" charset="0"/>
            </a:endParaRPr>
          </a:p>
          <a:p>
            <a:endParaRPr lang="en-US" dirty="0"/>
          </a:p>
        </p:txBody>
      </p:sp>
      <p:pic>
        <p:nvPicPr>
          <p:cNvPr id="4" name="Picture 3">
            <a:extLst>
              <a:ext uri="{FF2B5EF4-FFF2-40B4-BE49-F238E27FC236}">
                <a16:creationId xmlns:a16="http://schemas.microsoft.com/office/drawing/2014/main" id="{22136E4D-4BBE-4658-B47F-B5F8CC922750}"/>
              </a:ext>
            </a:extLst>
          </p:cNvPr>
          <p:cNvPicPr>
            <a:picLocks noChangeAspect="1"/>
          </p:cNvPicPr>
          <p:nvPr/>
        </p:nvPicPr>
        <p:blipFill>
          <a:blip r:embed="rId2"/>
          <a:stretch>
            <a:fillRect/>
          </a:stretch>
        </p:blipFill>
        <p:spPr>
          <a:xfrm>
            <a:off x="7620482" y="178307"/>
            <a:ext cx="3466985" cy="800100"/>
          </a:xfrm>
          <a:prstGeom prst="rect">
            <a:avLst/>
          </a:prstGeom>
        </p:spPr>
      </p:pic>
      <p:sp>
        <p:nvSpPr>
          <p:cNvPr id="5" name="Rectangle 4">
            <a:extLst>
              <a:ext uri="{FF2B5EF4-FFF2-40B4-BE49-F238E27FC236}">
                <a16:creationId xmlns:a16="http://schemas.microsoft.com/office/drawing/2014/main" id="{500D4675-818F-9197-FA22-7D55A29166E8}"/>
              </a:ext>
            </a:extLst>
          </p:cNvPr>
          <p:cNvSpPr/>
          <p:nvPr/>
        </p:nvSpPr>
        <p:spPr>
          <a:xfrm>
            <a:off x="7630510" y="147145"/>
            <a:ext cx="3962400" cy="893379"/>
          </a:xfrm>
          <a:prstGeom prst="rect">
            <a:avLst/>
          </a:prstGeom>
          <a:solidFill>
            <a:srgbClr val="B16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Test Time!!</a:t>
            </a:r>
          </a:p>
        </p:txBody>
      </p:sp>
    </p:spTree>
    <p:extLst>
      <p:ext uri="{BB962C8B-B14F-4D97-AF65-F5344CB8AC3E}">
        <p14:creationId xmlns:p14="http://schemas.microsoft.com/office/powerpoint/2010/main" val="1374762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35</a:t>
            </a:fld>
            <a:endParaRPr lang="en-US" dirty="0"/>
          </a:p>
        </p:txBody>
      </p:sp>
      <p:sp>
        <p:nvSpPr>
          <p:cNvPr id="10" name="TextBox 9"/>
          <p:cNvSpPr txBox="1"/>
          <p:nvPr/>
        </p:nvSpPr>
        <p:spPr>
          <a:xfrm>
            <a:off x="0" y="3846412"/>
            <a:ext cx="3904488" cy="1938992"/>
          </a:xfrm>
          <a:prstGeom prst="rect">
            <a:avLst/>
          </a:prstGeom>
          <a:noFill/>
        </p:spPr>
        <p:txBody>
          <a:bodyPr wrap="square" rtlCol="0">
            <a:spAutoFit/>
          </a:bodyPr>
          <a:lstStyle/>
          <a:p>
            <a:pPr algn="ctr"/>
            <a:r>
              <a:rPr lang="en-US" sz="4000" dirty="0">
                <a:solidFill>
                  <a:srgbClr val="002060"/>
                </a:solidFill>
                <a:latin typeface="Bahnschrift SemiBold" panose="020B0502040204020203" pitchFamily="34" charset="0"/>
              </a:rPr>
              <a:t>Opportunities for Additional Parent Meetings</a:t>
            </a:r>
          </a:p>
        </p:txBody>
      </p:sp>
      <p:sp>
        <p:nvSpPr>
          <p:cNvPr id="2" name="Flowchart: Manual Input 1"/>
          <p:cNvSpPr/>
          <p:nvPr/>
        </p:nvSpPr>
        <p:spPr>
          <a:xfrm>
            <a:off x="3734227" y="0"/>
            <a:ext cx="8549580"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25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be involved?</a:t>
            </a:r>
          </a:p>
        </p:txBody>
      </p:sp>
      <p:sp>
        <p:nvSpPr>
          <p:cNvPr id="3" name="Content Placeholder 2"/>
          <p:cNvSpPr>
            <a:spLocks noGrp="1"/>
          </p:cNvSpPr>
          <p:nvPr>
            <p:ph idx="1"/>
          </p:nvPr>
        </p:nvSpPr>
        <p:spPr>
          <a:xfrm>
            <a:off x="678731" y="1845733"/>
            <a:ext cx="11010506" cy="3961177"/>
          </a:xfrm>
        </p:spPr>
        <p:txBody>
          <a:bodyPr>
            <a:normAutofit/>
          </a:bodyPr>
          <a:lstStyle/>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We need you! Research has proven that family engagement in education has more impact on student achievement than any other factor.</a:t>
            </a:r>
          </a:p>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To get involved with the SIP (School Improvement Plan, you can contact PLC  Coach Ms. Wise or Principal Shaw</a:t>
            </a:r>
            <a:endParaRPr lang="en-US" dirty="0">
              <a:solidFill>
                <a:srgbClr val="FF0000"/>
              </a:solidFill>
              <a:latin typeface="Arial" panose="020B0604020202020204" pitchFamily="34" charset="0"/>
              <a:cs typeface="Arial" panose="020B0604020202020204" pitchFamily="34" charset="0"/>
            </a:endParaRPr>
          </a:p>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To get involved with the Parent and Family Engagement Policy, </a:t>
            </a:r>
            <a:endParaRPr lang="en-US" dirty="0">
              <a:solidFill>
                <a:srgbClr val="FF0000"/>
              </a:solidFill>
              <a:latin typeface="Arial" panose="020B0604020202020204" pitchFamily="34" charset="0"/>
              <a:cs typeface="Arial" panose="020B0604020202020204" pitchFamily="34" charset="0"/>
            </a:endParaRPr>
          </a:p>
          <a:p>
            <a:pPr>
              <a:buClrTx/>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To get involved with the School Parent Compact, </a:t>
            </a: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1558384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be involved?</a:t>
            </a:r>
          </a:p>
        </p:txBody>
      </p:sp>
      <p:sp>
        <p:nvSpPr>
          <p:cNvPr id="3" name="Content Placeholder 2"/>
          <p:cNvSpPr>
            <a:spLocks noGrp="1"/>
          </p:cNvSpPr>
          <p:nvPr>
            <p:ph idx="1"/>
          </p:nvPr>
        </p:nvSpPr>
        <p:spPr>
          <a:xfrm>
            <a:off x="618836" y="1845734"/>
            <a:ext cx="11111346" cy="4023360"/>
          </a:xfrm>
        </p:spPr>
        <p:txBody>
          <a:bodyPr>
            <a:normAutofit/>
          </a:bodyPr>
          <a:lstStyle/>
          <a:p>
            <a:pPr>
              <a:buClrTx/>
              <a:buFont typeface="Wingdings" panose="05000000000000000000" pitchFamily="2" charset="2"/>
              <a:buChar char="§"/>
            </a:pPr>
            <a:r>
              <a:rPr lang="en-US" dirty="0">
                <a:solidFill>
                  <a:srgbClr val="FF0000"/>
                </a:solidFill>
                <a:latin typeface="Arial" panose="020B0604020202020204" pitchFamily="34" charset="0"/>
                <a:cs typeface="Arial" panose="020B0604020202020204" pitchFamily="34" charset="0"/>
              </a:rPr>
              <a:t>Other ways you can be involved in your child’s success: </a:t>
            </a:r>
          </a:p>
          <a:p>
            <a:pPr lvl="2"/>
            <a:r>
              <a:rPr lang="en-US" dirty="0">
                <a:solidFill>
                  <a:srgbClr val="FF0000"/>
                </a:solidFill>
                <a:latin typeface="Arial" panose="020B0604020202020204" pitchFamily="34" charset="0"/>
                <a:cs typeface="Arial" panose="020B0604020202020204" pitchFamily="34" charset="0"/>
              </a:rPr>
              <a:t>encouraging attendance;</a:t>
            </a:r>
          </a:p>
          <a:p>
            <a:pPr lvl="2"/>
            <a:r>
              <a:rPr lang="en-US" dirty="0">
                <a:solidFill>
                  <a:srgbClr val="FF0000"/>
                </a:solidFill>
                <a:latin typeface="Arial" panose="020B0604020202020204" pitchFamily="34" charset="0"/>
                <a:cs typeface="Arial" panose="020B0604020202020204" pitchFamily="34" charset="0"/>
              </a:rPr>
              <a:t>monitoring grades and schoolwork on an online system or portal;</a:t>
            </a:r>
          </a:p>
          <a:p>
            <a:pPr lvl="2"/>
            <a:r>
              <a:rPr lang="en-US" dirty="0">
                <a:solidFill>
                  <a:srgbClr val="FF0000"/>
                </a:solidFill>
                <a:latin typeface="Arial" panose="020B0604020202020204" pitchFamily="34" charset="0"/>
                <a:cs typeface="Arial" panose="020B0604020202020204" pitchFamily="34" charset="0"/>
              </a:rPr>
              <a:t>attending family events and meetings (provide </a:t>
            </a:r>
            <a:r>
              <a:rPr lang="en-US" u="sng" dirty="0">
                <a:solidFill>
                  <a:srgbClr val="FF0000"/>
                </a:solidFill>
                <a:latin typeface="Arial" panose="020B0604020202020204" pitchFamily="34" charset="0"/>
                <a:cs typeface="Arial" panose="020B0604020202020204" pitchFamily="34" charset="0"/>
              </a:rPr>
              <a:t>specific dates </a:t>
            </a:r>
            <a:r>
              <a:rPr lang="en-US" dirty="0">
                <a:solidFill>
                  <a:srgbClr val="FF0000"/>
                </a:solidFill>
                <a:latin typeface="Arial" panose="020B0604020202020204" pitchFamily="34" charset="0"/>
                <a:cs typeface="Arial" panose="020B0604020202020204" pitchFamily="34" charset="0"/>
              </a:rPr>
              <a:t>when possible);</a:t>
            </a:r>
          </a:p>
          <a:p>
            <a:pPr lvl="2"/>
            <a:r>
              <a:rPr lang="en-US" dirty="0">
                <a:solidFill>
                  <a:srgbClr val="FF0000"/>
                </a:solidFill>
                <a:latin typeface="Arial" panose="020B0604020202020204" pitchFamily="34" charset="0"/>
                <a:cs typeface="Arial" panose="020B0604020202020204" pitchFamily="34" charset="0"/>
              </a:rPr>
              <a:t>observing or volunteering in classrooms;</a:t>
            </a:r>
          </a:p>
          <a:p>
            <a:pPr lvl="2"/>
            <a:r>
              <a:rPr lang="en-US" dirty="0">
                <a:solidFill>
                  <a:srgbClr val="FF0000"/>
                </a:solidFill>
                <a:latin typeface="Arial" panose="020B0604020202020204" pitchFamily="34" charset="0"/>
                <a:cs typeface="Arial" panose="020B0604020202020204" pitchFamily="34" charset="0"/>
              </a:rPr>
              <a:t>joining family groups and committees (e.g., PTA/PTO, advisory councils, etc.); and</a:t>
            </a:r>
          </a:p>
          <a:p>
            <a:pPr lvl="2"/>
            <a:r>
              <a:rPr lang="en-US" dirty="0">
                <a:solidFill>
                  <a:srgbClr val="FF0000"/>
                </a:solidFill>
                <a:latin typeface="Arial" panose="020B0604020202020204" pitchFamily="34" charset="0"/>
                <a:cs typeface="Arial" panose="020B0604020202020204" pitchFamily="34" charset="0"/>
              </a:rPr>
              <a:t>reading school/classroom newsletters or websites and that contain examples of learning activities families can do with students at home.]</a:t>
            </a:r>
          </a:p>
          <a:p>
            <a:pPr>
              <a:buClrTx/>
              <a:buFont typeface="Wingdings" panose="05000000000000000000" pitchFamily="2" charset="2"/>
              <a:buChar char="§"/>
            </a:pPr>
            <a:endParaRPr lang="en-US"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4022524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89B104-3896-C868-A92F-A1B649525DAE}"/>
              </a:ext>
            </a:extLst>
          </p:cNvPr>
          <p:cNvSpPr>
            <a:spLocks noGrp="1"/>
          </p:cNvSpPr>
          <p:nvPr>
            <p:ph type="sldNum" sz="quarter" idx="12"/>
          </p:nvPr>
        </p:nvSpPr>
        <p:spPr/>
        <p:txBody>
          <a:bodyPr/>
          <a:lstStyle/>
          <a:p>
            <a:fld id="{98C0CDE5-970C-4CC4-BF43-0DA127E73E82}" type="slidenum">
              <a:rPr lang="en-US" noProof="0" smtClean="0"/>
              <a:t>38</a:t>
            </a:fld>
            <a:endParaRPr lang="en-US" noProof="0" dirty="0"/>
          </a:p>
        </p:txBody>
      </p:sp>
      <p:sp>
        <p:nvSpPr>
          <p:cNvPr id="4" name="Title 3">
            <a:extLst>
              <a:ext uri="{FF2B5EF4-FFF2-40B4-BE49-F238E27FC236}">
                <a16:creationId xmlns:a16="http://schemas.microsoft.com/office/drawing/2014/main" id="{C0C60249-4410-DA25-BD67-AF034CA90E70}"/>
              </a:ext>
            </a:extLst>
          </p:cNvPr>
          <p:cNvSpPr>
            <a:spLocks noGrp="1"/>
          </p:cNvSpPr>
          <p:nvPr>
            <p:ph type="title"/>
          </p:nvPr>
        </p:nvSpPr>
        <p:spPr/>
        <p:txBody>
          <a:bodyPr/>
          <a:lstStyle/>
          <a:p>
            <a:r>
              <a:rPr lang="en-US" dirty="0"/>
              <a:t>RTI</a:t>
            </a:r>
          </a:p>
        </p:txBody>
      </p:sp>
      <p:sp>
        <p:nvSpPr>
          <p:cNvPr id="5" name="Content Placeholder 4">
            <a:extLst>
              <a:ext uri="{FF2B5EF4-FFF2-40B4-BE49-F238E27FC236}">
                <a16:creationId xmlns:a16="http://schemas.microsoft.com/office/drawing/2014/main" id="{54F27223-AA5C-9E98-BF87-484A63D65650}"/>
              </a:ext>
            </a:extLst>
          </p:cNvPr>
          <p:cNvSpPr>
            <a:spLocks noGrp="1"/>
          </p:cNvSpPr>
          <p:nvPr>
            <p:ph idx="1"/>
          </p:nvPr>
        </p:nvSpPr>
        <p:spPr/>
        <p:txBody>
          <a:bodyPr/>
          <a:lstStyle/>
          <a:p>
            <a:r>
              <a:rPr lang="en-US" dirty="0"/>
              <a:t>What is it?</a:t>
            </a:r>
          </a:p>
          <a:p>
            <a:r>
              <a:rPr lang="en-US" dirty="0"/>
              <a:t>Why do we have it?</a:t>
            </a:r>
          </a:p>
          <a:p>
            <a:r>
              <a:rPr lang="en-US" dirty="0"/>
              <a:t>How can it be beneficial?</a:t>
            </a:r>
          </a:p>
        </p:txBody>
      </p:sp>
    </p:spTree>
    <p:extLst>
      <p:ext uri="{BB962C8B-B14F-4D97-AF65-F5344CB8AC3E}">
        <p14:creationId xmlns:p14="http://schemas.microsoft.com/office/powerpoint/2010/main" val="2923065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61BA-7645-4D57-98AC-959E8C353D08}"/>
              </a:ext>
            </a:extLst>
          </p:cNvPr>
          <p:cNvSpPr>
            <a:spLocks noGrp="1"/>
          </p:cNvSpPr>
          <p:nvPr>
            <p:ph type="title"/>
          </p:nvPr>
        </p:nvSpPr>
        <p:spPr/>
        <p:txBody>
          <a:bodyPr/>
          <a:lstStyle/>
          <a:p>
            <a:pPr algn="ctr"/>
            <a:r>
              <a:rPr lang="en-US" dirty="0">
                <a:latin typeface="Baskerville Old Face" panose="02020602080505020303" pitchFamily="18" charset="0"/>
                <a:cs typeface="Arial Black"/>
              </a:rPr>
              <a:t>RTI</a:t>
            </a:r>
            <a:r>
              <a:rPr lang="en-US" baseline="30000" dirty="0">
                <a:latin typeface="Baskerville Old Face" panose="02020602080505020303" pitchFamily="18" charset="0"/>
                <a:cs typeface="Arial Black"/>
              </a:rPr>
              <a:t>2</a:t>
            </a:r>
            <a:r>
              <a:rPr lang="en-US" dirty="0">
                <a:latin typeface="Baskerville Old Face" panose="02020602080505020303" pitchFamily="18" charset="0"/>
                <a:cs typeface="Arial Black"/>
              </a:rPr>
              <a:t> Components</a:t>
            </a:r>
            <a:endParaRPr lang="en-US" dirty="0"/>
          </a:p>
        </p:txBody>
      </p:sp>
      <p:sp>
        <p:nvSpPr>
          <p:cNvPr id="3" name="Content Placeholder 2">
            <a:extLst>
              <a:ext uri="{FF2B5EF4-FFF2-40B4-BE49-F238E27FC236}">
                <a16:creationId xmlns:a16="http://schemas.microsoft.com/office/drawing/2014/main" id="{E4FB4160-B1DC-46FA-81BF-28B0AA35C9AF}"/>
              </a:ext>
            </a:extLst>
          </p:cNvPr>
          <p:cNvSpPr>
            <a:spLocks noGrp="1"/>
          </p:cNvSpPr>
          <p:nvPr>
            <p:ph idx="1"/>
          </p:nvPr>
        </p:nvSpPr>
        <p:spPr>
          <a:xfrm>
            <a:off x="2396076" y="1942690"/>
            <a:ext cx="10442575" cy="4351338"/>
          </a:xfrm>
        </p:spPr>
        <p:txBody>
          <a:bodyPr>
            <a:normAutofit/>
          </a:bodyPr>
          <a:lstStyle/>
          <a:p>
            <a:pPr marL="761981" indent="-457189">
              <a:buFont typeface="Courier New" panose="02070309020205020404" pitchFamily="49" charset="0"/>
              <a:buChar char="o"/>
            </a:pPr>
            <a:r>
              <a:rPr lang="en-US" sz="3200" dirty="0">
                <a:latin typeface="Baskerville Old Face" panose="02020602080505020303" pitchFamily="18" charset="0"/>
              </a:rPr>
              <a:t>Student Intervention Plans/Evaluations</a:t>
            </a:r>
          </a:p>
          <a:p>
            <a:pPr marL="761981" indent="-457189">
              <a:buFont typeface="Courier New" panose="02070309020205020404" pitchFamily="49" charset="0"/>
              <a:buChar char="o"/>
            </a:pPr>
            <a:r>
              <a:rPr lang="en-US" sz="3200" dirty="0">
                <a:latin typeface="Baskerville Old Face" panose="02020602080505020303" pitchFamily="18" charset="0"/>
              </a:rPr>
              <a:t>Intervention Folders</a:t>
            </a:r>
          </a:p>
          <a:p>
            <a:pPr marL="761981" indent="-457189">
              <a:buFont typeface="Courier New" panose="02070309020205020404" pitchFamily="49" charset="0"/>
              <a:buChar char="o"/>
            </a:pPr>
            <a:r>
              <a:rPr lang="en-US" sz="3200" dirty="0">
                <a:latin typeface="Baskerville Old Face" panose="02020602080505020303" pitchFamily="18" charset="0"/>
              </a:rPr>
              <a:t>Intervention Logs</a:t>
            </a:r>
          </a:p>
          <a:p>
            <a:pPr marL="761981" indent="-457189">
              <a:buFont typeface="Courier New" panose="02070309020205020404" pitchFamily="49" charset="0"/>
              <a:buChar char="o"/>
            </a:pPr>
            <a:r>
              <a:rPr lang="en-US" sz="3200" dirty="0">
                <a:latin typeface="Baskerville Old Face" panose="02020602080505020303" pitchFamily="18" charset="0"/>
              </a:rPr>
              <a:t>Progress Monitoring Data</a:t>
            </a:r>
          </a:p>
          <a:p>
            <a:pPr marL="761981" indent="-457189">
              <a:buFont typeface="Courier New" panose="02070309020205020404" pitchFamily="49" charset="0"/>
              <a:buChar char="o"/>
            </a:pPr>
            <a:r>
              <a:rPr lang="en-US" sz="3200" dirty="0">
                <a:latin typeface="Baskerville Old Face" panose="02020602080505020303" pitchFamily="18" charset="0"/>
              </a:rPr>
              <a:t>Fidelity Checks</a:t>
            </a:r>
          </a:p>
          <a:p>
            <a:pPr marL="761981" indent="-457189">
              <a:buFont typeface="Courier New" panose="02070309020205020404" pitchFamily="49" charset="0"/>
              <a:buChar char="o"/>
            </a:pPr>
            <a:r>
              <a:rPr lang="en-US" sz="3200" dirty="0">
                <a:latin typeface="Baskerville Old Face" panose="02020602080505020303" pitchFamily="18" charset="0"/>
              </a:rPr>
              <a:t>Parent Communication Logs</a:t>
            </a:r>
          </a:p>
          <a:p>
            <a:endParaRPr lang="en-US" dirty="0"/>
          </a:p>
        </p:txBody>
      </p:sp>
    </p:spTree>
    <p:extLst>
      <p:ext uri="{BB962C8B-B14F-4D97-AF65-F5344CB8AC3E}">
        <p14:creationId xmlns:p14="http://schemas.microsoft.com/office/powerpoint/2010/main" val="382310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23655" y="1036604"/>
            <a:ext cx="4736926" cy="700842"/>
          </a:xfrm>
        </p:spPr>
        <p:txBody>
          <a:bodyPr>
            <a:noAutofit/>
          </a:bodyPr>
          <a:lstStyle/>
          <a:p>
            <a:pPr algn="ctr"/>
            <a:r>
              <a:rPr lang="en-US" sz="6000" dirty="0"/>
              <a:t>WELCOME</a:t>
            </a:r>
          </a:p>
        </p:txBody>
      </p:sp>
      <p:pic>
        <p:nvPicPr>
          <p:cNvPr id="25" name="Picture Placeholder 24">
            <a:extLst>
              <a:ext uri="{FF2B5EF4-FFF2-40B4-BE49-F238E27FC236}">
                <a16:creationId xmlns:a16="http://schemas.microsoft.com/office/drawing/2014/main" id="{D25A3CAD-2ED9-4CC4-AC5F-E449BB764278}"/>
              </a:ext>
            </a:extLst>
          </p:cNvPr>
          <p:cNvPicPr>
            <a:picLocks noGrp="1" noChangeAspect="1"/>
          </p:cNvPicPr>
          <p:nvPr>
            <p:ph type="pic" sz="quarter" idx="13"/>
          </p:nvPr>
        </p:nvPicPr>
        <p:blipFill>
          <a:blip r:embed="rId2"/>
          <a:stretch>
            <a:fillRect/>
          </a:stretch>
        </p:blipFill>
        <p:spPr>
          <a:xfrm rot="20765836">
            <a:off x="4113906" y="1971308"/>
            <a:ext cx="7974194" cy="3987097"/>
          </a:xfrm>
          <a:prstGeom prst="rect">
            <a:avLst/>
          </a:prstGeom>
        </p:spPr>
      </p:pic>
      <p:sp>
        <p:nvSpPr>
          <p:cNvPr id="8"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a:xfrm>
            <a:off x="386000" y="5727685"/>
            <a:ext cx="3666540" cy="1166527"/>
          </a:xfrm>
        </p:spPr>
        <p:txBody>
          <a:bodyPr/>
          <a:lstStyle/>
          <a:p>
            <a:r>
              <a:rPr lang="en-US" sz="3600" dirty="0">
                <a:solidFill>
                  <a:srgbClr val="7030A0"/>
                </a:solidFill>
              </a:rPr>
              <a:t>LaWanda Shaw,</a:t>
            </a:r>
          </a:p>
          <a:p>
            <a:r>
              <a:rPr lang="en-US" sz="3600" dirty="0">
                <a:solidFill>
                  <a:srgbClr val="7030A0"/>
                </a:solidFill>
              </a:rPr>
              <a:t>Principal</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3" name="Picture 2">
            <a:extLst>
              <a:ext uri="{FF2B5EF4-FFF2-40B4-BE49-F238E27FC236}">
                <a16:creationId xmlns:a16="http://schemas.microsoft.com/office/drawing/2014/main" id="{00E552B7-1FB5-0123-ED41-288A081AA0C9}"/>
              </a:ext>
            </a:extLst>
          </p:cNvPr>
          <p:cNvPicPr>
            <a:picLocks noChangeAspect="1"/>
          </p:cNvPicPr>
          <p:nvPr/>
        </p:nvPicPr>
        <p:blipFill>
          <a:blip r:embed="rId3"/>
          <a:stretch>
            <a:fillRect/>
          </a:stretch>
        </p:blipFill>
        <p:spPr>
          <a:xfrm>
            <a:off x="-289964" y="2241334"/>
            <a:ext cx="3399416" cy="3447044"/>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perspectiveHeroicExtremeLeftFacing"/>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994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TCAP/</a:t>
            </a:r>
            <a:r>
              <a:rPr lang="en-US" dirty="0" err="1"/>
              <a:t>TNready</a:t>
            </a:r>
            <a:r>
              <a:rPr lang="en-US" dirty="0"/>
              <a:t> </a:t>
            </a:r>
          </a:p>
        </p:txBody>
      </p:sp>
      <p:sp>
        <p:nvSpPr>
          <p:cNvPr id="4" name="Content Placeholder 3"/>
          <p:cNvSpPr>
            <a:spLocks noGrp="1"/>
          </p:cNvSpPr>
          <p:nvPr>
            <p:ph sz="half" idx="2"/>
          </p:nvPr>
        </p:nvSpPr>
        <p:spPr>
          <a:xfrm>
            <a:off x="1638621" y="2048661"/>
            <a:ext cx="4800600" cy="2996398"/>
          </a:xfrm>
        </p:spPr>
        <p:txBody>
          <a:bodyPr>
            <a:normAutofit fontScale="92500" lnSpcReduction="20000"/>
          </a:bodyPr>
          <a:lstStyle/>
          <a:p>
            <a:pPr>
              <a:buFont typeface="Wingdings" panose="05000000000000000000" pitchFamily="2" charset="2"/>
              <a:buChar char="Ø"/>
            </a:pPr>
            <a:r>
              <a:rPr lang="en-US" dirty="0"/>
              <a:t>TCAP/</a:t>
            </a:r>
            <a:r>
              <a:rPr lang="en-US" dirty="0" err="1"/>
              <a:t>TNReady</a:t>
            </a:r>
            <a:r>
              <a:rPr lang="en-US" dirty="0"/>
              <a:t> will be administered between April 13–May 1</a:t>
            </a:r>
          </a:p>
          <a:p>
            <a:pPr>
              <a:buFont typeface="Wingdings" panose="05000000000000000000" pitchFamily="2" charset="2"/>
              <a:buChar char="Ø"/>
            </a:pPr>
            <a:r>
              <a:rPr lang="en-US" dirty="0"/>
              <a:t>Students in grades 3-8 take the following exams each year:  (2</a:t>
            </a:r>
            <a:r>
              <a:rPr lang="en-US" baseline="30000" dirty="0"/>
              <a:t>nd</a:t>
            </a:r>
            <a:r>
              <a:rPr lang="en-US" dirty="0"/>
              <a:t> Grade ELA and Math)</a:t>
            </a:r>
          </a:p>
          <a:p>
            <a:pPr lvl="1"/>
            <a:r>
              <a:rPr lang="en-US" dirty="0"/>
              <a:t>English/Language Arts</a:t>
            </a:r>
          </a:p>
          <a:p>
            <a:pPr lvl="1"/>
            <a:r>
              <a:rPr lang="en-US" dirty="0"/>
              <a:t>Math</a:t>
            </a:r>
          </a:p>
          <a:p>
            <a:pPr lvl="1"/>
            <a:r>
              <a:rPr lang="en-US" dirty="0"/>
              <a:t>Science</a:t>
            </a:r>
          </a:p>
          <a:p>
            <a:pPr marL="457200" lvl="1" indent="0">
              <a:buNone/>
            </a:pPr>
            <a:endParaRPr lang="en-US" dirty="0"/>
          </a:p>
        </p:txBody>
      </p:sp>
      <p:sp>
        <p:nvSpPr>
          <p:cNvPr id="6" name="Content Placeholder 5"/>
          <p:cNvSpPr>
            <a:spLocks noGrp="1"/>
          </p:cNvSpPr>
          <p:nvPr>
            <p:ph sz="quarter" idx="4"/>
          </p:nvPr>
        </p:nvSpPr>
        <p:spPr>
          <a:xfrm>
            <a:off x="6800997" y="2233219"/>
            <a:ext cx="4800600" cy="2996398"/>
          </a:xfrm>
        </p:spPr>
        <p:txBody>
          <a:bodyPr>
            <a:normAutofit/>
          </a:bodyPr>
          <a:lstStyle/>
          <a:p>
            <a:pPr>
              <a:buFont typeface="Wingdings" panose="05000000000000000000" pitchFamily="2" charset="2"/>
              <a:buChar char="Ø"/>
            </a:pPr>
            <a:r>
              <a:rPr lang="en-US" dirty="0"/>
              <a:t>TNREADY practice questions will be available to parents online in the coming months.  Continue to check </a:t>
            </a:r>
            <a:r>
              <a:rPr lang="en-US" b="1" dirty="0"/>
              <a:t>TNReady.gov </a:t>
            </a:r>
            <a:r>
              <a:rPr lang="en-US" dirty="0"/>
              <a:t>for more information.</a:t>
            </a:r>
          </a:p>
        </p:txBody>
      </p:sp>
    </p:spTree>
    <p:extLst>
      <p:ext uri="{BB962C8B-B14F-4D97-AF65-F5344CB8AC3E}">
        <p14:creationId xmlns:p14="http://schemas.microsoft.com/office/powerpoint/2010/main" val="3420713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dirty="0"/>
              <a:t>2025-2026 Testing Structure:</a:t>
            </a:r>
          </a:p>
        </p:txBody>
      </p:sp>
      <p:sp>
        <p:nvSpPr>
          <p:cNvPr id="8" name="TextBox 7"/>
          <p:cNvSpPr txBox="1"/>
          <p:nvPr/>
        </p:nvSpPr>
        <p:spPr>
          <a:xfrm>
            <a:off x="2785144" y="1094182"/>
            <a:ext cx="8489659" cy="4770537"/>
          </a:xfrm>
          <a:prstGeom prst="rect">
            <a:avLst/>
          </a:prstGeom>
          <a:noFill/>
        </p:spPr>
        <p:txBody>
          <a:bodyPr wrap="square" rtlCol="0">
            <a:spAutoFit/>
          </a:bodyPr>
          <a:lstStyle/>
          <a:p>
            <a:pPr algn="ctr"/>
            <a:endParaRPr lang="en-US" sz="2800" dirty="0"/>
          </a:p>
          <a:p>
            <a:pPr algn="ctr"/>
            <a:r>
              <a:rPr lang="en-US" sz="2800" dirty="0">
                <a:latin typeface="+mj-lt"/>
              </a:rPr>
              <a:t>Test items will include:  </a:t>
            </a:r>
          </a:p>
          <a:p>
            <a:pPr algn="ctr"/>
            <a:endParaRPr lang="en-US" sz="2400" dirty="0">
              <a:latin typeface="+mj-lt"/>
            </a:endParaRPr>
          </a:p>
          <a:p>
            <a:r>
              <a:rPr lang="en-US" sz="3200" dirty="0">
                <a:latin typeface="+mj-lt"/>
              </a:rPr>
              <a:t>Multiple choice, evidence-based selected response, multiple select, writing prompt, and editing tasks</a:t>
            </a:r>
          </a:p>
          <a:p>
            <a:endParaRPr lang="en-US" sz="3200" dirty="0">
              <a:latin typeface="+mj-lt"/>
            </a:endParaRPr>
          </a:p>
          <a:p>
            <a:r>
              <a:rPr lang="en-US" sz="3200" dirty="0">
                <a:latin typeface="+mj-lt"/>
              </a:rPr>
              <a:t>Multiple choice, multiple select, fill in the blank, two-part items, graphing, and matching</a:t>
            </a:r>
          </a:p>
        </p:txBody>
      </p:sp>
    </p:spTree>
    <p:extLst>
      <p:ext uri="{BB962C8B-B14F-4D97-AF65-F5344CB8AC3E}">
        <p14:creationId xmlns:p14="http://schemas.microsoft.com/office/powerpoint/2010/main" val="4004177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B5F5BF12-2E1F-45BE-B963-83D9FCE5DC18}"/>
              </a:ext>
            </a:extLst>
          </p:cNvPr>
          <p:cNvSpPr>
            <a:spLocks noGrp="1"/>
          </p:cNvSpPr>
          <p:nvPr>
            <p:ph idx="1"/>
          </p:nvPr>
        </p:nvSpPr>
        <p:spPr/>
        <p:txBody>
          <a:bodyPr/>
          <a:lstStyle/>
          <a:p>
            <a:pPr indent="-255270">
              <a:buNone/>
            </a:pPr>
            <a:endParaRPr lang="en-US" altLang="en-US" dirty="0">
              <a:cs typeface="Lucida Sans Unicode"/>
            </a:endParaRPr>
          </a:p>
          <a:p>
            <a:pPr indent="-255270"/>
            <a:endParaRPr lang="en-US" altLang="en-US" dirty="0">
              <a:cs typeface="Lucida Sans Unicode"/>
            </a:endParaRPr>
          </a:p>
          <a:p>
            <a:pPr indent="-255270"/>
            <a:endParaRPr lang="en-US" altLang="en-US" dirty="0">
              <a:cs typeface="Lucida Sans Unicode"/>
            </a:endParaRPr>
          </a:p>
        </p:txBody>
      </p:sp>
      <p:sp>
        <p:nvSpPr>
          <p:cNvPr id="12290" name="Rectangle 2">
            <a:extLst>
              <a:ext uri="{FF2B5EF4-FFF2-40B4-BE49-F238E27FC236}">
                <a16:creationId xmlns:a16="http://schemas.microsoft.com/office/drawing/2014/main" id="{76F559ED-3B9D-4448-B2E3-31FF539D1D4B}"/>
              </a:ext>
            </a:extLst>
          </p:cNvPr>
          <p:cNvSpPr>
            <a:spLocks noGrp="1" noChangeArrowheads="1"/>
          </p:cNvSpPr>
          <p:nvPr>
            <p:ph type="title"/>
          </p:nvPr>
        </p:nvSpPr>
        <p:spPr>
          <a:xfrm>
            <a:off x="2590800" y="198438"/>
            <a:ext cx="7392988" cy="652463"/>
          </a:xfrm>
          <a:solidFill>
            <a:srgbClr val="7030A0"/>
          </a:solidFill>
        </p:spPr>
        <p:txBody>
          <a:bodyPr>
            <a:normAutofit/>
          </a:bodyPr>
          <a:lstStyle/>
          <a:p>
            <a:pPr algn="ctr">
              <a:defRPr/>
            </a:pPr>
            <a:r>
              <a:rPr lang="en-US" sz="3200" dirty="0">
                <a:solidFill>
                  <a:srgbClr val="FFFF00"/>
                </a:solidFill>
              </a:rPr>
              <a:t>Reporting Pupil Progress</a:t>
            </a:r>
          </a:p>
        </p:txBody>
      </p:sp>
      <p:sp>
        <p:nvSpPr>
          <p:cNvPr id="4" name="Title 1">
            <a:extLst>
              <a:ext uri="{FF2B5EF4-FFF2-40B4-BE49-F238E27FC236}">
                <a16:creationId xmlns:a16="http://schemas.microsoft.com/office/drawing/2014/main" id="{E7DD3B22-51DD-22BC-DCEC-474043D53B11}"/>
              </a:ext>
            </a:extLst>
          </p:cNvPr>
          <p:cNvSpPr txBox="1">
            <a:spLocks/>
          </p:cNvSpPr>
          <p:nvPr/>
        </p:nvSpPr>
        <p:spPr>
          <a:xfrm>
            <a:off x="1673650" y="5815191"/>
            <a:ext cx="8844699" cy="633575"/>
          </a:xfrm>
          <a:prstGeom prst="rect">
            <a:avLst/>
          </a:prstGeom>
          <a:solidFill>
            <a:srgbClr val="B168CE"/>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Narrow" panose="020B0606020202030204" pitchFamily="34" charset="0"/>
              </a:rPr>
              <a:t>Please ensure you provide updated contact information to the school</a:t>
            </a:r>
          </a:p>
        </p:txBody>
      </p:sp>
      <p:graphicFrame>
        <p:nvGraphicFramePr>
          <p:cNvPr id="5" name="Table 4">
            <a:extLst>
              <a:ext uri="{FF2B5EF4-FFF2-40B4-BE49-F238E27FC236}">
                <a16:creationId xmlns:a16="http://schemas.microsoft.com/office/drawing/2014/main" id="{94780C05-AC9E-229D-D6F6-20C45C140FA5}"/>
              </a:ext>
            </a:extLst>
          </p:cNvPr>
          <p:cNvGraphicFramePr>
            <a:graphicFrameLocks noGrp="1"/>
          </p:cNvGraphicFramePr>
          <p:nvPr>
            <p:extLst>
              <p:ext uri="{D42A27DB-BD31-4B8C-83A1-F6EECF244321}">
                <p14:modId xmlns:p14="http://schemas.microsoft.com/office/powerpoint/2010/main" val="1130193002"/>
              </p:ext>
            </p:extLst>
          </p:nvPr>
        </p:nvGraphicFramePr>
        <p:xfrm>
          <a:off x="1673651" y="850901"/>
          <a:ext cx="8844699" cy="4789649"/>
        </p:xfrm>
        <a:graphic>
          <a:graphicData uri="http://schemas.openxmlformats.org/drawingml/2006/table">
            <a:tbl>
              <a:tblPr firstRow="1" bandRow="1">
                <a:tableStyleId>{5C22544A-7EE6-4342-B048-85BDC9FD1C3A}</a:tableStyleId>
              </a:tblPr>
              <a:tblGrid>
                <a:gridCol w="2441150">
                  <a:extLst>
                    <a:ext uri="{9D8B030D-6E8A-4147-A177-3AD203B41FA5}">
                      <a16:colId xmlns:a16="http://schemas.microsoft.com/office/drawing/2014/main" val="3584850705"/>
                    </a:ext>
                  </a:extLst>
                </a:gridCol>
                <a:gridCol w="3124200">
                  <a:extLst>
                    <a:ext uri="{9D8B030D-6E8A-4147-A177-3AD203B41FA5}">
                      <a16:colId xmlns:a16="http://schemas.microsoft.com/office/drawing/2014/main" val="3090532657"/>
                    </a:ext>
                  </a:extLst>
                </a:gridCol>
                <a:gridCol w="3279349">
                  <a:extLst>
                    <a:ext uri="{9D8B030D-6E8A-4147-A177-3AD203B41FA5}">
                      <a16:colId xmlns:a16="http://schemas.microsoft.com/office/drawing/2014/main" val="1248080277"/>
                    </a:ext>
                  </a:extLst>
                </a:gridCol>
              </a:tblGrid>
              <a:tr h="841466">
                <a:tc>
                  <a:txBody>
                    <a:bodyPr/>
                    <a:lstStyle/>
                    <a:p>
                      <a:pPr algn="ctr"/>
                      <a:r>
                        <a:rPr lang="en-US" sz="2000" dirty="0"/>
                        <a:t>Teacher Communication</a:t>
                      </a:r>
                    </a:p>
                  </a:txBody>
                  <a:tcPr>
                    <a:solidFill>
                      <a:srgbClr val="B168CE"/>
                    </a:solidFill>
                  </a:tcPr>
                </a:tc>
                <a:tc>
                  <a:txBody>
                    <a:bodyPr/>
                    <a:lstStyle/>
                    <a:p>
                      <a:pPr algn="ctr"/>
                      <a:r>
                        <a:rPr lang="en-US" sz="2000" dirty="0"/>
                        <a:t>Progress Reports</a:t>
                      </a:r>
                    </a:p>
                  </a:txBody>
                  <a:tcPr>
                    <a:solidFill>
                      <a:srgbClr val="B168CE"/>
                    </a:solidFill>
                  </a:tcPr>
                </a:tc>
                <a:tc>
                  <a:txBody>
                    <a:bodyPr/>
                    <a:lstStyle/>
                    <a:p>
                      <a:pPr algn="ctr"/>
                      <a:r>
                        <a:rPr lang="en-US" sz="2000" dirty="0"/>
                        <a:t>Weekly Wednesday Communication Folder</a:t>
                      </a:r>
                    </a:p>
                  </a:txBody>
                  <a:tcPr>
                    <a:solidFill>
                      <a:srgbClr val="B168CE"/>
                    </a:solidFill>
                  </a:tcPr>
                </a:tc>
                <a:extLst>
                  <a:ext uri="{0D108BD9-81ED-4DB2-BD59-A6C34878D82A}">
                    <a16:rowId xmlns:a16="http://schemas.microsoft.com/office/drawing/2014/main" val="615782852"/>
                  </a:ext>
                </a:extLst>
              </a:tr>
              <a:tr h="688472">
                <a:tc>
                  <a:txBody>
                    <a:bodyPr/>
                    <a:lstStyle/>
                    <a:p>
                      <a:pPr algn="ctr"/>
                      <a:r>
                        <a:rPr lang="en-US" sz="1600" dirty="0"/>
                        <a:t>Phone Calls</a:t>
                      </a:r>
                    </a:p>
                  </a:txBody>
                  <a:tcPr/>
                </a:tc>
                <a:tc>
                  <a:txBody>
                    <a:bodyPr/>
                    <a:lstStyle/>
                    <a:p>
                      <a:pPr algn="ctr"/>
                      <a:r>
                        <a:rPr lang="en-US" sz="1600" dirty="0"/>
                        <a:t>Report Cards (every 9 Weeks)</a:t>
                      </a:r>
                    </a:p>
                    <a:p>
                      <a:pPr algn="ctr"/>
                      <a:r>
                        <a:rPr lang="en-US" sz="1600" dirty="0"/>
                        <a:t>Sent home</a:t>
                      </a:r>
                    </a:p>
                  </a:txBody>
                  <a:tcPr/>
                </a:tc>
                <a:tc>
                  <a:txBody>
                    <a:bodyPr/>
                    <a:lstStyle/>
                    <a:p>
                      <a:pPr algn="ctr"/>
                      <a:r>
                        <a:rPr lang="en-US" sz="1600" dirty="0"/>
                        <a:t>Goes home every Wednesday </a:t>
                      </a:r>
                    </a:p>
                  </a:txBody>
                  <a:tcPr/>
                </a:tc>
                <a:extLst>
                  <a:ext uri="{0D108BD9-81ED-4DB2-BD59-A6C34878D82A}">
                    <a16:rowId xmlns:a16="http://schemas.microsoft.com/office/drawing/2014/main" val="2563919400"/>
                  </a:ext>
                </a:extLst>
              </a:tr>
              <a:tr h="688472">
                <a:tc>
                  <a:txBody>
                    <a:bodyPr/>
                    <a:lstStyle/>
                    <a:p>
                      <a:pPr algn="ctr"/>
                      <a:r>
                        <a:rPr lang="en-US" sz="1600" dirty="0"/>
                        <a:t>Text Messaging to Parents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PowerSchool</a:t>
                      </a:r>
                    </a:p>
                  </a:txBody>
                  <a:tcPr/>
                </a:tc>
                <a:tc>
                  <a:txBody>
                    <a:bodyPr/>
                    <a:lstStyle/>
                    <a:p>
                      <a:pPr algn="ctr"/>
                      <a:r>
                        <a:rPr lang="en-US" sz="1600" dirty="0"/>
                        <a:t>Communicates your child's academic and behavior progress</a:t>
                      </a:r>
                    </a:p>
                  </a:txBody>
                  <a:tcPr/>
                </a:tc>
                <a:extLst>
                  <a:ext uri="{0D108BD9-81ED-4DB2-BD59-A6C34878D82A}">
                    <a16:rowId xmlns:a16="http://schemas.microsoft.com/office/drawing/2014/main" val="1644992957"/>
                  </a:ext>
                </a:extLst>
              </a:tr>
              <a:tr h="1504439">
                <a:tc>
                  <a:txBody>
                    <a:bodyPr/>
                    <a:lstStyle/>
                    <a:p>
                      <a:pPr algn="ctr"/>
                      <a:r>
                        <a:rPr lang="en-US" sz="1600" dirty="0"/>
                        <a:t>Class Dojo communication</a:t>
                      </a:r>
                    </a:p>
                    <a:p>
                      <a:pPr lvl="0" algn="ctr">
                        <a:buNone/>
                      </a:pPr>
                      <a:r>
                        <a:rPr lang="en-US" sz="1600" dirty="0"/>
                        <a:t>Blooms</a:t>
                      </a:r>
                    </a:p>
                    <a:p>
                      <a:pPr lvl="0" algn="ctr">
                        <a:buNone/>
                      </a:pPr>
                      <a:r>
                        <a:rPr lang="en-US" sz="1600" dirty="0"/>
                        <a:t>Class Remind</a:t>
                      </a:r>
                    </a:p>
                  </a:txBody>
                  <a:tcPr/>
                </a:tc>
                <a:tc>
                  <a:txBody>
                    <a:bodyPr/>
                    <a:lstStyle/>
                    <a:p>
                      <a:pPr algn="ctr"/>
                      <a:r>
                        <a:rPr lang="en-US" sz="1600" dirty="0"/>
                        <a:t>TCAP Parents Reports</a:t>
                      </a:r>
                    </a:p>
                  </a:txBody>
                  <a:tcPr/>
                </a:tc>
                <a:tc>
                  <a:txBody>
                    <a:bodyPr/>
                    <a:lstStyle/>
                    <a:p>
                      <a:pPr algn="ctr"/>
                      <a:r>
                        <a:rPr lang="en-US" sz="1600" dirty="0"/>
                        <a:t>Parents should review the contents of the Wednesday folder, sign-off, and return all documents and Wednesday folder with your child.</a:t>
                      </a:r>
                    </a:p>
                  </a:txBody>
                  <a:tcPr/>
                </a:tc>
                <a:extLst>
                  <a:ext uri="{0D108BD9-81ED-4DB2-BD59-A6C34878D82A}">
                    <a16:rowId xmlns:a16="http://schemas.microsoft.com/office/drawing/2014/main" val="3551494530"/>
                  </a:ext>
                </a:extLst>
              </a:tr>
              <a:tr h="892464">
                <a:tc>
                  <a:txBody>
                    <a:bodyPr/>
                    <a:lstStyle/>
                    <a:p>
                      <a:pPr algn="ctr"/>
                      <a:r>
                        <a:rPr lang="en-US" sz="1600" dirty="0"/>
                        <a:t>Parent- Teacher conferences </a:t>
                      </a:r>
                    </a:p>
                    <a:p>
                      <a:pPr algn="ctr"/>
                      <a:r>
                        <a:rPr lang="en-US" sz="1600" dirty="0"/>
                        <a:t>(in-person or via virtual platforms)</a:t>
                      </a:r>
                    </a:p>
                  </a:txBody>
                  <a:tcPr/>
                </a:tc>
                <a:tc>
                  <a:txBody>
                    <a:bodyPr/>
                    <a:lstStyle/>
                    <a:p>
                      <a:pPr algn="ctr"/>
                      <a:r>
                        <a:rPr lang="en-US" sz="1600" dirty="0" err="1"/>
                        <a:t>i</a:t>
                      </a:r>
                      <a:r>
                        <a:rPr lang="en-US" sz="1600" dirty="0"/>
                        <a:t>-Ready Intervention Reports</a:t>
                      </a:r>
                    </a:p>
                  </a:txBody>
                  <a:tcPr/>
                </a:tc>
                <a:tc>
                  <a:txBody>
                    <a:bodyPr/>
                    <a:lstStyle/>
                    <a:p>
                      <a:endParaRPr lang="en-US" sz="1600" dirty="0"/>
                    </a:p>
                  </a:txBody>
                  <a:tcPr/>
                </a:tc>
                <a:extLst>
                  <a:ext uri="{0D108BD9-81ED-4DB2-BD59-A6C34878D82A}">
                    <a16:rowId xmlns:a16="http://schemas.microsoft.com/office/drawing/2014/main" val="22966463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229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F3517212-B576-46BA-8B0B-1638A8FEB3ED}"/>
              </a:ext>
            </a:extLst>
          </p:cNvPr>
          <p:cNvSpPr>
            <a:spLocks noGrp="1"/>
          </p:cNvSpPr>
          <p:nvPr>
            <p:ph idx="1"/>
          </p:nvPr>
        </p:nvSpPr>
        <p:spPr/>
        <p:txBody>
          <a:bodyPr>
            <a:normAutofit fontScale="92500" lnSpcReduction="10000"/>
          </a:bodyPr>
          <a:lstStyle/>
          <a:p>
            <a:pPr eaLnBrk="1" hangingPunct="1">
              <a:lnSpc>
                <a:spcPct val="90000"/>
              </a:lnSpc>
              <a:buFontTx/>
              <a:buNone/>
            </a:pPr>
            <a:r>
              <a:rPr lang="en-US" altLang="en-US" dirty="0"/>
              <a:t>Parent-Teacher Conferences will be held twice annually. The dates for this year are:</a:t>
            </a:r>
          </a:p>
          <a:p>
            <a:pPr eaLnBrk="1" hangingPunct="1">
              <a:lnSpc>
                <a:spcPct val="90000"/>
              </a:lnSpc>
              <a:buFontTx/>
              <a:buNone/>
            </a:pPr>
            <a:endParaRPr lang="en-US" altLang="en-US" dirty="0"/>
          </a:p>
          <a:p>
            <a:pPr marL="109537" indent="0">
              <a:buNone/>
            </a:pPr>
            <a:endParaRPr lang="en-US" altLang="en-US" sz="2000" b="1" i="1" dirty="0"/>
          </a:p>
          <a:p>
            <a:pPr marL="109537" indent="0">
              <a:buNone/>
            </a:pPr>
            <a:endParaRPr lang="en-US" altLang="en-US" sz="2000" b="1" i="1" dirty="0"/>
          </a:p>
          <a:p>
            <a:pPr marL="109537" indent="0">
              <a:buNone/>
            </a:pPr>
            <a:endParaRPr lang="en-US" altLang="en-US" sz="2000" b="1" i="1" dirty="0"/>
          </a:p>
          <a:p>
            <a:pPr marL="109537" indent="0">
              <a:buNone/>
            </a:pPr>
            <a:endParaRPr lang="en-US" altLang="en-US" sz="2000" b="1" i="1" dirty="0"/>
          </a:p>
          <a:p>
            <a:pPr marL="109537" indent="0">
              <a:buNone/>
            </a:pPr>
            <a:endParaRPr lang="en-US" altLang="en-US" sz="2000" b="1" i="1" dirty="0"/>
          </a:p>
          <a:p>
            <a:pPr marL="109537" indent="0">
              <a:buNone/>
            </a:pPr>
            <a:endParaRPr lang="en-US" altLang="en-US" sz="2000" b="1" i="1" dirty="0"/>
          </a:p>
          <a:p>
            <a:pPr marL="109537" indent="0">
              <a:buNone/>
            </a:pPr>
            <a:endParaRPr lang="en-US" altLang="en-US" sz="2000" b="1" i="1" dirty="0"/>
          </a:p>
          <a:p>
            <a:pPr marL="109537" indent="0">
              <a:buNone/>
            </a:pPr>
            <a:r>
              <a:rPr lang="en-US" altLang="en-US" sz="2000" b="1" i="1" dirty="0">
                <a:highlight>
                  <a:srgbClr val="FFFF00"/>
                </a:highlight>
              </a:rPr>
              <a:t>Note</a:t>
            </a:r>
            <a:r>
              <a:rPr lang="en-US" altLang="en-US" sz="2000" dirty="0">
                <a:highlight>
                  <a:srgbClr val="FFFF00"/>
                </a:highlight>
              </a:rPr>
              <a:t>: Parents may also set up conferences with individual teachers at any time during the school year.</a:t>
            </a:r>
          </a:p>
        </p:txBody>
      </p:sp>
      <p:sp>
        <p:nvSpPr>
          <p:cNvPr id="20482" name="Rectangle 2">
            <a:extLst>
              <a:ext uri="{FF2B5EF4-FFF2-40B4-BE49-F238E27FC236}">
                <a16:creationId xmlns:a16="http://schemas.microsoft.com/office/drawing/2014/main" id="{5C0A3CAB-56ED-49D6-9C28-5C7F346C85B5}"/>
              </a:ext>
            </a:extLst>
          </p:cNvPr>
          <p:cNvSpPr>
            <a:spLocks noGrp="1" noChangeArrowheads="1"/>
          </p:cNvSpPr>
          <p:nvPr>
            <p:ph type="title"/>
          </p:nvPr>
        </p:nvSpPr>
        <p:spPr>
          <a:xfrm>
            <a:off x="1981200" y="228601"/>
            <a:ext cx="8229600" cy="1033463"/>
          </a:xfrm>
        </p:spPr>
        <p:txBody>
          <a:bodyPr/>
          <a:lstStyle/>
          <a:p>
            <a:pPr>
              <a:defRPr/>
            </a:pPr>
            <a:r>
              <a:rPr lang="en-US" dirty="0">
                <a:solidFill>
                  <a:schemeClr val="accent1"/>
                </a:solidFill>
              </a:rPr>
              <a:t>Parent-Teacher Conferences</a:t>
            </a:r>
          </a:p>
        </p:txBody>
      </p:sp>
      <p:graphicFrame>
        <p:nvGraphicFramePr>
          <p:cNvPr id="4" name="Table 3">
            <a:extLst>
              <a:ext uri="{FF2B5EF4-FFF2-40B4-BE49-F238E27FC236}">
                <a16:creationId xmlns:a16="http://schemas.microsoft.com/office/drawing/2014/main" id="{578B2960-4929-B067-1FF2-C2A4B09AD6DC}"/>
              </a:ext>
            </a:extLst>
          </p:cNvPr>
          <p:cNvGraphicFramePr>
            <a:graphicFrameLocks noGrp="1"/>
          </p:cNvGraphicFramePr>
          <p:nvPr>
            <p:extLst>
              <p:ext uri="{D42A27DB-BD31-4B8C-83A1-F6EECF244321}">
                <p14:modId xmlns:p14="http://schemas.microsoft.com/office/powerpoint/2010/main" val="927691622"/>
              </p:ext>
            </p:extLst>
          </p:nvPr>
        </p:nvGraphicFramePr>
        <p:xfrm>
          <a:off x="2133600" y="2514600"/>
          <a:ext cx="7924800" cy="20421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705507671"/>
                    </a:ext>
                  </a:extLst>
                </a:gridCol>
                <a:gridCol w="3962400">
                  <a:extLst>
                    <a:ext uri="{9D8B030D-6E8A-4147-A177-3AD203B41FA5}">
                      <a16:colId xmlns:a16="http://schemas.microsoft.com/office/drawing/2014/main" val="2919472223"/>
                    </a:ext>
                  </a:extLst>
                </a:gridCol>
              </a:tblGrid>
              <a:tr h="370840">
                <a:tc>
                  <a:txBody>
                    <a:bodyPr/>
                    <a:lstStyle/>
                    <a:p>
                      <a:pPr algn="ctr"/>
                      <a:r>
                        <a:rPr lang="en-US" sz="3200" dirty="0">
                          <a:solidFill>
                            <a:schemeClr val="tx1"/>
                          </a:solidFill>
                          <a:latin typeface="Arial Narrow" panose="020B0606020202030204" pitchFamily="34" charset="0"/>
                        </a:rPr>
                        <a:t>Thursday</a:t>
                      </a:r>
                    </a:p>
                    <a:p>
                      <a:pPr algn="ctr"/>
                      <a:r>
                        <a:rPr lang="en-US" sz="3200" dirty="0">
                          <a:solidFill>
                            <a:schemeClr val="tx1"/>
                          </a:solidFill>
                          <a:latin typeface="Arial Narrow" panose="020B0606020202030204" pitchFamily="34" charset="0"/>
                        </a:rPr>
                        <a:t>September 4, 2025</a:t>
                      </a:r>
                    </a:p>
                    <a:p>
                      <a:pPr algn="ctr"/>
                      <a:r>
                        <a:rPr lang="en-US" sz="3200" dirty="0">
                          <a:solidFill>
                            <a:schemeClr val="tx1"/>
                          </a:solidFill>
                          <a:latin typeface="Arial Narrow" panose="020B0606020202030204" pitchFamily="34" charset="0"/>
                        </a:rPr>
                        <a:t>4pm – 7pm</a:t>
                      </a:r>
                    </a:p>
                    <a:p>
                      <a:endParaRPr lang="en-US" sz="3200" dirty="0">
                        <a:latin typeface="Arial Narrow" panose="020B0606020202030204" pitchFamily="34" charset="0"/>
                      </a:endParaRPr>
                    </a:p>
                  </a:txBody>
                  <a:tcPr>
                    <a:solidFill>
                      <a:schemeClr val="bg2">
                        <a:lumMod val="90000"/>
                      </a:schemeClr>
                    </a:solidFill>
                  </a:tcPr>
                </a:tc>
                <a:tc>
                  <a:txBody>
                    <a:bodyPr/>
                    <a:lstStyle/>
                    <a:p>
                      <a:pPr algn="ctr"/>
                      <a:r>
                        <a:rPr lang="en-US" sz="3200" dirty="0">
                          <a:solidFill>
                            <a:schemeClr val="tx1"/>
                          </a:solidFill>
                          <a:latin typeface="Arial Narrow" panose="020B0606020202030204" pitchFamily="34" charset="0"/>
                        </a:rPr>
                        <a:t>Thursday</a:t>
                      </a:r>
                    </a:p>
                    <a:p>
                      <a:pPr algn="ctr"/>
                      <a:r>
                        <a:rPr lang="en-US" sz="3200" dirty="0">
                          <a:solidFill>
                            <a:schemeClr val="tx1"/>
                          </a:solidFill>
                          <a:latin typeface="Arial Narrow" panose="020B0606020202030204" pitchFamily="34" charset="0"/>
                        </a:rPr>
                        <a:t>January 29, 2026</a:t>
                      </a:r>
                    </a:p>
                    <a:p>
                      <a:pPr algn="ctr"/>
                      <a:r>
                        <a:rPr lang="en-US" sz="3200" dirty="0">
                          <a:solidFill>
                            <a:schemeClr val="tx1"/>
                          </a:solidFill>
                          <a:latin typeface="Arial Narrow" panose="020B0606020202030204" pitchFamily="34" charset="0"/>
                        </a:rPr>
                        <a:t>4pm – 7pm</a:t>
                      </a:r>
                    </a:p>
                    <a:p>
                      <a:endParaRPr lang="en-US" sz="3200" dirty="0">
                        <a:latin typeface="Arial Narrow" panose="020B0606020202030204" pitchFamily="34" charset="0"/>
                      </a:endParaRPr>
                    </a:p>
                  </a:txBody>
                  <a:tcPr>
                    <a:solidFill>
                      <a:schemeClr val="accent1">
                        <a:lumMod val="20000"/>
                        <a:lumOff val="80000"/>
                      </a:schemeClr>
                    </a:solidFill>
                  </a:tcPr>
                </a:tc>
                <a:extLst>
                  <a:ext uri="{0D108BD9-81ED-4DB2-BD59-A6C34878D82A}">
                    <a16:rowId xmlns:a16="http://schemas.microsoft.com/office/drawing/2014/main" val="356620958"/>
                  </a:ext>
                </a:extLst>
              </a:tr>
            </a:tbl>
          </a:graphicData>
        </a:graphic>
      </p:graphicFrame>
      <p:pic>
        <p:nvPicPr>
          <p:cNvPr id="5" name="Picture 4" descr="A logo with a panda holding a pencil and a book&#10;&#10;Description automatically generated">
            <a:extLst>
              <a:ext uri="{FF2B5EF4-FFF2-40B4-BE49-F238E27FC236}">
                <a16:creationId xmlns:a16="http://schemas.microsoft.com/office/drawing/2014/main" id="{89857B2C-4D2C-918A-C8F7-13417F72B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2797965"/>
            <a:ext cx="1626713" cy="147542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44</a:t>
            </a:fld>
            <a:endParaRPr lang="en-US" dirty="0"/>
          </a:p>
        </p:txBody>
      </p:sp>
      <p:sp>
        <p:nvSpPr>
          <p:cNvPr id="10" name="TextBox 9"/>
          <p:cNvSpPr txBox="1"/>
          <p:nvPr/>
        </p:nvSpPr>
        <p:spPr>
          <a:xfrm>
            <a:off x="0" y="3846412"/>
            <a:ext cx="3904488" cy="1569660"/>
          </a:xfrm>
          <a:prstGeom prst="rect">
            <a:avLst/>
          </a:prstGeom>
          <a:noFill/>
        </p:spPr>
        <p:txBody>
          <a:bodyPr wrap="square" rtlCol="0">
            <a:spAutoFit/>
          </a:bodyPr>
          <a:lstStyle/>
          <a:p>
            <a:pPr algn="ctr"/>
            <a:r>
              <a:rPr lang="en-US" sz="4800" dirty="0">
                <a:solidFill>
                  <a:srgbClr val="002060"/>
                </a:solidFill>
                <a:latin typeface="Bahnschrift SemiBold" panose="020B0502040204020203" pitchFamily="34" charset="0"/>
              </a:rPr>
              <a:t>Parent’s Right to Know</a:t>
            </a:r>
          </a:p>
        </p:txBody>
      </p:sp>
      <p:sp>
        <p:nvSpPr>
          <p:cNvPr id="2" name="Flowchart: Manual Input 1"/>
          <p:cNvSpPr/>
          <p:nvPr/>
        </p:nvSpPr>
        <p:spPr>
          <a:xfrm>
            <a:off x="3734227" y="0"/>
            <a:ext cx="8549580"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588212" y="187326"/>
            <a:ext cx="5011871" cy="3691951"/>
          </a:xfrm>
          <a:prstGeom prst="rect">
            <a:avLst/>
          </a:prstGeom>
        </p:spPr>
      </p:pic>
    </p:spTree>
    <p:extLst>
      <p:ext uri="{BB962C8B-B14F-4D97-AF65-F5344CB8AC3E}">
        <p14:creationId xmlns:p14="http://schemas.microsoft.com/office/powerpoint/2010/main" val="2458643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45</a:t>
            </a:fld>
            <a:endParaRPr lang="en-US" dirty="0"/>
          </a:p>
        </p:txBody>
      </p:sp>
      <p:sp>
        <p:nvSpPr>
          <p:cNvPr id="10" name="TextBox 9"/>
          <p:cNvSpPr txBox="1"/>
          <p:nvPr/>
        </p:nvSpPr>
        <p:spPr>
          <a:xfrm>
            <a:off x="0" y="73573"/>
            <a:ext cx="3904488" cy="1569660"/>
          </a:xfrm>
          <a:prstGeom prst="rect">
            <a:avLst/>
          </a:prstGeom>
          <a:noFill/>
        </p:spPr>
        <p:txBody>
          <a:bodyPr wrap="square" rtlCol="0">
            <a:spAutoFit/>
          </a:bodyPr>
          <a:lstStyle/>
          <a:p>
            <a:pPr algn="ctr"/>
            <a:r>
              <a:rPr lang="en-US" sz="4800" dirty="0">
                <a:solidFill>
                  <a:srgbClr val="002060"/>
                </a:solidFill>
                <a:latin typeface="Bahnschrift SemiBold" panose="020B0502040204020203" pitchFamily="34" charset="0"/>
              </a:rPr>
              <a:t>Teacher Qualifications</a:t>
            </a:r>
          </a:p>
        </p:txBody>
      </p:sp>
      <p:sp>
        <p:nvSpPr>
          <p:cNvPr id="2" name="Flowchart: Manual Input 1"/>
          <p:cNvSpPr/>
          <p:nvPr/>
        </p:nvSpPr>
        <p:spPr>
          <a:xfrm>
            <a:off x="3904488" y="-77034"/>
            <a:ext cx="8549580"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859CE9E2-7C30-8630-78A4-FCEB7A4EC24D}"/>
              </a:ext>
            </a:extLst>
          </p:cNvPr>
          <p:cNvSpPr txBox="1">
            <a:spLocks/>
          </p:cNvSpPr>
          <p:nvPr/>
        </p:nvSpPr>
        <p:spPr>
          <a:xfrm>
            <a:off x="75304" y="2039248"/>
            <a:ext cx="3829184" cy="3416320"/>
          </a:xfrm>
          <a:prstGeom prst="rect">
            <a:avLst/>
          </a:prstGeom>
          <a:solidFill>
            <a:srgbClr val="B168CE"/>
          </a:solidFill>
        </p:spPr>
        <p:txBody>
          <a:bodyPr vert="horz" wrap="square" lIns="91440" tIns="45720" rIns="91440" bIns="4572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109537"/>
            <a:r>
              <a:rPr lang="en-US" sz="2400" b="1"/>
              <a:t>Teachers are considered “highly qualified” under the NCLB law if they demonstrate subject knowledge in the core content areas, hold at least a bachelor’s degree, and have been issued a license from the State Department of Education.</a:t>
            </a:r>
            <a:endParaRPr lang="en-US" sz="2400" b="1" dirty="0"/>
          </a:p>
        </p:txBody>
      </p:sp>
    </p:spTree>
    <p:extLst>
      <p:ext uri="{BB962C8B-B14F-4D97-AF65-F5344CB8AC3E}">
        <p14:creationId xmlns:p14="http://schemas.microsoft.com/office/powerpoint/2010/main" val="4236290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46</a:t>
            </a:fld>
            <a:endParaRPr lang="en-US" dirty="0"/>
          </a:p>
        </p:txBody>
      </p:sp>
      <p:sp>
        <p:nvSpPr>
          <p:cNvPr id="10" name="TextBox 9"/>
          <p:cNvSpPr txBox="1"/>
          <p:nvPr/>
        </p:nvSpPr>
        <p:spPr>
          <a:xfrm>
            <a:off x="4912486" y="5343556"/>
            <a:ext cx="3904488" cy="1569660"/>
          </a:xfrm>
          <a:prstGeom prst="rect">
            <a:avLst/>
          </a:prstGeom>
          <a:noFill/>
        </p:spPr>
        <p:txBody>
          <a:bodyPr wrap="square" rtlCol="0">
            <a:spAutoFit/>
          </a:bodyPr>
          <a:lstStyle/>
          <a:p>
            <a:pPr algn="ctr"/>
            <a:r>
              <a:rPr lang="en-US" sz="4800" dirty="0">
                <a:solidFill>
                  <a:srgbClr val="002060"/>
                </a:solidFill>
                <a:latin typeface="Bahnschrift SemiBold" panose="020B0502040204020203" pitchFamily="34" charset="0"/>
              </a:rPr>
              <a:t>Student Code of Conduct</a:t>
            </a:r>
          </a:p>
        </p:txBody>
      </p:sp>
      <p:sp>
        <p:nvSpPr>
          <p:cNvPr id="2" name="Flowchart: Manual Input 1"/>
          <p:cNvSpPr/>
          <p:nvPr/>
        </p:nvSpPr>
        <p:spPr>
          <a:xfrm>
            <a:off x="4830183" y="0"/>
            <a:ext cx="7453623" cy="550468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986 h 10986"/>
              <a:gd name="connsiteX1" fmla="*/ 9892 w 10000"/>
              <a:gd name="connsiteY1" fmla="*/ 0 h 10986"/>
              <a:gd name="connsiteX2" fmla="*/ 10000 w 10000"/>
              <a:gd name="connsiteY2" fmla="*/ 10986 h 10986"/>
              <a:gd name="connsiteX3" fmla="*/ 0 w 10000"/>
              <a:gd name="connsiteY3" fmla="*/ 10986 h 10986"/>
              <a:gd name="connsiteX4" fmla="*/ 0 w 10000"/>
              <a:gd name="connsiteY4" fmla="*/ 2986 h 10986"/>
              <a:gd name="connsiteX0" fmla="*/ 0 w 10280"/>
              <a:gd name="connsiteY0" fmla="*/ 2986 h 11045"/>
              <a:gd name="connsiteX1" fmla="*/ 9892 w 10280"/>
              <a:gd name="connsiteY1" fmla="*/ 0 h 11045"/>
              <a:gd name="connsiteX2" fmla="*/ 10280 w 10280"/>
              <a:gd name="connsiteY2" fmla="*/ 11045 h 11045"/>
              <a:gd name="connsiteX3" fmla="*/ 0 w 10280"/>
              <a:gd name="connsiteY3" fmla="*/ 10986 h 11045"/>
              <a:gd name="connsiteX4" fmla="*/ 0 w 10280"/>
              <a:gd name="connsiteY4" fmla="*/ 2986 h 11045"/>
              <a:gd name="connsiteX0" fmla="*/ 122 w 10402"/>
              <a:gd name="connsiteY0" fmla="*/ 2986 h 11270"/>
              <a:gd name="connsiteX1" fmla="*/ 10014 w 10402"/>
              <a:gd name="connsiteY1" fmla="*/ 0 h 11270"/>
              <a:gd name="connsiteX2" fmla="*/ 10402 w 10402"/>
              <a:gd name="connsiteY2" fmla="*/ 11045 h 11270"/>
              <a:gd name="connsiteX3" fmla="*/ 0 w 10402"/>
              <a:gd name="connsiteY3" fmla="*/ 11270 h 11270"/>
              <a:gd name="connsiteX4" fmla="*/ 122 w 10402"/>
              <a:gd name="connsiteY4" fmla="*/ 2986 h 11270"/>
              <a:gd name="connsiteX0" fmla="*/ 1 w 10957"/>
              <a:gd name="connsiteY0" fmla="*/ 1978 h 11270"/>
              <a:gd name="connsiteX1" fmla="*/ 10569 w 10957"/>
              <a:gd name="connsiteY1" fmla="*/ 0 h 11270"/>
              <a:gd name="connsiteX2" fmla="*/ 10957 w 10957"/>
              <a:gd name="connsiteY2" fmla="*/ 11045 h 11270"/>
              <a:gd name="connsiteX3" fmla="*/ 555 w 10957"/>
              <a:gd name="connsiteY3" fmla="*/ 11270 h 11270"/>
              <a:gd name="connsiteX4" fmla="*/ 1 w 10957"/>
              <a:gd name="connsiteY4" fmla="*/ 1978 h 11270"/>
              <a:gd name="connsiteX0" fmla="*/ 1 w 10957"/>
              <a:gd name="connsiteY0" fmla="*/ 925 h 10217"/>
              <a:gd name="connsiteX1" fmla="*/ 10727 w 10957"/>
              <a:gd name="connsiteY1" fmla="*/ 0 h 10217"/>
              <a:gd name="connsiteX2" fmla="*/ 10957 w 10957"/>
              <a:gd name="connsiteY2" fmla="*/ 9992 h 10217"/>
              <a:gd name="connsiteX3" fmla="*/ 555 w 10957"/>
              <a:gd name="connsiteY3" fmla="*/ 10217 h 10217"/>
              <a:gd name="connsiteX4" fmla="*/ 1 w 10957"/>
              <a:gd name="connsiteY4" fmla="*/ 925 h 10217"/>
              <a:gd name="connsiteX0" fmla="*/ 1 w 10755"/>
              <a:gd name="connsiteY0" fmla="*/ 925 h 10217"/>
              <a:gd name="connsiteX1" fmla="*/ 10727 w 10755"/>
              <a:gd name="connsiteY1" fmla="*/ 0 h 10217"/>
              <a:gd name="connsiteX2" fmla="*/ 10626 w 10755"/>
              <a:gd name="connsiteY2" fmla="*/ 8799 h 10217"/>
              <a:gd name="connsiteX3" fmla="*/ 555 w 10755"/>
              <a:gd name="connsiteY3" fmla="*/ 10217 h 10217"/>
              <a:gd name="connsiteX4" fmla="*/ 1 w 10755"/>
              <a:gd name="connsiteY4" fmla="*/ 925 h 10217"/>
              <a:gd name="connsiteX0" fmla="*/ 1 w 10856"/>
              <a:gd name="connsiteY0" fmla="*/ 925 h 10217"/>
              <a:gd name="connsiteX1" fmla="*/ 10727 w 10856"/>
              <a:gd name="connsiteY1" fmla="*/ 0 h 10217"/>
              <a:gd name="connsiteX2" fmla="*/ 10856 w 10856"/>
              <a:gd name="connsiteY2" fmla="*/ 8963 h 10217"/>
              <a:gd name="connsiteX3" fmla="*/ 555 w 10856"/>
              <a:gd name="connsiteY3" fmla="*/ 10217 h 10217"/>
              <a:gd name="connsiteX4" fmla="*/ 1 w 10856"/>
              <a:gd name="connsiteY4" fmla="*/ 925 h 10217"/>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857"/>
              <a:gd name="connsiteY0" fmla="*/ 925 h 11270"/>
              <a:gd name="connsiteX1" fmla="*/ 10728 w 10857"/>
              <a:gd name="connsiteY1" fmla="*/ 0 h 11270"/>
              <a:gd name="connsiteX2" fmla="*/ 10857 w 10857"/>
              <a:gd name="connsiteY2" fmla="*/ 8963 h 11270"/>
              <a:gd name="connsiteX3" fmla="*/ 498 w 10857"/>
              <a:gd name="connsiteY3" fmla="*/ 11270 h 11270"/>
              <a:gd name="connsiteX4" fmla="*/ 2 w 10857"/>
              <a:gd name="connsiteY4" fmla="*/ 925 h 11270"/>
              <a:gd name="connsiteX0" fmla="*/ 2 w 10958"/>
              <a:gd name="connsiteY0" fmla="*/ 0 h 11398"/>
              <a:gd name="connsiteX1" fmla="*/ 10829 w 10958"/>
              <a:gd name="connsiteY1" fmla="*/ 128 h 11398"/>
              <a:gd name="connsiteX2" fmla="*/ 10958 w 10958"/>
              <a:gd name="connsiteY2" fmla="*/ 9091 h 11398"/>
              <a:gd name="connsiteX3" fmla="*/ 599 w 10958"/>
              <a:gd name="connsiteY3" fmla="*/ 11398 h 11398"/>
              <a:gd name="connsiteX4" fmla="*/ 2 w 10958"/>
              <a:gd name="connsiteY4" fmla="*/ 0 h 11398"/>
              <a:gd name="connsiteX0" fmla="*/ 0 w 10956"/>
              <a:gd name="connsiteY0" fmla="*/ 0 h 11398"/>
              <a:gd name="connsiteX1" fmla="*/ 10827 w 10956"/>
              <a:gd name="connsiteY1" fmla="*/ 128 h 11398"/>
              <a:gd name="connsiteX2" fmla="*/ 10956 w 10956"/>
              <a:gd name="connsiteY2" fmla="*/ 9091 h 11398"/>
              <a:gd name="connsiteX3" fmla="*/ 597 w 10956"/>
              <a:gd name="connsiteY3" fmla="*/ 11398 h 11398"/>
              <a:gd name="connsiteX4" fmla="*/ 0 w 10956"/>
              <a:gd name="connsiteY4" fmla="*/ 0 h 11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11398">
                <a:moveTo>
                  <a:pt x="0" y="0"/>
                </a:moveTo>
                <a:lnTo>
                  <a:pt x="10827" y="128"/>
                </a:lnTo>
                <a:cubicBezTo>
                  <a:pt x="10956" y="3810"/>
                  <a:pt x="10827" y="5409"/>
                  <a:pt x="10956" y="9091"/>
                </a:cubicBezTo>
                <a:lnTo>
                  <a:pt x="597" y="11398"/>
                </a:lnTo>
                <a:cubicBezTo>
                  <a:pt x="465" y="8637"/>
                  <a:pt x="74" y="2761"/>
                  <a:pt x="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4">
            <a:extLst>
              <a:ext uri="{FF2B5EF4-FFF2-40B4-BE49-F238E27FC236}">
                <a16:creationId xmlns:a16="http://schemas.microsoft.com/office/drawing/2014/main" id="{23DF3A2E-815E-41E7-8578-F00F7EA550FD}"/>
              </a:ext>
            </a:extLst>
          </p:cNvPr>
          <p:cNvSpPr txBox="1">
            <a:spLocks/>
          </p:cNvSpPr>
          <p:nvPr/>
        </p:nvSpPr>
        <p:spPr>
          <a:xfrm>
            <a:off x="-66166" y="225911"/>
            <a:ext cx="4677784" cy="6632089"/>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a:solidFill>
            <a:srgbClr val="B168CE"/>
          </a:solidFill>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indent="-255270"/>
            <a:endParaRPr lang="en-US" altLang="en-US" sz="1800" dirty="0">
              <a:cs typeface="Lucida Sans Unicode"/>
            </a:endParaRPr>
          </a:p>
          <a:p>
            <a:pPr marL="109855"/>
            <a:r>
              <a:rPr lang="en-US" sz="2000" b="1" dirty="0">
                <a:latin typeface="Arial Narrow" panose="020B0606020202030204" pitchFamily="34" charset="0"/>
              </a:rPr>
              <a:t>The Memphis- Shelby County Board of Education accepts the responsibility for establishing and maintaining proper standards of discipline and behavior in the public schools</a:t>
            </a:r>
            <a:r>
              <a:rPr lang="en-US" sz="2000" dirty="0">
                <a:latin typeface="Arial Narrow" panose="020B0606020202030204" pitchFamily="34" charset="0"/>
              </a:rPr>
              <a:t>. In order to maintain good order and ensure an environment conducive to learning, the Board considers behavior or conduct occurring on school property or at any school sponsored activity occurring off school property which interferes with the above to be offenses. The District establishes the MSCS Student Code of Conduct to provide a sample of unacceptable student behaviors and a related sample of disciplinary actions. The Code of Conduct and any revisions shall be approved and adopted by the MSCS Board of Education as the student discipline policy of the District.</a:t>
            </a:r>
            <a:endParaRPr lang="en-US" altLang="en-US" sz="2000" dirty="0">
              <a:latin typeface="Arial Narrow" panose="020B0606020202030204" pitchFamily="34" charset="0"/>
              <a:cs typeface="Lucida Sans Unicode"/>
            </a:endParaRPr>
          </a:p>
        </p:txBody>
      </p:sp>
    </p:spTree>
    <p:extLst>
      <p:ext uri="{BB962C8B-B14F-4D97-AF65-F5344CB8AC3E}">
        <p14:creationId xmlns:p14="http://schemas.microsoft.com/office/powerpoint/2010/main" val="2829361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CFA2A0-2754-32DA-A77C-422692AEED3A}"/>
              </a:ext>
            </a:extLst>
          </p:cNvPr>
          <p:cNvGraphicFramePr>
            <a:graphicFrameLocks noGrp="1"/>
          </p:cNvGraphicFramePr>
          <p:nvPr>
            <p:ph idx="1"/>
          </p:nvPr>
        </p:nvGraphicFramePr>
        <p:xfrm>
          <a:off x="1866900" y="1524000"/>
          <a:ext cx="8458200" cy="2518988"/>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3305773734"/>
                    </a:ext>
                  </a:extLst>
                </a:gridCol>
                <a:gridCol w="6210300">
                  <a:extLst>
                    <a:ext uri="{9D8B030D-6E8A-4147-A177-3AD203B41FA5}">
                      <a16:colId xmlns:a16="http://schemas.microsoft.com/office/drawing/2014/main" val="4108223560"/>
                    </a:ext>
                  </a:extLst>
                </a:gridCol>
              </a:tblGrid>
              <a:tr h="715962">
                <a:tc>
                  <a:txBody>
                    <a:bodyPr/>
                    <a:lstStyle/>
                    <a:p>
                      <a:pPr algn="ctr"/>
                      <a:r>
                        <a:rPr lang="en-US" sz="3200" dirty="0">
                          <a:solidFill>
                            <a:schemeClr val="tx1"/>
                          </a:solidFill>
                          <a:latin typeface="Arial Narrow" panose="020B0606020202030204" pitchFamily="34" charset="0"/>
                        </a:rPr>
                        <a:t>Website</a:t>
                      </a:r>
                    </a:p>
                  </a:txBody>
                  <a:tcPr>
                    <a:solidFill>
                      <a:schemeClr val="tx1">
                        <a:lumMod val="50000"/>
                        <a:lumOff val="50000"/>
                      </a:schemeClr>
                    </a:solidFill>
                  </a:tcPr>
                </a:tc>
                <a:tc>
                  <a:txBody>
                    <a:bodyPr/>
                    <a:lstStyle/>
                    <a:p>
                      <a:r>
                        <a:rPr lang="en-US" sz="3200" dirty="0">
                          <a:solidFill>
                            <a:schemeClr val="tx1"/>
                          </a:solidFill>
                          <a:latin typeface="Arial Narrow" panose="020B0606020202030204" pitchFamily="34" charset="0"/>
                        </a:rPr>
                        <a:t>https://schools.scsk12.org/dunbar-es</a:t>
                      </a:r>
                    </a:p>
                  </a:txBody>
                  <a:tcPr>
                    <a:solidFill>
                      <a:schemeClr val="tx1">
                        <a:lumMod val="50000"/>
                        <a:lumOff val="50000"/>
                      </a:schemeClr>
                    </a:solidFill>
                  </a:tcPr>
                </a:tc>
                <a:extLst>
                  <a:ext uri="{0D108BD9-81ED-4DB2-BD59-A6C34878D82A}">
                    <a16:rowId xmlns:a16="http://schemas.microsoft.com/office/drawing/2014/main" val="4085517202"/>
                  </a:ext>
                </a:extLst>
              </a:tr>
              <a:tr h="736226">
                <a:tc>
                  <a:txBody>
                    <a:bodyPr/>
                    <a:lstStyle/>
                    <a:p>
                      <a:pPr algn="ctr"/>
                      <a:r>
                        <a:rPr lang="en-US" sz="3200" b="1" dirty="0">
                          <a:latin typeface="Arial Narrow" panose="020B0606020202030204" pitchFamily="34" charset="0"/>
                        </a:rPr>
                        <a:t>Facebook Page</a:t>
                      </a:r>
                    </a:p>
                  </a:txBody>
                  <a:tcPr>
                    <a:solidFill>
                      <a:schemeClr val="tx2">
                        <a:lumMod val="40000"/>
                        <a:lumOff val="60000"/>
                      </a:schemeClr>
                    </a:solidFill>
                  </a:tcPr>
                </a:tc>
                <a:tc>
                  <a:txBody>
                    <a:bodyPr/>
                    <a:lstStyle/>
                    <a:p>
                      <a:r>
                        <a:rPr lang="en-US" sz="3200" b="1" dirty="0">
                          <a:latin typeface="Arial Narrow" panose="020B0606020202030204" pitchFamily="34" charset="0"/>
                        </a:rPr>
                        <a:t>Dunbar Elementary School</a:t>
                      </a:r>
                    </a:p>
                  </a:txBody>
                  <a:tcPr>
                    <a:solidFill>
                      <a:schemeClr val="tx2">
                        <a:lumMod val="40000"/>
                        <a:lumOff val="60000"/>
                      </a:schemeClr>
                    </a:solidFill>
                  </a:tcPr>
                </a:tc>
                <a:extLst>
                  <a:ext uri="{0D108BD9-81ED-4DB2-BD59-A6C34878D82A}">
                    <a16:rowId xmlns:a16="http://schemas.microsoft.com/office/drawing/2014/main" val="3484091994"/>
                  </a:ext>
                </a:extLst>
              </a:tr>
              <a:tr h="736226">
                <a:tc>
                  <a:txBody>
                    <a:bodyPr/>
                    <a:lstStyle/>
                    <a:p>
                      <a:pPr algn="ctr"/>
                      <a:r>
                        <a:rPr lang="en-US" sz="3200" b="1" dirty="0">
                          <a:latin typeface="Arial Narrow" panose="020B0606020202030204" pitchFamily="34" charset="0"/>
                        </a:rPr>
                        <a:t>Phone</a:t>
                      </a:r>
                    </a:p>
                  </a:txBody>
                  <a:tcPr/>
                </a:tc>
                <a:tc>
                  <a:txBody>
                    <a:bodyPr/>
                    <a:lstStyle/>
                    <a:p>
                      <a:r>
                        <a:rPr lang="en-US" altLang="en-US" sz="3200" b="1" dirty="0">
                          <a:latin typeface="Arial Narrow" panose="020B0606020202030204" pitchFamily="34" charset="0"/>
                        </a:rPr>
                        <a:t>901-416-5000</a:t>
                      </a:r>
                      <a:endParaRPr lang="en-US" sz="3200" b="1" dirty="0">
                        <a:latin typeface="Arial Narrow" panose="020B0606020202030204" pitchFamily="34" charset="0"/>
                      </a:endParaRPr>
                    </a:p>
                  </a:txBody>
                  <a:tcPr/>
                </a:tc>
                <a:extLst>
                  <a:ext uri="{0D108BD9-81ED-4DB2-BD59-A6C34878D82A}">
                    <a16:rowId xmlns:a16="http://schemas.microsoft.com/office/drawing/2014/main" val="629969507"/>
                  </a:ext>
                </a:extLst>
              </a:tr>
            </a:tbl>
          </a:graphicData>
        </a:graphic>
      </p:graphicFrame>
      <p:sp>
        <p:nvSpPr>
          <p:cNvPr id="3" name="Title 2">
            <a:extLst>
              <a:ext uri="{FF2B5EF4-FFF2-40B4-BE49-F238E27FC236}">
                <a16:creationId xmlns:a16="http://schemas.microsoft.com/office/drawing/2014/main" id="{5D3DE6B4-D824-D334-52C4-6C708CF11750}"/>
              </a:ext>
            </a:extLst>
          </p:cNvPr>
          <p:cNvSpPr>
            <a:spLocks noGrp="1"/>
          </p:cNvSpPr>
          <p:nvPr>
            <p:ph type="title"/>
          </p:nvPr>
        </p:nvSpPr>
        <p:spPr/>
        <p:txBody>
          <a:bodyPr/>
          <a:lstStyle/>
          <a:p>
            <a:pPr algn="ctr"/>
            <a:r>
              <a:rPr lang="en-US" dirty="0"/>
              <a:t>Stay Informed</a:t>
            </a:r>
          </a:p>
        </p:txBody>
      </p:sp>
      <p:sp>
        <p:nvSpPr>
          <p:cNvPr id="6" name="TextBox 5">
            <a:extLst>
              <a:ext uri="{FF2B5EF4-FFF2-40B4-BE49-F238E27FC236}">
                <a16:creationId xmlns:a16="http://schemas.microsoft.com/office/drawing/2014/main" id="{1EAE73C8-2913-E2A5-0AAC-A2FE438D7474}"/>
              </a:ext>
            </a:extLst>
          </p:cNvPr>
          <p:cNvSpPr txBox="1"/>
          <p:nvPr/>
        </p:nvSpPr>
        <p:spPr>
          <a:xfrm>
            <a:off x="1891709" y="4267200"/>
            <a:ext cx="8115300" cy="1938992"/>
          </a:xfrm>
          <a:prstGeom prst="rect">
            <a:avLst/>
          </a:prstGeom>
          <a:noFill/>
        </p:spPr>
        <p:txBody>
          <a:bodyPr wrap="square">
            <a:spAutoFit/>
          </a:bodyPr>
          <a:lstStyle/>
          <a:p>
            <a:pPr marL="365760" algn="ctr">
              <a:defRPr/>
            </a:pPr>
            <a:r>
              <a:rPr lang="en-US" altLang="en-US" sz="2000" b="1" dirty="0">
                <a:latin typeface="Arial Narrow" panose="020B0606020202030204" pitchFamily="34" charset="0"/>
              </a:rPr>
              <a:t>If you have questions or concerns relating to your child’s performance in school or other issues, please contact the school at or email your child’s teacher.</a:t>
            </a:r>
            <a:endParaRPr lang="en-US" sz="2000" b="1" dirty="0">
              <a:latin typeface="Arial Narrow" panose="020B0606020202030204" pitchFamily="34" charset="0"/>
            </a:endParaRPr>
          </a:p>
          <a:p>
            <a:pPr marL="365760" indent="-255905" algn="ctr">
              <a:defRPr/>
            </a:pPr>
            <a:endParaRPr lang="en-US" sz="2000" b="1" dirty="0">
              <a:latin typeface="Arial Narrow" panose="020B0606020202030204" pitchFamily="34" charset="0"/>
            </a:endParaRPr>
          </a:p>
          <a:p>
            <a:pPr marL="365760" indent="-255905" algn="ctr">
              <a:defRPr/>
            </a:pPr>
            <a:endParaRPr lang="en-US" sz="2000" b="1" dirty="0">
              <a:latin typeface="Arial Narrow" panose="020B0606020202030204" pitchFamily="34" charset="0"/>
              <a:cs typeface="Lucida Sans Unicode"/>
            </a:endParaRPr>
          </a:p>
          <a:p>
            <a:pPr marL="365760" algn="ctr">
              <a:defRPr/>
            </a:pPr>
            <a:r>
              <a:rPr lang="en-US" sz="2000" b="1" dirty="0">
                <a:latin typeface="Arial Narrow" panose="020B0606020202030204" pitchFamily="34" charset="0"/>
              </a:rPr>
              <a:t>Thank you for entrusting our staff with your children.</a:t>
            </a:r>
          </a:p>
        </p:txBody>
      </p:sp>
      <p:pic>
        <p:nvPicPr>
          <p:cNvPr id="7" name="Content Placeholder 4" descr="A logo with a panda holding a pencil and a book&#10;&#10;Description automatically generated">
            <a:extLst>
              <a:ext uri="{FF2B5EF4-FFF2-40B4-BE49-F238E27FC236}">
                <a16:creationId xmlns:a16="http://schemas.microsoft.com/office/drawing/2014/main" id="{A5A66B46-2188-6D4A-0C24-BB3BA0846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1" y="5334001"/>
            <a:ext cx="1525915" cy="1384005"/>
          </a:xfrm>
          <a:prstGeom prst="rect">
            <a:avLst/>
          </a:prstGeom>
        </p:spPr>
      </p:pic>
    </p:spTree>
    <p:extLst>
      <p:ext uri="{BB962C8B-B14F-4D97-AF65-F5344CB8AC3E}">
        <p14:creationId xmlns:p14="http://schemas.microsoft.com/office/powerpoint/2010/main" val="1252035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1459" y="1304790"/>
            <a:ext cx="10813986" cy="2954655"/>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rgbClr val="7030A0"/>
                </a:solidFill>
                <a:effectLst/>
                <a:latin typeface="Arial" panose="020B0604020202020204" pitchFamily="34" charset="0"/>
                <a:cs typeface="Arial" panose="020B0604020202020204" pitchFamily="34" charset="0"/>
              </a:rPr>
              <a:t>WE JUST WANT TO SAY…</a:t>
            </a:r>
          </a:p>
          <a:p>
            <a:pPr algn="ctr"/>
            <a:r>
              <a:rPr lang="en-US" sz="12000" b="1" dirty="0">
                <a:ln w="22225">
                  <a:solidFill>
                    <a:schemeClr val="accent2"/>
                  </a:solidFill>
                  <a:prstDash val="solid"/>
                </a:ln>
                <a:solidFill>
                  <a:srgbClr val="7030A0"/>
                </a:solidFill>
                <a:latin typeface="Arial" panose="020B0604020202020204" pitchFamily="34" charset="0"/>
                <a:cs typeface="Arial" panose="020B0604020202020204" pitchFamily="34" charset="0"/>
              </a:rPr>
              <a:t>THANK YOU!</a:t>
            </a:r>
            <a:endParaRPr lang="en-US" sz="12000" b="1" cap="none" spc="0" dirty="0">
              <a:ln w="22225">
                <a:solidFill>
                  <a:schemeClr val="accent2"/>
                </a:solidFill>
                <a:prstDash val="solid"/>
              </a:ln>
              <a:solidFill>
                <a:srgbClr val="7030A0"/>
              </a:solidFill>
              <a:effectLs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48</a:t>
            </a:fld>
            <a:endParaRPr lang="en-US" dirty="0"/>
          </a:p>
        </p:txBody>
      </p:sp>
    </p:spTree>
    <p:extLst>
      <p:ext uri="{BB962C8B-B14F-4D97-AF65-F5344CB8AC3E}">
        <p14:creationId xmlns:p14="http://schemas.microsoft.com/office/powerpoint/2010/main" val="3692570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66399" y="675189"/>
            <a:ext cx="3753838" cy="1091949"/>
          </a:xfrm>
        </p:spPr>
        <p:txBody>
          <a:bodyPr>
            <a:noAutofit/>
          </a:bodyPr>
          <a:lstStyle/>
          <a:p>
            <a:r>
              <a:rPr lang="en-US" sz="2800" dirty="0"/>
              <a:t>Title One</a:t>
            </a:r>
            <a:br>
              <a:rPr lang="en-US" sz="2800" dirty="0"/>
            </a:br>
            <a:r>
              <a:rPr lang="en-US" sz="2800" dirty="0"/>
              <a:t>Annual Meeting</a:t>
            </a: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49</a:t>
            </a:fld>
            <a:endParaRPr lang="en-US" dirty="0"/>
          </a:p>
        </p:txBody>
      </p:sp>
      <p:sp>
        <p:nvSpPr>
          <p:cNvPr id="10" name="TextBox 9"/>
          <p:cNvSpPr txBox="1"/>
          <p:nvPr/>
        </p:nvSpPr>
        <p:spPr>
          <a:xfrm>
            <a:off x="0" y="3361670"/>
            <a:ext cx="3904488" cy="1446550"/>
          </a:xfrm>
          <a:prstGeom prst="rect">
            <a:avLst/>
          </a:prstGeom>
          <a:noFill/>
        </p:spPr>
        <p:txBody>
          <a:bodyPr wrap="square" rtlCol="0">
            <a:spAutoFit/>
          </a:bodyPr>
          <a:lstStyle/>
          <a:p>
            <a:pPr algn="ctr"/>
            <a:r>
              <a:rPr lang="en-US" sz="4400" dirty="0">
                <a:solidFill>
                  <a:srgbClr val="002060"/>
                </a:solidFill>
                <a:latin typeface="Bahnschrift SemiBold" panose="020B0502040204020203" pitchFamily="34" charset="0"/>
              </a:rPr>
              <a:t>Let’s meet our teachers</a:t>
            </a:r>
          </a:p>
        </p:txBody>
      </p:sp>
      <p:pic>
        <p:nvPicPr>
          <p:cNvPr id="3074" name="Picture 2" descr="Image result for parent teacher conference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200" y1="5556" x2="13600" y2="62963"/>
                        <a14:foregroundMark x1="26800" y1="68519" x2="10200" y2="78241"/>
                        <a14:foregroundMark x1="31800" y1="67593" x2="26000" y2="71296"/>
                        <a14:foregroundMark x1="28400" y1="59259" x2="29400" y2="59259"/>
                        <a14:foregroundMark x1="15000" y1="16667" x2="13400" y2="25926"/>
                        <a14:foregroundMark x1="25200" y1="34722" x2="25200" y2="34722"/>
                        <a14:foregroundMark x1="34400" y1="39352" x2="34400" y2="39352"/>
                        <a14:foregroundMark x1="37600" y1="39815" x2="37600" y2="39815"/>
                        <a14:foregroundMark x1="41000" y1="41204" x2="41000" y2="41204"/>
                        <a14:foregroundMark x1="47200" y1="44444" x2="47200" y2="44444"/>
                        <a14:foregroundMark x1="54400" y1="40741" x2="54400" y2="40741"/>
                        <a14:foregroundMark x1="59000" y1="43056" x2="59000" y2="43056"/>
                        <a14:foregroundMark x1="63600" y1="38889" x2="63600" y2="38889"/>
                        <a14:foregroundMark x1="67800" y1="49074" x2="67800" y2="49074"/>
                        <a14:foregroundMark x1="72400" y1="47685" x2="72400" y2="47685"/>
                        <a14:foregroundMark x1="78800" y1="45833" x2="78800" y2="45833"/>
                        <a14:foregroundMark x1="88400" y1="39815" x2="88400" y2="39815"/>
                        <a14:foregroundMark x1="91600" y1="50000" x2="91600" y2="50000"/>
                        <a14:foregroundMark x1="99400" y1="36111" x2="99400" y2="36111"/>
                        <a14:foregroundMark x1="97200" y1="70833" x2="97200" y2="70833"/>
                        <a14:foregroundMark x1="88600" y1="69907" x2="88600" y2="69907"/>
                        <a14:foregroundMark x1="83000" y1="69907" x2="83000" y2="69907"/>
                        <a14:foregroundMark x1="80200" y1="62963" x2="80200" y2="62963"/>
                        <a14:foregroundMark x1="71000" y1="73611" x2="71000" y2="73611"/>
                        <a14:foregroundMark x1="69600" y1="61111" x2="69600" y2="61111"/>
                        <a14:foregroundMark x1="61200" y1="74074" x2="61200" y2="74074"/>
                        <a14:foregroundMark x1="57600" y1="64352" x2="57600" y2="64352"/>
                        <a14:foregroundMark x1="54800" y1="66204" x2="54800" y2="66204"/>
                        <a14:foregroundMark x1="43400" y1="70370" x2="43400" y2="70370"/>
                        <a14:foregroundMark x1="35800" y1="63426" x2="35800" y2="63426"/>
                        <a14:foregroundMark x1="74000" y1="63889" x2="74000" y2="63889"/>
                        <a14:backgroundMark x1="24600" y1="8796" x2="98600" y2="14352"/>
                        <a14:backgroundMark x1="27400" y1="88889" x2="95600" y2="89352"/>
                        <a14:backgroundMark x1="85000" y1="68981" x2="86800" y2="68981"/>
                        <a14:backgroundMark x1="68800" y1="44444" x2="71000" y2="44444"/>
                        <a14:backgroundMark x1="26800" y1="37963" x2="27600" y2="32870"/>
                        <a14:backgroundMark x1="32200" y1="46296" x2="33400" y2="46296"/>
                        <a14:backgroundMark x1="42400" y1="39352" x2="43800" y2="39352"/>
                        <a14:backgroundMark x1="45600" y1="63426" x2="46600" y2="74537"/>
                        <a14:backgroundMark x1="61800" y1="63426" x2="63400" y2="63426"/>
                        <a14:backgroundMark x1="72200" y1="63426" x2="73800" y2="64352"/>
                        <a14:backgroundMark x1="73600" y1="47222" x2="75000" y2="45833"/>
                        <a14:backgroundMark x1="68000" y1="37963" x2="69400" y2="37963"/>
                        <a14:backgroundMark x1="92400" y1="39352" x2="93600" y2="39352"/>
                        <a14:backgroundMark x1="90000" y1="64352" x2="91400" y2="64352"/>
                      </a14:backgroundRemoval>
                    </a14:imgEffect>
                  </a14:imgLayer>
                </a14:imgProps>
              </a:ext>
              <a:ext uri="{28A0092B-C50C-407E-A947-70E740481C1C}">
                <a14:useLocalDpi xmlns:a14="http://schemas.microsoft.com/office/drawing/2010/main" val="0"/>
              </a:ext>
            </a:extLst>
          </a:blip>
          <a:srcRect/>
          <a:stretch>
            <a:fillRect/>
          </a:stretch>
        </p:blipFill>
        <p:spPr bwMode="auto">
          <a:xfrm>
            <a:off x="4241331" y="681337"/>
            <a:ext cx="7680056" cy="331778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6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47052" y="777903"/>
            <a:ext cx="4730864" cy="1148219"/>
          </a:xfrm>
        </p:spPr>
        <p:txBody>
          <a:bodyPr>
            <a:normAutofit fontScale="90000"/>
          </a:bodyPr>
          <a:lstStyle/>
          <a:p>
            <a:pPr algn="ctr"/>
            <a:r>
              <a:rPr lang="en-US" dirty="0"/>
              <a:t>FACULTY INTRODUCTIONS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911337" y="2126882"/>
            <a:ext cx="3913632" cy="804672"/>
          </a:xfrm>
          <a:solidFill>
            <a:srgbClr val="FFC52D"/>
          </a:solidFill>
        </p:spPr>
        <p:txBody>
          <a:bodyPr>
            <a:noAutofit/>
          </a:bodyPr>
          <a:lstStyle/>
          <a:p>
            <a:pPr algn="ctr"/>
            <a:r>
              <a:rPr lang="en-US" sz="2800" dirty="0">
                <a:solidFill>
                  <a:sysClr val="windowText" lastClr="000000"/>
                </a:solidFill>
                <a:latin typeface="Arial Rounded MT Bold" panose="020F0704030504030204" pitchFamily="34" charset="0"/>
              </a:rPr>
              <a:t>Administrators, Teachers, &amp; Staff</a:t>
            </a:r>
          </a:p>
        </p:txBody>
      </p:sp>
      <p:pic>
        <p:nvPicPr>
          <p:cNvPr id="17" name="Picture Placeholder 16">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a:blip r:embed="rId2"/>
          <a:stretch>
            <a:fillRect/>
          </a:stretch>
        </p:blipFill>
        <p:spPr>
          <a:xfrm rot="21416638">
            <a:off x="6341707" y="1227448"/>
            <a:ext cx="4689402" cy="3408212"/>
          </a:xfrm>
        </p:spPr>
      </p:pic>
      <p:sp>
        <p:nvSpPr>
          <p:cNvPr id="3" name="Footer Placeholder 2">
            <a:extLst>
              <a:ext uri="{FF2B5EF4-FFF2-40B4-BE49-F238E27FC236}">
                <a16:creationId xmlns:a16="http://schemas.microsoft.com/office/drawing/2014/main" id="{576FC602-D83F-41B2-AE0B-E9BF4B9D7335}"/>
              </a:ext>
            </a:extLst>
          </p:cNvPr>
          <p:cNvSpPr>
            <a:spLocks noGrp="1"/>
          </p:cNvSpPr>
          <p:nvPr>
            <p:ph type="ftr" sz="quarter" idx="11"/>
          </p:nvPr>
        </p:nvSpPr>
        <p:spPr>
          <a:xfrm>
            <a:off x="386000" y="6017046"/>
            <a:ext cx="5342966" cy="365125"/>
          </a:xfrm>
        </p:spPr>
        <p:txBody>
          <a:bodyPr/>
          <a:lstStyle/>
          <a:p>
            <a:r>
              <a:rPr lang="en-US" sz="4000" dirty="0" err="1">
                <a:solidFill>
                  <a:srgbClr val="0070C0"/>
                </a:solidFill>
              </a:rPr>
              <a:t>Rosayln</a:t>
            </a:r>
            <a:r>
              <a:rPr lang="en-US" sz="4000" dirty="0">
                <a:solidFill>
                  <a:srgbClr val="0070C0"/>
                </a:solidFill>
              </a:rPr>
              <a:t> Fletcher, </a:t>
            </a:r>
          </a:p>
          <a:p>
            <a:r>
              <a:rPr lang="en-US" sz="4000" dirty="0">
                <a:solidFill>
                  <a:srgbClr val="0070C0"/>
                </a:solidFill>
              </a:rPr>
              <a:t>Dean Of Students</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5</a:t>
            </a:fld>
            <a:endParaRPr lang="en-US" dirty="0"/>
          </a:p>
        </p:txBody>
      </p:sp>
      <p:sp>
        <p:nvSpPr>
          <p:cNvPr id="7" name="TextBox 6"/>
          <p:cNvSpPr txBox="1"/>
          <p:nvPr/>
        </p:nvSpPr>
        <p:spPr>
          <a:xfrm rot="21332330">
            <a:off x="6127766" y="3069456"/>
            <a:ext cx="5117284" cy="646331"/>
          </a:xfrm>
          <a:prstGeom prst="rect">
            <a:avLst/>
          </a:prstGeom>
          <a:noFill/>
        </p:spPr>
        <p:txBody>
          <a:bodyPr wrap="square" rtlCol="0">
            <a:spAutoFit/>
          </a:bodyPr>
          <a:lstStyle/>
          <a:p>
            <a:pPr algn="ctr"/>
            <a:r>
              <a:rPr lang="en-US" sz="3600" dirty="0">
                <a:solidFill>
                  <a:srgbClr val="FF0000"/>
                </a:solidFill>
                <a:latin typeface="Arial Rounded MT Bold" panose="020F0704030504030204" pitchFamily="34" charset="0"/>
              </a:rPr>
              <a:t>Clifford The Red Dog</a:t>
            </a:r>
          </a:p>
        </p:txBody>
      </p:sp>
      <p:pic>
        <p:nvPicPr>
          <p:cNvPr id="8" name="Picture 7"/>
          <p:cNvPicPr>
            <a:picLocks noChangeAspect="1"/>
          </p:cNvPicPr>
          <p:nvPr/>
        </p:nvPicPr>
        <p:blipFill>
          <a:blip r:embed="rId3"/>
          <a:stretch>
            <a:fillRect/>
          </a:stretch>
        </p:blipFill>
        <p:spPr>
          <a:xfrm rot="637598">
            <a:off x="8186813" y="3585179"/>
            <a:ext cx="3147527" cy="2360645"/>
          </a:xfrm>
          <a:prstGeom prst="rect">
            <a:avLst/>
          </a:prstGeom>
        </p:spPr>
      </p:pic>
      <p:pic>
        <p:nvPicPr>
          <p:cNvPr id="1026" name="Picture 2">
            <a:extLst>
              <a:ext uri="{FF2B5EF4-FFF2-40B4-BE49-F238E27FC236}">
                <a16:creationId xmlns:a16="http://schemas.microsoft.com/office/drawing/2014/main" id="{539177EF-4B73-DE9A-2019-8A5B30FFB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74" y="2961871"/>
            <a:ext cx="2628661" cy="2628661"/>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47052" y="843369"/>
            <a:ext cx="4730864" cy="1148219"/>
          </a:xfrm>
        </p:spPr>
        <p:txBody>
          <a:bodyPr>
            <a:normAutofit fontScale="90000"/>
          </a:bodyPr>
          <a:lstStyle/>
          <a:p>
            <a:pPr algn="ctr"/>
            <a:r>
              <a:rPr lang="en-US" dirty="0"/>
              <a:t>FACULTY INTRODUCTIONS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solidFill>
            <a:srgbClr val="FFC52D"/>
          </a:solidFill>
        </p:spPr>
        <p:txBody>
          <a:bodyPr>
            <a:noAutofit/>
          </a:bodyPr>
          <a:lstStyle/>
          <a:p>
            <a:pPr algn="ctr"/>
            <a:r>
              <a:rPr lang="en-US" sz="2800" dirty="0">
                <a:solidFill>
                  <a:sysClr val="windowText" lastClr="000000"/>
                </a:solidFill>
                <a:latin typeface="Arial Rounded MT Bold" panose="020F0704030504030204" pitchFamily="34" charset="0"/>
              </a:rPr>
              <a:t>Administrators, Teachers, &amp; Staff</a:t>
            </a:r>
          </a:p>
        </p:txBody>
      </p:sp>
      <p:pic>
        <p:nvPicPr>
          <p:cNvPr id="17" name="Picture Placeholder 16">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a:blip r:embed="rId2"/>
          <a:stretch>
            <a:fillRect/>
          </a:stretch>
        </p:blipFill>
        <p:spPr>
          <a:xfrm rot="21416638">
            <a:off x="6341707" y="1227448"/>
            <a:ext cx="4689402" cy="3408212"/>
          </a:xfrm>
        </p:spPr>
      </p:pic>
      <p:sp>
        <p:nvSpPr>
          <p:cNvPr id="3" name="Footer Placeholder 2">
            <a:extLst>
              <a:ext uri="{FF2B5EF4-FFF2-40B4-BE49-F238E27FC236}">
                <a16:creationId xmlns:a16="http://schemas.microsoft.com/office/drawing/2014/main" id="{576FC602-D83F-41B2-AE0B-E9BF4B9D7335}"/>
              </a:ext>
            </a:extLst>
          </p:cNvPr>
          <p:cNvSpPr>
            <a:spLocks noGrp="1"/>
          </p:cNvSpPr>
          <p:nvPr>
            <p:ph type="ftr" sz="quarter" idx="11"/>
          </p:nvPr>
        </p:nvSpPr>
        <p:spPr>
          <a:xfrm>
            <a:off x="4399926" y="5945824"/>
            <a:ext cx="7930772" cy="365125"/>
          </a:xfrm>
        </p:spPr>
        <p:txBody>
          <a:bodyPr/>
          <a:lstStyle/>
          <a:p>
            <a:r>
              <a:rPr lang="en-US" sz="4000" dirty="0">
                <a:solidFill>
                  <a:srgbClr val="0070C0"/>
                </a:solidFill>
              </a:rPr>
              <a:t>Crystal Wise,   </a:t>
            </a:r>
          </a:p>
          <a:p>
            <a:r>
              <a:rPr lang="en-US" sz="4000" dirty="0">
                <a:solidFill>
                  <a:srgbClr val="0070C0"/>
                </a:solidFill>
              </a:rPr>
              <a:t> PLCC            </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6</a:t>
            </a:fld>
            <a:endParaRPr lang="en-US" dirty="0"/>
          </a:p>
        </p:txBody>
      </p:sp>
      <p:sp>
        <p:nvSpPr>
          <p:cNvPr id="7" name="TextBox 6"/>
          <p:cNvSpPr txBox="1"/>
          <p:nvPr/>
        </p:nvSpPr>
        <p:spPr>
          <a:xfrm rot="21332330">
            <a:off x="6127766" y="3069456"/>
            <a:ext cx="5117284" cy="646331"/>
          </a:xfrm>
          <a:prstGeom prst="rect">
            <a:avLst/>
          </a:prstGeom>
          <a:noFill/>
        </p:spPr>
        <p:txBody>
          <a:bodyPr wrap="square" rtlCol="0">
            <a:spAutoFit/>
          </a:bodyPr>
          <a:lstStyle/>
          <a:p>
            <a:pPr algn="ctr"/>
            <a:r>
              <a:rPr lang="en-US" sz="3600" dirty="0">
                <a:solidFill>
                  <a:srgbClr val="FF0000"/>
                </a:solidFill>
                <a:latin typeface="Arial Rounded MT Bold" panose="020F0704030504030204" pitchFamily="34" charset="0"/>
              </a:rPr>
              <a:t>Clifford The Red Dog</a:t>
            </a:r>
          </a:p>
        </p:txBody>
      </p:sp>
      <p:pic>
        <p:nvPicPr>
          <p:cNvPr id="8" name="Picture 7"/>
          <p:cNvPicPr>
            <a:picLocks noChangeAspect="1"/>
          </p:cNvPicPr>
          <p:nvPr/>
        </p:nvPicPr>
        <p:blipFill>
          <a:blip r:embed="rId3"/>
          <a:stretch>
            <a:fillRect/>
          </a:stretch>
        </p:blipFill>
        <p:spPr>
          <a:xfrm rot="637598">
            <a:off x="8186813" y="3585179"/>
            <a:ext cx="3147527" cy="2360645"/>
          </a:xfrm>
          <a:prstGeom prst="rect">
            <a:avLst/>
          </a:prstGeom>
        </p:spPr>
      </p:pic>
      <p:pic>
        <p:nvPicPr>
          <p:cNvPr id="10" name="Picture 9" descr="A person wearing glasses smiling&#10;&#10;AI-generated content may be incorrect.">
            <a:extLst>
              <a:ext uri="{FF2B5EF4-FFF2-40B4-BE49-F238E27FC236}">
                <a16:creationId xmlns:a16="http://schemas.microsoft.com/office/drawing/2014/main" id="{33AE15A9-5DFE-C438-FDFC-93E185B696A9}"/>
              </a:ext>
            </a:extLst>
          </p:cNvPr>
          <p:cNvPicPr>
            <a:picLocks noChangeAspect="1"/>
          </p:cNvPicPr>
          <p:nvPr/>
        </p:nvPicPr>
        <p:blipFill>
          <a:blip r:embed="rId4"/>
          <a:srcRect l="23999" t="23530" r="24545" b="24392"/>
          <a:stretch>
            <a:fillRect/>
          </a:stretch>
        </p:blipFill>
        <p:spPr>
          <a:xfrm>
            <a:off x="146697" y="3273015"/>
            <a:ext cx="3528869" cy="3571538"/>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129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47053" y="810969"/>
            <a:ext cx="4730864" cy="1148219"/>
          </a:xfrm>
        </p:spPr>
        <p:txBody>
          <a:bodyPr>
            <a:normAutofit fontScale="90000"/>
          </a:bodyPr>
          <a:lstStyle/>
          <a:p>
            <a:pPr algn="ctr"/>
            <a:r>
              <a:rPr lang="en-US" dirty="0"/>
              <a:t>FACULTY INTRODUCTIONS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solidFill>
            <a:srgbClr val="FFC52D"/>
          </a:solidFill>
        </p:spPr>
        <p:txBody>
          <a:bodyPr>
            <a:noAutofit/>
          </a:bodyPr>
          <a:lstStyle/>
          <a:p>
            <a:pPr algn="ctr"/>
            <a:r>
              <a:rPr lang="en-US" sz="2800" dirty="0">
                <a:solidFill>
                  <a:sysClr val="windowText" lastClr="000000"/>
                </a:solidFill>
                <a:latin typeface="Arial Rounded MT Bold" panose="020F0704030504030204" pitchFamily="34" charset="0"/>
              </a:rPr>
              <a:t>Administrators, Teachers, &amp; Staff</a:t>
            </a:r>
          </a:p>
        </p:txBody>
      </p:sp>
      <p:pic>
        <p:nvPicPr>
          <p:cNvPr id="17" name="Picture Placeholder 16">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a:blip r:embed="rId2"/>
          <a:stretch>
            <a:fillRect/>
          </a:stretch>
        </p:blipFill>
        <p:spPr>
          <a:xfrm rot="21416638">
            <a:off x="6341707" y="1227448"/>
            <a:ext cx="4689402" cy="3408212"/>
          </a:xfrm>
        </p:spPr>
      </p:pic>
      <p:sp>
        <p:nvSpPr>
          <p:cNvPr id="3" name="Footer Placeholder 2">
            <a:extLst>
              <a:ext uri="{FF2B5EF4-FFF2-40B4-BE49-F238E27FC236}">
                <a16:creationId xmlns:a16="http://schemas.microsoft.com/office/drawing/2014/main" id="{576FC602-D83F-41B2-AE0B-E9BF4B9D7335}"/>
              </a:ext>
            </a:extLst>
          </p:cNvPr>
          <p:cNvSpPr>
            <a:spLocks noGrp="1"/>
          </p:cNvSpPr>
          <p:nvPr>
            <p:ph type="ftr" sz="quarter" idx="11"/>
          </p:nvPr>
        </p:nvSpPr>
        <p:spPr>
          <a:xfrm>
            <a:off x="2540755" y="5634655"/>
            <a:ext cx="4602791" cy="457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omic Sans MS"/>
                <a:ea typeface="+mn-ea"/>
                <a:cs typeface="+mn-cs"/>
              </a:rPr>
              <a:t>Professional School Counselor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omic Sans MS"/>
                <a:ea typeface="+mn-ea"/>
                <a:cs typeface="+mn-cs"/>
              </a:rPr>
              <a:t>Syreeta Williams</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600" b="1" i="0" u="none" strike="noStrike" kern="1200" cap="none" spc="0" normalizeH="0" baseline="0" noProof="0" smtClean="0">
                <a:ln>
                  <a:noFill/>
                </a:ln>
                <a:solidFill>
                  <a:prstClr val="white"/>
                </a:solidFill>
                <a:effectLst/>
                <a:uLnTx/>
                <a:uFillTx/>
                <a:latin typeface="Comic Sans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Comic Sans MS"/>
              <a:ea typeface="+mn-ea"/>
              <a:cs typeface="+mn-cs"/>
            </a:endParaRPr>
          </a:p>
        </p:txBody>
      </p:sp>
      <p:sp>
        <p:nvSpPr>
          <p:cNvPr id="7" name="TextBox 6"/>
          <p:cNvSpPr txBox="1"/>
          <p:nvPr/>
        </p:nvSpPr>
        <p:spPr>
          <a:xfrm rot="21332330">
            <a:off x="6127766" y="3069456"/>
            <a:ext cx="51172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mn-cs"/>
              </a:rPr>
              <a:t>Clifford The Red Dog</a:t>
            </a:r>
          </a:p>
        </p:txBody>
      </p:sp>
      <p:pic>
        <p:nvPicPr>
          <p:cNvPr id="8" name="Picture 7"/>
          <p:cNvPicPr>
            <a:picLocks noChangeAspect="1"/>
          </p:cNvPicPr>
          <p:nvPr/>
        </p:nvPicPr>
        <p:blipFill>
          <a:blip r:embed="rId3"/>
          <a:stretch>
            <a:fillRect/>
          </a:stretch>
        </p:blipFill>
        <p:spPr>
          <a:xfrm rot="637598">
            <a:off x="8186813" y="3585179"/>
            <a:ext cx="3147527" cy="2360645"/>
          </a:xfrm>
          <a:prstGeom prst="rect">
            <a:avLst/>
          </a:prstGeom>
        </p:spPr>
      </p:pic>
      <p:pic>
        <p:nvPicPr>
          <p:cNvPr id="1026" name="Picture 2">
            <a:extLst>
              <a:ext uri="{FF2B5EF4-FFF2-40B4-BE49-F238E27FC236}">
                <a16:creationId xmlns:a16="http://schemas.microsoft.com/office/drawing/2014/main" id="{EC4AA2A4-BC8B-622B-7013-C66173F2D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23" y="3419633"/>
            <a:ext cx="2399832" cy="2399832"/>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1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Who we are</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pPr algn="ctr"/>
            <a:r>
              <a:rPr lang="en-US" dirty="0"/>
              <a:t>Meet Your Child’s Teacher</a:t>
            </a:r>
            <a:endParaRPr lang="ru-RU" dirty="0"/>
          </a:p>
        </p:txBody>
      </p:sp>
      <p:pic>
        <p:nvPicPr>
          <p:cNvPr id="5" name="Picture Placeholder 4"/>
          <p:cNvPicPr>
            <a:picLocks noGrp="1" noChangeAspect="1"/>
          </p:cNvPicPr>
          <p:nvPr>
            <p:ph type="pic" sz="quarter" idx="13"/>
          </p:nvPr>
        </p:nvPicPr>
        <p:blipFill rotWithShape="1">
          <a:blip r:embed="rId2"/>
          <a:srcRect l="5319" t="-37711" r="1502" b="-24859"/>
          <a:stretch/>
        </p:blipFill>
        <p:spPr>
          <a:xfrm>
            <a:off x="-1601" y="1096296"/>
            <a:ext cx="6075829" cy="5259842"/>
          </a:xfrm>
        </p:spPr>
      </p:pic>
    </p:spTree>
    <p:extLst>
      <p:ext uri="{BB962C8B-B14F-4D97-AF65-F5344CB8AC3E}">
        <p14:creationId xmlns:p14="http://schemas.microsoft.com/office/powerpoint/2010/main" val="192333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6" name="TextBox 5"/>
          <p:cNvSpPr txBox="1"/>
          <p:nvPr/>
        </p:nvSpPr>
        <p:spPr>
          <a:xfrm>
            <a:off x="1327667" y="312902"/>
            <a:ext cx="12204584" cy="1015663"/>
          </a:xfrm>
          <a:prstGeom prst="rect">
            <a:avLst/>
          </a:prstGeom>
          <a:noFill/>
          <a:ln>
            <a:solidFill>
              <a:srgbClr val="00B0F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6000" spc="300" dirty="0">
                <a:solidFill>
                  <a:srgbClr val="7030A0"/>
                </a:solidFill>
                <a:latin typeface="Bahnschrift SemiBold" panose="020B0502040204020203" pitchFamily="34" charset="0"/>
              </a:rPr>
              <a:t>Who are our Panda Leaders?</a:t>
            </a:r>
          </a:p>
        </p:txBody>
      </p:sp>
      <p:sp>
        <p:nvSpPr>
          <p:cNvPr id="11" name="Rectangle 10">
            <a:extLst>
              <a:ext uri="{FF2B5EF4-FFF2-40B4-BE49-F238E27FC236}">
                <a16:creationId xmlns:a16="http://schemas.microsoft.com/office/drawing/2014/main" id="{9C5AA78C-94A5-111F-FAFB-E6313B1906CC}"/>
              </a:ext>
            </a:extLst>
          </p:cNvPr>
          <p:cNvSpPr/>
          <p:nvPr/>
        </p:nvSpPr>
        <p:spPr>
          <a:xfrm>
            <a:off x="645803" y="3806295"/>
            <a:ext cx="2332536" cy="2881015"/>
          </a:xfrm>
          <a:prstGeom prst="rect">
            <a:avLst/>
          </a:prstGeom>
          <a:solidFill>
            <a:srgbClr val="B168CE"/>
          </a:solidFill>
          <a:ln>
            <a:solidFill>
              <a:schemeClr val="accent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Kindergarten</a:t>
            </a:r>
          </a:p>
          <a:p>
            <a:pPr algn="ctr"/>
            <a:endParaRPr lang="en-US" sz="2400" b="1" dirty="0"/>
          </a:p>
          <a:p>
            <a:pPr algn="ctr"/>
            <a:r>
              <a:rPr lang="en-US" sz="2400" b="1" dirty="0"/>
              <a:t>Kk-01: </a:t>
            </a:r>
          </a:p>
          <a:p>
            <a:pPr algn="ctr"/>
            <a:r>
              <a:rPr lang="en-US" sz="2400" b="1" dirty="0"/>
              <a:t>Kk-02: </a:t>
            </a:r>
          </a:p>
        </p:txBody>
      </p:sp>
      <p:sp>
        <p:nvSpPr>
          <p:cNvPr id="12" name="Rectangle 11">
            <a:extLst>
              <a:ext uri="{FF2B5EF4-FFF2-40B4-BE49-F238E27FC236}">
                <a16:creationId xmlns:a16="http://schemas.microsoft.com/office/drawing/2014/main" id="{3DCE94D2-29DF-8FAB-ACAB-740BF3219812}"/>
              </a:ext>
            </a:extLst>
          </p:cNvPr>
          <p:cNvSpPr/>
          <p:nvPr/>
        </p:nvSpPr>
        <p:spPr>
          <a:xfrm>
            <a:off x="4439025" y="3355597"/>
            <a:ext cx="2968454" cy="3079364"/>
          </a:xfrm>
          <a:prstGeom prst="rect">
            <a:avLst/>
          </a:prstGeom>
          <a:solidFill>
            <a:srgbClr val="7030A0"/>
          </a:solidFill>
          <a:ln>
            <a:solidFill>
              <a:schemeClr val="tx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r>
              <a:rPr lang="en-US" sz="3200" baseline="30000" dirty="0"/>
              <a:t>st</a:t>
            </a:r>
            <a:r>
              <a:rPr lang="en-US" sz="3200" dirty="0"/>
              <a:t> Grade</a:t>
            </a:r>
          </a:p>
          <a:p>
            <a:pPr algn="ctr"/>
            <a:endParaRPr lang="en-US" sz="3200" dirty="0"/>
          </a:p>
          <a:p>
            <a:pPr algn="ctr"/>
            <a:r>
              <a:rPr lang="en-US" sz="2800" dirty="0"/>
              <a:t>Ms. M. Johnson</a:t>
            </a:r>
          </a:p>
          <a:p>
            <a:pPr algn="ctr"/>
            <a:r>
              <a:rPr lang="en-US" sz="2800" dirty="0"/>
              <a:t>Ms. L. Curtis</a:t>
            </a:r>
            <a:endParaRPr lang="en-US" sz="3200" dirty="0"/>
          </a:p>
        </p:txBody>
      </p:sp>
      <p:sp>
        <p:nvSpPr>
          <p:cNvPr id="13" name="Rectangle 12">
            <a:extLst>
              <a:ext uri="{FF2B5EF4-FFF2-40B4-BE49-F238E27FC236}">
                <a16:creationId xmlns:a16="http://schemas.microsoft.com/office/drawing/2014/main" id="{55CC2861-03DE-E936-F8A1-0CFFA7717B17}"/>
              </a:ext>
            </a:extLst>
          </p:cNvPr>
          <p:cNvSpPr/>
          <p:nvPr/>
        </p:nvSpPr>
        <p:spPr>
          <a:xfrm>
            <a:off x="8986500" y="3573710"/>
            <a:ext cx="2307921" cy="2861249"/>
          </a:xfrm>
          <a:prstGeom prst="rect">
            <a:avLst/>
          </a:prstGeom>
          <a:solidFill>
            <a:srgbClr val="B168CE"/>
          </a:solidFill>
          <a:ln>
            <a:solidFill>
              <a:schemeClr val="accent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r>
              <a:rPr lang="en-US" sz="2800" baseline="30000" dirty="0"/>
              <a:t>nd</a:t>
            </a:r>
            <a:r>
              <a:rPr lang="en-US" sz="2800" dirty="0"/>
              <a:t> Grade</a:t>
            </a:r>
          </a:p>
          <a:p>
            <a:pPr algn="ctr"/>
            <a:endParaRPr lang="en-US" sz="2800" dirty="0"/>
          </a:p>
          <a:p>
            <a:pPr algn="ctr"/>
            <a:r>
              <a:rPr lang="en-US" sz="2400" dirty="0"/>
              <a:t>Ms. J. Wallace</a:t>
            </a:r>
          </a:p>
          <a:p>
            <a:pPr algn="ctr"/>
            <a:r>
              <a:rPr lang="en-US" sz="2400" dirty="0"/>
              <a:t>Ms. T. Dortch</a:t>
            </a:r>
          </a:p>
        </p:txBody>
      </p:sp>
      <p:pic>
        <p:nvPicPr>
          <p:cNvPr id="14" name="Picture 13" descr="A logo for a school&#10;&#10;AI-generated content may be incorrect.">
            <a:extLst>
              <a:ext uri="{FF2B5EF4-FFF2-40B4-BE49-F238E27FC236}">
                <a16:creationId xmlns:a16="http://schemas.microsoft.com/office/drawing/2014/main" id="{66DA405E-7AEE-E582-2D34-FD297CA8B375}"/>
              </a:ext>
            </a:extLst>
          </p:cNvPr>
          <p:cNvPicPr>
            <a:picLocks noChangeAspect="1"/>
          </p:cNvPicPr>
          <p:nvPr/>
        </p:nvPicPr>
        <p:blipFill>
          <a:blip r:embed="rId2"/>
          <a:stretch>
            <a:fillRect/>
          </a:stretch>
        </p:blipFill>
        <p:spPr>
          <a:xfrm>
            <a:off x="776568" y="2333874"/>
            <a:ext cx="1583253" cy="1435662"/>
          </a:xfrm>
          <a:prstGeom prst="rect">
            <a:avLst/>
          </a:prstGeom>
        </p:spPr>
      </p:pic>
      <p:pic>
        <p:nvPicPr>
          <p:cNvPr id="15" name="Picture 14" descr="A logo for a school&#10;&#10;AI-generated content may be incorrect.">
            <a:extLst>
              <a:ext uri="{FF2B5EF4-FFF2-40B4-BE49-F238E27FC236}">
                <a16:creationId xmlns:a16="http://schemas.microsoft.com/office/drawing/2014/main" id="{FB6EA651-8059-BF14-074C-190FBA466869}"/>
              </a:ext>
            </a:extLst>
          </p:cNvPr>
          <p:cNvPicPr>
            <a:picLocks noChangeAspect="1"/>
          </p:cNvPicPr>
          <p:nvPr/>
        </p:nvPicPr>
        <p:blipFill>
          <a:blip r:embed="rId2"/>
          <a:stretch>
            <a:fillRect/>
          </a:stretch>
        </p:blipFill>
        <p:spPr>
          <a:xfrm>
            <a:off x="5006117" y="1807821"/>
            <a:ext cx="1583253" cy="1435662"/>
          </a:xfrm>
          <a:prstGeom prst="rect">
            <a:avLst/>
          </a:prstGeom>
        </p:spPr>
      </p:pic>
      <p:pic>
        <p:nvPicPr>
          <p:cNvPr id="16" name="Picture 15" descr="A logo for a school&#10;&#10;AI-generated content may be incorrect.">
            <a:extLst>
              <a:ext uri="{FF2B5EF4-FFF2-40B4-BE49-F238E27FC236}">
                <a16:creationId xmlns:a16="http://schemas.microsoft.com/office/drawing/2014/main" id="{1E553179-CF10-5ABC-E432-C0C5954390D8}"/>
              </a:ext>
            </a:extLst>
          </p:cNvPr>
          <p:cNvPicPr>
            <a:picLocks noChangeAspect="1"/>
          </p:cNvPicPr>
          <p:nvPr/>
        </p:nvPicPr>
        <p:blipFill>
          <a:blip r:embed="rId2"/>
          <a:stretch>
            <a:fillRect/>
          </a:stretch>
        </p:blipFill>
        <p:spPr>
          <a:xfrm>
            <a:off x="9235666" y="1807821"/>
            <a:ext cx="1583253" cy="1435662"/>
          </a:xfrm>
          <a:prstGeom prst="rect">
            <a:avLst/>
          </a:prstGeom>
        </p:spPr>
      </p:pic>
    </p:spTree>
    <p:extLst>
      <p:ext uri="{BB962C8B-B14F-4D97-AF65-F5344CB8AC3E}">
        <p14:creationId xmlns:p14="http://schemas.microsoft.com/office/powerpoint/2010/main" val="4096458018"/>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1532</TotalTime>
  <Words>2167</Words>
  <Application>Microsoft Office PowerPoint</Application>
  <PresentationFormat>Widescreen</PresentationFormat>
  <Paragraphs>344</Paragraphs>
  <Slides>49</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Aptos</vt:lpstr>
      <vt:lpstr>Arial</vt:lpstr>
      <vt:lpstr>Arial Black</vt:lpstr>
      <vt:lpstr>Arial Narrow</vt:lpstr>
      <vt:lpstr>Arial Rounded MT Bold</vt:lpstr>
      <vt:lpstr>Bahnschrift SemiBold</vt:lpstr>
      <vt:lpstr>Baskerville Old Face</vt:lpstr>
      <vt:lpstr>Calibri</vt:lpstr>
      <vt:lpstr>Comic Sans MS</vt:lpstr>
      <vt:lpstr>Courier New</vt:lpstr>
      <vt:lpstr>Franklin Gothic Book</vt:lpstr>
      <vt:lpstr>Lucida Sans Unicode</vt:lpstr>
      <vt:lpstr>Wingdings</vt:lpstr>
      <vt:lpstr>Office Theme</vt:lpstr>
      <vt:lpstr>Annual Title 1 Parent Meeting</vt:lpstr>
      <vt:lpstr>PowerPoint Presentation</vt:lpstr>
      <vt:lpstr>Panda Parents!</vt:lpstr>
      <vt:lpstr>WELCOME</vt:lpstr>
      <vt:lpstr>FACULTY INTRODUCTIONS</vt:lpstr>
      <vt:lpstr>FACULTY INTRODUCTIONS</vt:lpstr>
      <vt:lpstr>FACULTY INTRODUCTIONS</vt:lpstr>
      <vt:lpstr>Who we are</vt:lpstr>
      <vt:lpstr>PowerPoint Presentation</vt:lpstr>
      <vt:lpstr>PowerPoint Presentation</vt:lpstr>
      <vt:lpstr>PowerPoint Presentation</vt:lpstr>
      <vt:lpstr>Crystal Browder, PLC Coach </vt:lpstr>
      <vt:lpstr>Why are we here?</vt:lpstr>
      <vt:lpstr>What Will I learn?</vt:lpstr>
      <vt:lpstr>What is a Title 1 School?</vt:lpstr>
      <vt:lpstr>What are my rights?</vt:lpstr>
      <vt:lpstr>What can Title I funds be used for?</vt:lpstr>
      <vt:lpstr>How does our school use Title I funds?</vt:lpstr>
      <vt:lpstr>Title One Annual Meeting</vt:lpstr>
      <vt:lpstr>What is the SIP?</vt:lpstr>
      <vt:lpstr>Title One Annual Meeting</vt:lpstr>
      <vt:lpstr>Title One Annual Meeting</vt:lpstr>
      <vt:lpstr>What are some of our schoolwide program goals?</vt:lpstr>
      <vt:lpstr>Title One Family Engagement</vt:lpstr>
      <vt:lpstr>Title One Annual Meeting</vt:lpstr>
      <vt:lpstr>How is parent and family engagement funded?</vt:lpstr>
      <vt:lpstr>What is a Parent and Family Engagement Policy?</vt:lpstr>
      <vt:lpstr>Policies for Parental Involvement  Family Engagement Plan</vt:lpstr>
      <vt:lpstr>Opportunities for Parental Involvement</vt:lpstr>
      <vt:lpstr>Title One Annual Meeting</vt:lpstr>
      <vt:lpstr>What is a School-Parent Compact?</vt:lpstr>
      <vt:lpstr>School and Parent Compact</vt:lpstr>
      <vt:lpstr>What curriculum does our school use?</vt:lpstr>
      <vt:lpstr>What test will my child be taking?</vt:lpstr>
      <vt:lpstr>Title One Annual Meeting</vt:lpstr>
      <vt:lpstr>How can I be involved?</vt:lpstr>
      <vt:lpstr>How can I be involved?</vt:lpstr>
      <vt:lpstr>RTI</vt:lpstr>
      <vt:lpstr>RTI2 Components</vt:lpstr>
      <vt:lpstr>TCAP/TNready </vt:lpstr>
      <vt:lpstr>2025-2026 Testing Structure:</vt:lpstr>
      <vt:lpstr>Reporting Pupil Progress</vt:lpstr>
      <vt:lpstr>Parent-Teacher Conferences</vt:lpstr>
      <vt:lpstr>Title One Annual Meeting</vt:lpstr>
      <vt:lpstr>PowerPoint Presentation</vt:lpstr>
      <vt:lpstr>PowerPoint Presentation</vt:lpstr>
      <vt:lpstr>Stay Informed</vt:lpstr>
      <vt:lpstr>PowerPoint Presentation</vt:lpstr>
      <vt:lpstr>Title One Annual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1 Parent Meeting</dc:title>
  <dc:creator/>
  <cp:lastModifiedBy>CRYSTAL  BROWDER</cp:lastModifiedBy>
  <cp:revision>1</cp:revision>
  <dcterms:created xsi:type="dcterms:W3CDTF">2019-09-03T18:04:13Z</dcterms:created>
  <dcterms:modified xsi:type="dcterms:W3CDTF">2025-08-20T15:37:38Z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