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349" r:id="rId5"/>
    <p:sldId id="377" r:id="rId6"/>
    <p:sldId id="380" r:id="rId7"/>
    <p:sldId id="412" r:id="rId8"/>
    <p:sldId id="343" r:id="rId9"/>
    <p:sldId id="413" r:id="rId10"/>
    <p:sldId id="417" r:id="rId11"/>
    <p:sldId id="418" r:id="rId12"/>
    <p:sldId id="419" r:id="rId13"/>
    <p:sldId id="414" r:id="rId14"/>
    <p:sldId id="420" r:id="rId15"/>
    <p:sldId id="421" r:id="rId16"/>
    <p:sldId id="422" r:id="rId17"/>
    <p:sldId id="423" r:id="rId18"/>
    <p:sldId id="424" r:id="rId19"/>
    <p:sldId id="425" r:id="rId20"/>
    <p:sldId id="426" r:id="rId21"/>
    <p:sldId id="427" r:id="rId22"/>
    <p:sldId id="428" r:id="rId23"/>
    <p:sldId id="429" r:id="rId24"/>
    <p:sldId id="430" r:id="rId25"/>
    <p:sldId id="345" r:id="rId26"/>
    <p:sldId id="4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6EA2"/>
    <a:srgbClr val="EBB548"/>
    <a:srgbClr val="198D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8FC66A-C14D-4D08-A1E4-4B0E8954C22A}" v="19" dt="2026-05-07T15:25:02.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7" autoAdjust="0"/>
    <p:restoredTop sz="94521"/>
  </p:normalViewPr>
  <p:slideViewPr>
    <p:cSldViewPr snapToGrid="0" snapToObjects="1">
      <p:cViewPr varScale="1">
        <p:scale>
          <a:sx n="78" d="100"/>
          <a:sy n="78" d="100"/>
        </p:scale>
        <p:origin x="1186"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ward- Jennings, Regena" userId="c4fdc7f3-1115-41f2-9f30-8f7b8c5ab5a7" providerId="ADAL" clId="{BC194A8E-5433-4130-9AAE-D2CE41B9E07C}"/>
    <pc:docChg chg="undo custSel modSld">
      <pc:chgData name="Howard- Jennings, Regena" userId="c4fdc7f3-1115-41f2-9f30-8f7b8c5ab5a7" providerId="ADAL" clId="{BC194A8E-5433-4130-9AAE-D2CE41B9E07C}" dt="2026-05-07T15:26:06.772" v="183" actId="207"/>
      <pc:docMkLst>
        <pc:docMk/>
      </pc:docMkLst>
      <pc:sldChg chg="modSp mod">
        <pc:chgData name="Howard- Jennings, Regena" userId="c4fdc7f3-1115-41f2-9f30-8f7b8c5ab5a7" providerId="ADAL" clId="{BC194A8E-5433-4130-9AAE-D2CE41B9E07C}" dt="2026-05-07T15:26:06.772" v="183" actId="207"/>
        <pc:sldMkLst>
          <pc:docMk/>
          <pc:sldMk cId="2440014680" sldId="349"/>
        </pc:sldMkLst>
        <pc:spChg chg="mod">
          <ac:chgData name="Howard- Jennings, Regena" userId="c4fdc7f3-1115-41f2-9f30-8f7b8c5ab5a7" providerId="ADAL" clId="{BC194A8E-5433-4130-9AAE-D2CE41B9E07C}" dt="2026-05-07T15:26:06.772" v="183" actId="207"/>
          <ac:spMkLst>
            <pc:docMk/>
            <pc:sldMk cId="2440014680" sldId="349"/>
            <ac:spMk id="3" creationId="{28388551-C5FA-6897-A342-DA67D647A160}"/>
          </ac:spMkLst>
        </pc:spChg>
        <pc:spChg chg="mod">
          <ac:chgData name="Howard- Jennings, Regena" userId="c4fdc7f3-1115-41f2-9f30-8f7b8c5ab5a7" providerId="ADAL" clId="{BC194A8E-5433-4130-9AAE-D2CE41B9E07C}" dt="2026-05-07T15:25:56.068" v="182" actId="207"/>
          <ac:spMkLst>
            <pc:docMk/>
            <pc:sldMk cId="2440014680" sldId="349"/>
            <ac:spMk id="4" creationId="{BF58F3C0-545C-ABE0-E5E5-D6370B2F228B}"/>
          </ac:spMkLst>
        </pc:spChg>
        <pc:picChg chg="mod">
          <ac:chgData name="Howard- Jennings, Regena" userId="c4fdc7f3-1115-41f2-9f30-8f7b8c5ab5a7" providerId="ADAL" clId="{BC194A8E-5433-4130-9AAE-D2CE41B9E07C}" dt="2026-05-07T15:23:50.043" v="173" actId="1076"/>
          <ac:picMkLst>
            <pc:docMk/>
            <pc:sldMk cId="2440014680" sldId="349"/>
            <ac:picMk id="6" creationId="{CC234A13-5739-5363-AA3C-0522EC463213}"/>
          </ac:picMkLst>
        </pc:picChg>
      </pc:sldChg>
      <pc:sldChg chg="modSp mod">
        <pc:chgData name="Howard- Jennings, Regena" userId="c4fdc7f3-1115-41f2-9f30-8f7b8c5ab5a7" providerId="ADAL" clId="{BC194A8E-5433-4130-9AAE-D2CE41B9E07C}" dt="2026-05-07T14:25:09.749" v="6" actId="27636"/>
        <pc:sldMkLst>
          <pc:docMk/>
          <pc:sldMk cId="4243493097" sldId="419"/>
        </pc:sldMkLst>
        <pc:spChg chg="mod">
          <ac:chgData name="Howard- Jennings, Regena" userId="c4fdc7f3-1115-41f2-9f30-8f7b8c5ab5a7" providerId="ADAL" clId="{BC194A8E-5433-4130-9AAE-D2CE41B9E07C}" dt="2026-05-07T14:25:09.749" v="6" actId="27636"/>
          <ac:spMkLst>
            <pc:docMk/>
            <pc:sldMk cId="4243493097" sldId="419"/>
            <ac:spMk id="3" creationId="{F3ECBA9C-F366-0CF9-0D0B-3EDC739BA644}"/>
          </ac:spMkLst>
        </pc:spChg>
        <pc:picChg chg="mod">
          <ac:chgData name="Howard- Jennings, Regena" userId="c4fdc7f3-1115-41f2-9f30-8f7b8c5ab5a7" providerId="ADAL" clId="{BC194A8E-5433-4130-9AAE-D2CE41B9E07C}" dt="2026-05-07T14:21:38.801" v="0" actId="3626"/>
          <ac:picMkLst>
            <pc:docMk/>
            <pc:sldMk cId="4243493097" sldId="419"/>
            <ac:picMk id="12" creationId="{8DC37A1D-FFD2-9610-ACEA-094978C99C2A}"/>
          </ac:picMkLst>
        </pc:picChg>
      </pc:sldChg>
      <pc:sldChg chg="addSp modSp mod">
        <pc:chgData name="Howard- Jennings, Regena" userId="c4fdc7f3-1115-41f2-9f30-8f7b8c5ab5a7" providerId="ADAL" clId="{BC194A8E-5433-4130-9AAE-D2CE41B9E07C}" dt="2026-05-07T15:19:35.425" v="168" actId="122"/>
        <pc:sldMkLst>
          <pc:docMk/>
          <pc:sldMk cId="3879232300" sldId="420"/>
        </pc:sldMkLst>
        <pc:spChg chg="add mod">
          <ac:chgData name="Howard- Jennings, Regena" userId="c4fdc7f3-1115-41f2-9f30-8f7b8c5ab5a7" providerId="ADAL" clId="{BC194A8E-5433-4130-9AAE-D2CE41B9E07C}" dt="2026-05-07T15:19:35.425" v="168" actId="122"/>
          <ac:spMkLst>
            <pc:docMk/>
            <pc:sldMk cId="3879232300" sldId="420"/>
            <ac:spMk id="5" creationId="{A70B7B45-EAFA-1835-1695-E54B00E30906}"/>
          </ac:spMkLst>
        </pc:spChg>
        <pc:spChg chg="mod">
          <ac:chgData name="Howard- Jennings, Regena" userId="c4fdc7f3-1115-41f2-9f30-8f7b8c5ab5a7" providerId="ADAL" clId="{BC194A8E-5433-4130-9AAE-D2CE41B9E07C}" dt="2026-05-07T15:07:11.422" v="19" actId="1076"/>
          <ac:spMkLst>
            <pc:docMk/>
            <pc:sldMk cId="3879232300" sldId="420"/>
            <ac:spMk id="11" creationId="{D0A87D67-6895-8F61-7897-4DE3593EA85E}"/>
          </ac:spMkLst>
        </pc:spChg>
      </pc:sldChg>
      <pc:sldChg chg="modSp mod">
        <pc:chgData name="Howard- Jennings, Regena" userId="c4fdc7f3-1115-41f2-9f30-8f7b8c5ab5a7" providerId="ADAL" clId="{BC194A8E-5433-4130-9AAE-D2CE41B9E07C}" dt="2026-05-07T15:10:21.551" v="139" actId="14100"/>
        <pc:sldMkLst>
          <pc:docMk/>
          <pc:sldMk cId="4224712397" sldId="424"/>
        </pc:sldMkLst>
        <pc:spChg chg="mod">
          <ac:chgData name="Howard- Jennings, Regena" userId="c4fdc7f3-1115-41f2-9f30-8f7b8c5ab5a7" providerId="ADAL" clId="{BC194A8E-5433-4130-9AAE-D2CE41B9E07C}" dt="2026-05-07T15:10:21.551" v="139" actId="14100"/>
          <ac:spMkLst>
            <pc:docMk/>
            <pc:sldMk cId="4224712397" sldId="424"/>
            <ac:spMk id="2" creationId="{81D8D7EF-526B-E82E-109F-D36FD3190E51}"/>
          </ac:spMkLst>
        </pc:spChg>
      </pc:sldChg>
      <pc:sldChg chg="addSp modSp mod">
        <pc:chgData name="Howard- Jennings, Regena" userId="c4fdc7f3-1115-41f2-9f30-8f7b8c5ab5a7" providerId="ADAL" clId="{BC194A8E-5433-4130-9AAE-D2CE41B9E07C}" dt="2026-05-07T15:14:33.254" v="154" actId="1076"/>
        <pc:sldMkLst>
          <pc:docMk/>
          <pc:sldMk cId="2962134927" sldId="426"/>
        </pc:sldMkLst>
        <pc:spChg chg="mod">
          <ac:chgData name="Howard- Jennings, Regena" userId="c4fdc7f3-1115-41f2-9f30-8f7b8c5ab5a7" providerId="ADAL" clId="{BC194A8E-5433-4130-9AAE-D2CE41B9E07C}" dt="2026-05-07T15:12:04.517" v="140" actId="6549"/>
          <ac:spMkLst>
            <pc:docMk/>
            <pc:sldMk cId="2962134927" sldId="426"/>
            <ac:spMk id="7" creationId="{5423735F-6F36-6F30-F552-561B43DD2339}"/>
          </ac:spMkLst>
        </pc:spChg>
        <pc:spChg chg="mod">
          <ac:chgData name="Howard- Jennings, Regena" userId="c4fdc7f3-1115-41f2-9f30-8f7b8c5ab5a7" providerId="ADAL" clId="{BC194A8E-5433-4130-9AAE-D2CE41B9E07C}" dt="2026-05-07T15:13:40.557" v="143" actId="207"/>
          <ac:spMkLst>
            <pc:docMk/>
            <pc:sldMk cId="2962134927" sldId="426"/>
            <ac:spMk id="8" creationId="{1A0EC14B-0D72-B91E-98CD-EB4B78E27589}"/>
          </ac:spMkLst>
        </pc:spChg>
        <pc:picChg chg="mod">
          <ac:chgData name="Howard- Jennings, Regena" userId="c4fdc7f3-1115-41f2-9f30-8f7b8c5ab5a7" providerId="ADAL" clId="{BC194A8E-5433-4130-9AAE-D2CE41B9E07C}" dt="2026-05-07T15:13:49.784" v="144" actId="1076"/>
          <ac:picMkLst>
            <pc:docMk/>
            <pc:sldMk cId="2962134927" sldId="426"/>
            <ac:picMk id="9" creationId="{9B379BA9-8B3A-F1F7-ACB0-9E5110F3D7E5}"/>
          </ac:picMkLst>
        </pc:picChg>
        <pc:picChg chg="add mod">
          <ac:chgData name="Howard- Jennings, Regena" userId="c4fdc7f3-1115-41f2-9f30-8f7b8c5ab5a7" providerId="ADAL" clId="{BC194A8E-5433-4130-9AAE-D2CE41B9E07C}" dt="2026-05-07T15:14:33.254" v="154" actId="1076"/>
          <ac:picMkLst>
            <pc:docMk/>
            <pc:sldMk cId="2962134927" sldId="426"/>
            <ac:picMk id="1026" creationId="{C6D4CFE6-7602-8DA1-4B00-68AC16E96DBB}"/>
          </ac:picMkLst>
        </pc:picChg>
      </pc:sldChg>
      <pc:sldChg chg="modSp mod">
        <pc:chgData name="Howard- Jennings, Regena" userId="c4fdc7f3-1115-41f2-9f30-8f7b8c5ab5a7" providerId="ADAL" clId="{BC194A8E-5433-4130-9AAE-D2CE41B9E07C}" dt="2026-05-07T15:16:02.974" v="157" actId="1076"/>
        <pc:sldMkLst>
          <pc:docMk/>
          <pc:sldMk cId="1091793595" sldId="428"/>
        </pc:sldMkLst>
        <pc:spChg chg="mod">
          <ac:chgData name="Howard- Jennings, Regena" userId="c4fdc7f3-1115-41f2-9f30-8f7b8c5ab5a7" providerId="ADAL" clId="{BC194A8E-5433-4130-9AAE-D2CE41B9E07C}" dt="2026-05-07T15:15:33.324" v="156" actId="1076"/>
          <ac:spMkLst>
            <pc:docMk/>
            <pc:sldMk cId="1091793595" sldId="428"/>
            <ac:spMk id="3" creationId="{2488E01F-F33F-54EB-EFA2-36BF21447E3E}"/>
          </ac:spMkLst>
        </pc:spChg>
        <pc:spChg chg="mod">
          <ac:chgData name="Howard- Jennings, Regena" userId="c4fdc7f3-1115-41f2-9f30-8f7b8c5ab5a7" providerId="ADAL" clId="{BC194A8E-5433-4130-9AAE-D2CE41B9E07C}" dt="2026-05-07T15:16:02.974" v="157" actId="1076"/>
          <ac:spMkLst>
            <pc:docMk/>
            <pc:sldMk cId="1091793595" sldId="428"/>
            <ac:spMk id="5" creationId="{0B001236-F79B-E0AA-30CC-C8F0A3EF28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1D4E4-1112-1740-9448-702375257828}" type="datetimeFigureOut">
              <a:rPr lang="en-US" smtClean="0"/>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E0793-3263-6640-B127-0F7A0931B6A2}" type="slidenum">
              <a:rPr lang="en-US" smtClean="0"/>
              <a:t>‹#›</a:t>
            </a:fld>
            <a:endParaRPr lang="en-US"/>
          </a:p>
        </p:txBody>
      </p:sp>
    </p:spTree>
    <p:extLst>
      <p:ext uri="{BB962C8B-B14F-4D97-AF65-F5344CB8AC3E}">
        <p14:creationId xmlns:p14="http://schemas.microsoft.com/office/powerpoint/2010/main" val="4353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E0793-3263-6640-B127-0F7A0931B6A2}" type="slidenum">
              <a:rPr lang="en-US" smtClean="0"/>
              <a:t>19</a:t>
            </a:fld>
            <a:endParaRPr lang="en-US"/>
          </a:p>
        </p:txBody>
      </p:sp>
    </p:spTree>
    <p:extLst>
      <p:ext uri="{BB962C8B-B14F-4D97-AF65-F5344CB8AC3E}">
        <p14:creationId xmlns:p14="http://schemas.microsoft.com/office/powerpoint/2010/main" val="135342664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2.wdp"/><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13.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4.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4.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4.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10" Type="http://schemas.microsoft.com/office/2007/relationships/hdphoto" Target="../media/hdphoto15.wdp"/><Relationship Id="rId4" Type="http://schemas.openxmlformats.org/officeDocument/2006/relationships/image" Target="../media/image4.png"/><Relationship Id="rId9"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4.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tif"/><Relationship Id="rId5" Type="http://schemas.openxmlformats.org/officeDocument/2006/relationships/image" Target="../media/image7.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1.ti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3.png"/><Relationship Id="rId16" Type="http://schemas.openxmlformats.org/officeDocument/2006/relationships/image" Target="../media/image18.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1.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image" Target="../media/image23.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5.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27.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5.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28.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6.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29.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6.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30.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6.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31.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7.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34.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33.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35.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3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3.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36.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3.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37.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5.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3.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38.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32.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3.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39.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32.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1.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image" Target="../media/image24.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0.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4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1.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0.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4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3.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0.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4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0.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4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0.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4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0.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4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7.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1.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image" Target="../media/image23.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8.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50.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9.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8.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51.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9.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8.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5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9.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8.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53.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9.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8.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54.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4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1.png"/><Relationship Id="rId3" Type="http://schemas.microsoft.com/office/2007/relationships/hdphoto" Target="../media/hdphoto14.wdp"/><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image" Target="../media/image23.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7.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8.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9.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0.wdp"/><Relationship Id="rId7" Type="http://schemas.microsoft.com/office/2007/relationships/hdphoto" Target="../media/hdphoto1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7" name="Picture 26" descr="A blue and black triangle shapes&#10;&#10;AI-generated content may be incorrect.">
            <a:extLst>
              <a:ext uri="{FF2B5EF4-FFF2-40B4-BE49-F238E27FC236}">
                <a16:creationId xmlns:a16="http://schemas.microsoft.com/office/drawing/2014/main" id="{BC5BD045-1BFF-2F24-EEC8-13A80D5E761D}"/>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5">
            <a:extLst>
              <a:ext uri="{BEBA8EAE-BF5A-486C-A8C5-ECC9F3942E4B}">
                <a14:imgProps xmlns:a14="http://schemas.microsoft.com/office/drawing/2010/main">
                  <a14:imgLayer r:embed="rId6">
                    <a14:imgEffect>
                      <a14:sharpenSoften amount="79000"/>
                    </a14:imgEffect>
                  </a14:imgLayer>
                </a14:imgProps>
              </a:ext>
            </a:extLst>
          </a:blip>
          <a:stretch>
            <a:fillRect/>
          </a:stretch>
        </p:blipFill>
        <p:spPr>
          <a:xfrm>
            <a:off x="0" y="7559"/>
            <a:ext cx="12192000" cy="2089150"/>
          </a:xfrm>
          <a:prstGeom prst="rect">
            <a:avLst/>
          </a:prstGeom>
        </p:spPr>
      </p:pic>
      <p:pic>
        <p:nvPicPr>
          <p:cNvPr id="30" name="Picture 29" descr="A building with a flag on top&#10;&#10;AI-generated content may be incorrect.">
            <a:extLst>
              <a:ext uri="{FF2B5EF4-FFF2-40B4-BE49-F238E27FC236}">
                <a16:creationId xmlns:a16="http://schemas.microsoft.com/office/drawing/2014/main" id="{BC631E6C-B86D-7EE8-9DBC-6D6182F44962}"/>
              </a:ext>
            </a:extLst>
          </p:cNvPr>
          <p:cNvPicPr>
            <a:picLocks noChangeAspect="1"/>
          </p:cNvPicPr>
          <p:nvPr userDrawn="1"/>
        </p:nvPicPr>
        <p:blipFill>
          <a:blip r:embed="rId7"/>
          <a:stretch>
            <a:fillRect/>
          </a:stretch>
        </p:blipFill>
        <p:spPr>
          <a:xfrm>
            <a:off x="10757952" y="1651102"/>
            <a:ext cx="987933" cy="1007692"/>
          </a:xfrm>
          <a:prstGeom prst="rect">
            <a:avLst/>
          </a:prstGeom>
        </p:spPr>
      </p:pic>
      <p:pic>
        <p:nvPicPr>
          <p:cNvPr id="31" name="Picture 30" descr="A black and white outline of a book&#10;&#10;AI-generated content may be incorrect.">
            <a:extLst>
              <a:ext uri="{FF2B5EF4-FFF2-40B4-BE49-F238E27FC236}">
                <a16:creationId xmlns:a16="http://schemas.microsoft.com/office/drawing/2014/main" id="{93E2B3F2-F9F2-9A8A-A681-7E8804D65BD8}"/>
              </a:ext>
            </a:extLst>
          </p:cNvPr>
          <p:cNvPicPr>
            <a:picLocks noChangeAspect="1"/>
          </p:cNvPicPr>
          <p:nvPr userDrawn="1"/>
        </p:nvPicPr>
        <p:blipFill>
          <a:blip r:embed="rId8"/>
          <a:stretch>
            <a:fillRect/>
          </a:stretch>
        </p:blipFill>
        <p:spPr>
          <a:xfrm>
            <a:off x="10605039" y="5171489"/>
            <a:ext cx="1113535" cy="958158"/>
          </a:xfrm>
          <a:prstGeom prst="rect">
            <a:avLst/>
          </a:prstGeom>
        </p:spPr>
      </p:pic>
      <p:pic>
        <p:nvPicPr>
          <p:cNvPr id="6" name="Picture 5" descr="A black and orange line&#10;&#10;AI-generated content may be incorrect.">
            <a:extLst>
              <a:ext uri="{FF2B5EF4-FFF2-40B4-BE49-F238E27FC236}">
                <a16:creationId xmlns:a16="http://schemas.microsoft.com/office/drawing/2014/main" id="{A7FBB079-F52F-238C-7EB1-9D9BCA209B95}"/>
              </a:ext>
            </a:extLst>
          </p:cNvPr>
          <p:cNvPicPr>
            <a:picLocks noGrp="1" noRot="1" noChangeAspect="1" noMove="1" noResize="1" noEditPoints="1" noAdjustHandles="1" noChangeArrowheads="1" noChangeShapeType="1" noCrop="1"/>
          </p:cNvPicPr>
          <p:nvPr userDrawn="1"/>
        </p:nvPicPr>
        <p:blipFill>
          <a:blip r:embed="rId9"/>
          <a:stretch>
            <a:fillRect/>
          </a:stretch>
        </p:blipFill>
        <p:spPr>
          <a:xfrm>
            <a:off x="0" y="4978400"/>
            <a:ext cx="12192000" cy="1879600"/>
          </a:xfrm>
          <a:prstGeom prst="rect">
            <a:avLst/>
          </a:prstGeom>
        </p:spPr>
      </p:pic>
      <p:pic>
        <p:nvPicPr>
          <p:cNvPr id="33" name="Picture 32" descr="A graduation cap on a black background&#10;&#10;AI-generated content may be incorrect.">
            <a:extLst>
              <a:ext uri="{FF2B5EF4-FFF2-40B4-BE49-F238E27FC236}">
                <a16:creationId xmlns:a16="http://schemas.microsoft.com/office/drawing/2014/main" id="{CE7F85A7-B924-CD1B-0260-25903B35FD24}"/>
              </a:ext>
            </a:extLst>
          </p:cNvPr>
          <p:cNvPicPr>
            <a:picLocks noChangeAspect="1"/>
          </p:cNvPicPr>
          <p:nvPr userDrawn="1"/>
        </p:nvPicPr>
        <p:blipFill>
          <a:blip r:embed="rId10"/>
          <a:stretch>
            <a:fillRect/>
          </a:stretch>
        </p:blipFill>
        <p:spPr>
          <a:xfrm>
            <a:off x="5588000" y="6173305"/>
            <a:ext cx="783704" cy="705334"/>
          </a:xfrm>
          <a:prstGeom prst="rect">
            <a:avLst/>
          </a:prstGeom>
        </p:spPr>
      </p:pic>
      <p:pic>
        <p:nvPicPr>
          <p:cNvPr id="28" name="Picture 27" descr="A grey circle with black background&#10;&#10;AI-generated content may be incorrect.">
            <a:extLst>
              <a:ext uri="{FF2B5EF4-FFF2-40B4-BE49-F238E27FC236}">
                <a16:creationId xmlns:a16="http://schemas.microsoft.com/office/drawing/2014/main" id="{0163DC45-6F5D-F098-94FB-1CBEB5A830DA}"/>
              </a:ext>
            </a:extLst>
          </p:cNvPr>
          <p:cNvPicPr>
            <a:picLocks noChangeAspect="1"/>
          </p:cNvPicPr>
          <p:nvPr userDrawn="1"/>
        </p:nvPicPr>
        <p:blipFill>
          <a:blip r:embed="rId11"/>
          <a:stretch>
            <a:fillRect/>
          </a:stretch>
        </p:blipFill>
        <p:spPr>
          <a:xfrm>
            <a:off x="8139906" y="5525167"/>
            <a:ext cx="269711" cy="269711"/>
          </a:xfrm>
          <a:prstGeom prst="rect">
            <a:avLst/>
          </a:prstGeom>
        </p:spPr>
      </p:pic>
      <p:pic>
        <p:nvPicPr>
          <p:cNvPr id="29" name="Picture 28" descr="A grey circle with black background&#10;&#10;AI-generated content may be incorrect.">
            <a:extLst>
              <a:ext uri="{FF2B5EF4-FFF2-40B4-BE49-F238E27FC236}">
                <a16:creationId xmlns:a16="http://schemas.microsoft.com/office/drawing/2014/main" id="{BD42633C-88D5-31E7-EA7D-7122B8129917}"/>
              </a:ext>
            </a:extLst>
          </p:cNvPr>
          <p:cNvPicPr>
            <a:picLocks noChangeAspect="1"/>
          </p:cNvPicPr>
          <p:nvPr userDrawn="1"/>
        </p:nvPicPr>
        <p:blipFill>
          <a:blip r:embed="rId11"/>
          <a:stretch>
            <a:fillRect/>
          </a:stretch>
        </p:blipFill>
        <p:spPr>
          <a:xfrm>
            <a:off x="4456113" y="1406040"/>
            <a:ext cx="351632" cy="351632"/>
          </a:xfrm>
          <a:prstGeom prst="rect">
            <a:avLst/>
          </a:prstGeom>
        </p:spPr>
      </p:pic>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917712" y="4372057"/>
            <a:ext cx="10515600" cy="384175"/>
          </a:xfrm>
        </p:spPr>
        <p:txBody>
          <a:bodyPr anchor="ctr">
            <a:normAutofit/>
          </a:bodyPr>
          <a:lstStyle>
            <a:lvl1pPr marL="0" indent="0" algn="ctr">
              <a:buNone/>
              <a:defRPr sz="1050" b="1" spc="225">
                <a:solidFill>
                  <a:schemeClr val="accent1"/>
                </a:solidFill>
              </a:defRPr>
            </a:lvl1pPr>
          </a:lstStyle>
          <a:p>
            <a:pPr lvl="0"/>
            <a:r>
              <a:rPr lang="en-US" dirty="0"/>
              <a:t>DATE GOES HERE</a:t>
            </a:r>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a:xfrm>
            <a:off x="917715" y="3199877"/>
            <a:ext cx="10515600" cy="546100"/>
          </a:xfrm>
        </p:spPr>
        <p:txBody>
          <a:bodyPr/>
          <a:lstStyle>
            <a:lvl1pPr>
              <a:defRPr/>
            </a:lvl1pPr>
          </a:lstStyle>
          <a:p>
            <a:r>
              <a:rPr lang="en-US" dirty="0"/>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917714" y="3922491"/>
            <a:ext cx="10515599" cy="273050"/>
          </a:xfrm>
        </p:spPr>
        <p:txBody>
          <a:bodyPr>
            <a:noAutofit/>
          </a:bodyPr>
          <a:lstStyle>
            <a:lvl1pPr marL="0" indent="0" algn="ctr">
              <a:buNone/>
              <a:defRPr sz="1350" b="1">
                <a:solidFill>
                  <a:schemeClr val="accent1"/>
                </a:solidFill>
              </a:defRPr>
            </a:lvl1pPr>
          </a:lstStyle>
          <a:p>
            <a:pPr lvl="0"/>
            <a:r>
              <a:rPr lang="en-US" dirty="0"/>
              <a:t>NAME, TITLE/POSITION</a:t>
            </a:r>
          </a:p>
        </p:txBody>
      </p:sp>
      <p:sp>
        <p:nvSpPr>
          <p:cNvPr id="24" name="Text Placeholder 11">
            <a:extLst>
              <a:ext uri="{FF2B5EF4-FFF2-40B4-BE49-F238E27FC236}">
                <a16:creationId xmlns:a16="http://schemas.microsoft.com/office/drawing/2014/main" id="{F4A97D9A-65F0-D81A-BE79-704CAAA895DF}"/>
              </a:ext>
            </a:extLst>
          </p:cNvPr>
          <p:cNvSpPr>
            <a:spLocks noGrp="1"/>
          </p:cNvSpPr>
          <p:nvPr>
            <p:ph type="body" sz="quarter" idx="13" hasCustomPrompt="1"/>
          </p:nvPr>
        </p:nvSpPr>
        <p:spPr>
          <a:xfrm>
            <a:off x="836614" y="5900738"/>
            <a:ext cx="8414543" cy="904392"/>
          </a:xfrm>
        </p:spPr>
        <p:txBody>
          <a:bodyPr anchor="t">
            <a:noAutofit/>
          </a:bodyPr>
          <a:lstStyle>
            <a:lvl1pPr marL="0" indent="0">
              <a:buNone/>
              <a:defRPr sz="1800" b="1">
                <a:solidFill>
                  <a:srgbClr val="198DCE"/>
                </a:solidFill>
              </a:defRPr>
            </a:lvl1pPr>
          </a:lstStyle>
          <a:p>
            <a:pPr lvl="0"/>
            <a:r>
              <a:rPr lang="en-US" dirty="0"/>
              <a:t>Subtitle Goes</a:t>
            </a:r>
          </a:p>
        </p:txBody>
      </p:sp>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sp>
        <p:nvSpPr>
          <p:cNvPr id="37" name="Text Placeholder 3">
            <a:extLst>
              <a:ext uri="{FF2B5EF4-FFF2-40B4-BE49-F238E27FC236}">
                <a16:creationId xmlns:a16="http://schemas.microsoft.com/office/drawing/2014/main" id="{C715AAB5-4B3D-871A-02D5-D48713DB1355}"/>
              </a:ext>
            </a:extLst>
          </p:cNvPr>
          <p:cNvSpPr>
            <a:spLocks noGrp="1"/>
          </p:cNvSpPr>
          <p:nvPr>
            <p:ph type="body" sz="quarter" idx="14" hasCustomPrompt="1"/>
          </p:nvPr>
        </p:nvSpPr>
        <p:spPr>
          <a:xfrm>
            <a:off x="685801" y="119293"/>
            <a:ext cx="10744201" cy="875512"/>
          </a:xfrm>
          <a:noFill/>
        </p:spPr>
        <p:txBody>
          <a:bodyPr anchor="ctr">
            <a:normAutofit/>
          </a:bodyPr>
          <a:lstStyle>
            <a:lvl1pPr marL="0" indent="0" algn="r">
              <a:buNone/>
              <a:defRPr sz="2400" b="1">
                <a:solidFill>
                  <a:schemeClr val="bg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SLIDE GOES HERE</a:t>
            </a:r>
          </a:p>
        </p:txBody>
      </p:sp>
    </p:spTree>
    <p:extLst>
      <p:ext uri="{BB962C8B-B14F-4D97-AF65-F5344CB8AC3E}">
        <p14:creationId xmlns:p14="http://schemas.microsoft.com/office/powerpoint/2010/main" val="410254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A blue and black triangle shapes&#10;&#10;AI-generated content may be incorrect.">
            <a:extLst>
              <a:ext uri="{FF2B5EF4-FFF2-40B4-BE49-F238E27FC236}">
                <a16:creationId xmlns:a16="http://schemas.microsoft.com/office/drawing/2014/main" id="{B1887B91-A665-3B22-24B5-3F5AD317355E}"/>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5">
            <a:extLst>
              <a:ext uri="{BEBA8EAE-BF5A-486C-A8C5-ECC9F3942E4B}">
                <a14:imgProps xmlns:a14="http://schemas.microsoft.com/office/drawing/2010/main">
                  <a14:imgLayer r:embed="rId6">
                    <a14:imgEffect>
                      <a14:sharpenSoften amount="79000"/>
                    </a14:imgEffect>
                  </a14:imgLayer>
                </a14:imgProps>
              </a:ext>
            </a:extLst>
          </a:blip>
          <a:stretch>
            <a:fillRect/>
          </a:stretch>
        </p:blipFill>
        <p:spPr>
          <a:xfrm>
            <a:off x="0" y="7559"/>
            <a:ext cx="12192000" cy="2089150"/>
          </a:xfrm>
          <a:prstGeom prst="rect">
            <a:avLst/>
          </a:prstGeom>
        </p:spPr>
      </p:pic>
      <p:pic>
        <p:nvPicPr>
          <p:cNvPr id="16" name="Picture 15" descr="A grey circle with black background&#10;&#10;AI-generated content may be incorrect.">
            <a:extLst>
              <a:ext uri="{FF2B5EF4-FFF2-40B4-BE49-F238E27FC236}">
                <a16:creationId xmlns:a16="http://schemas.microsoft.com/office/drawing/2014/main" id="{99E94461-47E2-4231-E11D-B73B179E25C4}"/>
              </a:ext>
            </a:extLst>
          </p:cNvPr>
          <p:cNvPicPr>
            <a:picLocks noChangeAspect="1"/>
          </p:cNvPicPr>
          <p:nvPr userDrawn="1"/>
        </p:nvPicPr>
        <p:blipFill>
          <a:blip r:embed="rId7"/>
          <a:stretch>
            <a:fillRect/>
          </a:stretch>
        </p:blipFill>
        <p:spPr>
          <a:xfrm>
            <a:off x="8139906" y="5525167"/>
            <a:ext cx="269711" cy="269711"/>
          </a:xfrm>
          <a:prstGeom prst="rect">
            <a:avLst/>
          </a:prstGeom>
        </p:spPr>
      </p:pic>
      <p:pic>
        <p:nvPicPr>
          <p:cNvPr id="18" name="Picture 17" descr="A grey circle with black background&#10;&#10;AI-generated content may be incorrect.">
            <a:extLst>
              <a:ext uri="{FF2B5EF4-FFF2-40B4-BE49-F238E27FC236}">
                <a16:creationId xmlns:a16="http://schemas.microsoft.com/office/drawing/2014/main" id="{B8B80F52-4230-33C9-E0D7-C4AEED086C14}"/>
              </a:ext>
            </a:extLst>
          </p:cNvPr>
          <p:cNvPicPr>
            <a:picLocks noChangeAspect="1"/>
          </p:cNvPicPr>
          <p:nvPr userDrawn="1"/>
        </p:nvPicPr>
        <p:blipFill>
          <a:blip r:embed="rId7"/>
          <a:stretch>
            <a:fillRect/>
          </a:stretch>
        </p:blipFill>
        <p:spPr>
          <a:xfrm>
            <a:off x="4456113" y="1406040"/>
            <a:ext cx="351632" cy="351632"/>
          </a:xfrm>
          <a:prstGeom prst="rect">
            <a:avLst/>
          </a:prstGeom>
        </p:spPr>
      </p:pic>
      <p:pic>
        <p:nvPicPr>
          <p:cNvPr id="19" name="Picture 18" descr="A building with a flag on top&#10;&#10;AI-generated content may be incorrect.">
            <a:extLst>
              <a:ext uri="{FF2B5EF4-FFF2-40B4-BE49-F238E27FC236}">
                <a16:creationId xmlns:a16="http://schemas.microsoft.com/office/drawing/2014/main" id="{C16A17BA-EF86-2911-E01A-7C2F6F5F74C8}"/>
              </a:ext>
            </a:extLst>
          </p:cNvPr>
          <p:cNvPicPr>
            <a:picLocks noChangeAspect="1"/>
          </p:cNvPicPr>
          <p:nvPr userDrawn="1"/>
        </p:nvPicPr>
        <p:blipFill>
          <a:blip r:embed="rId8"/>
          <a:stretch>
            <a:fillRect/>
          </a:stretch>
        </p:blipFill>
        <p:spPr>
          <a:xfrm>
            <a:off x="10757952" y="1651102"/>
            <a:ext cx="987933" cy="1007692"/>
          </a:xfrm>
          <a:prstGeom prst="rect">
            <a:avLst/>
          </a:prstGeom>
        </p:spPr>
      </p:pic>
      <p:pic>
        <p:nvPicPr>
          <p:cNvPr id="25" name="Picture 24" descr="A black and white outline of a book&#10;&#10;AI-generated content may be incorrect.">
            <a:extLst>
              <a:ext uri="{FF2B5EF4-FFF2-40B4-BE49-F238E27FC236}">
                <a16:creationId xmlns:a16="http://schemas.microsoft.com/office/drawing/2014/main" id="{4680344A-5BDA-AA9C-6E97-9FBC1FCC73A1}"/>
              </a:ext>
            </a:extLst>
          </p:cNvPr>
          <p:cNvPicPr>
            <a:picLocks noChangeAspect="1"/>
          </p:cNvPicPr>
          <p:nvPr userDrawn="1"/>
        </p:nvPicPr>
        <p:blipFill>
          <a:blip r:embed="rId9"/>
          <a:stretch>
            <a:fillRect/>
          </a:stretch>
        </p:blipFill>
        <p:spPr>
          <a:xfrm>
            <a:off x="10757954" y="5215147"/>
            <a:ext cx="1113535" cy="958158"/>
          </a:xfrm>
          <a:prstGeom prst="rect">
            <a:avLst/>
          </a:prstGeom>
        </p:spPr>
      </p:pic>
      <p:pic>
        <p:nvPicPr>
          <p:cNvPr id="6" name="Picture 5" descr="A black and orange line&#10;&#10;AI-generated content may be incorrect.">
            <a:extLst>
              <a:ext uri="{FF2B5EF4-FFF2-40B4-BE49-F238E27FC236}">
                <a16:creationId xmlns:a16="http://schemas.microsoft.com/office/drawing/2014/main" id="{A7FBB079-F52F-238C-7EB1-9D9BCA209B95}"/>
              </a:ext>
            </a:extLst>
          </p:cNvPr>
          <p:cNvPicPr>
            <a:picLocks noChangeAspect="1"/>
          </p:cNvPicPr>
          <p:nvPr userDrawn="1"/>
        </p:nvPicPr>
        <p:blipFill>
          <a:blip r:embed="rId10"/>
          <a:stretch>
            <a:fillRect/>
          </a:stretch>
        </p:blipFill>
        <p:spPr>
          <a:xfrm>
            <a:off x="0" y="4978400"/>
            <a:ext cx="12192000" cy="1879600"/>
          </a:xfrm>
          <a:prstGeom prst="rect">
            <a:avLst/>
          </a:prstGeom>
        </p:spPr>
      </p:pic>
      <p:pic>
        <p:nvPicPr>
          <p:cNvPr id="28" name="Picture 27" descr="A graduation cap on a black background&#10;&#10;AI-generated content may be incorrect.">
            <a:extLst>
              <a:ext uri="{FF2B5EF4-FFF2-40B4-BE49-F238E27FC236}">
                <a16:creationId xmlns:a16="http://schemas.microsoft.com/office/drawing/2014/main" id="{800E9ACC-4124-6222-F94E-3B64489BEC32}"/>
              </a:ext>
            </a:extLst>
          </p:cNvPr>
          <p:cNvPicPr>
            <a:picLocks noChangeAspect="1"/>
          </p:cNvPicPr>
          <p:nvPr userDrawn="1"/>
        </p:nvPicPr>
        <p:blipFill>
          <a:blip r:embed="rId11"/>
          <a:stretch>
            <a:fillRect/>
          </a:stretch>
        </p:blipFill>
        <p:spPr>
          <a:xfrm>
            <a:off x="5588000" y="6173305"/>
            <a:ext cx="783704" cy="705334"/>
          </a:xfrm>
          <a:prstGeom prst="rect">
            <a:avLst/>
          </a:prstGeom>
        </p:spPr>
      </p:pic>
      <p:sp>
        <p:nvSpPr>
          <p:cNvPr id="5" name="Oval 4">
            <a:extLst>
              <a:ext uri="{FF2B5EF4-FFF2-40B4-BE49-F238E27FC236}">
                <a16:creationId xmlns:a16="http://schemas.microsoft.com/office/drawing/2014/main" id="{CFC396D7-F478-A083-A5C3-46674793CB75}"/>
              </a:ext>
            </a:extLst>
          </p:cNvPr>
          <p:cNvSpPr/>
          <p:nvPr userDrawn="1"/>
        </p:nvSpPr>
        <p:spPr>
          <a:xfrm>
            <a:off x="933620" y="694000"/>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icture Placeholder 4">
            <a:extLst>
              <a:ext uri="{FF2B5EF4-FFF2-40B4-BE49-F238E27FC236}">
                <a16:creationId xmlns:a16="http://schemas.microsoft.com/office/drawing/2014/main" id="{9B2038B8-F8A9-E9D7-CE41-9EA46C470B84}"/>
              </a:ext>
            </a:extLst>
          </p:cNvPr>
          <p:cNvSpPr>
            <a:spLocks noGrp="1"/>
          </p:cNvSpPr>
          <p:nvPr>
            <p:ph type="pic" sz="quarter" idx="15" hasCustomPrompt="1"/>
          </p:nvPr>
        </p:nvSpPr>
        <p:spPr>
          <a:xfrm>
            <a:off x="1126283" y="693998"/>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1500"/>
            </a:lvl1pPr>
          </a:lstStyle>
          <a:p>
            <a:r>
              <a:rPr lang="en-US" dirty="0"/>
              <a:t>Drag Picture here</a:t>
            </a:r>
          </a:p>
        </p:txBody>
      </p:sp>
      <p:sp>
        <p:nvSpPr>
          <p:cNvPr id="3" name="Text Placeholder 3">
            <a:extLst>
              <a:ext uri="{FF2B5EF4-FFF2-40B4-BE49-F238E27FC236}">
                <a16:creationId xmlns:a16="http://schemas.microsoft.com/office/drawing/2014/main" id="{DF823275-A547-CF03-4177-4412F7C67DF3}"/>
              </a:ext>
            </a:extLst>
          </p:cNvPr>
          <p:cNvSpPr>
            <a:spLocks noGrp="1"/>
          </p:cNvSpPr>
          <p:nvPr>
            <p:ph type="body" sz="half" idx="2" hasCustomPrompt="1"/>
          </p:nvPr>
        </p:nvSpPr>
        <p:spPr>
          <a:xfrm>
            <a:off x="6096001" y="3085484"/>
            <a:ext cx="5586411" cy="2832239"/>
          </a:xfrm>
        </p:spPr>
        <p:txBody>
          <a:bodyPr>
            <a:normAutofit/>
          </a:bodyPr>
          <a:lstStyle>
            <a:lvl1pPr marL="214313" indent="-214313">
              <a:buFont typeface="Arial" panose="020B0604020202020204" pitchFamily="34" charset="0"/>
              <a:buChar char="•"/>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 goes here</a:t>
            </a:r>
          </a:p>
        </p:txBody>
      </p:sp>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sp>
        <p:nvSpPr>
          <p:cNvPr id="11" name="Text Placeholder 11">
            <a:extLst>
              <a:ext uri="{FF2B5EF4-FFF2-40B4-BE49-F238E27FC236}">
                <a16:creationId xmlns:a16="http://schemas.microsoft.com/office/drawing/2014/main" id="{53CE3D6A-23EC-FC45-24C0-BA54ECB0A4EA}"/>
              </a:ext>
            </a:extLst>
          </p:cNvPr>
          <p:cNvSpPr>
            <a:spLocks noGrp="1"/>
          </p:cNvSpPr>
          <p:nvPr>
            <p:ph type="body" sz="quarter" idx="16" hasCustomPrompt="1"/>
          </p:nvPr>
        </p:nvSpPr>
        <p:spPr>
          <a:xfrm>
            <a:off x="6096000" y="1874601"/>
            <a:ext cx="5586411" cy="1054100"/>
          </a:xfrm>
        </p:spPr>
        <p:txBody>
          <a:bodyPr anchor="t">
            <a:normAutofit/>
          </a:bodyPr>
          <a:lstStyle>
            <a:lvl1pPr marL="0" indent="0">
              <a:buNone/>
              <a:defRPr sz="2400" b="1">
                <a:solidFill>
                  <a:schemeClr val="accent1"/>
                </a:solidFill>
              </a:defRPr>
            </a:lvl1pPr>
          </a:lstStyle>
          <a:p>
            <a:pPr lvl="0"/>
            <a:r>
              <a:rPr lang="en-US" dirty="0"/>
              <a:t>SLIDE TITLE GOES HERE</a:t>
            </a:r>
          </a:p>
        </p:txBody>
      </p:sp>
      <p:sp>
        <p:nvSpPr>
          <p:cNvPr id="12" name="Text Placeholder 11">
            <a:extLst>
              <a:ext uri="{FF2B5EF4-FFF2-40B4-BE49-F238E27FC236}">
                <a16:creationId xmlns:a16="http://schemas.microsoft.com/office/drawing/2014/main" id="{5E03E6F3-E409-7AF3-B07D-A34D7CA218BE}"/>
              </a:ext>
            </a:extLst>
          </p:cNvPr>
          <p:cNvSpPr>
            <a:spLocks noGrp="1"/>
          </p:cNvSpPr>
          <p:nvPr>
            <p:ph type="body" sz="quarter" idx="13" hasCustomPrompt="1"/>
          </p:nvPr>
        </p:nvSpPr>
        <p:spPr>
          <a:xfrm>
            <a:off x="836614" y="5900738"/>
            <a:ext cx="8414543" cy="904392"/>
          </a:xfrm>
        </p:spPr>
        <p:txBody>
          <a:bodyPr anchor="t">
            <a:noAutofit/>
          </a:bodyPr>
          <a:lstStyle>
            <a:lvl1pPr marL="0" indent="0">
              <a:buNone/>
              <a:defRPr sz="1800" b="1">
                <a:solidFill>
                  <a:srgbClr val="198DCE"/>
                </a:solidFill>
              </a:defRPr>
            </a:lvl1pPr>
          </a:lstStyle>
          <a:p>
            <a:pPr lvl="0"/>
            <a:r>
              <a:rPr lang="en-US" dirty="0"/>
              <a:t>Subtitle Goes</a:t>
            </a:r>
          </a:p>
        </p:txBody>
      </p:sp>
    </p:spTree>
    <p:extLst>
      <p:ext uri="{BB962C8B-B14F-4D97-AF65-F5344CB8AC3E}">
        <p14:creationId xmlns:p14="http://schemas.microsoft.com/office/powerpoint/2010/main" val="3453529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grey circle with black background&#10;&#10;AI-generated content may be incorrect.">
            <a:extLst>
              <a:ext uri="{FF2B5EF4-FFF2-40B4-BE49-F238E27FC236}">
                <a16:creationId xmlns:a16="http://schemas.microsoft.com/office/drawing/2014/main" id="{1ACC6BCB-4862-7FBE-159C-D224B9038FD4}"/>
              </a:ext>
            </a:extLst>
          </p:cNvPr>
          <p:cNvPicPr>
            <a:picLocks noChangeAspect="1"/>
          </p:cNvPicPr>
          <p:nvPr userDrawn="1"/>
        </p:nvPicPr>
        <p:blipFill>
          <a:blip r:embed="rId4"/>
          <a:stretch>
            <a:fillRect/>
          </a:stretch>
        </p:blipFill>
        <p:spPr>
          <a:xfrm>
            <a:off x="8139906" y="5525167"/>
            <a:ext cx="269711" cy="269711"/>
          </a:xfrm>
          <a:prstGeom prst="rect">
            <a:avLst/>
          </a:prstGeom>
        </p:spPr>
      </p:pic>
      <p:pic>
        <p:nvPicPr>
          <p:cNvPr id="7" name="Picture 6" descr="A blue and black triangle shapes&#10;&#10;AI-generated content may be incorrect.">
            <a:extLst>
              <a:ext uri="{FF2B5EF4-FFF2-40B4-BE49-F238E27FC236}">
                <a16:creationId xmlns:a16="http://schemas.microsoft.com/office/drawing/2014/main" id="{CBF34EA5-E086-2D12-3215-560FD9F4FBA2}"/>
              </a:ext>
            </a:extLst>
          </p:cNvPr>
          <p:cNvPicPr>
            <a:picLocks noChangeAspect="1"/>
          </p:cNvPicPr>
          <p:nvPr userDrawn="1"/>
        </p:nvPicPr>
        <p:blipFill>
          <a:blip r:embed="rId5"/>
          <a:stretch>
            <a:fillRect/>
          </a:stretch>
        </p:blipFill>
        <p:spPr>
          <a:xfrm>
            <a:off x="298282" y="846467"/>
            <a:ext cx="1683169" cy="1144115"/>
          </a:xfrm>
          <a:prstGeom prst="rect">
            <a:avLst/>
          </a:prstGeom>
        </p:spPr>
      </p:pic>
      <p:pic>
        <p:nvPicPr>
          <p:cNvPr id="10" name="Picture 9" descr="A grey circle with black background&#10;&#10;AI-generated content may be incorrect.">
            <a:extLst>
              <a:ext uri="{FF2B5EF4-FFF2-40B4-BE49-F238E27FC236}">
                <a16:creationId xmlns:a16="http://schemas.microsoft.com/office/drawing/2014/main" id="{119B6467-3279-1608-D634-4D50F3984124}"/>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11" name="Picture 10" descr="A building with a flag on top&#10;&#10;AI-generated content may be incorrect.">
            <a:extLst>
              <a:ext uri="{FF2B5EF4-FFF2-40B4-BE49-F238E27FC236}">
                <a16:creationId xmlns:a16="http://schemas.microsoft.com/office/drawing/2014/main" id="{66036881-CBE8-89B3-5BA3-9BA4EC71B7FE}"/>
              </a:ext>
            </a:extLst>
          </p:cNvPr>
          <p:cNvPicPr>
            <a:picLocks noChangeAspect="1"/>
          </p:cNvPicPr>
          <p:nvPr userDrawn="1"/>
        </p:nvPicPr>
        <p:blipFill>
          <a:blip r:embed="rId6"/>
          <a:stretch>
            <a:fillRect/>
          </a:stretch>
        </p:blipFill>
        <p:spPr>
          <a:xfrm>
            <a:off x="10757952" y="1651102"/>
            <a:ext cx="987933" cy="1007692"/>
          </a:xfrm>
          <a:prstGeom prst="rect">
            <a:avLst/>
          </a:prstGeom>
        </p:spPr>
      </p:pic>
      <p:pic>
        <p:nvPicPr>
          <p:cNvPr id="12" name="Picture 11" descr="A black and white outline of a book&#10;&#10;AI-generated content may be incorrect.">
            <a:extLst>
              <a:ext uri="{FF2B5EF4-FFF2-40B4-BE49-F238E27FC236}">
                <a16:creationId xmlns:a16="http://schemas.microsoft.com/office/drawing/2014/main" id="{CF7A5D08-22F4-B8D9-2B87-58E4230ADD4A}"/>
              </a:ext>
            </a:extLst>
          </p:cNvPr>
          <p:cNvPicPr>
            <a:picLocks noChangeAspect="1"/>
          </p:cNvPicPr>
          <p:nvPr userDrawn="1"/>
        </p:nvPicPr>
        <p:blipFill>
          <a:blip r:embed="rId7"/>
          <a:stretch>
            <a:fillRect/>
          </a:stretch>
        </p:blipFill>
        <p:spPr>
          <a:xfrm>
            <a:off x="10598230" y="5614862"/>
            <a:ext cx="1113535" cy="958158"/>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16" name="Picture 15" descr="A graduation cap on a black background&#10;&#10;AI-generated content may be incorrect.">
            <a:extLst>
              <a:ext uri="{FF2B5EF4-FFF2-40B4-BE49-F238E27FC236}">
                <a16:creationId xmlns:a16="http://schemas.microsoft.com/office/drawing/2014/main" id="{60E502B6-F312-D548-2B82-ABCF566F8425}"/>
              </a:ext>
            </a:extLst>
          </p:cNvPr>
          <p:cNvPicPr>
            <a:picLocks noChangeAspect="1"/>
          </p:cNvPicPr>
          <p:nvPr userDrawn="1"/>
        </p:nvPicPr>
        <p:blipFill>
          <a:blip r:embed="rId8"/>
          <a:stretch>
            <a:fillRect/>
          </a:stretch>
        </p:blipFill>
        <p:spPr>
          <a:xfrm>
            <a:off x="5588000" y="6173305"/>
            <a:ext cx="783704" cy="705334"/>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4" name="Text Placeholder 3">
            <a:extLst>
              <a:ext uri="{FF2B5EF4-FFF2-40B4-BE49-F238E27FC236}">
                <a16:creationId xmlns:a16="http://schemas.microsoft.com/office/drawing/2014/main" id="{0681C02D-8E76-20BB-ED6E-0F04554BEF11}"/>
              </a:ext>
            </a:extLst>
          </p:cNvPr>
          <p:cNvSpPr>
            <a:spLocks noGrp="1"/>
          </p:cNvSpPr>
          <p:nvPr>
            <p:ph type="body" sz="quarter" idx="13" hasCustomPrompt="1"/>
          </p:nvPr>
        </p:nvSpPr>
        <p:spPr>
          <a:xfrm>
            <a:off x="685801" y="119293"/>
            <a:ext cx="10744201" cy="875512"/>
          </a:xfrm>
          <a:noFill/>
        </p:spPr>
        <p:txBody>
          <a:bodyPr anchor="ctr">
            <a:normAutofit/>
          </a:bodyPr>
          <a:lstStyle>
            <a:lvl1pPr marL="0" indent="0" algn="r">
              <a:buNone/>
              <a:defRPr sz="2400" b="1">
                <a:solidFill>
                  <a:schemeClr val="bg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SLIDE GOES HERE</a:t>
            </a:r>
          </a:p>
        </p:txBody>
      </p:sp>
      <p:sp>
        <p:nvSpPr>
          <p:cNvPr id="2" name="Table Placeholder 2">
            <a:extLst>
              <a:ext uri="{FF2B5EF4-FFF2-40B4-BE49-F238E27FC236}">
                <a16:creationId xmlns:a16="http://schemas.microsoft.com/office/drawing/2014/main" id="{F890110B-CB46-C646-B584-07391A034F01}"/>
              </a:ext>
            </a:extLst>
          </p:cNvPr>
          <p:cNvSpPr>
            <a:spLocks noGrp="1"/>
          </p:cNvSpPr>
          <p:nvPr>
            <p:ph type="tbl" sz="quarter" idx="14"/>
          </p:nvPr>
        </p:nvSpPr>
        <p:spPr>
          <a:xfrm>
            <a:off x="742951" y="1695103"/>
            <a:ext cx="10394156" cy="4424345"/>
          </a:xfrm>
        </p:spPr>
        <p:txBody>
          <a:bodyPr/>
          <a:lstStyle/>
          <a:p>
            <a:r>
              <a:rPr lang="en-US"/>
              <a:t>Click icon to add table</a:t>
            </a:r>
          </a:p>
        </p:txBody>
      </p:sp>
    </p:spTree>
    <p:extLst>
      <p:ext uri="{BB962C8B-B14F-4D97-AF65-F5344CB8AC3E}">
        <p14:creationId xmlns:p14="http://schemas.microsoft.com/office/powerpoint/2010/main" val="3627057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ChangeAspect="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ChangeAspect="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ChangeAspect="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ChangeAspect="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ChangeAspect="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sp>
        <p:nvSpPr>
          <p:cNvPr id="2" name="Table Placeholder 2">
            <a:extLst>
              <a:ext uri="{FF2B5EF4-FFF2-40B4-BE49-F238E27FC236}">
                <a16:creationId xmlns:a16="http://schemas.microsoft.com/office/drawing/2014/main" id="{F890110B-CB46-C646-B584-07391A034F01}"/>
              </a:ext>
            </a:extLst>
          </p:cNvPr>
          <p:cNvSpPr>
            <a:spLocks noGrp="1"/>
          </p:cNvSpPr>
          <p:nvPr>
            <p:ph type="tbl" sz="quarter" idx="14"/>
          </p:nvPr>
        </p:nvSpPr>
        <p:spPr>
          <a:xfrm>
            <a:off x="742951" y="1934308"/>
            <a:ext cx="10394156" cy="4089210"/>
          </a:xfrm>
        </p:spPr>
        <p:txBody>
          <a:bodyPr/>
          <a:lstStyle/>
          <a:p>
            <a:r>
              <a:rPr lang="en-US"/>
              <a:t>Click icon to add table</a:t>
            </a:r>
          </a:p>
        </p:txBody>
      </p:sp>
      <p:sp>
        <p:nvSpPr>
          <p:cNvPr id="4" name="Text Placeholder 3">
            <a:extLst>
              <a:ext uri="{FF2B5EF4-FFF2-40B4-BE49-F238E27FC236}">
                <a16:creationId xmlns:a16="http://schemas.microsoft.com/office/drawing/2014/main" id="{0681C02D-8E76-20BB-ED6E-0F04554BEF11}"/>
              </a:ext>
            </a:extLst>
          </p:cNvPr>
          <p:cNvSpPr>
            <a:spLocks noGrp="1"/>
          </p:cNvSpPr>
          <p:nvPr>
            <p:ph type="body" sz="quarter" idx="13" hasCustomPrompt="1"/>
          </p:nvPr>
        </p:nvSpPr>
        <p:spPr>
          <a:xfrm>
            <a:off x="723901" y="877395"/>
            <a:ext cx="10744201" cy="875512"/>
          </a:xfrm>
          <a:noFill/>
        </p:spPr>
        <p:txBody>
          <a:bodyPr anchor="ctr">
            <a:normAutofit/>
          </a:bodyPr>
          <a:lstStyle>
            <a:lvl1pPr marL="0" indent="0" algn="l">
              <a:buNone/>
              <a:defRPr sz="2400" b="1">
                <a:solidFill>
                  <a:srgbClr val="116EA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SLIDE GOES HERE</a:t>
            </a:r>
          </a:p>
        </p:txBody>
      </p:sp>
    </p:spTree>
    <p:extLst>
      <p:ext uri="{BB962C8B-B14F-4D97-AF65-F5344CB8AC3E}">
        <p14:creationId xmlns:p14="http://schemas.microsoft.com/office/powerpoint/2010/main" val="3842474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blue and black triangle shapes&#10;&#10;AI-generated content may be incorrect.">
            <a:extLst>
              <a:ext uri="{FF2B5EF4-FFF2-40B4-BE49-F238E27FC236}">
                <a16:creationId xmlns:a16="http://schemas.microsoft.com/office/drawing/2014/main" id="{547C5329-7CB8-7A7C-BD6F-A9007D626F11}"/>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22" name="Picture 21" descr="A grey circle with black background&#10;&#10;AI-generated content may be incorrect.">
            <a:extLst>
              <a:ext uri="{FF2B5EF4-FFF2-40B4-BE49-F238E27FC236}">
                <a16:creationId xmlns:a16="http://schemas.microsoft.com/office/drawing/2014/main" id="{96133227-FF71-D2F7-80A4-5CB191F8B7B3}"/>
              </a:ext>
            </a:extLst>
          </p:cNvPr>
          <p:cNvPicPr>
            <a:picLocks noChangeAspect="1"/>
          </p:cNvPicPr>
          <p:nvPr userDrawn="1"/>
        </p:nvPicPr>
        <p:blipFill>
          <a:blip r:embed="rId5"/>
          <a:stretch>
            <a:fillRect/>
          </a:stretch>
        </p:blipFill>
        <p:spPr>
          <a:xfrm>
            <a:off x="8139906" y="5525167"/>
            <a:ext cx="269711" cy="269711"/>
          </a:xfrm>
          <a:prstGeom prst="rect">
            <a:avLst/>
          </a:prstGeom>
        </p:spPr>
      </p:pic>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ChangeAspect="1"/>
          </p:cNvPicPr>
          <p:nvPr userDrawn="1"/>
        </p:nvPicPr>
        <p:blipFill>
          <a:blip r:embed="rId5"/>
          <a:stretch>
            <a:fillRect/>
          </a:stretch>
        </p:blipFill>
        <p:spPr>
          <a:xfrm>
            <a:off x="4456113" y="1406040"/>
            <a:ext cx="351632" cy="351632"/>
          </a:xfrm>
          <a:prstGeom prst="rect">
            <a:avLst/>
          </a:prstGeom>
        </p:spPr>
      </p:pic>
      <p:pic>
        <p:nvPicPr>
          <p:cNvPr id="15" name="Picture 14" descr="A building with a flag on top&#10;&#10;AI-generated content may be incorrect.">
            <a:extLst>
              <a:ext uri="{FF2B5EF4-FFF2-40B4-BE49-F238E27FC236}">
                <a16:creationId xmlns:a16="http://schemas.microsoft.com/office/drawing/2014/main" id="{DF8477CB-7B5C-1ACF-0269-77AB133C1EEF}"/>
              </a:ext>
            </a:extLst>
          </p:cNvPr>
          <p:cNvPicPr>
            <a:picLocks noChangeAspect="1"/>
          </p:cNvPicPr>
          <p:nvPr userDrawn="1"/>
        </p:nvPicPr>
        <p:blipFill>
          <a:blip r:embed="rId6"/>
          <a:stretch>
            <a:fillRect/>
          </a:stretch>
        </p:blipFill>
        <p:spPr>
          <a:xfrm>
            <a:off x="10757952" y="1651102"/>
            <a:ext cx="987933" cy="1007692"/>
          </a:xfrm>
          <a:prstGeom prst="rect">
            <a:avLst/>
          </a:prstGeom>
        </p:spPr>
      </p:pic>
      <p:pic>
        <p:nvPicPr>
          <p:cNvPr id="17" name="Picture 16" descr="A black and white outline of a book&#10;&#10;AI-generated content may be incorrect.">
            <a:extLst>
              <a:ext uri="{FF2B5EF4-FFF2-40B4-BE49-F238E27FC236}">
                <a16:creationId xmlns:a16="http://schemas.microsoft.com/office/drawing/2014/main" id="{4ACA92EC-A076-3E79-5F0A-03111A2916C1}"/>
              </a:ext>
            </a:extLst>
          </p:cNvPr>
          <p:cNvPicPr>
            <a:picLocks noChangeAspect="1"/>
          </p:cNvPicPr>
          <p:nvPr userDrawn="1"/>
        </p:nvPicPr>
        <p:blipFill>
          <a:blip r:embed="rId7"/>
          <a:stretch>
            <a:fillRect/>
          </a:stretch>
        </p:blipFill>
        <p:spPr>
          <a:xfrm>
            <a:off x="10598230" y="5614862"/>
            <a:ext cx="1113535" cy="958158"/>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6" name="Picture 25" descr="A graduation cap on a black background&#10;&#10;AI-generated content may be incorrect.">
            <a:extLst>
              <a:ext uri="{FF2B5EF4-FFF2-40B4-BE49-F238E27FC236}">
                <a16:creationId xmlns:a16="http://schemas.microsoft.com/office/drawing/2014/main" id="{61052CE6-23D4-CA57-0761-4993F4D6E885}"/>
              </a:ext>
            </a:extLst>
          </p:cNvPr>
          <p:cNvPicPr>
            <a:picLocks noChangeAspect="1"/>
          </p:cNvPicPr>
          <p:nvPr userDrawn="1"/>
        </p:nvPicPr>
        <p:blipFill>
          <a:blip r:embed="rId8"/>
          <a:stretch>
            <a:fillRect/>
          </a:stretch>
        </p:blipFill>
        <p:spPr>
          <a:xfrm>
            <a:off x="5588000" y="6173305"/>
            <a:ext cx="783704" cy="705334"/>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3" name="Text Placeholder 3">
            <a:extLst>
              <a:ext uri="{FF2B5EF4-FFF2-40B4-BE49-F238E27FC236}">
                <a16:creationId xmlns:a16="http://schemas.microsoft.com/office/drawing/2014/main" id="{FC24CEAA-CE47-FB29-1B77-C45F27EC4796}"/>
              </a:ext>
            </a:extLst>
          </p:cNvPr>
          <p:cNvSpPr>
            <a:spLocks noGrp="1"/>
          </p:cNvSpPr>
          <p:nvPr>
            <p:ph type="body" sz="quarter" idx="14" hasCustomPrompt="1"/>
          </p:nvPr>
        </p:nvSpPr>
        <p:spPr>
          <a:xfrm>
            <a:off x="1155007" y="2011622"/>
            <a:ext cx="10233429" cy="2510274"/>
          </a:xfrm>
        </p:spPr>
        <p:txBody>
          <a:bodyPr/>
          <a:lstStyle>
            <a:lvl1pPr>
              <a:defRPr/>
            </a:lvl1pPr>
          </a:lstStyle>
          <a:p>
            <a:pPr lvl="0"/>
            <a:r>
              <a:rPr lang="en-US" dirty="0"/>
              <a:t>Text/ pictures/ chart goes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681C02D-8E76-20BB-ED6E-0F04554BEF11}"/>
              </a:ext>
            </a:extLst>
          </p:cNvPr>
          <p:cNvSpPr>
            <a:spLocks noGrp="1"/>
          </p:cNvSpPr>
          <p:nvPr>
            <p:ph type="body" sz="quarter" idx="13" hasCustomPrompt="1"/>
          </p:nvPr>
        </p:nvSpPr>
        <p:spPr>
          <a:xfrm>
            <a:off x="685801" y="119293"/>
            <a:ext cx="10744201" cy="875512"/>
          </a:xfrm>
          <a:noFill/>
        </p:spPr>
        <p:txBody>
          <a:bodyPr anchor="ctr">
            <a:normAutofit/>
          </a:bodyPr>
          <a:lstStyle>
            <a:lvl1pPr marL="0" indent="0" algn="r">
              <a:buNone/>
              <a:defRPr sz="2400" b="1">
                <a:solidFill>
                  <a:schemeClr val="bg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SLIDE GOES HERE</a:t>
            </a:r>
          </a:p>
        </p:txBody>
      </p:sp>
    </p:spTree>
    <p:extLst>
      <p:ext uri="{BB962C8B-B14F-4D97-AF65-F5344CB8AC3E}">
        <p14:creationId xmlns:p14="http://schemas.microsoft.com/office/powerpoint/2010/main" val="1176473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ChangeAspect="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ChangeAspect="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ChangeAspect="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ChangeAspect="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ChangeAspect="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sp>
        <p:nvSpPr>
          <p:cNvPr id="4" name="Text Placeholder 3">
            <a:extLst>
              <a:ext uri="{FF2B5EF4-FFF2-40B4-BE49-F238E27FC236}">
                <a16:creationId xmlns:a16="http://schemas.microsoft.com/office/drawing/2014/main" id="{0681C02D-8E76-20BB-ED6E-0F04554BEF11}"/>
              </a:ext>
            </a:extLst>
          </p:cNvPr>
          <p:cNvSpPr>
            <a:spLocks noGrp="1"/>
          </p:cNvSpPr>
          <p:nvPr>
            <p:ph type="body" sz="quarter" idx="13" hasCustomPrompt="1"/>
          </p:nvPr>
        </p:nvSpPr>
        <p:spPr>
          <a:xfrm>
            <a:off x="723901" y="877395"/>
            <a:ext cx="10744201" cy="875512"/>
          </a:xfrm>
          <a:noFill/>
        </p:spPr>
        <p:txBody>
          <a:bodyPr anchor="ctr">
            <a:normAutofit/>
          </a:bodyPr>
          <a:lstStyle>
            <a:lvl1pPr marL="0" indent="0" algn="l">
              <a:buNone/>
              <a:defRPr sz="2400" b="1">
                <a:solidFill>
                  <a:srgbClr val="116EA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SLIDE GOES HERE</a:t>
            </a:r>
          </a:p>
        </p:txBody>
      </p:sp>
      <p:sp>
        <p:nvSpPr>
          <p:cNvPr id="12" name="Text Placeholder 3">
            <a:extLst>
              <a:ext uri="{FF2B5EF4-FFF2-40B4-BE49-F238E27FC236}">
                <a16:creationId xmlns:a16="http://schemas.microsoft.com/office/drawing/2014/main" id="{65C3CE79-B13F-8FD9-0529-46059F9FD1F6}"/>
              </a:ext>
            </a:extLst>
          </p:cNvPr>
          <p:cNvSpPr>
            <a:spLocks noGrp="1"/>
          </p:cNvSpPr>
          <p:nvPr>
            <p:ph type="body" sz="quarter" idx="14" hasCustomPrompt="1"/>
          </p:nvPr>
        </p:nvSpPr>
        <p:spPr>
          <a:xfrm>
            <a:off x="1155007" y="2011622"/>
            <a:ext cx="10233429" cy="2510274"/>
          </a:xfrm>
        </p:spPr>
        <p:txBody>
          <a:bodyPr/>
          <a:lstStyle>
            <a:lvl1pPr>
              <a:defRPr/>
            </a:lvl1pPr>
          </a:lstStyle>
          <a:p>
            <a:pPr lvl="0"/>
            <a:r>
              <a:rPr lang="en-US" dirty="0"/>
              <a:t>Text/ pictures/ chart goes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172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1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13" name="Picture Placeholder 10" descr="A young child writing on a book&#10;&#10;AI-generated content may be incorrect.">
            <a:extLst>
              <a:ext uri="{FF2B5EF4-FFF2-40B4-BE49-F238E27FC236}">
                <a16:creationId xmlns:a16="http://schemas.microsoft.com/office/drawing/2014/main" id="{E9509C4A-98FE-CA7E-4B85-507B6C34DAB1}"/>
              </a:ext>
            </a:extLst>
          </p:cNvPr>
          <p:cNvPicPr>
            <a:picLocks noGrp="1" noRot="1" noMove="1" noResize="1" noEditPoints="1" noAdjustHandles="1" noChangeArrowheads="1" noChangeShapeType="1" noCrop="1"/>
          </p:cNvPicPr>
          <p:nvPr userDrawn="1"/>
        </p:nvPicPr>
        <p:blipFill>
          <a:blip r:embed="rId11"/>
          <a:srcRect l="10551" t="1147" r="30820" b="-1147"/>
          <a:stretch/>
        </p:blipFill>
        <p:spPr>
          <a:xfrm>
            <a:off x="458789" y="1006475"/>
            <a:ext cx="4854190" cy="5519738"/>
          </a:xfrm>
          <a:prstGeom prst="rect">
            <a:avLst/>
          </a:prstGeom>
        </p:spPr>
      </p:pic>
      <p:grpSp>
        <p:nvGrpSpPr>
          <p:cNvPr id="4" name="Group 3">
            <a:extLst>
              <a:ext uri="{FF2B5EF4-FFF2-40B4-BE49-F238E27FC236}">
                <a16:creationId xmlns:a16="http://schemas.microsoft.com/office/drawing/2014/main" id="{CD173D11-8426-BF4F-A36A-28DF41FD700D}"/>
              </a:ext>
            </a:extLst>
          </p:cNvPr>
          <p:cNvGrpSpPr>
            <a:grpSpLocks noGrp="1" noUngrp="1" noRot="1" noMove="1" noResize="1"/>
          </p:cNvGrpSpPr>
          <p:nvPr userDrawn="1"/>
        </p:nvGrpSpPr>
        <p:grpSpPr>
          <a:xfrm>
            <a:off x="6021592" y="2850429"/>
            <a:ext cx="5586412" cy="1262290"/>
            <a:chOff x="6056394" y="1802300"/>
            <a:chExt cx="5586412" cy="1262290"/>
          </a:xfrm>
        </p:grpSpPr>
        <p:sp>
          <p:nvSpPr>
            <p:cNvPr id="14" name="Text Placeholder 3">
              <a:extLst>
                <a:ext uri="{FF2B5EF4-FFF2-40B4-BE49-F238E27FC236}">
                  <a16:creationId xmlns:a16="http://schemas.microsoft.com/office/drawing/2014/main" id="{33E96BD9-81CA-D901-2D17-91E827694C81}"/>
                </a:ext>
              </a:extLst>
            </p:cNvPr>
            <p:cNvSpPr txBox="1">
              <a:spLocks noGrp="1" noRot="1" noMove="1" noResize="1" noEditPoints="1" noAdjustHandles="1" noChangeArrowheads="1" noChangeShapeType="1"/>
            </p:cNvSpPr>
            <p:nvPr userDrawn="1"/>
          </p:nvSpPr>
          <p:spPr>
            <a:xfrm>
              <a:off x="6056394" y="1802300"/>
              <a:ext cx="5586411" cy="416385"/>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700" u="sng" dirty="0">
                  <a:cs typeface="Poppins" pitchFamily="2" charset="77"/>
                </a:rPr>
                <a:t>VISION STATEMENT</a:t>
              </a:r>
            </a:p>
          </p:txBody>
        </p:sp>
        <p:sp>
          <p:nvSpPr>
            <p:cNvPr id="15" name="Text Placeholder 4">
              <a:extLst>
                <a:ext uri="{FF2B5EF4-FFF2-40B4-BE49-F238E27FC236}">
                  <a16:creationId xmlns:a16="http://schemas.microsoft.com/office/drawing/2014/main" id="{DDC72A57-7257-D2C7-6C36-13D9FE78D21E}"/>
                </a:ext>
              </a:extLst>
            </p:cNvPr>
            <p:cNvSpPr txBox="1">
              <a:spLocks noGrp="1" noRot="1" noMove="1" noResize="1" noEditPoints="1" noAdjustHandles="1" noChangeArrowheads="1" noChangeShapeType="1"/>
            </p:cNvSpPr>
            <p:nvPr userDrawn="1"/>
          </p:nvSpPr>
          <p:spPr>
            <a:xfrm>
              <a:off x="6056395" y="2253856"/>
              <a:ext cx="5586411" cy="810734"/>
            </a:xfrm>
            <a:prstGeom prst="rect">
              <a:avLst/>
            </a:prstGeom>
          </p:spPr>
          <p:txBody>
            <a:bodyPr vert="horz" lIns="91440" tIns="45720" rIns="91440" bIns="45720" rtlCol="0">
              <a:normAutofit/>
            </a:bodyPr>
            <a:lstStyle>
              <a:lvl1pPr marL="214313" indent="-214313"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To prepare every student to thrive, adapt, and lead</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in an ever-changing world.</a:t>
              </a:r>
            </a:p>
          </p:txBody>
        </p:sp>
      </p:grpSp>
      <p:grpSp>
        <p:nvGrpSpPr>
          <p:cNvPr id="2" name="Group 1">
            <a:extLst>
              <a:ext uri="{FF2B5EF4-FFF2-40B4-BE49-F238E27FC236}">
                <a16:creationId xmlns:a16="http://schemas.microsoft.com/office/drawing/2014/main" id="{7F6914B0-88EC-5125-BE3A-4D223FAD20EA}"/>
              </a:ext>
            </a:extLst>
          </p:cNvPr>
          <p:cNvGrpSpPr>
            <a:grpSpLocks noGrp="1" noUngrp="1" noRot="1" noMove="1" noResize="1"/>
          </p:cNvGrpSpPr>
          <p:nvPr userDrawn="1"/>
        </p:nvGrpSpPr>
        <p:grpSpPr>
          <a:xfrm>
            <a:off x="6039612" y="1827337"/>
            <a:ext cx="4340844" cy="872010"/>
            <a:chOff x="5996592" y="3064590"/>
            <a:chExt cx="4340844" cy="872010"/>
          </a:xfrm>
        </p:grpSpPr>
        <p:sp>
          <p:nvSpPr>
            <p:cNvPr id="16" name="TextBox 15">
              <a:extLst>
                <a:ext uri="{FF2B5EF4-FFF2-40B4-BE49-F238E27FC236}">
                  <a16:creationId xmlns:a16="http://schemas.microsoft.com/office/drawing/2014/main" id="{94ADDCC5-A79E-CD6E-D81C-5E459DC51315}"/>
                </a:ext>
              </a:extLst>
            </p:cNvPr>
            <p:cNvSpPr txBox="1">
              <a:spLocks noGrp="1" noRot="1" noMove="1" noResize="1" noEditPoints="1" noAdjustHandles="1" noChangeArrowheads="1" noChangeShapeType="1"/>
            </p:cNvSpPr>
            <p:nvPr userDrawn="1"/>
          </p:nvSpPr>
          <p:spPr>
            <a:xfrm>
              <a:off x="5996592" y="3064590"/>
              <a:ext cx="3760566" cy="507831"/>
            </a:xfrm>
            <a:prstGeom prst="rect">
              <a:avLst/>
            </a:prstGeom>
            <a:noFill/>
          </p:spPr>
          <p:txBody>
            <a:bodyPr wrap="square" rtlCol="0">
              <a:spAutoFit/>
            </a:bodyPr>
            <a:lstStyle/>
            <a:p>
              <a:r>
                <a:rPr lang="en-US" sz="2700" b="1" u="sng" dirty="0">
                  <a:solidFill>
                    <a:schemeClr val="accent1"/>
                  </a:solidFill>
                  <a:cs typeface="Poppins" pitchFamily="2" charset="77"/>
                </a:rPr>
                <a:t>MISSION STATEMENT</a:t>
              </a:r>
              <a:endParaRPr sz="2700" b="1" u="sng" dirty="0">
                <a:solidFill>
                  <a:schemeClr val="accent1"/>
                </a:solidFill>
                <a:cs typeface="Poppins" pitchFamily="2" charset="77"/>
              </a:endParaRPr>
            </a:p>
          </p:txBody>
        </p:sp>
        <p:sp>
          <p:nvSpPr>
            <p:cNvPr id="17" name="TextBox 16">
              <a:extLst>
                <a:ext uri="{FF2B5EF4-FFF2-40B4-BE49-F238E27FC236}">
                  <a16:creationId xmlns:a16="http://schemas.microsoft.com/office/drawing/2014/main" id="{D4332948-2E7D-3128-F07E-D9B29E6E8D67}"/>
                </a:ext>
              </a:extLst>
            </p:cNvPr>
            <p:cNvSpPr txBox="1">
              <a:spLocks noGrp="1" noRot="1" noMove="1" noResize="1" noEditPoints="1" noAdjustHandles="1" noChangeArrowheads="1" noChangeShapeType="1"/>
            </p:cNvSpPr>
            <p:nvPr userDrawn="1"/>
          </p:nvSpPr>
          <p:spPr>
            <a:xfrm>
              <a:off x="5996592" y="3567268"/>
              <a:ext cx="4340844" cy="369332"/>
            </a:xfrm>
            <a:prstGeom prst="rect">
              <a:avLst/>
            </a:prstGeom>
            <a:noFill/>
          </p:spPr>
          <p:txBody>
            <a:bodyPr wrap="square" rtlCol="0">
              <a:spAutoFit/>
            </a:bodyPr>
            <a:lstStyle/>
            <a:p>
              <a:pPr>
                <a:lnSpc>
                  <a:spcPct val="100000"/>
                </a:lnSpc>
              </a:pPr>
              <a:r>
                <a:rPr lang="en-US"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Empowering Every Learner Every Day.</a:t>
              </a:r>
            </a:p>
          </p:txBody>
        </p:sp>
      </p:grpSp>
      <p:pic>
        <p:nvPicPr>
          <p:cNvPr id="18" name="Picture 17" descr="A logo for a school&#10;&#10;AI-generated content may be incorrect.">
            <a:extLst>
              <a:ext uri="{FF2B5EF4-FFF2-40B4-BE49-F238E27FC236}">
                <a16:creationId xmlns:a16="http://schemas.microsoft.com/office/drawing/2014/main" id="{919F936E-EEB9-5EE0-07BC-5E133AE1FEE2}"/>
              </a:ext>
            </a:extLst>
          </p:cNvPr>
          <p:cNvPicPr>
            <a:picLocks/>
          </p:cNvPicPr>
          <p:nvPr userDrawn="1"/>
        </p:nvPicPr>
        <p:blipFill>
          <a:blip r:embed="rId12"/>
          <a:stretch>
            <a:fillRect/>
          </a:stretch>
        </p:blipFill>
        <p:spPr>
          <a:xfrm>
            <a:off x="8055503" y="300877"/>
            <a:ext cx="1898417" cy="800895"/>
          </a:xfrm>
          <a:prstGeom prst="rect">
            <a:avLst/>
          </a:prstGeom>
        </p:spPr>
      </p:pic>
      <p:grpSp>
        <p:nvGrpSpPr>
          <p:cNvPr id="10" name="Group 9">
            <a:extLst>
              <a:ext uri="{FF2B5EF4-FFF2-40B4-BE49-F238E27FC236}">
                <a16:creationId xmlns:a16="http://schemas.microsoft.com/office/drawing/2014/main" id="{E06FB17F-1A4B-5C8A-DDA7-16179FD1F5AE}"/>
              </a:ext>
            </a:extLst>
          </p:cNvPr>
          <p:cNvGrpSpPr>
            <a:grpSpLocks noGrp="1" noUngrp="1" noRot="1" noMove="1" noResize="1"/>
          </p:cNvGrpSpPr>
          <p:nvPr userDrawn="1"/>
        </p:nvGrpSpPr>
        <p:grpSpPr>
          <a:xfrm>
            <a:off x="5996592" y="4122737"/>
            <a:ext cx="5666224" cy="2403894"/>
            <a:chOff x="5996592" y="4122737"/>
            <a:chExt cx="5666224" cy="2403894"/>
          </a:xfrm>
        </p:grpSpPr>
        <p:sp>
          <p:nvSpPr>
            <p:cNvPr id="19" name="Text Placeholder 3">
              <a:extLst>
                <a:ext uri="{FF2B5EF4-FFF2-40B4-BE49-F238E27FC236}">
                  <a16:creationId xmlns:a16="http://schemas.microsoft.com/office/drawing/2014/main" id="{922DB070-A7A9-7DD9-34B8-333F128860EF}"/>
                </a:ext>
              </a:extLst>
            </p:cNvPr>
            <p:cNvSpPr txBox="1">
              <a:spLocks noGrp="1" noRot="1" noMove="1" noResize="1" noEditPoints="1" noAdjustHandles="1" noChangeArrowheads="1" noChangeShapeType="1"/>
            </p:cNvSpPr>
            <p:nvPr userDrawn="1"/>
          </p:nvSpPr>
          <p:spPr>
            <a:xfrm>
              <a:off x="5996592" y="4122737"/>
              <a:ext cx="5586411" cy="416385"/>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700" u="sng" dirty="0">
                  <a:cs typeface="Poppins" pitchFamily="2" charset="77"/>
                </a:rPr>
                <a:t>BELIEFS</a:t>
              </a:r>
            </a:p>
          </p:txBody>
        </p:sp>
        <p:sp>
          <p:nvSpPr>
            <p:cNvPr id="21" name="Text Placeholder 4">
              <a:extLst>
                <a:ext uri="{FF2B5EF4-FFF2-40B4-BE49-F238E27FC236}">
                  <a16:creationId xmlns:a16="http://schemas.microsoft.com/office/drawing/2014/main" id="{5F7DDEF0-8F77-A23F-4664-CD85290FD44E}"/>
                </a:ext>
              </a:extLst>
            </p:cNvPr>
            <p:cNvSpPr txBox="1">
              <a:spLocks noGrp="1" noRot="1" noMove="1" noResize="1" noEditPoints="1" noAdjustHandles="1" noChangeArrowheads="1" noChangeShapeType="1"/>
            </p:cNvSpPr>
            <p:nvPr userDrawn="1"/>
          </p:nvSpPr>
          <p:spPr>
            <a:xfrm>
              <a:off x="6346605" y="4597941"/>
              <a:ext cx="5316211" cy="1928690"/>
            </a:xfrm>
            <a:prstGeom prst="rect">
              <a:avLst/>
            </a:prstGeom>
          </p:spPr>
          <p:txBody>
            <a:bodyPr vert="horz" lIns="91440" tIns="45720" rIns="91440" bIns="45720" rtlCol="0">
              <a:normAutofit/>
            </a:bodyPr>
            <a:lstStyle>
              <a:lvl1pPr marL="214313" indent="-214313"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Success is attainable for everyone</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All students deserve a quality educational experience</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Education is a shared responsibility</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Transparency is a foundation of trust</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Safety for all is a priority</a:t>
              </a:r>
            </a:p>
          </p:txBody>
        </p:sp>
      </p:grpSp>
    </p:spTree>
    <p:extLst>
      <p:ext uri="{BB962C8B-B14F-4D97-AF65-F5344CB8AC3E}">
        <p14:creationId xmlns:p14="http://schemas.microsoft.com/office/powerpoint/2010/main" val="1233646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3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ChangeAspect="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ChangeAspect="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ChangeAspect="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ChangeAspect="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ChangeAspect="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logo for a school&#10;&#10;AI-generated content may be incorrect.">
            <a:extLst>
              <a:ext uri="{FF2B5EF4-FFF2-40B4-BE49-F238E27FC236}">
                <a16:creationId xmlns:a16="http://schemas.microsoft.com/office/drawing/2014/main" id="{36415CDD-9289-1465-760E-034173971EE1}"/>
              </a:ext>
            </a:extLst>
          </p:cNvPr>
          <p:cNvPicPr>
            <a:picLocks/>
          </p:cNvPicPr>
          <p:nvPr userDrawn="1"/>
        </p:nvPicPr>
        <p:blipFill>
          <a:blip r:embed="rId11"/>
          <a:stretch>
            <a:fillRect/>
          </a:stretch>
        </p:blipFill>
        <p:spPr>
          <a:xfrm>
            <a:off x="8055503" y="300877"/>
            <a:ext cx="1898417" cy="800895"/>
          </a:xfrm>
          <a:prstGeom prst="rect">
            <a:avLst/>
          </a:prstGeom>
        </p:spPr>
      </p:pic>
      <p:pic>
        <p:nvPicPr>
          <p:cNvPr id="4" name="Picture Placeholder 10" descr="A young child writing on a book&#10;&#10;AI-generated content may be incorrect.">
            <a:extLst>
              <a:ext uri="{FF2B5EF4-FFF2-40B4-BE49-F238E27FC236}">
                <a16:creationId xmlns:a16="http://schemas.microsoft.com/office/drawing/2014/main" id="{B0F5F633-F7BB-A0F2-2A6A-1B086F9F5697}"/>
              </a:ext>
            </a:extLst>
          </p:cNvPr>
          <p:cNvPicPr>
            <a:picLocks/>
          </p:cNvPicPr>
          <p:nvPr userDrawn="1"/>
        </p:nvPicPr>
        <p:blipFill>
          <a:blip r:embed="rId12"/>
          <a:srcRect l="10551" t="1147" r="30820" b="-1147"/>
          <a:stretch/>
        </p:blipFill>
        <p:spPr>
          <a:xfrm>
            <a:off x="458789" y="1006475"/>
            <a:ext cx="4854190" cy="5519738"/>
          </a:xfrm>
          <a:prstGeom prst="rect">
            <a:avLst/>
          </a:prstGeom>
        </p:spPr>
      </p:pic>
      <p:grpSp>
        <p:nvGrpSpPr>
          <p:cNvPr id="16" name="Group 15">
            <a:extLst>
              <a:ext uri="{FF2B5EF4-FFF2-40B4-BE49-F238E27FC236}">
                <a16:creationId xmlns:a16="http://schemas.microsoft.com/office/drawing/2014/main" id="{AF64DCB2-620B-2CFB-5F01-4DEEFFF139B7}"/>
              </a:ext>
            </a:extLst>
          </p:cNvPr>
          <p:cNvGrpSpPr/>
          <p:nvPr userDrawn="1"/>
        </p:nvGrpSpPr>
        <p:grpSpPr>
          <a:xfrm>
            <a:off x="6056394" y="4057840"/>
            <a:ext cx="5586412" cy="1262290"/>
            <a:chOff x="6056394" y="2537292"/>
            <a:chExt cx="5586412" cy="1262290"/>
          </a:xfrm>
        </p:grpSpPr>
        <p:sp>
          <p:nvSpPr>
            <p:cNvPr id="10" name="Text Placeholder 3">
              <a:extLst>
                <a:ext uri="{FF2B5EF4-FFF2-40B4-BE49-F238E27FC236}">
                  <a16:creationId xmlns:a16="http://schemas.microsoft.com/office/drawing/2014/main" id="{BF320D73-963F-A979-6A0C-713AACA2943E}"/>
                </a:ext>
              </a:extLst>
            </p:cNvPr>
            <p:cNvSpPr txBox="1">
              <a:spLocks/>
            </p:cNvSpPr>
            <p:nvPr userDrawn="1"/>
          </p:nvSpPr>
          <p:spPr>
            <a:xfrm>
              <a:off x="6056394" y="2537292"/>
              <a:ext cx="5586411" cy="416385"/>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700" u="sng" dirty="0">
                  <a:cs typeface="Poppins" pitchFamily="2" charset="77"/>
                </a:rPr>
                <a:t>VISION STATEMENT</a:t>
              </a:r>
            </a:p>
          </p:txBody>
        </p:sp>
        <p:sp>
          <p:nvSpPr>
            <p:cNvPr id="12" name="Text Placeholder 4">
              <a:extLst>
                <a:ext uri="{FF2B5EF4-FFF2-40B4-BE49-F238E27FC236}">
                  <a16:creationId xmlns:a16="http://schemas.microsoft.com/office/drawing/2014/main" id="{96EC8488-EF6B-D565-CF2B-FE238ACEE017}"/>
                </a:ext>
              </a:extLst>
            </p:cNvPr>
            <p:cNvSpPr txBox="1">
              <a:spLocks/>
            </p:cNvSpPr>
            <p:nvPr userDrawn="1"/>
          </p:nvSpPr>
          <p:spPr>
            <a:xfrm>
              <a:off x="6056395" y="2988848"/>
              <a:ext cx="5586411" cy="810734"/>
            </a:xfrm>
            <a:prstGeom prst="rect">
              <a:avLst/>
            </a:prstGeom>
          </p:spPr>
          <p:txBody>
            <a:bodyPr vert="horz" lIns="91440" tIns="45720" rIns="91440" bIns="45720" rtlCol="0">
              <a:normAutofit/>
            </a:bodyPr>
            <a:lstStyle>
              <a:lvl1pPr marL="214313" indent="-214313"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To prepare every student to thrive, adapt, and lead</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in an ever-changing world.</a:t>
              </a:r>
            </a:p>
          </p:txBody>
        </p:sp>
      </p:grpSp>
      <p:grpSp>
        <p:nvGrpSpPr>
          <p:cNvPr id="15" name="Group 14">
            <a:extLst>
              <a:ext uri="{FF2B5EF4-FFF2-40B4-BE49-F238E27FC236}">
                <a16:creationId xmlns:a16="http://schemas.microsoft.com/office/drawing/2014/main" id="{227CE4DA-7969-6A4C-7A27-26249D658F12}"/>
              </a:ext>
            </a:extLst>
          </p:cNvPr>
          <p:cNvGrpSpPr/>
          <p:nvPr userDrawn="1"/>
        </p:nvGrpSpPr>
        <p:grpSpPr>
          <a:xfrm>
            <a:off x="6036797" y="2535258"/>
            <a:ext cx="4340844" cy="872010"/>
            <a:chOff x="5996592" y="4256782"/>
            <a:chExt cx="4340844" cy="872010"/>
          </a:xfrm>
        </p:grpSpPr>
        <p:sp>
          <p:nvSpPr>
            <p:cNvPr id="13" name="TextBox 12">
              <a:extLst>
                <a:ext uri="{FF2B5EF4-FFF2-40B4-BE49-F238E27FC236}">
                  <a16:creationId xmlns:a16="http://schemas.microsoft.com/office/drawing/2014/main" id="{F07FDE8B-BF64-BC18-0743-9E22E441E8E6}"/>
                </a:ext>
              </a:extLst>
            </p:cNvPr>
            <p:cNvSpPr txBox="1">
              <a:spLocks/>
            </p:cNvSpPr>
            <p:nvPr userDrawn="1"/>
          </p:nvSpPr>
          <p:spPr>
            <a:xfrm>
              <a:off x="5996592" y="4256782"/>
              <a:ext cx="3760566" cy="507831"/>
            </a:xfrm>
            <a:prstGeom prst="rect">
              <a:avLst/>
            </a:prstGeom>
            <a:noFill/>
          </p:spPr>
          <p:txBody>
            <a:bodyPr wrap="square" rtlCol="0">
              <a:spAutoFit/>
            </a:bodyPr>
            <a:lstStyle/>
            <a:p>
              <a:r>
                <a:rPr lang="en-US" sz="2700" b="1" u="sng" dirty="0">
                  <a:solidFill>
                    <a:schemeClr val="accent1"/>
                  </a:solidFill>
                  <a:cs typeface="Poppins" pitchFamily="2" charset="77"/>
                </a:rPr>
                <a:t>MISSION STATEMENT</a:t>
              </a:r>
              <a:endParaRPr sz="2700" b="1" u="sng" dirty="0">
                <a:solidFill>
                  <a:schemeClr val="accent1"/>
                </a:solidFill>
                <a:cs typeface="Poppins" pitchFamily="2" charset="77"/>
              </a:endParaRPr>
            </a:p>
          </p:txBody>
        </p:sp>
        <p:sp>
          <p:nvSpPr>
            <p:cNvPr id="14" name="TextBox 13">
              <a:extLst>
                <a:ext uri="{FF2B5EF4-FFF2-40B4-BE49-F238E27FC236}">
                  <a16:creationId xmlns:a16="http://schemas.microsoft.com/office/drawing/2014/main" id="{0A53A98E-8A4A-EDFC-9ABB-40FE50D617E6}"/>
                </a:ext>
              </a:extLst>
            </p:cNvPr>
            <p:cNvSpPr txBox="1">
              <a:spLocks/>
            </p:cNvSpPr>
            <p:nvPr userDrawn="1"/>
          </p:nvSpPr>
          <p:spPr>
            <a:xfrm>
              <a:off x="5996592" y="4759460"/>
              <a:ext cx="4340844" cy="369332"/>
            </a:xfrm>
            <a:prstGeom prst="rect">
              <a:avLst/>
            </a:prstGeom>
            <a:noFill/>
          </p:spPr>
          <p:txBody>
            <a:bodyPr wrap="square" rtlCol="0">
              <a:spAutoFit/>
            </a:bodyPr>
            <a:lstStyle/>
            <a:p>
              <a:pPr>
                <a:lnSpc>
                  <a:spcPct val="100000"/>
                </a:lnSpc>
              </a:pPr>
              <a:r>
                <a:rPr lang="en-US"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Empowering Every Learner Every Day.</a:t>
              </a:r>
            </a:p>
          </p:txBody>
        </p:sp>
      </p:grpSp>
    </p:spTree>
    <p:extLst>
      <p:ext uri="{BB962C8B-B14F-4D97-AF65-F5344CB8AC3E}">
        <p14:creationId xmlns:p14="http://schemas.microsoft.com/office/powerpoint/2010/main" val="3554967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2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ChangeAspect="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ChangeAspect="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ChangeAspect="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ChangeAspect="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ChangeAspect="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logo for a school&#10;&#10;AI-generated content may be incorrect.">
            <a:extLst>
              <a:ext uri="{FF2B5EF4-FFF2-40B4-BE49-F238E27FC236}">
                <a16:creationId xmlns:a16="http://schemas.microsoft.com/office/drawing/2014/main" id="{BACD3AAF-1678-E0E3-E885-F92F0CAF6F60}"/>
              </a:ext>
            </a:extLst>
          </p:cNvPr>
          <p:cNvPicPr>
            <a:picLocks/>
          </p:cNvPicPr>
          <p:nvPr userDrawn="1"/>
        </p:nvPicPr>
        <p:blipFill>
          <a:blip r:embed="rId11"/>
          <a:stretch>
            <a:fillRect/>
          </a:stretch>
        </p:blipFill>
        <p:spPr>
          <a:xfrm>
            <a:off x="8055503" y="300877"/>
            <a:ext cx="1898417" cy="800895"/>
          </a:xfrm>
          <a:prstGeom prst="rect">
            <a:avLst/>
          </a:prstGeom>
        </p:spPr>
      </p:pic>
      <p:sp>
        <p:nvSpPr>
          <p:cNvPr id="4" name="Text Placeholder 3">
            <a:extLst>
              <a:ext uri="{FF2B5EF4-FFF2-40B4-BE49-F238E27FC236}">
                <a16:creationId xmlns:a16="http://schemas.microsoft.com/office/drawing/2014/main" id="{F46BF1FA-FE13-65D9-556A-1B6E7DEB90D3}"/>
              </a:ext>
            </a:extLst>
          </p:cNvPr>
          <p:cNvSpPr txBox="1">
            <a:spLocks/>
          </p:cNvSpPr>
          <p:nvPr userDrawn="1"/>
        </p:nvSpPr>
        <p:spPr>
          <a:xfrm>
            <a:off x="5996592" y="2785861"/>
            <a:ext cx="5586411" cy="416385"/>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700" u="sng" dirty="0">
                <a:cs typeface="Poppins" pitchFamily="2" charset="77"/>
              </a:rPr>
              <a:t>BELIEFS</a:t>
            </a:r>
          </a:p>
        </p:txBody>
      </p:sp>
      <p:sp>
        <p:nvSpPr>
          <p:cNvPr id="10" name="Text Placeholder 4">
            <a:extLst>
              <a:ext uri="{FF2B5EF4-FFF2-40B4-BE49-F238E27FC236}">
                <a16:creationId xmlns:a16="http://schemas.microsoft.com/office/drawing/2014/main" id="{A4E6577B-746A-B05C-EE31-F10906CEBA6D}"/>
              </a:ext>
            </a:extLst>
          </p:cNvPr>
          <p:cNvSpPr txBox="1">
            <a:spLocks/>
          </p:cNvSpPr>
          <p:nvPr userDrawn="1"/>
        </p:nvSpPr>
        <p:spPr>
          <a:xfrm>
            <a:off x="6346605" y="3261065"/>
            <a:ext cx="5316211" cy="1928690"/>
          </a:xfrm>
          <a:prstGeom prst="rect">
            <a:avLst/>
          </a:prstGeom>
        </p:spPr>
        <p:txBody>
          <a:bodyPr vert="horz" lIns="91440" tIns="45720" rIns="91440" bIns="45720" rtlCol="0">
            <a:normAutofit/>
          </a:bodyPr>
          <a:lstStyle>
            <a:lvl1pPr marL="214313" indent="-214313"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Success is attainable for everyone</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All students deserve a quality educational experience</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Education is a shared responsibility</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Transparency is a foundation of trust</a:t>
            </a:r>
          </a:p>
          <a:p>
            <a:pPr marL="0" indent="0">
              <a:buFont typeface="Arial" panose="020B0604020202020204" pitchFamily="34" charset="0"/>
              <a:buNone/>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Safety for all is a priority</a:t>
            </a:r>
          </a:p>
        </p:txBody>
      </p:sp>
      <p:pic>
        <p:nvPicPr>
          <p:cNvPr id="12" name="Picture Placeholder 8" descr="A young child sitting on the floor reading a book&#10;&#10;AI-generated content may be incorrect.">
            <a:extLst>
              <a:ext uri="{FF2B5EF4-FFF2-40B4-BE49-F238E27FC236}">
                <a16:creationId xmlns:a16="http://schemas.microsoft.com/office/drawing/2014/main" id="{9078313E-6258-7F5F-B4A2-8BC107404215}"/>
              </a:ext>
            </a:extLst>
          </p:cNvPr>
          <p:cNvPicPr>
            <a:picLocks/>
          </p:cNvPicPr>
          <p:nvPr userDrawn="1"/>
        </p:nvPicPr>
        <p:blipFill>
          <a:blip r:embed="rId12"/>
          <a:srcRect l="10319" t="20275" r="12694" b="17402"/>
          <a:stretch/>
        </p:blipFill>
        <p:spPr>
          <a:xfrm>
            <a:off x="768096" y="1101772"/>
            <a:ext cx="4480560" cy="5440680"/>
          </a:xfrm>
          <a:prstGeom prst="rect">
            <a:avLst/>
          </a:prstGeom>
        </p:spPr>
      </p:pic>
    </p:spTree>
    <p:extLst>
      <p:ext uri="{BB962C8B-B14F-4D97-AF65-F5344CB8AC3E}">
        <p14:creationId xmlns:p14="http://schemas.microsoft.com/office/powerpoint/2010/main" val="2680444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7" name="Picture 26" descr="A blue and black triangle shapes&#10;&#10;AI-generated content may be incorrect.">
            <a:extLst>
              <a:ext uri="{FF2B5EF4-FFF2-40B4-BE49-F238E27FC236}">
                <a16:creationId xmlns:a16="http://schemas.microsoft.com/office/drawing/2014/main" id="{BC5BD045-1BFF-2F24-EEC8-13A80D5E761D}"/>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5">
            <a:extLst>
              <a:ext uri="{BEBA8EAE-BF5A-486C-A8C5-ECC9F3942E4B}">
                <a14:imgProps xmlns:a14="http://schemas.microsoft.com/office/drawing/2010/main">
                  <a14:imgLayer r:embed="rId6">
                    <a14:imgEffect>
                      <a14:sharpenSoften amount="79000"/>
                    </a14:imgEffect>
                  </a14:imgLayer>
                </a14:imgProps>
              </a:ext>
            </a:extLst>
          </a:blip>
          <a:stretch>
            <a:fillRect/>
          </a:stretch>
        </p:blipFill>
        <p:spPr>
          <a:xfrm>
            <a:off x="0" y="18547"/>
            <a:ext cx="12192000" cy="2089150"/>
          </a:xfrm>
          <a:prstGeom prst="rect">
            <a:avLst/>
          </a:prstGeom>
        </p:spPr>
      </p:pic>
      <p:pic>
        <p:nvPicPr>
          <p:cNvPr id="30" name="Picture 29" descr="A building with a flag on top&#10;&#10;AI-generated content may be incorrect.">
            <a:extLst>
              <a:ext uri="{FF2B5EF4-FFF2-40B4-BE49-F238E27FC236}">
                <a16:creationId xmlns:a16="http://schemas.microsoft.com/office/drawing/2014/main" id="{BC631E6C-B86D-7EE8-9DBC-6D6182F44962}"/>
              </a:ext>
            </a:extLst>
          </p:cNvPr>
          <p:cNvPicPr>
            <a:picLocks noChangeAspect="1"/>
          </p:cNvPicPr>
          <p:nvPr userDrawn="1"/>
        </p:nvPicPr>
        <p:blipFill>
          <a:blip r:embed="rId7"/>
          <a:stretch>
            <a:fillRect/>
          </a:stretch>
        </p:blipFill>
        <p:spPr>
          <a:xfrm>
            <a:off x="10757952" y="1651102"/>
            <a:ext cx="987933" cy="1007692"/>
          </a:xfrm>
          <a:prstGeom prst="rect">
            <a:avLst/>
          </a:prstGeom>
        </p:spPr>
      </p:pic>
      <p:pic>
        <p:nvPicPr>
          <p:cNvPr id="31" name="Picture 30" descr="A black and white outline of a book&#10;&#10;AI-generated content may be incorrect.">
            <a:extLst>
              <a:ext uri="{FF2B5EF4-FFF2-40B4-BE49-F238E27FC236}">
                <a16:creationId xmlns:a16="http://schemas.microsoft.com/office/drawing/2014/main" id="{93E2B3F2-F9F2-9A8A-A681-7E8804D65BD8}"/>
              </a:ext>
            </a:extLst>
          </p:cNvPr>
          <p:cNvPicPr>
            <a:picLocks noChangeAspect="1"/>
          </p:cNvPicPr>
          <p:nvPr userDrawn="1"/>
        </p:nvPicPr>
        <p:blipFill>
          <a:blip r:embed="rId8"/>
          <a:stretch>
            <a:fillRect/>
          </a:stretch>
        </p:blipFill>
        <p:spPr>
          <a:xfrm>
            <a:off x="10605039" y="5171489"/>
            <a:ext cx="1113535" cy="958158"/>
          </a:xfrm>
          <a:prstGeom prst="rect">
            <a:avLst/>
          </a:prstGeom>
        </p:spPr>
      </p:pic>
      <p:pic>
        <p:nvPicPr>
          <p:cNvPr id="6" name="Picture 5" descr="A black and orange line&#10;&#10;AI-generated content may be incorrect.">
            <a:extLst>
              <a:ext uri="{FF2B5EF4-FFF2-40B4-BE49-F238E27FC236}">
                <a16:creationId xmlns:a16="http://schemas.microsoft.com/office/drawing/2014/main" id="{A7FBB079-F52F-238C-7EB1-9D9BCA209B95}"/>
              </a:ext>
            </a:extLst>
          </p:cNvPr>
          <p:cNvPicPr>
            <a:picLocks noGrp="1" noRot="1" noChangeAspect="1" noMove="1" noResize="1" noEditPoints="1" noAdjustHandles="1" noChangeArrowheads="1" noChangeShapeType="1" noCrop="1"/>
          </p:cNvPicPr>
          <p:nvPr userDrawn="1"/>
        </p:nvPicPr>
        <p:blipFill>
          <a:blip r:embed="rId9"/>
          <a:stretch>
            <a:fillRect/>
          </a:stretch>
        </p:blipFill>
        <p:spPr>
          <a:xfrm>
            <a:off x="0" y="4978400"/>
            <a:ext cx="12192000" cy="1879600"/>
          </a:xfrm>
          <a:prstGeom prst="rect">
            <a:avLst/>
          </a:prstGeom>
        </p:spPr>
      </p:pic>
      <p:pic>
        <p:nvPicPr>
          <p:cNvPr id="33" name="Picture 32" descr="A graduation cap on a black background&#10;&#10;AI-generated content may be incorrect.">
            <a:extLst>
              <a:ext uri="{FF2B5EF4-FFF2-40B4-BE49-F238E27FC236}">
                <a16:creationId xmlns:a16="http://schemas.microsoft.com/office/drawing/2014/main" id="{CE7F85A7-B924-CD1B-0260-25903B35FD24}"/>
              </a:ext>
            </a:extLst>
          </p:cNvPr>
          <p:cNvPicPr>
            <a:picLocks noChangeAspect="1"/>
          </p:cNvPicPr>
          <p:nvPr userDrawn="1"/>
        </p:nvPicPr>
        <p:blipFill>
          <a:blip r:embed="rId10"/>
          <a:stretch>
            <a:fillRect/>
          </a:stretch>
        </p:blipFill>
        <p:spPr>
          <a:xfrm>
            <a:off x="5588000" y="6173305"/>
            <a:ext cx="783704" cy="705334"/>
          </a:xfrm>
          <a:prstGeom prst="rect">
            <a:avLst/>
          </a:prstGeom>
        </p:spPr>
      </p:pic>
      <p:pic>
        <p:nvPicPr>
          <p:cNvPr id="28" name="Picture 27" descr="A grey circle with black background&#10;&#10;AI-generated content may be incorrect.">
            <a:extLst>
              <a:ext uri="{FF2B5EF4-FFF2-40B4-BE49-F238E27FC236}">
                <a16:creationId xmlns:a16="http://schemas.microsoft.com/office/drawing/2014/main" id="{0163DC45-6F5D-F098-94FB-1CBEB5A830DA}"/>
              </a:ext>
            </a:extLst>
          </p:cNvPr>
          <p:cNvPicPr>
            <a:picLocks noChangeAspect="1"/>
          </p:cNvPicPr>
          <p:nvPr userDrawn="1"/>
        </p:nvPicPr>
        <p:blipFill>
          <a:blip r:embed="rId11"/>
          <a:stretch>
            <a:fillRect/>
          </a:stretch>
        </p:blipFill>
        <p:spPr>
          <a:xfrm>
            <a:off x="8139906" y="5525167"/>
            <a:ext cx="269711" cy="269711"/>
          </a:xfrm>
          <a:prstGeom prst="rect">
            <a:avLst/>
          </a:prstGeom>
        </p:spPr>
      </p:pic>
      <p:pic>
        <p:nvPicPr>
          <p:cNvPr id="29" name="Picture 28" descr="A grey circle with black background&#10;&#10;AI-generated content may be incorrect.">
            <a:extLst>
              <a:ext uri="{FF2B5EF4-FFF2-40B4-BE49-F238E27FC236}">
                <a16:creationId xmlns:a16="http://schemas.microsoft.com/office/drawing/2014/main" id="{BD42633C-88D5-31E7-EA7D-7122B8129917}"/>
              </a:ext>
            </a:extLst>
          </p:cNvPr>
          <p:cNvPicPr>
            <a:picLocks noChangeAspect="1"/>
          </p:cNvPicPr>
          <p:nvPr userDrawn="1"/>
        </p:nvPicPr>
        <p:blipFill>
          <a:blip r:embed="rId11"/>
          <a:stretch>
            <a:fillRect/>
          </a:stretch>
        </p:blipFill>
        <p:spPr>
          <a:xfrm>
            <a:off x="4456113" y="1406040"/>
            <a:ext cx="351632" cy="351632"/>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logo for a school&#10;&#10;AI-generated content may be incorrect.">
            <a:extLst>
              <a:ext uri="{FF2B5EF4-FFF2-40B4-BE49-F238E27FC236}">
                <a16:creationId xmlns:a16="http://schemas.microsoft.com/office/drawing/2014/main" id="{6C0822AF-15E4-CAFB-B61D-9EB822B3A4C4}"/>
              </a:ext>
            </a:extLst>
          </p:cNvPr>
          <p:cNvPicPr>
            <a:picLocks noGrp="1" noRot="1" noMove="1" noResize="1" noEditPoints="1" noAdjustHandles="1" noChangeArrowheads="1" noChangeShapeType="1" noCrop="1"/>
          </p:cNvPicPr>
          <p:nvPr userDrawn="1"/>
        </p:nvPicPr>
        <p:blipFill>
          <a:blip r:embed="rId12"/>
          <a:stretch>
            <a:fillRect/>
          </a:stretch>
        </p:blipFill>
        <p:spPr>
          <a:xfrm>
            <a:off x="1058192" y="5838136"/>
            <a:ext cx="1904350" cy="843974"/>
          </a:xfrm>
          <a:prstGeom prst="rect">
            <a:avLst/>
          </a:prstGeom>
        </p:spPr>
      </p:pic>
      <p:pic>
        <p:nvPicPr>
          <p:cNvPr id="4" name="Picture 3" descr="A white text on a black background&#10;&#10;AI-generated content may be incorrect.">
            <a:extLst>
              <a:ext uri="{FF2B5EF4-FFF2-40B4-BE49-F238E27FC236}">
                <a16:creationId xmlns:a16="http://schemas.microsoft.com/office/drawing/2014/main" id="{AAF8D33F-9C3B-88A5-9AFD-D0A3CFCBB346}"/>
              </a:ext>
            </a:extLst>
          </p:cNvPr>
          <p:cNvPicPr>
            <a:picLocks noGrp="1" noRot="1" noMove="1" noResize="1" noEditPoints="1" noAdjustHandles="1" noChangeArrowheads="1" noChangeShapeType="1" noCrop="1"/>
          </p:cNvPicPr>
          <p:nvPr userDrawn="1"/>
        </p:nvPicPr>
        <p:blipFill>
          <a:blip r:embed="rId13"/>
          <a:stretch>
            <a:fillRect/>
          </a:stretch>
        </p:blipFill>
        <p:spPr>
          <a:xfrm>
            <a:off x="6700910" y="238667"/>
            <a:ext cx="4953000" cy="685800"/>
          </a:xfrm>
          <a:prstGeom prst="rect">
            <a:avLst/>
          </a:prstGeom>
        </p:spPr>
      </p:pic>
      <p:pic>
        <p:nvPicPr>
          <p:cNvPr id="7" name="Picture 6" descr="A blue sign with a graduation cap&#10;&#10;AI-generated content may be incorrect.">
            <a:extLst>
              <a:ext uri="{FF2B5EF4-FFF2-40B4-BE49-F238E27FC236}">
                <a16:creationId xmlns:a16="http://schemas.microsoft.com/office/drawing/2014/main" id="{15A18DD4-70D2-AACC-DCCC-EAAC147BC66B}"/>
              </a:ext>
            </a:extLst>
          </p:cNvPr>
          <p:cNvPicPr>
            <a:picLocks noGrp="1" noRot="1" noMove="1" noResize="1" noEditPoints="1" noAdjustHandles="1" noChangeArrowheads="1" noChangeShapeType="1" noCrop="1"/>
          </p:cNvPicPr>
          <p:nvPr userDrawn="1"/>
        </p:nvPicPr>
        <p:blipFill>
          <a:blip r:embed="rId14"/>
          <a:stretch>
            <a:fillRect/>
          </a:stretch>
        </p:blipFill>
        <p:spPr>
          <a:xfrm>
            <a:off x="91166" y="1952478"/>
            <a:ext cx="3208976" cy="3372144"/>
          </a:xfrm>
          <a:prstGeom prst="rect">
            <a:avLst/>
          </a:prstGeom>
        </p:spPr>
      </p:pic>
      <p:pic>
        <p:nvPicPr>
          <p:cNvPr id="8" name="Picture 7" descr="A orange sign with white text&#10;&#10;AI-generated content may be incorrect.">
            <a:extLst>
              <a:ext uri="{FF2B5EF4-FFF2-40B4-BE49-F238E27FC236}">
                <a16:creationId xmlns:a16="http://schemas.microsoft.com/office/drawing/2014/main" id="{FA5E22E9-3CB0-7FEB-45D9-221F68765C1F}"/>
              </a:ext>
            </a:extLst>
          </p:cNvPr>
          <p:cNvPicPr>
            <a:picLocks noGrp="1" noRot="1" noMove="1" noResize="1" noEditPoints="1" noAdjustHandles="1" noChangeArrowheads="1" noChangeShapeType="1" noCrop="1"/>
          </p:cNvPicPr>
          <p:nvPr userDrawn="1"/>
        </p:nvPicPr>
        <p:blipFill>
          <a:blip r:embed="rId15"/>
          <a:stretch>
            <a:fillRect/>
          </a:stretch>
        </p:blipFill>
        <p:spPr>
          <a:xfrm>
            <a:off x="3105155" y="1961543"/>
            <a:ext cx="3172716" cy="3354014"/>
          </a:xfrm>
          <a:prstGeom prst="rect">
            <a:avLst/>
          </a:prstGeom>
        </p:spPr>
      </p:pic>
      <p:pic>
        <p:nvPicPr>
          <p:cNvPr id="10" name="Picture 9" descr="A yellow sign with blue text and a shield&#10;&#10;AI-generated content may be incorrect.">
            <a:extLst>
              <a:ext uri="{FF2B5EF4-FFF2-40B4-BE49-F238E27FC236}">
                <a16:creationId xmlns:a16="http://schemas.microsoft.com/office/drawing/2014/main" id="{A759A7F7-5196-87ED-0991-171EA34C0947}"/>
              </a:ext>
            </a:extLst>
          </p:cNvPr>
          <p:cNvPicPr>
            <a:picLocks noGrp="1" noRot="1" noMove="1" noResize="1" noEditPoints="1" noAdjustHandles="1" noChangeArrowheads="1" noChangeShapeType="1" noCrop="1"/>
          </p:cNvPicPr>
          <p:nvPr userDrawn="1"/>
        </p:nvPicPr>
        <p:blipFill>
          <a:blip r:embed="rId16"/>
          <a:stretch>
            <a:fillRect/>
          </a:stretch>
        </p:blipFill>
        <p:spPr>
          <a:xfrm>
            <a:off x="9062963" y="1952478"/>
            <a:ext cx="3172716" cy="3299624"/>
          </a:xfrm>
          <a:prstGeom prst="rect">
            <a:avLst/>
          </a:prstGeom>
        </p:spPr>
      </p:pic>
      <p:pic>
        <p:nvPicPr>
          <p:cNvPr id="11" name="Picture 10" descr="A yellow label with a ribbon and text&#10;&#10;AI-generated content may be incorrect.">
            <a:extLst>
              <a:ext uri="{FF2B5EF4-FFF2-40B4-BE49-F238E27FC236}">
                <a16:creationId xmlns:a16="http://schemas.microsoft.com/office/drawing/2014/main" id="{57AE5584-EB3E-B2D2-8F70-AF9594A4B02E}"/>
              </a:ext>
            </a:extLst>
          </p:cNvPr>
          <p:cNvPicPr>
            <a:picLocks noGrp="1" noRot="1" noMove="1" noResize="1" noEditPoints="1" noAdjustHandles="1" noChangeArrowheads="1" noChangeShapeType="1" noCrop="1"/>
          </p:cNvPicPr>
          <p:nvPr userDrawn="1"/>
        </p:nvPicPr>
        <p:blipFill>
          <a:blip r:embed="rId17"/>
          <a:stretch>
            <a:fillRect/>
          </a:stretch>
        </p:blipFill>
        <p:spPr>
          <a:xfrm>
            <a:off x="6085234" y="1946223"/>
            <a:ext cx="3238006" cy="3348392"/>
          </a:xfrm>
          <a:prstGeom prst="rect">
            <a:avLst/>
          </a:prstGeom>
        </p:spPr>
      </p:pic>
    </p:spTree>
    <p:extLst>
      <p:ext uri="{BB962C8B-B14F-4D97-AF65-F5344CB8AC3E}">
        <p14:creationId xmlns:p14="http://schemas.microsoft.com/office/powerpoint/2010/main" val="1743477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black background with blue text&#10;&#10;AI-generated content may be incorrect.">
            <a:extLst>
              <a:ext uri="{FF2B5EF4-FFF2-40B4-BE49-F238E27FC236}">
                <a16:creationId xmlns:a16="http://schemas.microsoft.com/office/drawing/2014/main" id="{37560129-E2AB-0340-CAF1-DBE7E75ED6E6}"/>
              </a:ext>
            </a:extLst>
          </p:cNvPr>
          <p:cNvPicPr>
            <a:picLocks noGrp="1" noRot="1" noMove="1" noResize="1" noEditPoints="1" noAdjustHandles="1" noChangeArrowheads="1" noChangeShapeType="1" noCrop="1"/>
          </p:cNvPicPr>
          <p:nvPr userDrawn="1"/>
        </p:nvPicPr>
        <p:blipFill>
          <a:blip r:embed="rId11"/>
          <a:stretch>
            <a:fillRect/>
          </a:stretch>
        </p:blipFill>
        <p:spPr>
          <a:xfrm>
            <a:off x="9999434" y="3429000"/>
            <a:ext cx="2052675" cy="1157670"/>
          </a:xfrm>
          <a:prstGeom prst="rect">
            <a:avLst/>
          </a:prstGeom>
        </p:spPr>
      </p:pic>
      <p:pic>
        <p:nvPicPr>
          <p:cNvPr id="10" name="Picture 9" descr="A logo for a school&#10;&#10;AI-generated content may be incorrect.">
            <a:extLst>
              <a:ext uri="{FF2B5EF4-FFF2-40B4-BE49-F238E27FC236}">
                <a16:creationId xmlns:a16="http://schemas.microsoft.com/office/drawing/2014/main" id="{41A417C8-7E9B-4BCB-25F8-8CD66425798D}"/>
              </a:ext>
            </a:extLst>
          </p:cNvPr>
          <p:cNvPicPr>
            <a:picLocks noGrp="1" noRot="1" noMove="1" noResize="1" noEditPoints="1" noAdjustHandles="1" noChangeArrowheads="1" noChangeShapeType="1" noCrop="1"/>
          </p:cNvPicPr>
          <p:nvPr userDrawn="1"/>
        </p:nvPicPr>
        <p:blipFill>
          <a:blip r:embed="rId12"/>
          <a:stretch>
            <a:fillRect/>
          </a:stretch>
        </p:blipFill>
        <p:spPr>
          <a:xfrm>
            <a:off x="10307317" y="245143"/>
            <a:ext cx="1436908" cy="606196"/>
          </a:xfrm>
          <a:prstGeom prst="rect">
            <a:avLst/>
          </a:prstGeom>
        </p:spPr>
      </p:pic>
      <p:pic>
        <p:nvPicPr>
          <p:cNvPr id="13" name="Picture 12" descr="A screen shot of a cell phone&#10;&#10;AI-generated content may be incorrect.">
            <a:extLst>
              <a:ext uri="{FF2B5EF4-FFF2-40B4-BE49-F238E27FC236}">
                <a16:creationId xmlns:a16="http://schemas.microsoft.com/office/drawing/2014/main" id="{170389A8-6428-3254-A8E8-5B51ABF84066}"/>
              </a:ext>
            </a:extLst>
          </p:cNvPr>
          <p:cNvPicPr>
            <a:picLocks noGrp="1" noRot="1" noMove="1" noResize="1" noEditPoints="1" noAdjustHandles="1" noChangeArrowheads="1" noChangeShapeType="1" noCrop="1"/>
          </p:cNvPicPr>
          <p:nvPr userDrawn="1"/>
        </p:nvPicPr>
        <p:blipFill>
          <a:blip r:embed="rId13"/>
          <a:stretch>
            <a:fillRect/>
          </a:stretch>
        </p:blipFill>
        <p:spPr>
          <a:xfrm>
            <a:off x="545855" y="183398"/>
            <a:ext cx="2434545" cy="6681166"/>
          </a:xfrm>
          <a:prstGeom prst="rect">
            <a:avLst/>
          </a:prstGeom>
        </p:spPr>
      </p:pic>
      <p:pic>
        <p:nvPicPr>
          <p:cNvPr id="14" name="Picture 13" descr="A screen shot of a phone&#10;&#10;AI-generated content may be incorrect.">
            <a:extLst>
              <a:ext uri="{FF2B5EF4-FFF2-40B4-BE49-F238E27FC236}">
                <a16:creationId xmlns:a16="http://schemas.microsoft.com/office/drawing/2014/main" id="{EBD0DBA3-2213-072B-050C-A892AE748580}"/>
              </a:ext>
            </a:extLst>
          </p:cNvPr>
          <p:cNvPicPr>
            <a:picLocks noGrp="1" noRot="1" noMove="1" noResize="1" noEditPoints="1" noAdjustHandles="1" noChangeArrowheads="1" noChangeShapeType="1" noCrop="1"/>
          </p:cNvPicPr>
          <p:nvPr userDrawn="1"/>
        </p:nvPicPr>
        <p:blipFill>
          <a:blip r:embed="rId14"/>
          <a:stretch>
            <a:fillRect/>
          </a:stretch>
        </p:blipFill>
        <p:spPr>
          <a:xfrm>
            <a:off x="2889614" y="199344"/>
            <a:ext cx="2423716" cy="6665219"/>
          </a:xfrm>
          <a:prstGeom prst="rect">
            <a:avLst/>
          </a:prstGeom>
        </p:spPr>
      </p:pic>
      <p:pic>
        <p:nvPicPr>
          <p:cNvPr id="15" name="Picture 14" descr="A screenshot of a cell phone&#10;&#10;AI-generated content may be incorrect.">
            <a:extLst>
              <a:ext uri="{FF2B5EF4-FFF2-40B4-BE49-F238E27FC236}">
                <a16:creationId xmlns:a16="http://schemas.microsoft.com/office/drawing/2014/main" id="{0EFFF12E-238E-204C-C2A5-E52318AD37FB}"/>
              </a:ext>
            </a:extLst>
          </p:cNvPr>
          <p:cNvPicPr>
            <a:picLocks noGrp="1" noRot="1" noMove="1" noResize="1" noEditPoints="1" noAdjustHandles="1" noChangeArrowheads="1" noChangeShapeType="1" noCrop="1"/>
          </p:cNvPicPr>
          <p:nvPr userDrawn="1"/>
        </p:nvPicPr>
        <p:blipFill>
          <a:blip r:embed="rId15"/>
          <a:stretch>
            <a:fillRect/>
          </a:stretch>
        </p:blipFill>
        <p:spPr>
          <a:xfrm>
            <a:off x="7571764" y="191369"/>
            <a:ext cx="2427669" cy="6662296"/>
          </a:xfrm>
          <a:prstGeom prst="rect">
            <a:avLst/>
          </a:prstGeom>
        </p:spPr>
      </p:pic>
      <p:pic>
        <p:nvPicPr>
          <p:cNvPr id="16" name="Picture 15" descr="A screen shot of a cell phone&#10;&#10;AI-generated content may be incorrect.">
            <a:extLst>
              <a:ext uri="{FF2B5EF4-FFF2-40B4-BE49-F238E27FC236}">
                <a16:creationId xmlns:a16="http://schemas.microsoft.com/office/drawing/2014/main" id="{3D28EF91-EE71-33E1-25A7-C5D8C7385A95}"/>
              </a:ext>
            </a:extLst>
          </p:cNvPr>
          <p:cNvPicPr>
            <a:picLocks noGrp="1" noRot="1" noMove="1" noResize="1" noEditPoints="1" noAdjustHandles="1" noChangeArrowheads="1" noChangeShapeType="1" noCrop="1"/>
          </p:cNvPicPr>
          <p:nvPr userDrawn="1"/>
        </p:nvPicPr>
        <p:blipFill>
          <a:blip r:embed="rId16"/>
          <a:stretch>
            <a:fillRect/>
          </a:stretch>
        </p:blipFill>
        <p:spPr>
          <a:xfrm>
            <a:off x="5256188" y="199343"/>
            <a:ext cx="2434545" cy="6750329"/>
          </a:xfrm>
          <a:prstGeom prst="rect">
            <a:avLst/>
          </a:prstGeom>
        </p:spPr>
      </p:pic>
    </p:spTree>
    <p:extLst>
      <p:ext uri="{BB962C8B-B14F-4D97-AF65-F5344CB8AC3E}">
        <p14:creationId xmlns:p14="http://schemas.microsoft.com/office/powerpoint/2010/main" val="79993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7" name="Picture 26" descr="A blue and black triangle shapes&#10;&#10;AI-generated content may be incorrect.">
            <a:extLst>
              <a:ext uri="{FF2B5EF4-FFF2-40B4-BE49-F238E27FC236}">
                <a16:creationId xmlns:a16="http://schemas.microsoft.com/office/drawing/2014/main" id="{BC5BD045-1BFF-2F24-EEC8-13A80D5E761D}"/>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5">
            <a:extLst>
              <a:ext uri="{BEBA8EAE-BF5A-486C-A8C5-ECC9F3942E4B}">
                <a14:imgProps xmlns:a14="http://schemas.microsoft.com/office/drawing/2010/main">
                  <a14:imgLayer r:embed="rId6">
                    <a14:imgEffect>
                      <a14:sharpenSoften amount="79000"/>
                    </a14:imgEffect>
                  </a14:imgLayer>
                </a14:imgProps>
              </a:ext>
            </a:extLst>
          </a:blip>
          <a:stretch>
            <a:fillRect/>
          </a:stretch>
        </p:blipFill>
        <p:spPr>
          <a:xfrm>
            <a:off x="0" y="7559"/>
            <a:ext cx="12192000" cy="2089150"/>
          </a:xfrm>
          <a:prstGeom prst="rect">
            <a:avLst/>
          </a:prstGeom>
        </p:spPr>
      </p:pic>
      <p:pic>
        <p:nvPicPr>
          <p:cNvPr id="30" name="Picture 29" descr="A building with a flag on top&#10;&#10;AI-generated content may be incorrect.">
            <a:extLst>
              <a:ext uri="{FF2B5EF4-FFF2-40B4-BE49-F238E27FC236}">
                <a16:creationId xmlns:a16="http://schemas.microsoft.com/office/drawing/2014/main" id="{BC631E6C-B86D-7EE8-9DBC-6D6182F44962}"/>
              </a:ext>
            </a:extLst>
          </p:cNvPr>
          <p:cNvPicPr>
            <a:picLocks noChangeAspect="1"/>
          </p:cNvPicPr>
          <p:nvPr userDrawn="1"/>
        </p:nvPicPr>
        <p:blipFill>
          <a:blip r:embed="rId7"/>
          <a:stretch>
            <a:fillRect/>
          </a:stretch>
        </p:blipFill>
        <p:spPr>
          <a:xfrm>
            <a:off x="10757952" y="1651102"/>
            <a:ext cx="987933" cy="1007692"/>
          </a:xfrm>
          <a:prstGeom prst="rect">
            <a:avLst/>
          </a:prstGeom>
        </p:spPr>
      </p:pic>
      <p:pic>
        <p:nvPicPr>
          <p:cNvPr id="31" name="Picture 30" descr="A black and white outline of a book&#10;&#10;AI-generated content may be incorrect.">
            <a:extLst>
              <a:ext uri="{FF2B5EF4-FFF2-40B4-BE49-F238E27FC236}">
                <a16:creationId xmlns:a16="http://schemas.microsoft.com/office/drawing/2014/main" id="{93E2B3F2-F9F2-9A8A-A681-7E8804D65BD8}"/>
              </a:ext>
            </a:extLst>
          </p:cNvPr>
          <p:cNvPicPr>
            <a:picLocks noChangeAspect="1"/>
          </p:cNvPicPr>
          <p:nvPr userDrawn="1"/>
        </p:nvPicPr>
        <p:blipFill>
          <a:blip r:embed="rId8"/>
          <a:stretch>
            <a:fillRect/>
          </a:stretch>
        </p:blipFill>
        <p:spPr>
          <a:xfrm>
            <a:off x="10605039" y="5171489"/>
            <a:ext cx="1113535" cy="958158"/>
          </a:xfrm>
          <a:prstGeom prst="rect">
            <a:avLst/>
          </a:prstGeom>
        </p:spPr>
      </p:pic>
      <p:pic>
        <p:nvPicPr>
          <p:cNvPr id="33" name="Picture 32" descr="A graduation cap on a black background&#10;&#10;AI-generated content may be incorrect.">
            <a:extLst>
              <a:ext uri="{FF2B5EF4-FFF2-40B4-BE49-F238E27FC236}">
                <a16:creationId xmlns:a16="http://schemas.microsoft.com/office/drawing/2014/main" id="{CE7F85A7-B924-CD1B-0260-25903B35FD24}"/>
              </a:ext>
            </a:extLst>
          </p:cNvPr>
          <p:cNvPicPr>
            <a:picLocks noChangeAspect="1"/>
          </p:cNvPicPr>
          <p:nvPr userDrawn="1"/>
        </p:nvPicPr>
        <p:blipFill>
          <a:blip r:embed="rId9"/>
          <a:stretch>
            <a:fillRect/>
          </a:stretch>
        </p:blipFill>
        <p:spPr>
          <a:xfrm>
            <a:off x="5588000" y="6173305"/>
            <a:ext cx="783704" cy="705334"/>
          </a:xfrm>
          <a:prstGeom prst="rect">
            <a:avLst/>
          </a:prstGeom>
        </p:spPr>
      </p:pic>
      <p:pic>
        <p:nvPicPr>
          <p:cNvPr id="28" name="Picture 27" descr="A grey circle with black background&#10;&#10;AI-generated content may be incorrect.">
            <a:extLst>
              <a:ext uri="{FF2B5EF4-FFF2-40B4-BE49-F238E27FC236}">
                <a16:creationId xmlns:a16="http://schemas.microsoft.com/office/drawing/2014/main" id="{0163DC45-6F5D-F098-94FB-1CBEB5A830DA}"/>
              </a:ext>
            </a:extLst>
          </p:cNvPr>
          <p:cNvPicPr>
            <a:picLocks noChangeAspect="1"/>
          </p:cNvPicPr>
          <p:nvPr userDrawn="1"/>
        </p:nvPicPr>
        <p:blipFill>
          <a:blip r:embed="rId10"/>
          <a:stretch>
            <a:fillRect/>
          </a:stretch>
        </p:blipFill>
        <p:spPr>
          <a:xfrm>
            <a:off x="8139906" y="5525167"/>
            <a:ext cx="269711" cy="269711"/>
          </a:xfrm>
          <a:prstGeom prst="rect">
            <a:avLst/>
          </a:prstGeom>
        </p:spPr>
      </p:pic>
      <p:pic>
        <p:nvPicPr>
          <p:cNvPr id="29" name="Picture 28" descr="A grey circle with black background&#10;&#10;AI-generated content may be incorrect.">
            <a:extLst>
              <a:ext uri="{FF2B5EF4-FFF2-40B4-BE49-F238E27FC236}">
                <a16:creationId xmlns:a16="http://schemas.microsoft.com/office/drawing/2014/main" id="{BD42633C-88D5-31E7-EA7D-7122B8129917}"/>
              </a:ext>
            </a:extLst>
          </p:cNvPr>
          <p:cNvPicPr>
            <a:picLocks noChangeAspect="1"/>
          </p:cNvPicPr>
          <p:nvPr userDrawn="1"/>
        </p:nvPicPr>
        <p:blipFill>
          <a:blip r:embed="rId10"/>
          <a:stretch>
            <a:fillRect/>
          </a:stretch>
        </p:blipFill>
        <p:spPr>
          <a:xfrm>
            <a:off x="4456113" y="1406040"/>
            <a:ext cx="351632" cy="351632"/>
          </a:xfrm>
          <a:prstGeom prst="rect">
            <a:avLst/>
          </a:prstGeom>
        </p:spPr>
      </p:pic>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917712" y="4372057"/>
            <a:ext cx="10515600" cy="384175"/>
          </a:xfrm>
        </p:spPr>
        <p:txBody>
          <a:bodyPr anchor="ctr">
            <a:normAutofit/>
          </a:bodyPr>
          <a:lstStyle>
            <a:lvl1pPr marL="0" indent="0" algn="ctr">
              <a:buNone/>
              <a:defRPr sz="1050" b="1" spc="225">
                <a:solidFill>
                  <a:schemeClr val="accent1"/>
                </a:solidFill>
              </a:defRPr>
            </a:lvl1pPr>
          </a:lstStyle>
          <a:p>
            <a:pPr lvl="0"/>
            <a:r>
              <a:rPr lang="en-US" dirty="0"/>
              <a:t>DATE GOES HERE</a:t>
            </a:r>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a:xfrm>
            <a:off x="917715" y="3199877"/>
            <a:ext cx="10515600" cy="546100"/>
          </a:xfrm>
        </p:spPr>
        <p:txBody>
          <a:bodyPr/>
          <a:lstStyle>
            <a:lvl1pPr>
              <a:defRPr/>
            </a:lvl1pPr>
          </a:lstStyle>
          <a:p>
            <a:r>
              <a:rPr lang="en-US" dirty="0"/>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917714" y="3922491"/>
            <a:ext cx="10515599" cy="273050"/>
          </a:xfrm>
        </p:spPr>
        <p:txBody>
          <a:bodyPr>
            <a:noAutofit/>
          </a:bodyPr>
          <a:lstStyle>
            <a:lvl1pPr marL="0" indent="0" algn="ctr">
              <a:buNone/>
              <a:defRPr sz="1350" b="1">
                <a:solidFill>
                  <a:schemeClr val="accent1"/>
                </a:solidFill>
              </a:defRPr>
            </a:lvl1pPr>
          </a:lstStyle>
          <a:p>
            <a:pPr lvl="0"/>
            <a:r>
              <a:rPr lang="en-US" dirty="0"/>
              <a:t>NAME, TITLE/POSITION</a:t>
            </a:r>
          </a:p>
        </p:txBody>
      </p:sp>
      <p:sp>
        <p:nvSpPr>
          <p:cNvPr id="24" name="Text Placeholder 11">
            <a:extLst>
              <a:ext uri="{FF2B5EF4-FFF2-40B4-BE49-F238E27FC236}">
                <a16:creationId xmlns:a16="http://schemas.microsoft.com/office/drawing/2014/main" id="{F4A97D9A-65F0-D81A-BE79-704CAAA895DF}"/>
              </a:ext>
            </a:extLst>
          </p:cNvPr>
          <p:cNvSpPr>
            <a:spLocks noGrp="1"/>
          </p:cNvSpPr>
          <p:nvPr>
            <p:ph type="body" sz="quarter" idx="13" hasCustomPrompt="1"/>
          </p:nvPr>
        </p:nvSpPr>
        <p:spPr>
          <a:xfrm>
            <a:off x="836614" y="5900738"/>
            <a:ext cx="8414543" cy="904392"/>
          </a:xfrm>
        </p:spPr>
        <p:txBody>
          <a:bodyPr anchor="t">
            <a:noAutofit/>
          </a:bodyPr>
          <a:lstStyle>
            <a:lvl1pPr marL="0" indent="0">
              <a:buNone/>
              <a:defRPr sz="1800" b="1">
                <a:solidFill>
                  <a:srgbClr val="198DCE"/>
                </a:solidFill>
              </a:defRPr>
            </a:lvl1pPr>
          </a:lstStyle>
          <a:p>
            <a:pPr lvl="0"/>
            <a:r>
              <a:rPr lang="en-US" dirty="0"/>
              <a:t>Subtitle Goes</a:t>
            </a:r>
          </a:p>
        </p:txBody>
      </p:sp>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sp>
        <p:nvSpPr>
          <p:cNvPr id="2" name="Text Placeholder 3">
            <a:extLst>
              <a:ext uri="{FF2B5EF4-FFF2-40B4-BE49-F238E27FC236}">
                <a16:creationId xmlns:a16="http://schemas.microsoft.com/office/drawing/2014/main" id="{13BB6F50-7715-4401-C0D4-B4A0C655C566}"/>
              </a:ext>
            </a:extLst>
          </p:cNvPr>
          <p:cNvSpPr>
            <a:spLocks noGrp="1"/>
          </p:cNvSpPr>
          <p:nvPr>
            <p:ph type="body" sz="quarter" idx="14" hasCustomPrompt="1"/>
          </p:nvPr>
        </p:nvSpPr>
        <p:spPr>
          <a:xfrm>
            <a:off x="685801" y="119293"/>
            <a:ext cx="10744201" cy="875512"/>
          </a:xfrm>
          <a:noFill/>
        </p:spPr>
        <p:txBody>
          <a:bodyPr anchor="ctr">
            <a:normAutofit/>
          </a:bodyPr>
          <a:lstStyle>
            <a:lvl1pPr marL="0" indent="0" algn="r">
              <a:buNone/>
              <a:defRPr sz="2400" b="1">
                <a:solidFill>
                  <a:schemeClr val="bg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SLIDE GOES HERE</a:t>
            </a:r>
          </a:p>
        </p:txBody>
      </p:sp>
    </p:spTree>
    <p:extLst>
      <p:ext uri="{BB962C8B-B14F-4D97-AF65-F5344CB8AC3E}">
        <p14:creationId xmlns:p14="http://schemas.microsoft.com/office/powerpoint/2010/main" val="89228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9FE14365-3645-9253-D470-0BFF9184CBE5}"/>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7C00629D-4B7F-CE9D-0738-30F8E81E4D1D}"/>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pic>
        <p:nvPicPr>
          <p:cNvPr id="10" name="Picture 9" descr="A blue circle with a white outline of a graduation cap&#10;&#10;AI-generated content may be incorrect.">
            <a:extLst>
              <a:ext uri="{FF2B5EF4-FFF2-40B4-BE49-F238E27FC236}">
                <a16:creationId xmlns:a16="http://schemas.microsoft.com/office/drawing/2014/main" id="{3D036E35-D819-C1BD-6716-6634500E1958}"/>
              </a:ext>
            </a:extLst>
          </p:cNvPr>
          <p:cNvPicPr>
            <a:picLocks noGrp="1" noRot="1" noMove="1" noResize="1" noEditPoints="1" noAdjustHandles="1" noChangeArrowheads="1" noChangeShapeType="1" noCrop="1"/>
          </p:cNvPicPr>
          <p:nvPr userDrawn="1"/>
        </p:nvPicPr>
        <p:blipFill>
          <a:blip r:embed="rId13"/>
          <a:stretch>
            <a:fillRect/>
          </a:stretch>
        </p:blipFill>
        <p:spPr>
          <a:xfrm>
            <a:off x="5603081" y="1565798"/>
            <a:ext cx="2369528" cy="2369528"/>
          </a:xfrm>
          <a:prstGeom prst="rect">
            <a:avLst/>
          </a:prstGeom>
        </p:spPr>
      </p:pic>
      <p:sp>
        <p:nvSpPr>
          <p:cNvPr id="12" name="Text Placeholder 4">
            <a:extLst>
              <a:ext uri="{FF2B5EF4-FFF2-40B4-BE49-F238E27FC236}">
                <a16:creationId xmlns:a16="http://schemas.microsoft.com/office/drawing/2014/main" id="{8615724D-03CF-7735-17B5-27AA98B59220}"/>
              </a:ext>
            </a:extLst>
          </p:cNvPr>
          <p:cNvSpPr txBox="1">
            <a:spLocks noGrp="1" noRot="1" noMove="1" noResize="1" noEditPoints="1" noAdjustHandles="1" noChangeArrowheads="1" noChangeShapeType="1"/>
          </p:cNvSpPr>
          <p:nvPr userDrawn="1"/>
        </p:nvSpPr>
        <p:spPr>
          <a:xfrm>
            <a:off x="3009059" y="3935326"/>
            <a:ext cx="7557571"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lgn="ctr">
              <a:buFont typeface="Arial" panose="020B0604020202020204" pitchFamily="34" charset="0"/>
              <a:buNone/>
            </a:pPr>
            <a:r>
              <a:rPr lang="en-US" sz="4000" b="1" dirty="0">
                <a:solidFill>
                  <a:srgbClr val="198DCE"/>
                </a:solidFill>
                <a:ea typeface="Open Sans" panose="020B0606030504020204" pitchFamily="34" charset="0"/>
                <a:cs typeface="Calibri" panose="020F0502020204030204" pitchFamily="34" charset="0"/>
              </a:rPr>
              <a:t>Objective</a:t>
            </a:r>
          </a:p>
          <a:p>
            <a:pPr marL="346075" indent="-339725" algn="ctr">
              <a:buFont typeface="Arial" panose="020B0604020202020204" pitchFamily="34" charset="0"/>
              <a:buNone/>
            </a:pPr>
            <a:r>
              <a:rPr lang="en-US" sz="3600" b="1" dirty="0">
                <a:solidFill>
                  <a:srgbClr val="EBB548"/>
                </a:solidFill>
                <a:latin typeface="Calibri" panose="020F0502020204030204" pitchFamily="34" charset="0"/>
                <a:ea typeface="Open Sans" panose="020B0606030504020204" pitchFamily="34" charset="0"/>
                <a:cs typeface="Calibri" panose="020F0502020204030204" pitchFamily="34" charset="0"/>
              </a:rPr>
              <a:t>Empower Every Learner to</a:t>
            </a:r>
            <a:br>
              <a:rPr lang="en-US" sz="3600" b="1" dirty="0">
                <a:solidFill>
                  <a:srgbClr val="EBB548"/>
                </a:solidFill>
                <a:latin typeface="Calibri" panose="020F0502020204030204" pitchFamily="34" charset="0"/>
                <a:ea typeface="Open Sans" panose="020B0606030504020204" pitchFamily="34" charset="0"/>
                <a:cs typeface="Calibri" panose="020F0502020204030204" pitchFamily="34" charset="0"/>
              </a:rPr>
            </a:br>
            <a:r>
              <a:rPr lang="en-US" sz="3600" b="1" dirty="0">
                <a:solidFill>
                  <a:srgbClr val="EBB548"/>
                </a:solidFill>
                <a:latin typeface="Calibri" panose="020F0502020204030204" pitchFamily="34" charset="0"/>
                <a:ea typeface="Open Sans" panose="020B0606030504020204" pitchFamily="34" charset="0"/>
                <a:cs typeface="Calibri" panose="020F0502020204030204" pitchFamily="34" charset="0"/>
              </a:rPr>
              <a:t>Take Ownership of their Learning.</a:t>
            </a:r>
            <a:endParaRPr lang="en-US" sz="3600" b="1" dirty="0">
              <a:solidFill>
                <a:srgbClr val="EBB548"/>
              </a:solidFill>
            </a:endParaRPr>
          </a:p>
        </p:txBody>
      </p:sp>
      <p:pic>
        <p:nvPicPr>
          <p:cNvPr id="13" name="Picture 12" descr="A blue outline of a graduation cap&#10;&#10;AI-generated content may be incorrect.">
            <a:extLst>
              <a:ext uri="{FF2B5EF4-FFF2-40B4-BE49-F238E27FC236}">
                <a16:creationId xmlns:a16="http://schemas.microsoft.com/office/drawing/2014/main" id="{A4B7A51B-5F43-891B-73BF-7A98EDBBDE1F}"/>
              </a:ext>
            </a:extLst>
          </p:cNvPr>
          <p:cNvPicPr>
            <a:picLocks noGrp="1" noRot="1" noMove="1" noResize="1" noEditPoints="1" noAdjustHandles="1" noChangeArrowheads="1" noChangeShapeType="1" noCrop="1"/>
          </p:cNvPicPr>
          <p:nvPr userDrawn="1"/>
        </p:nvPicPr>
        <p:blipFill>
          <a:blip r:embed="rId14"/>
          <a:stretch>
            <a:fillRect/>
          </a:stretch>
        </p:blipFill>
        <p:spPr>
          <a:xfrm>
            <a:off x="9046369" y="6076415"/>
            <a:ext cx="685800" cy="609600"/>
          </a:xfrm>
          <a:prstGeom prst="rect">
            <a:avLst/>
          </a:prstGeom>
        </p:spPr>
      </p:pic>
      <p:pic>
        <p:nvPicPr>
          <p:cNvPr id="14" name="Picture 13" descr="A blue and white card with a graduation cap&#10;&#10;AI-generated content may be incorrect.">
            <a:extLst>
              <a:ext uri="{FF2B5EF4-FFF2-40B4-BE49-F238E27FC236}">
                <a16:creationId xmlns:a16="http://schemas.microsoft.com/office/drawing/2014/main" id="{0E66BCD6-1719-EBBE-BDDC-657FB5057D54}"/>
              </a:ext>
            </a:extLst>
          </p:cNvPr>
          <p:cNvPicPr>
            <a:picLocks noGrp="1" noRot="1" noMove="1" noResize="1" noEditPoints="1" noAdjustHandles="1" noChangeArrowheads="1" noChangeShapeType="1" noCrop="1"/>
          </p:cNvPicPr>
          <p:nvPr userDrawn="1"/>
        </p:nvPicPr>
        <p:blipFill>
          <a:blip r:embed="rId15"/>
          <a:stretch>
            <a:fillRect/>
          </a:stretch>
        </p:blipFill>
        <p:spPr>
          <a:xfrm>
            <a:off x="568486" y="181662"/>
            <a:ext cx="2350579" cy="3221677"/>
          </a:xfrm>
          <a:prstGeom prst="rect">
            <a:avLst/>
          </a:prstGeom>
        </p:spPr>
      </p:pic>
    </p:spTree>
    <p:extLst>
      <p:ext uri="{BB962C8B-B14F-4D97-AF65-F5344CB8AC3E}">
        <p14:creationId xmlns:p14="http://schemas.microsoft.com/office/powerpoint/2010/main" val="3451591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01245FBD-5D90-C9D4-F2F0-02D3C9A3774E}"/>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5B61E4F2-7CDB-9B49-9F90-D81C138FCF2C}"/>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pic>
        <p:nvPicPr>
          <p:cNvPr id="10" name="Picture 9" descr="A blue circle with a white outline of a graduation cap&#10;&#10;AI-generated content may be incorrect.">
            <a:extLst>
              <a:ext uri="{FF2B5EF4-FFF2-40B4-BE49-F238E27FC236}">
                <a16:creationId xmlns:a16="http://schemas.microsoft.com/office/drawing/2014/main" id="{BB283322-A28F-9919-62F1-A48043860701}"/>
              </a:ext>
            </a:extLst>
          </p:cNvPr>
          <p:cNvPicPr>
            <a:picLocks noGrp="1" noRot="1" noMove="1" noResize="1" noEditPoints="1" noAdjustHandles="1" noChangeArrowheads="1" noChangeShapeType="1" noCrop="1"/>
          </p:cNvPicPr>
          <p:nvPr userDrawn="1"/>
        </p:nvPicPr>
        <p:blipFill>
          <a:blip r:embed="rId13"/>
          <a:stretch>
            <a:fillRect/>
          </a:stretch>
        </p:blipFill>
        <p:spPr>
          <a:xfrm>
            <a:off x="5603081" y="1565798"/>
            <a:ext cx="2369528" cy="2369528"/>
          </a:xfrm>
          <a:prstGeom prst="rect">
            <a:avLst/>
          </a:prstGeom>
        </p:spPr>
      </p:pic>
      <p:sp>
        <p:nvSpPr>
          <p:cNvPr id="12" name="Text Placeholder 4">
            <a:extLst>
              <a:ext uri="{FF2B5EF4-FFF2-40B4-BE49-F238E27FC236}">
                <a16:creationId xmlns:a16="http://schemas.microsoft.com/office/drawing/2014/main" id="{970955C8-2834-7314-133C-42CD84B398CE}"/>
              </a:ext>
            </a:extLst>
          </p:cNvPr>
          <p:cNvSpPr txBox="1">
            <a:spLocks noGrp="1" noRot="1" noMove="1" noResize="1" noEditPoints="1" noAdjustHandles="1" noChangeArrowheads="1" noChangeShapeType="1"/>
          </p:cNvSpPr>
          <p:nvPr userDrawn="1"/>
        </p:nvSpPr>
        <p:spPr>
          <a:xfrm>
            <a:off x="4240017" y="4005437"/>
            <a:ext cx="6417696"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Provide professional learning</a:t>
            </a:r>
            <a:b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b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in evidence-based teaching</a:t>
            </a:r>
            <a:b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b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methods.</a:t>
            </a:r>
            <a:endParaRPr lang="en-US" sz="3600" dirty="0"/>
          </a:p>
        </p:txBody>
      </p:sp>
      <p:pic>
        <p:nvPicPr>
          <p:cNvPr id="13" name="Picture 12" descr="A blue outline of a graduation cap&#10;&#10;AI-generated content may be incorrect.">
            <a:extLst>
              <a:ext uri="{FF2B5EF4-FFF2-40B4-BE49-F238E27FC236}">
                <a16:creationId xmlns:a16="http://schemas.microsoft.com/office/drawing/2014/main" id="{6993F3C7-EBAF-C7CB-717C-B840D4AFC23A}"/>
              </a:ext>
            </a:extLst>
          </p:cNvPr>
          <p:cNvPicPr>
            <a:picLocks noGrp="1" noRot="1" noMove="1" noResize="1" noEditPoints="1" noAdjustHandles="1" noChangeArrowheads="1" noChangeShapeType="1" noCrop="1"/>
          </p:cNvPicPr>
          <p:nvPr userDrawn="1"/>
        </p:nvPicPr>
        <p:blipFill>
          <a:blip r:embed="rId14"/>
          <a:stretch>
            <a:fillRect/>
          </a:stretch>
        </p:blipFill>
        <p:spPr>
          <a:xfrm>
            <a:off x="9046369" y="6076415"/>
            <a:ext cx="685800" cy="609600"/>
          </a:xfrm>
          <a:prstGeom prst="rect">
            <a:avLst/>
          </a:prstGeom>
        </p:spPr>
      </p:pic>
      <p:pic>
        <p:nvPicPr>
          <p:cNvPr id="14" name="Picture 13" descr="A blue and white rectangular object with white text&#10;&#10;AI-generated content may be incorrect.">
            <a:extLst>
              <a:ext uri="{FF2B5EF4-FFF2-40B4-BE49-F238E27FC236}">
                <a16:creationId xmlns:a16="http://schemas.microsoft.com/office/drawing/2014/main" id="{68E05B6C-9DEB-60D9-5C70-ABAF4B505490}"/>
              </a:ext>
            </a:extLst>
          </p:cNvPr>
          <p:cNvPicPr>
            <a:picLocks noGrp="1" noRot="1" noMove="1" noResize="1" noEditPoints="1" noAdjustHandles="1" noChangeArrowheads="1" noChangeShapeType="1" noCrop="1"/>
          </p:cNvPicPr>
          <p:nvPr userDrawn="1"/>
        </p:nvPicPr>
        <p:blipFill>
          <a:blip r:embed="rId15"/>
          <a:stretch>
            <a:fillRect/>
          </a:stretch>
        </p:blipFill>
        <p:spPr>
          <a:xfrm>
            <a:off x="538090" y="185101"/>
            <a:ext cx="2445348" cy="6710813"/>
          </a:xfrm>
          <a:prstGeom prst="rect">
            <a:avLst/>
          </a:prstGeom>
        </p:spPr>
      </p:pic>
    </p:spTree>
    <p:extLst>
      <p:ext uri="{BB962C8B-B14F-4D97-AF65-F5344CB8AC3E}">
        <p14:creationId xmlns:p14="http://schemas.microsoft.com/office/powerpoint/2010/main" val="1923274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425E7994-EF93-17CD-25ED-BD8FBAF4E4D7}"/>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9641B11A-AFB4-5E9D-C799-37FFBE399406}"/>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E9845A0A-92F2-8406-54BD-3F7E0C82E102}"/>
              </a:ext>
            </a:extLst>
          </p:cNvPr>
          <p:cNvSpPr txBox="1">
            <a:spLocks noGrp="1" noRot="1" noMove="1" noResize="1" noEditPoints="1" noAdjustHandles="1" noChangeArrowheads="1" noChangeShapeType="1"/>
          </p:cNvSpPr>
          <p:nvPr userDrawn="1"/>
        </p:nvSpPr>
        <p:spPr>
          <a:xfrm>
            <a:off x="4240016" y="4005437"/>
            <a:ext cx="6975671"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Provide all learners with access</a:t>
            </a:r>
            <a:b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b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to engaging learning opportunities in a comprehensive curriculum.</a:t>
            </a:r>
            <a:endParaRPr lang="en-US" sz="3600" dirty="0"/>
          </a:p>
        </p:txBody>
      </p:sp>
      <p:pic>
        <p:nvPicPr>
          <p:cNvPr id="12" name="Picture 11" descr="A blue outline of a graduation cap&#10;&#10;AI-generated content may be incorrect.">
            <a:extLst>
              <a:ext uri="{FF2B5EF4-FFF2-40B4-BE49-F238E27FC236}">
                <a16:creationId xmlns:a16="http://schemas.microsoft.com/office/drawing/2014/main" id="{C376ED88-CBDE-A635-1A1B-DA0E7E51CD2E}"/>
              </a:ext>
            </a:extLst>
          </p:cNvPr>
          <p:cNvPicPr>
            <a:picLocks noGrp="1" noRot="1" noMove="1" noResize="1" noEditPoints="1" noAdjustHandles="1" noChangeArrowheads="1" noChangeShapeType="1" noCrop="1"/>
          </p:cNvPicPr>
          <p:nvPr userDrawn="1"/>
        </p:nvPicPr>
        <p:blipFill>
          <a:blip r:embed="rId13"/>
          <a:stretch>
            <a:fillRect/>
          </a:stretch>
        </p:blipFill>
        <p:spPr>
          <a:xfrm>
            <a:off x="9046369" y="6076415"/>
            <a:ext cx="685800" cy="609600"/>
          </a:xfrm>
          <a:prstGeom prst="rect">
            <a:avLst/>
          </a:prstGeom>
        </p:spPr>
      </p:pic>
      <p:pic>
        <p:nvPicPr>
          <p:cNvPr id="13" name="Picture 12" descr="A blue circle with a white outline of a graduation cap&#10;&#10;AI-generated content may be incorrect.">
            <a:extLst>
              <a:ext uri="{FF2B5EF4-FFF2-40B4-BE49-F238E27FC236}">
                <a16:creationId xmlns:a16="http://schemas.microsoft.com/office/drawing/2014/main" id="{A93AF297-B5F3-FF12-E067-DC6A025D467E}"/>
              </a:ext>
            </a:extLst>
          </p:cNvPr>
          <p:cNvPicPr>
            <a:picLocks noGrp="1" noRot="1" noMove="1" noResize="1" noEditPoints="1" noAdjustHandles="1" noChangeArrowheads="1" noChangeShapeType="1" noCrop="1"/>
          </p:cNvPicPr>
          <p:nvPr userDrawn="1"/>
        </p:nvPicPr>
        <p:blipFill>
          <a:blip r:embed="rId14"/>
          <a:stretch>
            <a:fillRect/>
          </a:stretch>
        </p:blipFill>
        <p:spPr>
          <a:xfrm>
            <a:off x="5603081" y="1565798"/>
            <a:ext cx="2369528" cy="2369528"/>
          </a:xfrm>
          <a:prstGeom prst="rect">
            <a:avLst/>
          </a:prstGeom>
        </p:spPr>
      </p:pic>
      <p:pic>
        <p:nvPicPr>
          <p:cNvPr id="14" name="Picture 13" descr="A screen shot of a cell phone&#10;&#10;AI-generated content may be incorrect.">
            <a:extLst>
              <a:ext uri="{FF2B5EF4-FFF2-40B4-BE49-F238E27FC236}">
                <a16:creationId xmlns:a16="http://schemas.microsoft.com/office/drawing/2014/main" id="{A5C58553-898C-C9CB-0B8D-688C3163A23C}"/>
              </a:ext>
            </a:extLst>
          </p:cNvPr>
          <p:cNvPicPr>
            <a:picLocks noGrp="1" noRot="1" noMove="1" noResize="1" noEditPoints="1" noAdjustHandles="1" noChangeArrowheads="1" noChangeShapeType="1" noCrop="1"/>
          </p:cNvPicPr>
          <p:nvPr userDrawn="1"/>
        </p:nvPicPr>
        <p:blipFill>
          <a:blip r:embed="rId15"/>
          <a:stretch>
            <a:fillRect/>
          </a:stretch>
        </p:blipFill>
        <p:spPr>
          <a:xfrm>
            <a:off x="538091" y="185101"/>
            <a:ext cx="2445348" cy="6710813"/>
          </a:xfrm>
          <a:prstGeom prst="rect">
            <a:avLst/>
          </a:prstGeom>
        </p:spPr>
      </p:pic>
    </p:spTree>
    <p:extLst>
      <p:ext uri="{BB962C8B-B14F-4D97-AF65-F5344CB8AC3E}">
        <p14:creationId xmlns:p14="http://schemas.microsoft.com/office/powerpoint/2010/main" val="3919304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8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57F817FE-D1EF-9ED1-698B-C1FCF1C37B32}"/>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A189A290-9957-FEC0-97E0-602E811B68F2}"/>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DD8403DD-170B-897B-1607-CBF1E645A2DA}"/>
              </a:ext>
            </a:extLst>
          </p:cNvPr>
          <p:cNvSpPr txBox="1">
            <a:spLocks noGrp="1" noRot="1" noMove="1" noResize="1" noEditPoints="1" noAdjustHandles="1" noChangeArrowheads="1" noChangeShapeType="1"/>
          </p:cNvSpPr>
          <p:nvPr userDrawn="1"/>
        </p:nvSpPr>
        <p:spPr>
          <a:xfrm>
            <a:off x="4240016" y="4005437"/>
            <a:ext cx="6975671"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Promote student ownership</a:t>
            </a:r>
            <a:b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b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of learning by fostering voice,</a:t>
            </a:r>
            <a:b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b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choice, and accountability.</a:t>
            </a:r>
          </a:p>
          <a:p>
            <a:pPr marL="346075" indent="-339725">
              <a:buFont typeface="Arial" panose="020B0604020202020204" pitchFamily="34" charset="0"/>
              <a:buNone/>
            </a:pPr>
            <a:endParaRPr lang="en-US" sz="3600" dirty="0"/>
          </a:p>
        </p:txBody>
      </p:sp>
      <p:pic>
        <p:nvPicPr>
          <p:cNvPr id="12" name="Picture 11" descr="A blue outline of a graduation cap&#10;&#10;AI-generated content may be incorrect.">
            <a:extLst>
              <a:ext uri="{FF2B5EF4-FFF2-40B4-BE49-F238E27FC236}">
                <a16:creationId xmlns:a16="http://schemas.microsoft.com/office/drawing/2014/main" id="{AF4C1266-7021-D567-1CB8-25CD0CC9FD73}"/>
              </a:ext>
            </a:extLst>
          </p:cNvPr>
          <p:cNvPicPr>
            <a:picLocks noGrp="1" noRot="1" noMove="1" noResize="1" noEditPoints="1" noAdjustHandles="1" noChangeArrowheads="1" noChangeShapeType="1" noCrop="1"/>
          </p:cNvPicPr>
          <p:nvPr userDrawn="1"/>
        </p:nvPicPr>
        <p:blipFill>
          <a:blip r:embed="rId13"/>
          <a:stretch>
            <a:fillRect/>
          </a:stretch>
        </p:blipFill>
        <p:spPr>
          <a:xfrm>
            <a:off x="9046369" y="6076415"/>
            <a:ext cx="685800" cy="609600"/>
          </a:xfrm>
          <a:prstGeom prst="rect">
            <a:avLst/>
          </a:prstGeom>
        </p:spPr>
      </p:pic>
      <p:pic>
        <p:nvPicPr>
          <p:cNvPr id="13" name="Picture 12" descr="A blue circle with a white outline of a graduation cap&#10;&#10;AI-generated content may be incorrect.">
            <a:extLst>
              <a:ext uri="{FF2B5EF4-FFF2-40B4-BE49-F238E27FC236}">
                <a16:creationId xmlns:a16="http://schemas.microsoft.com/office/drawing/2014/main" id="{B82DFF21-4546-7418-63C7-0291E58EA7F9}"/>
              </a:ext>
            </a:extLst>
          </p:cNvPr>
          <p:cNvPicPr>
            <a:picLocks noGrp="1" noRot="1" noMove="1" noResize="1" noEditPoints="1" noAdjustHandles="1" noChangeArrowheads="1" noChangeShapeType="1" noCrop="1"/>
          </p:cNvPicPr>
          <p:nvPr userDrawn="1"/>
        </p:nvPicPr>
        <p:blipFill>
          <a:blip r:embed="rId14"/>
          <a:stretch>
            <a:fillRect/>
          </a:stretch>
        </p:blipFill>
        <p:spPr>
          <a:xfrm>
            <a:off x="5603081" y="1565798"/>
            <a:ext cx="2369528" cy="2369528"/>
          </a:xfrm>
          <a:prstGeom prst="rect">
            <a:avLst/>
          </a:prstGeom>
        </p:spPr>
      </p:pic>
      <p:pic>
        <p:nvPicPr>
          <p:cNvPr id="14" name="Picture 13" descr="A screen shot of a cell phone&#10;&#10;AI-generated content may be incorrect.">
            <a:extLst>
              <a:ext uri="{FF2B5EF4-FFF2-40B4-BE49-F238E27FC236}">
                <a16:creationId xmlns:a16="http://schemas.microsoft.com/office/drawing/2014/main" id="{476D4388-3AB8-D765-58B1-BED92696543C}"/>
              </a:ext>
            </a:extLst>
          </p:cNvPr>
          <p:cNvPicPr>
            <a:picLocks noGrp="1" noRot="1" noMove="1" noResize="1" noEditPoints="1" noAdjustHandles="1" noChangeArrowheads="1" noChangeShapeType="1" noCrop="1"/>
          </p:cNvPicPr>
          <p:nvPr userDrawn="1"/>
        </p:nvPicPr>
        <p:blipFill>
          <a:blip r:embed="rId15"/>
          <a:stretch>
            <a:fillRect/>
          </a:stretch>
        </p:blipFill>
        <p:spPr>
          <a:xfrm>
            <a:off x="538090" y="185101"/>
            <a:ext cx="2445348" cy="6710813"/>
          </a:xfrm>
          <a:prstGeom prst="rect">
            <a:avLst/>
          </a:prstGeom>
        </p:spPr>
      </p:pic>
    </p:spTree>
    <p:extLst>
      <p:ext uri="{BB962C8B-B14F-4D97-AF65-F5344CB8AC3E}">
        <p14:creationId xmlns:p14="http://schemas.microsoft.com/office/powerpoint/2010/main" val="2711222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9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332E2F1C-DBC6-98DE-AC64-EAB2B1B69205}"/>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DC658745-89DA-75AC-4892-9890F7AACF91}"/>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F6FA05F9-FB48-4D30-C7FD-ADCAAB9A98A2}"/>
              </a:ext>
            </a:extLst>
          </p:cNvPr>
          <p:cNvSpPr txBox="1">
            <a:spLocks noGrp="1" noRot="1" noMove="1" noResize="1" noEditPoints="1" noAdjustHandles="1" noChangeArrowheads="1" noChangeShapeType="1"/>
          </p:cNvSpPr>
          <p:nvPr userDrawn="1"/>
        </p:nvSpPr>
        <p:spPr>
          <a:xfrm>
            <a:off x="4240017" y="4005437"/>
            <a:ext cx="6417696"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Improve measurable academic outcomes using data-driven decision-making.</a:t>
            </a:r>
            <a:endParaRPr lang="en-US" sz="3600" dirty="0"/>
          </a:p>
        </p:txBody>
      </p:sp>
      <p:pic>
        <p:nvPicPr>
          <p:cNvPr id="12" name="Picture 11" descr="A blue outline of a graduation cap&#10;&#10;AI-generated content may be incorrect.">
            <a:extLst>
              <a:ext uri="{FF2B5EF4-FFF2-40B4-BE49-F238E27FC236}">
                <a16:creationId xmlns:a16="http://schemas.microsoft.com/office/drawing/2014/main" id="{58B404D2-0998-52E8-4DB2-4A3D97FBFFE2}"/>
              </a:ext>
            </a:extLst>
          </p:cNvPr>
          <p:cNvPicPr>
            <a:picLocks noGrp="1" noRot="1" noMove="1" noResize="1" noEditPoints="1" noAdjustHandles="1" noChangeArrowheads="1" noChangeShapeType="1" noCrop="1"/>
          </p:cNvPicPr>
          <p:nvPr userDrawn="1"/>
        </p:nvPicPr>
        <p:blipFill>
          <a:blip r:embed="rId13"/>
          <a:stretch>
            <a:fillRect/>
          </a:stretch>
        </p:blipFill>
        <p:spPr>
          <a:xfrm>
            <a:off x="9046369" y="6076415"/>
            <a:ext cx="685800" cy="609600"/>
          </a:xfrm>
          <a:prstGeom prst="rect">
            <a:avLst/>
          </a:prstGeom>
        </p:spPr>
      </p:pic>
      <p:pic>
        <p:nvPicPr>
          <p:cNvPr id="13" name="Picture 12" descr="A blue circle with a white outline of a graduation cap&#10;&#10;AI-generated content may be incorrect.">
            <a:extLst>
              <a:ext uri="{FF2B5EF4-FFF2-40B4-BE49-F238E27FC236}">
                <a16:creationId xmlns:a16="http://schemas.microsoft.com/office/drawing/2014/main" id="{BDF10520-3D93-1B16-3408-49193EBC6CE4}"/>
              </a:ext>
            </a:extLst>
          </p:cNvPr>
          <p:cNvPicPr>
            <a:picLocks noGrp="1" noRot="1" noMove="1" noResize="1" noEditPoints="1" noAdjustHandles="1" noChangeArrowheads="1" noChangeShapeType="1" noCrop="1"/>
          </p:cNvPicPr>
          <p:nvPr userDrawn="1"/>
        </p:nvPicPr>
        <p:blipFill>
          <a:blip r:embed="rId14"/>
          <a:stretch>
            <a:fillRect/>
          </a:stretch>
        </p:blipFill>
        <p:spPr>
          <a:xfrm>
            <a:off x="5603081" y="1565798"/>
            <a:ext cx="2369528" cy="2369528"/>
          </a:xfrm>
          <a:prstGeom prst="rect">
            <a:avLst/>
          </a:prstGeom>
        </p:spPr>
      </p:pic>
      <p:pic>
        <p:nvPicPr>
          <p:cNvPr id="14" name="Picture 13" descr="A screen shot of a cell phone&#10;&#10;AI-generated content may be incorrect.">
            <a:extLst>
              <a:ext uri="{FF2B5EF4-FFF2-40B4-BE49-F238E27FC236}">
                <a16:creationId xmlns:a16="http://schemas.microsoft.com/office/drawing/2014/main" id="{25EC3303-9D88-35CF-761D-84663DF8B84F}"/>
              </a:ext>
            </a:extLst>
          </p:cNvPr>
          <p:cNvPicPr>
            <a:picLocks noGrp="1" noRot="1" noMove="1" noResize="1" noEditPoints="1" noAdjustHandles="1" noChangeArrowheads="1" noChangeShapeType="1" noCrop="1"/>
          </p:cNvPicPr>
          <p:nvPr userDrawn="1"/>
        </p:nvPicPr>
        <p:blipFill>
          <a:blip r:embed="rId15"/>
          <a:stretch>
            <a:fillRect/>
          </a:stretch>
        </p:blipFill>
        <p:spPr>
          <a:xfrm>
            <a:off x="538090" y="185101"/>
            <a:ext cx="2445348" cy="6710813"/>
          </a:xfrm>
          <a:prstGeom prst="rect">
            <a:avLst/>
          </a:prstGeom>
        </p:spPr>
      </p:pic>
    </p:spTree>
    <p:extLst>
      <p:ext uri="{BB962C8B-B14F-4D97-AF65-F5344CB8AC3E}">
        <p14:creationId xmlns:p14="http://schemas.microsoft.com/office/powerpoint/2010/main" val="2607570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0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13" name="Picture 12" descr="A black background with blue text&#10;&#10;AI-generated content may be incorrect.">
            <a:extLst>
              <a:ext uri="{FF2B5EF4-FFF2-40B4-BE49-F238E27FC236}">
                <a16:creationId xmlns:a16="http://schemas.microsoft.com/office/drawing/2014/main" id="{E85ECB38-69F4-9E32-B336-5B7ACB8E2EA6}"/>
              </a:ext>
            </a:extLst>
          </p:cNvPr>
          <p:cNvPicPr>
            <a:picLocks noGrp="1" noRot="1" noMove="1" noResize="1" noEditPoints="1" noAdjustHandles="1" noChangeArrowheads="1" noChangeShapeType="1" noCrop="1"/>
          </p:cNvPicPr>
          <p:nvPr userDrawn="1"/>
        </p:nvPicPr>
        <p:blipFill>
          <a:blip r:embed="rId11"/>
          <a:stretch>
            <a:fillRect/>
          </a:stretch>
        </p:blipFill>
        <p:spPr>
          <a:xfrm>
            <a:off x="9999434" y="3429000"/>
            <a:ext cx="2052675" cy="1157670"/>
          </a:xfrm>
          <a:prstGeom prst="rect">
            <a:avLst/>
          </a:prstGeom>
        </p:spPr>
      </p:pic>
      <p:pic>
        <p:nvPicPr>
          <p:cNvPr id="14" name="Picture 13" descr="A logo for a school&#10;&#10;AI-generated content may be incorrect.">
            <a:extLst>
              <a:ext uri="{FF2B5EF4-FFF2-40B4-BE49-F238E27FC236}">
                <a16:creationId xmlns:a16="http://schemas.microsoft.com/office/drawing/2014/main" id="{1E0BF5B4-5D9B-41A2-5CD4-AD269125588D}"/>
              </a:ext>
            </a:extLst>
          </p:cNvPr>
          <p:cNvPicPr>
            <a:picLocks noGrp="1" noRot="1" noMove="1" noResize="1" noEditPoints="1" noAdjustHandles="1" noChangeArrowheads="1" noChangeShapeType="1" noCrop="1"/>
          </p:cNvPicPr>
          <p:nvPr userDrawn="1"/>
        </p:nvPicPr>
        <p:blipFill>
          <a:blip r:embed="rId12"/>
          <a:stretch>
            <a:fillRect/>
          </a:stretch>
        </p:blipFill>
        <p:spPr>
          <a:xfrm>
            <a:off x="10307317" y="245143"/>
            <a:ext cx="1436908" cy="606196"/>
          </a:xfrm>
          <a:prstGeom prst="rect">
            <a:avLst/>
          </a:prstGeom>
        </p:spPr>
      </p:pic>
      <p:pic>
        <p:nvPicPr>
          <p:cNvPr id="15" name="Picture 14" descr="A screen shot of a phone&#10;&#10;AI-generated content may be incorrect.">
            <a:extLst>
              <a:ext uri="{FF2B5EF4-FFF2-40B4-BE49-F238E27FC236}">
                <a16:creationId xmlns:a16="http://schemas.microsoft.com/office/drawing/2014/main" id="{A95BE469-DC56-0235-1003-70900DC8C128}"/>
              </a:ext>
            </a:extLst>
          </p:cNvPr>
          <p:cNvPicPr>
            <a:picLocks noGrp="1" noRot="1" noMove="1" noResize="1" noEditPoints="1" noAdjustHandles="1" noChangeArrowheads="1" noChangeShapeType="1" noCrop="1"/>
          </p:cNvPicPr>
          <p:nvPr userDrawn="1"/>
        </p:nvPicPr>
        <p:blipFill>
          <a:blip r:embed="rId13"/>
          <a:stretch>
            <a:fillRect/>
          </a:stretch>
        </p:blipFill>
        <p:spPr>
          <a:xfrm>
            <a:off x="2889614" y="199345"/>
            <a:ext cx="2410007" cy="6627518"/>
          </a:xfrm>
          <a:prstGeom prst="rect">
            <a:avLst/>
          </a:prstGeom>
        </p:spPr>
      </p:pic>
      <p:pic>
        <p:nvPicPr>
          <p:cNvPr id="16" name="Picture 15" descr="A screen shot of a cell phone&#10;&#10;AI-generated content may be incorrect.">
            <a:extLst>
              <a:ext uri="{FF2B5EF4-FFF2-40B4-BE49-F238E27FC236}">
                <a16:creationId xmlns:a16="http://schemas.microsoft.com/office/drawing/2014/main" id="{B17B6855-15CC-6461-94B6-EF0C0C378527}"/>
              </a:ext>
            </a:extLst>
          </p:cNvPr>
          <p:cNvPicPr>
            <a:picLocks noGrp="1" noRot="1" noMove="1" noResize="1" noEditPoints="1" noAdjustHandles="1" noChangeArrowheads="1" noChangeShapeType="1" noCrop="1"/>
          </p:cNvPicPr>
          <p:nvPr userDrawn="1"/>
        </p:nvPicPr>
        <p:blipFill>
          <a:blip r:embed="rId14"/>
          <a:stretch>
            <a:fillRect/>
          </a:stretch>
        </p:blipFill>
        <p:spPr>
          <a:xfrm>
            <a:off x="536701" y="185100"/>
            <a:ext cx="2445348" cy="6710813"/>
          </a:xfrm>
          <a:prstGeom prst="rect">
            <a:avLst/>
          </a:prstGeom>
        </p:spPr>
      </p:pic>
    </p:spTree>
    <p:extLst>
      <p:ext uri="{BB962C8B-B14F-4D97-AF65-F5344CB8AC3E}">
        <p14:creationId xmlns:p14="http://schemas.microsoft.com/office/powerpoint/2010/main" val="2844633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ECA9A252-A25D-BCA6-A109-2D556418509B}"/>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522C2501-E6B6-5C7D-3CEB-DB64474D9776}"/>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4D0B86E2-C00D-F3EB-3087-0401B9DCB633}"/>
              </a:ext>
            </a:extLst>
          </p:cNvPr>
          <p:cNvSpPr txBox="1">
            <a:spLocks noGrp="1" noRot="1" noMove="1" noResize="1" noEditPoints="1" noAdjustHandles="1" noChangeArrowheads="1" noChangeShapeType="1"/>
          </p:cNvSpPr>
          <p:nvPr userDrawn="1"/>
        </p:nvSpPr>
        <p:spPr>
          <a:xfrm>
            <a:off x="2323474" y="3935326"/>
            <a:ext cx="8979109"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lgn="ctr">
              <a:buFont typeface="Arial" panose="020B0604020202020204" pitchFamily="34" charset="0"/>
              <a:buNone/>
            </a:pPr>
            <a:r>
              <a:rPr lang="en-US" sz="4000" b="1" dirty="0">
                <a:solidFill>
                  <a:srgbClr val="EBB548"/>
                </a:solidFill>
                <a:ea typeface="Open Sans" panose="020B0606030504020204" pitchFamily="34" charset="0"/>
                <a:cs typeface="Calibri" panose="020F0502020204030204" pitchFamily="34" charset="0"/>
              </a:rPr>
              <a:t>Objective</a:t>
            </a:r>
          </a:p>
          <a:p>
            <a:pPr marL="346075" indent="-339725" algn="ctr">
              <a:buFont typeface="Arial" panose="020B0604020202020204" pitchFamily="34" charset="0"/>
              <a:buNone/>
            </a:pPr>
            <a:r>
              <a:rPr lang="en-US" sz="3600" b="1" dirty="0">
                <a:solidFill>
                  <a:srgbClr val="116EA2"/>
                </a:solidFill>
                <a:latin typeface="Calibri" panose="020F0502020204030204" pitchFamily="34" charset="0"/>
                <a:ea typeface="Open Sans" panose="020B0606030504020204" pitchFamily="34" charset="0"/>
                <a:cs typeface="Calibri" panose="020F0502020204030204" pitchFamily="34" charset="0"/>
              </a:rPr>
              <a:t>Engage with our Community using a Variety of Consistent Two-Way Communication Tools.</a:t>
            </a:r>
            <a:endParaRPr lang="en-US" sz="3600" b="1" dirty="0">
              <a:solidFill>
                <a:srgbClr val="116EA2"/>
              </a:solidFill>
            </a:endParaRPr>
          </a:p>
        </p:txBody>
      </p:sp>
      <p:pic>
        <p:nvPicPr>
          <p:cNvPr id="12" name="Picture 11" descr="A group of people in a circle&#10;&#10;AI-generated content may be incorrect.">
            <a:extLst>
              <a:ext uri="{FF2B5EF4-FFF2-40B4-BE49-F238E27FC236}">
                <a16:creationId xmlns:a16="http://schemas.microsoft.com/office/drawing/2014/main" id="{8377D5CD-4440-C287-DD5C-D8D93B450D67}"/>
              </a:ext>
            </a:extLst>
          </p:cNvPr>
          <p:cNvPicPr>
            <a:picLocks noGrp="1" noRot="1" noMove="1" noResize="1" noEditPoints="1" noAdjustHandles="1" noChangeArrowheads="1" noChangeShapeType="1" noCrop="1"/>
          </p:cNvPicPr>
          <p:nvPr userDrawn="1"/>
        </p:nvPicPr>
        <p:blipFill>
          <a:blip r:embed="rId13"/>
          <a:stretch>
            <a:fillRect/>
          </a:stretch>
        </p:blipFill>
        <p:spPr>
          <a:xfrm>
            <a:off x="5603081" y="1544367"/>
            <a:ext cx="2369528" cy="2369528"/>
          </a:xfrm>
          <a:prstGeom prst="rect">
            <a:avLst/>
          </a:prstGeom>
        </p:spPr>
      </p:pic>
      <p:pic>
        <p:nvPicPr>
          <p:cNvPr id="13" name="Picture 12" descr="A logo of a group of people&#10;&#10;AI-generated content may be incorrect.">
            <a:extLst>
              <a:ext uri="{FF2B5EF4-FFF2-40B4-BE49-F238E27FC236}">
                <a16:creationId xmlns:a16="http://schemas.microsoft.com/office/drawing/2014/main" id="{6F433007-0CA2-3FFD-558C-84150FABB846}"/>
              </a:ext>
            </a:extLst>
          </p:cNvPr>
          <p:cNvPicPr>
            <a:picLocks noGrp="1" noRot="1" noMove="1" noResize="1" noEditPoints="1" noAdjustHandles="1" noChangeArrowheads="1" noChangeShapeType="1" noCrop="1"/>
          </p:cNvPicPr>
          <p:nvPr userDrawn="1"/>
        </p:nvPicPr>
        <p:blipFill>
          <a:blip r:embed="rId14"/>
          <a:stretch>
            <a:fillRect/>
          </a:stretch>
        </p:blipFill>
        <p:spPr>
          <a:xfrm>
            <a:off x="8503628" y="6003388"/>
            <a:ext cx="1161364" cy="676018"/>
          </a:xfrm>
          <a:prstGeom prst="rect">
            <a:avLst/>
          </a:prstGeom>
        </p:spPr>
      </p:pic>
      <p:pic>
        <p:nvPicPr>
          <p:cNvPr id="16" name="Picture 15" descr="A orange and white sign with white text&#10;&#10;AI-generated content may be incorrect.">
            <a:extLst>
              <a:ext uri="{FF2B5EF4-FFF2-40B4-BE49-F238E27FC236}">
                <a16:creationId xmlns:a16="http://schemas.microsoft.com/office/drawing/2014/main" id="{AE7BA286-84BB-60AA-7D15-20CA40CFCFF0}"/>
              </a:ext>
            </a:extLst>
          </p:cNvPr>
          <p:cNvPicPr>
            <a:picLocks noGrp="1" noRot="1" noMove="1" noResize="1" noEditPoints="1" noAdjustHandles="1" noChangeArrowheads="1" noChangeShapeType="1" noCrop="1"/>
          </p:cNvPicPr>
          <p:nvPr userDrawn="1"/>
        </p:nvPicPr>
        <p:blipFill>
          <a:blip r:embed="rId15"/>
          <a:stretch>
            <a:fillRect/>
          </a:stretch>
        </p:blipFill>
        <p:spPr>
          <a:xfrm>
            <a:off x="562151" y="199055"/>
            <a:ext cx="2317405" cy="3414401"/>
          </a:xfrm>
          <a:prstGeom prst="rect">
            <a:avLst/>
          </a:prstGeom>
        </p:spPr>
      </p:pic>
    </p:spTree>
    <p:extLst>
      <p:ext uri="{BB962C8B-B14F-4D97-AF65-F5344CB8AC3E}">
        <p14:creationId xmlns:p14="http://schemas.microsoft.com/office/powerpoint/2010/main" val="1494095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2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D2687EB4-1A15-FA3F-9570-91BAA2163F25}"/>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7B4C4EFA-3DE2-8D20-5071-0A15674F6856}"/>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BCEF990A-C238-82F6-823B-72EC65E42B3F}"/>
              </a:ext>
            </a:extLst>
          </p:cNvPr>
          <p:cNvSpPr txBox="1">
            <a:spLocks noGrp="1" noRot="1" noMove="1" noResize="1" noEditPoints="1" noAdjustHandles="1" noChangeArrowheads="1" noChangeShapeType="1"/>
          </p:cNvSpPr>
          <p:nvPr userDrawn="1"/>
        </p:nvSpPr>
        <p:spPr>
          <a:xfrm>
            <a:off x="4240017" y="4005437"/>
            <a:ext cx="6417696"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Streamline and centralize</a:t>
            </a:r>
            <a:b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b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communications platforms.</a:t>
            </a:r>
          </a:p>
        </p:txBody>
      </p:sp>
      <p:pic>
        <p:nvPicPr>
          <p:cNvPr id="12" name="Picture 11" descr="A group of people in a circle&#10;&#10;AI-generated content may be incorrect.">
            <a:extLst>
              <a:ext uri="{FF2B5EF4-FFF2-40B4-BE49-F238E27FC236}">
                <a16:creationId xmlns:a16="http://schemas.microsoft.com/office/drawing/2014/main" id="{F63729FE-8E27-8C30-A1BE-239A45E8D192}"/>
              </a:ext>
            </a:extLst>
          </p:cNvPr>
          <p:cNvPicPr>
            <a:picLocks noGrp="1" noRot="1" noMove="1" noResize="1" noEditPoints="1" noAdjustHandles="1" noChangeArrowheads="1" noChangeShapeType="1" noCrop="1"/>
          </p:cNvPicPr>
          <p:nvPr userDrawn="1"/>
        </p:nvPicPr>
        <p:blipFill>
          <a:blip r:embed="rId13"/>
          <a:stretch>
            <a:fillRect/>
          </a:stretch>
        </p:blipFill>
        <p:spPr>
          <a:xfrm>
            <a:off x="5603081" y="1544367"/>
            <a:ext cx="2369528" cy="2369528"/>
          </a:xfrm>
          <a:prstGeom prst="rect">
            <a:avLst/>
          </a:prstGeom>
        </p:spPr>
      </p:pic>
      <p:pic>
        <p:nvPicPr>
          <p:cNvPr id="13" name="Picture 12" descr="A logo of a group of people&#10;&#10;AI-generated content may be incorrect.">
            <a:extLst>
              <a:ext uri="{FF2B5EF4-FFF2-40B4-BE49-F238E27FC236}">
                <a16:creationId xmlns:a16="http://schemas.microsoft.com/office/drawing/2014/main" id="{6FDE6126-735C-F909-3C70-3E52E16DC850}"/>
              </a:ext>
            </a:extLst>
          </p:cNvPr>
          <p:cNvPicPr>
            <a:picLocks noGrp="1" noRot="1" noMove="1" noResize="1" noEditPoints="1" noAdjustHandles="1" noChangeArrowheads="1" noChangeShapeType="1" noCrop="1"/>
          </p:cNvPicPr>
          <p:nvPr userDrawn="1"/>
        </p:nvPicPr>
        <p:blipFill>
          <a:blip r:embed="rId14"/>
          <a:stretch>
            <a:fillRect/>
          </a:stretch>
        </p:blipFill>
        <p:spPr>
          <a:xfrm>
            <a:off x="8503628" y="6003388"/>
            <a:ext cx="1161364" cy="676018"/>
          </a:xfrm>
          <a:prstGeom prst="rect">
            <a:avLst/>
          </a:prstGeom>
        </p:spPr>
      </p:pic>
      <p:pic>
        <p:nvPicPr>
          <p:cNvPr id="14" name="Picture 13" descr="A screen shot of a phone&#10;&#10;AI-generated content may be incorrect.">
            <a:extLst>
              <a:ext uri="{FF2B5EF4-FFF2-40B4-BE49-F238E27FC236}">
                <a16:creationId xmlns:a16="http://schemas.microsoft.com/office/drawing/2014/main" id="{B84F0DE1-B0AA-BD8B-5414-A276DC9ACE41}"/>
              </a:ext>
            </a:extLst>
          </p:cNvPr>
          <p:cNvPicPr>
            <a:picLocks noGrp="1" noRot="1" noMove="1" noResize="1" noEditPoints="1" noAdjustHandles="1" noChangeArrowheads="1" noChangeShapeType="1" noCrop="1"/>
          </p:cNvPicPr>
          <p:nvPr userDrawn="1"/>
        </p:nvPicPr>
        <p:blipFill>
          <a:blip r:embed="rId15"/>
          <a:stretch>
            <a:fillRect/>
          </a:stretch>
        </p:blipFill>
        <p:spPr>
          <a:xfrm>
            <a:off x="531695" y="202511"/>
            <a:ext cx="2410964" cy="6630151"/>
          </a:xfrm>
          <a:prstGeom prst="rect">
            <a:avLst/>
          </a:prstGeom>
        </p:spPr>
      </p:pic>
    </p:spTree>
    <p:extLst>
      <p:ext uri="{BB962C8B-B14F-4D97-AF65-F5344CB8AC3E}">
        <p14:creationId xmlns:p14="http://schemas.microsoft.com/office/powerpoint/2010/main" val="1281945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3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2B7ADCF0-054D-9A6A-1101-E2711DE425DB}"/>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374AECBA-3425-480B-4FC1-948889CE2EA7}"/>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1F0D17C6-B367-9226-7A2F-82E40D06403E}"/>
              </a:ext>
            </a:extLst>
          </p:cNvPr>
          <p:cNvSpPr txBox="1">
            <a:spLocks noGrp="1" noRot="1" noMove="1" noResize="1" noEditPoints="1" noAdjustHandles="1" noChangeArrowheads="1" noChangeShapeType="1"/>
          </p:cNvSpPr>
          <p:nvPr userDrawn="1"/>
        </p:nvSpPr>
        <p:spPr>
          <a:xfrm>
            <a:off x="4240017" y="4005437"/>
            <a:ext cx="6417696"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Develop a district-wide communications plan.</a:t>
            </a:r>
          </a:p>
        </p:txBody>
      </p:sp>
      <p:pic>
        <p:nvPicPr>
          <p:cNvPr id="12" name="Picture 11" descr="A logo of a group of people&#10;&#10;AI-generated content may be incorrect.">
            <a:extLst>
              <a:ext uri="{FF2B5EF4-FFF2-40B4-BE49-F238E27FC236}">
                <a16:creationId xmlns:a16="http://schemas.microsoft.com/office/drawing/2014/main" id="{A19789C3-EC86-9F8C-1DE7-F1042D5FB39D}"/>
              </a:ext>
            </a:extLst>
          </p:cNvPr>
          <p:cNvPicPr>
            <a:picLocks noGrp="1" noRot="1" noMove="1" noResize="1" noEditPoints="1" noAdjustHandles="1" noChangeArrowheads="1" noChangeShapeType="1" noCrop="1"/>
          </p:cNvPicPr>
          <p:nvPr userDrawn="1"/>
        </p:nvPicPr>
        <p:blipFill>
          <a:blip r:embed="rId13"/>
          <a:stretch>
            <a:fillRect/>
          </a:stretch>
        </p:blipFill>
        <p:spPr>
          <a:xfrm>
            <a:off x="8503628" y="6003388"/>
            <a:ext cx="1161364" cy="676018"/>
          </a:xfrm>
          <a:prstGeom prst="rect">
            <a:avLst/>
          </a:prstGeom>
        </p:spPr>
      </p:pic>
      <p:pic>
        <p:nvPicPr>
          <p:cNvPr id="13" name="Picture 12" descr="A group of people in a circle&#10;&#10;AI-generated content may be incorrect.">
            <a:extLst>
              <a:ext uri="{FF2B5EF4-FFF2-40B4-BE49-F238E27FC236}">
                <a16:creationId xmlns:a16="http://schemas.microsoft.com/office/drawing/2014/main" id="{D0AEF715-3DB3-B52C-9C70-C9A0327706BE}"/>
              </a:ext>
            </a:extLst>
          </p:cNvPr>
          <p:cNvPicPr>
            <a:picLocks noGrp="1" noRot="1" noMove="1" noResize="1" noEditPoints="1" noAdjustHandles="1" noChangeArrowheads="1" noChangeShapeType="1" noCrop="1"/>
          </p:cNvPicPr>
          <p:nvPr userDrawn="1"/>
        </p:nvPicPr>
        <p:blipFill>
          <a:blip r:embed="rId14"/>
          <a:stretch>
            <a:fillRect/>
          </a:stretch>
        </p:blipFill>
        <p:spPr>
          <a:xfrm>
            <a:off x="5603081" y="1544367"/>
            <a:ext cx="2369528" cy="2369528"/>
          </a:xfrm>
          <a:prstGeom prst="rect">
            <a:avLst/>
          </a:prstGeom>
        </p:spPr>
      </p:pic>
      <p:pic>
        <p:nvPicPr>
          <p:cNvPr id="14" name="Picture 13" descr="A screen shot of an orange and white sign&#10;&#10;AI-generated content may be incorrect.">
            <a:extLst>
              <a:ext uri="{FF2B5EF4-FFF2-40B4-BE49-F238E27FC236}">
                <a16:creationId xmlns:a16="http://schemas.microsoft.com/office/drawing/2014/main" id="{937CAD56-2463-6BAF-45D2-68E3D5CC3476}"/>
              </a:ext>
            </a:extLst>
          </p:cNvPr>
          <p:cNvPicPr>
            <a:picLocks noGrp="1" noRot="1" noMove="1" noResize="1" noEditPoints="1" noAdjustHandles="1" noChangeArrowheads="1" noChangeShapeType="1" noCrop="1"/>
          </p:cNvPicPr>
          <p:nvPr userDrawn="1"/>
        </p:nvPicPr>
        <p:blipFill>
          <a:blip r:embed="rId15"/>
          <a:stretch>
            <a:fillRect/>
          </a:stretch>
        </p:blipFill>
        <p:spPr>
          <a:xfrm>
            <a:off x="531695" y="202511"/>
            <a:ext cx="2410964" cy="6630151"/>
          </a:xfrm>
          <a:prstGeom prst="rect">
            <a:avLst/>
          </a:prstGeom>
        </p:spPr>
      </p:pic>
    </p:spTree>
    <p:extLst>
      <p:ext uri="{BB962C8B-B14F-4D97-AF65-F5344CB8AC3E}">
        <p14:creationId xmlns:p14="http://schemas.microsoft.com/office/powerpoint/2010/main" val="3348619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752BF5E0-667B-43BB-EE81-4E10C9C4D670}"/>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16F2DCB3-649C-E967-E567-A537953307FE}"/>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42BF005E-922A-1678-DE66-3233DB370804}"/>
              </a:ext>
            </a:extLst>
          </p:cNvPr>
          <p:cNvSpPr txBox="1">
            <a:spLocks noGrp="1" noRot="1" noMove="1" noResize="1" noEditPoints="1" noAdjustHandles="1" noChangeArrowheads="1" noChangeShapeType="1"/>
          </p:cNvSpPr>
          <p:nvPr userDrawn="1"/>
        </p:nvSpPr>
        <p:spPr>
          <a:xfrm>
            <a:off x="4240017" y="4005437"/>
            <a:ext cx="6417696"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Train staff and school district leaders in effective communication strategies.</a:t>
            </a:r>
          </a:p>
          <a:p>
            <a:pPr marL="346075" indent="-339725">
              <a:buFont typeface="Arial" panose="020B0604020202020204" pitchFamily="34" charset="0"/>
              <a:buNone/>
            </a:pPr>
            <a:endPar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pic>
        <p:nvPicPr>
          <p:cNvPr id="12" name="Picture 11" descr="A logo of a group of people&#10;&#10;AI-generated content may be incorrect.">
            <a:extLst>
              <a:ext uri="{FF2B5EF4-FFF2-40B4-BE49-F238E27FC236}">
                <a16:creationId xmlns:a16="http://schemas.microsoft.com/office/drawing/2014/main" id="{03B63D6A-AF4E-1DD2-C5FB-1DB2A56CD048}"/>
              </a:ext>
            </a:extLst>
          </p:cNvPr>
          <p:cNvPicPr>
            <a:picLocks noGrp="1" noRot="1" noMove="1" noResize="1" noEditPoints="1" noAdjustHandles="1" noChangeArrowheads="1" noChangeShapeType="1" noCrop="1"/>
          </p:cNvPicPr>
          <p:nvPr userDrawn="1"/>
        </p:nvPicPr>
        <p:blipFill>
          <a:blip r:embed="rId13"/>
          <a:stretch>
            <a:fillRect/>
          </a:stretch>
        </p:blipFill>
        <p:spPr>
          <a:xfrm>
            <a:off x="8503628" y="6003388"/>
            <a:ext cx="1161364" cy="676018"/>
          </a:xfrm>
          <a:prstGeom prst="rect">
            <a:avLst/>
          </a:prstGeom>
        </p:spPr>
      </p:pic>
      <p:pic>
        <p:nvPicPr>
          <p:cNvPr id="13" name="Picture 12" descr="A group of people in a circle&#10;&#10;AI-generated content may be incorrect.">
            <a:extLst>
              <a:ext uri="{FF2B5EF4-FFF2-40B4-BE49-F238E27FC236}">
                <a16:creationId xmlns:a16="http://schemas.microsoft.com/office/drawing/2014/main" id="{79E63C85-E3B7-86C4-9A51-F5E55F0ED5A8}"/>
              </a:ext>
            </a:extLst>
          </p:cNvPr>
          <p:cNvPicPr>
            <a:picLocks noGrp="1" noRot="1" noMove="1" noResize="1" noEditPoints="1" noAdjustHandles="1" noChangeArrowheads="1" noChangeShapeType="1" noCrop="1"/>
          </p:cNvPicPr>
          <p:nvPr userDrawn="1"/>
        </p:nvPicPr>
        <p:blipFill>
          <a:blip r:embed="rId14"/>
          <a:stretch>
            <a:fillRect/>
          </a:stretch>
        </p:blipFill>
        <p:spPr>
          <a:xfrm>
            <a:off x="5603081" y="1544367"/>
            <a:ext cx="2369528" cy="2369528"/>
          </a:xfrm>
          <a:prstGeom prst="rect">
            <a:avLst/>
          </a:prstGeom>
        </p:spPr>
      </p:pic>
      <p:pic>
        <p:nvPicPr>
          <p:cNvPr id="14" name="Picture 13" descr="A screen shot of a phone&#10;&#10;AI-generated content may be incorrect.">
            <a:extLst>
              <a:ext uri="{FF2B5EF4-FFF2-40B4-BE49-F238E27FC236}">
                <a16:creationId xmlns:a16="http://schemas.microsoft.com/office/drawing/2014/main" id="{90065198-D45D-0150-C82F-D0EBD064F214}"/>
              </a:ext>
            </a:extLst>
          </p:cNvPr>
          <p:cNvPicPr>
            <a:picLocks noGrp="1" noRot="1" noMove="1" noResize="1" noEditPoints="1" noAdjustHandles="1" noChangeArrowheads="1" noChangeShapeType="1" noCrop="1"/>
          </p:cNvPicPr>
          <p:nvPr userDrawn="1"/>
        </p:nvPicPr>
        <p:blipFill>
          <a:blip r:embed="rId15"/>
          <a:stretch>
            <a:fillRect/>
          </a:stretch>
        </p:blipFill>
        <p:spPr>
          <a:xfrm>
            <a:off x="531695" y="202510"/>
            <a:ext cx="2410964" cy="6630151"/>
          </a:xfrm>
          <a:prstGeom prst="rect">
            <a:avLst/>
          </a:prstGeom>
        </p:spPr>
      </p:pic>
    </p:spTree>
    <p:extLst>
      <p:ext uri="{BB962C8B-B14F-4D97-AF65-F5344CB8AC3E}">
        <p14:creationId xmlns:p14="http://schemas.microsoft.com/office/powerpoint/2010/main" val="285172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7" name="Picture 26" descr="A blue and black triangle shapes&#10;&#10;AI-generated content may be incorrect.">
            <a:extLst>
              <a:ext uri="{FF2B5EF4-FFF2-40B4-BE49-F238E27FC236}">
                <a16:creationId xmlns:a16="http://schemas.microsoft.com/office/drawing/2014/main" id="{BC5BD045-1BFF-2F24-EEC8-13A80D5E761D}"/>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5">
            <a:extLst>
              <a:ext uri="{BEBA8EAE-BF5A-486C-A8C5-ECC9F3942E4B}">
                <a14:imgProps xmlns:a14="http://schemas.microsoft.com/office/drawing/2010/main">
                  <a14:imgLayer r:embed="rId6">
                    <a14:imgEffect>
                      <a14:sharpenSoften amount="79000"/>
                    </a14:imgEffect>
                  </a14:imgLayer>
                </a14:imgProps>
              </a:ext>
            </a:extLst>
          </a:blip>
          <a:stretch>
            <a:fillRect/>
          </a:stretch>
        </p:blipFill>
        <p:spPr>
          <a:xfrm>
            <a:off x="0" y="7559"/>
            <a:ext cx="12192000" cy="2089150"/>
          </a:xfrm>
          <a:prstGeom prst="rect">
            <a:avLst/>
          </a:prstGeom>
        </p:spPr>
      </p:pic>
      <p:pic>
        <p:nvPicPr>
          <p:cNvPr id="30" name="Picture 29" descr="A building with a flag on top&#10;&#10;AI-generated content may be incorrect.">
            <a:extLst>
              <a:ext uri="{FF2B5EF4-FFF2-40B4-BE49-F238E27FC236}">
                <a16:creationId xmlns:a16="http://schemas.microsoft.com/office/drawing/2014/main" id="{BC631E6C-B86D-7EE8-9DBC-6D6182F44962}"/>
              </a:ext>
            </a:extLst>
          </p:cNvPr>
          <p:cNvPicPr>
            <a:picLocks noChangeAspect="1"/>
          </p:cNvPicPr>
          <p:nvPr userDrawn="1"/>
        </p:nvPicPr>
        <p:blipFill>
          <a:blip r:embed="rId7"/>
          <a:stretch>
            <a:fillRect/>
          </a:stretch>
        </p:blipFill>
        <p:spPr>
          <a:xfrm>
            <a:off x="10757952" y="1651102"/>
            <a:ext cx="987933" cy="1007692"/>
          </a:xfrm>
          <a:prstGeom prst="rect">
            <a:avLst/>
          </a:prstGeom>
        </p:spPr>
      </p:pic>
      <p:pic>
        <p:nvPicPr>
          <p:cNvPr id="31" name="Picture 30" descr="A black and white outline of a book&#10;&#10;AI-generated content may be incorrect.">
            <a:extLst>
              <a:ext uri="{FF2B5EF4-FFF2-40B4-BE49-F238E27FC236}">
                <a16:creationId xmlns:a16="http://schemas.microsoft.com/office/drawing/2014/main" id="{93E2B3F2-F9F2-9A8A-A681-7E8804D65BD8}"/>
              </a:ext>
            </a:extLst>
          </p:cNvPr>
          <p:cNvPicPr>
            <a:picLocks noChangeAspect="1"/>
          </p:cNvPicPr>
          <p:nvPr userDrawn="1"/>
        </p:nvPicPr>
        <p:blipFill>
          <a:blip r:embed="rId8"/>
          <a:stretch>
            <a:fillRect/>
          </a:stretch>
        </p:blipFill>
        <p:spPr>
          <a:xfrm>
            <a:off x="10605039" y="5171489"/>
            <a:ext cx="1113535" cy="958158"/>
          </a:xfrm>
          <a:prstGeom prst="rect">
            <a:avLst/>
          </a:prstGeom>
        </p:spPr>
      </p:pic>
      <p:sp>
        <p:nvSpPr>
          <p:cNvPr id="2" name="Picture Placeholder 4">
            <a:extLst>
              <a:ext uri="{FF2B5EF4-FFF2-40B4-BE49-F238E27FC236}">
                <a16:creationId xmlns:a16="http://schemas.microsoft.com/office/drawing/2014/main" id="{5A512755-48F6-96CF-C0C4-B64C687D87D0}"/>
              </a:ext>
            </a:extLst>
          </p:cNvPr>
          <p:cNvSpPr>
            <a:spLocks noGrp="1"/>
          </p:cNvSpPr>
          <p:nvPr>
            <p:ph type="pic" sz="quarter" idx="11" hasCustomPrompt="1"/>
          </p:nvPr>
        </p:nvSpPr>
        <p:spPr>
          <a:xfrm>
            <a:off x="6505337" y="703860"/>
            <a:ext cx="5406127" cy="5822112"/>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1500"/>
            </a:lvl1pPr>
          </a:lstStyle>
          <a:p>
            <a:r>
              <a:rPr lang="en-US" dirty="0"/>
              <a:t>Drag Picture here</a:t>
            </a:r>
          </a:p>
        </p:txBody>
      </p:sp>
      <p:pic>
        <p:nvPicPr>
          <p:cNvPr id="6" name="Picture 5" descr="A black and orange line&#10;&#10;AI-generated content may be incorrect.">
            <a:extLst>
              <a:ext uri="{FF2B5EF4-FFF2-40B4-BE49-F238E27FC236}">
                <a16:creationId xmlns:a16="http://schemas.microsoft.com/office/drawing/2014/main" id="{A7FBB079-F52F-238C-7EB1-9D9BCA209B95}"/>
              </a:ext>
            </a:extLst>
          </p:cNvPr>
          <p:cNvPicPr>
            <a:picLocks noGrp="1" noRot="1" noChangeAspect="1" noMove="1" noResize="1" noEditPoints="1" noAdjustHandles="1" noChangeArrowheads="1" noChangeShapeType="1" noCrop="1"/>
          </p:cNvPicPr>
          <p:nvPr userDrawn="1"/>
        </p:nvPicPr>
        <p:blipFill>
          <a:blip r:embed="rId9"/>
          <a:stretch>
            <a:fillRect/>
          </a:stretch>
        </p:blipFill>
        <p:spPr>
          <a:xfrm>
            <a:off x="0" y="4978400"/>
            <a:ext cx="12192000" cy="1879600"/>
          </a:xfrm>
          <a:prstGeom prst="rect">
            <a:avLst/>
          </a:prstGeom>
        </p:spPr>
      </p:pic>
      <p:pic>
        <p:nvPicPr>
          <p:cNvPr id="33" name="Picture 32" descr="A graduation cap on a black background&#10;&#10;AI-generated content may be incorrect.">
            <a:extLst>
              <a:ext uri="{FF2B5EF4-FFF2-40B4-BE49-F238E27FC236}">
                <a16:creationId xmlns:a16="http://schemas.microsoft.com/office/drawing/2014/main" id="{CE7F85A7-B924-CD1B-0260-25903B35FD24}"/>
              </a:ext>
            </a:extLst>
          </p:cNvPr>
          <p:cNvPicPr>
            <a:picLocks noChangeAspect="1"/>
          </p:cNvPicPr>
          <p:nvPr userDrawn="1"/>
        </p:nvPicPr>
        <p:blipFill>
          <a:blip r:embed="rId10"/>
          <a:stretch>
            <a:fillRect/>
          </a:stretch>
        </p:blipFill>
        <p:spPr>
          <a:xfrm>
            <a:off x="5588000" y="6173305"/>
            <a:ext cx="783704" cy="705334"/>
          </a:xfrm>
          <a:prstGeom prst="rect">
            <a:avLst/>
          </a:prstGeom>
        </p:spPr>
      </p:pic>
      <p:pic>
        <p:nvPicPr>
          <p:cNvPr id="28" name="Picture 27" descr="A grey circle with black background&#10;&#10;AI-generated content may be incorrect.">
            <a:extLst>
              <a:ext uri="{FF2B5EF4-FFF2-40B4-BE49-F238E27FC236}">
                <a16:creationId xmlns:a16="http://schemas.microsoft.com/office/drawing/2014/main" id="{0163DC45-6F5D-F098-94FB-1CBEB5A830DA}"/>
              </a:ext>
            </a:extLst>
          </p:cNvPr>
          <p:cNvPicPr>
            <a:picLocks noChangeAspect="1"/>
          </p:cNvPicPr>
          <p:nvPr userDrawn="1"/>
        </p:nvPicPr>
        <p:blipFill>
          <a:blip r:embed="rId11"/>
          <a:stretch>
            <a:fillRect/>
          </a:stretch>
        </p:blipFill>
        <p:spPr>
          <a:xfrm>
            <a:off x="8139906" y="5525167"/>
            <a:ext cx="269711" cy="269711"/>
          </a:xfrm>
          <a:prstGeom prst="rect">
            <a:avLst/>
          </a:prstGeom>
        </p:spPr>
      </p:pic>
      <p:pic>
        <p:nvPicPr>
          <p:cNvPr id="29" name="Picture 28" descr="A grey circle with black background&#10;&#10;AI-generated content may be incorrect.">
            <a:extLst>
              <a:ext uri="{FF2B5EF4-FFF2-40B4-BE49-F238E27FC236}">
                <a16:creationId xmlns:a16="http://schemas.microsoft.com/office/drawing/2014/main" id="{BD42633C-88D5-31E7-EA7D-7122B8129917}"/>
              </a:ext>
            </a:extLst>
          </p:cNvPr>
          <p:cNvPicPr>
            <a:picLocks noChangeAspect="1"/>
          </p:cNvPicPr>
          <p:nvPr userDrawn="1"/>
        </p:nvPicPr>
        <p:blipFill>
          <a:blip r:embed="rId11"/>
          <a:stretch>
            <a:fillRect/>
          </a:stretch>
        </p:blipFill>
        <p:spPr>
          <a:xfrm>
            <a:off x="4456113" y="1406040"/>
            <a:ext cx="351632" cy="351632"/>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sp>
        <p:nvSpPr>
          <p:cNvPr id="8" name="Text Placeholder 11">
            <a:extLst>
              <a:ext uri="{FF2B5EF4-FFF2-40B4-BE49-F238E27FC236}">
                <a16:creationId xmlns:a16="http://schemas.microsoft.com/office/drawing/2014/main" id="{A59A8580-4B8E-68B8-F8A5-9181579A0288}"/>
              </a:ext>
            </a:extLst>
          </p:cNvPr>
          <p:cNvSpPr>
            <a:spLocks noGrp="1"/>
          </p:cNvSpPr>
          <p:nvPr>
            <p:ph type="body" sz="quarter" idx="14" hasCustomPrompt="1"/>
          </p:nvPr>
        </p:nvSpPr>
        <p:spPr>
          <a:xfrm>
            <a:off x="839788" y="1432488"/>
            <a:ext cx="5586411" cy="1126415"/>
          </a:xfrm>
        </p:spPr>
        <p:txBody>
          <a:bodyPr anchor="t">
            <a:normAutofit/>
          </a:bodyPr>
          <a:lstStyle>
            <a:lvl1pPr marL="0" indent="0">
              <a:buNone/>
              <a:defRPr sz="2400" b="1">
                <a:solidFill>
                  <a:schemeClr val="accent1"/>
                </a:solidFill>
              </a:defRPr>
            </a:lvl1pPr>
          </a:lstStyle>
          <a:p>
            <a:pPr lvl="0"/>
            <a:r>
              <a:rPr lang="en-US" dirty="0"/>
              <a:t>SLIDE TITLE GOES HERE</a:t>
            </a:r>
          </a:p>
        </p:txBody>
      </p:sp>
      <p:sp>
        <p:nvSpPr>
          <p:cNvPr id="10" name="Text Placeholder 3">
            <a:extLst>
              <a:ext uri="{FF2B5EF4-FFF2-40B4-BE49-F238E27FC236}">
                <a16:creationId xmlns:a16="http://schemas.microsoft.com/office/drawing/2014/main" id="{EBD057F6-DC5B-3223-A01A-9B0CD577F16D}"/>
              </a:ext>
            </a:extLst>
          </p:cNvPr>
          <p:cNvSpPr>
            <a:spLocks noGrp="1"/>
          </p:cNvSpPr>
          <p:nvPr>
            <p:ph type="body" sz="half" idx="2" hasCustomPrompt="1"/>
          </p:nvPr>
        </p:nvSpPr>
        <p:spPr>
          <a:xfrm>
            <a:off x="839789" y="2627940"/>
            <a:ext cx="5586411" cy="2902951"/>
          </a:xfrm>
        </p:spPr>
        <p:txBody>
          <a:bodyPr>
            <a:normAutofit/>
          </a:bodyPr>
          <a:lstStyle>
            <a:lvl1pPr marL="214313" indent="-214313">
              <a:buFont typeface="Arial" panose="020B0604020202020204" pitchFamily="34" charset="0"/>
              <a:buChar char="•"/>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 goes here</a:t>
            </a:r>
          </a:p>
        </p:txBody>
      </p:sp>
      <p:sp>
        <p:nvSpPr>
          <p:cNvPr id="4" name="Text Placeholder 11">
            <a:extLst>
              <a:ext uri="{FF2B5EF4-FFF2-40B4-BE49-F238E27FC236}">
                <a16:creationId xmlns:a16="http://schemas.microsoft.com/office/drawing/2014/main" id="{4F31D898-122A-32AD-377D-1A272FB641C8}"/>
              </a:ext>
            </a:extLst>
          </p:cNvPr>
          <p:cNvSpPr>
            <a:spLocks noGrp="1"/>
          </p:cNvSpPr>
          <p:nvPr>
            <p:ph type="body" sz="quarter" idx="13" hasCustomPrompt="1"/>
          </p:nvPr>
        </p:nvSpPr>
        <p:spPr>
          <a:xfrm>
            <a:off x="742950" y="5836445"/>
            <a:ext cx="6007895" cy="1021556"/>
          </a:xfrm>
        </p:spPr>
        <p:txBody>
          <a:bodyPr anchor="t">
            <a:normAutofit/>
          </a:bodyPr>
          <a:lstStyle>
            <a:lvl1pPr marL="0" indent="0">
              <a:buNone/>
              <a:defRPr sz="2100" b="1">
                <a:solidFill>
                  <a:srgbClr val="198DCE"/>
                </a:solidFill>
              </a:defRPr>
            </a:lvl1pPr>
          </a:lstStyle>
          <a:p>
            <a:pPr lvl="0"/>
            <a:r>
              <a:rPr lang="en-US" dirty="0"/>
              <a:t>Picture Title Here</a:t>
            </a:r>
          </a:p>
        </p:txBody>
      </p:sp>
      <p:sp>
        <p:nvSpPr>
          <p:cNvPr id="11" name="Slide Number Placeholder 10">
            <a:extLst>
              <a:ext uri="{FF2B5EF4-FFF2-40B4-BE49-F238E27FC236}">
                <a16:creationId xmlns:a16="http://schemas.microsoft.com/office/drawing/2014/main" id="{A5F5C05D-2A29-53F0-C95E-CCA18AA24BC9}"/>
              </a:ext>
            </a:extLst>
          </p:cNvPr>
          <p:cNvSpPr>
            <a:spLocks noGrp="1"/>
          </p:cNvSpPr>
          <p:nvPr>
            <p:ph type="sldNum" sz="quarter" idx="15"/>
          </p:nvPr>
        </p:nvSpPr>
        <p:spPr/>
        <p:txBody>
          <a:bodyPr/>
          <a:lstStyle/>
          <a:p>
            <a:fld id="{4CE0E2CA-AD2A-4940-838D-EDD2A461CDFE}" type="slidenum">
              <a:rPr lang="en-US" smtClean="0"/>
              <a:pPr/>
              <a:t>‹#›</a:t>
            </a:fld>
            <a:endParaRPr lang="en-US" dirty="0"/>
          </a:p>
        </p:txBody>
      </p:sp>
    </p:spTree>
    <p:extLst>
      <p:ext uri="{BB962C8B-B14F-4D97-AF65-F5344CB8AC3E}">
        <p14:creationId xmlns:p14="http://schemas.microsoft.com/office/powerpoint/2010/main" val="984275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5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AB872727-057C-A547-DDB5-CA2F2C340982}"/>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5001E58F-AE99-6EF0-05D4-24E1D56C8AC0}"/>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3248F70A-2279-3741-50D0-3CAB4F5FC460}"/>
              </a:ext>
            </a:extLst>
          </p:cNvPr>
          <p:cNvSpPr txBox="1">
            <a:spLocks noGrp="1" noRot="1" noMove="1" noResize="1" noEditPoints="1" noAdjustHandles="1" noChangeArrowheads="1" noChangeShapeType="1"/>
          </p:cNvSpPr>
          <p:nvPr userDrawn="1"/>
        </p:nvSpPr>
        <p:spPr>
          <a:xfrm>
            <a:off x="3071813" y="4005437"/>
            <a:ext cx="8808243"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Create systems, processes and opportunities for student and staff achievement stories to be disseminated across multiple platforms.</a:t>
            </a:r>
          </a:p>
          <a:p>
            <a:pPr marL="346075" indent="-339725">
              <a:buFont typeface="Arial" panose="020B0604020202020204" pitchFamily="34" charset="0"/>
              <a:buNone/>
            </a:pPr>
            <a:endPar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pic>
        <p:nvPicPr>
          <p:cNvPr id="12" name="Picture 11" descr="A logo of a group of people&#10;&#10;AI-generated content may be incorrect.">
            <a:extLst>
              <a:ext uri="{FF2B5EF4-FFF2-40B4-BE49-F238E27FC236}">
                <a16:creationId xmlns:a16="http://schemas.microsoft.com/office/drawing/2014/main" id="{8F91CB39-323C-4A8B-55F7-D4423CCD8685}"/>
              </a:ext>
            </a:extLst>
          </p:cNvPr>
          <p:cNvPicPr>
            <a:picLocks noGrp="1" noRot="1" noMove="1" noResize="1" noEditPoints="1" noAdjustHandles="1" noChangeArrowheads="1" noChangeShapeType="1" noCrop="1"/>
          </p:cNvPicPr>
          <p:nvPr userDrawn="1"/>
        </p:nvPicPr>
        <p:blipFill>
          <a:blip r:embed="rId13"/>
          <a:stretch>
            <a:fillRect/>
          </a:stretch>
        </p:blipFill>
        <p:spPr>
          <a:xfrm>
            <a:off x="8503628" y="6003388"/>
            <a:ext cx="1161364" cy="676018"/>
          </a:xfrm>
          <a:prstGeom prst="rect">
            <a:avLst/>
          </a:prstGeom>
        </p:spPr>
      </p:pic>
      <p:pic>
        <p:nvPicPr>
          <p:cNvPr id="13" name="Picture 12" descr="A group of people in a circle&#10;&#10;AI-generated content may be incorrect.">
            <a:extLst>
              <a:ext uri="{FF2B5EF4-FFF2-40B4-BE49-F238E27FC236}">
                <a16:creationId xmlns:a16="http://schemas.microsoft.com/office/drawing/2014/main" id="{C21955AE-4705-E016-F9D8-A255399DEE21}"/>
              </a:ext>
            </a:extLst>
          </p:cNvPr>
          <p:cNvPicPr>
            <a:picLocks noGrp="1" noRot="1" noMove="1" noResize="1" noEditPoints="1" noAdjustHandles="1" noChangeArrowheads="1" noChangeShapeType="1" noCrop="1"/>
          </p:cNvPicPr>
          <p:nvPr userDrawn="1"/>
        </p:nvPicPr>
        <p:blipFill>
          <a:blip r:embed="rId14"/>
          <a:stretch>
            <a:fillRect/>
          </a:stretch>
        </p:blipFill>
        <p:spPr>
          <a:xfrm>
            <a:off x="5603081" y="1544367"/>
            <a:ext cx="2369528" cy="2369528"/>
          </a:xfrm>
          <a:prstGeom prst="rect">
            <a:avLst/>
          </a:prstGeom>
        </p:spPr>
      </p:pic>
      <p:pic>
        <p:nvPicPr>
          <p:cNvPr id="14" name="Picture 13" descr="A screen shot of a phone&#10;&#10;AI-generated content may be incorrect.">
            <a:extLst>
              <a:ext uri="{FF2B5EF4-FFF2-40B4-BE49-F238E27FC236}">
                <a16:creationId xmlns:a16="http://schemas.microsoft.com/office/drawing/2014/main" id="{F1FB4D88-D1CC-95F8-C97F-959F8693D950}"/>
              </a:ext>
            </a:extLst>
          </p:cNvPr>
          <p:cNvPicPr>
            <a:picLocks noGrp="1" noRot="1" noMove="1" noResize="1" noEditPoints="1" noAdjustHandles="1" noChangeArrowheads="1" noChangeShapeType="1" noCrop="1"/>
          </p:cNvPicPr>
          <p:nvPr userDrawn="1"/>
        </p:nvPicPr>
        <p:blipFill>
          <a:blip r:embed="rId15"/>
          <a:stretch>
            <a:fillRect/>
          </a:stretch>
        </p:blipFill>
        <p:spPr>
          <a:xfrm>
            <a:off x="531938" y="203093"/>
            <a:ext cx="2410964" cy="6630151"/>
          </a:xfrm>
          <a:prstGeom prst="rect">
            <a:avLst/>
          </a:prstGeom>
        </p:spPr>
      </p:pic>
    </p:spTree>
    <p:extLst>
      <p:ext uri="{BB962C8B-B14F-4D97-AF65-F5344CB8AC3E}">
        <p14:creationId xmlns:p14="http://schemas.microsoft.com/office/powerpoint/2010/main" val="311371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6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AE8A329A-DA81-40A4-AA67-040BD800747B}"/>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A1EE600F-FB8D-CA0E-AC39-B5F601DD47B9}"/>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36CEAE6E-ED5D-A675-75D9-C467C1728054}"/>
              </a:ext>
            </a:extLst>
          </p:cNvPr>
          <p:cNvSpPr txBox="1">
            <a:spLocks noGrp="1" noRot="1" noMove="1" noResize="1" noEditPoints="1" noAdjustHandles="1" noChangeArrowheads="1" noChangeShapeType="1"/>
          </p:cNvSpPr>
          <p:nvPr userDrawn="1"/>
        </p:nvSpPr>
        <p:spPr>
          <a:xfrm>
            <a:off x="3752905" y="4065258"/>
            <a:ext cx="6638779"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Enhance partnership program to foster community involvement.</a:t>
            </a:r>
          </a:p>
          <a:p>
            <a:pPr marL="346075" indent="-339725">
              <a:buFont typeface="Arial" panose="020B0604020202020204" pitchFamily="34" charset="0"/>
              <a:buNone/>
            </a:pPr>
            <a:endPar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pic>
        <p:nvPicPr>
          <p:cNvPr id="12" name="Picture 11" descr="A logo of a group of people&#10;&#10;AI-generated content may be incorrect.">
            <a:extLst>
              <a:ext uri="{FF2B5EF4-FFF2-40B4-BE49-F238E27FC236}">
                <a16:creationId xmlns:a16="http://schemas.microsoft.com/office/drawing/2014/main" id="{5F0AB2AC-659C-0F69-E838-8FCF6273FC28}"/>
              </a:ext>
            </a:extLst>
          </p:cNvPr>
          <p:cNvPicPr>
            <a:picLocks noGrp="1" noRot="1" noMove="1" noResize="1" noEditPoints="1" noAdjustHandles="1" noChangeArrowheads="1" noChangeShapeType="1" noCrop="1"/>
          </p:cNvPicPr>
          <p:nvPr userDrawn="1"/>
        </p:nvPicPr>
        <p:blipFill>
          <a:blip r:embed="rId13"/>
          <a:stretch>
            <a:fillRect/>
          </a:stretch>
        </p:blipFill>
        <p:spPr>
          <a:xfrm>
            <a:off x="8503628" y="6003388"/>
            <a:ext cx="1161364" cy="676018"/>
          </a:xfrm>
          <a:prstGeom prst="rect">
            <a:avLst/>
          </a:prstGeom>
        </p:spPr>
      </p:pic>
      <p:pic>
        <p:nvPicPr>
          <p:cNvPr id="13" name="Picture 12" descr="A group of people in a circle&#10;&#10;AI-generated content may be incorrect.">
            <a:extLst>
              <a:ext uri="{FF2B5EF4-FFF2-40B4-BE49-F238E27FC236}">
                <a16:creationId xmlns:a16="http://schemas.microsoft.com/office/drawing/2014/main" id="{4C723327-6374-E5DF-E725-E577B0933AF1}"/>
              </a:ext>
            </a:extLst>
          </p:cNvPr>
          <p:cNvPicPr>
            <a:picLocks noGrp="1" noRot="1" noMove="1" noResize="1" noEditPoints="1" noAdjustHandles="1" noChangeArrowheads="1" noChangeShapeType="1" noCrop="1"/>
          </p:cNvPicPr>
          <p:nvPr userDrawn="1"/>
        </p:nvPicPr>
        <p:blipFill>
          <a:blip r:embed="rId14"/>
          <a:stretch>
            <a:fillRect/>
          </a:stretch>
        </p:blipFill>
        <p:spPr>
          <a:xfrm>
            <a:off x="5603081" y="1544367"/>
            <a:ext cx="2369528" cy="2369528"/>
          </a:xfrm>
          <a:prstGeom prst="rect">
            <a:avLst/>
          </a:prstGeom>
        </p:spPr>
      </p:pic>
      <p:pic>
        <p:nvPicPr>
          <p:cNvPr id="14" name="Picture 13" descr="A screen shot of a phone&#10;&#10;AI-generated content may be incorrect.">
            <a:extLst>
              <a:ext uri="{FF2B5EF4-FFF2-40B4-BE49-F238E27FC236}">
                <a16:creationId xmlns:a16="http://schemas.microsoft.com/office/drawing/2014/main" id="{FAC59B8A-AEB1-473A-9F5A-A902DC2C7E4E}"/>
              </a:ext>
            </a:extLst>
          </p:cNvPr>
          <p:cNvPicPr>
            <a:picLocks noGrp="1" noRot="1" noMove="1" noResize="1" noEditPoints="1" noAdjustHandles="1" noChangeArrowheads="1" noChangeShapeType="1" noCrop="1"/>
          </p:cNvPicPr>
          <p:nvPr userDrawn="1"/>
        </p:nvPicPr>
        <p:blipFill>
          <a:blip r:embed="rId15"/>
          <a:stretch>
            <a:fillRect/>
          </a:stretch>
        </p:blipFill>
        <p:spPr>
          <a:xfrm>
            <a:off x="531938" y="203092"/>
            <a:ext cx="2410964" cy="6630151"/>
          </a:xfrm>
          <a:prstGeom prst="rect">
            <a:avLst/>
          </a:prstGeom>
        </p:spPr>
      </p:pic>
    </p:spTree>
    <p:extLst>
      <p:ext uri="{BB962C8B-B14F-4D97-AF65-F5344CB8AC3E}">
        <p14:creationId xmlns:p14="http://schemas.microsoft.com/office/powerpoint/2010/main" val="1085115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7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black background with blue text&#10;&#10;AI-generated content may be incorrect.">
            <a:extLst>
              <a:ext uri="{FF2B5EF4-FFF2-40B4-BE49-F238E27FC236}">
                <a16:creationId xmlns:a16="http://schemas.microsoft.com/office/drawing/2014/main" id="{3950CE93-6DDE-9E22-E587-B2D5CD9DFFC4}"/>
              </a:ext>
            </a:extLst>
          </p:cNvPr>
          <p:cNvPicPr>
            <a:picLocks noGrp="1" noRot="1" noMove="1" noResize="1" noEditPoints="1" noAdjustHandles="1" noChangeArrowheads="1" noChangeShapeType="1" noCrop="1"/>
          </p:cNvPicPr>
          <p:nvPr userDrawn="1"/>
        </p:nvPicPr>
        <p:blipFill>
          <a:blip r:embed="rId11"/>
          <a:stretch>
            <a:fillRect/>
          </a:stretch>
        </p:blipFill>
        <p:spPr>
          <a:xfrm>
            <a:off x="9999434" y="3429000"/>
            <a:ext cx="2052675" cy="1157670"/>
          </a:xfrm>
          <a:prstGeom prst="rect">
            <a:avLst/>
          </a:prstGeom>
        </p:spPr>
      </p:pic>
      <p:pic>
        <p:nvPicPr>
          <p:cNvPr id="4" name="Picture 3" descr="A logo for a school&#10;&#10;AI-generated content may be incorrect.">
            <a:extLst>
              <a:ext uri="{FF2B5EF4-FFF2-40B4-BE49-F238E27FC236}">
                <a16:creationId xmlns:a16="http://schemas.microsoft.com/office/drawing/2014/main" id="{8BF82758-749B-A22A-3E0A-59C678A9E896}"/>
              </a:ext>
            </a:extLst>
          </p:cNvPr>
          <p:cNvPicPr>
            <a:picLocks noGrp="1" noRot="1" noMove="1" noResize="1" noEditPoints="1" noAdjustHandles="1" noChangeArrowheads="1" noChangeShapeType="1" noCrop="1"/>
          </p:cNvPicPr>
          <p:nvPr userDrawn="1"/>
        </p:nvPicPr>
        <p:blipFill>
          <a:blip r:embed="rId12"/>
          <a:stretch>
            <a:fillRect/>
          </a:stretch>
        </p:blipFill>
        <p:spPr>
          <a:xfrm>
            <a:off x="10307317" y="245143"/>
            <a:ext cx="1436908" cy="606196"/>
          </a:xfrm>
          <a:prstGeom prst="rect">
            <a:avLst/>
          </a:prstGeom>
        </p:spPr>
      </p:pic>
      <p:pic>
        <p:nvPicPr>
          <p:cNvPr id="10" name="Picture 9" descr="A screen shot of a cell phone&#10;&#10;AI-generated content may be incorrect.">
            <a:extLst>
              <a:ext uri="{FF2B5EF4-FFF2-40B4-BE49-F238E27FC236}">
                <a16:creationId xmlns:a16="http://schemas.microsoft.com/office/drawing/2014/main" id="{FD88BE10-D3EB-F287-4510-3AFD3997BD23}"/>
              </a:ext>
            </a:extLst>
          </p:cNvPr>
          <p:cNvPicPr>
            <a:picLocks noGrp="1" noRot="1" noMove="1" noResize="1" noEditPoints="1" noAdjustHandles="1" noChangeArrowheads="1" noChangeShapeType="1" noCrop="1"/>
          </p:cNvPicPr>
          <p:nvPr userDrawn="1"/>
        </p:nvPicPr>
        <p:blipFill>
          <a:blip r:embed="rId13"/>
          <a:stretch>
            <a:fillRect/>
          </a:stretch>
        </p:blipFill>
        <p:spPr>
          <a:xfrm>
            <a:off x="545855" y="183398"/>
            <a:ext cx="2434545" cy="6681166"/>
          </a:xfrm>
          <a:prstGeom prst="rect">
            <a:avLst/>
          </a:prstGeom>
        </p:spPr>
      </p:pic>
      <p:pic>
        <p:nvPicPr>
          <p:cNvPr id="12" name="Picture 11" descr="A screen shot of a phone&#10;&#10;AI-generated content may be incorrect.">
            <a:extLst>
              <a:ext uri="{FF2B5EF4-FFF2-40B4-BE49-F238E27FC236}">
                <a16:creationId xmlns:a16="http://schemas.microsoft.com/office/drawing/2014/main" id="{D8CA5E14-60D8-6A9A-D04D-46B4D633C663}"/>
              </a:ext>
            </a:extLst>
          </p:cNvPr>
          <p:cNvPicPr>
            <a:picLocks noGrp="1" noRot="1" noMove="1" noResize="1" noEditPoints="1" noAdjustHandles="1" noChangeArrowheads="1" noChangeShapeType="1" noCrop="1"/>
          </p:cNvPicPr>
          <p:nvPr userDrawn="1"/>
        </p:nvPicPr>
        <p:blipFill>
          <a:blip r:embed="rId14"/>
          <a:stretch>
            <a:fillRect/>
          </a:stretch>
        </p:blipFill>
        <p:spPr>
          <a:xfrm>
            <a:off x="2889614" y="199345"/>
            <a:ext cx="2410007" cy="6627518"/>
          </a:xfrm>
          <a:prstGeom prst="rect">
            <a:avLst/>
          </a:prstGeom>
        </p:spPr>
      </p:pic>
      <p:pic>
        <p:nvPicPr>
          <p:cNvPr id="13" name="Picture 12" descr="A screen shot of a cell phone&#10;&#10;AI-generated content may be incorrect.">
            <a:extLst>
              <a:ext uri="{FF2B5EF4-FFF2-40B4-BE49-F238E27FC236}">
                <a16:creationId xmlns:a16="http://schemas.microsoft.com/office/drawing/2014/main" id="{F0589CCC-66D2-E426-615E-03A4416BAE8F}"/>
              </a:ext>
            </a:extLst>
          </p:cNvPr>
          <p:cNvPicPr>
            <a:picLocks noGrp="1" noRot="1" noMove="1" noResize="1" noEditPoints="1" noAdjustHandles="1" noChangeArrowheads="1" noChangeShapeType="1" noCrop="1"/>
          </p:cNvPicPr>
          <p:nvPr userDrawn="1"/>
        </p:nvPicPr>
        <p:blipFill>
          <a:blip r:embed="rId15"/>
          <a:stretch>
            <a:fillRect/>
          </a:stretch>
        </p:blipFill>
        <p:spPr>
          <a:xfrm>
            <a:off x="5256188" y="199343"/>
            <a:ext cx="2434545" cy="6750329"/>
          </a:xfrm>
          <a:prstGeom prst="rect">
            <a:avLst/>
          </a:prstGeom>
        </p:spPr>
      </p:pic>
    </p:spTree>
    <p:extLst>
      <p:ext uri="{BB962C8B-B14F-4D97-AF65-F5344CB8AC3E}">
        <p14:creationId xmlns:p14="http://schemas.microsoft.com/office/powerpoint/2010/main" val="2855778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8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14" name="Picture 13" descr="A white text on a black background&#10;&#10;AI-generated content may be incorrect.">
            <a:extLst>
              <a:ext uri="{FF2B5EF4-FFF2-40B4-BE49-F238E27FC236}">
                <a16:creationId xmlns:a16="http://schemas.microsoft.com/office/drawing/2014/main" id="{26D8EFA5-84F3-CC1F-BAB0-45F10E17CBF3}"/>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15" name="Picture 14" descr="A logo for a school&#10;&#10;AI-generated content may be incorrect.">
            <a:extLst>
              <a:ext uri="{FF2B5EF4-FFF2-40B4-BE49-F238E27FC236}">
                <a16:creationId xmlns:a16="http://schemas.microsoft.com/office/drawing/2014/main" id="{EFC17B27-B070-3146-80EB-83BCE3DBC59C}"/>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6" name="Text Placeholder 4">
            <a:extLst>
              <a:ext uri="{FF2B5EF4-FFF2-40B4-BE49-F238E27FC236}">
                <a16:creationId xmlns:a16="http://schemas.microsoft.com/office/drawing/2014/main" id="{7DB69322-42A2-6069-117F-80778F332236}"/>
              </a:ext>
            </a:extLst>
          </p:cNvPr>
          <p:cNvSpPr txBox="1">
            <a:spLocks noGrp="1" noRot="1" noMove="1" noResize="1" noEditPoints="1" noAdjustHandles="1" noChangeArrowheads="1" noChangeShapeType="1"/>
          </p:cNvSpPr>
          <p:nvPr userDrawn="1"/>
        </p:nvSpPr>
        <p:spPr>
          <a:xfrm>
            <a:off x="2345961" y="3935326"/>
            <a:ext cx="8886146"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lgn="ctr">
              <a:buFont typeface="Arial" panose="020B0604020202020204" pitchFamily="34" charset="0"/>
              <a:buNone/>
            </a:pPr>
            <a:r>
              <a:rPr lang="en-US" sz="4000" b="1" dirty="0">
                <a:solidFill>
                  <a:srgbClr val="EBB548"/>
                </a:solidFill>
                <a:ea typeface="Open Sans" panose="020B0606030504020204" pitchFamily="34" charset="0"/>
                <a:cs typeface="Calibri" panose="020F0502020204030204" pitchFamily="34" charset="0"/>
              </a:rPr>
              <a:t>Objective</a:t>
            </a:r>
          </a:p>
          <a:p>
            <a:pPr marL="346075" indent="-339725" algn="ctr">
              <a:buFont typeface="Arial" panose="020B0604020202020204" pitchFamily="34" charset="0"/>
              <a:buNone/>
            </a:pPr>
            <a:r>
              <a:rPr lang="en-US" sz="3600" b="1" dirty="0">
                <a:solidFill>
                  <a:srgbClr val="116EA2"/>
                </a:solidFill>
                <a:latin typeface="Calibri" panose="020F0502020204030204" pitchFamily="34" charset="0"/>
                <a:ea typeface="Open Sans" panose="020B0606030504020204" pitchFamily="34" charset="0"/>
                <a:cs typeface="Calibri" panose="020F0502020204030204" pitchFamily="34" charset="0"/>
              </a:rPr>
              <a:t>Foster Student and Staff Potential to Embrace Ongoing Growth and Development</a:t>
            </a:r>
            <a:endParaRPr lang="en-US" sz="3600" b="1" dirty="0">
              <a:solidFill>
                <a:srgbClr val="116EA2"/>
              </a:solidFill>
            </a:endParaRPr>
          </a:p>
        </p:txBody>
      </p:sp>
      <p:pic>
        <p:nvPicPr>
          <p:cNvPr id="17" name="Picture 16" descr="A blue and black circle with ribbons&#10;&#10;AI-generated content may be incorrect.">
            <a:extLst>
              <a:ext uri="{FF2B5EF4-FFF2-40B4-BE49-F238E27FC236}">
                <a16:creationId xmlns:a16="http://schemas.microsoft.com/office/drawing/2014/main" id="{41F08C3C-1815-04FF-7B6D-B4BCFFCF98C0}"/>
              </a:ext>
            </a:extLst>
          </p:cNvPr>
          <p:cNvPicPr>
            <a:picLocks noGrp="1" noRot="1" noMove="1" noResize="1" noEditPoints="1" noAdjustHandles="1" noChangeArrowheads="1" noChangeShapeType="1" noCrop="1"/>
          </p:cNvPicPr>
          <p:nvPr userDrawn="1"/>
        </p:nvPicPr>
        <p:blipFill>
          <a:blip r:embed="rId13"/>
          <a:stretch>
            <a:fillRect/>
          </a:stretch>
        </p:blipFill>
        <p:spPr>
          <a:xfrm>
            <a:off x="8972519" y="5997043"/>
            <a:ext cx="596900" cy="762000"/>
          </a:xfrm>
          <a:prstGeom prst="rect">
            <a:avLst/>
          </a:prstGeom>
        </p:spPr>
      </p:pic>
      <p:pic>
        <p:nvPicPr>
          <p:cNvPr id="18" name="Picture 17" descr="A yellow tag with black text and a badge with a ribbon&#10;&#10;AI-generated content may be incorrect.">
            <a:extLst>
              <a:ext uri="{FF2B5EF4-FFF2-40B4-BE49-F238E27FC236}">
                <a16:creationId xmlns:a16="http://schemas.microsoft.com/office/drawing/2014/main" id="{FCFF73FA-633D-E791-D517-CF6486A3D294}"/>
              </a:ext>
            </a:extLst>
          </p:cNvPr>
          <p:cNvPicPr>
            <a:picLocks noGrp="1" noRot="1" noMove="1" noResize="1" noEditPoints="1" noAdjustHandles="1" noChangeArrowheads="1" noChangeShapeType="1" noCrop="1"/>
          </p:cNvPicPr>
          <p:nvPr userDrawn="1"/>
        </p:nvPicPr>
        <p:blipFill>
          <a:blip r:embed="rId14"/>
          <a:stretch>
            <a:fillRect/>
          </a:stretch>
        </p:blipFill>
        <p:spPr>
          <a:xfrm>
            <a:off x="538090" y="198937"/>
            <a:ext cx="2400470" cy="3396120"/>
          </a:xfrm>
          <a:prstGeom prst="rect">
            <a:avLst/>
          </a:prstGeom>
        </p:spPr>
      </p:pic>
      <p:pic>
        <p:nvPicPr>
          <p:cNvPr id="19" name="Picture 18" descr="A yellow circle with black outline and ribbons&#10;&#10;AI-generated content may be incorrect.">
            <a:extLst>
              <a:ext uri="{FF2B5EF4-FFF2-40B4-BE49-F238E27FC236}">
                <a16:creationId xmlns:a16="http://schemas.microsoft.com/office/drawing/2014/main" id="{D6F14A7B-EFE5-0D5D-363A-2FF228287B69}"/>
              </a:ext>
            </a:extLst>
          </p:cNvPr>
          <p:cNvPicPr>
            <a:picLocks noGrp="1" noRot="1" noMove="1" noResize="1" noEditPoints="1" noAdjustHandles="1" noChangeArrowheads="1" noChangeShapeType="1" noCrop="1"/>
          </p:cNvPicPr>
          <p:nvPr userDrawn="1"/>
        </p:nvPicPr>
        <p:blipFill>
          <a:blip r:embed="rId15"/>
          <a:stretch>
            <a:fillRect/>
          </a:stretch>
        </p:blipFill>
        <p:spPr>
          <a:xfrm>
            <a:off x="5543559" y="1508849"/>
            <a:ext cx="2400470" cy="2376466"/>
          </a:xfrm>
          <a:prstGeom prst="rect">
            <a:avLst/>
          </a:prstGeom>
        </p:spPr>
      </p:pic>
    </p:spTree>
    <p:extLst>
      <p:ext uri="{BB962C8B-B14F-4D97-AF65-F5344CB8AC3E}">
        <p14:creationId xmlns:p14="http://schemas.microsoft.com/office/powerpoint/2010/main" val="4055725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9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FC2E372F-24B9-7149-7642-80E9E8A9E1FE}"/>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D01A909D-A7D4-B543-1CD8-6B21E4D8D928}"/>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D8DE412D-9E80-9C54-B190-ABAFACA8019F}"/>
              </a:ext>
            </a:extLst>
          </p:cNvPr>
          <p:cNvSpPr txBox="1">
            <a:spLocks noGrp="1" noRot="1" noMove="1" noResize="1" noEditPoints="1" noAdjustHandles="1" noChangeArrowheads="1" noChangeShapeType="1"/>
          </p:cNvSpPr>
          <p:nvPr userDrawn="1"/>
        </p:nvSpPr>
        <p:spPr>
          <a:xfrm>
            <a:off x="3285894" y="4005437"/>
            <a:ext cx="8643188"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Establish a framework for adult-centered professional learning opportunities based on staff input, experiences and roles.</a:t>
            </a:r>
          </a:p>
          <a:p>
            <a:pPr marL="346075" indent="-339725">
              <a:buFont typeface="Arial" panose="020B0604020202020204" pitchFamily="34" charset="0"/>
              <a:buNone/>
            </a:pPr>
            <a:endPar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pic>
        <p:nvPicPr>
          <p:cNvPr id="12" name="Picture 11" descr="A blue and black circle with ribbons&#10;&#10;AI-generated content may be incorrect.">
            <a:extLst>
              <a:ext uri="{FF2B5EF4-FFF2-40B4-BE49-F238E27FC236}">
                <a16:creationId xmlns:a16="http://schemas.microsoft.com/office/drawing/2014/main" id="{A8B3985D-59EC-369D-DE0F-F2D5F1B1C997}"/>
              </a:ext>
            </a:extLst>
          </p:cNvPr>
          <p:cNvPicPr>
            <a:picLocks noGrp="1" noRot="1" noMove="1" noResize="1" noEditPoints="1" noAdjustHandles="1" noChangeArrowheads="1" noChangeShapeType="1" noCrop="1"/>
          </p:cNvPicPr>
          <p:nvPr userDrawn="1"/>
        </p:nvPicPr>
        <p:blipFill>
          <a:blip r:embed="rId13"/>
          <a:stretch>
            <a:fillRect/>
          </a:stretch>
        </p:blipFill>
        <p:spPr>
          <a:xfrm>
            <a:off x="8972519" y="5997043"/>
            <a:ext cx="596900" cy="762000"/>
          </a:xfrm>
          <a:prstGeom prst="rect">
            <a:avLst/>
          </a:prstGeom>
        </p:spPr>
      </p:pic>
      <p:pic>
        <p:nvPicPr>
          <p:cNvPr id="13" name="Picture 12" descr="A yellow and black rectangular object with black text&#10;&#10;AI-generated content may be incorrect.">
            <a:extLst>
              <a:ext uri="{FF2B5EF4-FFF2-40B4-BE49-F238E27FC236}">
                <a16:creationId xmlns:a16="http://schemas.microsoft.com/office/drawing/2014/main" id="{F8C1A9EF-CE71-FCEE-45F1-FEF3634248B1}"/>
              </a:ext>
            </a:extLst>
          </p:cNvPr>
          <p:cNvPicPr>
            <a:picLocks noGrp="1" noRot="1" noMove="1" noResize="1" noEditPoints="1" noAdjustHandles="1" noChangeArrowheads="1" noChangeShapeType="1" noCrop="1"/>
          </p:cNvPicPr>
          <p:nvPr userDrawn="1"/>
        </p:nvPicPr>
        <p:blipFill>
          <a:blip r:embed="rId14"/>
          <a:stretch>
            <a:fillRect/>
          </a:stretch>
        </p:blipFill>
        <p:spPr>
          <a:xfrm>
            <a:off x="538090" y="191903"/>
            <a:ext cx="2400470" cy="6587653"/>
          </a:xfrm>
          <a:prstGeom prst="rect">
            <a:avLst/>
          </a:prstGeom>
        </p:spPr>
      </p:pic>
      <p:pic>
        <p:nvPicPr>
          <p:cNvPr id="14" name="Picture 13" descr="A yellow circle with black outline and ribbons&#10;&#10;AI-generated content may be incorrect.">
            <a:extLst>
              <a:ext uri="{FF2B5EF4-FFF2-40B4-BE49-F238E27FC236}">
                <a16:creationId xmlns:a16="http://schemas.microsoft.com/office/drawing/2014/main" id="{1543C7B8-396E-8875-A4F8-F6494D41706E}"/>
              </a:ext>
            </a:extLst>
          </p:cNvPr>
          <p:cNvPicPr>
            <a:picLocks noGrp="1" noRot="1" noMove="1" noResize="1" noEditPoints="1" noAdjustHandles="1" noChangeArrowheads="1" noChangeShapeType="1" noCrop="1"/>
          </p:cNvPicPr>
          <p:nvPr userDrawn="1"/>
        </p:nvPicPr>
        <p:blipFill>
          <a:blip r:embed="rId15"/>
          <a:stretch>
            <a:fillRect/>
          </a:stretch>
        </p:blipFill>
        <p:spPr>
          <a:xfrm>
            <a:off x="5543559" y="1508849"/>
            <a:ext cx="2400470" cy="2376466"/>
          </a:xfrm>
          <a:prstGeom prst="rect">
            <a:avLst/>
          </a:prstGeom>
        </p:spPr>
      </p:pic>
    </p:spTree>
    <p:extLst>
      <p:ext uri="{BB962C8B-B14F-4D97-AF65-F5344CB8AC3E}">
        <p14:creationId xmlns:p14="http://schemas.microsoft.com/office/powerpoint/2010/main" val="869556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0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ADA46580-0F50-2632-086D-932D78B536C0}"/>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64009F86-9A39-BBC4-9EF7-55F3E0DCC77B}"/>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B5106AF0-D7D7-F1CE-25E8-EAE1F8261633}"/>
              </a:ext>
            </a:extLst>
          </p:cNvPr>
          <p:cNvSpPr txBox="1">
            <a:spLocks noGrp="1" noRot="1" noMove="1" noResize="1" noEditPoints="1" noAdjustHandles="1" noChangeArrowheads="1" noChangeShapeType="1"/>
          </p:cNvSpPr>
          <p:nvPr userDrawn="1"/>
        </p:nvSpPr>
        <p:spPr>
          <a:xfrm>
            <a:off x="3285894" y="4005437"/>
            <a:ext cx="7620000"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Enhance student agency for increased student opportunities for enrollment, enlistment and employment.</a:t>
            </a:r>
          </a:p>
          <a:p>
            <a:pPr marL="346075" indent="-339725">
              <a:buFont typeface="Arial" panose="020B0604020202020204" pitchFamily="34" charset="0"/>
              <a:buNone/>
            </a:pPr>
            <a:endPar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pic>
        <p:nvPicPr>
          <p:cNvPr id="12" name="Picture 11" descr="A blue and black circle with ribbons&#10;&#10;AI-generated content may be incorrect.">
            <a:extLst>
              <a:ext uri="{FF2B5EF4-FFF2-40B4-BE49-F238E27FC236}">
                <a16:creationId xmlns:a16="http://schemas.microsoft.com/office/drawing/2014/main" id="{0084C0E9-7B09-4721-BB30-B22C28EA02A4}"/>
              </a:ext>
            </a:extLst>
          </p:cNvPr>
          <p:cNvPicPr>
            <a:picLocks noGrp="1" noRot="1" noMove="1" noResize="1" noEditPoints="1" noAdjustHandles="1" noChangeArrowheads="1" noChangeShapeType="1" noCrop="1"/>
          </p:cNvPicPr>
          <p:nvPr userDrawn="1"/>
        </p:nvPicPr>
        <p:blipFill>
          <a:blip r:embed="rId13"/>
          <a:stretch>
            <a:fillRect/>
          </a:stretch>
        </p:blipFill>
        <p:spPr>
          <a:xfrm>
            <a:off x="8972519" y="5997043"/>
            <a:ext cx="596900" cy="762000"/>
          </a:xfrm>
          <a:prstGeom prst="rect">
            <a:avLst/>
          </a:prstGeom>
        </p:spPr>
      </p:pic>
      <p:pic>
        <p:nvPicPr>
          <p:cNvPr id="13" name="Picture 12" descr="A screen shot of a cell phone&#10;&#10;AI-generated content may be incorrect.">
            <a:extLst>
              <a:ext uri="{FF2B5EF4-FFF2-40B4-BE49-F238E27FC236}">
                <a16:creationId xmlns:a16="http://schemas.microsoft.com/office/drawing/2014/main" id="{14E34016-B61B-F38B-8B69-6D428093CF5D}"/>
              </a:ext>
            </a:extLst>
          </p:cNvPr>
          <p:cNvPicPr>
            <a:picLocks noGrp="1" noRot="1" noMove="1" noResize="1" noEditPoints="1" noAdjustHandles="1" noChangeArrowheads="1" noChangeShapeType="1" noCrop="1"/>
          </p:cNvPicPr>
          <p:nvPr userDrawn="1"/>
        </p:nvPicPr>
        <p:blipFill>
          <a:blip r:embed="rId14"/>
          <a:stretch>
            <a:fillRect/>
          </a:stretch>
        </p:blipFill>
        <p:spPr>
          <a:xfrm>
            <a:off x="538090" y="191905"/>
            <a:ext cx="2400469" cy="6587651"/>
          </a:xfrm>
          <a:prstGeom prst="rect">
            <a:avLst/>
          </a:prstGeom>
        </p:spPr>
      </p:pic>
      <p:pic>
        <p:nvPicPr>
          <p:cNvPr id="14" name="Picture 13" descr="A yellow circle with black outline and ribbons&#10;&#10;AI-generated content may be incorrect.">
            <a:extLst>
              <a:ext uri="{FF2B5EF4-FFF2-40B4-BE49-F238E27FC236}">
                <a16:creationId xmlns:a16="http://schemas.microsoft.com/office/drawing/2014/main" id="{55E1ED29-D09A-6182-EDB3-82B0052D1517}"/>
              </a:ext>
            </a:extLst>
          </p:cNvPr>
          <p:cNvPicPr>
            <a:picLocks noGrp="1" noRot="1" noMove="1" noResize="1" noEditPoints="1" noAdjustHandles="1" noChangeArrowheads="1" noChangeShapeType="1" noCrop="1"/>
          </p:cNvPicPr>
          <p:nvPr userDrawn="1"/>
        </p:nvPicPr>
        <p:blipFill>
          <a:blip r:embed="rId15"/>
          <a:stretch>
            <a:fillRect/>
          </a:stretch>
        </p:blipFill>
        <p:spPr>
          <a:xfrm>
            <a:off x="5543559" y="1508849"/>
            <a:ext cx="2400470" cy="2376466"/>
          </a:xfrm>
          <a:prstGeom prst="rect">
            <a:avLst/>
          </a:prstGeom>
        </p:spPr>
      </p:pic>
    </p:spTree>
    <p:extLst>
      <p:ext uri="{BB962C8B-B14F-4D97-AF65-F5344CB8AC3E}">
        <p14:creationId xmlns:p14="http://schemas.microsoft.com/office/powerpoint/2010/main" val="3053073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1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B0C494C7-3922-697E-C522-3E20197BA9CF}"/>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64D1D628-0416-6CF6-7263-4794496F3EEF}"/>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7A7109C7-0280-3D4F-C306-243250B9E1B1}"/>
              </a:ext>
            </a:extLst>
          </p:cNvPr>
          <p:cNvSpPr txBox="1">
            <a:spLocks noGrp="1" noRot="1" noMove="1" noResize="1" noEditPoints="1" noAdjustHandles="1" noChangeArrowheads="1" noChangeShapeType="1"/>
          </p:cNvSpPr>
          <p:nvPr userDrawn="1"/>
        </p:nvSpPr>
        <p:spPr>
          <a:xfrm>
            <a:off x="4240017" y="4005437"/>
            <a:ext cx="6582764"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Refine the comprehensive recruitment and retention plan for students and staff.</a:t>
            </a:r>
          </a:p>
        </p:txBody>
      </p:sp>
      <p:pic>
        <p:nvPicPr>
          <p:cNvPr id="12" name="Picture 11" descr="A blue and black circle with ribbons&#10;&#10;AI-generated content may be incorrect.">
            <a:extLst>
              <a:ext uri="{FF2B5EF4-FFF2-40B4-BE49-F238E27FC236}">
                <a16:creationId xmlns:a16="http://schemas.microsoft.com/office/drawing/2014/main" id="{2206A4F9-FBFE-BD15-D0E9-56E9AEB2E912}"/>
              </a:ext>
            </a:extLst>
          </p:cNvPr>
          <p:cNvPicPr>
            <a:picLocks noGrp="1" noRot="1" noMove="1" noResize="1" noEditPoints="1" noAdjustHandles="1" noChangeArrowheads="1" noChangeShapeType="1" noCrop="1"/>
          </p:cNvPicPr>
          <p:nvPr userDrawn="1"/>
        </p:nvPicPr>
        <p:blipFill>
          <a:blip r:embed="rId13"/>
          <a:stretch>
            <a:fillRect/>
          </a:stretch>
        </p:blipFill>
        <p:spPr>
          <a:xfrm>
            <a:off x="8972519" y="5997043"/>
            <a:ext cx="596900" cy="762000"/>
          </a:xfrm>
          <a:prstGeom prst="rect">
            <a:avLst/>
          </a:prstGeom>
        </p:spPr>
      </p:pic>
      <p:pic>
        <p:nvPicPr>
          <p:cNvPr id="13" name="Picture 12" descr="A yellow and white rectangular sign&#10;&#10;AI-generated content may be incorrect.">
            <a:extLst>
              <a:ext uri="{FF2B5EF4-FFF2-40B4-BE49-F238E27FC236}">
                <a16:creationId xmlns:a16="http://schemas.microsoft.com/office/drawing/2014/main" id="{4FAB7EE8-1E59-0C90-034A-9B522FB38C44}"/>
              </a:ext>
            </a:extLst>
          </p:cNvPr>
          <p:cNvPicPr>
            <a:picLocks noGrp="1" noRot="1" noMove="1" noResize="1" noEditPoints="1" noAdjustHandles="1" noChangeArrowheads="1" noChangeShapeType="1" noCrop="1"/>
          </p:cNvPicPr>
          <p:nvPr userDrawn="1"/>
        </p:nvPicPr>
        <p:blipFill>
          <a:blip r:embed="rId14"/>
          <a:stretch>
            <a:fillRect/>
          </a:stretch>
        </p:blipFill>
        <p:spPr>
          <a:xfrm>
            <a:off x="538090" y="191908"/>
            <a:ext cx="2400468" cy="6587648"/>
          </a:xfrm>
          <a:prstGeom prst="rect">
            <a:avLst/>
          </a:prstGeom>
        </p:spPr>
      </p:pic>
      <p:pic>
        <p:nvPicPr>
          <p:cNvPr id="14" name="Picture 13" descr="A yellow circle with black outline and ribbons&#10;&#10;AI-generated content may be incorrect.">
            <a:extLst>
              <a:ext uri="{FF2B5EF4-FFF2-40B4-BE49-F238E27FC236}">
                <a16:creationId xmlns:a16="http://schemas.microsoft.com/office/drawing/2014/main" id="{6AA5D24A-C1E9-F39A-059A-032170BA3E0A}"/>
              </a:ext>
            </a:extLst>
          </p:cNvPr>
          <p:cNvPicPr>
            <a:picLocks noGrp="1" noRot="1" noMove="1" noResize="1" noEditPoints="1" noAdjustHandles="1" noChangeArrowheads="1" noChangeShapeType="1" noCrop="1"/>
          </p:cNvPicPr>
          <p:nvPr userDrawn="1"/>
        </p:nvPicPr>
        <p:blipFill>
          <a:blip r:embed="rId15"/>
          <a:stretch>
            <a:fillRect/>
          </a:stretch>
        </p:blipFill>
        <p:spPr>
          <a:xfrm>
            <a:off x="5543559" y="1508849"/>
            <a:ext cx="2400470" cy="2376466"/>
          </a:xfrm>
          <a:prstGeom prst="rect">
            <a:avLst/>
          </a:prstGeom>
        </p:spPr>
      </p:pic>
    </p:spTree>
    <p:extLst>
      <p:ext uri="{BB962C8B-B14F-4D97-AF65-F5344CB8AC3E}">
        <p14:creationId xmlns:p14="http://schemas.microsoft.com/office/powerpoint/2010/main" val="3174240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2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3F379029-66A5-7EA2-F4F2-6C1D5516EF46}"/>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C495957F-BD0D-919E-2426-B418B8B8CE74}"/>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pic>
        <p:nvPicPr>
          <p:cNvPr id="10" name="Picture 9" descr="A blue and black circle with ribbons&#10;&#10;AI-generated content may be incorrect.">
            <a:extLst>
              <a:ext uri="{FF2B5EF4-FFF2-40B4-BE49-F238E27FC236}">
                <a16:creationId xmlns:a16="http://schemas.microsoft.com/office/drawing/2014/main" id="{D2BBFB95-3498-3005-A7D3-56DCAF4CAE32}"/>
              </a:ext>
            </a:extLst>
          </p:cNvPr>
          <p:cNvPicPr>
            <a:picLocks noGrp="1" noRot="1" noMove="1" noResize="1" noEditPoints="1" noAdjustHandles="1" noChangeArrowheads="1" noChangeShapeType="1" noCrop="1"/>
          </p:cNvPicPr>
          <p:nvPr userDrawn="1"/>
        </p:nvPicPr>
        <p:blipFill>
          <a:blip r:embed="rId13"/>
          <a:stretch>
            <a:fillRect/>
          </a:stretch>
        </p:blipFill>
        <p:spPr>
          <a:xfrm>
            <a:off x="8972519" y="5997043"/>
            <a:ext cx="596900" cy="762000"/>
          </a:xfrm>
          <a:prstGeom prst="rect">
            <a:avLst/>
          </a:prstGeom>
        </p:spPr>
      </p:pic>
      <p:sp>
        <p:nvSpPr>
          <p:cNvPr id="12" name="Text Placeholder 4">
            <a:extLst>
              <a:ext uri="{FF2B5EF4-FFF2-40B4-BE49-F238E27FC236}">
                <a16:creationId xmlns:a16="http://schemas.microsoft.com/office/drawing/2014/main" id="{E238180A-9E1F-69F7-61A6-0F01B24385DE}"/>
              </a:ext>
            </a:extLst>
          </p:cNvPr>
          <p:cNvSpPr txBox="1">
            <a:spLocks noGrp="1" noRot="1" noMove="1" noResize="1" noEditPoints="1" noAdjustHandles="1" noChangeArrowheads="1" noChangeShapeType="1"/>
          </p:cNvSpPr>
          <p:nvPr userDrawn="1"/>
        </p:nvSpPr>
        <p:spPr>
          <a:xfrm>
            <a:off x="4240017" y="4005437"/>
            <a:ext cx="6582764"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Leverage technology integration to enhance student and staff performance and productivity.</a:t>
            </a:r>
          </a:p>
          <a:p>
            <a:pPr marL="346075" indent="-339725">
              <a:buFont typeface="Arial" panose="020B0604020202020204" pitchFamily="34" charset="0"/>
              <a:buNone/>
            </a:pPr>
            <a:endPar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pic>
        <p:nvPicPr>
          <p:cNvPr id="13" name="Picture 12" descr="A yellow and white rectangular sign&#10;&#10;AI-generated content may be incorrect.">
            <a:extLst>
              <a:ext uri="{FF2B5EF4-FFF2-40B4-BE49-F238E27FC236}">
                <a16:creationId xmlns:a16="http://schemas.microsoft.com/office/drawing/2014/main" id="{F01488C6-037A-2C67-6E84-268D31750046}"/>
              </a:ext>
            </a:extLst>
          </p:cNvPr>
          <p:cNvPicPr>
            <a:picLocks noGrp="1" noRot="1" noMove="1" noResize="1" noEditPoints="1" noAdjustHandles="1" noChangeArrowheads="1" noChangeShapeType="1" noCrop="1"/>
          </p:cNvPicPr>
          <p:nvPr userDrawn="1"/>
        </p:nvPicPr>
        <p:blipFill>
          <a:blip r:embed="rId14"/>
          <a:stretch>
            <a:fillRect/>
          </a:stretch>
        </p:blipFill>
        <p:spPr>
          <a:xfrm>
            <a:off x="537993" y="191911"/>
            <a:ext cx="2400467" cy="6587645"/>
          </a:xfrm>
          <a:prstGeom prst="rect">
            <a:avLst/>
          </a:prstGeom>
        </p:spPr>
      </p:pic>
      <p:pic>
        <p:nvPicPr>
          <p:cNvPr id="14" name="Picture 13" descr="A yellow circle with black outline and ribbons&#10;&#10;AI-generated content may be incorrect.">
            <a:extLst>
              <a:ext uri="{FF2B5EF4-FFF2-40B4-BE49-F238E27FC236}">
                <a16:creationId xmlns:a16="http://schemas.microsoft.com/office/drawing/2014/main" id="{F1BFE09E-53F2-BE31-A624-5C0CB045066F}"/>
              </a:ext>
            </a:extLst>
          </p:cNvPr>
          <p:cNvPicPr>
            <a:picLocks noGrp="1" noRot="1" noMove="1" noResize="1" noEditPoints="1" noAdjustHandles="1" noChangeArrowheads="1" noChangeShapeType="1" noCrop="1"/>
          </p:cNvPicPr>
          <p:nvPr userDrawn="1"/>
        </p:nvPicPr>
        <p:blipFill>
          <a:blip r:embed="rId15"/>
          <a:stretch>
            <a:fillRect/>
          </a:stretch>
        </p:blipFill>
        <p:spPr>
          <a:xfrm>
            <a:off x="5543559" y="1508849"/>
            <a:ext cx="2400470" cy="2376466"/>
          </a:xfrm>
          <a:prstGeom prst="rect">
            <a:avLst/>
          </a:prstGeom>
        </p:spPr>
      </p:pic>
    </p:spTree>
    <p:extLst>
      <p:ext uri="{BB962C8B-B14F-4D97-AF65-F5344CB8AC3E}">
        <p14:creationId xmlns:p14="http://schemas.microsoft.com/office/powerpoint/2010/main" val="3797778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3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65DAD809-676D-4149-6FF7-E539FBC10A18}"/>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B0EC70EF-9342-3121-178C-1D2C4C64E0B2}"/>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pic>
        <p:nvPicPr>
          <p:cNvPr id="10" name="Picture 9" descr="A blue and black circle with ribbons&#10;&#10;AI-generated content may be incorrect.">
            <a:extLst>
              <a:ext uri="{FF2B5EF4-FFF2-40B4-BE49-F238E27FC236}">
                <a16:creationId xmlns:a16="http://schemas.microsoft.com/office/drawing/2014/main" id="{8D227AA8-E57D-EDFD-B771-A1F28441CC0B}"/>
              </a:ext>
            </a:extLst>
          </p:cNvPr>
          <p:cNvPicPr>
            <a:picLocks noGrp="1" noRot="1" noMove="1" noResize="1" noEditPoints="1" noAdjustHandles="1" noChangeArrowheads="1" noChangeShapeType="1" noCrop="1"/>
          </p:cNvPicPr>
          <p:nvPr userDrawn="1"/>
        </p:nvPicPr>
        <p:blipFill>
          <a:blip r:embed="rId13"/>
          <a:stretch>
            <a:fillRect/>
          </a:stretch>
        </p:blipFill>
        <p:spPr>
          <a:xfrm>
            <a:off x="8972519" y="5997043"/>
            <a:ext cx="596900" cy="762000"/>
          </a:xfrm>
          <a:prstGeom prst="rect">
            <a:avLst/>
          </a:prstGeom>
        </p:spPr>
      </p:pic>
      <p:sp>
        <p:nvSpPr>
          <p:cNvPr id="12" name="Text Placeholder 4">
            <a:extLst>
              <a:ext uri="{FF2B5EF4-FFF2-40B4-BE49-F238E27FC236}">
                <a16:creationId xmlns:a16="http://schemas.microsoft.com/office/drawing/2014/main" id="{EA2C6EE7-0257-AE3A-606C-B7C56CB40990}"/>
              </a:ext>
            </a:extLst>
          </p:cNvPr>
          <p:cNvSpPr txBox="1">
            <a:spLocks noGrp="1" noRot="1" noMove="1" noResize="1" noEditPoints="1" noAdjustHandles="1" noChangeArrowheads="1" noChangeShapeType="1"/>
          </p:cNvSpPr>
          <p:nvPr userDrawn="1"/>
        </p:nvSpPr>
        <p:spPr>
          <a:xfrm>
            <a:off x="4240017" y="4005437"/>
            <a:ext cx="6582764"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Develop a system for monitoring the implementation of professional learning.</a:t>
            </a:r>
          </a:p>
          <a:p>
            <a:pPr marL="346075" indent="-339725">
              <a:buFont typeface="Arial" panose="020B0604020202020204" pitchFamily="34" charset="0"/>
              <a:buNone/>
            </a:pPr>
            <a:endPar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pic>
        <p:nvPicPr>
          <p:cNvPr id="13" name="Picture 12" descr="A yellow and white rectangular sign&#10;&#10;AI-generated content may be incorrect.">
            <a:extLst>
              <a:ext uri="{FF2B5EF4-FFF2-40B4-BE49-F238E27FC236}">
                <a16:creationId xmlns:a16="http://schemas.microsoft.com/office/drawing/2014/main" id="{2C3EBFC4-3D03-FE2F-BF8B-B415E1B1AA58}"/>
              </a:ext>
            </a:extLst>
          </p:cNvPr>
          <p:cNvPicPr>
            <a:picLocks noGrp="1" noRot="1" noMove="1" noResize="1" noEditPoints="1" noAdjustHandles="1" noChangeArrowheads="1" noChangeShapeType="1" noCrop="1"/>
          </p:cNvPicPr>
          <p:nvPr userDrawn="1"/>
        </p:nvPicPr>
        <p:blipFill>
          <a:blip r:embed="rId14"/>
          <a:stretch>
            <a:fillRect/>
          </a:stretch>
        </p:blipFill>
        <p:spPr>
          <a:xfrm>
            <a:off x="537993" y="191914"/>
            <a:ext cx="2400466" cy="6587642"/>
          </a:xfrm>
          <a:prstGeom prst="rect">
            <a:avLst/>
          </a:prstGeom>
        </p:spPr>
      </p:pic>
      <p:pic>
        <p:nvPicPr>
          <p:cNvPr id="14" name="Picture 13" descr="A yellow circle with black outline and ribbons&#10;&#10;AI-generated content may be incorrect.">
            <a:extLst>
              <a:ext uri="{FF2B5EF4-FFF2-40B4-BE49-F238E27FC236}">
                <a16:creationId xmlns:a16="http://schemas.microsoft.com/office/drawing/2014/main" id="{8EBC5E94-EB09-B61F-3FA9-56268669D651}"/>
              </a:ext>
            </a:extLst>
          </p:cNvPr>
          <p:cNvPicPr>
            <a:picLocks noGrp="1" noRot="1" noMove="1" noResize="1" noEditPoints="1" noAdjustHandles="1" noChangeArrowheads="1" noChangeShapeType="1" noCrop="1"/>
          </p:cNvPicPr>
          <p:nvPr userDrawn="1"/>
        </p:nvPicPr>
        <p:blipFill>
          <a:blip r:embed="rId15"/>
          <a:stretch>
            <a:fillRect/>
          </a:stretch>
        </p:blipFill>
        <p:spPr>
          <a:xfrm>
            <a:off x="5543559" y="1508849"/>
            <a:ext cx="2400470" cy="2376466"/>
          </a:xfrm>
          <a:prstGeom prst="rect">
            <a:avLst/>
          </a:prstGeom>
        </p:spPr>
      </p:pic>
    </p:spTree>
    <p:extLst>
      <p:ext uri="{BB962C8B-B14F-4D97-AF65-F5344CB8AC3E}">
        <p14:creationId xmlns:p14="http://schemas.microsoft.com/office/powerpoint/2010/main" val="3393896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4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black background with blue text&#10;&#10;AI-generated content may be incorrect.">
            <a:extLst>
              <a:ext uri="{FF2B5EF4-FFF2-40B4-BE49-F238E27FC236}">
                <a16:creationId xmlns:a16="http://schemas.microsoft.com/office/drawing/2014/main" id="{5A1D0CFD-E712-E920-4383-8905049CB353}"/>
              </a:ext>
            </a:extLst>
          </p:cNvPr>
          <p:cNvPicPr>
            <a:picLocks noGrp="1" noRot="1" noMove="1" noResize="1" noEditPoints="1" noAdjustHandles="1" noChangeArrowheads="1" noChangeShapeType="1" noCrop="1"/>
          </p:cNvPicPr>
          <p:nvPr userDrawn="1"/>
        </p:nvPicPr>
        <p:blipFill>
          <a:blip r:embed="rId11"/>
          <a:stretch>
            <a:fillRect/>
          </a:stretch>
        </p:blipFill>
        <p:spPr>
          <a:xfrm>
            <a:off x="9999434" y="3429000"/>
            <a:ext cx="2052675" cy="1157670"/>
          </a:xfrm>
          <a:prstGeom prst="rect">
            <a:avLst/>
          </a:prstGeom>
        </p:spPr>
      </p:pic>
      <p:pic>
        <p:nvPicPr>
          <p:cNvPr id="4" name="Picture 3" descr="A logo for a school&#10;&#10;AI-generated content may be incorrect.">
            <a:extLst>
              <a:ext uri="{FF2B5EF4-FFF2-40B4-BE49-F238E27FC236}">
                <a16:creationId xmlns:a16="http://schemas.microsoft.com/office/drawing/2014/main" id="{491A239D-FA58-6E3F-6036-ED6CA9BEE3D3}"/>
              </a:ext>
            </a:extLst>
          </p:cNvPr>
          <p:cNvPicPr>
            <a:picLocks noGrp="1" noRot="1" noMove="1" noResize="1" noEditPoints="1" noAdjustHandles="1" noChangeArrowheads="1" noChangeShapeType="1" noCrop="1"/>
          </p:cNvPicPr>
          <p:nvPr userDrawn="1"/>
        </p:nvPicPr>
        <p:blipFill>
          <a:blip r:embed="rId12"/>
          <a:stretch>
            <a:fillRect/>
          </a:stretch>
        </p:blipFill>
        <p:spPr>
          <a:xfrm>
            <a:off x="10307317" y="245143"/>
            <a:ext cx="1436908" cy="606196"/>
          </a:xfrm>
          <a:prstGeom prst="rect">
            <a:avLst/>
          </a:prstGeom>
        </p:spPr>
      </p:pic>
      <p:pic>
        <p:nvPicPr>
          <p:cNvPr id="10" name="Picture 9" descr="A screen shot of a cell phone&#10;&#10;AI-generated content may be incorrect.">
            <a:extLst>
              <a:ext uri="{FF2B5EF4-FFF2-40B4-BE49-F238E27FC236}">
                <a16:creationId xmlns:a16="http://schemas.microsoft.com/office/drawing/2014/main" id="{97375835-8580-DC15-B038-27DEB7FFDE55}"/>
              </a:ext>
            </a:extLst>
          </p:cNvPr>
          <p:cNvPicPr>
            <a:picLocks noGrp="1" noRot="1" noMove="1" noResize="1" noEditPoints="1" noAdjustHandles="1" noChangeArrowheads="1" noChangeShapeType="1" noCrop="1"/>
          </p:cNvPicPr>
          <p:nvPr userDrawn="1"/>
        </p:nvPicPr>
        <p:blipFill>
          <a:blip r:embed="rId13"/>
          <a:stretch>
            <a:fillRect/>
          </a:stretch>
        </p:blipFill>
        <p:spPr>
          <a:xfrm>
            <a:off x="545855" y="183398"/>
            <a:ext cx="2434545" cy="6681166"/>
          </a:xfrm>
          <a:prstGeom prst="rect">
            <a:avLst/>
          </a:prstGeom>
        </p:spPr>
      </p:pic>
      <p:pic>
        <p:nvPicPr>
          <p:cNvPr id="12" name="Picture 11" descr="A screen shot of a phone&#10;&#10;AI-generated content may be incorrect.">
            <a:extLst>
              <a:ext uri="{FF2B5EF4-FFF2-40B4-BE49-F238E27FC236}">
                <a16:creationId xmlns:a16="http://schemas.microsoft.com/office/drawing/2014/main" id="{B66C8825-ACE8-3939-8530-F9FB32238243}"/>
              </a:ext>
            </a:extLst>
          </p:cNvPr>
          <p:cNvPicPr>
            <a:picLocks noGrp="1" noRot="1" noMove="1" noResize="1" noEditPoints="1" noAdjustHandles="1" noChangeArrowheads="1" noChangeShapeType="1" noCrop="1"/>
          </p:cNvPicPr>
          <p:nvPr userDrawn="1"/>
        </p:nvPicPr>
        <p:blipFill>
          <a:blip r:embed="rId14"/>
          <a:stretch>
            <a:fillRect/>
          </a:stretch>
        </p:blipFill>
        <p:spPr>
          <a:xfrm>
            <a:off x="2889614" y="199345"/>
            <a:ext cx="2410007" cy="6627518"/>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4FCC4791-D05F-3B7E-AF4F-C21B5B55723E}"/>
              </a:ext>
            </a:extLst>
          </p:cNvPr>
          <p:cNvPicPr>
            <a:picLocks noGrp="1" noRot="1" noMove="1" noResize="1" noEditPoints="1" noAdjustHandles="1" noChangeArrowheads="1" noChangeShapeType="1" noCrop="1"/>
          </p:cNvPicPr>
          <p:nvPr userDrawn="1"/>
        </p:nvPicPr>
        <p:blipFill>
          <a:blip r:embed="rId15"/>
          <a:stretch>
            <a:fillRect/>
          </a:stretch>
        </p:blipFill>
        <p:spPr>
          <a:xfrm>
            <a:off x="7571764" y="191369"/>
            <a:ext cx="2427669" cy="6662296"/>
          </a:xfrm>
          <a:prstGeom prst="rect">
            <a:avLst/>
          </a:prstGeom>
        </p:spPr>
      </p:pic>
      <p:pic>
        <p:nvPicPr>
          <p:cNvPr id="14" name="Picture 13" descr="A screen shot of a cell phone&#10;&#10;AI-generated content may be incorrect.">
            <a:extLst>
              <a:ext uri="{FF2B5EF4-FFF2-40B4-BE49-F238E27FC236}">
                <a16:creationId xmlns:a16="http://schemas.microsoft.com/office/drawing/2014/main" id="{8D575FE5-68AC-7020-77ED-0AE8C21DECE2}"/>
              </a:ext>
            </a:extLst>
          </p:cNvPr>
          <p:cNvPicPr>
            <a:picLocks noGrp="1" noRot="1" noMove="1" noResize="1" noEditPoints="1" noAdjustHandles="1" noChangeArrowheads="1" noChangeShapeType="1" noCrop="1"/>
          </p:cNvPicPr>
          <p:nvPr userDrawn="1"/>
        </p:nvPicPr>
        <p:blipFill>
          <a:blip r:embed="rId16"/>
          <a:stretch>
            <a:fillRect/>
          </a:stretch>
        </p:blipFill>
        <p:spPr>
          <a:xfrm>
            <a:off x="5256188" y="199343"/>
            <a:ext cx="2434545" cy="6750329"/>
          </a:xfrm>
          <a:prstGeom prst="rect">
            <a:avLst/>
          </a:prstGeom>
        </p:spPr>
      </p:pic>
    </p:spTree>
    <p:extLst>
      <p:ext uri="{BB962C8B-B14F-4D97-AF65-F5344CB8AC3E}">
        <p14:creationId xmlns:p14="http://schemas.microsoft.com/office/powerpoint/2010/main" val="2274768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7" name="Picture 26" descr="A blue and black triangle shapes&#10;&#10;AI-generated content may be incorrect.">
            <a:extLst>
              <a:ext uri="{FF2B5EF4-FFF2-40B4-BE49-F238E27FC236}">
                <a16:creationId xmlns:a16="http://schemas.microsoft.com/office/drawing/2014/main" id="{BC5BD045-1BFF-2F24-EEC8-13A80D5E761D}"/>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5">
            <a:extLst>
              <a:ext uri="{BEBA8EAE-BF5A-486C-A8C5-ECC9F3942E4B}">
                <a14:imgProps xmlns:a14="http://schemas.microsoft.com/office/drawing/2010/main">
                  <a14:imgLayer r:embed="rId6">
                    <a14:imgEffect>
                      <a14:sharpenSoften amount="79000"/>
                    </a14:imgEffect>
                  </a14:imgLayer>
                </a14:imgProps>
              </a:ext>
            </a:extLst>
          </a:blip>
          <a:stretch>
            <a:fillRect/>
          </a:stretch>
        </p:blipFill>
        <p:spPr>
          <a:xfrm>
            <a:off x="0" y="7559"/>
            <a:ext cx="12192000" cy="2089150"/>
          </a:xfrm>
          <a:prstGeom prst="rect">
            <a:avLst/>
          </a:prstGeom>
        </p:spPr>
      </p:pic>
      <p:pic>
        <p:nvPicPr>
          <p:cNvPr id="30" name="Picture 29" descr="A building with a flag on top&#10;&#10;AI-generated content may be incorrect.">
            <a:extLst>
              <a:ext uri="{FF2B5EF4-FFF2-40B4-BE49-F238E27FC236}">
                <a16:creationId xmlns:a16="http://schemas.microsoft.com/office/drawing/2014/main" id="{BC631E6C-B86D-7EE8-9DBC-6D6182F44962}"/>
              </a:ext>
            </a:extLst>
          </p:cNvPr>
          <p:cNvPicPr>
            <a:picLocks noChangeAspect="1"/>
          </p:cNvPicPr>
          <p:nvPr userDrawn="1"/>
        </p:nvPicPr>
        <p:blipFill>
          <a:blip r:embed="rId7"/>
          <a:stretch>
            <a:fillRect/>
          </a:stretch>
        </p:blipFill>
        <p:spPr>
          <a:xfrm>
            <a:off x="10757952" y="1651102"/>
            <a:ext cx="987933" cy="1007692"/>
          </a:xfrm>
          <a:prstGeom prst="rect">
            <a:avLst/>
          </a:prstGeom>
        </p:spPr>
      </p:pic>
      <p:pic>
        <p:nvPicPr>
          <p:cNvPr id="31" name="Picture 30" descr="A black and white outline of a book&#10;&#10;AI-generated content may be incorrect.">
            <a:extLst>
              <a:ext uri="{FF2B5EF4-FFF2-40B4-BE49-F238E27FC236}">
                <a16:creationId xmlns:a16="http://schemas.microsoft.com/office/drawing/2014/main" id="{93E2B3F2-F9F2-9A8A-A681-7E8804D65BD8}"/>
              </a:ext>
            </a:extLst>
          </p:cNvPr>
          <p:cNvPicPr>
            <a:picLocks noChangeAspect="1"/>
          </p:cNvPicPr>
          <p:nvPr userDrawn="1"/>
        </p:nvPicPr>
        <p:blipFill>
          <a:blip r:embed="rId8"/>
          <a:stretch>
            <a:fillRect/>
          </a:stretch>
        </p:blipFill>
        <p:spPr>
          <a:xfrm>
            <a:off x="10605039" y="5171489"/>
            <a:ext cx="1113535" cy="958158"/>
          </a:xfrm>
          <a:prstGeom prst="rect">
            <a:avLst/>
          </a:prstGeom>
        </p:spPr>
      </p:pic>
      <p:pic>
        <p:nvPicPr>
          <p:cNvPr id="33" name="Picture 32" descr="A graduation cap on a black background&#10;&#10;AI-generated content may be incorrect.">
            <a:extLst>
              <a:ext uri="{FF2B5EF4-FFF2-40B4-BE49-F238E27FC236}">
                <a16:creationId xmlns:a16="http://schemas.microsoft.com/office/drawing/2014/main" id="{CE7F85A7-B924-CD1B-0260-25903B35FD24}"/>
              </a:ext>
            </a:extLst>
          </p:cNvPr>
          <p:cNvPicPr>
            <a:picLocks noChangeAspect="1"/>
          </p:cNvPicPr>
          <p:nvPr userDrawn="1"/>
        </p:nvPicPr>
        <p:blipFill>
          <a:blip r:embed="rId9"/>
          <a:stretch>
            <a:fillRect/>
          </a:stretch>
        </p:blipFill>
        <p:spPr>
          <a:xfrm>
            <a:off x="5588000" y="6173305"/>
            <a:ext cx="783704" cy="705334"/>
          </a:xfrm>
          <a:prstGeom prst="rect">
            <a:avLst/>
          </a:prstGeom>
        </p:spPr>
      </p:pic>
      <p:pic>
        <p:nvPicPr>
          <p:cNvPr id="28" name="Picture 27" descr="A grey circle with black background&#10;&#10;AI-generated content may be incorrect.">
            <a:extLst>
              <a:ext uri="{FF2B5EF4-FFF2-40B4-BE49-F238E27FC236}">
                <a16:creationId xmlns:a16="http://schemas.microsoft.com/office/drawing/2014/main" id="{0163DC45-6F5D-F098-94FB-1CBEB5A830DA}"/>
              </a:ext>
            </a:extLst>
          </p:cNvPr>
          <p:cNvPicPr>
            <a:picLocks noChangeAspect="1"/>
          </p:cNvPicPr>
          <p:nvPr userDrawn="1"/>
        </p:nvPicPr>
        <p:blipFill>
          <a:blip r:embed="rId10"/>
          <a:stretch>
            <a:fillRect/>
          </a:stretch>
        </p:blipFill>
        <p:spPr>
          <a:xfrm>
            <a:off x="8139906" y="5525167"/>
            <a:ext cx="269711" cy="269711"/>
          </a:xfrm>
          <a:prstGeom prst="rect">
            <a:avLst/>
          </a:prstGeom>
        </p:spPr>
      </p:pic>
      <p:pic>
        <p:nvPicPr>
          <p:cNvPr id="29" name="Picture 28" descr="A grey circle with black background&#10;&#10;AI-generated content may be incorrect.">
            <a:extLst>
              <a:ext uri="{FF2B5EF4-FFF2-40B4-BE49-F238E27FC236}">
                <a16:creationId xmlns:a16="http://schemas.microsoft.com/office/drawing/2014/main" id="{BD42633C-88D5-31E7-EA7D-7122B8129917}"/>
              </a:ext>
            </a:extLst>
          </p:cNvPr>
          <p:cNvPicPr>
            <a:picLocks noChangeAspect="1"/>
          </p:cNvPicPr>
          <p:nvPr userDrawn="1"/>
        </p:nvPicPr>
        <p:blipFill>
          <a:blip r:embed="rId10"/>
          <a:stretch>
            <a:fillRect/>
          </a:stretch>
        </p:blipFill>
        <p:spPr>
          <a:xfrm>
            <a:off x="4456113" y="1406040"/>
            <a:ext cx="351632" cy="351632"/>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sp>
        <p:nvSpPr>
          <p:cNvPr id="2" name="Picture Placeholder 4">
            <a:extLst>
              <a:ext uri="{FF2B5EF4-FFF2-40B4-BE49-F238E27FC236}">
                <a16:creationId xmlns:a16="http://schemas.microsoft.com/office/drawing/2014/main" id="{09F6BE14-1166-7363-D7B1-5F2162B087BE}"/>
              </a:ext>
            </a:extLst>
          </p:cNvPr>
          <p:cNvSpPr>
            <a:spLocks noGrp="1"/>
          </p:cNvSpPr>
          <p:nvPr>
            <p:ph type="pic" sz="quarter" idx="11" hasCustomPrompt="1"/>
          </p:nvPr>
        </p:nvSpPr>
        <p:spPr>
          <a:xfrm>
            <a:off x="6505337" y="703860"/>
            <a:ext cx="5406127" cy="5822112"/>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1500"/>
            </a:lvl1pPr>
          </a:lstStyle>
          <a:p>
            <a:r>
              <a:rPr lang="en-US" dirty="0"/>
              <a:t>Drag Picture here</a:t>
            </a:r>
          </a:p>
        </p:txBody>
      </p:sp>
      <p:sp>
        <p:nvSpPr>
          <p:cNvPr id="4" name="Text Placeholder 11">
            <a:extLst>
              <a:ext uri="{FF2B5EF4-FFF2-40B4-BE49-F238E27FC236}">
                <a16:creationId xmlns:a16="http://schemas.microsoft.com/office/drawing/2014/main" id="{DB8B3CFA-DD2B-2339-5EEA-7A0DF5EEADE9}"/>
              </a:ext>
            </a:extLst>
          </p:cNvPr>
          <p:cNvSpPr>
            <a:spLocks noGrp="1"/>
          </p:cNvSpPr>
          <p:nvPr>
            <p:ph type="body" sz="quarter" idx="13" hasCustomPrompt="1"/>
          </p:nvPr>
        </p:nvSpPr>
        <p:spPr>
          <a:xfrm>
            <a:off x="742951" y="5836445"/>
            <a:ext cx="5683248" cy="764380"/>
          </a:xfrm>
        </p:spPr>
        <p:txBody>
          <a:bodyPr anchor="t">
            <a:normAutofit/>
          </a:bodyPr>
          <a:lstStyle>
            <a:lvl1pPr marL="0" indent="0">
              <a:buNone/>
              <a:defRPr sz="2100" b="1">
                <a:solidFill>
                  <a:srgbClr val="198DCE"/>
                </a:solidFill>
              </a:defRPr>
            </a:lvl1pPr>
          </a:lstStyle>
          <a:p>
            <a:pPr lvl="0"/>
            <a:r>
              <a:rPr lang="en-US" dirty="0"/>
              <a:t>Picture Title Here</a:t>
            </a:r>
          </a:p>
        </p:txBody>
      </p:sp>
      <p:sp>
        <p:nvSpPr>
          <p:cNvPr id="7" name="Text Placeholder 11">
            <a:extLst>
              <a:ext uri="{FF2B5EF4-FFF2-40B4-BE49-F238E27FC236}">
                <a16:creationId xmlns:a16="http://schemas.microsoft.com/office/drawing/2014/main" id="{489F72CC-4F5F-9534-76D4-6A98A03AD1F6}"/>
              </a:ext>
            </a:extLst>
          </p:cNvPr>
          <p:cNvSpPr>
            <a:spLocks noGrp="1"/>
          </p:cNvSpPr>
          <p:nvPr>
            <p:ph type="body" sz="quarter" idx="14" hasCustomPrompt="1"/>
          </p:nvPr>
        </p:nvSpPr>
        <p:spPr>
          <a:xfrm>
            <a:off x="839788" y="1432488"/>
            <a:ext cx="5586411" cy="1126415"/>
          </a:xfrm>
        </p:spPr>
        <p:txBody>
          <a:bodyPr anchor="t">
            <a:normAutofit/>
          </a:bodyPr>
          <a:lstStyle>
            <a:lvl1pPr marL="0" indent="0">
              <a:buNone/>
              <a:defRPr sz="2400" b="1">
                <a:solidFill>
                  <a:schemeClr val="accent1"/>
                </a:solidFill>
              </a:defRPr>
            </a:lvl1pPr>
          </a:lstStyle>
          <a:p>
            <a:pPr lvl="0"/>
            <a:r>
              <a:rPr lang="en-US" dirty="0"/>
              <a:t>SLIDE TITLE GOES HERE</a:t>
            </a:r>
          </a:p>
        </p:txBody>
      </p:sp>
      <p:sp>
        <p:nvSpPr>
          <p:cNvPr id="8" name="Text Placeholder 3">
            <a:extLst>
              <a:ext uri="{FF2B5EF4-FFF2-40B4-BE49-F238E27FC236}">
                <a16:creationId xmlns:a16="http://schemas.microsoft.com/office/drawing/2014/main" id="{8B2112B6-A640-C500-9052-5D0063B53110}"/>
              </a:ext>
            </a:extLst>
          </p:cNvPr>
          <p:cNvSpPr>
            <a:spLocks noGrp="1"/>
          </p:cNvSpPr>
          <p:nvPr>
            <p:ph type="body" sz="half" idx="2" hasCustomPrompt="1"/>
          </p:nvPr>
        </p:nvSpPr>
        <p:spPr>
          <a:xfrm>
            <a:off x="839789" y="2627940"/>
            <a:ext cx="5586411" cy="2902951"/>
          </a:xfrm>
        </p:spPr>
        <p:txBody>
          <a:bodyPr>
            <a:normAutofit/>
          </a:bodyPr>
          <a:lstStyle>
            <a:lvl1pPr marL="214313" indent="-214313">
              <a:buFont typeface="Arial" panose="020B0604020202020204" pitchFamily="34" charset="0"/>
              <a:buChar char="•"/>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 goes here</a:t>
            </a:r>
          </a:p>
        </p:txBody>
      </p:sp>
    </p:spTree>
    <p:extLst>
      <p:ext uri="{BB962C8B-B14F-4D97-AF65-F5344CB8AC3E}">
        <p14:creationId xmlns:p14="http://schemas.microsoft.com/office/powerpoint/2010/main" val="3251695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5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595C39AD-D440-41C6-2022-B9AF7F7F7EC5}"/>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468E9C92-BFB9-E592-0A56-80B9F3C9F6F5}"/>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CE60E18B-FE0B-40B6-31C5-E53CD9F1E301}"/>
              </a:ext>
            </a:extLst>
          </p:cNvPr>
          <p:cNvSpPr txBox="1">
            <a:spLocks noGrp="1" noRot="1" noMove="1" noResize="1" noEditPoints="1" noAdjustHandles="1" noChangeArrowheads="1" noChangeShapeType="1"/>
          </p:cNvSpPr>
          <p:nvPr userDrawn="1"/>
        </p:nvSpPr>
        <p:spPr>
          <a:xfrm>
            <a:off x="2345961" y="3935326"/>
            <a:ext cx="8886146"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lgn="ctr">
              <a:buFont typeface="Arial" panose="020B0604020202020204" pitchFamily="34" charset="0"/>
              <a:buNone/>
            </a:pPr>
            <a:r>
              <a:rPr lang="en-US" sz="4000" b="1" dirty="0">
                <a:solidFill>
                  <a:srgbClr val="EBB548"/>
                </a:solidFill>
                <a:ea typeface="Open Sans" panose="020B0606030504020204" pitchFamily="34" charset="0"/>
                <a:cs typeface="Calibri" panose="020F0502020204030204" pitchFamily="34" charset="0"/>
              </a:rPr>
              <a:t>Objective</a:t>
            </a:r>
          </a:p>
          <a:p>
            <a:pPr marL="346075" indent="-339725" algn="ctr">
              <a:buFont typeface="Arial" panose="020B0604020202020204" pitchFamily="34" charset="0"/>
              <a:buNone/>
            </a:pPr>
            <a:r>
              <a:rPr lang="en-US" sz="3600" b="1" dirty="0">
                <a:solidFill>
                  <a:srgbClr val="116EA2"/>
                </a:solidFill>
                <a:latin typeface="Calibri" panose="020F0502020204030204" pitchFamily="34" charset="0"/>
                <a:ea typeface="Open Sans" panose="020B0606030504020204" pitchFamily="34" charset="0"/>
                <a:cs typeface="Calibri" panose="020F0502020204030204" pitchFamily="34" charset="0"/>
              </a:rPr>
              <a:t>Provide a Safe and Secure </a:t>
            </a:r>
            <a:br>
              <a:rPr lang="en-US" sz="3600" b="1" dirty="0">
                <a:solidFill>
                  <a:srgbClr val="116EA2"/>
                </a:solidFill>
                <a:latin typeface="Calibri" panose="020F0502020204030204" pitchFamily="34" charset="0"/>
                <a:ea typeface="Open Sans" panose="020B0606030504020204" pitchFamily="34" charset="0"/>
                <a:cs typeface="Calibri" panose="020F0502020204030204" pitchFamily="34" charset="0"/>
              </a:rPr>
            </a:br>
            <a:r>
              <a:rPr lang="en-US" sz="3600" b="1" dirty="0">
                <a:solidFill>
                  <a:srgbClr val="116EA2"/>
                </a:solidFill>
                <a:latin typeface="Calibri" panose="020F0502020204030204" pitchFamily="34" charset="0"/>
                <a:ea typeface="Open Sans" panose="020B0606030504020204" pitchFamily="34" charset="0"/>
                <a:cs typeface="Calibri" panose="020F0502020204030204" pitchFamily="34" charset="0"/>
              </a:rPr>
              <a:t>Environment for All.</a:t>
            </a:r>
            <a:endParaRPr lang="en-US" sz="3600" b="1" dirty="0">
              <a:solidFill>
                <a:srgbClr val="116EA2"/>
              </a:solidFill>
            </a:endParaRPr>
          </a:p>
        </p:txBody>
      </p:sp>
      <p:pic>
        <p:nvPicPr>
          <p:cNvPr id="12" name="Picture 11" descr="A yellow circle with a blue check mark on it&#10;&#10;AI-generated content may be incorrect.">
            <a:extLst>
              <a:ext uri="{FF2B5EF4-FFF2-40B4-BE49-F238E27FC236}">
                <a16:creationId xmlns:a16="http://schemas.microsoft.com/office/drawing/2014/main" id="{7656BB26-BE07-C8E9-1AF5-53BCBEC6BFE5}"/>
              </a:ext>
            </a:extLst>
          </p:cNvPr>
          <p:cNvPicPr>
            <a:picLocks noGrp="1" noRot="1" noMove="1" noResize="1" noEditPoints="1" noAdjustHandles="1" noChangeArrowheads="1" noChangeShapeType="1" noCrop="1"/>
          </p:cNvPicPr>
          <p:nvPr userDrawn="1"/>
        </p:nvPicPr>
        <p:blipFill>
          <a:blip r:embed="rId13"/>
          <a:stretch>
            <a:fillRect/>
          </a:stretch>
        </p:blipFill>
        <p:spPr>
          <a:xfrm>
            <a:off x="5663047" y="1572947"/>
            <a:ext cx="2249596" cy="2249596"/>
          </a:xfrm>
          <a:prstGeom prst="rect">
            <a:avLst/>
          </a:prstGeom>
        </p:spPr>
      </p:pic>
      <p:pic>
        <p:nvPicPr>
          <p:cNvPr id="13" name="Picture 12" descr="A blue check mark on a shield&#10;&#10;AI-generated content may be incorrect.">
            <a:extLst>
              <a:ext uri="{FF2B5EF4-FFF2-40B4-BE49-F238E27FC236}">
                <a16:creationId xmlns:a16="http://schemas.microsoft.com/office/drawing/2014/main" id="{D6D19DA6-9BEA-8D65-6CC6-BD4400B59AA3}"/>
              </a:ext>
            </a:extLst>
          </p:cNvPr>
          <p:cNvPicPr>
            <a:picLocks noGrp="1" noRot="1" noMove="1" noResize="1" noEditPoints="1" noAdjustHandles="1" noChangeArrowheads="1" noChangeShapeType="1" noCrop="1"/>
          </p:cNvPicPr>
          <p:nvPr userDrawn="1"/>
        </p:nvPicPr>
        <p:blipFill>
          <a:blip r:embed="rId14"/>
          <a:stretch>
            <a:fillRect/>
          </a:stretch>
        </p:blipFill>
        <p:spPr>
          <a:xfrm>
            <a:off x="8967878" y="6003388"/>
            <a:ext cx="640580" cy="760689"/>
          </a:xfrm>
          <a:prstGeom prst="rect">
            <a:avLst/>
          </a:prstGeom>
        </p:spPr>
      </p:pic>
      <p:pic>
        <p:nvPicPr>
          <p:cNvPr id="21" name="Picture 20" descr="A yellow and blue sign with a check mark and a yellow and white rectangle&#10;&#10;AI-generated content may be incorrect.">
            <a:extLst>
              <a:ext uri="{FF2B5EF4-FFF2-40B4-BE49-F238E27FC236}">
                <a16:creationId xmlns:a16="http://schemas.microsoft.com/office/drawing/2014/main" id="{4BF2A197-C1A3-5D6E-9043-D19E342F5852}"/>
              </a:ext>
            </a:extLst>
          </p:cNvPr>
          <p:cNvPicPr>
            <a:picLocks noGrp="1" noRot="1" noMove="1" noResize="1" noEditPoints="1" noAdjustHandles="1" noChangeArrowheads="1" noChangeShapeType="1" noCrop="1"/>
          </p:cNvPicPr>
          <p:nvPr userDrawn="1"/>
        </p:nvPicPr>
        <p:blipFill>
          <a:blip r:embed="rId15"/>
          <a:stretch>
            <a:fillRect/>
          </a:stretch>
        </p:blipFill>
        <p:spPr>
          <a:xfrm>
            <a:off x="540233" y="197153"/>
            <a:ext cx="2373638" cy="3187456"/>
          </a:xfrm>
          <a:prstGeom prst="rect">
            <a:avLst/>
          </a:prstGeom>
        </p:spPr>
      </p:pic>
    </p:spTree>
    <p:extLst>
      <p:ext uri="{BB962C8B-B14F-4D97-AF65-F5344CB8AC3E}">
        <p14:creationId xmlns:p14="http://schemas.microsoft.com/office/powerpoint/2010/main" val="2284501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6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21B16112-989A-AE47-D8CC-BFDE29130688}"/>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84E40CA9-B14C-DB36-A32B-AC704E44D28B}"/>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0B8E7790-6DD5-82DA-9CE5-26673B2F86FA}"/>
              </a:ext>
            </a:extLst>
          </p:cNvPr>
          <p:cNvSpPr txBox="1">
            <a:spLocks noGrp="1" noRot="1" noMove="1" noResize="1" noEditPoints="1" noAdjustHandles="1" noChangeArrowheads="1" noChangeShapeType="1"/>
          </p:cNvSpPr>
          <p:nvPr userDrawn="1"/>
        </p:nvSpPr>
        <p:spPr>
          <a:xfrm>
            <a:off x="4240017" y="4005437"/>
            <a:ext cx="6582764"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Define and develop a positive system culture.</a:t>
            </a:r>
          </a:p>
        </p:txBody>
      </p:sp>
      <p:pic>
        <p:nvPicPr>
          <p:cNvPr id="12" name="Picture 11" descr="A yellow circle with a blue check mark on it&#10;&#10;AI-generated content may be incorrect.">
            <a:extLst>
              <a:ext uri="{FF2B5EF4-FFF2-40B4-BE49-F238E27FC236}">
                <a16:creationId xmlns:a16="http://schemas.microsoft.com/office/drawing/2014/main" id="{E25F2A44-2537-0A35-1A2A-92E06747F3AB}"/>
              </a:ext>
            </a:extLst>
          </p:cNvPr>
          <p:cNvPicPr>
            <a:picLocks noGrp="1" noRot="1" noMove="1" noResize="1" noEditPoints="1" noAdjustHandles="1" noChangeArrowheads="1" noChangeShapeType="1" noCrop="1"/>
          </p:cNvPicPr>
          <p:nvPr userDrawn="1"/>
        </p:nvPicPr>
        <p:blipFill>
          <a:blip r:embed="rId13"/>
          <a:stretch>
            <a:fillRect/>
          </a:stretch>
        </p:blipFill>
        <p:spPr>
          <a:xfrm>
            <a:off x="5663047" y="1572947"/>
            <a:ext cx="2249596" cy="2249596"/>
          </a:xfrm>
          <a:prstGeom prst="rect">
            <a:avLst/>
          </a:prstGeom>
        </p:spPr>
      </p:pic>
      <p:pic>
        <p:nvPicPr>
          <p:cNvPr id="13" name="Picture 12" descr="A blue check mark on a shield&#10;&#10;AI-generated content may be incorrect.">
            <a:extLst>
              <a:ext uri="{FF2B5EF4-FFF2-40B4-BE49-F238E27FC236}">
                <a16:creationId xmlns:a16="http://schemas.microsoft.com/office/drawing/2014/main" id="{6106F23D-E5DA-FD85-6F35-EA907C34F947}"/>
              </a:ext>
            </a:extLst>
          </p:cNvPr>
          <p:cNvPicPr>
            <a:picLocks noGrp="1" noRot="1" noMove="1" noResize="1" noEditPoints="1" noAdjustHandles="1" noChangeArrowheads="1" noChangeShapeType="1" noCrop="1"/>
          </p:cNvPicPr>
          <p:nvPr userDrawn="1"/>
        </p:nvPicPr>
        <p:blipFill>
          <a:blip r:embed="rId14"/>
          <a:stretch>
            <a:fillRect/>
          </a:stretch>
        </p:blipFill>
        <p:spPr>
          <a:xfrm>
            <a:off x="8967878" y="6003388"/>
            <a:ext cx="640580" cy="760689"/>
          </a:xfrm>
          <a:prstGeom prst="rect">
            <a:avLst/>
          </a:prstGeom>
        </p:spPr>
      </p:pic>
      <p:pic>
        <p:nvPicPr>
          <p:cNvPr id="14" name="Picture 13" descr="A screen shot of a phone&#10;&#10;AI-generated content may be incorrect.">
            <a:extLst>
              <a:ext uri="{FF2B5EF4-FFF2-40B4-BE49-F238E27FC236}">
                <a16:creationId xmlns:a16="http://schemas.microsoft.com/office/drawing/2014/main" id="{FB21A479-AA3C-4616-B886-9B6726B512CE}"/>
              </a:ext>
            </a:extLst>
          </p:cNvPr>
          <p:cNvPicPr>
            <a:picLocks noGrp="1" noRot="1" noMove="1" noResize="1" noEditPoints="1" noAdjustHandles="1" noChangeArrowheads="1" noChangeShapeType="1" noCrop="1"/>
          </p:cNvPicPr>
          <p:nvPr userDrawn="1"/>
        </p:nvPicPr>
        <p:blipFill>
          <a:blip r:embed="rId15"/>
          <a:stretch>
            <a:fillRect/>
          </a:stretch>
        </p:blipFill>
        <p:spPr>
          <a:xfrm>
            <a:off x="538090" y="197153"/>
            <a:ext cx="2375780" cy="6519896"/>
          </a:xfrm>
          <a:prstGeom prst="rect">
            <a:avLst/>
          </a:prstGeom>
        </p:spPr>
      </p:pic>
    </p:spTree>
    <p:extLst>
      <p:ext uri="{BB962C8B-B14F-4D97-AF65-F5344CB8AC3E}">
        <p14:creationId xmlns:p14="http://schemas.microsoft.com/office/powerpoint/2010/main" val="384440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7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A0445506-AE6B-AD9D-7855-394C2EC67D61}"/>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42D1EDD5-5C27-21A0-6800-F9568E6FDBE0}"/>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2BD2F70D-4E25-8A0E-239E-5C295F6C02F5}"/>
              </a:ext>
            </a:extLst>
          </p:cNvPr>
          <p:cNvSpPr txBox="1">
            <a:spLocks noGrp="1" noRot="1" noMove="1" noResize="1" noEditPoints="1" noAdjustHandles="1" noChangeArrowheads="1" noChangeShapeType="1"/>
          </p:cNvSpPr>
          <p:nvPr userDrawn="1"/>
        </p:nvSpPr>
        <p:spPr>
          <a:xfrm>
            <a:off x="3302000" y="4005437"/>
            <a:ext cx="8004629" cy="21050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Ensure physical and emotional safety </a:t>
            </a:r>
            <a:b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b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by enhancing security measures and providing emotional support for students and staff.</a:t>
            </a:r>
          </a:p>
        </p:txBody>
      </p:sp>
      <p:pic>
        <p:nvPicPr>
          <p:cNvPr id="12" name="Picture 11" descr="A yellow circle with a blue check mark on it&#10;&#10;AI-generated content may be incorrect.">
            <a:extLst>
              <a:ext uri="{FF2B5EF4-FFF2-40B4-BE49-F238E27FC236}">
                <a16:creationId xmlns:a16="http://schemas.microsoft.com/office/drawing/2014/main" id="{9B9391C9-8BBE-2AFC-220C-779F675683BA}"/>
              </a:ext>
            </a:extLst>
          </p:cNvPr>
          <p:cNvPicPr>
            <a:picLocks noGrp="1" noRot="1" noMove="1" noResize="1" noEditPoints="1" noAdjustHandles="1" noChangeArrowheads="1" noChangeShapeType="1" noCrop="1"/>
          </p:cNvPicPr>
          <p:nvPr userDrawn="1"/>
        </p:nvPicPr>
        <p:blipFill>
          <a:blip r:embed="rId13"/>
          <a:stretch>
            <a:fillRect/>
          </a:stretch>
        </p:blipFill>
        <p:spPr>
          <a:xfrm>
            <a:off x="5663047" y="1572947"/>
            <a:ext cx="2249596" cy="2249596"/>
          </a:xfrm>
          <a:prstGeom prst="rect">
            <a:avLst/>
          </a:prstGeom>
        </p:spPr>
      </p:pic>
      <p:pic>
        <p:nvPicPr>
          <p:cNvPr id="13" name="Picture 12" descr="A blue check mark on a shield&#10;&#10;AI-generated content may be incorrect.">
            <a:extLst>
              <a:ext uri="{FF2B5EF4-FFF2-40B4-BE49-F238E27FC236}">
                <a16:creationId xmlns:a16="http://schemas.microsoft.com/office/drawing/2014/main" id="{EFDCB52A-9789-1272-49E9-0D703E68D8EC}"/>
              </a:ext>
            </a:extLst>
          </p:cNvPr>
          <p:cNvPicPr>
            <a:picLocks noGrp="1" noRot="1" noMove="1" noResize="1" noEditPoints="1" noAdjustHandles="1" noChangeArrowheads="1" noChangeShapeType="1" noCrop="1"/>
          </p:cNvPicPr>
          <p:nvPr userDrawn="1"/>
        </p:nvPicPr>
        <p:blipFill>
          <a:blip r:embed="rId14"/>
          <a:stretch>
            <a:fillRect/>
          </a:stretch>
        </p:blipFill>
        <p:spPr>
          <a:xfrm>
            <a:off x="8967878" y="6003388"/>
            <a:ext cx="640580" cy="760689"/>
          </a:xfrm>
          <a:prstGeom prst="rect">
            <a:avLst/>
          </a:prstGeom>
        </p:spPr>
      </p:pic>
      <p:pic>
        <p:nvPicPr>
          <p:cNvPr id="14" name="Picture 13" descr="A screenshot of a cell phone&#10;&#10;AI-generated content may be incorrect.">
            <a:extLst>
              <a:ext uri="{FF2B5EF4-FFF2-40B4-BE49-F238E27FC236}">
                <a16:creationId xmlns:a16="http://schemas.microsoft.com/office/drawing/2014/main" id="{4F124BA4-3173-01C9-A27A-C6F1220D1FCA}"/>
              </a:ext>
            </a:extLst>
          </p:cNvPr>
          <p:cNvPicPr>
            <a:picLocks noGrp="1" noRot="1" noMove="1" noResize="1" noEditPoints="1" noAdjustHandles="1" noChangeArrowheads="1" noChangeShapeType="1" noCrop="1"/>
          </p:cNvPicPr>
          <p:nvPr userDrawn="1"/>
        </p:nvPicPr>
        <p:blipFill>
          <a:blip r:embed="rId15"/>
          <a:stretch>
            <a:fillRect/>
          </a:stretch>
        </p:blipFill>
        <p:spPr>
          <a:xfrm>
            <a:off x="538090" y="197153"/>
            <a:ext cx="2375780" cy="6519896"/>
          </a:xfrm>
          <a:prstGeom prst="rect">
            <a:avLst/>
          </a:prstGeom>
        </p:spPr>
      </p:pic>
    </p:spTree>
    <p:extLst>
      <p:ext uri="{BB962C8B-B14F-4D97-AF65-F5344CB8AC3E}">
        <p14:creationId xmlns:p14="http://schemas.microsoft.com/office/powerpoint/2010/main" val="1241311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8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ChangeAspect="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ChangeAspect="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ChangeAspect="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ChangeAspect="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ChangeAspect="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60592FCB-1C5D-7617-E1E2-7971CEA5CBD1}"/>
              </a:ext>
            </a:extLst>
          </p:cNvPr>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C6504C5F-09BA-A0C1-6EE6-4051525613A2}"/>
              </a:ext>
            </a:extLst>
          </p:cNvPr>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E965A0F5-2408-3E41-337D-2E4087343BED}"/>
              </a:ext>
            </a:extLst>
          </p:cNvPr>
          <p:cNvSpPr txBox="1"/>
          <p:nvPr userDrawn="1"/>
        </p:nvSpPr>
        <p:spPr>
          <a:xfrm>
            <a:off x="4240017" y="4005437"/>
            <a:ext cx="6582764"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Develop a comprehensive </a:t>
            </a:r>
          </a:p>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safety training plan.</a:t>
            </a:r>
          </a:p>
        </p:txBody>
      </p:sp>
      <p:pic>
        <p:nvPicPr>
          <p:cNvPr id="12" name="Picture 11" descr="A yellow circle with a blue check mark on it&#10;&#10;AI-generated content may be incorrect.">
            <a:extLst>
              <a:ext uri="{FF2B5EF4-FFF2-40B4-BE49-F238E27FC236}">
                <a16:creationId xmlns:a16="http://schemas.microsoft.com/office/drawing/2014/main" id="{CD9DD234-458E-D6B0-8638-EC52B7E064FC}"/>
              </a:ext>
            </a:extLst>
          </p:cNvPr>
          <p:cNvPicPr/>
          <p:nvPr userDrawn="1"/>
        </p:nvPicPr>
        <p:blipFill>
          <a:blip r:embed="rId13"/>
          <a:stretch>
            <a:fillRect/>
          </a:stretch>
        </p:blipFill>
        <p:spPr>
          <a:xfrm>
            <a:off x="5663047" y="1572947"/>
            <a:ext cx="2249596" cy="2249596"/>
          </a:xfrm>
          <a:prstGeom prst="rect">
            <a:avLst/>
          </a:prstGeom>
        </p:spPr>
      </p:pic>
      <p:pic>
        <p:nvPicPr>
          <p:cNvPr id="13" name="Picture 12" descr="A blue check mark on a shield&#10;&#10;AI-generated content may be incorrect.">
            <a:extLst>
              <a:ext uri="{FF2B5EF4-FFF2-40B4-BE49-F238E27FC236}">
                <a16:creationId xmlns:a16="http://schemas.microsoft.com/office/drawing/2014/main" id="{62EA058C-7D0C-4588-339E-5A0BD9CAD23F}"/>
              </a:ext>
            </a:extLst>
          </p:cNvPr>
          <p:cNvPicPr/>
          <p:nvPr userDrawn="1"/>
        </p:nvPicPr>
        <p:blipFill>
          <a:blip r:embed="rId14"/>
          <a:stretch>
            <a:fillRect/>
          </a:stretch>
        </p:blipFill>
        <p:spPr>
          <a:xfrm>
            <a:off x="8967878" y="6003388"/>
            <a:ext cx="640580" cy="760689"/>
          </a:xfrm>
          <a:prstGeom prst="rect">
            <a:avLst/>
          </a:prstGeom>
        </p:spPr>
      </p:pic>
      <p:pic>
        <p:nvPicPr>
          <p:cNvPr id="14" name="Picture 13" descr="A screenshot of a cell phone&#10;&#10;AI-generated content may be incorrect.">
            <a:extLst>
              <a:ext uri="{FF2B5EF4-FFF2-40B4-BE49-F238E27FC236}">
                <a16:creationId xmlns:a16="http://schemas.microsoft.com/office/drawing/2014/main" id="{5FD78D30-884B-FA1F-B2B7-70A4877846FE}"/>
              </a:ext>
            </a:extLst>
          </p:cNvPr>
          <p:cNvPicPr/>
          <p:nvPr userDrawn="1"/>
        </p:nvPicPr>
        <p:blipFill>
          <a:blip r:embed="rId15"/>
          <a:stretch>
            <a:fillRect/>
          </a:stretch>
        </p:blipFill>
        <p:spPr>
          <a:xfrm>
            <a:off x="538090" y="197153"/>
            <a:ext cx="2375780" cy="6519896"/>
          </a:xfrm>
          <a:prstGeom prst="rect">
            <a:avLst/>
          </a:prstGeom>
        </p:spPr>
      </p:pic>
    </p:spTree>
    <p:extLst>
      <p:ext uri="{BB962C8B-B14F-4D97-AF65-F5344CB8AC3E}">
        <p14:creationId xmlns:p14="http://schemas.microsoft.com/office/powerpoint/2010/main" val="4286530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9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2" name="Picture 1" descr="A white text on a black background&#10;&#10;AI-generated content may be incorrect.">
            <a:extLst>
              <a:ext uri="{FF2B5EF4-FFF2-40B4-BE49-F238E27FC236}">
                <a16:creationId xmlns:a16="http://schemas.microsoft.com/office/drawing/2014/main" id="{E12651EF-C6B8-B09A-1CDA-B72C6AAEF3C5}"/>
              </a:ext>
            </a:extLst>
          </p:cNvPr>
          <p:cNvPicPr>
            <a:picLocks noGrp="1" noRot="1" noMove="1" noResize="1" noEditPoints="1" noAdjustHandles="1" noChangeArrowheads="1" noChangeShapeType="1" noCrop="1"/>
          </p:cNvPicPr>
          <p:nvPr userDrawn="1"/>
        </p:nvPicPr>
        <p:blipFill>
          <a:blip r:embed="rId11"/>
          <a:stretch>
            <a:fillRect/>
          </a:stretch>
        </p:blipFill>
        <p:spPr>
          <a:xfrm>
            <a:off x="6700910" y="238667"/>
            <a:ext cx="4953000" cy="685800"/>
          </a:xfrm>
          <a:prstGeom prst="rect">
            <a:avLst/>
          </a:prstGeom>
        </p:spPr>
      </p:pic>
      <p:pic>
        <p:nvPicPr>
          <p:cNvPr id="4" name="Picture 3" descr="A logo for a school&#10;&#10;AI-generated content may be incorrect.">
            <a:extLst>
              <a:ext uri="{FF2B5EF4-FFF2-40B4-BE49-F238E27FC236}">
                <a16:creationId xmlns:a16="http://schemas.microsoft.com/office/drawing/2014/main" id="{30B4CBB2-4773-DC05-9B81-041631FBB5B8}"/>
              </a:ext>
            </a:extLst>
          </p:cNvPr>
          <p:cNvPicPr>
            <a:picLocks noGrp="1" noRot="1" noMove="1" noResize="1" noEditPoints="1" noAdjustHandles="1" noChangeArrowheads="1" noChangeShapeType="1" noCrop="1"/>
          </p:cNvPicPr>
          <p:nvPr userDrawn="1"/>
        </p:nvPicPr>
        <p:blipFill>
          <a:blip r:embed="rId12"/>
          <a:stretch>
            <a:fillRect/>
          </a:stretch>
        </p:blipFill>
        <p:spPr>
          <a:xfrm>
            <a:off x="9805181" y="6003388"/>
            <a:ext cx="1705065" cy="755655"/>
          </a:xfrm>
          <a:prstGeom prst="rect">
            <a:avLst/>
          </a:prstGeom>
        </p:spPr>
      </p:pic>
      <p:sp>
        <p:nvSpPr>
          <p:cNvPr id="10" name="Text Placeholder 4">
            <a:extLst>
              <a:ext uri="{FF2B5EF4-FFF2-40B4-BE49-F238E27FC236}">
                <a16:creationId xmlns:a16="http://schemas.microsoft.com/office/drawing/2014/main" id="{F90EC485-6D0B-6A70-85DA-7E73CA876D4A}"/>
              </a:ext>
            </a:extLst>
          </p:cNvPr>
          <p:cNvSpPr txBox="1">
            <a:spLocks noGrp="1" noRot="1" noMove="1" noResize="1" noEditPoints="1" noAdjustHandles="1" noChangeArrowheads="1" noChangeShapeType="1"/>
          </p:cNvSpPr>
          <p:nvPr userDrawn="1"/>
        </p:nvSpPr>
        <p:spPr>
          <a:xfrm>
            <a:off x="4240017" y="4005437"/>
            <a:ext cx="6582764" cy="1601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Design fiscally responsible</a:t>
            </a:r>
            <a:b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b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processes and procedures </a:t>
            </a:r>
          </a:p>
          <a:p>
            <a:pPr marL="346075" indent="-339725">
              <a:buFont typeface="Arial" panose="020B0604020202020204" pitchFamily="34" charset="0"/>
              <a:buNone/>
            </a:pPr>
            <a:r>
              <a:rPr lang="en-US" sz="36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	for operational effectiveness.</a:t>
            </a:r>
          </a:p>
        </p:txBody>
      </p:sp>
      <p:pic>
        <p:nvPicPr>
          <p:cNvPr id="12" name="Picture 11" descr="A yellow circle with a blue check mark on it&#10;&#10;AI-generated content may be incorrect.">
            <a:extLst>
              <a:ext uri="{FF2B5EF4-FFF2-40B4-BE49-F238E27FC236}">
                <a16:creationId xmlns:a16="http://schemas.microsoft.com/office/drawing/2014/main" id="{ECDD1C90-405F-5FF8-DBE9-07CF23F61633}"/>
              </a:ext>
            </a:extLst>
          </p:cNvPr>
          <p:cNvPicPr>
            <a:picLocks noGrp="1" noRot="1" noMove="1" noResize="1" noEditPoints="1" noAdjustHandles="1" noChangeArrowheads="1" noChangeShapeType="1" noCrop="1"/>
          </p:cNvPicPr>
          <p:nvPr userDrawn="1"/>
        </p:nvPicPr>
        <p:blipFill>
          <a:blip r:embed="rId13"/>
          <a:stretch>
            <a:fillRect/>
          </a:stretch>
        </p:blipFill>
        <p:spPr>
          <a:xfrm>
            <a:off x="5663047" y="1572947"/>
            <a:ext cx="2249596" cy="2249596"/>
          </a:xfrm>
          <a:prstGeom prst="rect">
            <a:avLst/>
          </a:prstGeom>
        </p:spPr>
      </p:pic>
      <p:pic>
        <p:nvPicPr>
          <p:cNvPr id="13" name="Picture 12" descr="A blue check mark on a shield&#10;&#10;AI-generated content may be incorrect.">
            <a:extLst>
              <a:ext uri="{FF2B5EF4-FFF2-40B4-BE49-F238E27FC236}">
                <a16:creationId xmlns:a16="http://schemas.microsoft.com/office/drawing/2014/main" id="{096BD4AF-0A83-A256-364D-44B4B17DC2C5}"/>
              </a:ext>
            </a:extLst>
          </p:cNvPr>
          <p:cNvPicPr>
            <a:picLocks noGrp="1" noRot="1" noMove="1" noResize="1" noEditPoints="1" noAdjustHandles="1" noChangeArrowheads="1" noChangeShapeType="1" noCrop="1"/>
          </p:cNvPicPr>
          <p:nvPr userDrawn="1"/>
        </p:nvPicPr>
        <p:blipFill>
          <a:blip r:embed="rId14"/>
          <a:stretch>
            <a:fillRect/>
          </a:stretch>
        </p:blipFill>
        <p:spPr>
          <a:xfrm>
            <a:off x="8967878" y="6003388"/>
            <a:ext cx="640580" cy="760689"/>
          </a:xfrm>
          <a:prstGeom prst="rect">
            <a:avLst/>
          </a:prstGeom>
        </p:spPr>
      </p:pic>
      <p:pic>
        <p:nvPicPr>
          <p:cNvPr id="14" name="Picture 13" descr="A screenshot of a cell phone&#10;&#10;AI-generated content may be incorrect.">
            <a:extLst>
              <a:ext uri="{FF2B5EF4-FFF2-40B4-BE49-F238E27FC236}">
                <a16:creationId xmlns:a16="http://schemas.microsoft.com/office/drawing/2014/main" id="{A1ADA8BD-97E6-2724-6176-808D00596FCD}"/>
              </a:ext>
            </a:extLst>
          </p:cNvPr>
          <p:cNvPicPr>
            <a:picLocks noGrp="1" noRot="1" noMove="1" noResize="1" noEditPoints="1" noAdjustHandles="1" noChangeArrowheads="1" noChangeShapeType="1" noCrop="1"/>
          </p:cNvPicPr>
          <p:nvPr userDrawn="1"/>
        </p:nvPicPr>
        <p:blipFill>
          <a:blip r:embed="rId15"/>
          <a:stretch>
            <a:fillRect/>
          </a:stretch>
        </p:blipFill>
        <p:spPr>
          <a:xfrm>
            <a:off x="538090" y="197153"/>
            <a:ext cx="2375780" cy="6519896"/>
          </a:xfrm>
          <a:prstGeom prst="rect">
            <a:avLst/>
          </a:prstGeom>
        </p:spPr>
      </p:pic>
    </p:spTree>
    <p:extLst>
      <p:ext uri="{BB962C8B-B14F-4D97-AF65-F5344CB8AC3E}">
        <p14:creationId xmlns:p14="http://schemas.microsoft.com/office/powerpoint/2010/main" val="3997822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50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A grey circle with black background&#10;&#10;AI-generated content may be incorrect.">
            <a:extLst>
              <a:ext uri="{FF2B5EF4-FFF2-40B4-BE49-F238E27FC236}">
                <a16:creationId xmlns:a16="http://schemas.microsoft.com/office/drawing/2014/main" id="{ACA25D2C-D12B-4E15-D8BE-9F2A3842341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8" name="Picture 7" descr="A black and white outline of a book&#10;&#10;AI-generated content may be incorrect.">
            <a:extLst>
              <a:ext uri="{FF2B5EF4-FFF2-40B4-BE49-F238E27FC236}">
                <a16:creationId xmlns:a16="http://schemas.microsoft.com/office/drawing/2014/main" id="{BC7C2D1C-62D4-5D7F-BE77-A86C405928E2}"/>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0598230" y="5614862"/>
            <a:ext cx="1113535" cy="958158"/>
          </a:xfrm>
          <a:prstGeom prst="rect">
            <a:avLst/>
          </a:prstGeom>
        </p:spPr>
      </p:pic>
      <p:pic>
        <p:nvPicPr>
          <p:cNvPr id="7" name="Picture 6" descr="A building with a flag on top&#10;&#10;AI-generated content may be incorrect.">
            <a:extLst>
              <a:ext uri="{FF2B5EF4-FFF2-40B4-BE49-F238E27FC236}">
                <a16:creationId xmlns:a16="http://schemas.microsoft.com/office/drawing/2014/main" id="{4D8E10B8-FE07-8025-F122-B29FAC3DBC2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0757952" y="1651102"/>
            <a:ext cx="987933" cy="1007692"/>
          </a:xfrm>
          <a:prstGeom prst="rect">
            <a:avLst/>
          </a:prstGeom>
        </p:spPr>
      </p:pic>
      <p:pic>
        <p:nvPicPr>
          <p:cNvPr id="11" name="Picture 10" descr="A graduation cap on a black background&#10;&#10;AI-generated content may be incorrect.">
            <a:extLst>
              <a:ext uri="{FF2B5EF4-FFF2-40B4-BE49-F238E27FC236}">
                <a16:creationId xmlns:a16="http://schemas.microsoft.com/office/drawing/2014/main" id="{F7BF2405-0C36-345B-DB0D-3745894DC06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5588000" y="6173305"/>
            <a:ext cx="783704" cy="705334"/>
          </a:xfrm>
          <a:prstGeom prst="rect">
            <a:avLst/>
          </a:prstGeom>
        </p:spPr>
      </p:pic>
      <p:pic>
        <p:nvPicPr>
          <p:cNvPr id="3" name="Picture 2" descr="A blue and black triangle shapes&#10;&#10;AI-generated content may be incorrect.">
            <a:extLst>
              <a:ext uri="{FF2B5EF4-FFF2-40B4-BE49-F238E27FC236}">
                <a16:creationId xmlns:a16="http://schemas.microsoft.com/office/drawing/2014/main" id="{7297F6F1-1EC5-7ABA-5A24-2B8ABC8B4AF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298282" y="846467"/>
            <a:ext cx="1683169" cy="1144115"/>
          </a:xfrm>
          <a:prstGeom prst="rect">
            <a:avLst/>
          </a:prstGeom>
        </p:spPr>
      </p:pic>
      <p:pic>
        <p:nvPicPr>
          <p:cNvPr id="5" name="Picture 4" descr="A grey circle with black background&#10;&#10;AI-generated content may be incorrect.">
            <a:extLst>
              <a:ext uri="{FF2B5EF4-FFF2-40B4-BE49-F238E27FC236}">
                <a16:creationId xmlns:a16="http://schemas.microsoft.com/office/drawing/2014/main" id="{488D7089-25E9-4676-579F-BFDEE3BD789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139906" y="5525167"/>
            <a:ext cx="269711" cy="269711"/>
          </a:xfrm>
          <a:prstGeom prst="rect">
            <a:avLst/>
          </a:prstGeom>
        </p:spPr>
      </p:pic>
      <p:pic>
        <p:nvPicPr>
          <p:cNvPr id="6" name="Picture 5" descr="A grey circle with black background&#10;&#10;AI-generated content may be incorrect.">
            <a:extLst>
              <a:ext uri="{FF2B5EF4-FFF2-40B4-BE49-F238E27FC236}">
                <a16:creationId xmlns:a16="http://schemas.microsoft.com/office/drawing/2014/main" id="{593F016C-F634-089E-DF5E-66DC3CE12D3B}"/>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456113" y="1406040"/>
            <a:ext cx="351632" cy="351632"/>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Grp="1" noRot="1" noChangeAspect="1" noMove="1" noResize="1" noEditPoints="1" noAdjustHandles="1" noChangeArrowheads="1" noChangeShapeType="1" noCrop="1"/>
          </p:cNvPicPr>
          <p:nvPr userDrawn="1"/>
        </p:nvPicPr>
        <p:blipFill>
          <a:blip r:embed="rId9">
            <a:extLst>
              <a:ext uri="{BEBA8EAE-BF5A-486C-A8C5-ECC9F3942E4B}">
                <a14:imgProps xmlns:a14="http://schemas.microsoft.com/office/drawing/2010/main">
                  <a14:imgLayer r:embed="rId10">
                    <a14:imgEffect>
                      <a14:sharpenSoften amount="79000"/>
                    </a14:imgEffect>
                  </a14:imgLayer>
                </a14:imgProps>
              </a:ext>
            </a:extLst>
          </a:blip>
          <a:stretch>
            <a:fillRect/>
          </a:stretch>
        </p:blipFill>
        <p:spPr>
          <a:xfrm>
            <a:off x="0" y="7559"/>
            <a:ext cx="12192000" cy="208915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noGrp="1" noRot="1" noMove="1" noResize="1" noEditPoints="1" noAdjustHandles="1" noChangeArrowheads="1" noChangeShapeType="1"/>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CE0E2CA-AD2A-4940-838D-EDD2A461CDFE}" type="slidenum">
              <a:rPr lang="en-US" sz="1050" smtClean="0">
                <a:solidFill>
                  <a:srgbClr val="116EA2"/>
                </a:solidFill>
              </a:rPr>
              <a:pPr algn="l"/>
              <a:t>‹#›</a:t>
            </a:fld>
            <a:endParaRPr lang="en-US" sz="1050" dirty="0">
              <a:solidFill>
                <a:srgbClr val="116EA2"/>
              </a:solidFill>
            </a:endParaRPr>
          </a:p>
        </p:txBody>
      </p:sp>
      <p:pic>
        <p:nvPicPr>
          <p:cNvPr id="2" name="Picture 1" descr="A black background with blue text&#10;&#10;AI-generated content may be incorrect.">
            <a:extLst>
              <a:ext uri="{FF2B5EF4-FFF2-40B4-BE49-F238E27FC236}">
                <a16:creationId xmlns:a16="http://schemas.microsoft.com/office/drawing/2014/main" id="{1B196B29-B38A-37E6-534D-5A72B248CAA7}"/>
              </a:ext>
            </a:extLst>
          </p:cNvPr>
          <p:cNvPicPr>
            <a:picLocks noGrp="1" noRot="1" noMove="1" noResize="1" noEditPoints="1" noAdjustHandles="1" noChangeArrowheads="1" noChangeShapeType="1" noCrop="1"/>
          </p:cNvPicPr>
          <p:nvPr userDrawn="1"/>
        </p:nvPicPr>
        <p:blipFill>
          <a:blip r:embed="rId11"/>
          <a:stretch>
            <a:fillRect/>
          </a:stretch>
        </p:blipFill>
        <p:spPr>
          <a:xfrm>
            <a:off x="9999434" y="3429000"/>
            <a:ext cx="2052675" cy="1157670"/>
          </a:xfrm>
          <a:prstGeom prst="rect">
            <a:avLst/>
          </a:prstGeom>
        </p:spPr>
      </p:pic>
      <p:pic>
        <p:nvPicPr>
          <p:cNvPr id="4" name="Picture 3" descr="A logo for a school&#10;&#10;AI-generated content may be incorrect.">
            <a:extLst>
              <a:ext uri="{FF2B5EF4-FFF2-40B4-BE49-F238E27FC236}">
                <a16:creationId xmlns:a16="http://schemas.microsoft.com/office/drawing/2014/main" id="{C6441FD1-5BB2-F960-661E-B4633E0EA3C5}"/>
              </a:ext>
            </a:extLst>
          </p:cNvPr>
          <p:cNvPicPr>
            <a:picLocks noGrp="1" noRot="1" noMove="1" noResize="1" noEditPoints="1" noAdjustHandles="1" noChangeArrowheads="1" noChangeShapeType="1" noCrop="1"/>
          </p:cNvPicPr>
          <p:nvPr userDrawn="1"/>
        </p:nvPicPr>
        <p:blipFill>
          <a:blip r:embed="rId12"/>
          <a:stretch>
            <a:fillRect/>
          </a:stretch>
        </p:blipFill>
        <p:spPr>
          <a:xfrm>
            <a:off x="10307317" y="245143"/>
            <a:ext cx="1436908" cy="606196"/>
          </a:xfrm>
          <a:prstGeom prst="rect">
            <a:avLst/>
          </a:prstGeom>
        </p:spPr>
      </p:pic>
      <p:pic>
        <p:nvPicPr>
          <p:cNvPr id="10" name="Picture 9" descr="A screen shot of a cell phone&#10;&#10;AI-generated content may be incorrect.">
            <a:extLst>
              <a:ext uri="{FF2B5EF4-FFF2-40B4-BE49-F238E27FC236}">
                <a16:creationId xmlns:a16="http://schemas.microsoft.com/office/drawing/2014/main" id="{6803AD23-1AF0-EE6E-DFEE-02F9DA4F2457}"/>
              </a:ext>
            </a:extLst>
          </p:cNvPr>
          <p:cNvPicPr>
            <a:picLocks noGrp="1" noRot="1" noMove="1" noResize="1" noEditPoints="1" noAdjustHandles="1" noChangeArrowheads="1" noChangeShapeType="1" noCrop="1"/>
          </p:cNvPicPr>
          <p:nvPr userDrawn="1"/>
        </p:nvPicPr>
        <p:blipFill>
          <a:blip r:embed="rId13"/>
          <a:stretch>
            <a:fillRect/>
          </a:stretch>
        </p:blipFill>
        <p:spPr>
          <a:xfrm>
            <a:off x="545855" y="183398"/>
            <a:ext cx="2434545" cy="6681166"/>
          </a:xfrm>
          <a:prstGeom prst="rect">
            <a:avLst/>
          </a:prstGeom>
        </p:spPr>
      </p:pic>
      <p:pic>
        <p:nvPicPr>
          <p:cNvPr id="12" name="Picture 11" descr="A screen shot of a phone&#10;&#10;AI-generated content may be incorrect.">
            <a:extLst>
              <a:ext uri="{FF2B5EF4-FFF2-40B4-BE49-F238E27FC236}">
                <a16:creationId xmlns:a16="http://schemas.microsoft.com/office/drawing/2014/main" id="{CE79E872-906D-48EF-627A-CB3B2098A96F}"/>
              </a:ext>
            </a:extLst>
          </p:cNvPr>
          <p:cNvPicPr>
            <a:picLocks noGrp="1" noRot="1" noMove="1" noResize="1" noEditPoints="1" noAdjustHandles="1" noChangeArrowheads="1" noChangeShapeType="1" noCrop="1"/>
          </p:cNvPicPr>
          <p:nvPr userDrawn="1"/>
        </p:nvPicPr>
        <p:blipFill>
          <a:blip r:embed="rId14"/>
          <a:stretch>
            <a:fillRect/>
          </a:stretch>
        </p:blipFill>
        <p:spPr>
          <a:xfrm>
            <a:off x="2889614" y="199345"/>
            <a:ext cx="2410007" cy="6627518"/>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DFA13F95-5A45-B27E-D081-5680BCBBA5F4}"/>
              </a:ext>
            </a:extLst>
          </p:cNvPr>
          <p:cNvPicPr>
            <a:picLocks noGrp="1" noRot="1" noMove="1" noResize="1" noEditPoints="1" noAdjustHandles="1" noChangeArrowheads="1" noChangeShapeType="1" noCrop="1"/>
          </p:cNvPicPr>
          <p:nvPr userDrawn="1"/>
        </p:nvPicPr>
        <p:blipFill>
          <a:blip r:embed="rId15"/>
          <a:stretch>
            <a:fillRect/>
          </a:stretch>
        </p:blipFill>
        <p:spPr>
          <a:xfrm>
            <a:off x="7571764" y="191369"/>
            <a:ext cx="2427669" cy="6662296"/>
          </a:xfrm>
          <a:prstGeom prst="rect">
            <a:avLst/>
          </a:prstGeom>
        </p:spPr>
      </p:pic>
      <p:pic>
        <p:nvPicPr>
          <p:cNvPr id="14" name="Picture 13" descr="A screen shot of a cell phone&#10;&#10;AI-generated content may be incorrect.">
            <a:extLst>
              <a:ext uri="{FF2B5EF4-FFF2-40B4-BE49-F238E27FC236}">
                <a16:creationId xmlns:a16="http://schemas.microsoft.com/office/drawing/2014/main" id="{EFBB50A8-3F37-D014-8835-16165BE38C69}"/>
              </a:ext>
            </a:extLst>
          </p:cNvPr>
          <p:cNvPicPr>
            <a:picLocks noGrp="1" noRot="1" noMove="1" noResize="1" noEditPoints="1" noAdjustHandles="1" noChangeArrowheads="1" noChangeShapeType="1" noCrop="1"/>
          </p:cNvPicPr>
          <p:nvPr userDrawn="1"/>
        </p:nvPicPr>
        <p:blipFill>
          <a:blip r:embed="rId16"/>
          <a:stretch>
            <a:fillRect/>
          </a:stretch>
        </p:blipFill>
        <p:spPr>
          <a:xfrm>
            <a:off x="5256188" y="199343"/>
            <a:ext cx="2434545" cy="6750329"/>
          </a:xfrm>
          <a:prstGeom prst="rect">
            <a:avLst/>
          </a:prstGeom>
        </p:spPr>
      </p:pic>
    </p:spTree>
    <p:extLst>
      <p:ext uri="{BB962C8B-B14F-4D97-AF65-F5344CB8AC3E}">
        <p14:creationId xmlns:p14="http://schemas.microsoft.com/office/powerpoint/2010/main" val="554429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340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7" name="Picture 26" descr="A blue and black triangle shapes&#10;&#10;AI-generated content may be incorrect.">
            <a:extLst>
              <a:ext uri="{FF2B5EF4-FFF2-40B4-BE49-F238E27FC236}">
                <a16:creationId xmlns:a16="http://schemas.microsoft.com/office/drawing/2014/main" id="{BC5BD045-1BFF-2F24-EEC8-13A80D5E761D}"/>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5">
            <a:extLst>
              <a:ext uri="{BEBA8EAE-BF5A-486C-A8C5-ECC9F3942E4B}">
                <a14:imgProps xmlns:a14="http://schemas.microsoft.com/office/drawing/2010/main">
                  <a14:imgLayer r:embed="rId6">
                    <a14:imgEffect>
                      <a14:sharpenSoften amount="79000"/>
                    </a14:imgEffect>
                  </a14:imgLayer>
                </a14:imgProps>
              </a:ext>
            </a:extLst>
          </a:blip>
          <a:stretch>
            <a:fillRect/>
          </a:stretch>
        </p:blipFill>
        <p:spPr>
          <a:xfrm>
            <a:off x="0" y="7559"/>
            <a:ext cx="12192000" cy="2089150"/>
          </a:xfrm>
          <a:prstGeom prst="rect">
            <a:avLst/>
          </a:prstGeom>
        </p:spPr>
      </p:pic>
      <p:pic>
        <p:nvPicPr>
          <p:cNvPr id="30" name="Picture 29" descr="A building with a flag on top&#10;&#10;AI-generated content may be incorrect.">
            <a:extLst>
              <a:ext uri="{FF2B5EF4-FFF2-40B4-BE49-F238E27FC236}">
                <a16:creationId xmlns:a16="http://schemas.microsoft.com/office/drawing/2014/main" id="{BC631E6C-B86D-7EE8-9DBC-6D6182F44962}"/>
              </a:ext>
            </a:extLst>
          </p:cNvPr>
          <p:cNvPicPr>
            <a:picLocks noChangeAspect="1"/>
          </p:cNvPicPr>
          <p:nvPr userDrawn="1"/>
        </p:nvPicPr>
        <p:blipFill>
          <a:blip r:embed="rId7"/>
          <a:stretch>
            <a:fillRect/>
          </a:stretch>
        </p:blipFill>
        <p:spPr>
          <a:xfrm>
            <a:off x="10757952" y="1651102"/>
            <a:ext cx="987933" cy="1007692"/>
          </a:xfrm>
          <a:prstGeom prst="rect">
            <a:avLst/>
          </a:prstGeom>
        </p:spPr>
      </p:pic>
      <p:pic>
        <p:nvPicPr>
          <p:cNvPr id="31" name="Picture 30" descr="A black and white outline of a book&#10;&#10;AI-generated content may be incorrect.">
            <a:extLst>
              <a:ext uri="{FF2B5EF4-FFF2-40B4-BE49-F238E27FC236}">
                <a16:creationId xmlns:a16="http://schemas.microsoft.com/office/drawing/2014/main" id="{93E2B3F2-F9F2-9A8A-A681-7E8804D65BD8}"/>
              </a:ext>
            </a:extLst>
          </p:cNvPr>
          <p:cNvPicPr>
            <a:picLocks noChangeAspect="1"/>
          </p:cNvPicPr>
          <p:nvPr userDrawn="1"/>
        </p:nvPicPr>
        <p:blipFill>
          <a:blip r:embed="rId8"/>
          <a:stretch>
            <a:fillRect/>
          </a:stretch>
        </p:blipFill>
        <p:spPr>
          <a:xfrm>
            <a:off x="10605039" y="5171489"/>
            <a:ext cx="1113535" cy="958158"/>
          </a:xfrm>
          <a:prstGeom prst="rect">
            <a:avLst/>
          </a:prstGeom>
        </p:spPr>
      </p:pic>
      <p:sp>
        <p:nvSpPr>
          <p:cNvPr id="2" name="Picture Placeholder 4">
            <a:extLst>
              <a:ext uri="{FF2B5EF4-FFF2-40B4-BE49-F238E27FC236}">
                <a16:creationId xmlns:a16="http://schemas.microsoft.com/office/drawing/2014/main" id="{118721E7-4F0F-1951-E206-7731AE132828}"/>
              </a:ext>
            </a:extLst>
          </p:cNvPr>
          <p:cNvSpPr>
            <a:spLocks noGrp="1"/>
          </p:cNvSpPr>
          <p:nvPr>
            <p:ph type="pic" sz="quarter" idx="11" hasCustomPrompt="1"/>
          </p:nvPr>
        </p:nvSpPr>
        <p:spPr>
          <a:xfrm>
            <a:off x="459463" y="703860"/>
            <a:ext cx="5406127" cy="5822112"/>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1500"/>
            </a:lvl1pPr>
          </a:lstStyle>
          <a:p>
            <a:r>
              <a:rPr lang="en-US" dirty="0"/>
              <a:t>Drag Picture here</a:t>
            </a:r>
          </a:p>
        </p:txBody>
      </p:sp>
      <p:pic>
        <p:nvPicPr>
          <p:cNvPr id="6" name="Picture 5" descr="A black and orange line&#10;&#10;AI-generated content may be incorrect.">
            <a:extLst>
              <a:ext uri="{FF2B5EF4-FFF2-40B4-BE49-F238E27FC236}">
                <a16:creationId xmlns:a16="http://schemas.microsoft.com/office/drawing/2014/main" id="{A7FBB079-F52F-238C-7EB1-9D9BCA209B95}"/>
              </a:ext>
            </a:extLst>
          </p:cNvPr>
          <p:cNvPicPr>
            <a:picLocks noGrp="1" noRot="1" noChangeAspect="1" noMove="1" noResize="1" noEditPoints="1" noAdjustHandles="1" noChangeArrowheads="1" noChangeShapeType="1" noCrop="1"/>
          </p:cNvPicPr>
          <p:nvPr userDrawn="1"/>
        </p:nvPicPr>
        <p:blipFill>
          <a:blip r:embed="rId9"/>
          <a:stretch>
            <a:fillRect/>
          </a:stretch>
        </p:blipFill>
        <p:spPr>
          <a:xfrm>
            <a:off x="0" y="4978400"/>
            <a:ext cx="12192000" cy="1879600"/>
          </a:xfrm>
          <a:prstGeom prst="rect">
            <a:avLst/>
          </a:prstGeom>
        </p:spPr>
      </p:pic>
      <p:pic>
        <p:nvPicPr>
          <p:cNvPr id="33" name="Picture 32" descr="A graduation cap on a black background&#10;&#10;AI-generated content may be incorrect.">
            <a:extLst>
              <a:ext uri="{FF2B5EF4-FFF2-40B4-BE49-F238E27FC236}">
                <a16:creationId xmlns:a16="http://schemas.microsoft.com/office/drawing/2014/main" id="{CE7F85A7-B924-CD1B-0260-25903B35FD24}"/>
              </a:ext>
            </a:extLst>
          </p:cNvPr>
          <p:cNvPicPr>
            <a:picLocks noChangeAspect="1"/>
          </p:cNvPicPr>
          <p:nvPr userDrawn="1"/>
        </p:nvPicPr>
        <p:blipFill>
          <a:blip r:embed="rId10"/>
          <a:stretch>
            <a:fillRect/>
          </a:stretch>
        </p:blipFill>
        <p:spPr>
          <a:xfrm>
            <a:off x="5588000" y="6173305"/>
            <a:ext cx="783704" cy="705334"/>
          </a:xfrm>
          <a:prstGeom prst="rect">
            <a:avLst/>
          </a:prstGeom>
        </p:spPr>
      </p:pic>
      <p:pic>
        <p:nvPicPr>
          <p:cNvPr id="28" name="Picture 27" descr="A grey circle with black background&#10;&#10;AI-generated content may be incorrect.">
            <a:extLst>
              <a:ext uri="{FF2B5EF4-FFF2-40B4-BE49-F238E27FC236}">
                <a16:creationId xmlns:a16="http://schemas.microsoft.com/office/drawing/2014/main" id="{0163DC45-6F5D-F098-94FB-1CBEB5A830DA}"/>
              </a:ext>
            </a:extLst>
          </p:cNvPr>
          <p:cNvPicPr>
            <a:picLocks noChangeAspect="1"/>
          </p:cNvPicPr>
          <p:nvPr userDrawn="1"/>
        </p:nvPicPr>
        <p:blipFill>
          <a:blip r:embed="rId11"/>
          <a:stretch>
            <a:fillRect/>
          </a:stretch>
        </p:blipFill>
        <p:spPr>
          <a:xfrm>
            <a:off x="8139906" y="5525167"/>
            <a:ext cx="269711" cy="269711"/>
          </a:xfrm>
          <a:prstGeom prst="rect">
            <a:avLst/>
          </a:prstGeom>
        </p:spPr>
      </p:pic>
      <p:pic>
        <p:nvPicPr>
          <p:cNvPr id="29" name="Picture 28" descr="A grey circle with black background&#10;&#10;AI-generated content may be incorrect.">
            <a:extLst>
              <a:ext uri="{FF2B5EF4-FFF2-40B4-BE49-F238E27FC236}">
                <a16:creationId xmlns:a16="http://schemas.microsoft.com/office/drawing/2014/main" id="{BD42633C-88D5-31E7-EA7D-7122B8129917}"/>
              </a:ext>
            </a:extLst>
          </p:cNvPr>
          <p:cNvPicPr>
            <a:picLocks noChangeAspect="1"/>
          </p:cNvPicPr>
          <p:nvPr userDrawn="1"/>
        </p:nvPicPr>
        <p:blipFill>
          <a:blip r:embed="rId11"/>
          <a:stretch>
            <a:fillRect/>
          </a:stretch>
        </p:blipFill>
        <p:spPr>
          <a:xfrm>
            <a:off x="4456113" y="1406040"/>
            <a:ext cx="351632" cy="351632"/>
          </a:xfrm>
          <a:prstGeom prst="rect">
            <a:avLst/>
          </a:prstGeom>
        </p:spPr>
      </p:pic>
      <p:sp>
        <p:nvSpPr>
          <p:cNvPr id="4" name="Text Placeholder 11">
            <a:extLst>
              <a:ext uri="{FF2B5EF4-FFF2-40B4-BE49-F238E27FC236}">
                <a16:creationId xmlns:a16="http://schemas.microsoft.com/office/drawing/2014/main" id="{89B5BE96-7F96-796F-3BB1-4180167176B6}"/>
              </a:ext>
            </a:extLst>
          </p:cNvPr>
          <p:cNvSpPr>
            <a:spLocks noGrp="1"/>
          </p:cNvSpPr>
          <p:nvPr>
            <p:ph type="body" sz="quarter" idx="13" hasCustomPrompt="1"/>
          </p:nvPr>
        </p:nvSpPr>
        <p:spPr>
          <a:xfrm>
            <a:off x="742950" y="5836445"/>
            <a:ext cx="6007895" cy="1021556"/>
          </a:xfrm>
        </p:spPr>
        <p:txBody>
          <a:bodyPr anchor="t">
            <a:normAutofit/>
          </a:bodyPr>
          <a:lstStyle>
            <a:lvl1pPr marL="0" indent="0">
              <a:buNone/>
              <a:defRPr sz="2100" b="1">
                <a:solidFill>
                  <a:srgbClr val="198DCE"/>
                </a:solidFill>
              </a:defRPr>
            </a:lvl1pPr>
          </a:lstStyle>
          <a:p>
            <a:pPr lvl="0"/>
            <a:r>
              <a:rPr lang="en-US" dirty="0"/>
              <a:t>Picture Title Here</a:t>
            </a:r>
          </a:p>
        </p:txBody>
      </p:sp>
      <p:sp>
        <p:nvSpPr>
          <p:cNvPr id="7" name="Slide Number Placeholder 1">
            <a:extLst>
              <a:ext uri="{FF2B5EF4-FFF2-40B4-BE49-F238E27FC236}">
                <a16:creationId xmlns:a16="http://schemas.microsoft.com/office/drawing/2014/main" id="{25AC1FC8-5096-DBD1-DB33-67A978086472}"/>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sp>
        <p:nvSpPr>
          <p:cNvPr id="8" name="Text Placeholder 11">
            <a:extLst>
              <a:ext uri="{FF2B5EF4-FFF2-40B4-BE49-F238E27FC236}">
                <a16:creationId xmlns:a16="http://schemas.microsoft.com/office/drawing/2014/main" id="{9CE16CFE-9B94-01D4-EE96-BD09C66E1E16}"/>
              </a:ext>
            </a:extLst>
          </p:cNvPr>
          <p:cNvSpPr>
            <a:spLocks noGrp="1"/>
          </p:cNvSpPr>
          <p:nvPr>
            <p:ph type="body" sz="quarter" idx="14" hasCustomPrompt="1"/>
          </p:nvPr>
        </p:nvSpPr>
        <p:spPr>
          <a:xfrm>
            <a:off x="6371704" y="1630464"/>
            <a:ext cx="5586411" cy="1223728"/>
          </a:xfrm>
        </p:spPr>
        <p:txBody>
          <a:bodyPr anchor="t">
            <a:normAutofit/>
          </a:bodyPr>
          <a:lstStyle>
            <a:lvl1pPr marL="0" indent="0">
              <a:buNone/>
              <a:defRPr sz="2400" b="1">
                <a:solidFill>
                  <a:schemeClr val="accent1"/>
                </a:solidFill>
              </a:defRPr>
            </a:lvl1pPr>
          </a:lstStyle>
          <a:p>
            <a:pPr lvl="0"/>
            <a:r>
              <a:rPr lang="en-US" dirty="0"/>
              <a:t>SLIDE TITLE GOES HERE</a:t>
            </a:r>
          </a:p>
        </p:txBody>
      </p:sp>
      <p:sp>
        <p:nvSpPr>
          <p:cNvPr id="10" name="Text Placeholder 3">
            <a:extLst>
              <a:ext uri="{FF2B5EF4-FFF2-40B4-BE49-F238E27FC236}">
                <a16:creationId xmlns:a16="http://schemas.microsoft.com/office/drawing/2014/main" id="{0981D6AE-BEAA-1D77-8CE6-78A55A0CD659}"/>
              </a:ext>
            </a:extLst>
          </p:cNvPr>
          <p:cNvSpPr>
            <a:spLocks noGrp="1"/>
          </p:cNvSpPr>
          <p:nvPr>
            <p:ph type="body" sz="half" idx="2" hasCustomPrompt="1"/>
          </p:nvPr>
        </p:nvSpPr>
        <p:spPr>
          <a:xfrm>
            <a:off x="6371705" y="2895761"/>
            <a:ext cx="5586411" cy="2635128"/>
          </a:xfrm>
        </p:spPr>
        <p:txBody>
          <a:bodyPr>
            <a:normAutofit/>
          </a:bodyPr>
          <a:lstStyle>
            <a:lvl1pPr marL="214313" indent="-214313">
              <a:buFont typeface="Arial" panose="020B0604020202020204" pitchFamily="34" charset="0"/>
              <a:buChar char="•"/>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 goes here</a:t>
            </a:r>
          </a:p>
        </p:txBody>
      </p:sp>
    </p:spTree>
    <p:extLst>
      <p:ext uri="{BB962C8B-B14F-4D97-AF65-F5344CB8AC3E}">
        <p14:creationId xmlns:p14="http://schemas.microsoft.com/office/powerpoint/2010/main" val="600320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7" name="Picture 26" descr="A blue and black triangle shapes&#10;&#10;AI-generated content may be incorrect.">
            <a:extLst>
              <a:ext uri="{FF2B5EF4-FFF2-40B4-BE49-F238E27FC236}">
                <a16:creationId xmlns:a16="http://schemas.microsoft.com/office/drawing/2014/main" id="{BC5BD045-1BFF-2F24-EEC8-13A80D5E761D}"/>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32" name="Picture 31" descr="A grey circle with black background&#10;&#10;AI-generated content may be incorrect.">
            <a:extLst>
              <a:ext uri="{FF2B5EF4-FFF2-40B4-BE49-F238E27FC236}">
                <a16:creationId xmlns:a16="http://schemas.microsoft.com/office/drawing/2014/main" id="{099AFD10-8D43-1A68-3229-132B2EAE71CF}"/>
              </a:ext>
            </a:extLst>
          </p:cNvPr>
          <p:cNvPicPr>
            <a:picLocks noChangeAspect="1"/>
          </p:cNvPicPr>
          <p:nvPr userDrawn="1"/>
        </p:nvPicPr>
        <p:blipFill>
          <a:blip r:embed="rId5"/>
          <a:stretch>
            <a:fillRect/>
          </a:stretch>
        </p:blipFill>
        <p:spPr>
          <a:xfrm>
            <a:off x="2851151" y="6129647"/>
            <a:ext cx="351632" cy="351632"/>
          </a:xfrm>
          <a:prstGeom prst="rect">
            <a:avLst/>
          </a:prstGeom>
        </p:spPr>
      </p:pic>
      <p:pic>
        <p:nvPicPr>
          <p:cNvPr id="29" name="Picture 28" descr="A grey circle with black background&#10;&#10;AI-generated content may be incorrect.">
            <a:extLst>
              <a:ext uri="{FF2B5EF4-FFF2-40B4-BE49-F238E27FC236}">
                <a16:creationId xmlns:a16="http://schemas.microsoft.com/office/drawing/2014/main" id="{BD42633C-88D5-31E7-EA7D-7122B8129917}"/>
              </a:ext>
            </a:extLst>
          </p:cNvPr>
          <p:cNvPicPr>
            <a:picLocks noChangeAspect="1"/>
          </p:cNvPicPr>
          <p:nvPr userDrawn="1"/>
        </p:nvPicPr>
        <p:blipFill>
          <a:blip r:embed="rId5"/>
          <a:stretch>
            <a:fillRect/>
          </a:stretch>
        </p:blipFill>
        <p:spPr>
          <a:xfrm>
            <a:off x="4456113" y="1406040"/>
            <a:ext cx="351632" cy="351632"/>
          </a:xfrm>
          <a:prstGeom prst="rect">
            <a:avLst/>
          </a:prstGeom>
        </p:spPr>
      </p:pic>
      <p:sp>
        <p:nvSpPr>
          <p:cNvPr id="8" name="Picture Placeholder 4">
            <a:extLst>
              <a:ext uri="{FF2B5EF4-FFF2-40B4-BE49-F238E27FC236}">
                <a16:creationId xmlns:a16="http://schemas.microsoft.com/office/drawing/2014/main" id="{8EB0EB6B-CD88-4FBD-4699-AC40CAA813E5}"/>
              </a:ext>
            </a:extLst>
          </p:cNvPr>
          <p:cNvSpPr>
            <a:spLocks noGrp="1"/>
          </p:cNvSpPr>
          <p:nvPr>
            <p:ph type="pic" sz="quarter" idx="11" hasCustomPrompt="1"/>
          </p:nvPr>
        </p:nvSpPr>
        <p:spPr>
          <a:xfrm>
            <a:off x="459463" y="703860"/>
            <a:ext cx="5406127" cy="5822112"/>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1500"/>
            </a:lvl1pPr>
          </a:lstStyle>
          <a:p>
            <a:r>
              <a:rPr lang="en-US" dirty="0"/>
              <a:t>Drag Picture here</a:t>
            </a:r>
          </a:p>
        </p:txBody>
      </p:sp>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6">
            <a:extLst>
              <a:ext uri="{BEBA8EAE-BF5A-486C-A8C5-ECC9F3942E4B}">
                <a14:imgProps xmlns:a14="http://schemas.microsoft.com/office/drawing/2010/main">
                  <a14:imgLayer r:embed="rId7">
                    <a14:imgEffect>
                      <a14:sharpenSoften amount="79000"/>
                    </a14:imgEffect>
                  </a14:imgLayer>
                </a14:imgProps>
              </a:ext>
            </a:extLst>
          </a:blip>
          <a:stretch>
            <a:fillRect/>
          </a:stretch>
        </p:blipFill>
        <p:spPr>
          <a:xfrm>
            <a:off x="0" y="7559"/>
            <a:ext cx="12192000" cy="2089150"/>
          </a:xfrm>
          <a:prstGeom prst="rect">
            <a:avLst/>
          </a:prstGeom>
        </p:spPr>
      </p:pic>
      <p:pic>
        <p:nvPicPr>
          <p:cNvPr id="30" name="Picture 29" descr="A building with a flag on top&#10;&#10;AI-generated content may be incorrect.">
            <a:extLst>
              <a:ext uri="{FF2B5EF4-FFF2-40B4-BE49-F238E27FC236}">
                <a16:creationId xmlns:a16="http://schemas.microsoft.com/office/drawing/2014/main" id="{BC631E6C-B86D-7EE8-9DBC-6D6182F44962}"/>
              </a:ext>
            </a:extLst>
          </p:cNvPr>
          <p:cNvPicPr>
            <a:picLocks noChangeAspect="1"/>
          </p:cNvPicPr>
          <p:nvPr userDrawn="1"/>
        </p:nvPicPr>
        <p:blipFill>
          <a:blip r:embed="rId8"/>
          <a:stretch>
            <a:fillRect/>
          </a:stretch>
        </p:blipFill>
        <p:spPr>
          <a:xfrm>
            <a:off x="10757952" y="1651102"/>
            <a:ext cx="987933" cy="1007692"/>
          </a:xfrm>
          <a:prstGeom prst="rect">
            <a:avLst/>
          </a:prstGeom>
        </p:spPr>
      </p:pic>
      <p:pic>
        <p:nvPicPr>
          <p:cNvPr id="31" name="Picture 30" descr="A black and white outline of a book&#10;&#10;AI-generated content may be incorrect.">
            <a:extLst>
              <a:ext uri="{FF2B5EF4-FFF2-40B4-BE49-F238E27FC236}">
                <a16:creationId xmlns:a16="http://schemas.microsoft.com/office/drawing/2014/main" id="{93E2B3F2-F9F2-9A8A-A681-7E8804D65BD8}"/>
              </a:ext>
            </a:extLst>
          </p:cNvPr>
          <p:cNvPicPr>
            <a:picLocks noChangeAspect="1"/>
          </p:cNvPicPr>
          <p:nvPr userDrawn="1"/>
        </p:nvPicPr>
        <p:blipFill>
          <a:blip r:embed="rId9"/>
          <a:stretch>
            <a:fillRect/>
          </a:stretch>
        </p:blipFill>
        <p:spPr>
          <a:xfrm>
            <a:off x="10605039" y="5171489"/>
            <a:ext cx="1113535" cy="958158"/>
          </a:xfrm>
          <a:prstGeom prst="rect">
            <a:avLst/>
          </a:prstGeom>
        </p:spPr>
      </p:pic>
      <p:pic>
        <p:nvPicPr>
          <p:cNvPr id="33" name="Picture 32" descr="A graduation cap on a black background&#10;&#10;AI-generated content may be incorrect.">
            <a:extLst>
              <a:ext uri="{FF2B5EF4-FFF2-40B4-BE49-F238E27FC236}">
                <a16:creationId xmlns:a16="http://schemas.microsoft.com/office/drawing/2014/main" id="{CE7F85A7-B924-CD1B-0260-25903B35FD24}"/>
              </a:ext>
            </a:extLst>
          </p:cNvPr>
          <p:cNvPicPr>
            <a:picLocks noChangeAspect="1"/>
          </p:cNvPicPr>
          <p:nvPr userDrawn="1"/>
        </p:nvPicPr>
        <p:blipFill>
          <a:blip r:embed="rId10"/>
          <a:stretch>
            <a:fillRect/>
          </a:stretch>
        </p:blipFill>
        <p:spPr>
          <a:xfrm>
            <a:off x="5588000" y="6173305"/>
            <a:ext cx="783704" cy="705334"/>
          </a:xfrm>
          <a:prstGeom prst="rect">
            <a:avLst/>
          </a:prstGeom>
        </p:spPr>
      </p:pic>
      <p:pic>
        <p:nvPicPr>
          <p:cNvPr id="28" name="Picture 27" descr="A grey circle with black background&#10;&#10;AI-generated content may be incorrect.">
            <a:extLst>
              <a:ext uri="{FF2B5EF4-FFF2-40B4-BE49-F238E27FC236}">
                <a16:creationId xmlns:a16="http://schemas.microsoft.com/office/drawing/2014/main" id="{0163DC45-6F5D-F098-94FB-1CBEB5A830DA}"/>
              </a:ext>
            </a:extLst>
          </p:cNvPr>
          <p:cNvPicPr>
            <a:picLocks noChangeAspect="1"/>
          </p:cNvPicPr>
          <p:nvPr userDrawn="1"/>
        </p:nvPicPr>
        <p:blipFill>
          <a:blip r:embed="rId5"/>
          <a:stretch>
            <a:fillRect/>
          </a:stretch>
        </p:blipFill>
        <p:spPr>
          <a:xfrm>
            <a:off x="8139906" y="5525167"/>
            <a:ext cx="269711" cy="269711"/>
          </a:xfrm>
          <a:prstGeom prst="rect">
            <a:avLst/>
          </a:prstGeom>
        </p:spPr>
      </p:pic>
      <p:sp>
        <p:nvSpPr>
          <p:cNvPr id="2" name="Text Placeholder 11">
            <a:extLst>
              <a:ext uri="{FF2B5EF4-FFF2-40B4-BE49-F238E27FC236}">
                <a16:creationId xmlns:a16="http://schemas.microsoft.com/office/drawing/2014/main" id="{5C68840B-ADEB-6618-BE96-858106AA2124}"/>
              </a:ext>
            </a:extLst>
          </p:cNvPr>
          <p:cNvSpPr>
            <a:spLocks noGrp="1"/>
          </p:cNvSpPr>
          <p:nvPr>
            <p:ph type="body" sz="quarter" idx="13" hasCustomPrompt="1"/>
          </p:nvPr>
        </p:nvSpPr>
        <p:spPr>
          <a:xfrm>
            <a:off x="6371704" y="5836445"/>
            <a:ext cx="5586411" cy="1021556"/>
          </a:xfrm>
        </p:spPr>
        <p:txBody>
          <a:bodyPr anchor="t">
            <a:normAutofit/>
          </a:bodyPr>
          <a:lstStyle>
            <a:lvl1pPr marL="0" indent="0">
              <a:buNone/>
              <a:defRPr sz="2100" b="1">
                <a:solidFill>
                  <a:srgbClr val="198DCE"/>
                </a:solidFill>
              </a:defRPr>
            </a:lvl1pPr>
          </a:lstStyle>
          <a:p>
            <a:pPr lvl="0"/>
            <a:r>
              <a:rPr lang="en-US" dirty="0"/>
              <a:t>Picture Title Here</a:t>
            </a:r>
          </a:p>
        </p:txBody>
      </p:sp>
      <p:sp>
        <p:nvSpPr>
          <p:cNvPr id="4" name="Slide Number Placeholder 1">
            <a:extLst>
              <a:ext uri="{FF2B5EF4-FFF2-40B4-BE49-F238E27FC236}">
                <a16:creationId xmlns:a16="http://schemas.microsoft.com/office/drawing/2014/main" id="{3D969AA3-1FC7-AB76-08E7-9987D746A4DC}"/>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sp>
        <p:nvSpPr>
          <p:cNvPr id="6" name="Text Placeholder 11">
            <a:extLst>
              <a:ext uri="{FF2B5EF4-FFF2-40B4-BE49-F238E27FC236}">
                <a16:creationId xmlns:a16="http://schemas.microsoft.com/office/drawing/2014/main" id="{49424E36-AF7B-C391-3DD0-6CC4DC25B3BE}"/>
              </a:ext>
            </a:extLst>
          </p:cNvPr>
          <p:cNvSpPr>
            <a:spLocks noGrp="1"/>
          </p:cNvSpPr>
          <p:nvPr>
            <p:ph type="body" sz="quarter" idx="14" hasCustomPrompt="1"/>
          </p:nvPr>
        </p:nvSpPr>
        <p:spPr>
          <a:xfrm>
            <a:off x="6371704" y="1630464"/>
            <a:ext cx="5586411" cy="1223728"/>
          </a:xfrm>
        </p:spPr>
        <p:txBody>
          <a:bodyPr anchor="t">
            <a:normAutofit/>
          </a:bodyPr>
          <a:lstStyle>
            <a:lvl1pPr marL="0" indent="0">
              <a:buNone/>
              <a:defRPr sz="2400" b="1">
                <a:solidFill>
                  <a:schemeClr val="accent1"/>
                </a:solidFill>
              </a:defRPr>
            </a:lvl1pPr>
          </a:lstStyle>
          <a:p>
            <a:pPr lvl="0"/>
            <a:r>
              <a:rPr lang="en-US" dirty="0"/>
              <a:t>SLIDE TITLE GOES HERE</a:t>
            </a:r>
          </a:p>
        </p:txBody>
      </p:sp>
      <p:sp>
        <p:nvSpPr>
          <p:cNvPr id="7" name="Text Placeholder 3">
            <a:extLst>
              <a:ext uri="{FF2B5EF4-FFF2-40B4-BE49-F238E27FC236}">
                <a16:creationId xmlns:a16="http://schemas.microsoft.com/office/drawing/2014/main" id="{F82403CD-7BD1-A7CE-9A4A-F71A93D32866}"/>
              </a:ext>
            </a:extLst>
          </p:cNvPr>
          <p:cNvSpPr>
            <a:spLocks noGrp="1"/>
          </p:cNvSpPr>
          <p:nvPr>
            <p:ph type="body" sz="half" idx="2" hasCustomPrompt="1"/>
          </p:nvPr>
        </p:nvSpPr>
        <p:spPr>
          <a:xfrm>
            <a:off x="6371705" y="2895761"/>
            <a:ext cx="5586411" cy="2635128"/>
          </a:xfrm>
        </p:spPr>
        <p:txBody>
          <a:bodyPr>
            <a:normAutofit/>
          </a:bodyPr>
          <a:lstStyle>
            <a:lvl1pPr marL="214313" indent="-214313">
              <a:buFont typeface="Arial" panose="020B0604020202020204" pitchFamily="34" charset="0"/>
              <a:buChar char="•"/>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 goes here</a:t>
            </a:r>
          </a:p>
        </p:txBody>
      </p:sp>
    </p:spTree>
    <p:extLst>
      <p:ext uri="{BB962C8B-B14F-4D97-AF65-F5344CB8AC3E}">
        <p14:creationId xmlns:p14="http://schemas.microsoft.com/office/powerpoint/2010/main" val="3659846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7" name="Picture 26" descr="A blue and black triangle shapes&#10;&#10;AI-generated content may be incorrect.">
            <a:extLst>
              <a:ext uri="{FF2B5EF4-FFF2-40B4-BE49-F238E27FC236}">
                <a16:creationId xmlns:a16="http://schemas.microsoft.com/office/drawing/2014/main" id="{BC5BD045-1BFF-2F24-EEC8-13A80D5E761D}"/>
              </a:ext>
            </a:extLst>
          </p:cNvPr>
          <p:cNvPicPr>
            <a:picLocks noChangeAspect="1"/>
          </p:cNvPicPr>
          <p:nvPr userDrawn="1"/>
        </p:nvPicPr>
        <p:blipFill>
          <a:blip r:embed="rId4"/>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5">
            <a:extLst>
              <a:ext uri="{BEBA8EAE-BF5A-486C-A8C5-ECC9F3942E4B}">
                <a14:imgProps xmlns:a14="http://schemas.microsoft.com/office/drawing/2010/main">
                  <a14:imgLayer r:embed="rId6">
                    <a14:imgEffect>
                      <a14:sharpenSoften amount="79000"/>
                    </a14:imgEffect>
                  </a14:imgLayer>
                </a14:imgProps>
              </a:ext>
            </a:extLst>
          </a:blip>
          <a:stretch>
            <a:fillRect/>
          </a:stretch>
        </p:blipFill>
        <p:spPr>
          <a:xfrm>
            <a:off x="0" y="7559"/>
            <a:ext cx="12192000" cy="2089150"/>
          </a:xfrm>
          <a:prstGeom prst="rect">
            <a:avLst/>
          </a:prstGeom>
        </p:spPr>
      </p:pic>
      <p:pic>
        <p:nvPicPr>
          <p:cNvPr id="30" name="Picture 29" descr="A building with a flag on top&#10;&#10;AI-generated content may be incorrect.">
            <a:extLst>
              <a:ext uri="{FF2B5EF4-FFF2-40B4-BE49-F238E27FC236}">
                <a16:creationId xmlns:a16="http://schemas.microsoft.com/office/drawing/2014/main" id="{BC631E6C-B86D-7EE8-9DBC-6D6182F44962}"/>
              </a:ext>
            </a:extLst>
          </p:cNvPr>
          <p:cNvPicPr>
            <a:picLocks noChangeAspect="1"/>
          </p:cNvPicPr>
          <p:nvPr userDrawn="1"/>
        </p:nvPicPr>
        <p:blipFill>
          <a:blip r:embed="rId7"/>
          <a:stretch>
            <a:fillRect/>
          </a:stretch>
        </p:blipFill>
        <p:spPr>
          <a:xfrm>
            <a:off x="10757952" y="1651102"/>
            <a:ext cx="987933" cy="1007692"/>
          </a:xfrm>
          <a:prstGeom prst="rect">
            <a:avLst/>
          </a:prstGeom>
        </p:spPr>
      </p:pic>
      <p:pic>
        <p:nvPicPr>
          <p:cNvPr id="31" name="Picture 30" descr="A black and white outline of a book&#10;&#10;AI-generated content may be incorrect.">
            <a:extLst>
              <a:ext uri="{FF2B5EF4-FFF2-40B4-BE49-F238E27FC236}">
                <a16:creationId xmlns:a16="http://schemas.microsoft.com/office/drawing/2014/main" id="{93E2B3F2-F9F2-9A8A-A681-7E8804D65BD8}"/>
              </a:ext>
            </a:extLst>
          </p:cNvPr>
          <p:cNvPicPr>
            <a:picLocks noChangeAspect="1"/>
          </p:cNvPicPr>
          <p:nvPr userDrawn="1"/>
        </p:nvPicPr>
        <p:blipFill>
          <a:blip r:embed="rId8"/>
          <a:stretch>
            <a:fillRect/>
          </a:stretch>
        </p:blipFill>
        <p:spPr>
          <a:xfrm>
            <a:off x="10605039" y="5171489"/>
            <a:ext cx="1113535" cy="958158"/>
          </a:xfrm>
          <a:prstGeom prst="rect">
            <a:avLst/>
          </a:prstGeom>
        </p:spPr>
      </p:pic>
      <p:pic>
        <p:nvPicPr>
          <p:cNvPr id="6" name="Picture 5" descr="A black and orange line&#10;&#10;AI-generated content may be incorrect.">
            <a:extLst>
              <a:ext uri="{FF2B5EF4-FFF2-40B4-BE49-F238E27FC236}">
                <a16:creationId xmlns:a16="http://schemas.microsoft.com/office/drawing/2014/main" id="{A7FBB079-F52F-238C-7EB1-9D9BCA209B95}"/>
              </a:ext>
            </a:extLst>
          </p:cNvPr>
          <p:cNvPicPr>
            <a:picLocks noGrp="1" noRot="1" noChangeAspect="1" noMove="1" noResize="1" noEditPoints="1" noAdjustHandles="1" noChangeArrowheads="1" noChangeShapeType="1" noCrop="1"/>
          </p:cNvPicPr>
          <p:nvPr userDrawn="1"/>
        </p:nvPicPr>
        <p:blipFill>
          <a:blip r:embed="rId9"/>
          <a:stretch>
            <a:fillRect/>
          </a:stretch>
        </p:blipFill>
        <p:spPr>
          <a:xfrm>
            <a:off x="0" y="4978400"/>
            <a:ext cx="12192000" cy="1879600"/>
          </a:xfrm>
          <a:prstGeom prst="rect">
            <a:avLst/>
          </a:prstGeom>
        </p:spPr>
      </p:pic>
      <p:pic>
        <p:nvPicPr>
          <p:cNvPr id="33" name="Picture 32" descr="A graduation cap on a black background&#10;&#10;AI-generated content may be incorrect.">
            <a:extLst>
              <a:ext uri="{FF2B5EF4-FFF2-40B4-BE49-F238E27FC236}">
                <a16:creationId xmlns:a16="http://schemas.microsoft.com/office/drawing/2014/main" id="{CE7F85A7-B924-CD1B-0260-25903B35FD24}"/>
              </a:ext>
            </a:extLst>
          </p:cNvPr>
          <p:cNvPicPr>
            <a:picLocks noChangeAspect="1"/>
          </p:cNvPicPr>
          <p:nvPr userDrawn="1"/>
        </p:nvPicPr>
        <p:blipFill>
          <a:blip r:embed="rId10"/>
          <a:stretch>
            <a:fillRect/>
          </a:stretch>
        </p:blipFill>
        <p:spPr>
          <a:xfrm>
            <a:off x="5588000" y="6173305"/>
            <a:ext cx="783704" cy="705334"/>
          </a:xfrm>
          <a:prstGeom prst="rect">
            <a:avLst/>
          </a:prstGeom>
        </p:spPr>
      </p:pic>
      <p:pic>
        <p:nvPicPr>
          <p:cNvPr id="28" name="Picture 27" descr="A grey circle with black background&#10;&#10;AI-generated content may be incorrect.">
            <a:extLst>
              <a:ext uri="{FF2B5EF4-FFF2-40B4-BE49-F238E27FC236}">
                <a16:creationId xmlns:a16="http://schemas.microsoft.com/office/drawing/2014/main" id="{0163DC45-6F5D-F098-94FB-1CBEB5A830DA}"/>
              </a:ext>
            </a:extLst>
          </p:cNvPr>
          <p:cNvPicPr>
            <a:picLocks noChangeAspect="1"/>
          </p:cNvPicPr>
          <p:nvPr userDrawn="1"/>
        </p:nvPicPr>
        <p:blipFill>
          <a:blip r:embed="rId11"/>
          <a:stretch>
            <a:fillRect/>
          </a:stretch>
        </p:blipFill>
        <p:spPr>
          <a:xfrm>
            <a:off x="8139906" y="5525167"/>
            <a:ext cx="269711" cy="269711"/>
          </a:xfrm>
          <a:prstGeom prst="rect">
            <a:avLst/>
          </a:prstGeom>
        </p:spPr>
      </p:pic>
      <p:pic>
        <p:nvPicPr>
          <p:cNvPr id="29" name="Picture 28" descr="A grey circle with black background&#10;&#10;AI-generated content may be incorrect.">
            <a:extLst>
              <a:ext uri="{FF2B5EF4-FFF2-40B4-BE49-F238E27FC236}">
                <a16:creationId xmlns:a16="http://schemas.microsoft.com/office/drawing/2014/main" id="{BD42633C-88D5-31E7-EA7D-7122B8129917}"/>
              </a:ext>
            </a:extLst>
          </p:cNvPr>
          <p:cNvPicPr>
            <a:picLocks noChangeAspect="1"/>
          </p:cNvPicPr>
          <p:nvPr userDrawn="1"/>
        </p:nvPicPr>
        <p:blipFill>
          <a:blip r:embed="rId11"/>
          <a:stretch>
            <a:fillRect/>
          </a:stretch>
        </p:blipFill>
        <p:spPr>
          <a:xfrm>
            <a:off x="4456113" y="1406040"/>
            <a:ext cx="351632" cy="351632"/>
          </a:xfrm>
          <a:prstGeom prst="rect">
            <a:avLst/>
          </a:prstGeom>
        </p:spPr>
      </p:pic>
      <p:pic>
        <p:nvPicPr>
          <p:cNvPr id="32" name="Picture 31" descr="A grey circle with black background&#10;&#10;AI-generated content may be incorrect.">
            <a:extLst>
              <a:ext uri="{FF2B5EF4-FFF2-40B4-BE49-F238E27FC236}">
                <a16:creationId xmlns:a16="http://schemas.microsoft.com/office/drawing/2014/main" id="{099AFD10-8D43-1A68-3229-132B2EAE71CF}"/>
              </a:ext>
            </a:extLst>
          </p:cNvPr>
          <p:cNvPicPr>
            <a:picLocks noChangeAspect="1"/>
          </p:cNvPicPr>
          <p:nvPr userDrawn="1"/>
        </p:nvPicPr>
        <p:blipFill>
          <a:blip r:embed="rId11"/>
          <a:stretch>
            <a:fillRect/>
          </a:stretch>
        </p:blipFill>
        <p:spPr>
          <a:xfrm>
            <a:off x="2851151" y="6129647"/>
            <a:ext cx="351632" cy="351632"/>
          </a:xfrm>
          <a:prstGeom prst="rect">
            <a:avLst/>
          </a:prstGeom>
        </p:spPr>
      </p:pic>
      <p:sp>
        <p:nvSpPr>
          <p:cNvPr id="2" name="Picture Placeholder 4">
            <a:extLst>
              <a:ext uri="{FF2B5EF4-FFF2-40B4-BE49-F238E27FC236}">
                <a16:creationId xmlns:a16="http://schemas.microsoft.com/office/drawing/2014/main" id="{CC6557F8-3E4C-331B-D9F0-1361071AD311}"/>
              </a:ext>
            </a:extLst>
          </p:cNvPr>
          <p:cNvSpPr>
            <a:spLocks noGrp="1"/>
          </p:cNvSpPr>
          <p:nvPr>
            <p:ph type="pic" sz="quarter" idx="11" hasCustomPrompt="1"/>
          </p:nvPr>
        </p:nvSpPr>
        <p:spPr>
          <a:xfrm>
            <a:off x="-17251"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1500"/>
            </a:lvl1pPr>
          </a:lstStyle>
          <a:p>
            <a:r>
              <a:rPr lang="en-US" dirty="0"/>
              <a:t>Drag Picture here</a:t>
            </a:r>
          </a:p>
        </p:txBody>
      </p:sp>
      <p:sp>
        <p:nvSpPr>
          <p:cNvPr id="4" name="Text Placeholder 3">
            <a:extLst>
              <a:ext uri="{FF2B5EF4-FFF2-40B4-BE49-F238E27FC236}">
                <a16:creationId xmlns:a16="http://schemas.microsoft.com/office/drawing/2014/main" id="{7F2D96AC-1FCE-875B-F104-69928A311B5C}"/>
              </a:ext>
            </a:extLst>
          </p:cNvPr>
          <p:cNvSpPr>
            <a:spLocks noGrp="1"/>
          </p:cNvSpPr>
          <p:nvPr>
            <p:ph type="body" sz="half" idx="2" hasCustomPrompt="1"/>
          </p:nvPr>
        </p:nvSpPr>
        <p:spPr>
          <a:xfrm>
            <a:off x="3911601" y="2627940"/>
            <a:ext cx="6946900" cy="2902951"/>
          </a:xfrm>
        </p:spPr>
        <p:txBody>
          <a:bodyPr>
            <a:normAutofit/>
          </a:bodyPr>
          <a:lstStyle>
            <a:lvl1pPr marL="214313" indent="-214313">
              <a:buFont typeface="Arial" panose="020B0604020202020204" pitchFamily="34" charset="0"/>
              <a:buChar char="•"/>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 goes here</a:t>
            </a:r>
          </a:p>
        </p:txBody>
      </p:sp>
      <p:sp>
        <p:nvSpPr>
          <p:cNvPr id="7" name="Text Placeholder 11">
            <a:extLst>
              <a:ext uri="{FF2B5EF4-FFF2-40B4-BE49-F238E27FC236}">
                <a16:creationId xmlns:a16="http://schemas.microsoft.com/office/drawing/2014/main" id="{885B008B-AA95-7EE4-8C90-BE46BDDB1B29}"/>
              </a:ext>
            </a:extLst>
          </p:cNvPr>
          <p:cNvSpPr>
            <a:spLocks noGrp="1"/>
          </p:cNvSpPr>
          <p:nvPr>
            <p:ph type="body" sz="quarter" idx="14" hasCustomPrompt="1"/>
          </p:nvPr>
        </p:nvSpPr>
        <p:spPr>
          <a:xfrm>
            <a:off x="3911599" y="1466811"/>
            <a:ext cx="6946900" cy="1054100"/>
          </a:xfrm>
        </p:spPr>
        <p:txBody>
          <a:bodyPr anchor="t">
            <a:normAutofit/>
          </a:bodyPr>
          <a:lstStyle>
            <a:lvl1pPr marL="0" indent="0">
              <a:buNone/>
              <a:defRPr sz="2400" b="1">
                <a:solidFill>
                  <a:schemeClr val="accent1"/>
                </a:solidFill>
              </a:defRPr>
            </a:lvl1pPr>
          </a:lstStyle>
          <a:p>
            <a:pPr lvl="0"/>
            <a:r>
              <a:rPr lang="en-US" dirty="0"/>
              <a:t>SLIDE TITLE GOES </a:t>
            </a:r>
          </a:p>
          <a:p>
            <a:pPr lvl="0"/>
            <a:r>
              <a:rPr lang="en-US" dirty="0"/>
              <a:t>HERE</a:t>
            </a:r>
          </a:p>
        </p:txBody>
      </p:sp>
    </p:spTree>
    <p:extLst>
      <p:ext uri="{BB962C8B-B14F-4D97-AF65-F5344CB8AC3E}">
        <p14:creationId xmlns:p14="http://schemas.microsoft.com/office/powerpoint/2010/main" val="121073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9" name="Picture 18" descr="A grey circle with black background&#10;&#10;AI-generated content may be incorrect.">
            <a:extLst>
              <a:ext uri="{FF2B5EF4-FFF2-40B4-BE49-F238E27FC236}">
                <a16:creationId xmlns:a16="http://schemas.microsoft.com/office/drawing/2014/main" id="{8E8EA44A-775A-D852-4E97-C5B578BCFC13}"/>
              </a:ext>
            </a:extLst>
          </p:cNvPr>
          <p:cNvPicPr>
            <a:picLocks noChangeAspect="1"/>
          </p:cNvPicPr>
          <p:nvPr userDrawn="1"/>
        </p:nvPicPr>
        <p:blipFill>
          <a:blip r:embed="rId4"/>
          <a:stretch>
            <a:fillRect/>
          </a:stretch>
        </p:blipFill>
        <p:spPr>
          <a:xfrm>
            <a:off x="2851151" y="6129647"/>
            <a:ext cx="351632" cy="351632"/>
          </a:xfrm>
          <a:prstGeom prst="rect">
            <a:avLst/>
          </a:prstGeom>
        </p:spPr>
      </p:pic>
      <p:pic>
        <p:nvPicPr>
          <p:cNvPr id="11" name="Picture 10" descr="A blue and black triangle shapes&#10;&#10;AI-generated content may be incorrect.">
            <a:extLst>
              <a:ext uri="{FF2B5EF4-FFF2-40B4-BE49-F238E27FC236}">
                <a16:creationId xmlns:a16="http://schemas.microsoft.com/office/drawing/2014/main" id="{0DCC50D6-8094-133D-8FF9-E68D36304A6A}"/>
              </a:ext>
            </a:extLst>
          </p:cNvPr>
          <p:cNvPicPr>
            <a:picLocks noChangeAspect="1"/>
          </p:cNvPicPr>
          <p:nvPr userDrawn="1"/>
        </p:nvPicPr>
        <p:blipFill>
          <a:blip r:embed="rId5"/>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6">
            <a:extLst>
              <a:ext uri="{BEBA8EAE-BF5A-486C-A8C5-ECC9F3942E4B}">
                <a14:imgProps xmlns:a14="http://schemas.microsoft.com/office/drawing/2010/main">
                  <a14:imgLayer r:embed="rId7">
                    <a14:imgEffect>
                      <a14:sharpenSoften amount="79000"/>
                    </a14:imgEffect>
                  </a14:imgLayer>
                </a14:imgProps>
              </a:ext>
            </a:extLst>
          </a:blip>
          <a:stretch>
            <a:fillRect/>
          </a:stretch>
        </p:blipFill>
        <p:spPr>
          <a:xfrm>
            <a:off x="0" y="7559"/>
            <a:ext cx="12192000" cy="2089150"/>
          </a:xfrm>
          <a:prstGeom prst="rect">
            <a:avLst/>
          </a:prstGeom>
        </p:spPr>
      </p:pic>
      <p:pic>
        <p:nvPicPr>
          <p:cNvPr id="14" name="Picture 13" descr="A grey circle with black background&#10;&#10;AI-generated content may be incorrect.">
            <a:extLst>
              <a:ext uri="{FF2B5EF4-FFF2-40B4-BE49-F238E27FC236}">
                <a16:creationId xmlns:a16="http://schemas.microsoft.com/office/drawing/2014/main" id="{145D06C7-34C8-BF10-6AF8-84A09F01A082}"/>
              </a:ext>
            </a:extLst>
          </p:cNvPr>
          <p:cNvPicPr>
            <a:picLocks noChangeAspect="1"/>
          </p:cNvPicPr>
          <p:nvPr userDrawn="1"/>
        </p:nvPicPr>
        <p:blipFill>
          <a:blip r:embed="rId4"/>
          <a:stretch>
            <a:fillRect/>
          </a:stretch>
        </p:blipFill>
        <p:spPr>
          <a:xfrm>
            <a:off x="4456113" y="1406040"/>
            <a:ext cx="351632" cy="351632"/>
          </a:xfrm>
          <a:prstGeom prst="rect">
            <a:avLst/>
          </a:prstGeom>
        </p:spPr>
      </p:pic>
      <p:pic>
        <p:nvPicPr>
          <p:cNvPr id="12" name="Picture 11" descr="A grey circle with black background&#10;&#10;AI-generated content may be incorrect.">
            <a:extLst>
              <a:ext uri="{FF2B5EF4-FFF2-40B4-BE49-F238E27FC236}">
                <a16:creationId xmlns:a16="http://schemas.microsoft.com/office/drawing/2014/main" id="{6833629D-336A-B9FA-2A6B-571B6B8041A0}"/>
              </a:ext>
            </a:extLst>
          </p:cNvPr>
          <p:cNvPicPr>
            <a:picLocks noChangeAspect="1"/>
          </p:cNvPicPr>
          <p:nvPr userDrawn="1"/>
        </p:nvPicPr>
        <p:blipFill>
          <a:blip r:embed="rId4"/>
          <a:stretch>
            <a:fillRect/>
          </a:stretch>
        </p:blipFill>
        <p:spPr>
          <a:xfrm>
            <a:off x="8139906" y="5525167"/>
            <a:ext cx="269711" cy="269711"/>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16" name="Picture 15" descr="A building with a flag on top&#10;&#10;AI-generated content may be incorrect.">
            <a:extLst>
              <a:ext uri="{FF2B5EF4-FFF2-40B4-BE49-F238E27FC236}">
                <a16:creationId xmlns:a16="http://schemas.microsoft.com/office/drawing/2014/main" id="{10FD7EA3-7407-1D8A-B199-2C7E859AE7C0}"/>
              </a:ext>
            </a:extLst>
          </p:cNvPr>
          <p:cNvPicPr>
            <a:picLocks noChangeAspect="1"/>
          </p:cNvPicPr>
          <p:nvPr userDrawn="1"/>
        </p:nvPicPr>
        <p:blipFill>
          <a:blip r:embed="rId8"/>
          <a:stretch>
            <a:fillRect/>
          </a:stretch>
        </p:blipFill>
        <p:spPr>
          <a:xfrm>
            <a:off x="10757952" y="1651102"/>
            <a:ext cx="987933" cy="1007692"/>
          </a:xfrm>
          <a:prstGeom prst="rect">
            <a:avLst/>
          </a:prstGeom>
        </p:spPr>
      </p:pic>
      <p:pic>
        <p:nvPicPr>
          <p:cNvPr id="6" name="Picture 5" descr="A black and orange line&#10;&#10;AI-generated content may be incorrect.">
            <a:extLst>
              <a:ext uri="{FF2B5EF4-FFF2-40B4-BE49-F238E27FC236}">
                <a16:creationId xmlns:a16="http://schemas.microsoft.com/office/drawing/2014/main" id="{A7FBB079-F52F-238C-7EB1-9D9BCA209B95}"/>
              </a:ext>
            </a:extLst>
          </p:cNvPr>
          <p:cNvPicPr>
            <a:picLocks noChangeAspect="1"/>
          </p:cNvPicPr>
          <p:nvPr userDrawn="1"/>
        </p:nvPicPr>
        <p:blipFill>
          <a:blip r:embed="rId9"/>
          <a:stretch>
            <a:fillRect/>
          </a:stretch>
        </p:blipFill>
        <p:spPr>
          <a:xfrm>
            <a:off x="0" y="4978400"/>
            <a:ext cx="12192000" cy="1879600"/>
          </a:xfrm>
          <a:prstGeom prst="rect">
            <a:avLst/>
          </a:prstGeom>
        </p:spPr>
      </p:pic>
      <p:pic>
        <p:nvPicPr>
          <p:cNvPr id="18" name="Picture 17" descr="A black and white outline of a book&#10;&#10;AI-generated content may be incorrect.">
            <a:extLst>
              <a:ext uri="{FF2B5EF4-FFF2-40B4-BE49-F238E27FC236}">
                <a16:creationId xmlns:a16="http://schemas.microsoft.com/office/drawing/2014/main" id="{687BB61D-BBA2-C7FB-F08E-28DA5C11CD67}"/>
              </a:ext>
            </a:extLst>
          </p:cNvPr>
          <p:cNvPicPr>
            <a:picLocks noChangeAspect="1"/>
          </p:cNvPicPr>
          <p:nvPr userDrawn="1"/>
        </p:nvPicPr>
        <p:blipFill>
          <a:blip r:embed="rId10"/>
          <a:stretch>
            <a:fillRect/>
          </a:stretch>
        </p:blipFill>
        <p:spPr>
          <a:xfrm>
            <a:off x="10598230" y="5614862"/>
            <a:ext cx="1113535" cy="958158"/>
          </a:xfrm>
          <a:prstGeom prst="rect">
            <a:avLst/>
          </a:prstGeom>
        </p:spPr>
      </p:pic>
      <p:pic>
        <p:nvPicPr>
          <p:cNvPr id="25" name="Picture 24" descr="A graduation cap on a black background&#10;&#10;AI-generated content may be incorrect.">
            <a:extLst>
              <a:ext uri="{FF2B5EF4-FFF2-40B4-BE49-F238E27FC236}">
                <a16:creationId xmlns:a16="http://schemas.microsoft.com/office/drawing/2014/main" id="{7E2ABA1E-A8C8-34C3-2749-EA48813D586E}"/>
              </a:ext>
            </a:extLst>
          </p:cNvPr>
          <p:cNvPicPr>
            <a:picLocks noChangeAspect="1"/>
          </p:cNvPicPr>
          <p:nvPr userDrawn="1"/>
        </p:nvPicPr>
        <p:blipFill>
          <a:blip r:embed="rId11"/>
          <a:stretch>
            <a:fillRect/>
          </a:stretch>
        </p:blipFill>
        <p:spPr>
          <a:xfrm>
            <a:off x="5588000" y="6173305"/>
            <a:ext cx="783704" cy="705334"/>
          </a:xfrm>
          <a:prstGeom prst="rect">
            <a:avLst/>
          </a:prstGeom>
        </p:spPr>
      </p:pic>
      <p:sp>
        <p:nvSpPr>
          <p:cNvPr id="5" name="Text Placeholder 3">
            <a:extLst>
              <a:ext uri="{FF2B5EF4-FFF2-40B4-BE49-F238E27FC236}">
                <a16:creationId xmlns:a16="http://schemas.microsoft.com/office/drawing/2014/main" id="{1F4DB832-7070-13CE-4108-00F6CAA82B01}"/>
              </a:ext>
            </a:extLst>
          </p:cNvPr>
          <p:cNvSpPr>
            <a:spLocks noGrp="1"/>
          </p:cNvSpPr>
          <p:nvPr>
            <p:ph type="body" sz="half" idx="2" hasCustomPrompt="1"/>
          </p:nvPr>
        </p:nvSpPr>
        <p:spPr>
          <a:xfrm>
            <a:off x="839788" y="2627940"/>
            <a:ext cx="7239792" cy="2902951"/>
          </a:xfrm>
        </p:spPr>
        <p:txBody>
          <a:bodyPr>
            <a:normAutofit/>
          </a:bodyPr>
          <a:lstStyle>
            <a:lvl1pPr marL="214313" indent="-214313">
              <a:buFont typeface="Arial" panose="020B0604020202020204" pitchFamily="34" charset="0"/>
              <a:buChar char="•"/>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 goes here</a:t>
            </a:r>
          </a:p>
        </p:txBody>
      </p:sp>
      <p:sp>
        <p:nvSpPr>
          <p:cNvPr id="3" name="Picture Placeholder 4">
            <a:extLst>
              <a:ext uri="{FF2B5EF4-FFF2-40B4-BE49-F238E27FC236}">
                <a16:creationId xmlns:a16="http://schemas.microsoft.com/office/drawing/2014/main" id="{5651EA60-CF65-1DA3-3360-D8353487B359}"/>
              </a:ext>
            </a:extLst>
          </p:cNvPr>
          <p:cNvSpPr>
            <a:spLocks noGrp="1"/>
          </p:cNvSpPr>
          <p:nvPr>
            <p:ph type="pic" sz="quarter" idx="11" hasCustomPrompt="1"/>
          </p:nvPr>
        </p:nvSpPr>
        <p:spPr>
          <a:xfrm>
            <a:off x="8674099" y="0"/>
            <a:ext cx="3517900" cy="692126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1500"/>
            </a:lvl1pPr>
          </a:lstStyle>
          <a:p>
            <a:r>
              <a:rPr lang="en-US" dirty="0"/>
              <a:t>Drag Picture here</a:t>
            </a:r>
          </a:p>
        </p:txBody>
      </p:sp>
      <p:sp>
        <p:nvSpPr>
          <p:cNvPr id="8" name="Text Placeholder 11">
            <a:extLst>
              <a:ext uri="{FF2B5EF4-FFF2-40B4-BE49-F238E27FC236}">
                <a16:creationId xmlns:a16="http://schemas.microsoft.com/office/drawing/2014/main" id="{497CF8AF-D8F5-A666-741C-D73B5012B2D9}"/>
              </a:ext>
            </a:extLst>
          </p:cNvPr>
          <p:cNvSpPr>
            <a:spLocks noGrp="1"/>
          </p:cNvSpPr>
          <p:nvPr>
            <p:ph type="body" sz="quarter" idx="14" hasCustomPrompt="1"/>
          </p:nvPr>
        </p:nvSpPr>
        <p:spPr>
          <a:xfrm>
            <a:off x="839789" y="1432487"/>
            <a:ext cx="7239793" cy="1054100"/>
          </a:xfrm>
        </p:spPr>
        <p:txBody>
          <a:bodyPr anchor="t">
            <a:normAutofit/>
          </a:bodyPr>
          <a:lstStyle>
            <a:lvl1pPr marL="0" indent="0">
              <a:buNone/>
              <a:defRPr sz="2400" b="1">
                <a:solidFill>
                  <a:schemeClr val="accent1"/>
                </a:solidFill>
              </a:defRPr>
            </a:lvl1pPr>
          </a:lstStyle>
          <a:p>
            <a:pPr lvl="0"/>
            <a:r>
              <a:rPr lang="en-US" dirty="0"/>
              <a:t>SLIDE TITLE GOES HERE</a:t>
            </a:r>
          </a:p>
        </p:txBody>
      </p:sp>
      <p:sp>
        <p:nvSpPr>
          <p:cNvPr id="10" name="Text Placeholder 11">
            <a:extLst>
              <a:ext uri="{FF2B5EF4-FFF2-40B4-BE49-F238E27FC236}">
                <a16:creationId xmlns:a16="http://schemas.microsoft.com/office/drawing/2014/main" id="{BDFBB943-0F32-0710-CB7A-7C0B177CE9AD}"/>
              </a:ext>
            </a:extLst>
          </p:cNvPr>
          <p:cNvSpPr>
            <a:spLocks noGrp="1"/>
          </p:cNvSpPr>
          <p:nvPr>
            <p:ph type="body" sz="quarter" idx="13" hasCustomPrompt="1"/>
          </p:nvPr>
        </p:nvSpPr>
        <p:spPr>
          <a:xfrm>
            <a:off x="836614" y="5900738"/>
            <a:ext cx="8414543" cy="904392"/>
          </a:xfrm>
        </p:spPr>
        <p:txBody>
          <a:bodyPr anchor="t">
            <a:noAutofit/>
          </a:bodyPr>
          <a:lstStyle>
            <a:lvl1pPr marL="0" indent="0">
              <a:buNone/>
              <a:defRPr sz="1800" b="1">
                <a:solidFill>
                  <a:srgbClr val="198DCE"/>
                </a:solidFill>
              </a:defRPr>
            </a:lvl1pPr>
          </a:lstStyle>
          <a:p>
            <a:pPr lvl="0"/>
            <a:r>
              <a:rPr lang="en-US" dirty="0"/>
              <a:t>Subtitle Goes</a:t>
            </a:r>
          </a:p>
        </p:txBody>
      </p:sp>
    </p:spTree>
    <p:extLst>
      <p:ext uri="{BB962C8B-B14F-4D97-AF65-F5344CB8AC3E}">
        <p14:creationId xmlns:p14="http://schemas.microsoft.com/office/powerpoint/2010/main" val="685751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blipFill dpi="0" rotWithShape="1">
          <a:blip r:embed="rId2">
            <a:lum/>
            <a:extLst>
              <a:ext uri="{BEBA8EAE-BF5A-486C-A8C5-ECC9F3942E4B}">
                <a14:imgProps xmlns:a14="http://schemas.microsoft.com/office/drawing/2010/main">
                  <a14:imgLayer r:embed="rId3">
                    <a14:imgEffect>
                      <a14:sharpenSoften amount="7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2" name="Picture 31" descr="A building with a flag on top&#10;&#10;AI-generated content may be incorrect.">
            <a:extLst>
              <a:ext uri="{FF2B5EF4-FFF2-40B4-BE49-F238E27FC236}">
                <a16:creationId xmlns:a16="http://schemas.microsoft.com/office/drawing/2014/main" id="{804E5E34-C89F-20A0-D6CD-C9F9D5ECB23D}"/>
              </a:ext>
            </a:extLst>
          </p:cNvPr>
          <p:cNvPicPr>
            <a:picLocks noChangeAspect="1"/>
          </p:cNvPicPr>
          <p:nvPr userDrawn="1"/>
        </p:nvPicPr>
        <p:blipFill>
          <a:blip r:embed="rId4"/>
          <a:stretch>
            <a:fillRect/>
          </a:stretch>
        </p:blipFill>
        <p:spPr>
          <a:xfrm>
            <a:off x="10757952" y="1651102"/>
            <a:ext cx="987933" cy="1007692"/>
          </a:xfrm>
          <a:prstGeom prst="rect">
            <a:avLst/>
          </a:prstGeom>
        </p:spPr>
      </p:pic>
      <p:pic>
        <p:nvPicPr>
          <p:cNvPr id="29" name="Picture 28" descr="A blue and black triangle shapes&#10;&#10;AI-generated content may be incorrect.">
            <a:extLst>
              <a:ext uri="{FF2B5EF4-FFF2-40B4-BE49-F238E27FC236}">
                <a16:creationId xmlns:a16="http://schemas.microsoft.com/office/drawing/2014/main" id="{D1B5FA0F-2A64-1D11-FF9A-1E9F54915E70}"/>
              </a:ext>
            </a:extLst>
          </p:cNvPr>
          <p:cNvPicPr>
            <a:picLocks noChangeAspect="1"/>
          </p:cNvPicPr>
          <p:nvPr userDrawn="1"/>
        </p:nvPicPr>
        <p:blipFill>
          <a:blip r:embed="rId5"/>
          <a:stretch>
            <a:fillRect/>
          </a:stretch>
        </p:blipFill>
        <p:spPr>
          <a:xfrm>
            <a:off x="298282" y="846467"/>
            <a:ext cx="1683169" cy="1144115"/>
          </a:xfrm>
          <a:prstGeom prst="rect">
            <a:avLst/>
          </a:prstGeom>
        </p:spPr>
      </p:pic>
      <p:pic>
        <p:nvPicPr>
          <p:cNvPr id="9" name="Picture 8" descr="A blue and orange line&#10;&#10;AI-generated content may be incorrect.">
            <a:extLst>
              <a:ext uri="{FF2B5EF4-FFF2-40B4-BE49-F238E27FC236}">
                <a16:creationId xmlns:a16="http://schemas.microsoft.com/office/drawing/2014/main" id="{69078C0E-969F-3C37-1004-D64EA4AE715F}"/>
              </a:ext>
            </a:extLst>
          </p:cNvPr>
          <p:cNvPicPr>
            <a:picLocks noChangeAspect="1"/>
          </p:cNvPicPr>
          <p:nvPr userDrawn="1"/>
        </p:nvPicPr>
        <p:blipFill>
          <a:blip r:embed="rId6">
            <a:extLst>
              <a:ext uri="{BEBA8EAE-BF5A-486C-A8C5-ECC9F3942E4B}">
                <a14:imgProps xmlns:a14="http://schemas.microsoft.com/office/drawing/2010/main">
                  <a14:imgLayer r:embed="rId7">
                    <a14:imgEffect>
                      <a14:sharpenSoften amount="79000"/>
                    </a14:imgEffect>
                  </a14:imgLayer>
                </a14:imgProps>
              </a:ext>
            </a:extLst>
          </a:blip>
          <a:stretch>
            <a:fillRect/>
          </a:stretch>
        </p:blipFill>
        <p:spPr>
          <a:xfrm>
            <a:off x="0" y="7559"/>
            <a:ext cx="12192000" cy="2089150"/>
          </a:xfrm>
          <a:prstGeom prst="rect">
            <a:avLst/>
          </a:prstGeom>
        </p:spPr>
      </p:pic>
      <p:pic>
        <p:nvPicPr>
          <p:cNvPr id="33" name="Picture 32" descr="A black and white outline of a book&#10;&#10;AI-generated content may be incorrect.">
            <a:extLst>
              <a:ext uri="{FF2B5EF4-FFF2-40B4-BE49-F238E27FC236}">
                <a16:creationId xmlns:a16="http://schemas.microsoft.com/office/drawing/2014/main" id="{FDBEE849-60DF-D864-3807-0A5AE76B87AB}"/>
              </a:ext>
            </a:extLst>
          </p:cNvPr>
          <p:cNvPicPr>
            <a:picLocks noChangeAspect="1"/>
          </p:cNvPicPr>
          <p:nvPr userDrawn="1"/>
        </p:nvPicPr>
        <p:blipFill>
          <a:blip r:embed="rId8"/>
          <a:stretch>
            <a:fillRect/>
          </a:stretch>
        </p:blipFill>
        <p:spPr>
          <a:xfrm>
            <a:off x="10746646" y="5198831"/>
            <a:ext cx="1113535" cy="958158"/>
          </a:xfrm>
          <a:prstGeom prst="rect">
            <a:avLst/>
          </a:prstGeom>
        </p:spPr>
      </p:pic>
      <p:pic>
        <p:nvPicPr>
          <p:cNvPr id="6" name="Picture 5" descr="A black and orange line&#10;&#10;AI-generated content may be incorrect.">
            <a:extLst>
              <a:ext uri="{FF2B5EF4-FFF2-40B4-BE49-F238E27FC236}">
                <a16:creationId xmlns:a16="http://schemas.microsoft.com/office/drawing/2014/main" id="{A7FBB079-F52F-238C-7EB1-9D9BCA209B95}"/>
              </a:ext>
            </a:extLst>
          </p:cNvPr>
          <p:cNvPicPr>
            <a:picLocks noChangeAspect="1"/>
          </p:cNvPicPr>
          <p:nvPr userDrawn="1"/>
        </p:nvPicPr>
        <p:blipFill>
          <a:blip r:embed="rId9"/>
          <a:stretch>
            <a:fillRect/>
          </a:stretch>
        </p:blipFill>
        <p:spPr>
          <a:xfrm>
            <a:off x="0" y="4978400"/>
            <a:ext cx="12192000" cy="1879600"/>
          </a:xfrm>
          <a:prstGeom prst="rect">
            <a:avLst/>
          </a:prstGeom>
        </p:spPr>
      </p:pic>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93665" y="6332496"/>
            <a:ext cx="649287"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z="1050" smtClean="0">
                <a:solidFill>
                  <a:srgbClr val="116EA2"/>
                </a:solidFill>
              </a:rPr>
              <a:pPr/>
              <a:t>‹#›</a:t>
            </a:fld>
            <a:endParaRPr lang="en-US" sz="1050" dirty="0">
              <a:solidFill>
                <a:srgbClr val="116EA2"/>
              </a:solidFill>
            </a:endParaRPr>
          </a:p>
        </p:txBody>
      </p:sp>
      <p:pic>
        <p:nvPicPr>
          <p:cNvPr id="16" name="Picture 15" descr="A grey circle with black background&#10;&#10;AI-generated content may be incorrect.">
            <a:extLst>
              <a:ext uri="{FF2B5EF4-FFF2-40B4-BE49-F238E27FC236}">
                <a16:creationId xmlns:a16="http://schemas.microsoft.com/office/drawing/2014/main" id="{69FA57B4-0AC1-EBEA-2C51-B21B8A11A20A}"/>
              </a:ext>
            </a:extLst>
          </p:cNvPr>
          <p:cNvPicPr>
            <a:picLocks noChangeAspect="1"/>
          </p:cNvPicPr>
          <p:nvPr userDrawn="1"/>
        </p:nvPicPr>
        <p:blipFill>
          <a:blip r:embed="rId10"/>
          <a:stretch>
            <a:fillRect/>
          </a:stretch>
        </p:blipFill>
        <p:spPr>
          <a:xfrm>
            <a:off x="4456113" y="1406040"/>
            <a:ext cx="351632" cy="351632"/>
          </a:xfrm>
          <a:prstGeom prst="rect">
            <a:avLst/>
          </a:prstGeom>
        </p:spPr>
      </p:pic>
      <p:pic>
        <p:nvPicPr>
          <p:cNvPr id="30" name="Picture 29" descr="A grey circle with black background&#10;&#10;AI-generated content may be incorrect.">
            <a:extLst>
              <a:ext uri="{FF2B5EF4-FFF2-40B4-BE49-F238E27FC236}">
                <a16:creationId xmlns:a16="http://schemas.microsoft.com/office/drawing/2014/main" id="{1939D2F6-DA05-7ACC-3C71-6AFAC54A9955}"/>
              </a:ext>
            </a:extLst>
          </p:cNvPr>
          <p:cNvPicPr>
            <a:picLocks noChangeAspect="1"/>
          </p:cNvPicPr>
          <p:nvPr userDrawn="1"/>
        </p:nvPicPr>
        <p:blipFill>
          <a:blip r:embed="rId10"/>
          <a:stretch>
            <a:fillRect/>
          </a:stretch>
        </p:blipFill>
        <p:spPr>
          <a:xfrm>
            <a:off x="8139906" y="5525167"/>
            <a:ext cx="269711" cy="269711"/>
          </a:xfrm>
          <a:prstGeom prst="rect">
            <a:avLst/>
          </a:prstGeom>
        </p:spPr>
      </p:pic>
      <p:pic>
        <p:nvPicPr>
          <p:cNvPr id="31" name="Picture 30" descr="A grey circle with black background&#10;&#10;AI-generated content may be incorrect.">
            <a:extLst>
              <a:ext uri="{FF2B5EF4-FFF2-40B4-BE49-F238E27FC236}">
                <a16:creationId xmlns:a16="http://schemas.microsoft.com/office/drawing/2014/main" id="{37B83985-9022-48B0-D39E-D9B826FF70F4}"/>
              </a:ext>
            </a:extLst>
          </p:cNvPr>
          <p:cNvPicPr>
            <a:picLocks noChangeAspect="1"/>
          </p:cNvPicPr>
          <p:nvPr userDrawn="1"/>
        </p:nvPicPr>
        <p:blipFill>
          <a:blip r:embed="rId10"/>
          <a:stretch>
            <a:fillRect/>
          </a:stretch>
        </p:blipFill>
        <p:spPr>
          <a:xfrm>
            <a:off x="4456113" y="1406040"/>
            <a:ext cx="351632" cy="351632"/>
          </a:xfrm>
          <a:prstGeom prst="rect">
            <a:avLst/>
          </a:prstGeom>
        </p:spPr>
      </p:pic>
      <p:pic>
        <p:nvPicPr>
          <p:cNvPr id="35" name="Picture 34" descr="A graduation cap on a black background&#10;&#10;AI-generated content may be incorrect.">
            <a:extLst>
              <a:ext uri="{FF2B5EF4-FFF2-40B4-BE49-F238E27FC236}">
                <a16:creationId xmlns:a16="http://schemas.microsoft.com/office/drawing/2014/main" id="{4135EAC6-C52E-434F-8014-45C185C12309}"/>
              </a:ext>
            </a:extLst>
          </p:cNvPr>
          <p:cNvPicPr>
            <a:picLocks noChangeAspect="1"/>
          </p:cNvPicPr>
          <p:nvPr userDrawn="1"/>
        </p:nvPicPr>
        <p:blipFill>
          <a:blip r:embed="rId11"/>
          <a:stretch>
            <a:fillRect/>
          </a:stretch>
        </p:blipFill>
        <p:spPr>
          <a:xfrm>
            <a:off x="5588000" y="6173305"/>
            <a:ext cx="783704" cy="705334"/>
          </a:xfrm>
          <a:prstGeom prst="rect">
            <a:avLst/>
          </a:prstGeom>
        </p:spPr>
      </p:pic>
      <p:sp>
        <p:nvSpPr>
          <p:cNvPr id="2" name="Text Placeholder 3">
            <a:extLst>
              <a:ext uri="{FF2B5EF4-FFF2-40B4-BE49-F238E27FC236}">
                <a16:creationId xmlns:a16="http://schemas.microsoft.com/office/drawing/2014/main" id="{393F648C-BB55-75C1-B73D-B02A9D6EC539}"/>
              </a:ext>
            </a:extLst>
          </p:cNvPr>
          <p:cNvSpPr>
            <a:spLocks noGrp="1"/>
          </p:cNvSpPr>
          <p:nvPr>
            <p:ph type="body" sz="half" idx="2" hasCustomPrompt="1"/>
          </p:nvPr>
        </p:nvSpPr>
        <p:spPr>
          <a:xfrm>
            <a:off x="839789" y="2627940"/>
            <a:ext cx="5586411" cy="2902951"/>
          </a:xfrm>
        </p:spPr>
        <p:txBody>
          <a:bodyPr>
            <a:normAutofit/>
          </a:bodyPr>
          <a:lstStyle>
            <a:lvl1pPr marL="214313" indent="-214313">
              <a:buFont typeface="Arial" panose="020B0604020202020204" pitchFamily="34" charset="0"/>
              <a:buChar char="•"/>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 goes here</a:t>
            </a:r>
          </a:p>
        </p:txBody>
      </p:sp>
      <p:sp>
        <p:nvSpPr>
          <p:cNvPr id="11" name="Text Placeholder 11">
            <a:extLst>
              <a:ext uri="{FF2B5EF4-FFF2-40B4-BE49-F238E27FC236}">
                <a16:creationId xmlns:a16="http://schemas.microsoft.com/office/drawing/2014/main" id="{F603AE3D-F5A2-94A5-1239-2CB69152241A}"/>
              </a:ext>
            </a:extLst>
          </p:cNvPr>
          <p:cNvSpPr>
            <a:spLocks noGrp="1"/>
          </p:cNvSpPr>
          <p:nvPr>
            <p:ph type="body" sz="quarter" idx="13" hasCustomPrompt="1"/>
          </p:nvPr>
        </p:nvSpPr>
        <p:spPr>
          <a:xfrm>
            <a:off x="836614" y="5900738"/>
            <a:ext cx="8414543" cy="904392"/>
          </a:xfrm>
        </p:spPr>
        <p:txBody>
          <a:bodyPr anchor="t">
            <a:noAutofit/>
          </a:bodyPr>
          <a:lstStyle>
            <a:lvl1pPr marL="0" indent="0">
              <a:buNone/>
              <a:defRPr sz="1800" b="1">
                <a:solidFill>
                  <a:srgbClr val="198DCE"/>
                </a:solidFill>
              </a:defRPr>
            </a:lvl1pPr>
          </a:lstStyle>
          <a:p>
            <a:pPr lvl="0"/>
            <a:r>
              <a:rPr lang="en-US" dirty="0"/>
              <a:t>Subtitle Goes</a:t>
            </a:r>
          </a:p>
        </p:txBody>
      </p:sp>
      <p:sp>
        <p:nvSpPr>
          <p:cNvPr id="4" name="Oval 3">
            <a:extLst>
              <a:ext uri="{FF2B5EF4-FFF2-40B4-BE49-F238E27FC236}">
                <a16:creationId xmlns:a16="http://schemas.microsoft.com/office/drawing/2014/main" id="{0F35FC9D-4F95-F567-8816-8E5710E028C0}"/>
              </a:ext>
            </a:extLst>
          </p:cNvPr>
          <p:cNvSpPr/>
          <p:nvPr userDrawn="1"/>
        </p:nvSpPr>
        <p:spPr>
          <a:xfrm>
            <a:off x="6743419" y="1389844"/>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1">
            <a:extLst>
              <a:ext uri="{FF2B5EF4-FFF2-40B4-BE49-F238E27FC236}">
                <a16:creationId xmlns:a16="http://schemas.microsoft.com/office/drawing/2014/main" id="{A1782248-6B85-A28D-2F34-6FB959453CE0}"/>
              </a:ext>
            </a:extLst>
          </p:cNvPr>
          <p:cNvSpPr>
            <a:spLocks noGrp="1"/>
          </p:cNvSpPr>
          <p:nvPr>
            <p:ph type="body" sz="quarter" idx="16" hasCustomPrompt="1"/>
          </p:nvPr>
        </p:nvSpPr>
        <p:spPr>
          <a:xfrm>
            <a:off x="839788" y="1432487"/>
            <a:ext cx="5586411" cy="1054100"/>
          </a:xfrm>
        </p:spPr>
        <p:txBody>
          <a:bodyPr anchor="t">
            <a:normAutofit/>
          </a:bodyPr>
          <a:lstStyle>
            <a:lvl1pPr marL="0" indent="0">
              <a:buNone/>
              <a:defRPr sz="2400" b="1">
                <a:solidFill>
                  <a:schemeClr val="accent1"/>
                </a:solidFill>
              </a:defRPr>
            </a:lvl1pPr>
          </a:lstStyle>
          <a:p>
            <a:pPr lvl="0"/>
            <a:r>
              <a:rPr lang="en-US" dirty="0"/>
              <a:t>SLIDE TITLE GOES HERE</a:t>
            </a:r>
          </a:p>
        </p:txBody>
      </p:sp>
      <p:sp>
        <p:nvSpPr>
          <p:cNvPr id="7" name="Picture Placeholder 4">
            <a:extLst>
              <a:ext uri="{FF2B5EF4-FFF2-40B4-BE49-F238E27FC236}">
                <a16:creationId xmlns:a16="http://schemas.microsoft.com/office/drawing/2014/main" id="{1F124D9E-51E3-AA78-E0C3-C356539FABBB}"/>
              </a:ext>
            </a:extLst>
          </p:cNvPr>
          <p:cNvSpPr>
            <a:spLocks noGrp="1"/>
          </p:cNvSpPr>
          <p:nvPr>
            <p:ph type="pic" sz="quarter" idx="15" hasCustomPrompt="1"/>
          </p:nvPr>
        </p:nvSpPr>
        <p:spPr>
          <a:xfrm>
            <a:off x="6743419" y="1325470"/>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1500"/>
            </a:lvl1pPr>
          </a:lstStyle>
          <a:p>
            <a:r>
              <a:rPr lang="en-US" dirty="0"/>
              <a:t>Drag Picture here</a:t>
            </a:r>
          </a:p>
        </p:txBody>
      </p:sp>
    </p:spTree>
    <p:extLst>
      <p:ext uri="{BB962C8B-B14F-4D97-AF65-F5344CB8AC3E}">
        <p14:creationId xmlns:p14="http://schemas.microsoft.com/office/powerpoint/2010/main" val="33477519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8">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userDrawn="1"/>
        </p:nvPicPr>
        <p:blipFill>
          <a:blip r:embed="rId49"/>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5"/>
            <a:ext cx="2743200" cy="365125"/>
          </a:xfrm>
          <a:prstGeom prst="rect">
            <a:avLst/>
          </a:prstGeom>
        </p:spPr>
        <p:txBody>
          <a:bodyPr/>
          <a:lstStyle>
            <a:lvl1pPr algn="r">
              <a:defRPr sz="1050"/>
            </a:lvl1pPr>
          </a:lstStyle>
          <a:p>
            <a:fld id="{4CE0E2CA-AD2A-4940-838D-EDD2A461CDFE}" type="slidenum">
              <a:rPr lang="en-US" smtClean="0"/>
              <a:pPr/>
              <a:t>‹#›</a:t>
            </a:fld>
            <a:endParaRPr lang="en-US" dirty="0"/>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2753271"/>
      </p:ext>
    </p:extLst>
  </p:cSld>
  <p:clrMap bg1="lt1" tx1="dk1" bg2="lt2" tx2="dk2" accent1="accent1" accent2="accent2" accent3="accent3" accent4="accent4" accent5="accent5" accent6="accent6" hlink="hlink" folHlink="folHlink"/>
  <p:sldLayoutIdLst>
    <p:sldLayoutId id="2147483687" r:id="rId1"/>
    <p:sldLayoutId id="2147483700" r:id="rId2"/>
    <p:sldLayoutId id="2147483701" r:id="rId3"/>
    <p:sldLayoutId id="2147483702" r:id="rId4"/>
    <p:sldLayoutId id="2147483703" r:id="rId5"/>
    <p:sldLayoutId id="2147483704" r:id="rId6"/>
    <p:sldLayoutId id="2147483707" r:id="rId7"/>
    <p:sldLayoutId id="2147483691" r:id="rId8"/>
    <p:sldLayoutId id="2147483692" r:id="rId9"/>
    <p:sldLayoutId id="2147483693" r:id="rId10"/>
    <p:sldLayoutId id="2147483694" r:id="rId11"/>
    <p:sldLayoutId id="2147483695" r:id="rId12"/>
    <p:sldLayoutId id="2147483699" r:id="rId13"/>
    <p:sldLayoutId id="2147483705" r:id="rId14"/>
    <p:sldLayoutId id="2147483737" r:id="rId15"/>
    <p:sldLayoutId id="2147483739" r:id="rId16"/>
    <p:sldLayoutId id="214748373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656" r:id="rId46"/>
  </p:sldLayoutIdLst>
  <p:hf sldNum="0" hdr="0" ftr="0" dt="0"/>
  <p:txStyles>
    <p:titleStyle>
      <a:lvl1pPr algn="ctr" defTabSz="6858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reynolds.rcboe.org/" TargetMode="Externa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png"/></Relationships>
</file>

<file path=ppt/slides/_rels/slide10.xml.rels><?xml version="1.0" encoding="UTF-8" standalone="yes"?>
<Relationships xmlns="http://schemas.openxmlformats.org/package/2006/relationships"><Relationship Id="rId3" Type="http://schemas.openxmlformats.org/officeDocument/2006/relationships/hyperlink" Target="http://www.projectappleseed.org/open-house" TargetMode="External"/><Relationship Id="rId2" Type="http://schemas.openxmlformats.org/officeDocument/2006/relationships/hyperlink" Target="http://www.projectappleseed.org/letter-for-back-to-school" TargetMode="Externa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forms.gle/4bF4np43qe4Mb8xd9" TargetMode="External"/><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www.projectappleseed.org/premium-toolbox" TargetMode="External"/><Relationship Id="rId2" Type="http://schemas.openxmlformats.org/officeDocument/2006/relationships/hyperlink" Target="http://www.projectappleseed.org/pledge" TargetMode="Externa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hyperlink" Target="http://www.projectappleseed.org/independentsector" TargetMode="External"/><Relationship Id="rId4" Type="http://schemas.openxmlformats.org/officeDocument/2006/relationships/hyperlink" Target="http://www.projectappleseed.org/parent-teacher-conferen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www.elitetexas.org/resources-sl/implementing-structured-data-meetings-for-english-learne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jp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hyperlink" Target="https://forms.office.com/Pages/ShareFormPage.aspx?id=QC2yMGJzF0-DqSUwkntvZfiM6w_Vmj1MhNV54p4PblVUNlBQQjg2UjhOVjU0TUNZN0w2MDNLSktKOC4u&amp;sharetoken=nUu6YCN1odJDzKv4a5rG" TargetMode="External"/><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hyperlink" Target="https://forms.office.com/Pages/ResponsePage.aspx?id=QC2yMGJzF0-DqSUwkntvZfPH_cQVEfJBnzCPe4xatadUM1lZTldUUEFFV1NFME5YVVYzVTY4MVY5UC4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reynolds.rcboe.org/parents/title-i/2025-2026-district-parent-and-family-engagement-policy" TargetMode="External"/><Relationship Id="rId1" Type="http://schemas.openxmlformats.org/officeDocument/2006/relationships/slideLayout" Target="../slideLayouts/slideLayout12.xml"/><Relationship Id="rId5" Type="http://schemas.openxmlformats.org/officeDocument/2006/relationships/hyperlink" Target="https://forms.gle/AcdXZgjxWCyHJoPY7" TargetMode="Externa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80CFB-699B-1074-5341-CFF0B751C6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388551-C5FA-6897-A342-DA67D647A160}"/>
              </a:ext>
            </a:extLst>
          </p:cNvPr>
          <p:cNvSpPr>
            <a:spLocks noGrp="1"/>
          </p:cNvSpPr>
          <p:nvPr>
            <p:ph type="title"/>
          </p:nvPr>
        </p:nvSpPr>
        <p:spPr>
          <a:xfrm>
            <a:off x="836614" y="3472925"/>
            <a:ext cx="10663724" cy="546625"/>
          </a:xfrm>
        </p:spPr>
        <p:txBody>
          <a:bodyPr>
            <a:normAutofit fontScale="90000"/>
          </a:bodyPr>
          <a:lstStyle/>
          <a:p>
            <a:r>
              <a:rPr lang="en-US" dirty="0">
                <a:solidFill>
                  <a:schemeClr val="tx1"/>
                </a:solidFill>
              </a:rPr>
              <a:t> </a:t>
            </a:r>
            <a:r>
              <a:rPr lang="en-US" sz="3600" dirty="0">
                <a:solidFill>
                  <a:schemeClr val="tx1"/>
                </a:solidFill>
              </a:rPr>
              <a:t>Sue Reynolds Elementary School</a:t>
            </a:r>
            <a:br>
              <a:rPr lang="en-US" sz="3600" dirty="0"/>
            </a:br>
            <a:r>
              <a:rPr lang="en-US" sz="3600" dirty="0">
                <a:ea typeface="+mj-lt"/>
                <a:cs typeface="+mj-lt"/>
              </a:rPr>
              <a:t> </a:t>
            </a:r>
            <a:r>
              <a:rPr lang="en-US" sz="3600" dirty="0">
                <a:solidFill>
                  <a:schemeClr val="tx1"/>
                </a:solidFill>
                <a:ea typeface="+mj-lt"/>
                <a:cs typeface="+mj-lt"/>
              </a:rPr>
              <a:t>Title I</a:t>
            </a:r>
            <a:r>
              <a:rPr lang="en-US" sz="3600" dirty="0">
                <a:ea typeface="+mj-lt"/>
                <a:cs typeface="+mj-lt"/>
              </a:rPr>
              <a:t> </a:t>
            </a:r>
            <a:r>
              <a:rPr lang="en-US" sz="3600" dirty="0">
                <a:solidFill>
                  <a:schemeClr val="tx1"/>
                </a:solidFill>
              </a:rPr>
              <a:t>Input/Revision Meeting</a:t>
            </a:r>
            <a:br>
              <a:rPr lang="en-US" sz="3600" dirty="0">
                <a:solidFill>
                  <a:schemeClr val="tx1"/>
                </a:solidFill>
              </a:rPr>
            </a:br>
            <a:endParaRPr lang="en-US" sz="3600" dirty="0"/>
          </a:p>
        </p:txBody>
      </p:sp>
      <p:sp>
        <p:nvSpPr>
          <p:cNvPr id="4" name="Text Placeholder 3">
            <a:extLst>
              <a:ext uri="{FF2B5EF4-FFF2-40B4-BE49-F238E27FC236}">
                <a16:creationId xmlns:a16="http://schemas.microsoft.com/office/drawing/2014/main" id="{BF58F3C0-545C-ABE0-E5E5-D6370B2F228B}"/>
              </a:ext>
            </a:extLst>
          </p:cNvPr>
          <p:cNvSpPr>
            <a:spLocks noGrp="1"/>
          </p:cNvSpPr>
          <p:nvPr>
            <p:ph type="body" sz="quarter" idx="12"/>
          </p:nvPr>
        </p:nvSpPr>
        <p:spPr/>
        <p:txBody>
          <a:bodyPr/>
          <a:lstStyle/>
          <a:p>
            <a:r>
              <a:rPr lang="en-US" sz="2000" i="1" dirty="0">
                <a:solidFill>
                  <a:schemeClr val="tx1"/>
                </a:solidFill>
              </a:rPr>
              <a:t>Day:  Tuesday</a:t>
            </a:r>
          </a:p>
          <a:p>
            <a:r>
              <a:rPr lang="en-US" sz="2000" i="1" dirty="0">
                <a:solidFill>
                  <a:schemeClr val="tx1"/>
                </a:solidFill>
              </a:rPr>
              <a:t>Date: May 12, 2026</a:t>
            </a:r>
          </a:p>
          <a:p>
            <a:r>
              <a:rPr lang="en-US" sz="2000" i="1" dirty="0">
                <a:solidFill>
                  <a:schemeClr val="tx1"/>
                </a:solidFill>
              </a:rPr>
              <a:t>Time: 4:30pm</a:t>
            </a:r>
          </a:p>
          <a:p>
            <a:r>
              <a:rPr lang="en-US" sz="2000" i="1" dirty="0">
                <a:solidFill>
                  <a:schemeClr val="tx1"/>
                </a:solidFill>
              </a:rPr>
              <a:t>Location: Media Center</a:t>
            </a:r>
          </a:p>
          <a:p>
            <a:r>
              <a:rPr lang="en-US" sz="2000" i="1" dirty="0">
                <a:solidFill>
                  <a:schemeClr val="tx1"/>
                </a:solidFill>
                <a:hlinkClick r:id="rId2">
                  <a:extLst>
                    <a:ext uri="{A12FA001-AC4F-418D-AE19-62706E023703}">
                      <ahyp:hlinkClr xmlns:ahyp="http://schemas.microsoft.com/office/drawing/2018/hyperlinkcolor" val="tx"/>
                    </a:ext>
                  </a:extLst>
                </a:hlinkClick>
              </a:rPr>
              <a:t>Sue Reynolds Title 1 Parents</a:t>
            </a:r>
            <a:endParaRPr lang="en-US" sz="2000" i="1" dirty="0">
              <a:solidFill>
                <a:schemeClr val="tx1"/>
              </a:solidFill>
            </a:endParaRPr>
          </a:p>
          <a:p>
            <a:endParaRPr lang="en-US" sz="2000" i="1" dirty="0">
              <a:solidFill>
                <a:schemeClr val="tx1"/>
              </a:solidFill>
            </a:endParaRPr>
          </a:p>
          <a:p>
            <a:endParaRPr lang="en-US" sz="2000" i="1" dirty="0">
              <a:solidFill>
                <a:srgbClr val="98C6D9"/>
              </a:solidFill>
              <a:hlinkClick r:id="rId2">
                <a:extLst>
                  <a:ext uri="{A12FA001-AC4F-418D-AE19-62706E023703}">
                    <ahyp:hlinkClr xmlns:ahyp="http://schemas.microsoft.com/office/drawing/2018/hyperlinkcolor" val="tx"/>
                  </a:ext>
                </a:extLst>
              </a:hlinkClick>
            </a:endParaRPr>
          </a:p>
          <a:p>
            <a:r>
              <a:rPr lang="en-US" sz="2000" i="1" dirty="0">
                <a:solidFill>
                  <a:schemeClr val="tx1"/>
                </a:solidFill>
                <a:hlinkClick r:id="rId2">
                  <a:extLst>
                    <a:ext uri="{A12FA001-AC4F-418D-AE19-62706E023703}">
                      <ahyp:hlinkClr xmlns:ahyp="http://schemas.microsoft.com/office/drawing/2018/hyperlinkcolor" val="tx"/>
                    </a:ext>
                  </a:extLst>
                </a:hlinkClick>
              </a:rPr>
              <a:t>https://reynolds.rcboe.org/</a:t>
            </a:r>
            <a:endParaRPr lang="en-US" sz="2000" i="1" dirty="0">
              <a:solidFill>
                <a:schemeClr val="tx1"/>
              </a:solidFill>
            </a:endParaRPr>
          </a:p>
          <a:p>
            <a:endParaRPr lang="en-US" sz="2000" i="1" dirty="0"/>
          </a:p>
        </p:txBody>
      </p:sp>
      <p:pic>
        <p:nvPicPr>
          <p:cNvPr id="7" name="Picture 6" descr="A logo for a school&#10;&#10;AI-generated content may be incorrect.">
            <a:extLst>
              <a:ext uri="{FF2B5EF4-FFF2-40B4-BE49-F238E27FC236}">
                <a16:creationId xmlns:a16="http://schemas.microsoft.com/office/drawing/2014/main" id="{419F50A3-7946-19DD-587E-FD37435DB79E}"/>
              </a:ext>
            </a:extLst>
          </p:cNvPr>
          <p:cNvPicPr>
            <a:picLocks noChangeAspect="1"/>
          </p:cNvPicPr>
          <p:nvPr/>
        </p:nvPicPr>
        <p:blipFill>
          <a:blip r:embed="rId3"/>
          <a:stretch>
            <a:fillRect/>
          </a:stretch>
        </p:blipFill>
        <p:spPr>
          <a:xfrm>
            <a:off x="4497003" y="1617924"/>
            <a:ext cx="2995801" cy="1327685"/>
          </a:xfrm>
          <a:prstGeom prst="rect">
            <a:avLst/>
          </a:prstGeom>
        </p:spPr>
      </p:pic>
      <p:pic>
        <p:nvPicPr>
          <p:cNvPr id="6" name="Picture 9" descr="A picture containing text, sign, clipart&#10;&#10;Description automatically generated">
            <a:extLst>
              <a:ext uri="{FF2B5EF4-FFF2-40B4-BE49-F238E27FC236}">
                <a16:creationId xmlns:a16="http://schemas.microsoft.com/office/drawing/2014/main" id="{CC234A13-5739-5363-AA3C-0522EC463213}"/>
              </a:ext>
            </a:extLst>
          </p:cNvPr>
          <p:cNvPicPr>
            <a:picLocks noChangeAspect="1"/>
          </p:cNvPicPr>
          <p:nvPr/>
        </p:nvPicPr>
        <p:blipFill>
          <a:blip r:embed="rId4"/>
          <a:stretch>
            <a:fillRect/>
          </a:stretch>
        </p:blipFill>
        <p:spPr>
          <a:xfrm>
            <a:off x="10899913" y="1552186"/>
            <a:ext cx="1066800" cy="1000125"/>
          </a:xfrm>
          <a:prstGeom prst="rect">
            <a:avLst/>
          </a:prstGeom>
        </p:spPr>
      </p:pic>
      <p:pic>
        <p:nvPicPr>
          <p:cNvPr id="1026" name="Picture 2" descr="Sue Reynolds Elementary School">
            <a:extLst>
              <a:ext uri="{FF2B5EF4-FFF2-40B4-BE49-F238E27FC236}">
                <a16:creationId xmlns:a16="http://schemas.microsoft.com/office/drawing/2014/main" id="{C3EDCCE4-67C7-F555-6E2E-1585ADEFF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981" y="1029767"/>
            <a:ext cx="1278193" cy="104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014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7014A-C284-A468-F969-D9FC5E96FC45}"/>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41A683BE-0934-3325-C9F7-1835CD026652}"/>
              </a:ext>
            </a:extLst>
          </p:cNvPr>
          <p:cNvSpPr>
            <a:spLocks noGrp="1"/>
          </p:cNvSpPr>
          <p:nvPr>
            <p:ph type="tbl" sz="quarter" idx="14"/>
          </p:nvPr>
        </p:nvSpPr>
        <p:spPr>
          <a:xfrm>
            <a:off x="742951" y="2329425"/>
            <a:ext cx="10394156" cy="4089210"/>
          </a:xfrm>
        </p:spPr>
        <p:txBody>
          <a:bodyPr>
            <a:noAutofit/>
          </a:bodyPr>
          <a:lstStyle/>
          <a:p>
            <a:pPr marL="0" indent="0">
              <a:buNone/>
            </a:pPr>
            <a:r>
              <a:rPr lang="en-US" sz="2000" b="1" dirty="0"/>
              <a:t>Title I Schools:</a:t>
            </a:r>
            <a:r>
              <a:rPr lang="en-US" sz="2000" dirty="0"/>
              <a:t> </a:t>
            </a:r>
          </a:p>
          <a:p>
            <a:pPr marL="0" indent="0">
              <a:buNone/>
            </a:pPr>
            <a:r>
              <a:rPr lang="en-US" sz="2000" dirty="0"/>
              <a:t>The school parents and family engagement policy must describe how the school will:</a:t>
            </a:r>
          </a:p>
          <a:p>
            <a:r>
              <a:rPr lang="en-US" sz="2000" dirty="0"/>
              <a:t>Convene an annual meeting, at a convenient time to which all parents of low-income students are invited and encouraged to attend, to </a:t>
            </a:r>
            <a:r>
              <a:rPr lang="en-US" sz="2000" u="sng" dirty="0">
                <a:hlinkClick r:id="rId2"/>
              </a:rPr>
              <a:t>inform parents</a:t>
            </a:r>
            <a:r>
              <a:rPr lang="en-US" sz="2000" dirty="0"/>
              <a:t> that their school receives Title I funds, that these funds come with requirements, and that parents have a right to be involved;</a:t>
            </a:r>
          </a:p>
          <a:p>
            <a:r>
              <a:rPr lang="en-US" sz="2000" dirty="0"/>
              <a:t>Offer a flexible number of engagement </a:t>
            </a:r>
            <a:r>
              <a:rPr lang="en-US" sz="2000" u="sng" dirty="0">
                <a:hlinkClick r:id="rId3"/>
              </a:rPr>
              <a:t>meetings</a:t>
            </a:r>
            <a:r>
              <a:rPr lang="en-US" sz="2000" dirty="0"/>
              <a:t> at convenient times for families (for which the school may provide transportation, child care, or home visits using Title I funds);</a:t>
            </a:r>
          </a:p>
          <a:p>
            <a:r>
              <a:rPr lang="en-US" sz="2000" dirty="0"/>
              <a:t>Provide parents and families with:​</a:t>
            </a:r>
          </a:p>
          <a:p>
            <a:pPr lvl="1"/>
            <a:r>
              <a:rPr lang="en-US" sz="2000" dirty="0"/>
              <a:t>Information about Title I-funded programs;</a:t>
            </a:r>
          </a:p>
          <a:p>
            <a:pPr lvl="1"/>
            <a:r>
              <a:rPr lang="en-US" sz="2000" dirty="0"/>
              <a:t>An explanation of the curriculum and achievement levels the school uses; and</a:t>
            </a:r>
          </a:p>
          <a:p>
            <a:pPr lvl="1"/>
            <a:r>
              <a:rPr lang="en-US" sz="2000" dirty="0"/>
              <a:t>If requested, opportunities for regular meetings to participate in decisions relating to the education of their student.</a:t>
            </a:r>
          </a:p>
        </p:txBody>
      </p:sp>
      <p:sp>
        <p:nvSpPr>
          <p:cNvPr id="3" name="Text Placeholder 2">
            <a:extLst>
              <a:ext uri="{FF2B5EF4-FFF2-40B4-BE49-F238E27FC236}">
                <a16:creationId xmlns:a16="http://schemas.microsoft.com/office/drawing/2014/main" id="{28A237DB-9D9E-439F-DEBA-E69FCB8F0740}"/>
              </a:ext>
            </a:extLst>
          </p:cNvPr>
          <p:cNvSpPr>
            <a:spLocks noGrp="1"/>
          </p:cNvSpPr>
          <p:nvPr>
            <p:ph type="body" sz="quarter" idx="13"/>
          </p:nvPr>
        </p:nvSpPr>
        <p:spPr>
          <a:xfrm>
            <a:off x="313592" y="1587499"/>
            <a:ext cx="9706708" cy="603163"/>
          </a:xfrm>
        </p:spPr>
        <p:txBody>
          <a:bodyPr>
            <a:noAutofit/>
          </a:bodyPr>
          <a:lstStyle/>
          <a:p>
            <a:r>
              <a:rPr lang="en-US" sz="3200" dirty="0"/>
              <a:t>SCHOOL PARENT AND FAMILY ENGAGEMENT POLICY</a:t>
            </a:r>
          </a:p>
        </p:txBody>
      </p:sp>
      <p:pic>
        <p:nvPicPr>
          <p:cNvPr id="4" name="Picture 3" descr="A logo for a school&#10;&#10;AI-generated content may be incorrect.">
            <a:extLst>
              <a:ext uri="{FF2B5EF4-FFF2-40B4-BE49-F238E27FC236}">
                <a16:creationId xmlns:a16="http://schemas.microsoft.com/office/drawing/2014/main" id="{D36EA7F4-29BC-4A29-8B4B-FF250C11D27C}"/>
              </a:ext>
            </a:extLst>
          </p:cNvPr>
          <p:cNvPicPr>
            <a:picLocks noChangeAspect="1"/>
          </p:cNvPicPr>
          <p:nvPr/>
        </p:nvPicPr>
        <p:blipFill>
          <a:blip r:embed="rId4"/>
          <a:stretch>
            <a:fillRect/>
          </a:stretch>
        </p:blipFill>
        <p:spPr>
          <a:xfrm>
            <a:off x="8055503" y="300877"/>
            <a:ext cx="1898417" cy="800895"/>
          </a:xfrm>
          <a:prstGeom prst="rect">
            <a:avLst/>
          </a:prstGeom>
        </p:spPr>
      </p:pic>
    </p:spTree>
    <p:extLst>
      <p:ext uri="{BB962C8B-B14F-4D97-AF65-F5344CB8AC3E}">
        <p14:creationId xmlns:p14="http://schemas.microsoft.com/office/powerpoint/2010/main" val="2985283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2C0D-81F4-6D5E-DF37-3A295ED6C32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D43E951-B2DF-28AA-6733-C3A94237B557}"/>
              </a:ext>
            </a:extLst>
          </p:cNvPr>
          <p:cNvSpPr>
            <a:spLocks noGrp="1"/>
          </p:cNvSpPr>
          <p:nvPr>
            <p:ph type="body" sz="quarter" idx="13"/>
          </p:nvPr>
        </p:nvSpPr>
        <p:spPr>
          <a:xfrm>
            <a:off x="923192" y="1448747"/>
            <a:ext cx="10214708" cy="875512"/>
          </a:xfrm>
        </p:spPr>
        <p:txBody>
          <a:bodyPr>
            <a:normAutofit/>
          </a:bodyPr>
          <a:lstStyle/>
          <a:p>
            <a:r>
              <a:rPr lang="en-US" sz="3600" dirty="0"/>
              <a:t>School Parent and </a:t>
            </a:r>
            <a:r>
              <a:rPr lang="en-US" sz="3200" dirty="0"/>
              <a:t>Family</a:t>
            </a:r>
            <a:r>
              <a:rPr lang="en-US" sz="3600" dirty="0"/>
              <a:t> Engagement Policy Input </a:t>
            </a:r>
          </a:p>
        </p:txBody>
      </p:sp>
      <p:pic>
        <p:nvPicPr>
          <p:cNvPr id="4" name="Picture 3" descr="A logo for a school&#10;&#10;AI-generated content may be incorrect.">
            <a:extLst>
              <a:ext uri="{FF2B5EF4-FFF2-40B4-BE49-F238E27FC236}">
                <a16:creationId xmlns:a16="http://schemas.microsoft.com/office/drawing/2014/main" id="{6EB9228D-E2C3-4549-BD74-DDEB28C4D65E}"/>
              </a:ext>
            </a:extLst>
          </p:cNvPr>
          <p:cNvPicPr>
            <a:picLocks noChangeAspect="1"/>
          </p:cNvPicPr>
          <p:nvPr/>
        </p:nvPicPr>
        <p:blipFill>
          <a:blip r:embed="rId2"/>
          <a:stretch>
            <a:fillRect/>
          </a:stretch>
        </p:blipFill>
        <p:spPr>
          <a:xfrm>
            <a:off x="8055503" y="300877"/>
            <a:ext cx="1898417" cy="800895"/>
          </a:xfrm>
          <a:prstGeom prst="rect">
            <a:avLst/>
          </a:prstGeom>
        </p:spPr>
      </p:pic>
      <p:sp>
        <p:nvSpPr>
          <p:cNvPr id="9" name="TextBox 8">
            <a:extLst>
              <a:ext uri="{FF2B5EF4-FFF2-40B4-BE49-F238E27FC236}">
                <a16:creationId xmlns:a16="http://schemas.microsoft.com/office/drawing/2014/main" id="{FAE148AA-815F-0B5B-230C-0DC25FB338F1}"/>
              </a:ext>
            </a:extLst>
          </p:cNvPr>
          <p:cNvSpPr txBox="1"/>
          <p:nvPr/>
        </p:nvSpPr>
        <p:spPr>
          <a:xfrm>
            <a:off x="1054100" y="2124204"/>
            <a:ext cx="7634515" cy="400110"/>
          </a:xfrm>
          <a:prstGeom prst="rect">
            <a:avLst/>
          </a:prstGeom>
          <a:noFill/>
        </p:spPr>
        <p:txBody>
          <a:bodyPr wrap="square" rtlCol="0">
            <a:spAutoFit/>
          </a:bodyPr>
          <a:lstStyle/>
          <a:p>
            <a:r>
              <a:rPr lang="en-US" sz="2000" dirty="0">
                <a:solidFill>
                  <a:srgbClr val="FF0000"/>
                </a:solidFill>
              </a:rPr>
              <a:t>Can be found on the School Webpage : Parents, Title I</a:t>
            </a:r>
          </a:p>
        </p:txBody>
      </p:sp>
      <p:sp>
        <p:nvSpPr>
          <p:cNvPr id="11" name="TextBox 10">
            <a:extLst>
              <a:ext uri="{FF2B5EF4-FFF2-40B4-BE49-F238E27FC236}">
                <a16:creationId xmlns:a16="http://schemas.microsoft.com/office/drawing/2014/main" id="{D0A87D67-6895-8F61-7897-4DE3593EA85E}"/>
              </a:ext>
            </a:extLst>
          </p:cNvPr>
          <p:cNvSpPr txBox="1"/>
          <p:nvPr/>
        </p:nvSpPr>
        <p:spPr>
          <a:xfrm>
            <a:off x="6642566" y="3056251"/>
            <a:ext cx="472429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sp>
        <p:nvSpPr>
          <p:cNvPr id="8" name="TextBox 7">
            <a:extLst>
              <a:ext uri="{FF2B5EF4-FFF2-40B4-BE49-F238E27FC236}">
                <a16:creationId xmlns:a16="http://schemas.microsoft.com/office/drawing/2014/main" id="{03D61B7B-48B2-0D7D-DE1C-9EEC7D945933}"/>
              </a:ext>
            </a:extLst>
          </p:cNvPr>
          <p:cNvSpPr txBox="1"/>
          <p:nvPr/>
        </p:nvSpPr>
        <p:spPr>
          <a:xfrm>
            <a:off x="167148" y="2524314"/>
            <a:ext cx="6519868" cy="4247317"/>
          </a:xfrm>
          <a:prstGeom prst="rect">
            <a:avLst/>
          </a:prstGeom>
          <a:noFill/>
        </p:spPr>
        <p:txBody>
          <a:bodyPr wrap="square">
            <a:spAutoFit/>
          </a:bodyPr>
          <a:lstStyle/>
          <a:p>
            <a:pPr algn="l">
              <a:buNone/>
            </a:pPr>
            <a:r>
              <a:rPr lang="en-US" b="0" i="0" dirty="0">
                <a:solidFill>
                  <a:srgbClr val="000000"/>
                </a:solidFill>
                <a:effectLst/>
                <a:latin typeface="Times New Roman" panose="02020603050405020304" pitchFamily="18" charset="0"/>
              </a:rPr>
              <a:t>School Parent and Family Engagement Policy</a:t>
            </a:r>
          </a:p>
          <a:p>
            <a:pPr algn="l">
              <a:buNone/>
            </a:pPr>
            <a:r>
              <a:rPr lang="en-US" b="0" i="0" dirty="0">
                <a:solidFill>
                  <a:srgbClr val="000000"/>
                </a:solidFill>
                <a:effectLst/>
                <a:latin typeface="Times New Roman" panose="02020603050405020304" pitchFamily="18" charset="0"/>
              </a:rPr>
              <a:t>Sue Reynolds Elementary School</a:t>
            </a:r>
          </a:p>
          <a:p>
            <a:pPr algn="l">
              <a:buNone/>
            </a:pPr>
            <a:r>
              <a:rPr lang="en-US" b="0" i="0" dirty="0">
                <a:solidFill>
                  <a:srgbClr val="000000"/>
                </a:solidFill>
                <a:effectLst/>
                <a:latin typeface="Times New Roman" panose="02020603050405020304" pitchFamily="18" charset="0"/>
              </a:rPr>
              <a:t>School Year: 2025-2026</a:t>
            </a:r>
          </a:p>
          <a:p>
            <a:pPr algn="l">
              <a:buNone/>
            </a:pPr>
            <a:r>
              <a:rPr lang="en-US" b="0" i="0" dirty="0">
                <a:solidFill>
                  <a:srgbClr val="000000"/>
                </a:solidFill>
                <a:effectLst/>
                <a:latin typeface="Times New Roman" panose="02020603050405020304" pitchFamily="18" charset="0"/>
              </a:rPr>
              <a:t>Revision Date: 04-01/02-2026</a:t>
            </a:r>
          </a:p>
          <a:p>
            <a:pPr algn="l">
              <a:buNone/>
            </a:pPr>
            <a:r>
              <a:rPr lang="en-US" b="0" i="0" dirty="0">
                <a:solidFill>
                  <a:srgbClr val="000000"/>
                </a:solidFill>
                <a:effectLst/>
                <a:latin typeface="Times New Roman" panose="02020603050405020304" pitchFamily="18" charset="0"/>
              </a:rPr>
              <a:t>In support of strengthening student academic achievement, Sue Reynolds Elementary School receives Title I, Part A funds and therefore must jointly develop with, agree on with, and distribute to parents and family members of participating children a written parent and family engagement policy that contains information required by section 1116(b) and (c) of the Every Student Succeeds Act (ESSA). The policy establishes the school’s expectations for parent and family engagement and describes how the school will implement a number of specific parent and family engagement activities, and it is incorporated into the school’s plan submitted to the local educational agency (LEA).</a:t>
            </a:r>
          </a:p>
        </p:txBody>
      </p:sp>
      <p:sp>
        <p:nvSpPr>
          <p:cNvPr id="5" name="TextBox 4">
            <a:extLst>
              <a:ext uri="{FF2B5EF4-FFF2-40B4-BE49-F238E27FC236}">
                <a16:creationId xmlns:a16="http://schemas.microsoft.com/office/drawing/2014/main" id="{A70B7B45-EAFA-1835-1695-E54B00E30906}"/>
              </a:ext>
            </a:extLst>
          </p:cNvPr>
          <p:cNvSpPr txBox="1"/>
          <p:nvPr/>
        </p:nvSpPr>
        <p:spPr>
          <a:xfrm rot="10800000" flipV="1">
            <a:off x="7295533" y="3764455"/>
            <a:ext cx="3972234" cy="923330"/>
          </a:xfrm>
          <a:prstGeom prst="rect">
            <a:avLst/>
          </a:prstGeom>
          <a:noFill/>
        </p:spPr>
        <p:txBody>
          <a:bodyPr wrap="square">
            <a:spAutoFit/>
          </a:bodyPr>
          <a:lstStyle/>
          <a:p>
            <a:pPr algn="ctr"/>
            <a:r>
              <a:rPr lang="en-US" dirty="0">
                <a:hlinkClick r:id="rId3"/>
              </a:rPr>
              <a:t>Sue Reynolds Elementary School Parental Input/Feedback</a:t>
            </a:r>
            <a:endParaRPr lang="en-US" dirty="0"/>
          </a:p>
          <a:p>
            <a:endParaRPr lang="en-US" dirty="0"/>
          </a:p>
        </p:txBody>
      </p:sp>
    </p:spTree>
    <p:extLst>
      <p:ext uri="{BB962C8B-B14F-4D97-AF65-F5344CB8AC3E}">
        <p14:creationId xmlns:p14="http://schemas.microsoft.com/office/powerpoint/2010/main" val="387923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195EB-EBFC-B201-7095-920BBE7F03EA}"/>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C9477C54-B6B0-B012-EE92-5177F3ED1FF7}"/>
              </a:ext>
            </a:extLst>
          </p:cNvPr>
          <p:cNvSpPr>
            <a:spLocks noGrp="1"/>
          </p:cNvSpPr>
          <p:nvPr>
            <p:ph type="tbl" sz="quarter" idx="14"/>
          </p:nvPr>
        </p:nvSpPr>
        <p:spPr>
          <a:xfrm>
            <a:off x="707923" y="1602659"/>
            <a:ext cx="10486334" cy="5181600"/>
          </a:xfrm>
        </p:spPr>
        <p:txBody>
          <a:bodyPr>
            <a:noAutofit/>
          </a:bodyPr>
          <a:lstStyle/>
          <a:p>
            <a:r>
              <a:rPr lang="en-US" sz="2000" b="1" dirty="0"/>
              <a:t>Jointly develop with parents and stakeholders- a </a:t>
            </a:r>
            <a:r>
              <a:rPr lang="en-US" sz="2000" b="1" u="sng" dirty="0">
                <a:hlinkClick r:id="rId2"/>
              </a:rPr>
              <a:t>school-parent compact</a:t>
            </a:r>
            <a:r>
              <a:rPr lang="en-US" sz="2000" b="1" dirty="0"/>
              <a:t> that outlines how families, school, staff and students will share the responsibility for improved student academic achievement and develop a partnership to help students achieve state standards.</a:t>
            </a:r>
            <a:endParaRPr lang="en-US" sz="2000" dirty="0"/>
          </a:p>
          <a:p>
            <a:pPr lvl="1"/>
            <a:r>
              <a:rPr lang="en-US" sz="2000" b="1" dirty="0"/>
              <a:t>The compact must: </a:t>
            </a:r>
            <a:endParaRPr lang="en-US" sz="2000" dirty="0"/>
          </a:p>
          <a:p>
            <a:pPr lvl="2"/>
            <a:r>
              <a:rPr lang="en-US" sz="2000" dirty="0"/>
              <a:t>Describe the school's responsibility to provide high-quality curriculum and instruction in a supportive and effective learning environment that enables students to meet the academic achievement standards, and the ways in which each parent will be responsible for supporting learning, including volunteering in their child’s classroom, and participating in decisions relating to the education of their children;</a:t>
            </a:r>
          </a:p>
          <a:p>
            <a:pPr lvl="2"/>
            <a:r>
              <a:rPr lang="en-US" sz="2000" dirty="0"/>
              <a:t>Address the importance of </a:t>
            </a:r>
            <a:r>
              <a:rPr lang="en-US" sz="2000" u="sng" dirty="0">
                <a:hlinkClick r:id="rId3"/>
              </a:rPr>
              <a:t>communication between families and staff</a:t>
            </a:r>
            <a:r>
              <a:rPr lang="en-US" sz="2000" dirty="0"/>
              <a:t> through, at a minimum:</a:t>
            </a:r>
          </a:p>
          <a:p>
            <a:pPr lvl="3"/>
            <a:r>
              <a:rPr lang="en-US" sz="2000" u="sng" dirty="0">
                <a:hlinkClick r:id="rId4"/>
              </a:rPr>
              <a:t>parent-teacher conferences</a:t>
            </a:r>
            <a:r>
              <a:rPr lang="en-US" sz="2000" dirty="0"/>
              <a:t> in elementary schools, at least annually, during which the compact will be discussed as the compact relates to the individual child's achievement;</a:t>
            </a:r>
          </a:p>
          <a:p>
            <a:pPr lvl="3"/>
            <a:r>
              <a:rPr lang="en-US" sz="2000" dirty="0"/>
              <a:t>frequent reports to parents on their children's progress; and</a:t>
            </a:r>
          </a:p>
          <a:p>
            <a:pPr lvl="3"/>
            <a:r>
              <a:rPr lang="en-US" sz="2000" dirty="0"/>
              <a:t>opportunities to </a:t>
            </a:r>
            <a:r>
              <a:rPr lang="en-US" sz="2000" u="sng" dirty="0">
                <a:hlinkClick r:id="rId5"/>
              </a:rPr>
              <a:t>volunteer</a:t>
            </a:r>
            <a:r>
              <a:rPr lang="en-US" sz="2000" dirty="0"/>
              <a:t> in or observe their child's class</a:t>
            </a:r>
          </a:p>
          <a:p>
            <a:pPr lvl="2"/>
            <a:r>
              <a:rPr lang="en-US" sz="2000" u="sng" dirty="0">
                <a:hlinkClick r:id="rId3"/>
              </a:rPr>
              <a:t>Ensure regular two-way meaningful communication</a:t>
            </a:r>
            <a:r>
              <a:rPr lang="en-US" sz="2000" dirty="0"/>
              <a:t> between family members and school staff in a language they understand. </a:t>
            </a:r>
          </a:p>
        </p:txBody>
      </p:sp>
      <p:sp>
        <p:nvSpPr>
          <p:cNvPr id="3" name="Text Placeholder 2">
            <a:extLst>
              <a:ext uri="{FF2B5EF4-FFF2-40B4-BE49-F238E27FC236}">
                <a16:creationId xmlns:a16="http://schemas.microsoft.com/office/drawing/2014/main" id="{C34A53D7-D4E2-B4E5-44E3-0EC8DDAE74B4}"/>
              </a:ext>
            </a:extLst>
          </p:cNvPr>
          <p:cNvSpPr>
            <a:spLocks noGrp="1"/>
          </p:cNvSpPr>
          <p:nvPr>
            <p:ph type="body" sz="quarter" idx="13"/>
          </p:nvPr>
        </p:nvSpPr>
        <p:spPr>
          <a:xfrm>
            <a:off x="923192" y="914400"/>
            <a:ext cx="8081108" cy="894735"/>
          </a:xfrm>
        </p:spPr>
        <p:txBody>
          <a:bodyPr>
            <a:normAutofit/>
          </a:bodyPr>
          <a:lstStyle/>
          <a:p>
            <a:r>
              <a:rPr lang="en-US" sz="3200" dirty="0"/>
              <a:t>SCHOOL-PARENT COMPACT</a:t>
            </a:r>
          </a:p>
        </p:txBody>
      </p:sp>
      <p:pic>
        <p:nvPicPr>
          <p:cNvPr id="4" name="Picture 3" descr="A logo for a school&#10;&#10;AI-generated content may be incorrect.">
            <a:extLst>
              <a:ext uri="{FF2B5EF4-FFF2-40B4-BE49-F238E27FC236}">
                <a16:creationId xmlns:a16="http://schemas.microsoft.com/office/drawing/2014/main" id="{DE35AE64-AAC7-64BD-D462-D2582C36A3AF}"/>
              </a:ext>
            </a:extLst>
          </p:cNvPr>
          <p:cNvPicPr>
            <a:picLocks noChangeAspect="1"/>
          </p:cNvPicPr>
          <p:nvPr/>
        </p:nvPicPr>
        <p:blipFill>
          <a:blip r:embed="rId6"/>
          <a:stretch>
            <a:fillRect/>
          </a:stretch>
        </p:blipFill>
        <p:spPr>
          <a:xfrm>
            <a:off x="8055503" y="300877"/>
            <a:ext cx="1898417" cy="800895"/>
          </a:xfrm>
          <a:prstGeom prst="rect">
            <a:avLst/>
          </a:prstGeom>
        </p:spPr>
      </p:pic>
    </p:spTree>
    <p:extLst>
      <p:ext uri="{BB962C8B-B14F-4D97-AF65-F5344CB8AC3E}">
        <p14:creationId xmlns:p14="http://schemas.microsoft.com/office/powerpoint/2010/main" val="3775215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30BAE-71A4-4C27-18CA-A935080312A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315BBA9-C264-2D4E-ACFB-E960276795C9}"/>
              </a:ext>
            </a:extLst>
          </p:cNvPr>
          <p:cNvSpPr>
            <a:spLocks noGrp="1"/>
          </p:cNvSpPr>
          <p:nvPr>
            <p:ph type="body" sz="quarter" idx="13"/>
          </p:nvPr>
        </p:nvSpPr>
        <p:spPr>
          <a:xfrm>
            <a:off x="827943" y="1416228"/>
            <a:ext cx="5172808" cy="875512"/>
          </a:xfrm>
        </p:spPr>
        <p:txBody>
          <a:bodyPr>
            <a:normAutofit/>
          </a:bodyPr>
          <a:lstStyle/>
          <a:p>
            <a:r>
              <a:rPr lang="en-US" sz="3200" dirty="0"/>
              <a:t>School-Parent Compact Input</a:t>
            </a:r>
          </a:p>
        </p:txBody>
      </p:sp>
      <p:pic>
        <p:nvPicPr>
          <p:cNvPr id="4" name="Picture 3" descr="A logo for a school&#10;&#10;AI-generated content may be incorrect.">
            <a:extLst>
              <a:ext uri="{FF2B5EF4-FFF2-40B4-BE49-F238E27FC236}">
                <a16:creationId xmlns:a16="http://schemas.microsoft.com/office/drawing/2014/main" id="{E4DC4C06-D371-E5B1-21D6-AEF80EFEB0E2}"/>
              </a:ext>
            </a:extLst>
          </p:cNvPr>
          <p:cNvPicPr>
            <a:picLocks noChangeAspect="1"/>
          </p:cNvPicPr>
          <p:nvPr/>
        </p:nvPicPr>
        <p:blipFill>
          <a:blip r:embed="rId2"/>
          <a:stretch>
            <a:fillRect/>
          </a:stretch>
        </p:blipFill>
        <p:spPr>
          <a:xfrm>
            <a:off x="8055503" y="300877"/>
            <a:ext cx="1898417" cy="800895"/>
          </a:xfrm>
          <a:prstGeom prst="rect">
            <a:avLst/>
          </a:prstGeom>
        </p:spPr>
      </p:pic>
      <p:sp>
        <p:nvSpPr>
          <p:cNvPr id="9" name="TextBox 8">
            <a:extLst>
              <a:ext uri="{FF2B5EF4-FFF2-40B4-BE49-F238E27FC236}">
                <a16:creationId xmlns:a16="http://schemas.microsoft.com/office/drawing/2014/main" id="{1F6E59AE-DA85-8986-0281-ECCB7ACBD955}"/>
              </a:ext>
            </a:extLst>
          </p:cNvPr>
          <p:cNvSpPr txBox="1"/>
          <p:nvPr/>
        </p:nvSpPr>
        <p:spPr>
          <a:xfrm>
            <a:off x="500655" y="2060907"/>
            <a:ext cx="7634515" cy="461665"/>
          </a:xfrm>
          <a:prstGeom prst="rect">
            <a:avLst/>
          </a:prstGeom>
          <a:noFill/>
        </p:spPr>
        <p:txBody>
          <a:bodyPr wrap="square" rtlCol="0">
            <a:spAutoFit/>
          </a:bodyPr>
          <a:lstStyle/>
          <a:p>
            <a:r>
              <a:rPr lang="en-US" sz="2000" dirty="0">
                <a:solidFill>
                  <a:srgbClr val="FF0000"/>
                </a:solidFill>
              </a:rPr>
              <a:t>Can be found on the School </a:t>
            </a:r>
            <a:r>
              <a:rPr lang="en-US" sz="2400" dirty="0">
                <a:solidFill>
                  <a:srgbClr val="FF0000"/>
                </a:solidFill>
              </a:rPr>
              <a:t>Webpage</a:t>
            </a:r>
            <a:r>
              <a:rPr lang="en-US" sz="2000" dirty="0">
                <a:solidFill>
                  <a:srgbClr val="FF0000"/>
                </a:solidFill>
              </a:rPr>
              <a:t> : Parents, Title I</a:t>
            </a:r>
          </a:p>
        </p:txBody>
      </p:sp>
      <p:sp>
        <p:nvSpPr>
          <p:cNvPr id="11" name="TextBox 10">
            <a:extLst>
              <a:ext uri="{FF2B5EF4-FFF2-40B4-BE49-F238E27FC236}">
                <a16:creationId xmlns:a16="http://schemas.microsoft.com/office/drawing/2014/main" id="{F3DD26A9-8DB4-8C70-84D2-10AF97E276F6}"/>
              </a:ext>
            </a:extLst>
          </p:cNvPr>
          <p:cNvSpPr txBox="1"/>
          <p:nvPr/>
        </p:nvSpPr>
        <p:spPr>
          <a:xfrm>
            <a:off x="6741914" y="2866453"/>
            <a:ext cx="472429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1026" name="Picture 2" descr="pg 1">
            <a:extLst>
              <a:ext uri="{FF2B5EF4-FFF2-40B4-BE49-F238E27FC236}">
                <a16:creationId xmlns:a16="http://schemas.microsoft.com/office/drawing/2014/main" id="{265E9BC2-19DA-30AB-4B13-1330DE9F5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2572"/>
            <a:ext cx="4129548" cy="3211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g2">
            <a:extLst>
              <a:ext uri="{FF2B5EF4-FFF2-40B4-BE49-F238E27FC236}">
                <a16:creationId xmlns:a16="http://schemas.microsoft.com/office/drawing/2014/main" id="{6D09F3E1-5BA6-DB45-6BF4-EB29DA216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214" y="3704302"/>
            <a:ext cx="3932289" cy="3058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50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573D6-99EA-E299-0AE9-7D8634421D65}"/>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95969505-F0AA-71A8-A17B-FD224A144AD1}"/>
              </a:ext>
            </a:extLst>
          </p:cNvPr>
          <p:cNvSpPr>
            <a:spLocks noGrp="1"/>
          </p:cNvSpPr>
          <p:nvPr>
            <p:ph type="tbl" sz="quarter" idx="14"/>
          </p:nvPr>
        </p:nvSpPr>
        <p:spPr>
          <a:xfrm>
            <a:off x="742951" y="2838450"/>
            <a:ext cx="10394156" cy="2266644"/>
          </a:xfrm>
        </p:spPr>
        <p:txBody>
          <a:bodyPr/>
          <a:lstStyle/>
          <a:p>
            <a:r>
              <a:rPr lang="en-US" sz="2400" dirty="0">
                <a:ea typeface="+mn-lt"/>
                <a:cs typeface="+mn-lt"/>
              </a:rPr>
              <a:t>Federal law also requires that Title I schools are to educate and train teachers, specialized instructional support staff, principals, other school leaders, and other staff in how to best develop partnerships with families. </a:t>
            </a:r>
          </a:p>
          <a:p>
            <a:endParaRPr lang="en-US" sz="2400" dirty="0">
              <a:ea typeface="+mn-lt"/>
              <a:cs typeface="+mn-lt"/>
            </a:endParaRPr>
          </a:p>
          <a:p>
            <a:endParaRPr lang="en-US" sz="1800" dirty="0">
              <a:cs typeface="Calibri"/>
            </a:endParaRPr>
          </a:p>
        </p:txBody>
      </p:sp>
      <p:sp>
        <p:nvSpPr>
          <p:cNvPr id="3" name="Text Placeholder 2">
            <a:extLst>
              <a:ext uri="{FF2B5EF4-FFF2-40B4-BE49-F238E27FC236}">
                <a16:creationId xmlns:a16="http://schemas.microsoft.com/office/drawing/2014/main" id="{AECA09CC-F455-7E9F-AE5C-F8F32DB97F0C}"/>
              </a:ext>
            </a:extLst>
          </p:cNvPr>
          <p:cNvSpPr>
            <a:spLocks noGrp="1"/>
          </p:cNvSpPr>
          <p:nvPr>
            <p:ph type="body" sz="quarter" idx="13"/>
          </p:nvPr>
        </p:nvSpPr>
        <p:spPr>
          <a:xfrm>
            <a:off x="742951" y="1736390"/>
            <a:ext cx="6231587" cy="875512"/>
          </a:xfrm>
        </p:spPr>
        <p:txBody>
          <a:bodyPr>
            <a:normAutofit/>
          </a:bodyPr>
          <a:lstStyle/>
          <a:p>
            <a:r>
              <a:rPr lang="en-US" sz="3200" dirty="0"/>
              <a:t>Building Staff Capacity</a:t>
            </a:r>
          </a:p>
        </p:txBody>
      </p:sp>
      <p:pic>
        <p:nvPicPr>
          <p:cNvPr id="4" name="Picture 3" descr="A logo for a school&#10;&#10;AI-generated content may be incorrect.">
            <a:extLst>
              <a:ext uri="{FF2B5EF4-FFF2-40B4-BE49-F238E27FC236}">
                <a16:creationId xmlns:a16="http://schemas.microsoft.com/office/drawing/2014/main" id="{B44CAD93-E71F-46D9-BA69-0C6221FF385D}"/>
              </a:ext>
            </a:extLst>
          </p:cNvPr>
          <p:cNvPicPr>
            <a:picLocks noChangeAspect="1"/>
          </p:cNvPicPr>
          <p:nvPr/>
        </p:nvPicPr>
        <p:blipFill>
          <a:blip r:embed="rId2"/>
          <a:stretch>
            <a:fillRect/>
          </a:stretch>
        </p:blipFill>
        <p:spPr>
          <a:xfrm>
            <a:off x="8055503" y="300877"/>
            <a:ext cx="1898417" cy="800895"/>
          </a:xfrm>
          <a:prstGeom prst="rect">
            <a:avLst/>
          </a:prstGeom>
        </p:spPr>
      </p:pic>
      <p:pic>
        <p:nvPicPr>
          <p:cNvPr id="5" name="Picture 7">
            <a:extLst>
              <a:ext uri="{FF2B5EF4-FFF2-40B4-BE49-F238E27FC236}">
                <a16:creationId xmlns:a16="http://schemas.microsoft.com/office/drawing/2014/main" id="{B951AF47-C193-9F20-732A-2281765D8A8F}"/>
              </a:ext>
            </a:extLst>
          </p:cNvPr>
          <p:cNvPicPr>
            <a:picLocks noChangeAspect="1"/>
          </p:cNvPicPr>
          <p:nvPr/>
        </p:nvPicPr>
        <p:blipFill rotWithShape="1">
          <a:blip r:embed="rId3"/>
          <a:srcRect l="3790" t="40120" r="-583" b="1497"/>
          <a:stretch/>
        </p:blipFill>
        <p:spPr>
          <a:xfrm>
            <a:off x="3578420" y="4246444"/>
            <a:ext cx="4553283" cy="2170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700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83462-7F6F-02AF-615C-D0E85C59A7FC}"/>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81D8D7EF-526B-E82E-109F-D36FD3190E51}"/>
              </a:ext>
            </a:extLst>
          </p:cNvPr>
          <p:cNvSpPr>
            <a:spLocks noGrp="1"/>
          </p:cNvSpPr>
          <p:nvPr>
            <p:ph type="tbl" sz="quarter" idx="14"/>
          </p:nvPr>
        </p:nvSpPr>
        <p:spPr>
          <a:xfrm>
            <a:off x="742951" y="2094271"/>
            <a:ext cx="10394156" cy="3515908"/>
          </a:xfrm>
        </p:spPr>
        <p:txBody>
          <a:bodyPr>
            <a:normAutofit/>
          </a:bodyPr>
          <a:lstStyle/>
          <a:p>
            <a:r>
              <a:rPr lang="en-US" sz="2400" b="1" dirty="0">
                <a:ea typeface="Calibri"/>
                <a:cs typeface="Calibri"/>
              </a:rPr>
              <a:t>  What suggestions do you have to train teachers and school staff? What do staff members and leaders need to know in order to support parents with helping their child be successful?</a:t>
            </a:r>
          </a:p>
        </p:txBody>
      </p:sp>
      <p:sp>
        <p:nvSpPr>
          <p:cNvPr id="3" name="Text Placeholder 2">
            <a:extLst>
              <a:ext uri="{FF2B5EF4-FFF2-40B4-BE49-F238E27FC236}">
                <a16:creationId xmlns:a16="http://schemas.microsoft.com/office/drawing/2014/main" id="{7608EDBF-6D45-2736-C798-11FC432DDE23}"/>
              </a:ext>
            </a:extLst>
          </p:cNvPr>
          <p:cNvSpPr>
            <a:spLocks noGrp="1"/>
          </p:cNvSpPr>
          <p:nvPr>
            <p:ph type="body" sz="quarter" idx="13"/>
          </p:nvPr>
        </p:nvSpPr>
        <p:spPr>
          <a:xfrm>
            <a:off x="923192" y="1332827"/>
            <a:ext cx="6231587" cy="875512"/>
          </a:xfrm>
        </p:spPr>
        <p:txBody>
          <a:bodyPr>
            <a:normAutofit/>
          </a:bodyPr>
          <a:lstStyle/>
          <a:p>
            <a:r>
              <a:rPr lang="en-US" sz="3200" dirty="0"/>
              <a:t>Building Staff Capacity</a:t>
            </a:r>
          </a:p>
        </p:txBody>
      </p:sp>
      <p:pic>
        <p:nvPicPr>
          <p:cNvPr id="4" name="Picture 3" descr="A logo for a school&#10;&#10;AI-generated content may be incorrect.">
            <a:extLst>
              <a:ext uri="{FF2B5EF4-FFF2-40B4-BE49-F238E27FC236}">
                <a16:creationId xmlns:a16="http://schemas.microsoft.com/office/drawing/2014/main" id="{A8AAD608-6C4D-AD41-1158-70A7B3CA6B65}"/>
              </a:ext>
            </a:extLst>
          </p:cNvPr>
          <p:cNvPicPr>
            <a:picLocks noChangeAspect="1"/>
          </p:cNvPicPr>
          <p:nvPr/>
        </p:nvPicPr>
        <p:blipFill>
          <a:blip r:embed="rId2"/>
          <a:stretch>
            <a:fillRect/>
          </a:stretch>
        </p:blipFill>
        <p:spPr>
          <a:xfrm>
            <a:off x="8055503" y="300877"/>
            <a:ext cx="1898417" cy="800895"/>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6891DDDB-8C1A-FB34-E751-2EFB822112F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99503" y="3316501"/>
            <a:ext cx="6350000" cy="3333750"/>
          </a:xfrm>
          <a:prstGeom prst="rect">
            <a:avLst/>
          </a:prstGeom>
        </p:spPr>
      </p:pic>
    </p:spTree>
    <p:extLst>
      <p:ext uri="{BB962C8B-B14F-4D97-AF65-F5344CB8AC3E}">
        <p14:creationId xmlns:p14="http://schemas.microsoft.com/office/powerpoint/2010/main" val="4224712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F6068-585E-1C7B-249A-D8F81039E415}"/>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256CC0F0-B41E-33E5-8827-D960F04AC380}"/>
              </a:ext>
            </a:extLst>
          </p:cNvPr>
          <p:cNvSpPr>
            <a:spLocks noGrp="1"/>
          </p:cNvSpPr>
          <p:nvPr>
            <p:ph type="tbl" sz="quarter" idx="14"/>
          </p:nvPr>
        </p:nvSpPr>
        <p:spPr>
          <a:xfrm>
            <a:off x="742951" y="2562958"/>
            <a:ext cx="10394156" cy="4089210"/>
          </a:xfrm>
        </p:spPr>
        <p:txBody>
          <a:bodyPr>
            <a:normAutofit/>
          </a:bodyPr>
          <a:lstStyle/>
          <a:p>
            <a:pPr marL="0" indent="0">
              <a:buNone/>
            </a:pPr>
            <a:r>
              <a:rPr lang="en-US" sz="2400" b="1" dirty="0"/>
              <a:t>Title I Parent and Family Engagement Set Aside:</a:t>
            </a:r>
          </a:p>
          <a:p>
            <a:pPr marL="0" indent="0">
              <a:buNone/>
            </a:pPr>
            <a:r>
              <a:rPr lang="en-US" sz="2400" dirty="0"/>
              <a:t> Each district receiving more than $500,000  in Title I Part A Funds is required to reserve </a:t>
            </a:r>
            <a:r>
              <a:rPr lang="en-US" sz="2400" b="1" dirty="0"/>
              <a:t>at least one percent</a:t>
            </a:r>
            <a:r>
              <a:rPr lang="en-US" sz="2400" dirty="0"/>
              <a:t> of its Title I funds to carry out parent and family engagement activities, including those described in the written policy section below. </a:t>
            </a:r>
            <a:r>
              <a:rPr lang="en-US" sz="2400" b="1" dirty="0"/>
              <a:t>Ninety (90) percent</a:t>
            </a:r>
            <a:r>
              <a:rPr lang="en-US" sz="2400" dirty="0"/>
              <a:t> of these “set-aside” funds must be distributed to schools, with priority given to “high-need” schools. The law further requires that parents and family members of students </a:t>
            </a:r>
            <a:r>
              <a:rPr lang="en-US" sz="2400" b="1" dirty="0"/>
              <a:t>must</a:t>
            </a:r>
            <a:r>
              <a:rPr lang="en-US" sz="2400" dirty="0"/>
              <a:t> be included in decisions regarding how these engagement funds are spent.</a:t>
            </a:r>
            <a:endParaRPr lang="en-US" sz="2400" dirty="0">
              <a:cs typeface="Calibri"/>
            </a:endParaRPr>
          </a:p>
        </p:txBody>
      </p:sp>
      <p:sp>
        <p:nvSpPr>
          <p:cNvPr id="3" name="Text Placeholder 2">
            <a:extLst>
              <a:ext uri="{FF2B5EF4-FFF2-40B4-BE49-F238E27FC236}">
                <a16:creationId xmlns:a16="http://schemas.microsoft.com/office/drawing/2014/main" id="{AC0D21BF-3637-1DD9-FEB2-97A67747DDCD}"/>
              </a:ext>
            </a:extLst>
          </p:cNvPr>
          <p:cNvSpPr>
            <a:spLocks noGrp="1"/>
          </p:cNvSpPr>
          <p:nvPr>
            <p:ph type="body" sz="quarter" idx="13"/>
          </p:nvPr>
        </p:nvSpPr>
        <p:spPr>
          <a:xfrm>
            <a:off x="923192" y="1394609"/>
            <a:ext cx="6231587" cy="875512"/>
          </a:xfrm>
        </p:spPr>
        <p:txBody>
          <a:bodyPr>
            <a:normAutofit/>
          </a:bodyPr>
          <a:lstStyle/>
          <a:p>
            <a:r>
              <a:rPr lang="en-US" sz="3200" dirty="0"/>
              <a:t>TITLE I FUNDS</a:t>
            </a:r>
          </a:p>
        </p:txBody>
      </p:sp>
      <p:pic>
        <p:nvPicPr>
          <p:cNvPr id="4" name="Picture 3" descr="A logo for a school&#10;&#10;AI-generated content may be incorrect.">
            <a:extLst>
              <a:ext uri="{FF2B5EF4-FFF2-40B4-BE49-F238E27FC236}">
                <a16:creationId xmlns:a16="http://schemas.microsoft.com/office/drawing/2014/main" id="{E9A35A50-55B8-ED13-CB88-3D1C12E85D0A}"/>
              </a:ext>
            </a:extLst>
          </p:cNvPr>
          <p:cNvPicPr>
            <a:picLocks noChangeAspect="1"/>
          </p:cNvPicPr>
          <p:nvPr/>
        </p:nvPicPr>
        <p:blipFill>
          <a:blip r:embed="rId2"/>
          <a:stretch>
            <a:fillRect/>
          </a:stretch>
        </p:blipFill>
        <p:spPr>
          <a:xfrm>
            <a:off x="8055503" y="300877"/>
            <a:ext cx="1898417" cy="800895"/>
          </a:xfrm>
          <a:prstGeom prst="rect">
            <a:avLst/>
          </a:prstGeom>
        </p:spPr>
      </p:pic>
      <p:pic>
        <p:nvPicPr>
          <p:cNvPr id="5" name="Picture 9" descr="A picture containing text, sign, clipart&#10;&#10;Description automatically generated">
            <a:extLst>
              <a:ext uri="{FF2B5EF4-FFF2-40B4-BE49-F238E27FC236}">
                <a16:creationId xmlns:a16="http://schemas.microsoft.com/office/drawing/2014/main" id="{44231E48-1681-1D84-B724-DD5BAA0F1DAD}"/>
              </a:ext>
            </a:extLst>
          </p:cNvPr>
          <p:cNvPicPr>
            <a:picLocks noChangeAspect="1"/>
          </p:cNvPicPr>
          <p:nvPr/>
        </p:nvPicPr>
        <p:blipFill>
          <a:blip r:embed="rId3"/>
          <a:stretch>
            <a:fillRect/>
          </a:stretch>
        </p:blipFill>
        <p:spPr>
          <a:xfrm>
            <a:off x="742951" y="5704856"/>
            <a:ext cx="1066800" cy="1000125"/>
          </a:xfrm>
          <a:prstGeom prst="rect">
            <a:avLst/>
          </a:prstGeom>
        </p:spPr>
      </p:pic>
    </p:spTree>
    <p:extLst>
      <p:ext uri="{BB962C8B-B14F-4D97-AF65-F5344CB8AC3E}">
        <p14:creationId xmlns:p14="http://schemas.microsoft.com/office/powerpoint/2010/main" val="1774167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09141-FD90-7E84-C3B1-1E1C6995C70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727A033-30AA-F02E-3026-A679C3E93313}"/>
              </a:ext>
            </a:extLst>
          </p:cNvPr>
          <p:cNvSpPr>
            <a:spLocks noGrp="1"/>
          </p:cNvSpPr>
          <p:nvPr>
            <p:ph type="body" sz="quarter" idx="13"/>
          </p:nvPr>
        </p:nvSpPr>
        <p:spPr>
          <a:xfrm>
            <a:off x="923192" y="1408935"/>
            <a:ext cx="6231587" cy="875512"/>
          </a:xfrm>
        </p:spPr>
        <p:txBody>
          <a:bodyPr>
            <a:noAutofit/>
          </a:bodyPr>
          <a:lstStyle/>
          <a:p>
            <a:r>
              <a:rPr lang="en-US" sz="3200" dirty="0"/>
              <a:t>Title I Parent and Family Engagement Funds Input</a:t>
            </a:r>
          </a:p>
        </p:txBody>
      </p:sp>
      <p:pic>
        <p:nvPicPr>
          <p:cNvPr id="4" name="Picture 3" descr="A logo for a school&#10;&#10;AI-generated content may be incorrect.">
            <a:extLst>
              <a:ext uri="{FF2B5EF4-FFF2-40B4-BE49-F238E27FC236}">
                <a16:creationId xmlns:a16="http://schemas.microsoft.com/office/drawing/2014/main" id="{1252AFDF-17EB-71BF-B679-7B37C6D6291E}"/>
              </a:ext>
            </a:extLst>
          </p:cNvPr>
          <p:cNvPicPr>
            <a:picLocks noChangeAspect="1"/>
          </p:cNvPicPr>
          <p:nvPr/>
        </p:nvPicPr>
        <p:blipFill>
          <a:blip r:embed="rId2"/>
          <a:stretch>
            <a:fillRect/>
          </a:stretch>
        </p:blipFill>
        <p:spPr>
          <a:xfrm>
            <a:off x="8055503" y="300877"/>
            <a:ext cx="1898417" cy="800895"/>
          </a:xfrm>
          <a:prstGeom prst="rect">
            <a:avLst/>
          </a:prstGeom>
        </p:spPr>
      </p:pic>
      <p:pic>
        <p:nvPicPr>
          <p:cNvPr id="5" name="Picture 9" descr="A picture containing text, sign, clipart&#10;&#10;Description automatically generated">
            <a:extLst>
              <a:ext uri="{FF2B5EF4-FFF2-40B4-BE49-F238E27FC236}">
                <a16:creationId xmlns:a16="http://schemas.microsoft.com/office/drawing/2014/main" id="{18879215-9F1D-2AA8-AE8A-343E06F67623}"/>
              </a:ext>
            </a:extLst>
          </p:cNvPr>
          <p:cNvPicPr>
            <a:picLocks noChangeAspect="1"/>
          </p:cNvPicPr>
          <p:nvPr/>
        </p:nvPicPr>
        <p:blipFill>
          <a:blip r:embed="rId3"/>
          <a:stretch>
            <a:fillRect/>
          </a:stretch>
        </p:blipFill>
        <p:spPr>
          <a:xfrm>
            <a:off x="742951" y="5704856"/>
            <a:ext cx="1066800" cy="1000125"/>
          </a:xfrm>
          <a:prstGeom prst="rect">
            <a:avLst/>
          </a:prstGeom>
        </p:spPr>
      </p:pic>
      <p:sp>
        <p:nvSpPr>
          <p:cNvPr id="7" name="Table Placeholder 6">
            <a:extLst>
              <a:ext uri="{FF2B5EF4-FFF2-40B4-BE49-F238E27FC236}">
                <a16:creationId xmlns:a16="http://schemas.microsoft.com/office/drawing/2014/main" id="{5423735F-6F36-6F30-F552-561B43DD2339}"/>
              </a:ext>
            </a:extLst>
          </p:cNvPr>
          <p:cNvSpPr>
            <a:spLocks noGrp="1"/>
          </p:cNvSpPr>
          <p:nvPr>
            <p:ph type="tbl" sz="quarter" idx="14"/>
          </p:nvPr>
        </p:nvSpPr>
        <p:spPr>
          <a:xfrm>
            <a:off x="647701" y="3132016"/>
            <a:ext cx="6231587" cy="4089210"/>
          </a:xfrm>
        </p:spPr>
        <p:txBody>
          <a:bodyPr/>
          <a:lstStyle/>
          <a:p>
            <a:r>
              <a:rPr lang="en-US" sz="2400" b="1" i="1" dirty="0"/>
              <a:t>How funds were used this school year</a:t>
            </a:r>
          </a:p>
          <a:p>
            <a:pPr marL="0" indent="0">
              <a:buNone/>
            </a:pPr>
            <a:endParaRPr lang="en-US" dirty="0"/>
          </a:p>
        </p:txBody>
      </p:sp>
      <p:sp>
        <p:nvSpPr>
          <p:cNvPr id="8" name="Table Placeholder 6">
            <a:extLst>
              <a:ext uri="{FF2B5EF4-FFF2-40B4-BE49-F238E27FC236}">
                <a16:creationId xmlns:a16="http://schemas.microsoft.com/office/drawing/2014/main" id="{1A0EC14B-0D72-B91E-98CD-EB4B78E27589}"/>
              </a:ext>
            </a:extLst>
          </p:cNvPr>
          <p:cNvSpPr txBox="1">
            <a:spLocks/>
          </p:cNvSpPr>
          <p:nvPr/>
        </p:nvSpPr>
        <p:spPr>
          <a:xfrm>
            <a:off x="7267074" y="3128108"/>
            <a:ext cx="4748463" cy="408921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i="1" dirty="0">
                <a:solidFill>
                  <a:schemeClr val="tx1"/>
                </a:solidFill>
              </a:rPr>
              <a:t>What are some suggestions for the use of Parent and Family Engagement Funds?</a:t>
            </a:r>
          </a:p>
        </p:txBody>
      </p:sp>
      <p:sp>
        <p:nvSpPr>
          <p:cNvPr id="2" name="AutoShape 2" descr="Image result for picture  parent engagement picture">
            <a:extLst>
              <a:ext uri="{FF2B5EF4-FFF2-40B4-BE49-F238E27FC236}">
                <a16:creationId xmlns:a16="http://schemas.microsoft.com/office/drawing/2014/main" id="{978BBF93-ED7C-F25E-9E28-4C96831EF978}"/>
              </a:ext>
            </a:extLst>
          </p:cNvPr>
          <p:cNvSpPr>
            <a:spLocks noChangeAspect="1" noChangeArrowheads="1"/>
          </p:cNvSpPr>
          <p:nvPr/>
        </p:nvSpPr>
        <p:spPr bwMode="auto">
          <a:xfrm>
            <a:off x="4924927" y="2859054"/>
            <a:ext cx="240982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person and a child sitting at a table">
            <a:extLst>
              <a:ext uri="{FF2B5EF4-FFF2-40B4-BE49-F238E27FC236}">
                <a16:creationId xmlns:a16="http://schemas.microsoft.com/office/drawing/2014/main" id="{9B379BA9-8B3A-F1F7-ACB0-9E5110F3D7E5}"/>
              </a:ext>
            </a:extLst>
          </p:cNvPr>
          <p:cNvPicPr>
            <a:picLocks noChangeAspect="1"/>
          </p:cNvPicPr>
          <p:nvPr/>
        </p:nvPicPr>
        <p:blipFill>
          <a:blip r:embed="rId4"/>
          <a:stretch>
            <a:fillRect/>
          </a:stretch>
        </p:blipFill>
        <p:spPr>
          <a:xfrm>
            <a:off x="2952907" y="3672096"/>
            <a:ext cx="3769253" cy="2952130"/>
          </a:xfrm>
          <a:prstGeom prst="rect">
            <a:avLst/>
          </a:prstGeom>
        </p:spPr>
      </p:pic>
      <p:pic>
        <p:nvPicPr>
          <p:cNvPr id="1026" name="Picture 8" descr="Sue Reynolds Elementary School">
            <a:extLst>
              <a:ext uri="{FF2B5EF4-FFF2-40B4-BE49-F238E27FC236}">
                <a16:creationId xmlns:a16="http://schemas.microsoft.com/office/drawing/2014/main" id="{C6D4CFE6-7602-8DA1-4B00-68AC16E96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1279" y="5704856"/>
            <a:ext cx="118970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134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3B01A-1A33-09A3-9A2C-0FE3409A2746}"/>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68B8B9DA-61D5-9D1A-7EAD-D704E665F6BE}"/>
              </a:ext>
            </a:extLst>
          </p:cNvPr>
          <p:cNvSpPr>
            <a:spLocks noGrp="1"/>
          </p:cNvSpPr>
          <p:nvPr>
            <p:ph type="tbl" sz="quarter" idx="14"/>
          </p:nvPr>
        </p:nvSpPr>
        <p:spPr>
          <a:xfrm>
            <a:off x="742951" y="2575658"/>
            <a:ext cx="10394156" cy="4089210"/>
          </a:xfrm>
        </p:spPr>
        <p:txBody>
          <a:bodyPr>
            <a:normAutofit/>
          </a:bodyPr>
          <a:lstStyle/>
          <a:p>
            <a:pPr marL="0" indent="0">
              <a:buNone/>
            </a:pPr>
            <a:r>
              <a:rPr lang="en-US" sz="2400" dirty="0">
                <a:solidFill>
                  <a:schemeClr val="tx1"/>
                </a:solidFill>
                <a:highlight>
                  <a:srgbClr val="FFFF00"/>
                </a:highlight>
              </a:rPr>
              <a:t>Sue Reynolds Elementary School</a:t>
            </a:r>
            <a:r>
              <a:rPr lang="en-US" sz="2400" dirty="0">
                <a:solidFill>
                  <a:schemeClr val="tx1"/>
                </a:solidFill>
              </a:rPr>
              <a:t>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a:t>
            </a:r>
            <a:endParaRPr lang="en-US" sz="2400" dirty="0"/>
          </a:p>
        </p:txBody>
      </p:sp>
      <p:sp>
        <p:nvSpPr>
          <p:cNvPr id="3" name="Text Placeholder 2">
            <a:extLst>
              <a:ext uri="{FF2B5EF4-FFF2-40B4-BE49-F238E27FC236}">
                <a16:creationId xmlns:a16="http://schemas.microsoft.com/office/drawing/2014/main" id="{EAE1EEB8-C123-B4F8-3F70-9DCF1CC50C68}"/>
              </a:ext>
            </a:extLst>
          </p:cNvPr>
          <p:cNvSpPr>
            <a:spLocks noGrp="1"/>
          </p:cNvSpPr>
          <p:nvPr>
            <p:ph type="body" sz="quarter" idx="13"/>
          </p:nvPr>
        </p:nvSpPr>
        <p:spPr>
          <a:xfrm>
            <a:off x="923192" y="1400959"/>
            <a:ext cx="9926516" cy="875512"/>
          </a:xfrm>
        </p:spPr>
        <p:txBody>
          <a:bodyPr>
            <a:normAutofit/>
          </a:bodyPr>
          <a:lstStyle/>
          <a:p>
            <a:r>
              <a:rPr lang="en-US" sz="3200" dirty="0"/>
              <a:t>School Improvement Plan</a:t>
            </a:r>
          </a:p>
        </p:txBody>
      </p:sp>
      <p:pic>
        <p:nvPicPr>
          <p:cNvPr id="4" name="Picture 3" descr="A logo for a school&#10;&#10;AI-generated content may be incorrect.">
            <a:extLst>
              <a:ext uri="{FF2B5EF4-FFF2-40B4-BE49-F238E27FC236}">
                <a16:creationId xmlns:a16="http://schemas.microsoft.com/office/drawing/2014/main" id="{8F3F3C8C-4B29-1DE7-2976-D476D2387D7F}"/>
              </a:ext>
            </a:extLst>
          </p:cNvPr>
          <p:cNvPicPr>
            <a:picLocks noChangeAspect="1"/>
          </p:cNvPicPr>
          <p:nvPr/>
        </p:nvPicPr>
        <p:blipFill>
          <a:blip r:embed="rId2"/>
          <a:stretch>
            <a:fillRect/>
          </a:stretch>
        </p:blipFill>
        <p:spPr>
          <a:xfrm>
            <a:off x="8055503" y="300877"/>
            <a:ext cx="1898417" cy="800895"/>
          </a:xfrm>
          <a:prstGeom prst="rect">
            <a:avLst/>
          </a:prstGeom>
        </p:spPr>
      </p:pic>
    </p:spTree>
    <p:extLst>
      <p:ext uri="{BB962C8B-B14F-4D97-AF65-F5344CB8AC3E}">
        <p14:creationId xmlns:p14="http://schemas.microsoft.com/office/powerpoint/2010/main" val="316066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01FA6-0D3F-973D-7267-E743BDC38A16}"/>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6E3F55A1-4769-E183-0B17-141738244184}"/>
              </a:ext>
            </a:extLst>
          </p:cNvPr>
          <p:cNvSpPr>
            <a:spLocks noGrp="1"/>
          </p:cNvSpPr>
          <p:nvPr>
            <p:ph type="tbl" sz="quarter" idx="14"/>
          </p:nvPr>
        </p:nvSpPr>
        <p:spPr>
          <a:xfrm>
            <a:off x="742951" y="1752907"/>
            <a:ext cx="10394156" cy="3638661"/>
          </a:xfrm>
        </p:spPr>
        <p:txBody>
          <a:bodyPr>
            <a:normAutofit/>
          </a:bodyPr>
          <a:lstStyle/>
          <a:p>
            <a:pPr marL="0" indent="0">
              <a:buNone/>
            </a:pPr>
            <a:r>
              <a:rPr lang="en-US" sz="2400" b="1" dirty="0"/>
              <a:t>School Goals:</a:t>
            </a:r>
          </a:p>
          <a:p>
            <a:pPr marL="0" indent="0">
              <a:buNone/>
            </a:pPr>
            <a:r>
              <a:rPr lang="en-US" sz="2400" dirty="0"/>
              <a:t>Provide wellness resources and activities to improve mental health and work-life balance. Objective: Improve faculty climate and culture by adopting strategies that support well-being and professional growth which promotes teacher retention to 90%.</a:t>
            </a:r>
          </a:p>
          <a:p>
            <a:pPr marL="0" indent="0">
              <a:buNone/>
            </a:pPr>
            <a:r>
              <a:rPr lang="en-US" sz="2400" dirty="0"/>
              <a:t>Provide targeted Professional Learning to include differentiation, small group learning, common assessments, and best practices in math and reading to aid Tier I Instruction. Implement strategies in math and reading to support Tier I instruction increasing on/above level students by 10% on GMAS (3-5) 10% I-READY(K-2)</a:t>
            </a:r>
          </a:p>
        </p:txBody>
      </p:sp>
      <p:sp>
        <p:nvSpPr>
          <p:cNvPr id="3" name="Text Placeholder 2">
            <a:extLst>
              <a:ext uri="{FF2B5EF4-FFF2-40B4-BE49-F238E27FC236}">
                <a16:creationId xmlns:a16="http://schemas.microsoft.com/office/drawing/2014/main" id="{2488E01F-F33F-54EB-EFA2-36BF21447E3E}"/>
              </a:ext>
            </a:extLst>
          </p:cNvPr>
          <p:cNvSpPr>
            <a:spLocks noGrp="1"/>
          </p:cNvSpPr>
          <p:nvPr>
            <p:ph type="body" sz="quarter" idx="13"/>
          </p:nvPr>
        </p:nvSpPr>
        <p:spPr>
          <a:xfrm>
            <a:off x="539734" y="877395"/>
            <a:ext cx="5734282" cy="875512"/>
          </a:xfrm>
        </p:spPr>
        <p:txBody>
          <a:bodyPr>
            <a:normAutofit/>
          </a:bodyPr>
          <a:lstStyle/>
          <a:p>
            <a:r>
              <a:rPr lang="en-US" sz="3200" dirty="0"/>
              <a:t>School Improvement Plan Input</a:t>
            </a:r>
          </a:p>
        </p:txBody>
      </p:sp>
      <p:pic>
        <p:nvPicPr>
          <p:cNvPr id="4" name="Picture 3" descr="A logo for a school&#10;&#10;AI-generated content may be incorrect.">
            <a:extLst>
              <a:ext uri="{FF2B5EF4-FFF2-40B4-BE49-F238E27FC236}">
                <a16:creationId xmlns:a16="http://schemas.microsoft.com/office/drawing/2014/main" id="{33F39980-A879-4663-1DBE-15117F37904A}"/>
              </a:ext>
            </a:extLst>
          </p:cNvPr>
          <p:cNvPicPr>
            <a:picLocks noChangeAspect="1"/>
          </p:cNvPicPr>
          <p:nvPr/>
        </p:nvPicPr>
        <p:blipFill>
          <a:blip r:embed="rId3"/>
          <a:stretch>
            <a:fillRect/>
          </a:stretch>
        </p:blipFill>
        <p:spPr>
          <a:xfrm>
            <a:off x="8055503" y="300877"/>
            <a:ext cx="1898417" cy="800895"/>
          </a:xfrm>
          <a:prstGeom prst="rect">
            <a:avLst/>
          </a:prstGeom>
        </p:spPr>
      </p:pic>
      <p:sp>
        <p:nvSpPr>
          <p:cNvPr id="5" name="Table Placeholder 1">
            <a:extLst>
              <a:ext uri="{FF2B5EF4-FFF2-40B4-BE49-F238E27FC236}">
                <a16:creationId xmlns:a16="http://schemas.microsoft.com/office/drawing/2014/main" id="{0B001236-F79B-E0AA-30CC-C8F0A3EF28D2}"/>
              </a:ext>
            </a:extLst>
          </p:cNvPr>
          <p:cNvSpPr txBox="1">
            <a:spLocks/>
          </p:cNvSpPr>
          <p:nvPr/>
        </p:nvSpPr>
        <p:spPr>
          <a:xfrm>
            <a:off x="742951" y="5560037"/>
            <a:ext cx="10394156" cy="14140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t>What are some suggestions for goals and/or initiatives for the upcoming school year?</a:t>
            </a:r>
            <a:endParaRPr lang="en-US" sz="2400" b="1" dirty="0">
              <a:cs typeface="Calibri"/>
            </a:endParaRPr>
          </a:p>
        </p:txBody>
      </p:sp>
    </p:spTree>
    <p:extLst>
      <p:ext uri="{BB962C8B-B14F-4D97-AF65-F5344CB8AC3E}">
        <p14:creationId xmlns:p14="http://schemas.microsoft.com/office/powerpoint/2010/main" val="109179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90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28DFA-49FA-221C-25E8-BB7A7A22C777}"/>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DB0C0656-415F-A04C-12D7-CD9A834F3ECB}"/>
              </a:ext>
            </a:extLst>
          </p:cNvPr>
          <p:cNvSpPr>
            <a:spLocks noGrp="1"/>
          </p:cNvSpPr>
          <p:nvPr>
            <p:ph type="tbl" sz="quarter" idx="14"/>
          </p:nvPr>
        </p:nvSpPr>
        <p:spPr>
          <a:xfrm>
            <a:off x="825501" y="2467913"/>
            <a:ext cx="10394156" cy="4089210"/>
          </a:xfrm>
        </p:spPr>
        <p:txBody>
          <a:bodyPr>
            <a:normAutofit/>
          </a:bodyPr>
          <a:lstStyle/>
          <a:p>
            <a:pPr marL="0" indent="0">
              <a:buNone/>
            </a:pPr>
            <a:r>
              <a:rPr lang="en-US" sz="2400" dirty="0">
                <a:solidFill>
                  <a:schemeClr val="tx1"/>
                </a:solidFill>
                <a:latin typeface="Arial"/>
                <a:cs typeface="Arial"/>
              </a:rPr>
              <a:t>Surveys are meant to gather information that is geared to provide feedback to improve services to provide for students and parents.  </a:t>
            </a:r>
            <a:endParaRPr lang="en-US" sz="2400" dirty="0"/>
          </a:p>
          <a:p>
            <a:pPr marL="0" indent="0">
              <a:buNone/>
            </a:pPr>
            <a:endParaRPr lang="en-US" sz="2400" dirty="0">
              <a:solidFill>
                <a:schemeClr val="tx1"/>
              </a:solidFill>
              <a:latin typeface="Arial"/>
              <a:cs typeface="Arial"/>
            </a:endParaRPr>
          </a:p>
          <a:p>
            <a:pPr marL="0" indent="0">
              <a:buNone/>
            </a:pPr>
            <a:r>
              <a:rPr lang="en-US" sz="2400" dirty="0">
                <a:solidFill>
                  <a:schemeClr val="tx1"/>
                </a:solidFill>
                <a:latin typeface="Arial"/>
                <a:cs typeface="Arial"/>
              </a:rPr>
              <a:t>Parents have a voice in what is done in the school and when the parents respond, the school knows what direction can be taken to achieve the maximum compatibility between home and community. </a:t>
            </a:r>
            <a:endParaRPr lang="en-US" sz="2400" dirty="0">
              <a:solidFill>
                <a:schemeClr val="tx1"/>
              </a:solidFill>
            </a:endParaRPr>
          </a:p>
          <a:p>
            <a:endParaRPr lang="en-US" sz="2400" dirty="0">
              <a:solidFill>
                <a:schemeClr val="tx1"/>
              </a:solidFill>
              <a:latin typeface="Arial"/>
              <a:cs typeface="Arial"/>
            </a:endParaRPr>
          </a:p>
          <a:p>
            <a:pPr marL="0" indent="0">
              <a:buNone/>
            </a:pPr>
            <a:r>
              <a:rPr lang="en-US" sz="2400" dirty="0">
                <a:solidFill>
                  <a:schemeClr val="tx1"/>
                </a:solidFill>
                <a:latin typeface="Arial"/>
                <a:cs typeface="Arial"/>
              </a:rPr>
              <a:t>When a survey is given, please send back your feedback.  This will help the school provide needed services for the students and parents. </a:t>
            </a:r>
            <a:endParaRPr lang="en-US" sz="2400" dirty="0">
              <a:solidFill>
                <a:schemeClr val="tx1"/>
              </a:solidFill>
            </a:endParaRPr>
          </a:p>
        </p:txBody>
      </p:sp>
      <p:sp>
        <p:nvSpPr>
          <p:cNvPr id="3" name="Text Placeholder 2">
            <a:extLst>
              <a:ext uri="{FF2B5EF4-FFF2-40B4-BE49-F238E27FC236}">
                <a16:creationId xmlns:a16="http://schemas.microsoft.com/office/drawing/2014/main" id="{09450FD7-4E76-7990-9118-420D66384534}"/>
              </a:ext>
            </a:extLst>
          </p:cNvPr>
          <p:cNvSpPr>
            <a:spLocks noGrp="1"/>
          </p:cNvSpPr>
          <p:nvPr>
            <p:ph type="body" sz="quarter" idx="13"/>
          </p:nvPr>
        </p:nvSpPr>
        <p:spPr>
          <a:xfrm>
            <a:off x="923192" y="1348182"/>
            <a:ext cx="5926787" cy="875512"/>
          </a:xfrm>
        </p:spPr>
        <p:txBody>
          <a:bodyPr>
            <a:normAutofit/>
          </a:bodyPr>
          <a:lstStyle/>
          <a:p>
            <a:r>
              <a:rPr lang="en-US" sz="3200" dirty="0"/>
              <a:t>School  Surveys</a:t>
            </a:r>
          </a:p>
        </p:txBody>
      </p:sp>
      <p:pic>
        <p:nvPicPr>
          <p:cNvPr id="4" name="Picture 3" descr="A logo for a school&#10;&#10;AI-generated content may be incorrect.">
            <a:extLst>
              <a:ext uri="{FF2B5EF4-FFF2-40B4-BE49-F238E27FC236}">
                <a16:creationId xmlns:a16="http://schemas.microsoft.com/office/drawing/2014/main" id="{A5F31523-05E6-1A22-0CB2-F15E7AD4C60A}"/>
              </a:ext>
            </a:extLst>
          </p:cNvPr>
          <p:cNvPicPr>
            <a:picLocks noChangeAspect="1"/>
          </p:cNvPicPr>
          <p:nvPr/>
        </p:nvPicPr>
        <p:blipFill>
          <a:blip r:embed="rId2"/>
          <a:stretch>
            <a:fillRect/>
          </a:stretch>
        </p:blipFill>
        <p:spPr>
          <a:xfrm>
            <a:off x="8055503" y="300877"/>
            <a:ext cx="1898417" cy="800895"/>
          </a:xfrm>
          <a:prstGeom prst="rect">
            <a:avLst/>
          </a:prstGeom>
        </p:spPr>
      </p:pic>
    </p:spTree>
    <p:extLst>
      <p:ext uri="{BB962C8B-B14F-4D97-AF65-F5344CB8AC3E}">
        <p14:creationId xmlns:p14="http://schemas.microsoft.com/office/powerpoint/2010/main" val="25947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DB785-14CB-2099-DB04-CE00812B8CD9}"/>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2FE7AE38-FD80-9555-F8DC-8302A3E30139}"/>
              </a:ext>
            </a:extLst>
          </p:cNvPr>
          <p:cNvSpPr>
            <a:spLocks noGrp="1"/>
          </p:cNvSpPr>
          <p:nvPr>
            <p:ph type="tbl" sz="quarter" idx="14"/>
          </p:nvPr>
        </p:nvSpPr>
        <p:spPr>
          <a:xfrm>
            <a:off x="831851" y="2768790"/>
            <a:ext cx="10394156" cy="4089210"/>
          </a:xfrm>
        </p:spPr>
        <p:txBody>
          <a:bodyPr>
            <a:normAutofit/>
          </a:bodyPr>
          <a:lstStyle/>
          <a:p>
            <a:pPr marL="0" indent="0">
              <a:buNone/>
            </a:pPr>
            <a:r>
              <a:rPr lang="en-US" sz="2400" dirty="0"/>
              <a:t>“Each year, </a:t>
            </a:r>
            <a:r>
              <a:rPr lang="en-US" sz="2400" dirty="0">
                <a:solidFill>
                  <a:schemeClr val="tx1"/>
                </a:solidFill>
                <a:highlight>
                  <a:srgbClr val="FFFF00"/>
                </a:highlight>
              </a:rPr>
              <a:t>Sue Reynolds Elementary School, </a:t>
            </a:r>
            <a:r>
              <a:rPr lang="en-US" sz="2400" dirty="0"/>
              <a:t>conducts an annual evaluation to ask parents to help us determine the effectiveness of the parent and family engagement program in improving the academic quality of the Title I schools, including identifying possible barriers to greater participation of parents in activities and programs. Additionally, school systems will use the findings from the annual evaluation to design evidence-based strategies for more effective family engagement and to revise the Title I parent and family engagement policies.”</a:t>
            </a:r>
          </a:p>
          <a:p>
            <a:pPr marL="0" indent="0">
              <a:buNone/>
            </a:pPr>
            <a:endParaRPr lang="en-US" sz="2400" dirty="0">
              <a:ea typeface="Calibri"/>
              <a:cs typeface="Calibri"/>
            </a:endParaRPr>
          </a:p>
          <a:p>
            <a:pPr marL="0" indent="0">
              <a:buNone/>
            </a:pPr>
            <a:r>
              <a:rPr lang="en-US" sz="2400" dirty="0">
                <a:ea typeface="Calibri"/>
                <a:cs typeface="Calibri"/>
              </a:rPr>
              <a:t>Your window to complete this survey was April 1, 2026- May 1, 2026</a:t>
            </a:r>
          </a:p>
        </p:txBody>
      </p:sp>
      <p:sp>
        <p:nvSpPr>
          <p:cNvPr id="3" name="Text Placeholder 2">
            <a:extLst>
              <a:ext uri="{FF2B5EF4-FFF2-40B4-BE49-F238E27FC236}">
                <a16:creationId xmlns:a16="http://schemas.microsoft.com/office/drawing/2014/main" id="{F5DF52FE-797D-E04B-C697-19247C521F60}"/>
              </a:ext>
            </a:extLst>
          </p:cNvPr>
          <p:cNvSpPr>
            <a:spLocks noGrp="1"/>
          </p:cNvSpPr>
          <p:nvPr>
            <p:ph type="body" sz="quarter" idx="13"/>
          </p:nvPr>
        </p:nvSpPr>
        <p:spPr>
          <a:xfrm>
            <a:off x="923192" y="1550495"/>
            <a:ext cx="9674958" cy="875512"/>
          </a:xfrm>
        </p:spPr>
        <p:txBody>
          <a:bodyPr>
            <a:noAutofit/>
          </a:bodyPr>
          <a:lstStyle/>
          <a:p>
            <a:r>
              <a:rPr lang="en-US" sz="3200" dirty="0"/>
              <a:t>Annual Parent and Family Engagement Evaluation</a:t>
            </a:r>
          </a:p>
        </p:txBody>
      </p:sp>
      <p:pic>
        <p:nvPicPr>
          <p:cNvPr id="4" name="Picture 3" descr="A logo for a school&#10;&#10;AI-generated content may be incorrect.">
            <a:extLst>
              <a:ext uri="{FF2B5EF4-FFF2-40B4-BE49-F238E27FC236}">
                <a16:creationId xmlns:a16="http://schemas.microsoft.com/office/drawing/2014/main" id="{9C7EEAF8-12C8-C583-C398-0663D862EB68}"/>
              </a:ext>
            </a:extLst>
          </p:cNvPr>
          <p:cNvPicPr>
            <a:picLocks noChangeAspect="1"/>
          </p:cNvPicPr>
          <p:nvPr/>
        </p:nvPicPr>
        <p:blipFill>
          <a:blip r:embed="rId2"/>
          <a:stretch>
            <a:fillRect/>
          </a:stretch>
        </p:blipFill>
        <p:spPr>
          <a:xfrm>
            <a:off x="8055503" y="300877"/>
            <a:ext cx="1898417" cy="800895"/>
          </a:xfrm>
          <a:prstGeom prst="rect">
            <a:avLst/>
          </a:prstGeom>
        </p:spPr>
      </p:pic>
    </p:spTree>
    <p:extLst>
      <p:ext uri="{BB962C8B-B14F-4D97-AF65-F5344CB8AC3E}">
        <p14:creationId xmlns:p14="http://schemas.microsoft.com/office/powerpoint/2010/main" val="884268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2CF2DE-96F1-EF87-2C1B-0B5F0DABA39E}"/>
              </a:ext>
            </a:extLst>
          </p:cNvPr>
          <p:cNvSpPr>
            <a:spLocks noGrp="1"/>
          </p:cNvSpPr>
          <p:nvPr>
            <p:ph type="body" sz="half" idx="2"/>
          </p:nvPr>
        </p:nvSpPr>
        <p:spPr>
          <a:xfrm>
            <a:off x="6096001" y="2123769"/>
            <a:ext cx="5586411" cy="3844412"/>
          </a:xfrm>
        </p:spPr>
        <p:txBody>
          <a:bodyPr>
            <a:normAutofit fontScale="70000" lnSpcReduction="20000"/>
          </a:bodyPr>
          <a:lstStyle/>
          <a:p>
            <a:r>
              <a:rPr lang="en-US" sz="3200" dirty="0">
                <a:ea typeface="+mn-lt"/>
                <a:cs typeface="+mn-lt"/>
              </a:rPr>
              <a:t>Your input will be used where possible for the 2026-2027 school year as we update the:</a:t>
            </a:r>
          </a:p>
          <a:p>
            <a:pPr marL="342900" indent="-342900"/>
            <a:r>
              <a:rPr lang="en-US" sz="3200" b="1" dirty="0">
                <a:ea typeface="+mn-lt"/>
                <a:cs typeface="+mn-lt"/>
              </a:rPr>
              <a:t>School Compact</a:t>
            </a:r>
          </a:p>
          <a:p>
            <a:pPr marL="342900" indent="-342900"/>
            <a:r>
              <a:rPr lang="en-US" sz="3200" b="1" dirty="0">
                <a:ea typeface="+mn-lt"/>
                <a:cs typeface="+mn-lt"/>
              </a:rPr>
              <a:t>Districtwide Policy</a:t>
            </a:r>
          </a:p>
          <a:p>
            <a:pPr marL="342900" indent="-342900"/>
            <a:r>
              <a:rPr lang="en-US" sz="3200" b="1" dirty="0">
                <a:ea typeface="Calibri"/>
                <a:cs typeface="Calibri"/>
              </a:rPr>
              <a:t>School Policy </a:t>
            </a:r>
          </a:p>
          <a:p>
            <a:pPr marL="342900" indent="-342900"/>
            <a:r>
              <a:rPr lang="en-US" sz="3200" b="1" dirty="0">
                <a:ea typeface="+mn-lt"/>
                <a:cs typeface="+mn-lt"/>
              </a:rPr>
              <a:t>Title I Parent Budget</a:t>
            </a:r>
          </a:p>
          <a:p>
            <a:pPr marL="342900" indent="-342900"/>
            <a:r>
              <a:rPr lang="en-US" sz="3200" b="1" dirty="0">
                <a:ea typeface="+mn-lt"/>
                <a:cs typeface="+mn-lt"/>
              </a:rPr>
              <a:t>School Improvement Plan</a:t>
            </a:r>
          </a:p>
          <a:p>
            <a:endParaRPr lang="en-US" sz="3200" dirty="0">
              <a:ea typeface="+mn-lt"/>
              <a:cs typeface="+mn-lt"/>
            </a:endParaRPr>
          </a:p>
          <a:p>
            <a:endParaRPr lang="en-US" sz="3200" dirty="0">
              <a:ea typeface="+mn-lt"/>
              <a:cs typeface="+mn-lt"/>
            </a:endParaRPr>
          </a:p>
          <a:p>
            <a:r>
              <a:rPr lang="en-US" sz="3200" dirty="0">
                <a:ea typeface="+mn-lt"/>
                <a:cs typeface="+mn-lt"/>
              </a:rPr>
              <a:t>Documents will also be distributed at the school's Annual Meeting and on your school's website.</a:t>
            </a:r>
            <a:endParaRPr lang="en-US" sz="3200" dirty="0">
              <a:ea typeface="Calibri"/>
              <a:cs typeface="Calibri" panose="020F0502020204030204"/>
            </a:endParaRPr>
          </a:p>
          <a:p>
            <a:endParaRPr lang="en-US" dirty="0">
              <a:cs typeface="Calibri" panose="020F0502020204030204"/>
            </a:endParaRPr>
          </a:p>
        </p:txBody>
      </p:sp>
      <p:sp>
        <p:nvSpPr>
          <p:cNvPr id="4" name="Text Placeholder 3">
            <a:extLst>
              <a:ext uri="{FF2B5EF4-FFF2-40B4-BE49-F238E27FC236}">
                <a16:creationId xmlns:a16="http://schemas.microsoft.com/office/drawing/2014/main" id="{70369162-E878-2A4E-56B6-FE680A9CB366}"/>
              </a:ext>
            </a:extLst>
          </p:cNvPr>
          <p:cNvSpPr>
            <a:spLocks noGrp="1"/>
          </p:cNvSpPr>
          <p:nvPr>
            <p:ph type="body" sz="quarter" idx="16"/>
          </p:nvPr>
        </p:nvSpPr>
        <p:spPr>
          <a:xfrm>
            <a:off x="6096000" y="1671027"/>
            <a:ext cx="5586411" cy="1054100"/>
          </a:xfrm>
        </p:spPr>
        <p:txBody>
          <a:bodyPr/>
          <a:lstStyle/>
          <a:p>
            <a:r>
              <a:rPr lang="en-US" dirty="0"/>
              <a:t>Next Steps</a:t>
            </a:r>
          </a:p>
        </p:txBody>
      </p:sp>
      <p:pic>
        <p:nvPicPr>
          <p:cNvPr id="6" name="Picture 5" descr="A logo for a school&#10;&#10;AI-generated content may be incorrect.">
            <a:extLst>
              <a:ext uri="{FF2B5EF4-FFF2-40B4-BE49-F238E27FC236}">
                <a16:creationId xmlns:a16="http://schemas.microsoft.com/office/drawing/2014/main" id="{47236F0D-4E76-7E86-DB57-A20125384AB4}"/>
              </a:ext>
            </a:extLst>
          </p:cNvPr>
          <p:cNvPicPr>
            <a:picLocks noChangeAspect="1"/>
          </p:cNvPicPr>
          <p:nvPr/>
        </p:nvPicPr>
        <p:blipFill>
          <a:blip r:embed="rId2"/>
          <a:stretch>
            <a:fillRect/>
          </a:stretch>
        </p:blipFill>
        <p:spPr>
          <a:xfrm>
            <a:off x="8055503" y="300877"/>
            <a:ext cx="1898417" cy="800895"/>
          </a:xfrm>
          <a:prstGeom prst="rect">
            <a:avLst/>
          </a:prstGeom>
        </p:spPr>
      </p:pic>
      <p:pic>
        <p:nvPicPr>
          <p:cNvPr id="7" name="Picture 6" descr="A logo for a school&#10;&#10;AI-generated content may be incorrect.">
            <a:extLst>
              <a:ext uri="{FF2B5EF4-FFF2-40B4-BE49-F238E27FC236}">
                <a16:creationId xmlns:a16="http://schemas.microsoft.com/office/drawing/2014/main" id="{3DD0BC45-1D0C-EF29-39F2-A4CF313F405B}"/>
              </a:ext>
            </a:extLst>
          </p:cNvPr>
          <p:cNvPicPr>
            <a:picLocks noChangeAspect="1"/>
          </p:cNvPicPr>
          <p:nvPr/>
        </p:nvPicPr>
        <p:blipFill>
          <a:blip r:embed="rId3"/>
          <a:stretch>
            <a:fillRect/>
          </a:stretch>
        </p:blipFill>
        <p:spPr>
          <a:xfrm>
            <a:off x="1058192" y="5838136"/>
            <a:ext cx="1904350" cy="843974"/>
          </a:xfrm>
          <a:prstGeom prst="rect">
            <a:avLst/>
          </a:prstGeom>
        </p:spPr>
      </p:pic>
      <p:pic>
        <p:nvPicPr>
          <p:cNvPr id="22" name="Picture Placeholder 21" descr="A video game screen with text&#10;&#10;AI-generated content may be incorrect.">
            <a:extLst>
              <a:ext uri="{FF2B5EF4-FFF2-40B4-BE49-F238E27FC236}">
                <a16:creationId xmlns:a16="http://schemas.microsoft.com/office/drawing/2014/main" id="{4FB0DF2F-031B-9B27-6649-A998E09EAD7B}"/>
              </a:ext>
            </a:extLst>
          </p:cNvPr>
          <p:cNvPicPr>
            <a:picLocks noGrp="1" noChangeAspect="1"/>
          </p:cNvPicPr>
          <p:nvPr>
            <p:ph type="pic" sz="quarter" idx="15"/>
          </p:nvPr>
        </p:nvPicPr>
        <p:blipFill>
          <a:blip r:embed="rId4"/>
          <a:srcRect l="14292" r="14292"/>
          <a:stretch>
            <a:fillRect/>
          </a:stretch>
        </p:blipFill>
        <p:spPr>
          <a:xfrm>
            <a:off x="1108992" y="825269"/>
            <a:ext cx="4252167" cy="4251336"/>
          </a:xfrm>
        </p:spPr>
      </p:pic>
    </p:spTree>
    <p:extLst>
      <p:ext uri="{BB962C8B-B14F-4D97-AF65-F5344CB8AC3E}">
        <p14:creationId xmlns:p14="http://schemas.microsoft.com/office/powerpoint/2010/main" val="2317708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0A0B6-0118-3CE8-3122-45BF26EE5FA6}"/>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603EC1B6-7FBF-26BF-324B-BC97612AF73C}"/>
              </a:ext>
            </a:extLst>
          </p:cNvPr>
          <p:cNvSpPr>
            <a:spLocks noGrp="1"/>
          </p:cNvSpPr>
          <p:nvPr>
            <p:ph type="tbl" sz="quarter" idx="14"/>
          </p:nvPr>
        </p:nvSpPr>
        <p:spPr>
          <a:xfrm>
            <a:off x="742951" y="1818967"/>
            <a:ext cx="10394156" cy="2997117"/>
          </a:xfrm>
        </p:spPr>
        <p:txBody>
          <a:bodyPr>
            <a:normAutofit/>
          </a:bodyPr>
          <a:lstStyle/>
          <a:p>
            <a:pPr marL="0" indent="0">
              <a:buNone/>
            </a:pPr>
            <a:r>
              <a:rPr lang="en-US" sz="2400" dirty="0"/>
              <a:t>Thank you for attending our input/revision meeting. Please complete the EOY Meeting Evaluation!</a:t>
            </a:r>
          </a:p>
          <a:p>
            <a:pPr marL="0" indent="0" algn="ctr">
              <a:buNone/>
            </a:pPr>
            <a:r>
              <a:rPr lang="en-US" sz="2400" dirty="0"/>
              <a:t>{If you have any questions, please contact:</a:t>
            </a:r>
          </a:p>
          <a:p>
            <a:pPr marL="0" indent="0" algn="ctr">
              <a:buNone/>
            </a:pPr>
            <a:r>
              <a:rPr lang="en-US" sz="2400" dirty="0"/>
              <a:t> </a:t>
            </a:r>
            <a:r>
              <a:rPr lang="en-US" sz="2400" dirty="0">
                <a:highlight>
                  <a:srgbClr val="FFFF00"/>
                </a:highlight>
              </a:rPr>
              <a:t>Ms. Regena Howard-Jennings</a:t>
            </a:r>
          </a:p>
          <a:p>
            <a:pPr marL="0" indent="0" algn="ctr">
              <a:buNone/>
            </a:pPr>
            <a:r>
              <a:rPr lang="en-US" sz="2400" dirty="0">
                <a:highlight>
                  <a:srgbClr val="FFFF00"/>
                </a:highlight>
                <a:ea typeface="Calibri"/>
                <a:cs typeface="Calibri"/>
              </a:rPr>
              <a:t>706-855-2540 ex. 4275</a:t>
            </a:r>
          </a:p>
          <a:p>
            <a:pPr marL="0" indent="0" algn="ctr">
              <a:buNone/>
            </a:pPr>
            <a:r>
              <a:rPr lang="en-US" sz="2400" dirty="0">
                <a:highlight>
                  <a:srgbClr val="FFFF00"/>
                </a:highlight>
                <a:ea typeface="Calibri"/>
                <a:cs typeface="Calibri"/>
              </a:rPr>
              <a:t>3840 Wrightsboro Road</a:t>
            </a:r>
          </a:p>
          <a:p>
            <a:pPr marL="0" indent="0" algn="ctr">
              <a:buNone/>
            </a:pPr>
            <a:r>
              <a:rPr lang="en-US" sz="2400" dirty="0">
                <a:highlight>
                  <a:srgbClr val="FFFF00"/>
                </a:highlight>
                <a:ea typeface="Calibri"/>
                <a:cs typeface="Calibri"/>
              </a:rPr>
              <a:t>Augusta, GA, 30909</a:t>
            </a:r>
            <a:endParaRPr lang="en-US" sz="2400" dirty="0">
              <a:ea typeface="Calibri"/>
              <a:cs typeface="Calibri"/>
            </a:endParaRPr>
          </a:p>
          <a:p>
            <a:pPr marL="0" indent="0">
              <a:buNone/>
            </a:pPr>
            <a:endParaRPr lang="en-US" sz="1800" dirty="0">
              <a:ea typeface="Calibri"/>
              <a:cs typeface="Calibri"/>
            </a:endParaRPr>
          </a:p>
        </p:txBody>
      </p:sp>
      <p:sp>
        <p:nvSpPr>
          <p:cNvPr id="3" name="Text Placeholder 2">
            <a:extLst>
              <a:ext uri="{FF2B5EF4-FFF2-40B4-BE49-F238E27FC236}">
                <a16:creationId xmlns:a16="http://schemas.microsoft.com/office/drawing/2014/main" id="{EDDB7FCF-25FB-DD94-A45F-CCE3B91676DF}"/>
              </a:ext>
            </a:extLst>
          </p:cNvPr>
          <p:cNvSpPr>
            <a:spLocks noGrp="1"/>
          </p:cNvSpPr>
          <p:nvPr>
            <p:ph type="body" sz="quarter" idx="13"/>
          </p:nvPr>
        </p:nvSpPr>
        <p:spPr>
          <a:xfrm>
            <a:off x="859692" y="1166404"/>
            <a:ext cx="5926787" cy="875512"/>
          </a:xfrm>
        </p:spPr>
        <p:txBody>
          <a:bodyPr>
            <a:normAutofit/>
          </a:bodyPr>
          <a:lstStyle/>
          <a:p>
            <a:r>
              <a:rPr lang="en-US" sz="3200" dirty="0"/>
              <a:t>SCHOOL SURVEYS WORKSHEET</a:t>
            </a:r>
          </a:p>
        </p:txBody>
      </p:sp>
      <p:pic>
        <p:nvPicPr>
          <p:cNvPr id="4" name="Picture 3" descr="A logo for a school&#10;&#10;AI-generated content may be incorrect.">
            <a:extLst>
              <a:ext uri="{FF2B5EF4-FFF2-40B4-BE49-F238E27FC236}">
                <a16:creationId xmlns:a16="http://schemas.microsoft.com/office/drawing/2014/main" id="{5F4E24CF-A56B-C215-6A5B-A823E4B4B752}"/>
              </a:ext>
            </a:extLst>
          </p:cNvPr>
          <p:cNvPicPr>
            <a:picLocks noChangeAspect="1"/>
          </p:cNvPicPr>
          <p:nvPr/>
        </p:nvPicPr>
        <p:blipFill>
          <a:blip r:embed="rId2"/>
          <a:stretch>
            <a:fillRect/>
          </a:stretch>
        </p:blipFill>
        <p:spPr>
          <a:xfrm>
            <a:off x="8055503" y="300877"/>
            <a:ext cx="1898417" cy="800895"/>
          </a:xfrm>
          <a:prstGeom prst="rect">
            <a:avLst/>
          </a:prstGeom>
        </p:spPr>
      </p:pic>
      <p:sp>
        <p:nvSpPr>
          <p:cNvPr id="5" name="Rectangle 4">
            <a:extLst>
              <a:ext uri="{FF2B5EF4-FFF2-40B4-BE49-F238E27FC236}">
                <a16:creationId xmlns:a16="http://schemas.microsoft.com/office/drawing/2014/main" id="{63F37AC5-B116-F1B3-5D05-50063474FF0D}"/>
              </a:ext>
            </a:extLst>
          </p:cNvPr>
          <p:cNvSpPr/>
          <p:nvPr/>
        </p:nvSpPr>
        <p:spPr>
          <a:xfrm>
            <a:off x="162465" y="4463845"/>
            <a:ext cx="6732407" cy="2585323"/>
          </a:xfrm>
          <a:prstGeom prst="rect">
            <a:avLst/>
          </a:prstGeom>
        </p:spPr>
        <p:txBody>
          <a:bodyPr wrap="square">
            <a:spAutoFit/>
          </a:bodyPr>
          <a:lstStyle/>
          <a:p>
            <a:endParaRPr lang="en-US" dirty="0">
              <a:solidFill>
                <a:srgbClr val="FF0000"/>
              </a:solidFill>
            </a:endParaRPr>
          </a:p>
          <a:p>
            <a:pPr algn="ctr"/>
            <a:r>
              <a:rPr lang="en-US" dirty="0">
                <a:solidFill>
                  <a:srgbClr val="FF0000"/>
                </a:solidFill>
                <a:hlinkClick r:id="rId3"/>
              </a:rPr>
              <a:t>EOY Meeting Evaluation</a:t>
            </a:r>
            <a:endParaRPr lang="en-US" dirty="0">
              <a:solidFill>
                <a:srgbClr val="FF0000"/>
              </a:solidFill>
            </a:endParaRPr>
          </a:p>
          <a:p>
            <a:pPr algn="ctr"/>
            <a:endParaRPr lang="en-US" dirty="0">
              <a:solidFill>
                <a:srgbClr val="FF0000"/>
              </a:solidFill>
            </a:endParaRPr>
          </a:p>
          <a:p>
            <a:pPr algn="ctr"/>
            <a:r>
              <a:rPr lang="en-US" dirty="0">
                <a:solidFill>
                  <a:srgbClr val="FF0000"/>
                </a:solidFill>
                <a:hlinkClick r:id="rId4"/>
              </a:rPr>
              <a:t>https://forms.office.com/Pages/ResponsePage.aspx?id=QC2yMGJzF0-DqSUwkntvZfPH_cQVEfJBnzCPe4xatadUM1lZTldUUEFFV1NFME5YVVYzVTY4MVY5UC4u</a:t>
            </a:r>
            <a:endParaRPr lang="en-US" dirty="0">
              <a:solidFill>
                <a:srgbClr val="FF0000"/>
              </a:solidFill>
            </a:endParaRPr>
          </a:p>
          <a:p>
            <a:pPr algn="ctr"/>
            <a:endParaRPr lang="en-US" dirty="0">
              <a:solidFill>
                <a:srgbClr val="FF0000"/>
              </a:solidFill>
            </a:endParaRPr>
          </a:p>
          <a:p>
            <a:endParaRPr lang="en-US" dirty="0">
              <a:solidFill>
                <a:srgbClr val="FF0000"/>
              </a:solidFill>
            </a:endParaRPr>
          </a:p>
          <a:p>
            <a:endParaRPr lang="en-US" dirty="0"/>
          </a:p>
        </p:txBody>
      </p:sp>
      <p:pic>
        <p:nvPicPr>
          <p:cNvPr id="7" name="Picture 6" descr="A qr code on a blue background&#10;&#10;AI-generated content may be incorrect.">
            <a:extLst>
              <a:ext uri="{FF2B5EF4-FFF2-40B4-BE49-F238E27FC236}">
                <a16:creationId xmlns:a16="http://schemas.microsoft.com/office/drawing/2014/main" id="{4A8177A9-37F8-8289-E15B-CBDC96BB6387}"/>
              </a:ext>
            </a:extLst>
          </p:cNvPr>
          <p:cNvPicPr>
            <a:picLocks noChangeAspect="1"/>
          </p:cNvPicPr>
          <p:nvPr/>
        </p:nvPicPr>
        <p:blipFill>
          <a:blip r:embed="rId5"/>
          <a:stretch>
            <a:fillRect/>
          </a:stretch>
        </p:blipFill>
        <p:spPr>
          <a:xfrm>
            <a:off x="8035413" y="3106994"/>
            <a:ext cx="3682180" cy="3682180"/>
          </a:xfrm>
          <a:prstGeom prst="rect">
            <a:avLst/>
          </a:prstGeom>
        </p:spPr>
      </p:pic>
    </p:spTree>
    <p:extLst>
      <p:ext uri="{BB962C8B-B14F-4D97-AF65-F5344CB8AC3E}">
        <p14:creationId xmlns:p14="http://schemas.microsoft.com/office/powerpoint/2010/main" val="3078421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3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7809F-1B0D-F442-C70C-BEE1F0F6E979}"/>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2DC5FC4F-824F-6BA3-8D86-289948768926}"/>
              </a:ext>
            </a:extLst>
          </p:cNvPr>
          <p:cNvSpPr>
            <a:spLocks noGrp="1"/>
          </p:cNvSpPr>
          <p:nvPr>
            <p:ph type="tbl" sz="quarter" idx="14"/>
          </p:nvPr>
        </p:nvSpPr>
        <p:spPr>
          <a:xfrm>
            <a:off x="742951" y="2832100"/>
            <a:ext cx="10394156" cy="3191418"/>
          </a:xfrm>
        </p:spPr>
        <p:txBody>
          <a:bodyPr/>
          <a:lstStyle/>
          <a:p>
            <a:r>
              <a:rPr lang="en-US" sz="2400" dirty="0">
                <a:solidFill>
                  <a:schemeClr val="tx1"/>
                </a:solidFill>
                <a:highlight>
                  <a:srgbClr val="FFFF00"/>
                </a:highlight>
              </a:rPr>
              <a:t>Sue Reynolds Elementary School</a:t>
            </a:r>
            <a:r>
              <a:rPr lang="en-US" sz="2400" dirty="0">
                <a:highlight>
                  <a:srgbClr val="FFFF00"/>
                </a:highlight>
              </a:rPr>
              <a:t> </a:t>
            </a:r>
            <a:r>
              <a:rPr lang="en-US" sz="2400" dirty="0"/>
              <a:t>receives money from Title I, Part A of the Elementary and Secondary Education Act, most recently reauthorized as Every Student Succeeds Act. This law provides federal funds through the Georgia Department of Education to school systems based on high numbers or percentages of children who meet certain financial criteria. These funds are provided to help ensure that all children have an equal opportunity to succeed in school by meeting the challenging State academic content and student academic achievement standards.” </a:t>
            </a:r>
          </a:p>
          <a:p>
            <a:endParaRPr lang="en-US" dirty="0"/>
          </a:p>
        </p:txBody>
      </p:sp>
      <p:sp>
        <p:nvSpPr>
          <p:cNvPr id="3" name="Text Placeholder 2">
            <a:extLst>
              <a:ext uri="{FF2B5EF4-FFF2-40B4-BE49-F238E27FC236}">
                <a16:creationId xmlns:a16="http://schemas.microsoft.com/office/drawing/2014/main" id="{05FE62D4-B956-05C9-6916-24B36DCD1EBA}"/>
              </a:ext>
            </a:extLst>
          </p:cNvPr>
          <p:cNvSpPr>
            <a:spLocks noGrp="1"/>
          </p:cNvSpPr>
          <p:nvPr>
            <p:ph type="body" sz="quarter" idx="13"/>
          </p:nvPr>
        </p:nvSpPr>
        <p:spPr>
          <a:xfrm>
            <a:off x="923192" y="1101771"/>
            <a:ext cx="9926516" cy="1730329"/>
          </a:xfrm>
        </p:spPr>
        <p:txBody>
          <a:bodyPr>
            <a:normAutofit fontScale="92500"/>
          </a:bodyPr>
          <a:lstStyle/>
          <a:p>
            <a:endParaRPr lang="en-US" dirty="0"/>
          </a:p>
          <a:p>
            <a:endParaRPr lang="en-US" dirty="0"/>
          </a:p>
          <a:p>
            <a:r>
              <a:rPr lang="en-US" sz="3500" dirty="0"/>
              <a:t>Welcome Parents, School Staff, and Community Members</a:t>
            </a:r>
          </a:p>
          <a:p>
            <a:endParaRPr lang="en-US" dirty="0"/>
          </a:p>
          <a:p>
            <a:endParaRPr lang="en-US" dirty="0"/>
          </a:p>
        </p:txBody>
      </p:sp>
      <p:pic>
        <p:nvPicPr>
          <p:cNvPr id="4" name="Picture 3" descr="A logo for a school&#10;&#10;AI-generated content may be incorrect.">
            <a:extLst>
              <a:ext uri="{FF2B5EF4-FFF2-40B4-BE49-F238E27FC236}">
                <a16:creationId xmlns:a16="http://schemas.microsoft.com/office/drawing/2014/main" id="{F3D706AF-A942-BDF4-90D4-1F6FD3618A80}"/>
              </a:ext>
            </a:extLst>
          </p:cNvPr>
          <p:cNvPicPr>
            <a:picLocks noChangeAspect="1"/>
          </p:cNvPicPr>
          <p:nvPr/>
        </p:nvPicPr>
        <p:blipFill>
          <a:blip r:embed="rId2"/>
          <a:stretch>
            <a:fillRect/>
          </a:stretch>
        </p:blipFill>
        <p:spPr>
          <a:xfrm>
            <a:off x="8055503" y="300877"/>
            <a:ext cx="1898417" cy="800895"/>
          </a:xfrm>
          <a:prstGeom prst="rect">
            <a:avLst/>
          </a:prstGeom>
        </p:spPr>
      </p:pic>
    </p:spTree>
    <p:extLst>
      <p:ext uri="{BB962C8B-B14F-4D97-AF65-F5344CB8AC3E}">
        <p14:creationId xmlns:p14="http://schemas.microsoft.com/office/powerpoint/2010/main" val="293015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23C73D03-2673-47E9-4014-1BBDBA4BB8E4}"/>
              </a:ext>
            </a:extLst>
          </p:cNvPr>
          <p:cNvSpPr>
            <a:spLocks noGrp="1"/>
          </p:cNvSpPr>
          <p:nvPr>
            <p:ph type="tbl" sz="quarter" idx="14"/>
          </p:nvPr>
        </p:nvSpPr>
        <p:spPr>
          <a:xfrm>
            <a:off x="742951" y="2584450"/>
            <a:ext cx="10394156" cy="3439068"/>
          </a:xfrm>
        </p:spPr>
        <p:txBody>
          <a:bodyPr/>
          <a:lstStyle/>
          <a:p>
            <a:pPr marL="0" indent="0">
              <a:buNone/>
            </a:pPr>
            <a:r>
              <a:rPr lang="en-US" sz="2400" dirty="0"/>
              <a:t>The federal law requires that each school system receiving “Title I, Part A funds” jointly develop with parents and stakeholders of all participating children.  Assistance is requested in planning our family engagement activities and specifically in revising district and school policies, School Improvement Plan, School-Parent Compact, Building Staff Capacity (determining what training our staff needs to promote good school-family partnerships, and determining how best to spend our family engagement funds). </a:t>
            </a:r>
          </a:p>
          <a:p>
            <a:pPr marL="0" indent="0">
              <a:buNone/>
            </a:pPr>
            <a:r>
              <a:rPr lang="en-US" sz="2400" dirty="0"/>
              <a:t>Topics are covered in a way to provided an opportunity to ask questions, offer suggestions, and participate in more detailed discussions.</a:t>
            </a:r>
          </a:p>
          <a:p>
            <a:endParaRPr lang="en-US" dirty="0"/>
          </a:p>
        </p:txBody>
      </p:sp>
      <p:sp>
        <p:nvSpPr>
          <p:cNvPr id="3" name="Text Placeholder 2">
            <a:extLst>
              <a:ext uri="{FF2B5EF4-FFF2-40B4-BE49-F238E27FC236}">
                <a16:creationId xmlns:a16="http://schemas.microsoft.com/office/drawing/2014/main" id="{D90342AF-D7A0-0C97-252D-D1D1E116B781}"/>
              </a:ext>
            </a:extLst>
          </p:cNvPr>
          <p:cNvSpPr>
            <a:spLocks noGrp="1"/>
          </p:cNvSpPr>
          <p:nvPr>
            <p:ph type="body" sz="quarter" idx="13"/>
          </p:nvPr>
        </p:nvSpPr>
        <p:spPr>
          <a:xfrm>
            <a:off x="923192" y="1149349"/>
            <a:ext cx="9926516" cy="1098551"/>
          </a:xfrm>
        </p:spPr>
        <p:txBody>
          <a:bodyPr>
            <a:normAutofit/>
          </a:bodyPr>
          <a:lstStyle/>
          <a:p>
            <a:r>
              <a:rPr lang="en-US" sz="3200" dirty="0"/>
              <a:t>Purpose of Meeting</a:t>
            </a:r>
          </a:p>
        </p:txBody>
      </p:sp>
      <p:pic>
        <p:nvPicPr>
          <p:cNvPr id="4" name="Picture 3" descr="A logo for a school&#10;&#10;AI-generated content may be incorrect.">
            <a:extLst>
              <a:ext uri="{FF2B5EF4-FFF2-40B4-BE49-F238E27FC236}">
                <a16:creationId xmlns:a16="http://schemas.microsoft.com/office/drawing/2014/main" id="{3F8B467A-4A16-78FA-AC94-7AA63507421C}"/>
              </a:ext>
            </a:extLst>
          </p:cNvPr>
          <p:cNvPicPr>
            <a:picLocks noChangeAspect="1"/>
          </p:cNvPicPr>
          <p:nvPr/>
        </p:nvPicPr>
        <p:blipFill>
          <a:blip r:embed="rId2"/>
          <a:stretch>
            <a:fillRect/>
          </a:stretch>
        </p:blipFill>
        <p:spPr>
          <a:xfrm>
            <a:off x="8055503" y="300877"/>
            <a:ext cx="1898417" cy="800895"/>
          </a:xfrm>
          <a:prstGeom prst="rect">
            <a:avLst/>
          </a:prstGeom>
        </p:spPr>
      </p:pic>
    </p:spTree>
    <p:extLst>
      <p:ext uri="{BB962C8B-B14F-4D97-AF65-F5344CB8AC3E}">
        <p14:creationId xmlns:p14="http://schemas.microsoft.com/office/powerpoint/2010/main" val="265534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D385-F7CE-D06D-AC61-7068D8757190}"/>
            </a:ext>
          </a:extLst>
        </p:cNvPr>
        <p:cNvGrpSpPr/>
        <p:nvPr/>
      </p:nvGrpSpPr>
      <p:grpSpPr>
        <a:xfrm>
          <a:off x="0" y="0"/>
          <a:ext cx="0" cy="0"/>
          <a:chOff x="0" y="0"/>
          <a:chExt cx="0" cy="0"/>
        </a:xfrm>
      </p:grpSpPr>
      <p:sp>
        <p:nvSpPr>
          <p:cNvPr id="2" name="Table Placeholder 1">
            <a:extLst>
              <a:ext uri="{FF2B5EF4-FFF2-40B4-BE49-F238E27FC236}">
                <a16:creationId xmlns:a16="http://schemas.microsoft.com/office/drawing/2014/main" id="{D7FA7281-93F3-B59B-316C-86628A93FBDC}"/>
              </a:ext>
            </a:extLst>
          </p:cNvPr>
          <p:cNvSpPr>
            <a:spLocks noGrp="1"/>
          </p:cNvSpPr>
          <p:nvPr>
            <p:ph type="tbl" sz="quarter" idx="14"/>
          </p:nvPr>
        </p:nvSpPr>
        <p:spPr>
          <a:xfrm>
            <a:off x="742951" y="2984500"/>
            <a:ext cx="10394156" cy="3039018"/>
          </a:xfrm>
        </p:spPr>
        <p:txBody>
          <a:bodyPr>
            <a:normAutofit fontScale="92500" lnSpcReduction="20000"/>
          </a:bodyPr>
          <a:lstStyle/>
          <a:p>
            <a:pPr marL="285750" indent="-285750"/>
            <a:r>
              <a:rPr lang="en-US" sz="2400" dirty="0"/>
              <a:t>Please read the Districtwide Policy, School Involvement Policy, and School-Parent Compact</a:t>
            </a:r>
          </a:p>
          <a:p>
            <a:pPr marL="285750" indent="-285750"/>
            <a:endParaRPr lang="en-US" sz="2400" dirty="0"/>
          </a:p>
          <a:p>
            <a:pPr marL="285750" indent="-285750"/>
            <a:r>
              <a:rPr lang="en-US" sz="2400" dirty="0"/>
              <a:t>Provide feedback for each document along with input about budget spending and school improvement plan revisions.</a:t>
            </a:r>
          </a:p>
          <a:p>
            <a:endParaRPr lang="en-US" sz="2400" dirty="0"/>
          </a:p>
          <a:p>
            <a:pPr marL="285750" indent="-285750"/>
            <a:r>
              <a:rPr lang="en-US" sz="2400" dirty="0"/>
              <a:t>Write your suggestions on the input form as the documents are discussed</a:t>
            </a:r>
          </a:p>
          <a:p>
            <a:endParaRPr lang="en-US" sz="2400" dirty="0"/>
          </a:p>
          <a:p>
            <a:pPr marL="285750" indent="-285750"/>
            <a:r>
              <a:rPr lang="en-US" sz="2400" dirty="0"/>
              <a:t>Remember, you have a voice at our school, USE IT!!</a:t>
            </a:r>
          </a:p>
          <a:p>
            <a:endParaRPr lang="en-US" dirty="0"/>
          </a:p>
        </p:txBody>
      </p:sp>
      <p:sp>
        <p:nvSpPr>
          <p:cNvPr id="3" name="Text Placeholder 2">
            <a:extLst>
              <a:ext uri="{FF2B5EF4-FFF2-40B4-BE49-F238E27FC236}">
                <a16:creationId xmlns:a16="http://schemas.microsoft.com/office/drawing/2014/main" id="{A8A26091-0120-41D5-43AC-FE7099059FF9}"/>
              </a:ext>
            </a:extLst>
          </p:cNvPr>
          <p:cNvSpPr>
            <a:spLocks noGrp="1"/>
          </p:cNvSpPr>
          <p:nvPr>
            <p:ph type="body" sz="quarter" idx="13"/>
          </p:nvPr>
        </p:nvSpPr>
        <p:spPr>
          <a:xfrm>
            <a:off x="923192" y="1327149"/>
            <a:ext cx="8303358" cy="1047751"/>
          </a:xfrm>
        </p:spPr>
        <p:txBody>
          <a:bodyPr>
            <a:noAutofit/>
          </a:bodyPr>
          <a:lstStyle/>
          <a:p>
            <a:r>
              <a:rPr lang="en-US" sz="3200" dirty="0"/>
              <a:t>State of Title I Part A, Parent and Family Engagement-Review and Revision</a:t>
            </a:r>
          </a:p>
        </p:txBody>
      </p:sp>
      <p:pic>
        <p:nvPicPr>
          <p:cNvPr id="4" name="Picture 3" descr="A logo for a school&#10;&#10;AI-generated content may be incorrect.">
            <a:extLst>
              <a:ext uri="{FF2B5EF4-FFF2-40B4-BE49-F238E27FC236}">
                <a16:creationId xmlns:a16="http://schemas.microsoft.com/office/drawing/2014/main" id="{5E2BAC16-B4A3-ECFC-6E0A-E39340F11334}"/>
              </a:ext>
            </a:extLst>
          </p:cNvPr>
          <p:cNvPicPr>
            <a:picLocks noChangeAspect="1"/>
          </p:cNvPicPr>
          <p:nvPr/>
        </p:nvPicPr>
        <p:blipFill>
          <a:blip r:embed="rId2"/>
          <a:stretch>
            <a:fillRect/>
          </a:stretch>
        </p:blipFill>
        <p:spPr>
          <a:xfrm>
            <a:off x="8055503" y="300877"/>
            <a:ext cx="1898417" cy="800895"/>
          </a:xfrm>
          <a:prstGeom prst="rect">
            <a:avLst/>
          </a:prstGeom>
        </p:spPr>
      </p:pic>
    </p:spTree>
    <p:extLst>
      <p:ext uri="{BB962C8B-B14F-4D97-AF65-F5344CB8AC3E}">
        <p14:creationId xmlns:p14="http://schemas.microsoft.com/office/powerpoint/2010/main" val="402649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CC16-9DC9-6902-845F-24E91A60507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01A4E1B-1C18-7F89-7B52-993A38766425}"/>
              </a:ext>
            </a:extLst>
          </p:cNvPr>
          <p:cNvSpPr>
            <a:spLocks noGrp="1"/>
          </p:cNvSpPr>
          <p:nvPr>
            <p:ph type="body" sz="quarter" idx="13"/>
          </p:nvPr>
        </p:nvSpPr>
        <p:spPr>
          <a:xfrm>
            <a:off x="319395" y="1592825"/>
            <a:ext cx="10958205" cy="1002891"/>
          </a:xfrm>
        </p:spPr>
        <p:txBody>
          <a:bodyPr>
            <a:noAutofit/>
          </a:bodyPr>
          <a:lstStyle/>
          <a:p>
            <a:r>
              <a:rPr lang="en-US" sz="3200" dirty="0"/>
              <a:t>Parent and Family Engagement Policies (LEA-Local Education Agency &amp; Schools)</a:t>
            </a:r>
          </a:p>
        </p:txBody>
      </p:sp>
      <p:pic>
        <p:nvPicPr>
          <p:cNvPr id="4" name="Picture 3" descr="A logo for a school&#10;&#10;AI-generated content may be incorrect.">
            <a:extLst>
              <a:ext uri="{FF2B5EF4-FFF2-40B4-BE49-F238E27FC236}">
                <a16:creationId xmlns:a16="http://schemas.microsoft.com/office/drawing/2014/main" id="{1A8B5FC0-9121-6231-1469-DB3071A79373}"/>
              </a:ext>
            </a:extLst>
          </p:cNvPr>
          <p:cNvPicPr>
            <a:picLocks noChangeAspect="1"/>
          </p:cNvPicPr>
          <p:nvPr/>
        </p:nvPicPr>
        <p:blipFill>
          <a:blip r:embed="rId2"/>
          <a:stretch>
            <a:fillRect/>
          </a:stretch>
        </p:blipFill>
        <p:spPr>
          <a:xfrm>
            <a:off x="8055503" y="300877"/>
            <a:ext cx="1898417" cy="800895"/>
          </a:xfrm>
          <a:prstGeom prst="rect">
            <a:avLst/>
          </a:prstGeom>
        </p:spPr>
      </p:pic>
      <p:pic>
        <p:nvPicPr>
          <p:cNvPr id="2" name="Picture 8" descr="Text&#10;&#10;Description automatically generated">
            <a:extLst>
              <a:ext uri="{FF2B5EF4-FFF2-40B4-BE49-F238E27FC236}">
                <a16:creationId xmlns:a16="http://schemas.microsoft.com/office/drawing/2014/main" id="{F0ECBEFF-8361-8DDA-4281-98B5788470FA}"/>
              </a:ext>
            </a:extLst>
          </p:cNvPr>
          <p:cNvPicPr>
            <a:picLocks noChangeAspect="1"/>
          </p:cNvPicPr>
          <p:nvPr/>
        </p:nvPicPr>
        <p:blipFill>
          <a:blip r:embed="rId3"/>
          <a:stretch>
            <a:fillRect/>
          </a:stretch>
        </p:blipFill>
        <p:spPr>
          <a:xfrm>
            <a:off x="763972" y="2152244"/>
            <a:ext cx="11108633" cy="5025917"/>
          </a:xfrm>
          <a:prstGeom prst="rect">
            <a:avLst/>
          </a:prstGeom>
        </p:spPr>
      </p:pic>
    </p:spTree>
    <p:extLst>
      <p:ext uri="{BB962C8B-B14F-4D97-AF65-F5344CB8AC3E}">
        <p14:creationId xmlns:p14="http://schemas.microsoft.com/office/powerpoint/2010/main" val="2762692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47EBD-A3D7-7996-BE7F-96340B584B4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4DEA87E-53AD-A3B2-45C7-E4E0C5E5D371}"/>
              </a:ext>
            </a:extLst>
          </p:cNvPr>
          <p:cNvSpPr>
            <a:spLocks noGrp="1"/>
          </p:cNvSpPr>
          <p:nvPr>
            <p:ph type="body" sz="quarter" idx="13"/>
          </p:nvPr>
        </p:nvSpPr>
        <p:spPr>
          <a:xfrm>
            <a:off x="844345" y="1403352"/>
            <a:ext cx="10482415" cy="875512"/>
          </a:xfrm>
        </p:spPr>
        <p:txBody>
          <a:bodyPr>
            <a:noAutofit/>
          </a:bodyPr>
          <a:lstStyle/>
          <a:p>
            <a:r>
              <a:rPr lang="en-US" sz="3200" dirty="0"/>
              <a:t>DISTRICTWIDE PARENT AND FAMILY ENGAGEMENT POLICY</a:t>
            </a:r>
          </a:p>
        </p:txBody>
      </p:sp>
      <p:pic>
        <p:nvPicPr>
          <p:cNvPr id="4" name="Picture 3" descr="A logo for a school&#10;&#10;AI-generated content may be incorrect.">
            <a:extLst>
              <a:ext uri="{FF2B5EF4-FFF2-40B4-BE49-F238E27FC236}">
                <a16:creationId xmlns:a16="http://schemas.microsoft.com/office/drawing/2014/main" id="{9D070DFF-F06F-3EBB-BE32-C87156DFCE73}"/>
              </a:ext>
            </a:extLst>
          </p:cNvPr>
          <p:cNvPicPr>
            <a:picLocks noChangeAspect="1"/>
          </p:cNvPicPr>
          <p:nvPr/>
        </p:nvPicPr>
        <p:blipFill>
          <a:blip r:embed="rId2"/>
          <a:stretch>
            <a:fillRect/>
          </a:stretch>
        </p:blipFill>
        <p:spPr>
          <a:xfrm>
            <a:off x="8055503" y="300877"/>
            <a:ext cx="1898417" cy="800895"/>
          </a:xfrm>
          <a:prstGeom prst="rect">
            <a:avLst/>
          </a:prstGeom>
        </p:spPr>
      </p:pic>
      <p:pic>
        <p:nvPicPr>
          <p:cNvPr id="5" name="Picture 6" descr="Text&#10;&#10;Description automatically generated">
            <a:extLst>
              <a:ext uri="{FF2B5EF4-FFF2-40B4-BE49-F238E27FC236}">
                <a16:creationId xmlns:a16="http://schemas.microsoft.com/office/drawing/2014/main" id="{A22671C5-96ED-4DED-F3BA-21817C2CABC9}"/>
              </a:ext>
            </a:extLst>
          </p:cNvPr>
          <p:cNvPicPr>
            <a:picLocks noChangeAspect="1"/>
          </p:cNvPicPr>
          <p:nvPr/>
        </p:nvPicPr>
        <p:blipFill>
          <a:blip r:embed="rId3"/>
          <a:stretch>
            <a:fillRect/>
          </a:stretch>
        </p:blipFill>
        <p:spPr>
          <a:xfrm>
            <a:off x="436988" y="2368550"/>
            <a:ext cx="11318025" cy="4764978"/>
          </a:xfrm>
          <a:prstGeom prst="rect">
            <a:avLst/>
          </a:prstGeom>
        </p:spPr>
      </p:pic>
    </p:spTree>
    <p:extLst>
      <p:ext uri="{BB962C8B-B14F-4D97-AF65-F5344CB8AC3E}">
        <p14:creationId xmlns:p14="http://schemas.microsoft.com/office/powerpoint/2010/main" val="1059359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0A4A-9476-BA51-20FC-A42A455E66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3ECBA9C-F366-0CF9-0D0B-3EDC739BA644}"/>
              </a:ext>
            </a:extLst>
          </p:cNvPr>
          <p:cNvSpPr>
            <a:spLocks noGrp="1"/>
          </p:cNvSpPr>
          <p:nvPr>
            <p:ph type="body" sz="quarter" idx="13"/>
          </p:nvPr>
        </p:nvSpPr>
        <p:spPr>
          <a:xfrm>
            <a:off x="923193" y="877395"/>
            <a:ext cx="5172808" cy="875512"/>
          </a:xfrm>
        </p:spPr>
        <p:txBody>
          <a:bodyPr>
            <a:normAutofit fontScale="92500" lnSpcReduction="20000"/>
          </a:bodyPr>
          <a:lstStyle/>
          <a:p>
            <a:endParaRPr lang="en-US" sz="3200" dirty="0">
              <a:hlinkClick r:id="rId2"/>
            </a:endParaRPr>
          </a:p>
          <a:p>
            <a:r>
              <a:rPr lang="en-US" sz="3200" dirty="0">
                <a:hlinkClick r:id="rId2"/>
              </a:rPr>
              <a:t>DISTRICT POLICY INPUT</a:t>
            </a:r>
            <a:endParaRPr lang="en-US" sz="3200" dirty="0"/>
          </a:p>
          <a:p>
            <a:endParaRPr lang="en-US" sz="3200" dirty="0"/>
          </a:p>
        </p:txBody>
      </p:sp>
      <p:pic>
        <p:nvPicPr>
          <p:cNvPr id="4" name="Picture 3" descr="A logo for a school&#10;&#10;AI-generated content may be incorrect.">
            <a:extLst>
              <a:ext uri="{FF2B5EF4-FFF2-40B4-BE49-F238E27FC236}">
                <a16:creationId xmlns:a16="http://schemas.microsoft.com/office/drawing/2014/main" id="{8DCA6B2B-0CEC-A16D-6EB3-6DC2B888A313}"/>
              </a:ext>
            </a:extLst>
          </p:cNvPr>
          <p:cNvPicPr>
            <a:picLocks noChangeAspect="1"/>
          </p:cNvPicPr>
          <p:nvPr/>
        </p:nvPicPr>
        <p:blipFill>
          <a:blip r:embed="rId3"/>
          <a:stretch>
            <a:fillRect/>
          </a:stretch>
        </p:blipFill>
        <p:spPr>
          <a:xfrm>
            <a:off x="8055503" y="300877"/>
            <a:ext cx="1898417" cy="800895"/>
          </a:xfrm>
          <a:prstGeom prst="rect">
            <a:avLst/>
          </a:prstGeom>
        </p:spPr>
      </p:pic>
      <p:sp>
        <p:nvSpPr>
          <p:cNvPr id="8" name="Title 2">
            <a:extLst>
              <a:ext uri="{FF2B5EF4-FFF2-40B4-BE49-F238E27FC236}">
                <a16:creationId xmlns:a16="http://schemas.microsoft.com/office/drawing/2014/main" id="{156B4042-3C3D-5F51-CB4D-924354BDDB35}"/>
              </a:ext>
            </a:extLst>
          </p:cNvPr>
          <p:cNvSpPr txBox="1">
            <a:spLocks/>
          </p:cNvSpPr>
          <p:nvPr/>
        </p:nvSpPr>
        <p:spPr>
          <a:xfrm>
            <a:off x="5822302" y="3490222"/>
            <a:ext cx="6036906" cy="1016464"/>
          </a:xfrm>
          <a:prstGeom prst="rect">
            <a:avLst/>
          </a:prstGeom>
        </p:spPr>
        <p:txBody>
          <a:bodyPr>
            <a:normAutofit fontScale="97500"/>
          </a:bodyPr>
          <a:lstStyle>
            <a:lvl1pPr algn="ctr"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endParaRPr lang="en-US" sz="1800" b="0" dirty="0">
              <a:solidFill>
                <a:schemeClr val="tx1"/>
              </a:solidFill>
            </a:endParaRPr>
          </a:p>
        </p:txBody>
      </p:sp>
      <p:sp>
        <p:nvSpPr>
          <p:cNvPr id="9" name="TextBox 8">
            <a:extLst>
              <a:ext uri="{FF2B5EF4-FFF2-40B4-BE49-F238E27FC236}">
                <a16:creationId xmlns:a16="http://schemas.microsoft.com/office/drawing/2014/main" id="{DBFB7699-73FE-29D9-4B6E-5FCE65B48B21}"/>
              </a:ext>
            </a:extLst>
          </p:cNvPr>
          <p:cNvSpPr txBox="1"/>
          <p:nvPr/>
        </p:nvSpPr>
        <p:spPr>
          <a:xfrm>
            <a:off x="443505" y="1497242"/>
            <a:ext cx="7634515" cy="400110"/>
          </a:xfrm>
          <a:prstGeom prst="rect">
            <a:avLst/>
          </a:prstGeom>
          <a:noFill/>
        </p:spPr>
        <p:txBody>
          <a:bodyPr wrap="square" rtlCol="0">
            <a:spAutoFit/>
          </a:bodyPr>
          <a:lstStyle/>
          <a:p>
            <a:r>
              <a:rPr lang="en-US" sz="2000" dirty="0">
                <a:solidFill>
                  <a:srgbClr val="FF0000"/>
                </a:solidFill>
              </a:rPr>
              <a:t>Can be found on the School Webpage : Parents, Title I</a:t>
            </a:r>
          </a:p>
        </p:txBody>
      </p:sp>
      <p:sp>
        <p:nvSpPr>
          <p:cNvPr id="10" name="TextBox 9">
            <a:extLst>
              <a:ext uri="{FF2B5EF4-FFF2-40B4-BE49-F238E27FC236}">
                <a16:creationId xmlns:a16="http://schemas.microsoft.com/office/drawing/2014/main" id="{FCC068AC-7EA0-D6D8-5042-D713629AD040}"/>
              </a:ext>
            </a:extLst>
          </p:cNvPr>
          <p:cNvSpPr txBox="1"/>
          <p:nvPr/>
        </p:nvSpPr>
        <p:spPr>
          <a:xfrm>
            <a:off x="7104520" y="1945885"/>
            <a:ext cx="2885576" cy="523220"/>
          </a:xfrm>
          <a:prstGeom prst="rect">
            <a:avLst/>
          </a:prstGeom>
          <a:noFill/>
        </p:spPr>
        <p:txBody>
          <a:bodyPr wrap="square" lIns="91440" tIns="45720" rIns="91440" bIns="45720" rtlCol="0" anchor="t">
            <a:spAutoFit/>
          </a:bodyPr>
          <a:lstStyle/>
          <a:p>
            <a:endParaRPr lang="en-US" sz="2800">
              <a:cs typeface="Calibri"/>
            </a:endParaRPr>
          </a:p>
        </p:txBody>
      </p:sp>
      <p:sp>
        <p:nvSpPr>
          <p:cNvPr id="11" name="TextBox 10">
            <a:extLst>
              <a:ext uri="{FF2B5EF4-FFF2-40B4-BE49-F238E27FC236}">
                <a16:creationId xmlns:a16="http://schemas.microsoft.com/office/drawing/2014/main" id="{39F7C204-0C99-03F7-A353-7D6A0415A3AD}"/>
              </a:ext>
            </a:extLst>
          </p:cNvPr>
          <p:cNvSpPr txBox="1"/>
          <p:nvPr/>
        </p:nvSpPr>
        <p:spPr>
          <a:xfrm>
            <a:off x="6478610" y="2533853"/>
            <a:ext cx="472429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12" name="Picture 11">
            <a:extLst>
              <a:ext uri="{FF2B5EF4-FFF2-40B4-BE49-F238E27FC236}">
                <a16:creationId xmlns:a16="http://schemas.microsoft.com/office/drawing/2014/main" id="{8DC37A1D-FFD2-9610-ACEA-094978C99C2A}"/>
              </a:ext>
            </a:extLst>
          </p:cNvPr>
          <p:cNvPicPr>
            <a:picLocks noChangeAspect="1"/>
          </p:cNvPicPr>
          <p:nvPr/>
        </p:nvPicPr>
        <p:blipFill>
          <a:blip r:embed="rId4"/>
          <a:stretch>
            <a:fillRect/>
          </a:stretch>
        </p:blipFill>
        <p:spPr>
          <a:xfrm>
            <a:off x="553642" y="1945885"/>
            <a:ext cx="4535656" cy="4711589"/>
          </a:xfrm>
          <a:prstGeom prst="rect">
            <a:avLst/>
          </a:prstGeom>
        </p:spPr>
      </p:pic>
      <p:sp>
        <p:nvSpPr>
          <p:cNvPr id="5" name="TextBox 4">
            <a:extLst>
              <a:ext uri="{FF2B5EF4-FFF2-40B4-BE49-F238E27FC236}">
                <a16:creationId xmlns:a16="http://schemas.microsoft.com/office/drawing/2014/main" id="{B26CC79C-6797-5F3D-0065-A2DF56384E85}"/>
              </a:ext>
            </a:extLst>
          </p:cNvPr>
          <p:cNvSpPr txBox="1"/>
          <p:nvPr/>
        </p:nvSpPr>
        <p:spPr>
          <a:xfrm>
            <a:off x="5171768" y="3293324"/>
            <a:ext cx="7020231" cy="861774"/>
          </a:xfrm>
          <a:prstGeom prst="rect">
            <a:avLst/>
          </a:prstGeom>
          <a:noFill/>
        </p:spPr>
        <p:txBody>
          <a:bodyPr wrap="square">
            <a:spAutoFit/>
          </a:bodyPr>
          <a:lstStyle/>
          <a:p>
            <a:pPr algn="ctr"/>
            <a:r>
              <a:rPr lang="en-US" sz="3200" dirty="0">
                <a:hlinkClick r:id="rId5"/>
              </a:rPr>
              <a:t>Suggestion for District Policy</a:t>
            </a:r>
            <a:endParaRPr lang="en-US" sz="3200" dirty="0"/>
          </a:p>
          <a:p>
            <a:pPr algn="ctr"/>
            <a:endParaRPr lang="en-US" dirty="0"/>
          </a:p>
        </p:txBody>
      </p:sp>
    </p:spTree>
    <p:extLst>
      <p:ext uri="{BB962C8B-B14F-4D97-AF65-F5344CB8AC3E}">
        <p14:creationId xmlns:p14="http://schemas.microsoft.com/office/powerpoint/2010/main" val="4243493097"/>
      </p:ext>
    </p:extLst>
  </p:cSld>
  <p:clrMapOvr>
    <a:masterClrMapping/>
  </p:clrMapOvr>
</p:sld>
</file>

<file path=ppt/theme/theme1.xml><?xml version="1.0" encoding="utf-8"?>
<a:theme xmlns:a="http://schemas.openxmlformats.org/drawingml/2006/main" name="Office Them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35f9498-9e67-4026-9a38-dc4d699ba30e">
      <Terms xmlns="http://schemas.microsoft.com/office/infopath/2007/PartnerControls"/>
    </lcf76f155ced4ddcb4097134ff3c332f>
    <TaxCatchAll xmlns="195b5354-f035-4290-b4c7-2d77165ee92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0A565FA7B33F458E6592375E908E08" ma:contentTypeVersion="18" ma:contentTypeDescription="Create a new document." ma:contentTypeScope="" ma:versionID="2c93432e2020970bf29ecd5e6916551a">
  <xsd:schema xmlns:xsd="http://www.w3.org/2001/XMLSchema" xmlns:xs="http://www.w3.org/2001/XMLSchema" xmlns:p="http://schemas.microsoft.com/office/2006/metadata/properties" xmlns:ns2="635f9498-9e67-4026-9a38-dc4d699ba30e" xmlns:ns3="195b5354-f035-4290-b4c7-2d77165ee927" targetNamespace="http://schemas.microsoft.com/office/2006/metadata/properties" ma:root="true" ma:fieldsID="87794109b8c245c34edc1723242266c0" ns2:_="" ns3:_="">
    <xsd:import namespace="635f9498-9e67-4026-9a38-dc4d699ba30e"/>
    <xsd:import namespace="195b5354-f035-4290-b4c7-2d77165ee9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f9498-9e67-4026-9a38-dc4d699ba3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099b82-bc8d-4345-9a6b-b4096264042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5b5354-f035-4290-b4c7-2d77165ee9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d95752-d2eb-424a-9896-6130312bfaa3}" ma:internalName="TaxCatchAll" ma:showField="CatchAllData" ma:web="195b5354-f035-4290-b4c7-2d77165ee9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1AB178-51CC-40B9-A92E-42ACBC77AB17}">
  <ds:schemaRefs>
    <ds:schemaRef ds:uri="http://schemas.microsoft.com/office/2006/documentManagement/types"/>
    <ds:schemaRef ds:uri="http://purl.org/dc/elements/1.1/"/>
    <ds:schemaRef ds:uri="http://www.w3.org/XML/1998/namespace"/>
    <ds:schemaRef ds:uri="http://purl.org/dc/dcmitype/"/>
    <ds:schemaRef ds:uri="http://schemas.microsoft.com/office/2006/metadata/properties"/>
    <ds:schemaRef ds:uri="http://schemas.openxmlformats.org/package/2006/metadata/core-properties"/>
    <ds:schemaRef ds:uri="195b5354-f035-4290-b4c7-2d77165ee927"/>
    <ds:schemaRef ds:uri="http://schemas.microsoft.com/office/infopath/2007/PartnerControls"/>
    <ds:schemaRef ds:uri="635f9498-9e67-4026-9a38-dc4d699ba30e"/>
    <ds:schemaRef ds:uri="http://purl.org/dc/terms/"/>
  </ds:schemaRefs>
</ds:datastoreItem>
</file>

<file path=customXml/itemProps2.xml><?xml version="1.0" encoding="utf-8"?>
<ds:datastoreItem xmlns:ds="http://schemas.openxmlformats.org/officeDocument/2006/customXml" ds:itemID="{9601ECFB-228A-4D05-9FBC-DD9C0CAC9650}">
  <ds:schemaRefs>
    <ds:schemaRef ds:uri="http://schemas.microsoft.com/sharepoint/v3/contenttype/forms"/>
  </ds:schemaRefs>
</ds:datastoreItem>
</file>

<file path=customXml/itemProps3.xml><?xml version="1.0" encoding="utf-8"?>
<ds:datastoreItem xmlns:ds="http://schemas.openxmlformats.org/officeDocument/2006/customXml" ds:itemID="{2993E9AB-F918-40EF-87AE-854A7DBD11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f9498-9e67-4026-9a38-dc4d699ba30e"/>
    <ds:schemaRef ds:uri="195b5354-f035-4290-b4c7-2d77165ee9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RCSS_Presentation_2021_Template</Template>
  <TotalTime>19623</TotalTime>
  <Words>1627</Words>
  <Application>Microsoft Office PowerPoint</Application>
  <PresentationFormat>Widescreen</PresentationFormat>
  <Paragraphs>111</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Open Sans</vt:lpstr>
      <vt:lpstr>Poppins</vt:lpstr>
      <vt:lpstr>Times New Roman</vt:lpstr>
      <vt:lpstr>Office Theme</vt:lpstr>
      <vt:lpstr> Sue Reynolds Elementary School  Title I Input/Revision Meeting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Lynthia</dc:creator>
  <cp:lastModifiedBy>Howard- Jennings, Regena</cp:lastModifiedBy>
  <cp:revision>344</cp:revision>
  <dcterms:created xsi:type="dcterms:W3CDTF">2021-10-13T14:32:03Z</dcterms:created>
  <dcterms:modified xsi:type="dcterms:W3CDTF">2026-05-07T15:26:16Z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0x010100490A565FA7B33F458E6592375E908E08</vt:lpwstr>
  </property>
  <property fmtid="{D5CDD505-2E9C-101B-9397-08002B2CF9AE}" pid="3" name="MediaServiceImageTags">
    <vt:lpwstr/>
  </property>
</Properties>
</file>