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4"/>
    <p:restoredTop sz="94494"/>
  </p:normalViewPr>
  <p:slideViewPr>
    <p:cSldViewPr snapToGrid="0">
      <p:cViewPr>
        <p:scale>
          <a:sx n="116" d="100"/>
          <a:sy n="116" d="100"/>
        </p:scale>
        <p:origin x="736" y="-3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D26529C-BB36-B779-A295-93A759454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898558-2681-33E2-B89E-3BC345FBD2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29570BA-12F4-264D-A805-31DF77452C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FC3FC-EEE3-DC8E-A7C6-C07A93BF6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1A830C-8C40-71C5-E3FA-0E9831E30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D3BEB78-7B07-D840-95C6-1DB86DBB9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05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E2423-1794-0239-2D03-73B847B29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0788" y="8413937"/>
            <a:ext cx="1290923" cy="4602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49ED0D-A599-4FC0-0645-EBB47099FEC8}"/>
              </a:ext>
            </a:extLst>
          </p:cNvPr>
          <p:cNvSpPr txBox="1"/>
          <p:nvPr userDrawn="1"/>
        </p:nvSpPr>
        <p:spPr>
          <a:xfrm>
            <a:off x="141767" y="8961120"/>
            <a:ext cx="5514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Menu subject to change due to product availability. This institution is an equal opportunity provider and employer.</a:t>
            </a:r>
          </a:p>
          <a:p>
            <a:pPr algn="l"/>
            <a:endParaRPr lang="en-US" sz="7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1116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Pine Grove Area School District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High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228601" y="5479250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Entrée Garden Salad with Dinner Roll or Ham &amp; Cheese Pretzel Sandwich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91440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canned fruit in light syrup, 100% fruit juice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white, fat-free chocolate, fat-free vanilla, fat-free strawberry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 of the Week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Craveables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&amp; Wraps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1C73A8-4FE6-BAF6-CB69-D609C38C3F15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BD600BF-4DD8-F17F-575F-F5FDC2AAD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557001"/>
              </p:ext>
            </p:extLst>
          </p:nvPr>
        </p:nvGraphicFramePr>
        <p:xfrm>
          <a:off x="230330" y="1463040"/>
          <a:ext cx="5713270" cy="11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Stick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BLT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DC8E24-33F8-886D-50B8-F056969F79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220209"/>
              </p:ext>
            </p:extLst>
          </p:nvPr>
        </p:nvGraphicFramePr>
        <p:xfrm>
          <a:off x="230330" y="2880360"/>
          <a:ext cx="5713270" cy="11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Lasagna Roll Up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</a:t>
                      </a:r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Parm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Jacked Up Fries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Nuggets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 Dip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 Sandwich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Wings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Cheeseburger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Bread Pizza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A Que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Broccoli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French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Carrots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Tater Tots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Cucumber Slices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Curly Fries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5D0CA3-4D31-42EA-2566-7FE1D4463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527799"/>
              </p:ext>
            </p:extLst>
          </p:nvPr>
        </p:nvGraphicFramePr>
        <p:xfrm>
          <a:off x="230330" y="4325112"/>
          <a:ext cx="5713270" cy="1283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Bourbon Beef Bowl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Macaroni and Cheese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Burrito Bowl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 Dog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Popcorn Chicken Bowl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 &amp; J Sandwich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Breakfast for Lunch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 Sandwich 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Stuffed Crust Pizza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Buffalo Chicken Dip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Rice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Steamed Corn 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Cucumber Slices</a:t>
                      </a:r>
                    </a:p>
                    <a:p>
                      <a:pPr algn="ctr" rtl="0" fontAlgn="t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Hash Brown 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Celery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21B2229-C27A-81C1-2733-2829893E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325190"/>
              </p:ext>
            </p:extLst>
          </p:nvPr>
        </p:nvGraphicFramePr>
        <p:xfrm>
          <a:off x="230330" y="5760720"/>
          <a:ext cx="5713270" cy="11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Patty on a Roll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Ravioli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Nachos Grande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Chicken Quesadilla Wrap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Bacon Burger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 A Que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Sticks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 Sandwich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Buttered Noodles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Cucumber Slices</a:t>
                      </a: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Sweet Potato Fries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Pineapple Slaw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B28882-278A-369A-320F-1F48F4127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894740"/>
              </p:ext>
            </p:extLst>
          </p:nvPr>
        </p:nvGraphicFramePr>
        <p:xfrm>
          <a:off x="230330" y="7178040"/>
          <a:ext cx="5713270" cy="117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109728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63405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Walking Taco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Hot Dog on a Roll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Salisbury Steak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Meatball Sub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Tater Tot Bowl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Rodeo Burger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Pizza Quesadilla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</a:p>
                    <a:p>
                      <a:pPr algn="ctr" rtl="0" fontAlgn="ctr">
                        <a:buNone/>
                      </a:pP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ctr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Turkey Sub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Pepper Strips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Mashed Potatoes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Cucumber Slices</a:t>
                      </a: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Tater Tots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Carrot Sticks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buNone/>
                      </a:pPr>
                      <a:r>
                        <a:rPr lang="en-US" sz="700" b="1" i="0" u="none" strike="noStrike" dirty="0">
                          <a:solidFill>
                            <a:srgbClr val="54813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FEATURED VEGGIES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Curly Fries</a:t>
                      </a:r>
                    </a:p>
                    <a:p>
                      <a:pPr marL="0" marR="0" lvl="0" indent="0" algn="ctr" defTabSz="77724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 Salad</a:t>
                      </a: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t">
                        <a:buNone/>
                      </a:pPr>
                      <a:endParaRPr lang="en-US" sz="7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990498-F257-E749-8717-3DAF9F67FA30}"/>
              </a:ext>
            </a:extLst>
          </p:cNvPr>
          <p:cNvSpPr txBox="1"/>
          <p:nvPr/>
        </p:nvSpPr>
        <p:spPr>
          <a:xfrm>
            <a:off x="228601" y="404638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Strawberry Spinach Salad with Dinner Roll or Walking Taco Craveable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641D6-E54E-525A-AEDE-C9588DBE681D}"/>
              </a:ext>
            </a:extLst>
          </p:cNvPr>
          <p:cNvSpPr txBox="1"/>
          <p:nvPr/>
        </p:nvSpPr>
        <p:spPr>
          <a:xfrm>
            <a:off x="240724" y="2617178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Crispy Chicken Salad with Dinner Roll or Turkey, Cheddar &amp; Bacon Flatbread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7C7379-1F05-4F04-AC02-B8257DE7D798}"/>
              </a:ext>
            </a:extLst>
          </p:cNvPr>
          <p:cNvSpPr txBox="1"/>
          <p:nvPr/>
        </p:nvSpPr>
        <p:spPr>
          <a:xfrm>
            <a:off x="228600" y="1189891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Chef Salad with Dinner Roll or Turkey &amp; Spinach Roll Up Craveable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F9B09F-2FE3-289A-BC86-968DB0FA1F5E}"/>
              </a:ext>
            </a:extLst>
          </p:cNvPr>
          <p:cNvSpPr txBox="1"/>
          <p:nvPr/>
        </p:nvSpPr>
        <p:spPr>
          <a:xfrm>
            <a:off x="228601" y="8321040"/>
            <a:ext cx="2240280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Your Team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Bernie Kelly, General Manager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570.345.2731 ext. 357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ma1116@metzcorp.com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287AA-1882-825B-8DDA-2A2C49360B0D}"/>
              </a:ext>
            </a:extLst>
          </p:cNvPr>
          <p:cNvSpPr txBox="1"/>
          <p:nvPr/>
        </p:nvSpPr>
        <p:spPr>
          <a:xfrm>
            <a:off x="2468880" y="8321040"/>
            <a:ext cx="22308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$2,75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</a:t>
            </a:r>
            <a:r>
              <a:rPr lang="en-US" sz="700">
                <a:latin typeface="Arial" panose="020B0604020202020204" pitchFamily="34" charset="0"/>
                <a:cs typeface="Arial" panose="020B0604020202020204" pitchFamily="34" charset="0"/>
              </a:rPr>
              <a:t>	$4.00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96ADFC0-006D-01F3-8028-D4A723926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3520" y="8357616"/>
            <a:ext cx="548640" cy="548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504F56-5D10-7E1F-99F9-FF2F55F632E4}"/>
              </a:ext>
            </a:extLst>
          </p:cNvPr>
          <p:cNvSpPr txBox="1"/>
          <p:nvPr/>
        </p:nvSpPr>
        <p:spPr>
          <a:xfrm>
            <a:off x="228601" y="6900145"/>
            <a:ext cx="571499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Daily Offerings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: Taco Salad or Italian Hoagie</a:t>
            </a:r>
          </a:p>
        </p:txBody>
      </p:sp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18F1039-1F34-8042-8932-D5E766B5030B}" vid="{109944A5-36C4-9D43-AE52-55ADF8F6F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585</Words>
  <Application>Microsoft Office PowerPoint</Application>
  <PresentationFormat>Custom</PresentationFormat>
  <Paragraphs>213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Katrina Joyce</dc:creator>
  <cp:keywords/>
  <dc:description/>
  <cp:lastModifiedBy>Bernie Kelly</cp:lastModifiedBy>
  <cp:revision>36</cp:revision>
  <cp:lastPrinted>2026-04-14T12:54:56Z</cp:lastPrinted>
  <dcterms:created xsi:type="dcterms:W3CDTF">2025-11-03T16:07:30Z</dcterms:created>
  <dcterms:modified xsi:type="dcterms:W3CDTF">2026-04-14T12:54:58Z</dcterms:modified>
  <cp:category/>
</cp:coreProperties>
</file>