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0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95"/>
  </p:normalViewPr>
  <p:slideViewPr>
    <p:cSldViewPr snapToGrid="0">
      <p:cViewPr>
        <p:scale>
          <a:sx n="123" d="100"/>
          <a:sy n="123" d="100"/>
        </p:scale>
        <p:origin x="564" y="-4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E9F2F-3BAC-7B41-85D7-B47B4A93DFE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DA712-873A-DF40-A5E1-48FB0CF87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9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“Arial” font size 7 for all text except headings. Use the TAB key to move between days for each week. CLICK next row to move to following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DA712-873A-DF40-A5E1-48FB0CF87C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5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mentary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945BED-EC12-211A-995F-1A29C523CC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0EB884-FAB4-26BF-3048-080DA3555F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90788" y="8924925"/>
            <a:ext cx="1290923" cy="4602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DF7B92-7BFA-2C12-42F4-0C6B837AC065}"/>
              </a:ext>
            </a:extLst>
          </p:cNvPr>
          <p:cNvSpPr txBox="1"/>
          <p:nvPr userDrawn="1"/>
        </p:nvSpPr>
        <p:spPr>
          <a:xfrm>
            <a:off x="141767" y="9498420"/>
            <a:ext cx="5514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Menu subject to change due to product availability. This institution is an equal opportunity provider and employer.</a:t>
            </a:r>
          </a:p>
          <a:p>
            <a:pPr algn="l"/>
            <a:endParaRPr lang="en-US" sz="7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52F6-2B70-8E42-BD12-A78141788F5A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AE31-D1DB-CA4C-B31C-7EC3F66A2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7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1116@metzcor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6C46B09-9E18-49C1-A169-8BBC2A4C7522}"/>
              </a:ext>
            </a:extLst>
          </p:cNvPr>
          <p:cNvSpPr txBox="1"/>
          <p:nvPr/>
        </p:nvSpPr>
        <p:spPr>
          <a:xfrm>
            <a:off x="5943600" y="2880360"/>
            <a:ext cx="1600200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</a:rPr>
              <a:t>What is a Meal?</a:t>
            </a:r>
            <a:endParaRPr lang="en-US" sz="10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Students must choose at least 3 of the 5 components available for the school lunch price.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Whole Grain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Protein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Vegetable 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Fruit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- Choice of Milk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A minimum ½ cup serving of fruit </a:t>
            </a:r>
            <a:br>
              <a:rPr lang="en-US" sz="700" dirty="0">
                <a:effectLst/>
                <a:latin typeface="Arial" panose="020B0604020202020204" pitchFamily="34" charset="0"/>
              </a:rPr>
            </a:br>
            <a:r>
              <a:rPr lang="en-US" sz="700" dirty="0">
                <a:effectLst/>
                <a:latin typeface="Arial" panose="020B0604020202020204" pitchFamily="34" charset="0"/>
              </a:rPr>
              <a:t>or vegetable must accompany a reimbursable lunch.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Vegetable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Hot vegetable, leafy salad, composed bean salad, seasonal fresh vegetables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Fruit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Seasonal fresh fruits, canned fruit in light syrup, 100% fruit juice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Milk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1% white, fat-free white, fat-free chocolate, fat-free vanilla, fat-free strawberry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</a:rPr>
              <a:t>Daily Alternates</a:t>
            </a:r>
            <a:endParaRPr lang="en-US" sz="10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Fresh Entree Salad of the Week 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Craveables</a:t>
            </a:r>
          </a:p>
          <a:p>
            <a:pPr>
              <a:spcAft>
                <a:spcPts val="3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Weekly Cold Cut Sandwiches &amp; Wraps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68CC226-58AA-F883-6A88-04E7FFA4D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306348"/>
              </p:ext>
            </p:extLst>
          </p:nvPr>
        </p:nvGraphicFramePr>
        <p:xfrm>
          <a:off x="230330" y="3109084"/>
          <a:ext cx="571327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8BEA2BC-1B31-5EB9-8FB3-A12E1CA29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924818"/>
              </p:ext>
            </p:extLst>
          </p:nvPr>
        </p:nvGraphicFramePr>
        <p:xfrm>
          <a:off x="230330" y="4251960"/>
          <a:ext cx="571327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ACD59EF-0E62-A65C-9CF6-4B489C821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770590"/>
              </p:ext>
            </p:extLst>
          </p:nvPr>
        </p:nvGraphicFramePr>
        <p:xfrm>
          <a:off x="230330" y="5394960"/>
          <a:ext cx="571327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7866EED-2047-1461-584A-12C09DD1E520}"/>
              </a:ext>
            </a:extLst>
          </p:cNvPr>
          <p:cNvSpPr txBox="1"/>
          <p:nvPr/>
        </p:nvSpPr>
        <p:spPr>
          <a:xfrm>
            <a:off x="5943600" y="7909560"/>
            <a:ext cx="1598470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7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(V) Vegetarian</a:t>
            </a:r>
          </a:p>
          <a:p>
            <a:pPr algn="l">
              <a:spcAft>
                <a:spcPts val="300"/>
              </a:spcAft>
            </a:pPr>
            <a:r>
              <a:rPr lang="en-US" sz="7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These items do not contain meat, poultry, or seafood, but may contain dairy and/or egg</a:t>
            </a:r>
          </a:p>
          <a:p>
            <a:pPr algn="l"/>
            <a:r>
              <a:rPr lang="en-US" sz="7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(VG) Vegan </a:t>
            </a:r>
          </a:p>
          <a:p>
            <a:pPr algn="l"/>
            <a:r>
              <a:rPr lang="en-US" sz="7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These items do not contain any animal products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8A4DA1-F39D-A954-02C7-6BA9EF03A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50694"/>
              </p:ext>
            </p:extLst>
          </p:nvPr>
        </p:nvGraphicFramePr>
        <p:xfrm>
          <a:off x="230330" y="3096775"/>
          <a:ext cx="5713270" cy="1176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69486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Stuffed Crust Pizza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Veggies</a:t>
                      </a:r>
                    </a:p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82D927A-5902-5414-32A2-33BECDC51F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881255"/>
              </p:ext>
            </p:extLst>
          </p:nvPr>
        </p:nvGraphicFramePr>
        <p:xfrm>
          <a:off x="230330" y="4248478"/>
          <a:ext cx="5713270" cy="1176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69486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Nuggets with Roll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Hamburger on a Roll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Taco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 Dog on a Roll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French Bread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Buttered Noodles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Carrots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Wedge Fries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Baked Beans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Corn 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Tater Tots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Celery Sticks 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endParaRPr lang="en-US" sz="700" b="1" i="0" u="none" strike="noStrike" dirty="0">
                        <a:solidFill>
                          <a:srgbClr val="548135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Sweet Potatoes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Chickpea Salad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630D634-DA16-8F6A-1A5C-35D857C49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566236"/>
              </p:ext>
            </p:extLst>
          </p:nvPr>
        </p:nvGraphicFramePr>
        <p:xfrm>
          <a:off x="230330" y="5391478"/>
          <a:ext cx="5713270" cy="1115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69486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Sticks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 Dog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Macaroni and Cheese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Lasagna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4x6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Parsley Potatoes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Green Beans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French Fries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Pepper Strips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Salad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Peas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Broccoli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Carrot Sticks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47B2A89-2389-AA67-79CD-22C1C0A62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512100"/>
              </p:ext>
            </p:extLst>
          </p:nvPr>
        </p:nvGraphicFramePr>
        <p:xfrm>
          <a:off x="230330" y="6540829"/>
          <a:ext cx="5713270" cy="1178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0645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694863"/>
                  </a:ext>
                </a:extLst>
              </a:tr>
              <a:tr h="63284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Tenders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lMeat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 Sticks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Taco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Pizza Sticks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School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31334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Seasoned Rice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Mixed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French Fries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Carrot Sticks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Steamed Corn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Salad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E143211-0242-96A9-C06F-192F31DA78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279611"/>
              </p:ext>
            </p:extLst>
          </p:nvPr>
        </p:nvGraphicFramePr>
        <p:xfrm>
          <a:off x="230330" y="7680960"/>
          <a:ext cx="5713270" cy="1176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69486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School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Popcorn Chicken 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 for Lunch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Field Day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Stuffed Crust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 or PB&amp;J Sandwich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Smiley Fries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Broccoli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Hash Brown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Celery Sticks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1" i="0" u="none" strike="noStrike" dirty="0">
                          <a:solidFill>
                            <a:srgbClr val="54813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FEATURED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</a:p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Fresh Veggies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287FBB4-1567-F3D8-136D-863F295F0BED}"/>
              </a:ext>
            </a:extLst>
          </p:cNvPr>
          <p:cNvSpPr txBox="1"/>
          <p:nvPr/>
        </p:nvSpPr>
        <p:spPr>
          <a:xfrm>
            <a:off x="230330" y="347446"/>
            <a:ext cx="320649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Pine Grove Area School District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Elementary Lunch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63E581-8A00-84C8-16F0-C352EE1AACAD}"/>
              </a:ext>
            </a:extLst>
          </p:cNvPr>
          <p:cNvSpPr txBox="1"/>
          <p:nvPr/>
        </p:nvSpPr>
        <p:spPr>
          <a:xfrm>
            <a:off x="228601" y="8850302"/>
            <a:ext cx="2240280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Your Team</a:t>
            </a:r>
          </a:p>
          <a:p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Bernie Kelly, General Manager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570.345.2731 ext. 357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ma1116@metzcorp.com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6059C1-5620-D89D-FB00-C77AFC2E1FE9}"/>
              </a:ext>
            </a:extLst>
          </p:cNvPr>
          <p:cNvSpPr txBox="1"/>
          <p:nvPr/>
        </p:nvSpPr>
        <p:spPr>
          <a:xfrm>
            <a:off x="2468880" y="8850301"/>
            <a:ext cx="1926135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Meal Prices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Student Lunch		$2.55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Reduced Lunch		$0.00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Faculty Lunch		$4.00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270C81-4FC4-74CA-25E0-DD4AA46266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8869680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30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-12_2026-01-Jan_Elem_Lunch-Simplified.pptx" id="{DA1B5558-2D08-F44A-9D6C-3D6FC4CFD15F}" vid="{5EA5BE98-0C2D-BD4E-A7A7-5DECC286E2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552</Words>
  <Application>Microsoft Office PowerPoint</Application>
  <PresentationFormat>Custom</PresentationFormat>
  <Paragraphs>202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Katrina Joyce</dc:creator>
  <cp:keywords/>
  <dc:description/>
  <cp:lastModifiedBy>Bernie Kelly</cp:lastModifiedBy>
  <cp:revision>42</cp:revision>
  <cp:lastPrinted>2025-06-12T18:55:45Z</cp:lastPrinted>
  <dcterms:created xsi:type="dcterms:W3CDTF">2025-11-03T16:05:46Z</dcterms:created>
  <dcterms:modified xsi:type="dcterms:W3CDTF">2026-04-14T12:45:51Z</dcterms:modified>
  <cp:category/>
</cp:coreProperties>
</file>