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9144000"/>
  <p:notesSz cx="6858000" cy="9144000"/>
  <p:embeddedFontLst>
    <p:embeddedFont>
      <p:font typeface="Roboto"/>
      <p:regular r:id="rId26"/>
      <p:bold r:id="rId27"/>
      <p:italic r:id="rId28"/>
      <p:boldItalic r:id="rId29"/>
    </p:embeddedFont>
    <p:embeddedFont>
      <p:font typeface="PT Serif"/>
      <p:regular r:id="rId30"/>
      <p:bold r:id="rId31"/>
      <p:italic r:id="rId32"/>
      <p:boldItalic r:id="rId33"/>
    </p:embeddedFont>
    <p:embeddedFont>
      <p:font typeface="PT Sans"/>
      <p:regular r:id="rId34"/>
      <p:bold r:id="rId35"/>
      <p:italic r:id="rId36"/>
      <p:boldItalic r:id="rId37"/>
    </p:embeddedFont>
    <p:embeddedFont>
      <p:font typeface="Rambl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2" roundtripDataSignature="AMtx7mjptworXqYc0Ypj3dsycQxCn/EG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E894D6-125D-42FD-B411-4917DC7AD4EA}">
  <a:tblStyle styleId="{95E894D6-125D-42FD-B411-4917DC7AD4E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BCAD51F-EB31-44D3-9FD6-D73AAE401A52}" styleName="Table_1">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7C84D1E-EB3B-4517-A249-A341B561F244}"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mbla-italic.fntdata"/><Relationship Id="rId20" Type="http://schemas.openxmlformats.org/officeDocument/2006/relationships/slide" Target="slides/slide13.xml"/><Relationship Id="rId42" Type="http://customschemas.google.com/relationships/presentationmetadata" Target="metadata"/><Relationship Id="rId41" Type="http://schemas.openxmlformats.org/officeDocument/2006/relationships/font" Target="fonts/Rambla-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regular.fntdata"/><Relationship Id="rId25" Type="http://schemas.openxmlformats.org/officeDocument/2006/relationships/slide" Target="slides/slide18.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TSerif-bold.fntdata"/><Relationship Id="rId30" Type="http://schemas.openxmlformats.org/officeDocument/2006/relationships/font" Target="fonts/PTSerif-regular.fntdata"/><Relationship Id="rId11" Type="http://schemas.openxmlformats.org/officeDocument/2006/relationships/slide" Target="slides/slide4.xml"/><Relationship Id="rId33" Type="http://schemas.openxmlformats.org/officeDocument/2006/relationships/font" Target="fonts/PTSerif-boldItalic.fntdata"/><Relationship Id="rId10" Type="http://schemas.openxmlformats.org/officeDocument/2006/relationships/slide" Target="slides/slide3.xml"/><Relationship Id="rId32" Type="http://schemas.openxmlformats.org/officeDocument/2006/relationships/font" Target="fonts/PTSerif-italic.fntdata"/><Relationship Id="rId13" Type="http://schemas.openxmlformats.org/officeDocument/2006/relationships/slide" Target="slides/slide6.xml"/><Relationship Id="rId35" Type="http://schemas.openxmlformats.org/officeDocument/2006/relationships/font" Target="fonts/PTSans-bold.fntdata"/><Relationship Id="rId12" Type="http://schemas.openxmlformats.org/officeDocument/2006/relationships/slide" Target="slides/slide5.xml"/><Relationship Id="rId34" Type="http://schemas.openxmlformats.org/officeDocument/2006/relationships/font" Target="fonts/PTSans-regular.fntdata"/><Relationship Id="rId15" Type="http://schemas.openxmlformats.org/officeDocument/2006/relationships/slide" Target="slides/slide8.xml"/><Relationship Id="rId37" Type="http://schemas.openxmlformats.org/officeDocument/2006/relationships/font" Target="fonts/PTSans-boldItalic.fntdata"/><Relationship Id="rId14" Type="http://schemas.openxmlformats.org/officeDocument/2006/relationships/slide" Target="slides/slide7.xml"/><Relationship Id="rId36" Type="http://schemas.openxmlformats.org/officeDocument/2006/relationships/font" Target="fonts/PTSans-italic.fntdata"/><Relationship Id="rId17" Type="http://schemas.openxmlformats.org/officeDocument/2006/relationships/slide" Target="slides/slide10.xml"/><Relationship Id="rId39" Type="http://schemas.openxmlformats.org/officeDocument/2006/relationships/font" Target="fonts/Rambla-bold.fntdata"/><Relationship Id="rId16" Type="http://schemas.openxmlformats.org/officeDocument/2006/relationships/slide" Target="slides/slide9.xml"/><Relationship Id="rId38" Type="http://schemas.openxmlformats.org/officeDocument/2006/relationships/font" Target="fonts/Rambla-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c1ef2e7f0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3c1ef2e7f07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d3f9d2f48e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3d3f9d2f48e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3162bee2a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g33162bee2ac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395fb71c82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3395fb71c82_0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notes"/>
          <p:cNvSpPr txBox="1"/>
          <p:nvPr>
            <p:ph idx="1" type="body"/>
          </p:nvPr>
        </p:nvSpPr>
        <p:spPr>
          <a:xfrm>
            <a:off x="705968" y="4422546"/>
            <a:ext cx="5641332" cy="418893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p:txBody>
      </p:sp>
      <p:sp>
        <p:nvSpPr>
          <p:cNvPr id="189" name="Google Shape;189;p2:notes"/>
          <p:cNvSpPr/>
          <p:nvPr>
            <p:ph idx="2" type="sldImg"/>
          </p:nvPr>
        </p:nvSpPr>
        <p:spPr>
          <a:xfrm>
            <a:off x="1198563" y="698500"/>
            <a:ext cx="4656137"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bba550dff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400"/>
              <a:buFont typeface="Arial"/>
              <a:buNone/>
            </a:pPr>
            <a:r>
              <a:rPr lang="en-US">
                <a:latin typeface="Arial"/>
                <a:ea typeface="Arial"/>
                <a:cs typeface="Arial"/>
                <a:sym typeface="Arial"/>
              </a:rPr>
              <a:t>This proposal addresses Goals 2, 3, and 4 the U-46 Strategic Plan.  </a:t>
            </a:r>
            <a:endParaRPr>
              <a:latin typeface="Arial"/>
              <a:ea typeface="Arial"/>
              <a:cs typeface="Arial"/>
              <a:sym typeface="Arial"/>
            </a:endParaRPr>
          </a:p>
          <a:p>
            <a:pPr indent="0" lvl="0" marL="0" rtl="0" algn="l">
              <a:spcBef>
                <a:spcPts val="1000"/>
              </a:spcBef>
              <a:spcAft>
                <a:spcPts val="1000"/>
              </a:spcAft>
              <a:buClr>
                <a:schemeClr val="dk1"/>
              </a:buClr>
              <a:buSzPts val="1400"/>
              <a:buFont typeface="Arial"/>
              <a:buNone/>
            </a:pPr>
            <a:r>
              <a:rPr lang="en-US">
                <a:latin typeface="Arial"/>
                <a:ea typeface="Arial"/>
                <a:cs typeface="Arial"/>
                <a:sym typeface="Arial"/>
              </a:rPr>
              <a:t>The proposed curricula will provide our middle school students with exposure to multiple disciplines, such as technology, arts, and life skills, helping them make informed decisions about their future educational and career directions. This flexible system supports holistic development, keeps students motivated, and ensures a well-rounded educational experience that meets the diverse needs of the student population.</a:t>
            </a:r>
            <a:endParaRPr>
              <a:latin typeface="Arial"/>
              <a:ea typeface="Arial"/>
              <a:cs typeface="Arial"/>
              <a:sym typeface="Arial"/>
            </a:endParaRPr>
          </a:p>
        </p:txBody>
      </p:sp>
      <p:sp>
        <p:nvSpPr>
          <p:cNvPr id="203" name="Google Shape;203;g3bba550dff3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3" name="Shape 93"/>
        <p:cNvGrpSpPr/>
        <p:nvPr/>
      </p:nvGrpSpPr>
      <p:grpSpPr>
        <a:xfrm>
          <a:off x="0" y="0"/>
          <a:ext cx="0" cy="0"/>
          <a:chOff x="0" y="0"/>
          <a:chExt cx="0" cy="0"/>
        </a:xfrm>
      </p:grpSpPr>
      <p:sp>
        <p:nvSpPr>
          <p:cNvPr id="94" name="Google Shape;94;p19"/>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9"/>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9"/>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9"/>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98" name="Google Shape;98;p19"/>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9"/>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01" name="Google Shape;101;p19"/>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20"/>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accent2"/>
              </a:buClr>
              <a:buSzPts val="4800"/>
              <a:buFont typeface="Arial"/>
              <a:buNone/>
              <a:defRPr>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0"/>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55600" lvl="0" marL="457200" algn="l">
              <a:lnSpc>
                <a:spcPct val="90000"/>
              </a:lnSpc>
              <a:spcBef>
                <a:spcPts val="1200"/>
              </a:spcBef>
              <a:spcAft>
                <a:spcPts val="0"/>
              </a:spcAft>
              <a:buSzPts val="2000"/>
              <a:buChar char=" "/>
              <a:defRPr>
                <a:latin typeface="Times New Roman"/>
                <a:ea typeface="Times New Roman"/>
                <a:cs typeface="Times New Roman"/>
                <a:sym typeface="Times New Roman"/>
              </a:defRPr>
            </a:lvl1pPr>
            <a:lvl2pPr indent="-342900" lvl="1" marL="914400" algn="l">
              <a:lnSpc>
                <a:spcPct val="90000"/>
              </a:lnSpc>
              <a:spcBef>
                <a:spcPts val="200"/>
              </a:spcBef>
              <a:spcAft>
                <a:spcPts val="0"/>
              </a:spcAft>
              <a:buSzPts val="1800"/>
              <a:buChar char="◦"/>
              <a:defRPr>
                <a:latin typeface="Times New Roman"/>
                <a:ea typeface="Times New Roman"/>
                <a:cs typeface="Times New Roman"/>
                <a:sym typeface="Times New Roman"/>
              </a:defRPr>
            </a:lvl2pPr>
            <a:lvl3pPr indent="-317500" lvl="2" marL="1371600" algn="l">
              <a:lnSpc>
                <a:spcPct val="90000"/>
              </a:lnSpc>
              <a:spcBef>
                <a:spcPts val="400"/>
              </a:spcBef>
              <a:spcAft>
                <a:spcPts val="0"/>
              </a:spcAft>
              <a:buSzPts val="1400"/>
              <a:buChar char="◦"/>
              <a:defRPr>
                <a:latin typeface="Times New Roman"/>
                <a:ea typeface="Times New Roman"/>
                <a:cs typeface="Times New Roman"/>
                <a:sym typeface="Times New Roman"/>
              </a:defRPr>
            </a:lvl3pPr>
            <a:lvl4pPr indent="-317500" lvl="3" marL="1828800" algn="l">
              <a:lnSpc>
                <a:spcPct val="90000"/>
              </a:lnSpc>
              <a:spcBef>
                <a:spcPts val="400"/>
              </a:spcBef>
              <a:spcAft>
                <a:spcPts val="0"/>
              </a:spcAft>
              <a:buSzPts val="1400"/>
              <a:buChar char="◦"/>
              <a:defRPr>
                <a:latin typeface="Times New Roman"/>
                <a:ea typeface="Times New Roman"/>
                <a:cs typeface="Times New Roman"/>
                <a:sym typeface="Times New Roman"/>
              </a:defRPr>
            </a:lvl4pPr>
            <a:lvl5pPr indent="-317500" lvl="4" marL="2286000" algn="l">
              <a:lnSpc>
                <a:spcPct val="90000"/>
              </a:lnSpc>
              <a:spcBef>
                <a:spcPts val="400"/>
              </a:spcBef>
              <a:spcAft>
                <a:spcPts val="0"/>
              </a:spcAft>
              <a:buSzPts val="1400"/>
              <a:buChar char="◦"/>
              <a:defRPr>
                <a:latin typeface="Times New Roman"/>
                <a:ea typeface="Times New Roman"/>
                <a:cs typeface="Times New Roman"/>
                <a:sym typeface="Times New Roman"/>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20"/>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0"/>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108" name="Shape 108"/>
        <p:cNvGrpSpPr/>
        <p:nvPr/>
      </p:nvGrpSpPr>
      <p:grpSpPr>
        <a:xfrm>
          <a:off x="0" y="0"/>
          <a:ext cx="0" cy="0"/>
          <a:chOff x="0" y="0"/>
          <a:chExt cx="0" cy="0"/>
        </a:xfrm>
      </p:grpSpPr>
      <p:sp>
        <p:nvSpPr>
          <p:cNvPr id="109" name="Google Shape;109;p31"/>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1"/>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1"/>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1"/>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13" name="Google Shape;113;p3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16" name="Google Shape;116;p31"/>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3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2"/>
          <p:cNvSpPr txBox="1"/>
          <p:nvPr>
            <p:ph idx="1" type="body"/>
          </p:nvPr>
        </p:nvSpPr>
        <p:spPr>
          <a:xfrm>
            <a:off x="822960" y="1845735"/>
            <a:ext cx="3703320" cy="4023359"/>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0" name="Google Shape;120;p32"/>
          <p:cNvSpPr txBox="1"/>
          <p:nvPr>
            <p:ph idx="2" type="body"/>
          </p:nvPr>
        </p:nvSpPr>
        <p:spPr>
          <a:xfrm>
            <a:off x="4663440" y="1845735"/>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3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3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3"/>
          <p:cNvSpPr txBox="1"/>
          <p:nvPr>
            <p:ph idx="1" type="body"/>
          </p:nvPr>
        </p:nvSpPr>
        <p:spPr>
          <a:xfrm>
            <a:off x="82296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27" name="Google Shape;127;p33"/>
          <p:cNvSpPr txBox="1"/>
          <p:nvPr>
            <p:ph idx="2" type="body"/>
          </p:nvPr>
        </p:nvSpPr>
        <p:spPr>
          <a:xfrm>
            <a:off x="822960" y="2582335"/>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8" name="Google Shape;128;p33"/>
          <p:cNvSpPr txBox="1"/>
          <p:nvPr>
            <p:ph idx="3" type="body"/>
          </p:nvPr>
        </p:nvSpPr>
        <p:spPr>
          <a:xfrm>
            <a:off x="466344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29" name="Google Shape;129;p33"/>
          <p:cNvSpPr txBox="1"/>
          <p:nvPr>
            <p:ph idx="4" type="body"/>
          </p:nvPr>
        </p:nvSpPr>
        <p:spPr>
          <a:xfrm>
            <a:off x="4663440" y="2582334"/>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p3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3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4"/>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4"/>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38" name="Shape 138"/>
        <p:cNvGrpSpPr/>
        <p:nvPr/>
      </p:nvGrpSpPr>
      <p:grpSpPr>
        <a:xfrm>
          <a:off x="0" y="0"/>
          <a:ext cx="0" cy="0"/>
          <a:chOff x="0" y="0"/>
          <a:chExt cx="0" cy="0"/>
        </a:xfrm>
      </p:grpSpPr>
      <p:sp>
        <p:nvSpPr>
          <p:cNvPr id="139" name="Google Shape;139;p35"/>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5"/>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5"/>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5"/>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3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44" name="Shape 144"/>
        <p:cNvGrpSpPr/>
        <p:nvPr/>
      </p:nvGrpSpPr>
      <p:grpSpPr>
        <a:xfrm>
          <a:off x="0" y="0"/>
          <a:ext cx="0" cy="0"/>
          <a:chOff x="0" y="0"/>
          <a:chExt cx="0" cy="0"/>
        </a:xfrm>
      </p:grpSpPr>
      <p:sp>
        <p:nvSpPr>
          <p:cNvPr id="145" name="Google Shape;145;p36"/>
          <p:cNvSpPr/>
          <p:nvPr/>
        </p:nvSpPr>
        <p:spPr>
          <a:xfrm>
            <a:off x="13" y="0"/>
            <a:ext cx="3038093"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6"/>
          <p:cNvSpPr/>
          <p:nvPr/>
        </p:nvSpPr>
        <p:spPr>
          <a:xfrm>
            <a:off x="3030053" y="0"/>
            <a:ext cx="48006"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6"/>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6"/>
          <p:cNvSpPr txBox="1"/>
          <p:nvPr>
            <p:ph idx="1" type="body"/>
          </p:nvPr>
        </p:nvSpPr>
        <p:spPr>
          <a:xfrm>
            <a:off x="3600450" y="731520"/>
            <a:ext cx="486918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9" name="Google Shape;149;p36"/>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50" name="Google Shape;150;p36"/>
          <p:cNvSpPr txBox="1"/>
          <p:nvPr>
            <p:ph idx="10" type="dt"/>
          </p:nvPr>
        </p:nvSpPr>
        <p:spPr>
          <a:xfrm>
            <a:off x="349134" y="6459786"/>
            <a:ext cx="196388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36"/>
          <p:cNvSpPr txBox="1"/>
          <p:nvPr>
            <p:ph idx="11" type="ftr"/>
          </p:nvPr>
        </p:nvSpPr>
        <p:spPr>
          <a:xfrm>
            <a:off x="3600450" y="6459786"/>
            <a:ext cx="34861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3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53" name="Shape 153"/>
        <p:cNvGrpSpPr/>
        <p:nvPr/>
      </p:nvGrpSpPr>
      <p:grpSpPr>
        <a:xfrm>
          <a:off x="0" y="0"/>
          <a:ext cx="0" cy="0"/>
          <a:chOff x="0" y="0"/>
          <a:chExt cx="0" cy="0"/>
        </a:xfrm>
      </p:grpSpPr>
      <p:sp>
        <p:nvSpPr>
          <p:cNvPr id="154" name="Google Shape;154;p37"/>
          <p:cNvSpPr/>
          <p:nvPr/>
        </p:nvSpPr>
        <p:spPr>
          <a:xfrm>
            <a:off x="0" y="4953000"/>
            <a:ext cx="9141619"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7"/>
          <p:cNvSpPr/>
          <p:nvPr/>
        </p:nvSpPr>
        <p:spPr>
          <a:xfrm>
            <a:off x="12" y="491507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7"/>
          <p:cNvSpPr txBox="1"/>
          <p:nvPr>
            <p:ph type="title"/>
          </p:nvPr>
        </p:nvSpPr>
        <p:spPr>
          <a:xfrm>
            <a:off x="822960" y="5074920"/>
            <a:ext cx="7589520"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37"/>
          <p:cNvSpPr/>
          <p:nvPr>
            <p:ph idx="2" type="pic"/>
          </p:nvPr>
        </p:nvSpPr>
        <p:spPr>
          <a:xfrm>
            <a:off x="12" y="0"/>
            <a:ext cx="9143989" cy="4915076"/>
          </a:xfrm>
          <a:prstGeom prst="rect">
            <a:avLst/>
          </a:prstGeom>
          <a:solidFill>
            <a:srgbClr val="BECAD4"/>
          </a:solidFill>
          <a:ln>
            <a:noFill/>
          </a:ln>
        </p:spPr>
      </p:sp>
      <p:sp>
        <p:nvSpPr>
          <p:cNvPr id="158" name="Google Shape;158;p37"/>
          <p:cNvSpPr txBox="1"/>
          <p:nvPr>
            <p:ph idx="1" type="body"/>
          </p:nvPr>
        </p:nvSpPr>
        <p:spPr>
          <a:xfrm>
            <a:off x="822960" y="5907024"/>
            <a:ext cx="7589520"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59" name="Google Shape;159;p3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3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2" name="Shape 162"/>
        <p:cNvGrpSpPr/>
        <p:nvPr/>
      </p:nvGrpSpPr>
      <p:grpSpPr>
        <a:xfrm>
          <a:off x="0" y="0"/>
          <a:ext cx="0" cy="0"/>
          <a:chOff x="0" y="0"/>
          <a:chExt cx="0" cy="0"/>
        </a:xfrm>
      </p:grpSpPr>
      <p:sp>
        <p:nvSpPr>
          <p:cNvPr id="163" name="Google Shape;163;p3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8"/>
          <p:cNvSpPr txBox="1"/>
          <p:nvPr>
            <p:ph idx="1" type="body"/>
          </p:nvPr>
        </p:nvSpPr>
        <p:spPr>
          <a:xfrm rot="5400000">
            <a:off x="2583179" y="85514"/>
            <a:ext cx="4023360" cy="7543801"/>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5" name="Google Shape;165;p3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3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68" name="Shape 168"/>
        <p:cNvGrpSpPr/>
        <p:nvPr/>
      </p:nvGrpSpPr>
      <p:grpSpPr>
        <a:xfrm>
          <a:off x="0" y="0"/>
          <a:ext cx="0" cy="0"/>
          <a:chOff x="0" y="0"/>
          <a:chExt cx="0" cy="0"/>
        </a:xfrm>
      </p:grpSpPr>
      <p:sp>
        <p:nvSpPr>
          <p:cNvPr id="169" name="Google Shape;169;p39"/>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9"/>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9"/>
          <p:cNvSpPr txBox="1"/>
          <p:nvPr>
            <p:ph type="title"/>
          </p:nvPr>
        </p:nvSpPr>
        <p:spPr>
          <a:xfrm rot="5400000">
            <a:off x="4649564" y="2306414"/>
            <a:ext cx="5759898"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39"/>
          <p:cNvSpPr txBox="1"/>
          <p:nvPr>
            <p:ph idx="1" type="body"/>
          </p:nvPr>
        </p:nvSpPr>
        <p:spPr>
          <a:xfrm rot="5400000">
            <a:off x="649064" y="391889"/>
            <a:ext cx="5759898" cy="5800725"/>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3" name="Google Shape;173;p39"/>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39"/>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3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1792288" y="612775"/>
            <a:ext cx="5486400" cy="4114800"/>
          </a:xfrm>
          <a:prstGeom prst="rect">
            <a:avLst/>
          </a:prstGeom>
          <a:noFill/>
          <a:ln>
            <a:noFill/>
          </a:ln>
        </p:spPr>
      </p:sp>
      <p:sp>
        <p:nvSpPr>
          <p:cNvPr id="68" name="Google Shape;68;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8"/>
          <p:cNvSpPr/>
          <p:nvPr/>
        </p:nvSpPr>
        <p:spPr>
          <a:xfrm>
            <a:off x="0" y="6400800"/>
            <a:ext cx="9144001"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8"/>
          <p:cNvSpPr/>
          <p:nvPr/>
        </p:nvSpPr>
        <p:spPr>
          <a:xfrm>
            <a:off x="0" y="6334316"/>
            <a:ext cx="9144001"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p18"/>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89" name="Google Shape;89;p1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p1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1" name="Google Shape;91;p1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92" name="Google Shape;92;p18"/>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3.jpg"/><Relationship Id="rId9" Type="http://schemas.openxmlformats.org/officeDocument/2006/relationships/image" Target="../media/image8.jpg"/><Relationship Id="rId5" Type="http://schemas.openxmlformats.org/officeDocument/2006/relationships/image" Target="../media/image7.jpg"/><Relationship Id="rId6" Type="http://schemas.openxmlformats.org/officeDocument/2006/relationships/image" Target="../media/image5.jpg"/><Relationship Id="rId7" Type="http://schemas.openxmlformats.org/officeDocument/2006/relationships/image" Target="../media/image4.jpg"/><Relationship Id="rId8"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13.jpg"/><Relationship Id="rId9" Type="http://schemas.openxmlformats.org/officeDocument/2006/relationships/image" Target="../media/image8.jpg"/><Relationship Id="rId5" Type="http://schemas.openxmlformats.org/officeDocument/2006/relationships/image" Target="../media/image7.jpg"/><Relationship Id="rId6" Type="http://schemas.openxmlformats.org/officeDocument/2006/relationships/image" Target="../media/image5.jpg"/><Relationship Id="rId7" Type="http://schemas.openxmlformats.org/officeDocument/2006/relationships/image" Target="../media/image4.jpg"/><Relationship Id="rId8"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7.jpg"/><Relationship Id="rId4" Type="http://schemas.openxmlformats.org/officeDocument/2006/relationships/image" Target="../media/image28.jpg"/><Relationship Id="rId10" Type="http://schemas.openxmlformats.org/officeDocument/2006/relationships/image" Target="../media/image10.png"/><Relationship Id="rId9" Type="http://schemas.openxmlformats.org/officeDocument/2006/relationships/image" Target="../media/image12.pn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6.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
          <p:cNvPicPr preferRelativeResize="0"/>
          <p:nvPr/>
        </p:nvPicPr>
        <p:blipFill rotWithShape="1">
          <a:blip r:embed="rId3">
            <a:alphaModFix/>
          </a:blip>
          <a:srcRect b="0" l="0" r="21641" t="30224"/>
          <a:stretch/>
        </p:blipFill>
        <p:spPr>
          <a:xfrm>
            <a:off x="2865659" y="4549"/>
            <a:ext cx="3935024" cy="2336031"/>
          </a:xfrm>
          <a:prstGeom prst="rect">
            <a:avLst/>
          </a:prstGeom>
          <a:noFill/>
          <a:ln>
            <a:noFill/>
          </a:ln>
        </p:spPr>
      </p:pic>
      <p:pic>
        <p:nvPicPr>
          <p:cNvPr id="181" name="Google Shape;181;p1"/>
          <p:cNvPicPr preferRelativeResize="0"/>
          <p:nvPr/>
        </p:nvPicPr>
        <p:blipFill rotWithShape="1">
          <a:blip r:embed="rId4">
            <a:alphaModFix/>
          </a:blip>
          <a:srcRect b="-943" l="26580" r="1108" t="-472"/>
          <a:stretch/>
        </p:blipFill>
        <p:spPr>
          <a:xfrm>
            <a:off x="0" y="-14026"/>
            <a:ext cx="2971800" cy="2778641"/>
          </a:xfrm>
          <a:prstGeom prst="rect">
            <a:avLst/>
          </a:prstGeom>
          <a:noFill/>
          <a:ln>
            <a:noFill/>
          </a:ln>
        </p:spPr>
      </p:pic>
      <p:pic>
        <p:nvPicPr>
          <p:cNvPr id="182" name="Google Shape;182;p1"/>
          <p:cNvPicPr preferRelativeResize="0"/>
          <p:nvPr/>
        </p:nvPicPr>
        <p:blipFill rotWithShape="1">
          <a:blip r:embed="rId5">
            <a:alphaModFix/>
          </a:blip>
          <a:srcRect b="44847" l="15672" r="6120" t="9868"/>
          <a:stretch/>
        </p:blipFill>
        <p:spPr>
          <a:xfrm>
            <a:off x="-13772" y="2223447"/>
            <a:ext cx="5710224" cy="2305622"/>
          </a:xfrm>
          <a:prstGeom prst="rect">
            <a:avLst/>
          </a:prstGeom>
          <a:noFill/>
          <a:ln>
            <a:noFill/>
          </a:ln>
        </p:spPr>
      </p:pic>
      <p:pic>
        <p:nvPicPr>
          <p:cNvPr id="183" name="Google Shape;183;p1"/>
          <p:cNvPicPr preferRelativeResize="0"/>
          <p:nvPr/>
        </p:nvPicPr>
        <p:blipFill rotWithShape="1">
          <a:blip r:embed="rId6">
            <a:alphaModFix/>
          </a:blip>
          <a:srcRect b="0" l="0" r="0" t="0"/>
          <a:stretch/>
        </p:blipFill>
        <p:spPr>
          <a:xfrm>
            <a:off x="533400" y="4603720"/>
            <a:ext cx="3352800" cy="2179628"/>
          </a:xfrm>
          <a:prstGeom prst="rect">
            <a:avLst/>
          </a:prstGeom>
          <a:noFill/>
          <a:ln>
            <a:noFill/>
          </a:ln>
        </p:spPr>
      </p:pic>
      <p:pic>
        <p:nvPicPr>
          <p:cNvPr id="184" name="Google Shape;184;p1"/>
          <p:cNvPicPr preferRelativeResize="0"/>
          <p:nvPr/>
        </p:nvPicPr>
        <p:blipFill rotWithShape="1">
          <a:blip r:embed="rId7">
            <a:alphaModFix/>
          </a:blip>
          <a:srcRect b="0" l="8879" r="35002" t="17274"/>
          <a:stretch/>
        </p:blipFill>
        <p:spPr>
          <a:xfrm>
            <a:off x="6800683" y="0"/>
            <a:ext cx="2354202" cy="2313590"/>
          </a:xfrm>
          <a:prstGeom prst="rect">
            <a:avLst/>
          </a:prstGeom>
          <a:noFill/>
          <a:ln>
            <a:noFill/>
          </a:ln>
        </p:spPr>
      </p:pic>
      <p:pic>
        <p:nvPicPr>
          <p:cNvPr id="185" name="Google Shape;185;p1"/>
          <p:cNvPicPr preferRelativeResize="0"/>
          <p:nvPr/>
        </p:nvPicPr>
        <p:blipFill rotWithShape="1">
          <a:blip r:embed="rId8">
            <a:alphaModFix/>
          </a:blip>
          <a:srcRect b="2857" l="5952" r="2736" t="29822"/>
          <a:stretch/>
        </p:blipFill>
        <p:spPr>
          <a:xfrm>
            <a:off x="4419087" y="4529068"/>
            <a:ext cx="4738172" cy="2328932"/>
          </a:xfrm>
          <a:prstGeom prst="rect">
            <a:avLst/>
          </a:prstGeom>
          <a:noFill/>
          <a:ln>
            <a:noFill/>
          </a:ln>
        </p:spPr>
      </p:pic>
      <p:pic>
        <p:nvPicPr>
          <p:cNvPr id="186" name="Google Shape;186;p1"/>
          <p:cNvPicPr preferRelativeResize="0"/>
          <p:nvPr/>
        </p:nvPicPr>
        <p:blipFill rotWithShape="1">
          <a:blip r:embed="rId9">
            <a:alphaModFix/>
          </a:blip>
          <a:srcRect b="0" l="0" r="0" t="0"/>
          <a:stretch/>
        </p:blipFill>
        <p:spPr>
          <a:xfrm>
            <a:off x="5696452" y="2223446"/>
            <a:ext cx="3458433" cy="23056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8"/>
          <p:cNvSpPr txBox="1"/>
          <p:nvPr/>
        </p:nvSpPr>
        <p:spPr>
          <a:xfrm>
            <a:off x="6505575" y="2305050"/>
            <a:ext cx="1739100" cy="2918400"/>
          </a:xfrm>
          <a:prstGeom prst="rect">
            <a:avLst/>
          </a:prstGeom>
          <a:solidFill>
            <a:schemeClr val="lt2"/>
          </a:solidFill>
          <a:ln cap="flat" cmpd="sng" w="19050">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US" sz="2000">
                <a:solidFill>
                  <a:srgbClr val="3F3F3F"/>
                </a:solidFill>
                <a:latin typeface="Calibri"/>
                <a:ea typeface="Calibri"/>
                <a:cs typeface="Calibri"/>
                <a:sym typeface="Calibri"/>
              </a:rPr>
              <a:t>Advanced Placement</a:t>
            </a:r>
            <a:r>
              <a:rPr lang="en-US" sz="2000">
                <a:solidFill>
                  <a:srgbClr val="3F3F3F"/>
                </a:solidFill>
                <a:latin typeface="Calibri"/>
                <a:ea typeface="Calibri"/>
                <a:cs typeface="Calibri"/>
                <a:sym typeface="Calibri"/>
              </a:rPr>
              <a:t> French</a:t>
            </a:r>
            <a:endParaRPr sz="2000">
              <a:solidFill>
                <a:srgbClr val="3F3F3F"/>
              </a:solidFill>
              <a:latin typeface="Calibri"/>
              <a:ea typeface="Calibri"/>
              <a:cs typeface="Calibri"/>
              <a:sym typeface="Calibri"/>
            </a:endParaRPr>
          </a:p>
        </p:txBody>
      </p:sp>
      <p:sp>
        <p:nvSpPr>
          <p:cNvPr id="305" name="Google Shape;305;p8"/>
          <p:cNvSpPr txBox="1"/>
          <p:nvPr/>
        </p:nvSpPr>
        <p:spPr>
          <a:xfrm>
            <a:off x="4419600" y="2305050"/>
            <a:ext cx="1739100" cy="2918400"/>
          </a:xfrm>
          <a:prstGeom prst="rect">
            <a:avLst/>
          </a:prstGeom>
          <a:solidFill>
            <a:schemeClr val="lt2"/>
          </a:solidFill>
          <a:ln cap="flat" cmpd="sng" w="19050">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US" sz="2000">
                <a:solidFill>
                  <a:srgbClr val="3F3F3F"/>
                </a:solidFill>
                <a:latin typeface="Calibri"/>
                <a:ea typeface="Calibri"/>
                <a:cs typeface="Calibri"/>
                <a:sym typeface="Calibri"/>
              </a:rPr>
              <a:t>Honors Spanish 4</a:t>
            </a:r>
            <a:endParaRPr sz="2000">
              <a:solidFill>
                <a:srgbClr val="3F3F3F"/>
              </a:solidFill>
              <a:latin typeface="Calibri"/>
              <a:ea typeface="Calibri"/>
              <a:cs typeface="Calibri"/>
              <a:sym typeface="Calibri"/>
            </a:endParaRPr>
          </a:p>
        </p:txBody>
      </p:sp>
      <p:sp>
        <p:nvSpPr>
          <p:cNvPr id="306" name="Google Shape;306;p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latin typeface="Arial"/>
                <a:ea typeface="Arial"/>
                <a:cs typeface="Arial"/>
                <a:sym typeface="Arial"/>
              </a:rPr>
              <a:t>Recommended Resources</a:t>
            </a:r>
            <a:endParaRPr/>
          </a:p>
        </p:txBody>
      </p:sp>
      <p:sp>
        <p:nvSpPr>
          <p:cNvPr id="307" name="Google Shape;307;p8"/>
          <p:cNvSpPr txBox="1"/>
          <p:nvPr>
            <p:ph idx="1" type="body"/>
          </p:nvPr>
        </p:nvSpPr>
        <p:spPr>
          <a:xfrm>
            <a:off x="142800" y="1845725"/>
            <a:ext cx="4276800" cy="4353600"/>
          </a:xfrm>
          <a:prstGeom prst="rect">
            <a:avLst/>
          </a:prstGeom>
          <a:noFill/>
          <a:ln>
            <a:noFill/>
          </a:ln>
        </p:spPr>
        <p:txBody>
          <a:bodyPr anchorCtr="0" anchor="t" bIns="45700" lIns="0" spcFirstLastPara="1" rIns="0" wrap="square" tIns="45700">
            <a:normAutofit fontScale="55000" lnSpcReduction="10000"/>
          </a:bodyPr>
          <a:lstStyle/>
          <a:p>
            <a:pPr indent="-342138" lvl="0" marL="4572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EntreCulturas 4 and APprenons from Wayside Publishing</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Industry Leader</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Proficiency and comprehension based, backwards designed</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Includes ACTFL Can-Do proficiency alignment</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Johns Hopkins reviewed and validated</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Cultivates interculturality</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Uses College Board AP Themes</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Responsive and specific professional learning</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Includes formative and summative assessment tools aligned to expected proficiency</a:t>
            </a:r>
            <a:endParaRPr>
              <a:latin typeface="Times New Roman"/>
              <a:ea typeface="Times New Roman"/>
              <a:cs typeface="Times New Roman"/>
              <a:sym typeface="Times New Roman"/>
            </a:endParaRPr>
          </a:p>
        </p:txBody>
      </p:sp>
      <p:sp>
        <p:nvSpPr>
          <p:cNvPr descr="https://lh7-rt.googleusercontent.com/slidesz/AGV_vUcV_1214CS5Dq8Ogwix-FmSu8O9nSnj5LlNZ0m16G2CuYRc8N2iu3yG3mhYjgudfyVQw41miivx__3hRQ04PKKjxjq-5AM9xT1osL9gDIbOA80NcHrfHQy3qM4sE2fbVBXjFNvONPplYAS5T1C-NBA=s2048?key=pzDPBQDM1Z3A1Y-yeg7ywXTi" id="308" name="Google Shape;308;p8"/>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9" name="Google Shape;309;p8"/>
          <p:cNvPicPr preferRelativeResize="0"/>
          <p:nvPr/>
        </p:nvPicPr>
        <p:blipFill>
          <a:blip r:embed="rId3">
            <a:alphaModFix/>
          </a:blip>
          <a:stretch>
            <a:fillRect/>
          </a:stretch>
        </p:blipFill>
        <p:spPr>
          <a:xfrm>
            <a:off x="4085936" y="2238374"/>
            <a:ext cx="2406439" cy="2168226"/>
          </a:xfrm>
          <a:prstGeom prst="rect">
            <a:avLst/>
          </a:prstGeom>
          <a:noFill/>
          <a:ln>
            <a:noFill/>
          </a:ln>
        </p:spPr>
      </p:pic>
      <p:pic>
        <p:nvPicPr>
          <p:cNvPr id="310" name="Google Shape;310;p8"/>
          <p:cNvPicPr preferRelativeResize="0"/>
          <p:nvPr/>
        </p:nvPicPr>
        <p:blipFill>
          <a:blip r:embed="rId4">
            <a:alphaModFix/>
          </a:blip>
          <a:stretch>
            <a:fillRect/>
          </a:stretch>
        </p:blipFill>
        <p:spPr>
          <a:xfrm>
            <a:off x="6305550" y="2245436"/>
            <a:ext cx="2390777" cy="21541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c1ef2e7f07_0_0"/>
          <p:cNvSpPr txBox="1"/>
          <p:nvPr/>
        </p:nvSpPr>
        <p:spPr>
          <a:xfrm>
            <a:off x="6505575" y="2305050"/>
            <a:ext cx="2448300" cy="2918400"/>
          </a:xfrm>
          <a:prstGeom prst="rect">
            <a:avLst/>
          </a:prstGeom>
          <a:solidFill>
            <a:schemeClr val="lt2"/>
          </a:solidFill>
          <a:ln cap="flat" cmpd="sng" w="19050">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US" sz="2000">
                <a:solidFill>
                  <a:srgbClr val="3F3F3F"/>
                </a:solidFill>
                <a:latin typeface="Calibri"/>
                <a:ea typeface="Calibri"/>
                <a:cs typeface="Calibri"/>
                <a:sym typeface="Calibri"/>
              </a:rPr>
              <a:t>Heritage Spanish 1-3</a:t>
            </a:r>
            <a:endParaRPr sz="2000">
              <a:solidFill>
                <a:srgbClr val="3F3F3F"/>
              </a:solidFill>
              <a:latin typeface="Calibri"/>
              <a:ea typeface="Calibri"/>
              <a:cs typeface="Calibri"/>
              <a:sym typeface="Calibri"/>
            </a:endParaRPr>
          </a:p>
        </p:txBody>
      </p:sp>
      <p:sp>
        <p:nvSpPr>
          <p:cNvPr id="316" name="Google Shape;316;g3c1ef2e7f07_0_0"/>
          <p:cNvSpPr txBox="1"/>
          <p:nvPr/>
        </p:nvSpPr>
        <p:spPr>
          <a:xfrm>
            <a:off x="4419600" y="2305050"/>
            <a:ext cx="1739100" cy="2918400"/>
          </a:xfrm>
          <a:prstGeom prst="rect">
            <a:avLst/>
          </a:prstGeom>
          <a:solidFill>
            <a:schemeClr val="lt2"/>
          </a:solidFill>
          <a:ln cap="flat" cmpd="sng" w="19050">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US" sz="2000">
                <a:solidFill>
                  <a:srgbClr val="3F3F3F"/>
                </a:solidFill>
                <a:latin typeface="Calibri"/>
                <a:ea typeface="Calibri"/>
                <a:cs typeface="Calibri"/>
                <a:sym typeface="Calibri"/>
              </a:rPr>
              <a:t>Advanced Placement Spanish</a:t>
            </a:r>
            <a:endParaRPr sz="2000">
              <a:solidFill>
                <a:srgbClr val="3F3F3F"/>
              </a:solidFill>
              <a:latin typeface="Calibri"/>
              <a:ea typeface="Calibri"/>
              <a:cs typeface="Calibri"/>
              <a:sym typeface="Calibri"/>
            </a:endParaRPr>
          </a:p>
        </p:txBody>
      </p:sp>
      <p:sp>
        <p:nvSpPr>
          <p:cNvPr id="317" name="Google Shape;317;g3c1ef2e7f07_0_0"/>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latin typeface="Arial"/>
                <a:ea typeface="Arial"/>
                <a:cs typeface="Arial"/>
                <a:sym typeface="Arial"/>
              </a:rPr>
              <a:t>Recommended Resources</a:t>
            </a:r>
            <a:endParaRPr/>
          </a:p>
        </p:txBody>
      </p:sp>
      <p:sp>
        <p:nvSpPr>
          <p:cNvPr id="318" name="Google Shape;318;g3c1ef2e7f07_0_0"/>
          <p:cNvSpPr txBox="1"/>
          <p:nvPr>
            <p:ph idx="1" type="body"/>
          </p:nvPr>
        </p:nvSpPr>
        <p:spPr>
          <a:xfrm>
            <a:off x="142800" y="1845725"/>
            <a:ext cx="4276800" cy="4567800"/>
          </a:xfrm>
          <a:prstGeom prst="rect">
            <a:avLst/>
          </a:prstGeom>
          <a:noFill/>
          <a:ln>
            <a:noFill/>
          </a:ln>
        </p:spPr>
        <p:txBody>
          <a:bodyPr anchorCtr="0" anchor="t" bIns="45700" lIns="0" spcFirstLastPara="1" rIns="0" wrap="square" tIns="45700">
            <a:normAutofit fontScale="55000" lnSpcReduction="10000"/>
          </a:bodyPr>
          <a:lstStyle/>
          <a:p>
            <a:pPr indent="-342138" lvl="0" marL="4572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Temas and Galeria 1-3</a:t>
            </a:r>
            <a:r>
              <a:rPr lang="en-US" sz="3250">
                <a:solidFill>
                  <a:schemeClr val="dk1"/>
                </a:solidFill>
                <a:latin typeface="Arial"/>
                <a:ea typeface="Arial"/>
                <a:cs typeface="Arial"/>
                <a:sym typeface="Arial"/>
              </a:rPr>
              <a:t> from Vista Higher Learning</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Purposefully designed around ACTFL proficiency guidelines</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Built on authentic, thematically rich content aligned to College Board themes</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Emphasis on interpretive, interpersonal, and presentational communication over isolated grammar drills</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Integration of print and digital resources through online platform</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High-quality audio, video, and reading texts </a:t>
            </a:r>
            <a:endParaRPr sz="3250">
              <a:solidFill>
                <a:schemeClr val="dk1"/>
              </a:solidFill>
              <a:latin typeface="Arial"/>
              <a:ea typeface="Arial"/>
              <a:cs typeface="Arial"/>
              <a:sym typeface="Arial"/>
            </a:endParaRPr>
          </a:p>
          <a:p>
            <a:pPr indent="-342106" lvl="1" marL="914400" rtl="0" algn="l">
              <a:lnSpc>
                <a:spcPct val="100000"/>
              </a:lnSpc>
              <a:spcBef>
                <a:spcPts val="0"/>
              </a:spcBef>
              <a:spcAft>
                <a:spcPts val="0"/>
              </a:spcAft>
              <a:buClr>
                <a:schemeClr val="dk1"/>
              </a:buClr>
              <a:buSzPct val="100000"/>
              <a:buFont typeface="Arial"/>
              <a:buChar char="◦"/>
            </a:pPr>
            <a:r>
              <a:rPr lang="en-US" sz="3250">
                <a:solidFill>
                  <a:schemeClr val="dk1"/>
                </a:solidFill>
                <a:latin typeface="Arial"/>
                <a:ea typeface="Arial"/>
                <a:cs typeface="Arial"/>
                <a:sym typeface="Arial"/>
              </a:rPr>
              <a:t>Common cartridge allows us to move units to fit our curriculum</a:t>
            </a:r>
            <a:endParaRPr sz="3250">
              <a:solidFill>
                <a:schemeClr val="dk1"/>
              </a:solidFill>
              <a:latin typeface="Arial"/>
              <a:ea typeface="Arial"/>
              <a:cs typeface="Arial"/>
              <a:sym typeface="Arial"/>
            </a:endParaRPr>
          </a:p>
        </p:txBody>
      </p:sp>
      <p:sp>
        <p:nvSpPr>
          <p:cNvPr descr="https://lh7-rt.googleusercontent.com/slidesz/AGV_vUcV_1214CS5Dq8Ogwix-FmSu8O9nSnj5LlNZ0m16G2CuYRc8N2iu3yG3mhYjgudfyVQw41miivx__3hRQ04PKKjxjq-5AM9xT1osL9gDIbOA80NcHrfHQy3qM4sE2fbVBXjFNvONPplYAS5T1C-NBA=s2048?key=pzDPBQDM1Z3A1Y-yeg7ywXTi" id="319" name="Google Shape;319;g3c1ef2e7f07_0_0"/>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g3c1ef2e7f07_0_0"/>
          <p:cNvPicPr preferRelativeResize="0"/>
          <p:nvPr/>
        </p:nvPicPr>
        <p:blipFill>
          <a:blip r:embed="rId3">
            <a:alphaModFix/>
          </a:blip>
          <a:stretch>
            <a:fillRect/>
          </a:stretch>
        </p:blipFill>
        <p:spPr>
          <a:xfrm>
            <a:off x="4582813" y="2452663"/>
            <a:ext cx="1412675" cy="1739649"/>
          </a:xfrm>
          <a:prstGeom prst="rect">
            <a:avLst/>
          </a:prstGeom>
          <a:noFill/>
          <a:ln>
            <a:noFill/>
          </a:ln>
        </p:spPr>
      </p:pic>
      <p:pic>
        <p:nvPicPr>
          <p:cNvPr id="321" name="Google Shape;321;g3c1ef2e7f07_0_0"/>
          <p:cNvPicPr preferRelativeResize="0"/>
          <p:nvPr/>
        </p:nvPicPr>
        <p:blipFill>
          <a:blip r:embed="rId4">
            <a:alphaModFix/>
          </a:blip>
          <a:stretch>
            <a:fillRect/>
          </a:stretch>
        </p:blipFill>
        <p:spPr>
          <a:xfrm>
            <a:off x="6571771" y="2806301"/>
            <a:ext cx="2146728" cy="1245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3"/>
          <p:cNvSpPr txBox="1"/>
          <p:nvPr>
            <p:ph type="title"/>
          </p:nvPr>
        </p:nvSpPr>
        <p:spPr>
          <a:xfrm>
            <a:off x="800110" y="258029"/>
            <a:ext cx="75438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latin typeface="Arial"/>
                <a:ea typeface="Arial"/>
                <a:cs typeface="Arial"/>
                <a:sym typeface="Arial"/>
              </a:rPr>
              <a:t>Implementation Plan</a:t>
            </a:r>
            <a:endParaRPr/>
          </a:p>
        </p:txBody>
      </p:sp>
      <p:graphicFrame>
        <p:nvGraphicFramePr>
          <p:cNvPr id="327" name="Google Shape;327;p13"/>
          <p:cNvGraphicFramePr/>
          <p:nvPr/>
        </p:nvGraphicFramePr>
        <p:xfrm>
          <a:off x="304800" y="1842175"/>
          <a:ext cx="3000000" cy="3000000"/>
        </p:xfrm>
        <a:graphic>
          <a:graphicData uri="http://schemas.openxmlformats.org/drawingml/2006/table">
            <a:tbl>
              <a:tblPr>
                <a:noFill/>
                <a:tableStyleId>{95E894D6-125D-42FD-B411-4917DC7AD4EA}</a:tableStyleId>
              </a:tblPr>
              <a:tblGrid>
                <a:gridCol w="1186375"/>
                <a:gridCol w="7348025"/>
              </a:tblGrid>
              <a:tr h="872025">
                <a:tc>
                  <a:txBody>
                    <a:bodyPr/>
                    <a:lstStyle/>
                    <a:p>
                      <a:pPr indent="0" lvl="0" marL="0" rtl="0" algn="l">
                        <a:lnSpc>
                          <a:spcPct val="115000"/>
                        </a:lnSpc>
                        <a:spcBef>
                          <a:spcPts val="0"/>
                        </a:spcBef>
                        <a:spcAft>
                          <a:spcPts val="0"/>
                        </a:spcAft>
                        <a:buNone/>
                      </a:pPr>
                      <a:r>
                        <a:rPr lang="en-US"/>
                        <a:t>2025-2026</a:t>
                      </a:r>
                      <a:endParaRPr/>
                    </a:p>
                  </a:txBody>
                  <a:tcPr marT="63500" marB="63500" marR="63500" marL="635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rPr lang="en-US"/>
                        <a:t>●        Fourth level AP and non-AP Spanish courses listed on course selection sheets</a:t>
                      </a:r>
                      <a:endParaRPr/>
                    </a:p>
                    <a:p>
                      <a:pPr indent="0" lvl="0" marL="457200" rtl="0" algn="l">
                        <a:lnSpc>
                          <a:spcPct val="115000"/>
                        </a:lnSpc>
                        <a:spcBef>
                          <a:spcPts val="0"/>
                        </a:spcBef>
                        <a:spcAft>
                          <a:spcPts val="0"/>
                        </a:spcAft>
                        <a:buNone/>
                      </a:pPr>
                      <a:r>
                        <a:rPr lang="en-US"/>
                        <a:t>●        Write non-AP Spanish fourth level honors course</a:t>
                      </a:r>
                      <a:endParaRPr/>
                    </a:p>
                    <a:p>
                      <a:pPr indent="0" lvl="0" marL="457200" rtl="0" algn="l">
                        <a:lnSpc>
                          <a:spcPct val="115000"/>
                        </a:lnSpc>
                        <a:spcBef>
                          <a:spcPts val="0"/>
                        </a:spcBef>
                        <a:spcAft>
                          <a:spcPts val="0"/>
                        </a:spcAft>
                        <a:buClr>
                          <a:schemeClr val="dk1"/>
                        </a:buClr>
                        <a:buSzPts val="1100"/>
                        <a:buFont typeface="Arial"/>
                        <a:buNone/>
                      </a:pPr>
                      <a:r>
                        <a:rPr lang="en-US">
                          <a:solidFill>
                            <a:schemeClr val="dk1"/>
                          </a:solidFill>
                        </a:rPr>
                        <a:t>●        Selection of curriculum resources</a:t>
                      </a:r>
                      <a:endParaRPr/>
                    </a:p>
                  </a:txBody>
                  <a:tcPr marT="63500" marB="63500" marR="63500" marL="635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1166675">
                <a:tc>
                  <a:txBody>
                    <a:bodyPr/>
                    <a:lstStyle/>
                    <a:p>
                      <a:pPr indent="0" lvl="0" marL="0" rtl="0" algn="l">
                        <a:lnSpc>
                          <a:spcPct val="115000"/>
                        </a:lnSpc>
                        <a:spcBef>
                          <a:spcPts val="0"/>
                        </a:spcBef>
                        <a:spcAft>
                          <a:spcPts val="0"/>
                        </a:spcAft>
                        <a:buNone/>
                      </a:pPr>
                      <a:r>
                        <a:rPr lang="en-US"/>
                        <a:t>2026-2027</a:t>
                      </a:r>
                      <a:endParaRPr/>
                    </a:p>
                  </a:txBody>
                  <a:tcPr marT="63500" marB="63500" marR="63500" marL="635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rPr lang="en-US"/>
                        <a:t>●        All languages fourth level AP and non-AP Spanish courses begin</a:t>
                      </a:r>
                      <a:endParaRPr/>
                    </a:p>
                    <a:p>
                      <a:pPr indent="0" lvl="0" marL="457200" rtl="0" algn="l">
                        <a:lnSpc>
                          <a:spcPct val="115000"/>
                        </a:lnSpc>
                        <a:spcBef>
                          <a:spcPts val="0"/>
                        </a:spcBef>
                        <a:spcAft>
                          <a:spcPts val="0"/>
                        </a:spcAft>
                        <a:buNone/>
                      </a:pPr>
                      <a:r>
                        <a:rPr lang="en-US"/>
                        <a:t>●        Utilize common assessment data to determine professional learning</a:t>
                      </a:r>
                      <a:endParaRPr/>
                    </a:p>
                    <a:p>
                      <a:pPr indent="0" lvl="0" marL="457200" rtl="0" algn="l">
                        <a:lnSpc>
                          <a:spcPct val="115000"/>
                        </a:lnSpc>
                        <a:spcBef>
                          <a:spcPts val="0"/>
                        </a:spcBef>
                        <a:spcAft>
                          <a:spcPts val="0"/>
                        </a:spcAft>
                        <a:buNone/>
                      </a:pPr>
                      <a:r>
                        <a:rPr lang="en-US"/>
                        <a:t>●        Utilize resource data usage to ensure effective implementation</a:t>
                      </a:r>
                      <a:endParaRPr/>
                    </a:p>
                  </a:txBody>
                  <a:tcPr marT="63500" marB="63500" marR="63500" marL="635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871050">
                <a:tc>
                  <a:txBody>
                    <a:bodyPr/>
                    <a:lstStyle/>
                    <a:p>
                      <a:pPr indent="0" lvl="0" marL="0" rtl="0" algn="l">
                        <a:lnSpc>
                          <a:spcPct val="115000"/>
                        </a:lnSpc>
                        <a:spcBef>
                          <a:spcPts val="0"/>
                        </a:spcBef>
                        <a:spcAft>
                          <a:spcPts val="0"/>
                        </a:spcAft>
                        <a:buNone/>
                      </a:pPr>
                      <a:r>
                        <a:rPr lang="en-US"/>
                        <a:t>2027- 2028</a:t>
                      </a:r>
                      <a:endParaRPr/>
                    </a:p>
                  </a:txBody>
                  <a:tcPr marT="63500" marB="63500" marR="63500" marL="635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rPr lang="en-US"/>
                        <a:t>●        Review new Temas and Galeria for long term adoption</a:t>
                      </a:r>
                      <a:endParaRPr/>
                    </a:p>
                    <a:p>
                      <a:pPr indent="0" lvl="0" marL="457200" rtl="0" algn="l">
                        <a:lnSpc>
                          <a:spcPct val="115000"/>
                        </a:lnSpc>
                        <a:spcBef>
                          <a:spcPts val="0"/>
                        </a:spcBef>
                        <a:spcAft>
                          <a:spcPts val="0"/>
                        </a:spcAft>
                        <a:buNone/>
                      </a:pPr>
                      <a:r>
                        <a:rPr lang="en-US"/>
                        <a:t>●        Data-informed professional learning and new onboard professional learning</a:t>
                      </a:r>
                      <a:endParaRPr/>
                    </a:p>
                  </a:txBody>
                  <a:tcPr marT="63500" marB="63500" marR="63500" marL="635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1343475">
                <a:tc>
                  <a:txBody>
                    <a:bodyPr/>
                    <a:lstStyle/>
                    <a:p>
                      <a:pPr indent="0" lvl="0" marL="0" rtl="0" algn="l">
                        <a:lnSpc>
                          <a:spcPct val="115000"/>
                        </a:lnSpc>
                        <a:spcBef>
                          <a:spcPts val="0"/>
                        </a:spcBef>
                        <a:spcAft>
                          <a:spcPts val="0"/>
                        </a:spcAft>
                        <a:buNone/>
                      </a:pPr>
                      <a:r>
                        <a:rPr lang="en-US"/>
                        <a:t>2028-2029</a:t>
                      </a:r>
                      <a:endParaRPr/>
                    </a:p>
                  </a:txBody>
                  <a:tcPr marT="63500" marB="63500" marR="63500" marL="635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rPr lang="en-US"/>
                        <a:t>●        Monitoring of new curriculum and resources</a:t>
                      </a:r>
                      <a:endParaRPr/>
                    </a:p>
                    <a:p>
                      <a:pPr indent="0" lvl="0" marL="457200" rtl="0" algn="l">
                        <a:lnSpc>
                          <a:spcPct val="115000"/>
                        </a:lnSpc>
                        <a:spcBef>
                          <a:spcPts val="0"/>
                        </a:spcBef>
                        <a:spcAft>
                          <a:spcPts val="0"/>
                        </a:spcAft>
                        <a:buNone/>
                      </a:pPr>
                      <a:r>
                        <a:rPr lang="en-US"/>
                        <a:t>●        Data-informed professional learning and new onboard professional learning</a:t>
                      </a:r>
                      <a:endParaRPr/>
                    </a:p>
                    <a:p>
                      <a:pPr indent="0" lvl="0" marL="457200" rtl="0" algn="l">
                        <a:lnSpc>
                          <a:spcPct val="115000"/>
                        </a:lnSpc>
                        <a:spcBef>
                          <a:spcPts val="0"/>
                        </a:spcBef>
                        <a:spcAft>
                          <a:spcPts val="0"/>
                        </a:spcAft>
                        <a:buNone/>
                      </a:pPr>
                      <a:r>
                        <a:rPr lang="en-US"/>
                        <a:t>●        Utilize common assessment data for revisions and professional learning</a:t>
                      </a:r>
                      <a:endParaRPr/>
                    </a:p>
                  </a:txBody>
                  <a:tcPr marT="63500" marB="63500" marR="63500" marL="635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latin typeface="Arial"/>
                <a:ea typeface="Arial"/>
                <a:cs typeface="Arial"/>
                <a:sym typeface="Arial"/>
              </a:rPr>
              <a:t>Professional Learning</a:t>
            </a:r>
            <a:endParaRPr/>
          </a:p>
        </p:txBody>
      </p:sp>
      <p:sp>
        <p:nvSpPr>
          <p:cNvPr id="333" name="Google Shape;333;p12"/>
          <p:cNvSpPr txBox="1"/>
          <p:nvPr>
            <p:ph idx="1" type="body"/>
          </p:nvPr>
        </p:nvSpPr>
        <p:spPr>
          <a:xfrm>
            <a:off x="822959" y="1864784"/>
            <a:ext cx="7543800" cy="4023300"/>
          </a:xfrm>
          <a:prstGeom prst="rect">
            <a:avLst/>
          </a:prstGeom>
          <a:noFill/>
          <a:ln>
            <a:noFill/>
          </a:ln>
        </p:spPr>
        <p:txBody>
          <a:bodyPr anchorCtr="0" anchor="t" bIns="45700" lIns="0" spcFirstLastPara="1" rIns="0" wrap="square" tIns="45700">
            <a:normAutofit/>
          </a:bodyPr>
          <a:lstStyle/>
          <a:p>
            <a:pPr indent="0" lvl="0" marL="0" rtl="0" algn="l">
              <a:lnSpc>
                <a:spcPct val="115000"/>
              </a:lnSpc>
              <a:spcBef>
                <a:spcPts val="1200"/>
              </a:spcBef>
              <a:spcAft>
                <a:spcPts val="0"/>
              </a:spcAft>
              <a:buNone/>
            </a:pPr>
            <a:r>
              <a:t/>
            </a:r>
            <a:endParaRPr b="1" sz="1400">
              <a:solidFill>
                <a:schemeClr val="dk1"/>
              </a:solidFill>
              <a:latin typeface="Arial"/>
              <a:ea typeface="Arial"/>
              <a:cs typeface="Arial"/>
              <a:sym typeface="Arial"/>
            </a:endParaRPr>
          </a:p>
          <a:p>
            <a:pPr indent="-355600" lvl="0" marL="914400" rtl="0" algn="l">
              <a:lnSpc>
                <a:spcPct val="115000"/>
              </a:lnSpc>
              <a:spcBef>
                <a:spcPts val="1200"/>
              </a:spcBef>
              <a:spcAft>
                <a:spcPts val="0"/>
              </a:spcAft>
              <a:buClr>
                <a:schemeClr val="dk1"/>
              </a:buClr>
              <a:buSzPts val="2000"/>
              <a:buFont typeface="Arial"/>
              <a:buChar char="●"/>
            </a:pPr>
            <a:r>
              <a:rPr lang="en-US" sz="2000">
                <a:solidFill>
                  <a:schemeClr val="dk1"/>
                </a:solidFill>
                <a:latin typeface="Arial"/>
                <a:ea typeface="Arial"/>
                <a:cs typeface="Arial"/>
                <a:sym typeface="Arial"/>
              </a:rPr>
              <a:t>2.5 hour DCD training for APprenons</a:t>
            </a:r>
            <a:endParaRPr sz="2000">
              <a:solidFill>
                <a:schemeClr val="dk1"/>
              </a:solidFill>
              <a:latin typeface="Arial"/>
              <a:ea typeface="Arial"/>
              <a:cs typeface="Arial"/>
              <a:sym typeface="Arial"/>
            </a:endParaRPr>
          </a:p>
          <a:p>
            <a:pPr indent="-355600" lvl="0" marL="914400" rtl="0" algn="l">
              <a:lnSpc>
                <a:spcPct val="115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2.5 hour DCD training for EntreCulturas 4</a:t>
            </a:r>
            <a:endParaRPr sz="2000">
              <a:solidFill>
                <a:schemeClr val="dk1"/>
              </a:solidFill>
              <a:latin typeface="Arial"/>
              <a:ea typeface="Arial"/>
              <a:cs typeface="Arial"/>
              <a:sym typeface="Arial"/>
            </a:endParaRPr>
          </a:p>
          <a:p>
            <a:pPr indent="-355600" lvl="0" marL="914400" rtl="0" algn="l">
              <a:lnSpc>
                <a:spcPct val="115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2.5 hour DCD refresher for Temas</a:t>
            </a:r>
            <a:endParaRPr sz="2000">
              <a:solidFill>
                <a:schemeClr val="dk1"/>
              </a:solidFill>
              <a:latin typeface="Arial"/>
              <a:ea typeface="Arial"/>
              <a:cs typeface="Arial"/>
              <a:sym typeface="Arial"/>
            </a:endParaRPr>
          </a:p>
          <a:p>
            <a:pPr indent="-355600" lvl="0" marL="914400" rtl="0" algn="l">
              <a:lnSpc>
                <a:spcPct val="115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2.5 hour DCD refresher for Galeria</a:t>
            </a:r>
            <a:endParaRPr sz="2000">
              <a:solidFill>
                <a:schemeClr val="dk1"/>
              </a:solidFill>
              <a:latin typeface="Arial"/>
              <a:ea typeface="Arial"/>
              <a:cs typeface="Arial"/>
              <a:sym typeface="Arial"/>
            </a:endParaRPr>
          </a:p>
          <a:p>
            <a:pPr indent="0" lvl="0" marL="0" rtl="0" algn="l">
              <a:lnSpc>
                <a:spcPct val="90000"/>
              </a:lnSpc>
              <a:spcBef>
                <a:spcPts val="1200"/>
              </a:spcBef>
              <a:spcAft>
                <a:spcPts val="0"/>
              </a:spcAft>
              <a:buNone/>
            </a:pPr>
            <a:r>
              <a:t/>
            </a:r>
            <a:endParaRPr>
              <a:solidFill>
                <a:schemeClr val="dk1"/>
              </a:solidFill>
              <a:latin typeface="Arial"/>
              <a:ea typeface="Arial"/>
              <a:cs typeface="Arial"/>
              <a:sym typeface="Arial"/>
            </a:endParaRPr>
          </a:p>
          <a:p>
            <a:pPr indent="0" lvl="0" marL="0" rtl="0" algn="l">
              <a:lnSpc>
                <a:spcPct val="90000"/>
              </a:lnSpc>
              <a:spcBef>
                <a:spcPts val="1200"/>
              </a:spcBef>
              <a:spcAft>
                <a:spcPts val="0"/>
              </a:spcAft>
              <a:buNone/>
            </a:pPr>
            <a:r>
              <a:rPr lang="en-US">
                <a:solidFill>
                  <a:schemeClr val="dk1"/>
                </a:solidFill>
                <a:latin typeface="Arial"/>
                <a:ea typeface="Arial"/>
                <a:cs typeface="Arial"/>
                <a:sym typeface="Arial"/>
              </a:rPr>
              <a:t>Wayside Cost: $5,000.00</a:t>
            </a:r>
            <a:endParaRPr>
              <a:solidFill>
                <a:schemeClr val="dk1"/>
              </a:solidFill>
              <a:latin typeface="Arial"/>
              <a:ea typeface="Arial"/>
              <a:cs typeface="Arial"/>
              <a:sym typeface="Arial"/>
            </a:endParaRPr>
          </a:p>
          <a:p>
            <a:pPr indent="0" lvl="0" marL="0" rtl="0" algn="l">
              <a:lnSpc>
                <a:spcPct val="90000"/>
              </a:lnSpc>
              <a:spcBef>
                <a:spcPts val="1200"/>
              </a:spcBef>
              <a:spcAft>
                <a:spcPts val="0"/>
              </a:spcAft>
              <a:buNone/>
            </a:pPr>
            <a:r>
              <a:rPr lang="en-US">
                <a:solidFill>
                  <a:schemeClr val="dk1"/>
                </a:solidFill>
                <a:latin typeface="Arial"/>
                <a:ea typeface="Arial"/>
                <a:cs typeface="Arial"/>
                <a:sym typeface="Arial"/>
              </a:rPr>
              <a:t>VHL Cost: $6,000.00</a:t>
            </a:r>
            <a:endParaRPr>
              <a:solidFill>
                <a:schemeClr val="dk1"/>
              </a:solidFill>
              <a:latin typeface="Arial"/>
              <a:ea typeface="Arial"/>
              <a:cs typeface="Arial"/>
              <a:sym typeface="Arial"/>
            </a:endParaRPr>
          </a:p>
          <a:p>
            <a:pPr indent="0" lvl="0" marL="0" rtl="0" algn="l">
              <a:lnSpc>
                <a:spcPct val="90000"/>
              </a:lnSpc>
              <a:spcBef>
                <a:spcPts val="1200"/>
              </a:spcBef>
              <a:spcAft>
                <a:spcPts val="0"/>
              </a:spcAft>
              <a:buNone/>
            </a:pPr>
            <a:r>
              <a:rPr lang="en-US">
                <a:solidFill>
                  <a:schemeClr val="dk1"/>
                </a:solidFill>
                <a:latin typeface="Arial"/>
                <a:ea typeface="Arial"/>
                <a:cs typeface="Arial"/>
                <a:sym typeface="Arial"/>
              </a:rPr>
              <a:t>Total Cost: $11,000.00</a:t>
            </a:r>
            <a:endParaRPr sz="20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1"/>
          <p:cNvSpPr txBox="1"/>
          <p:nvPr>
            <p:ph idx="4294967295" type="title"/>
          </p:nvPr>
        </p:nvSpPr>
        <p:spPr>
          <a:xfrm>
            <a:off x="222450" y="137275"/>
            <a:ext cx="8699100" cy="661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chemeClr val="dk2"/>
              </a:buClr>
              <a:buSzPct val="106667"/>
              <a:buFont typeface="Arial"/>
              <a:buNone/>
            </a:pPr>
            <a:r>
              <a:rPr lang="en-US" sz="4500">
                <a:solidFill>
                  <a:schemeClr val="dk2"/>
                </a:solidFill>
                <a:latin typeface="Arial"/>
                <a:ea typeface="Arial"/>
                <a:cs typeface="Arial"/>
                <a:sym typeface="Arial"/>
              </a:rPr>
              <a:t>Cost</a:t>
            </a:r>
            <a:r>
              <a:rPr lang="en-US" sz="4500">
                <a:solidFill>
                  <a:schemeClr val="dk2"/>
                </a:solidFill>
              </a:rPr>
              <a:t>: </a:t>
            </a:r>
            <a:r>
              <a:rPr lang="en-US" sz="4500">
                <a:solidFill>
                  <a:schemeClr val="dk2"/>
                </a:solidFill>
                <a:latin typeface="Arial"/>
                <a:ea typeface="Arial"/>
                <a:cs typeface="Arial"/>
                <a:sym typeface="Arial"/>
              </a:rPr>
              <a:t>Waysid</a:t>
            </a:r>
            <a:r>
              <a:rPr lang="en-US" sz="4500">
                <a:solidFill>
                  <a:schemeClr val="dk2"/>
                </a:solidFill>
              </a:rPr>
              <a:t>e Curriculum Proposal</a:t>
            </a:r>
            <a:endParaRPr sz="4500"/>
          </a:p>
        </p:txBody>
      </p:sp>
      <p:graphicFrame>
        <p:nvGraphicFramePr>
          <p:cNvPr id="339" name="Google Shape;339;p11"/>
          <p:cNvGraphicFramePr/>
          <p:nvPr/>
        </p:nvGraphicFramePr>
        <p:xfrm>
          <a:off x="178400" y="798463"/>
          <a:ext cx="3000000" cy="3000000"/>
        </p:xfrm>
        <a:graphic>
          <a:graphicData uri="http://schemas.openxmlformats.org/drawingml/2006/table">
            <a:tbl>
              <a:tblPr>
                <a:noFill/>
                <a:tableStyleId>{1BCAD51F-EB31-44D3-9FD6-D73AAE401A52}</a:tableStyleId>
              </a:tblPr>
              <a:tblGrid>
                <a:gridCol w="3419200"/>
                <a:gridCol w="1192200"/>
                <a:gridCol w="1279500"/>
                <a:gridCol w="1382150"/>
                <a:gridCol w="1514150"/>
              </a:tblGrid>
              <a:tr h="560175">
                <a:tc>
                  <a:txBody>
                    <a:bodyPr/>
                    <a:lstStyle/>
                    <a:p>
                      <a:pPr indent="0" lvl="0" marL="0" rtl="0" algn="l">
                        <a:spcBef>
                          <a:spcPts val="0"/>
                        </a:spcBef>
                        <a:spcAft>
                          <a:spcPts val="0"/>
                        </a:spcAft>
                        <a:buNone/>
                      </a:pPr>
                      <a:r>
                        <a:rPr b="1" lang="en-US">
                          <a:latin typeface="Times New Roman"/>
                          <a:ea typeface="Times New Roman"/>
                          <a:cs typeface="Times New Roman"/>
                          <a:sym typeface="Times New Roman"/>
                        </a:rPr>
                        <a:t>Item</a:t>
                      </a:r>
                      <a:endParaRPr b="1">
                        <a:latin typeface="Times New Roman"/>
                        <a:ea typeface="Times New Roman"/>
                        <a:cs typeface="Times New Roman"/>
                        <a:sym typeface="Times New Roman"/>
                      </a:endParaRPr>
                    </a:p>
                  </a:txBody>
                  <a:tcPr marT="63500" marB="63500" marR="63500" marL="635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latin typeface="Cambria"/>
                          <a:ea typeface="Cambria"/>
                          <a:cs typeface="Cambria"/>
                          <a:sym typeface="Cambria"/>
                        </a:rPr>
                        <a:t># of Years of Access</a:t>
                      </a:r>
                      <a:endParaRPr b="1">
                        <a:latin typeface="Times New Roman"/>
                        <a:ea typeface="Times New Roman"/>
                        <a:cs typeface="Times New Roman"/>
                        <a:sym typeface="Times New Roman"/>
                      </a:endParaRPr>
                    </a:p>
                  </a:txBody>
                  <a:tcPr marT="63500" marB="63500" marR="63500" marL="635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Quantity</a:t>
                      </a:r>
                      <a:endParaRPr b="1">
                        <a:latin typeface="Times New Roman"/>
                        <a:ea typeface="Times New Roman"/>
                        <a:cs typeface="Times New Roman"/>
                        <a:sym typeface="Times New Roman"/>
                      </a:endParaRPr>
                    </a:p>
                  </a:txBody>
                  <a:tcPr marT="63500" marB="63500" marR="63500" marL="635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Unit Cost</a:t>
                      </a:r>
                      <a:endParaRPr b="1">
                        <a:latin typeface="Times New Roman"/>
                        <a:ea typeface="Times New Roman"/>
                        <a:cs typeface="Times New Roman"/>
                        <a:sym typeface="Times New Roman"/>
                      </a:endParaRPr>
                    </a:p>
                  </a:txBody>
                  <a:tcPr marT="63500" marB="63500" marR="63500" marL="635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Total Cost</a:t>
                      </a:r>
                      <a:endParaRPr b="1">
                        <a:latin typeface="Times New Roman"/>
                        <a:ea typeface="Times New Roman"/>
                        <a:cs typeface="Times New Roman"/>
                        <a:sym typeface="Times New Roman"/>
                      </a:endParaRPr>
                    </a:p>
                  </a:txBody>
                  <a:tcPr marT="63500" marB="63500" marR="63500" marL="635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57875">
                <a:tc>
                  <a:txBody>
                    <a:bodyPr/>
                    <a:lstStyle/>
                    <a:p>
                      <a:pPr indent="0" lvl="0" marL="0" rtl="0" algn="l">
                        <a:spcBef>
                          <a:spcPts val="0"/>
                        </a:spcBef>
                        <a:spcAft>
                          <a:spcPts val="0"/>
                        </a:spcAft>
                        <a:buNone/>
                      </a:pPr>
                      <a:r>
                        <a:rPr lang="en-US" sz="1100">
                          <a:latin typeface="Times New Roman"/>
                          <a:ea typeface="Times New Roman"/>
                          <a:cs typeface="Times New Roman"/>
                          <a:sym typeface="Times New Roman"/>
                        </a:rPr>
                        <a:t>APprenons, 2nd Edition, Hardcover</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Print and Digital (FlexText +</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Explorer) (ISBN:9781942400356)</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36</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$202.83</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$7,301.88</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57875">
                <a:tc>
                  <a:txBody>
                    <a:bodyPr/>
                    <a:lstStyle/>
                    <a:p>
                      <a:pPr indent="0" lvl="0" marL="0" rtl="0" algn="l">
                        <a:spcBef>
                          <a:spcPts val="0"/>
                        </a:spcBef>
                        <a:spcAft>
                          <a:spcPts val="0"/>
                        </a:spcAft>
                        <a:buNone/>
                      </a:pPr>
                      <a:r>
                        <a:rPr lang="en-US" sz="1100">
                          <a:latin typeface="Times New Roman"/>
                          <a:ea typeface="Times New Roman"/>
                          <a:cs typeface="Times New Roman"/>
                          <a:sym typeface="Times New Roman"/>
                        </a:rPr>
                        <a:t>APprenons, 2nd Edition, Hardcover</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Print and Digital (FlexText +</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Explorer) (ISBN:9781942400356)</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10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$0.00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$0.00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833750">
                <a:tc>
                  <a:txBody>
                    <a:bodyPr/>
                    <a:lstStyle/>
                    <a:p>
                      <a:pPr indent="0" lvl="0" marL="0" rtl="0" algn="l">
                        <a:spcBef>
                          <a:spcPts val="0"/>
                        </a:spcBef>
                        <a:spcAft>
                          <a:spcPts val="0"/>
                        </a:spcAft>
                        <a:buNone/>
                      </a:pPr>
                      <a:r>
                        <a:rPr lang="en-US" sz="1100">
                          <a:latin typeface="Times New Roman"/>
                          <a:ea typeface="Times New Roman"/>
                          <a:cs typeface="Times New Roman"/>
                          <a:sym typeface="Times New Roman"/>
                        </a:rPr>
                        <a:t>APprenons, 2nd Edition, Multi-Year</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Teacher Print and Digital Package (SC TE</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 Teacher FlexText + Student FlexText</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 Explorer) (ISBN:9781942400981)</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$198.70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$993.50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57875">
                <a:tc>
                  <a:txBody>
                    <a:bodyPr/>
                    <a:lstStyle/>
                    <a:p>
                      <a:pPr indent="0" lvl="0" marL="0" rtl="0" algn="l">
                        <a:spcBef>
                          <a:spcPts val="0"/>
                        </a:spcBef>
                        <a:spcAft>
                          <a:spcPts val="0"/>
                        </a:spcAft>
                        <a:buNone/>
                      </a:pPr>
                      <a:r>
                        <a:rPr lang="en-US" sz="1100">
                          <a:latin typeface="Times New Roman"/>
                          <a:ea typeface="Times New Roman"/>
                          <a:cs typeface="Times New Roman"/>
                          <a:sym typeface="Times New Roman"/>
                        </a:rPr>
                        <a:t>EntreCulturas - Spanish 4; Copyright</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2026, Student Hardcover Print</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and Digital (ISBN:9781641595049)</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30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$186.95</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$5,608.50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57875">
                <a:tc>
                  <a:txBody>
                    <a:bodyPr/>
                    <a:lstStyle/>
                    <a:p>
                      <a:pPr indent="0" lvl="0" marL="0" rtl="0" algn="l">
                        <a:spcBef>
                          <a:spcPts val="0"/>
                        </a:spcBef>
                        <a:spcAft>
                          <a:spcPts val="0"/>
                        </a:spcAft>
                        <a:buNone/>
                      </a:pPr>
                      <a:r>
                        <a:rPr lang="en-US" sz="1100">
                          <a:latin typeface="Times New Roman"/>
                          <a:ea typeface="Times New Roman"/>
                          <a:cs typeface="Times New Roman"/>
                          <a:sym typeface="Times New Roman"/>
                        </a:rPr>
                        <a:t>EntreCulturas - Spanish 4;</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Copyright 2026, Student Digital</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Package (ISBN:9781641595056)</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88</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$114.26</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$10,054.88</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57875">
                <a:tc>
                  <a:txBody>
                    <a:bodyPr/>
                    <a:lstStyle/>
                    <a:p>
                      <a:pPr indent="0" lvl="0" marL="0" rtl="0" algn="l">
                        <a:spcBef>
                          <a:spcPts val="0"/>
                        </a:spcBef>
                        <a:spcAft>
                          <a:spcPts val="0"/>
                        </a:spcAft>
                        <a:buNone/>
                      </a:pPr>
                      <a:r>
                        <a:rPr lang="en-US" sz="1100">
                          <a:latin typeface="Times New Roman"/>
                          <a:ea typeface="Times New Roman"/>
                          <a:cs typeface="Times New Roman"/>
                          <a:sym typeface="Times New Roman"/>
                        </a:rPr>
                        <a:t>Professional Learning</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-2.5 hour DCD training for AP French Teachers</a:t>
                      </a:r>
                      <a:endParaRPr sz="1100">
                        <a:latin typeface="Times New Roman"/>
                        <a:ea typeface="Times New Roman"/>
                        <a:cs typeface="Times New Roman"/>
                        <a:sym typeface="Times New Roman"/>
                      </a:endParaRPr>
                    </a:p>
                    <a:p>
                      <a:pPr indent="0" lvl="0" marL="0" rtl="0" algn="l">
                        <a:spcBef>
                          <a:spcPts val="0"/>
                        </a:spcBef>
                        <a:spcAft>
                          <a:spcPts val="0"/>
                        </a:spcAft>
                        <a:buNone/>
                      </a:pPr>
                      <a:r>
                        <a:rPr lang="en-US" sz="1100">
                          <a:latin typeface="Times New Roman"/>
                          <a:ea typeface="Times New Roman"/>
                          <a:cs typeface="Times New Roman"/>
                          <a:sym typeface="Times New Roman"/>
                        </a:rPr>
                        <a:t>-2.5 hour DCD training for Spanish 4 teachers</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2</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$2,500.00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$5,000.00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06150">
                <a:tc>
                  <a:txBody>
                    <a:bodyPr/>
                    <a:lstStyle/>
                    <a:p>
                      <a:pPr indent="0" lvl="0" marL="0" rtl="0" algn="l">
                        <a:spcBef>
                          <a:spcPts val="0"/>
                        </a:spcBef>
                        <a:spcAft>
                          <a:spcPts val="0"/>
                        </a:spcAft>
                        <a:buNone/>
                      </a:pPr>
                      <a:r>
                        <a:rPr lang="en-US" sz="1100">
                          <a:latin typeface="Times New Roman"/>
                          <a:ea typeface="Times New Roman"/>
                          <a:cs typeface="Times New Roman"/>
                          <a:sym typeface="Times New Roman"/>
                        </a:rPr>
                        <a:t>Shipping and Handling</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$1,002.40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Times New Roman"/>
                          <a:ea typeface="Times New Roman"/>
                          <a:cs typeface="Times New Roman"/>
                          <a:sym typeface="Times New Roman"/>
                        </a:rPr>
                        <a:t>$1,002.40</a:t>
                      </a:r>
                      <a:endParaRPr sz="11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5450">
                <a:tc>
                  <a:txBody>
                    <a:bodyPr/>
                    <a:lstStyle/>
                    <a:p>
                      <a:pPr indent="0" lvl="0" marL="0" rtl="0" algn="l">
                        <a:spcBef>
                          <a:spcPts val="0"/>
                        </a:spcBef>
                        <a:spcAft>
                          <a:spcPts val="0"/>
                        </a:spcAft>
                        <a:buNone/>
                      </a:pPr>
                      <a:r>
                        <a:rPr b="1" lang="en-US" sz="1300">
                          <a:latin typeface="Times New Roman"/>
                          <a:ea typeface="Times New Roman"/>
                          <a:cs typeface="Times New Roman"/>
                          <a:sym typeface="Times New Roman"/>
                        </a:rPr>
                        <a:t>TOTAL</a:t>
                      </a:r>
                      <a:endParaRPr b="1" sz="13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t/>
                      </a:r>
                      <a:endParaRPr b="1" sz="13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b="1" lang="en-US" sz="1300">
                          <a:latin typeface="Times New Roman"/>
                          <a:ea typeface="Times New Roman"/>
                          <a:cs typeface="Times New Roman"/>
                          <a:sym typeface="Times New Roman"/>
                        </a:rPr>
                        <a:t>$29,961.16</a:t>
                      </a:r>
                      <a:endParaRPr b="1" sz="1300">
                        <a:latin typeface="Times New Roman"/>
                        <a:ea typeface="Times New Roman"/>
                        <a:cs typeface="Times New Roman"/>
                        <a:sym typeface="Times New Roman"/>
                      </a:endParaRPr>
                    </a:p>
                  </a:txBody>
                  <a:tcPr marT="63500" marB="63500" marR="63500" marL="635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d3f9d2f48e_1_0"/>
          <p:cNvSpPr txBox="1"/>
          <p:nvPr>
            <p:ph type="title"/>
          </p:nvPr>
        </p:nvSpPr>
        <p:spPr>
          <a:xfrm>
            <a:off x="743925" y="286600"/>
            <a:ext cx="7995300" cy="1450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chemeClr val="dk2"/>
              </a:buClr>
              <a:buSzPct val="100000"/>
              <a:buFont typeface="Arial"/>
              <a:buNone/>
            </a:pPr>
            <a:r>
              <a:rPr lang="en-US">
                <a:solidFill>
                  <a:schemeClr val="dk2"/>
                </a:solidFill>
                <a:latin typeface="Arial"/>
                <a:ea typeface="Arial"/>
                <a:cs typeface="Arial"/>
                <a:sym typeface="Arial"/>
              </a:rPr>
              <a:t>Cost:</a:t>
            </a:r>
            <a:endParaRPr>
              <a:solidFill>
                <a:schemeClr val="dk2"/>
              </a:solidFill>
              <a:latin typeface="Arial"/>
              <a:ea typeface="Arial"/>
              <a:cs typeface="Arial"/>
              <a:sym typeface="Arial"/>
            </a:endParaRPr>
          </a:p>
          <a:p>
            <a:pPr indent="0" lvl="0" marL="0" rtl="0" algn="l">
              <a:lnSpc>
                <a:spcPct val="85000"/>
              </a:lnSpc>
              <a:spcBef>
                <a:spcPts val="0"/>
              </a:spcBef>
              <a:spcAft>
                <a:spcPts val="0"/>
              </a:spcAft>
              <a:buClr>
                <a:schemeClr val="dk2"/>
              </a:buClr>
              <a:buSzPct val="100000"/>
              <a:buFont typeface="Arial"/>
              <a:buNone/>
            </a:pPr>
            <a:r>
              <a:rPr lang="en-US">
                <a:solidFill>
                  <a:schemeClr val="dk2"/>
                </a:solidFill>
              </a:rPr>
              <a:t>Vista Higher Learning Contract Renewal</a:t>
            </a:r>
            <a:endParaRPr>
              <a:solidFill>
                <a:schemeClr val="dk2"/>
              </a:solidFill>
            </a:endParaRPr>
          </a:p>
        </p:txBody>
      </p:sp>
      <p:graphicFrame>
        <p:nvGraphicFramePr>
          <p:cNvPr id="345" name="Google Shape;345;g3d3f9d2f48e_1_0"/>
          <p:cNvGraphicFramePr/>
          <p:nvPr/>
        </p:nvGraphicFramePr>
        <p:xfrm>
          <a:off x="743817" y="1848261"/>
          <a:ext cx="3000000" cy="3000000"/>
        </p:xfrm>
        <a:graphic>
          <a:graphicData uri="http://schemas.openxmlformats.org/drawingml/2006/table">
            <a:tbl>
              <a:tblPr>
                <a:noFill/>
                <a:tableStyleId>{67C84D1E-EB3B-4517-A249-A341B561F244}</a:tableStyleId>
              </a:tblPr>
              <a:tblGrid>
                <a:gridCol w="4904150"/>
                <a:gridCol w="1686075"/>
                <a:gridCol w="1405200"/>
              </a:tblGrid>
              <a:tr h="816575">
                <a:tc>
                  <a:txBody>
                    <a:bodyPr/>
                    <a:lstStyle/>
                    <a:p>
                      <a:pPr indent="0" lvl="0" marL="0" marR="0" rtl="0" algn="l">
                        <a:lnSpc>
                          <a:spcPct val="100000"/>
                        </a:lnSpc>
                        <a:spcBef>
                          <a:spcPts val="0"/>
                        </a:spcBef>
                        <a:spcAft>
                          <a:spcPts val="0"/>
                        </a:spcAft>
                        <a:buClr>
                          <a:srgbClr val="000000"/>
                        </a:buClr>
                        <a:buSzPts val="1200"/>
                        <a:buFont typeface="Arial"/>
                        <a:buNone/>
                      </a:pPr>
                      <a:r>
                        <a:rPr b="1" lang="en-US" sz="1900" u="none" cap="none" strike="noStrike"/>
                        <a:t>Item</a:t>
                      </a:r>
                      <a:endParaRPr b="1" sz="1900" u="none" cap="none" strike="noStrike"/>
                    </a:p>
                  </a:txBody>
                  <a:tcPr marT="63500" marB="63500" marR="63500" marL="63500">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900" u="none" cap="none" strike="noStrike"/>
                        <a:t># of Years of Access</a:t>
                      </a:r>
                      <a:endParaRPr b="1" sz="1900" u="none" cap="none" strike="noStrike"/>
                    </a:p>
                  </a:txBody>
                  <a:tcPr marT="63500" marB="63500" marR="63500" marL="63500">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900" u="none" cap="none" strike="noStrike"/>
                        <a:t>Total Cost</a:t>
                      </a:r>
                      <a:endParaRPr b="1" sz="1900" u="none" cap="none" strike="noStrike"/>
                    </a:p>
                  </a:txBody>
                  <a:tcPr marT="63500" marB="63500" marR="63500" marL="63500">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16575">
                <a:tc>
                  <a:txBody>
                    <a:bodyPr/>
                    <a:lstStyle/>
                    <a:p>
                      <a:pPr indent="0" lvl="0" marL="0" rtl="0" algn="l">
                        <a:spcBef>
                          <a:spcPts val="0"/>
                        </a:spcBef>
                        <a:spcAft>
                          <a:spcPts val="0"/>
                        </a:spcAft>
                        <a:buClr>
                          <a:schemeClr val="dk1"/>
                        </a:buClr>
                        <a:buSzPts val="1200"/>
                        <a:buFont typeface="Arial"/>
                        <a:buNone/>
                      </a:pPr>
                      <a:r>
                        <a:rPr lang="en-US" sz="1900">
                          <a:solidFill>
                            <a:schemeClr val="dk1"/>
                          </a:solidFill>
                        </a:rPr>
                        <a:t>1 Year Contract Renewal for Textbooks and Licenses</a:t>
                      </a:r>
                      <a:endParaRPr sz="1900"/>
                    </a:p>
                    <a:p>
                      <a:pPr indent="0" lvl="0" marL="0" marR="0" rtl="0" algn="l">
                        <a:lnSpc>
                          <a:spcPct val="100000"/>
                        </a:lnSpc>
                        <a:spcBef>
                          <a:spcPts val="0"/>
                        </a:spcBef>
                        <a:spcAft>
                          <a:spcPts val="0"/>
                        </a:spcAft>
                        <a:buNone/>
                      </a:pPr>
                      <a:r>
                        <a:t/>
                      </a:r>
                      <a:endParaRPr sz="1900"/>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900"/>
                        <a:t>1</a:t>
                      </a:r>
                      <a:endParaRPr sz="1900" u="none" cap="none" strike="noStrike"/>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900"/>
                        <a:t>$84,589.25</a:t>
                      </a:r>
                      <a:endParaRPr sz="1900"/>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718300">
                <a:tc>
                  <a:txBody>
                    <a:bodyPr/>
                    <a:lstStyle/>
                    <a:p>
                      <a:pPr indent="0" lvl="0" marL="0" rtl="0" algn="l">
                        <a:spcBef>
                          <a:spcPts val="0"/>
                        </a:spcBef>
                        <a:spcAft>
                          <a:spcPts val="0"/>
                        </a:spcAft>
                        <a:buClr>
                          <a:schemeClr val="dk1"/>
                        </a:buClr>
                        <a:buSzPts val="1100"/>
                        <a:buFont typeface="Arial"/>
                        <a:buNone/>
                      </a:pPr>
                      <a:r>
                        <a:rPr lang="en-US" sz="1900">
                          <a:solidFill>
                            <a:schemeClr val="dk1"/>
                          </a:solidFill>
                        </a:rPr>
                        <a:t>Professional Learning</a:t>
                      </a:r>
                      <a:endParaRPr sz="1900" u="none" cap="none" strike="noStrike"/>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900"/>
                        <a:t>n/a</a:t>
                      </a:r>
                      <a:endParaRPr sz="1900" u="none" cap="none" strike="noStrike"/>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900"/>
                        <a:t>$6,000.00</a:t>
                      </a:r>
                      <a:endParaRPr sz="1900"/>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783850">
                <a:tc>
                  <a:txBody>
                    <a:bodyPr/>
                    <a:lstStyle/>
                    <a:p>
                      <a:pPr indent="0" lvl="0" marL="0" rtl="0" algn="l">
                        <a:spcBef>
                          <a:spcPts val="0"/>
                        </a:spcBef>
                        <a:spcAft>
                          <a:spcPts val="0"/>
                        </a:spcAft>
                        <a:buNone/>
                      </a:pPr>
                      <a:r>
                        <a:rPr lang="en-US" sz="1900">
                          <a:solidFill>
                            <a:schemeClr val="dk1"/>
                          </a:solidFill>
                        </a:rPr>
                        <a:t>Shipping and Handling</a:t>
                      </a:r>
                      <a:endParaRPr sz="1900">
                        <a:solidFill>
                          <a:schemeClr val="dk1"/>
                        </a:solidFill>
                      </a:endParaRPr>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900"/>
                        <a:t>n/a</a:t>
                      </a:r>
                      <a:endParaRPr sz="1900" u="none" cap="none" strike="noStrike"/>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900"/>
                        <a:t>$0.00</a:t>
                      </a:r>
                      <a:endParaRPr sz="1900"/>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01925">
                <a:tc>
                  <a:txBody>
                    <a:bodyPr/>
                    <a:lstStyle/>
                    <a:p>
                      <a:pPr indent="0" lvl="0" marL="0" marR="0" rtl="0" algn="l">
                        <a:lnSpc>
                          <a:spcPct val="100000"/>
                        </a:lnSpc>
                        <a:spcBef>
                          <a:spcPts val="0"/>
                        </a:spcBef>
                        <a:spcAft>
                          <a:spcPts val="0"/>
                        </a:spcAft>
                        <a:buClr>
                          <a:srgbClr val="000000"/>
                        </a:buClr>
                        <a:buSzPts val="1200"/>
                        <a:buFont typeface="Arial"/>
                        <a:buNone/>
                      </a:pPr>
                      <a:r>
                        <a:rPr b="1" lang="en-US" sz="1900" u="none" cap="none" strike="noStrike"/>
                        <a:t>TOTAL</a:t>
                      </a:r>
                      <a:endParaRPr b="1" sz="1900" u="none" cap="none" strike="noStrike"/>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900" u="none" cap="none" strike="noStrike"/>
                        <a:t> </a:t>
                      </a:r>
                      <a:endParaRPr b="1" sz="1900" u="none" cap="none" strike="noStrike"/>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b="1" lang="en-US" sz="1900"/>
                        <a:t>$90,589.25</a:t>
                      </a:r>
                      <a:endParaRPr b="1" sz="1900" u="none" cap="none" strike="noStrike"/>
                    </a:p>
                  </a:txBody>
                  <a:tcPr marT="63500" marB="63500" marR="63500" marL="63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3162bee2ac_0_0"/>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rPr>
              <a:t>Proposed Results</a:t>
            </a:r>
            <a:endParaRPr/>
          </a:p>
        </p:txBody>
      </p:sp>
      <p:sp>
        <p:nvSpPr>
          <p:cNvPr id="351" name="Google Shape;351;g33162bee2ac_0_0"/>
          <p:cNvSpPr txBox="1"/>
          <p:nvPr/>
        </p:nvSpPr>
        <p:spPr>
          <a:xfrm>
            <a:off x="822950" y="1845725"/>
            <a:ext cx="7410300" cy="4492500"/>
          </a:xfrm>
          <a:prstGeom prst="rect">
            <a:avLst/>
          </a:prstGeom>
          <a:noFill/>
          <a:ln>
            <a:noFill/>
          </a:ln>
        </p:spPr>
        <p:txBody>
          <a:bodyPr anchorCtr="0" anchor="t" bIns="45700" lIns="0" spcFirstLastPara="1" rIns="0" wrap="square" tIns="45700">
            <a:normAutofit fontScale="92500" lnSpcReduction="20000"/>
          </a:bodyPr>
          <a:lstStyle/>
          <a:p>
            <a:pPr indent="0" lvl="0" marL="0" marR="0" rtl="0" algn="l">
              <a:lnSpc>
                <a:spcPct val="90000"/>
              </a:lnSpc>
              <a:spcBef>
                <a:spcPts val="1200"/>
              </a:spcBef>
              <a:spcAft>
                <a:spcPts val="0"/>
              </a:spcAft>
              <a:buNone/>
            </a:pPr>
            <a:r>
              <a:rPr lang="en-US" sz="2400" u="sng">
                <a:solidFill>
                  <a:schemeClr val="dk1"/>
                </a:solidFill>
              </a:rPr>
              <a:t>Strategic Plan Goal #2</a:t>
            </a:r>
            <a:endParaRPr sz="2400" u="sng">
              <a:solidFill>
                <a:schemeClr val="dk1"/>
              </a:solidFill>
            </a:endParaRPr>
          </a:p>
          <a:p>
            <a:pPr indent="-369570" lvl="0" marL="457200" marR="0" rtl="0" algn="l">
              <a:lnSpc>
                <a:spcPct val="90000"/>
              </a:lnSpc>
              <a:spcBef>
                <a:spcPts val="120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Increase in levels three and four language courses.</a:t>
            </a:r>
            <a:endParaRPr b="0" i="0" sz="2400" u="none" cap="none" strike="noStrike">
              <a:solidFill>
                <a:schemeClr val="dk1"/>
              </a:solidFill>
              <a:latin typeface="Arial"/>
              <a:ea typeface="Arial"/>
              <a:cs typeface="Arial"/>
              <a:sym typeface="Arial"/>
            </a:endParaRPr>
          </a:p>
          <a:p>
            <a:pPr indent="-369570" lvl="0" marL="457200" marR="0" rtl="0" algn="l">
              <a:lnSpc>
                <a:spcPct val="90000"/>
              </a:lnSpc>
              <a:spcBef>
                <a:spcPts val="1200"/>
              </a:spcBef>
              <a:spcAft>
                <a:spcPts val="0"/>
              </a:spcAft>
              <a:buClr>
                <a:schemeClr val="dk1"/>
              </a:buClr>
              <a:buSzPct val="100000"/>
              <a:buChar char="▪"/>
            </a:pPr>
            <a:r>
              <a:rPr lang="en-US" sz="2400">
                <a:solidFill>
                  <a:schemeClr val="dk1"/>
                </a:solidFill>
              </a:rPr>
              <a:t>Increase in Panorama Sense of Belonging Scores.</a:t>
            </a:r>
            <a:endParaRPr sz="2400">
              <a:solidFill>
                <a:schemeClr val="dk1"/>
              </a:solidFill>
            </a:endParaRPr>
          </a:p>
          <a:p>
            <a:pPr indent="0" lvl="0" marL="0" marR="0" rtl="0" algn="l">
              <a:lnSpc>
                <a:spcPct val="90000"/>
              </a:lnSpc>
              <a:spcBef>
                <a:spcPts val="1200"/>
              </a:spcBef>
              <a:spcAft>
                <a:spcPts val="0"/>
              </a:spcAft>
              <a:buNone/>
            </a:pPr>
            <a:r>
              <a:t/>
            </a:r>
            <a:endParaRPr sz="2400">
              <a:solidFill>
                <a:schemeClr val="dk1"/>
              </a:solidFill>
            </a:endParaRPr>
          </a:p>
          <a:p>
            <a:pPr indent="0" lvl="0" marL="0" marR="0" rtl="0" algn="l">
              <a:lnSpc>
                <a:spcPct val="90000"/>
              </a:lnSpc>
              <a:spcBef>
                <a:spcPts val="1200"/>
              </a:spcBef>
              <a:spcAft>
                <a:spcPts val="0"/>
              </a:spcAft>
              <a:buNone/>
            </a:pPr>
            <a:r>
              <a:rPr lang="en-US" sz="2400" u="sng">
                <a:solidFill>
                  <a:schemeClr val="dk1"/>
                </a:solidFill>
              </a:rPr>
              <a:t>Strategic Plan Goal #3</a:t>
            </a:r>
            <a:endParaRPr sz="2400" u="sng">
              <a:solidFill>
                <a:schemeClr val="dk1"/>
              </a:solidFill>
            </a:endParaRPr>
          </a:p>
          <a:p>
            <a:pPr indent="-369570" lvl="0" marL="457200" marR="0" rtl="0" algn="l">
              <a:lnSpc>
                <a:spcPct val="90000"/>
              </a:lnSpc>
              <a:spcBef>
                <a:spcPts val="1200"/>
              </a:spcBef>
              <a:spcAft>
                <a:spcPts val="0"/>
              </a:spcAft>
              <a:buClr>
                <a:schemeClr val="dk1"/>
              </a:buClr>
              <a:buSzPct val="100000"/>
              <a:buChar char="▪"/>
            </a:pPr>
            <a:r>
              <a:rPr lang="en-US" sz="2400">
                <a:solidFill>
                  <a:schemeClr val="dk1"/>
                </a:solidFill>
              </a:rPr>
              <a:t>Increased Alignment to ACTFL Proficiency through District Common Summative Assessments.</a:t>
            </a:r>
            <a:endParaRPr sz="2400">
              <a:solidFill>
                <a:schemeClr val="dk1"/>
              </a:solidFill>
            </a:endParaRPr>
          </a:p>
          <a:p>
            <a:pPr indent="0" lvl="0" marL="457200" marR="0" rtl="0" algn="l">
              <a:lnSpc>
                <a:spcPct val="90000"/>
              </a:lnSpc>
              <a:spcBef>
                <a:spcPts val="1200"/>
              </a:spcBef>
              <a:spcAft>
                <a:spcPts val="0"/>
              </a:spcAft>
              <a:buNone/>
            </a:pPr>
            <a:r>
              <a:t/>
            </a:r>
            <a:endParaRPr sz="2400">
              <a:solidFill>
                <a:schemeClr val="dk1"/>
              </a:solidFill>
            </a:endParaRPr>
          </a:p>
          <a:p>
            <a:pPr indent="0" lvl="0" marL="0" marR="0" rtl="0" algn="l">
              <a:lnSpc>
                <a:spcPct val="90000"/>
              </a:lnSpc>
              <a:spcBef>
                <a:spcPts val="1200"/>
              </a:spcBef>
              <a:spcAft>
                <a:spcPts val="0"/>
              </a:spcAft>
              <a:buNone/>
            </a:pPr>
            <a:r>
              <a:rPr lang="en-US" sz="2400" u="sng">
                <a:solidFill>
                  <a:schemeClr val="dk1"/>
                </a:solidFill>
              </a:rPr>
              <a:t>Strategic Plan Goal #4</a:t>
            </a:r>
            <a:endParaRPr sz="2400" u="sng">
              <a:solidFill>
                <a:schemeClr val="dk1"/>
              </a:solidFill>
            </a:endParaRPr>
          </a:p>
          <a:p>
            <a:pPr indent="-369570" lvl="0" marL="457200" marR="0" rtl="0" algn="l">
              <a:lnSpc>
                <a:spcPct val="90000"/>
              </a:lnSpc>
              <a:spcBef>
                <a:spcPts val="120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Increase number of students earning the State Seal of Biliteracy.</a:t>
            </a:r>
            <a:endParaRPr b="0" i="0" sz="2400" u="none" cap="none" strike="noStrike">
              <a:solidFill>
                <a:schemeClr val="dk1"/>
              </a:solidFill>
              <a:latin typeface="Arial"/>
              <a:ea typeface="Arial"/>
              <a:cs typeface="Arial"/>
              <a:sym typeface="Arial"/>
            </a:endParaRPr>
          </a:p>
          <a:p>
            <a:pPr indent="-369570" lvl="0" marL="457200" rtl="0" algn="l">
              <a:lnSpc>
                <a:spcPct val="90000"/>
              </a:lnSpc>
              <a:spcBef>
                <a:spcPts val="1200"/>
              </a:spcBef>
              <a:spcAft>
                <a:spcPts val="0"/>
              </a:spcAft>
              <a:buClr>
                <a:schemeClr val="dk1"/>
              </a:buClr>
              <a:buSzPct val="100000"/>
              <a:buChar char="▪"/>
            </a:pPr>
            <a:r>
              <a:rPr lang="en-US" sz="2400">
                <a:solidFill>
                  <a:schemeClr val="dk1"/>
                </a:solidFill>
              </a:rPr>
              <a:t>Increase in Advanced Placement scores.</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3395fb71c82_0_5"/>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rPr>
              <a:t>Evaluation of Change</a:t>
            </a:r>
            <a:endParaRPr/>
          </a:p>
        </p:txBody>
      </p:sp>
      <p:sp>
        <p:nvSpPr>
          <p:cNvPr id="357" name="Google Shape;357;g3395fb71c82_0_5"/>
          <p:cNvSpPr txBox="1"/>
          <p:nvPr/>
        </p:nvSpPr>
        <p:spPr>
          <a:xfrm>
            <a:off x="822945" y="1845725"/>
            <a:ext cx="7410300" cy="4023300"/>
          </a:xfrm>
          <a:prstGeom prst="rect">
            <a:avLst/>
          </a:prstGeom>
          <a:noFill/>
          <a:ln>
            <a:noFill/>
          </a:ln>
        </p:spPr>
        <p:txBody>
          <a:bodyPr anchorCtr="0" anchor="t" bIns="45700" lIns="0" spcFirstLastPara="1" rIns="0" wrap="square" tIns="45700">
            <a:normAutofit fontScale="92500" lnSpcReduction="20000"/>
          </a:bodyPr>
          <a:lstStyle/>
          <a:p>
            <a:pPr indent="-369570" lvl="0" marL="457200" marR="0" rtl="0" algn="l">
              <a:lnSpc>
                <a:spcPct val="90000"/>
              </a:lnSpc>
              <a:spcBef>
                <a:spcPts val="1200"/>
              </a:spcBef>
              <a:spcAft>
                <a:spcPts val="0"/>
              </a:spcAft>
              <a:buClr>
                <a:schemeClr val="dk1"/>
              </a:buClr>
              <a:buSzPct val="100000"/>
              <a:buFont typeface="Arial"/>
              <a:buChar char="▪"/>
            </a:pPr>
            <a:r>
              <a:rPr lang="en-US" sz="2400">
                <a:solidFill>
                  <a:schemeClr val="dk1"/>
                </a:solidFill>
              </a:rPr>
              <a:t>Strategic Plan Goal #2 - Deliberate Inclusion of Interculturality will manifest in improvement on Panorama scores.</a:t>
            </a:r>
            <a:endParaRPr sz="2400">
              <a:solidFill>
                <a:schemeClr val="dk1"/>
              </a:solidFill>
            </a:endParaRPr>
          </a:p>
          <a:p>
            <a:pPr indent="-369570" lvl="0" marL="457200" marR="0" rtl="0" algn="l">
              <a:lnSpc>
                <a:spcPct val="90000"/>
              </a:lnSpc>
              <a:spcBef>
                <a:spcPts val="1200"/>
              </a:spcBef>
              <a:spcAft>
                <a:spcPts val="0"/>
              </a:spcAft>
              <a:buClr>
                <a:schemeClr val="dk1"/>
              </a:buClr>
              <a:buSzPct val="100000"/>
              <a:buFont typeface="Arial"/>
              <a:buChar char="▪"/>
            </a:pPr>
            <a:r>
              <a:rPr lang="en-US" sz="2400">
                <a:solidFill>
                  <a:schemeClr val="dk1"/>
                </a:solidFill>
              </a:rPr>
              <a:t>Strategic Plan Goal #3 - Standards aligned, and resource supported common assessments will improve alignment and performance on district common summative assessments.</a:t>
            </a:r>
            <a:endParaRPr sz="2400">
              <a:solidFill>
                <a:schemeClr val="dk1"/>
              </a:solidFill>
            </a:endParaRPr>
          </a:p>
          <a:p>
            <a:pPr indent="-369570" lvl="0" marL="457200" marR="0" rtl="0" algn="l">
              <a:lnSpc>
                <a:spcPct val="90000"/>
              </a:lnSpc>
              <a:spcBef>
                <a:spcPts val="1200"/>
              </a:spcBef>
              <a:spcAft>
                <a:spcPts val="0"/>
              </a:spcAft>
              <a:buClr>
                <a:schemeClr val="dk1"/>
              </a:buClr>
              <a:buSzPct val="100000"/>
              <a:buFont typeface="Arial"/>
              <a:buChar char="▪"/>
            </a:pPr>
            <a:r>
              <a:rPr lang="en-US" sz="2400">
                <a:solidFill>
                  <a:schemeClr val="dk1"/>
                </a:solidFill>
              </a:rPr>
              <a:t>Strategic Plan Goal #4 -</a:t>
            </a:r>
            <a:r>
              <a:rPr b="0" i="0" lang="en-US" sz="2400" u="none" cap="none" strike="noStrike">
                <a:solidFill>
                  <a:schemeClr val="dk1"/>
                </a:solidFill>
                <a:latin typeface="Arial"/>
                <a:ea typeface="Arial"/>
                <a:cs typeface="Arial"/>
                <a:sym typeface="Arial"/>
              </a:rPr>
              <a:t>Wayside and VHL assessments aligned to ACTFL Proficiency will allow us to track progress toward Advanced Placement and State Seal of Biliteracy benchmarks.</a:t>
            </a:r>
            <a:endParaRPr b="0" i="0" sz="2400" u="none" cap="none" strike="noStrike">
              <a:solidFill>
                <a:schemeClr val="dk1"/>
              </a:solidFill>
              <a:latin typeface="Arial"/>
              <a:ea typeface="Arial"/>
              <a:cs typeface="Arial"/>
              <a:sym typeface="Arial"/>
            </a:endParaRPr>
          </a:p>
          <a:p>
            <a:pPr indent="0" lvl="0" marL="457200" marR="0" rtl="0" algn="l">
              <a:lnSpc>
                <a:spcPct val="90000"/>
              </a:lnSpc>
              <a:spcBef>
                <a:spcPts val="120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l">
              <a:lnSpc>
                <a:spcPct val="90000"/>
              </a:lnSpc>
              <a:spcBef>
                <a:spcPts val="1200"/>
              </a:spcBef>
              <a:spcAft>
                <a:spcPts val="0"/>
              </a:spcAft>
              <a:buClr>
                <a:srgbClr val="000000"/>
              </a:buClr>
              <a:buSzPct val="1000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15"/>
          <p:cNvPicPr preferRelativeResize="0"/>
          <p:nvPr/>
        </p:nvPicPr>
        <p:blipFill rotWithShape="1">
          <a:blip r:embed="rId3">
            <a:alphaModFix/>
          </a:blip>
          <a:srcRect b="0" l="0" r="21641" t="30224"/>
          <a:stretch/>
        </p:blipFill>
        <p:spPr>
          <a:xfrm>
            <a:off x="2865659" y="4549"/>
            <a:ext cx="3935024" cy="2336031"/>
          </a:xfrm>
          <a:prstGeom prst="rect">
            <a:avLst/>
          </a:prstGeom>
          <a:noFill/>
          <a:ln>
            <a:noFill/>
          </a:ln>
        </p:spPr>
      </p:pic>
      <p:pic>
        <p:nvPicPr>
          <p:cNvPr id="363" name="Google Shape;363;p15"/>
          <p:cNvPicPr preferRelativeResize="0"/>
          <p:nvPr/>
        </p:nvPicPr>
        <p:blipFill rotWithShape="1">
          <a:blip r:embed="rId4">
            <a:alphaModFix/>
          </a:blip>
          <a:srcRect b="-943" l="26580" r="1108" t="-472"/>
          <a:stretch/>
        </p:blipFill>
        <p:spPr>
          <a:xfrm>
            <a:off x="0" y="-14026"/>
            <a:ext cx="2971800" cy="2778641"/>
          </a:xfrm>
          <a:prstGeom prst="rect">
            <a:avLst/>
          </a:prstGeom>
          <a:noFill/>
          <a:ln>
            <a:noFill/>
          </a:ln>
        </p:spPr>
      </p:pic>
      <p:pic>
        <p:nvPicPr>
          <p:cNvPr id="364" name="Google Shape;364;p15"/>
          <p:cNvPicPr preferRelativeResize="0"/>
          <p:nvPr/>
        </p:nvPicPr>
        <p:blipFill rotWithShape="1">
          <a:blip r:embed="rId5">
            <a:alphaModFix/>
          </a:blip>
          <a:srcRect b="44847" l="15672" r="6120" t="9868"/>
          <a:stretch/>
        </p:blipFill>
        <p:spPr>
          <a:xfrm>
            <a:off x="-13772" y="2223447"/>
            <a:ext cx="5710224" cy="2305622"/>
          </a:xfrm>
          <a:prstGeom prst="rect">
            <a:avLst/>
          </a:prstGeom>
          <a:noFill/>
          <a:ln>
            <a:noFill/>
          </a:ln>
        </p:spPr>
      </p:pic>
      <p:pic>
        <p:nvPicPr>
          <p:cNvPr id="365" name="Google Shape;365;p15"/>
          <p:cNvPicPr preferRelativeResize="0"/>
          <p:nvPr/>
        </p:nvPicPr>
        <p:blipFill rotWithShape="1">
          <a:blip r:embed="rId6">
            <a:alphaModFix/>
          </a:blip>
          <a:srcRect b="0" l="0" r="0" t="0"/>
          <a:stretch/>
        </p:blipFill>
        <p:spPr>
          <a:xfrm>
            <a:off x="533400" y="4603720"/>
            <a:ext cx="3352800" cy="2179628"/>
          </a:xfrm>
          <a:prstGeom prst="rect">
            <a:avLst/>
          </a:prstGeom>
          <a:noFill/>
          <a:ln>
            <a:noFill/>
          </a:ln>
        </p:spPr>
      </p:pic>
      <p:pic>
        <p:nvPicPr>
          <p:cNvPr id="366" name="Google Shape;366;p15"/>
          <p:cNvPicPr preferRelativeResize="0"/>
          <p:nvPr/>
        </p:nvPicPr>
        <p:blipFill rotWithShape="1">
          <a:blip r:embed="rId7">
            <a:alphaModFix/>
          </a:blip>
          <a:srcRect b="0" l="8879" r="35002" t="17274"/>
          <a:stretch/>
        </p:blipFill>
        <p:spPr>
          <a:xfrm>
            <a:off x="6800683" y="0"/>
            <a:ext cx="2354202" cy="2313590"/>
          </a:xfrm>
          <a:prstGeom prst="rect">
            <a:avLst/>
          </a:prstGeom>
          <a:noFill/>
          <a:ln>
            <a:noFill/>
          </a:ln>
        </p:spPr>
      </p:pic>
      <p:pic>
        <p:nvPicPr>
          <p:cNvPr id="367" name="Google Shape;367;p15"/>
          <p:cNvPicPr preferRelativeResize="0"/>
          <p:nvPr/>
        </p:nvPicPr>
        <p:blipFill rotWithShape="1">
          <a:blip r:embed="rId8">
            <a:alphaModFix/>
          </a:blip>
          <a:srcRect b="2857" l="5952" r="2736" t="29822"/>
          <a:stretch/>
        </p:blipFill>
        <p:spPr>
          <a:xfrm>
            <a:off x="4419087" y="4529068"/>
            <a:ext cx="4738172" cy="2328932"/>
          </a:xfrm>
          <a:prstGeom prst="rect">
            <a:avLst/>
          </a:prstGeom>
          <a:noFill/>
          <a:ln>
            <a:noFill/>
          </a:ln>
        </p:spPr>
      </p:pic>
      <p:pic>
        <p:nvPicPr>
          <p:cNvPr id="368" name="Google Shape;368;p15"/>
          <p:cNvPicPr preferRelativeResize="0"/>
          <p:nvPr/>
        </p:nvPicPr>
        <p:blipFill rotWithShape="1">
          <a:blip r:embed="rId9">
            <a:alphaModFix/>
          </a:blip>
          <a:srcRect b="0" l="0" r="0" t="0"/>
          <a:stretch/>
        </p:blipFill>
        <p:spPr>
          <a:xfrm>
            <a:off x="5696452" y="2223446"/>
            <a:ext cx="3458433" cy="23056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
          <p:cNvSpPr txBox="1"/>
          <p:nvPr>
            <p:ph idx="1" type="subTitle"/>
          </p:nvPr>
        </p:nvSpPr>
        <p:spPr>
          <a:xfrm>
            <a:off x="825038" y="4724399"/>
            <a:ext cx="7543800" cy="874221"/>
          </a:xfrm>
          <a:prstGeom prst="rect">
            <a:avLst/>
          </a:prstGeom>
          <a:noFill/>
          <a:ln>
            <a:noFill/>
          </a:ln>
        </p:spPr>
        <p:txBody>
          <a:bodyPr anchorCtr="0" anchor="t" bIns="45700" lIns="91425" spcFirstLastPara="1" rIns="91425" wrap="square" tIns="45700">
            <a:noAutofit/>
          </a:bodyPr>
          <a:lstStyle/>
          <a:p>
            <a:pPr indent="0" lvl="0" marL="109537" marR="0" rtl="0" algn="l">
              <a:lnSpc>
                <a:spcPct val="100000"/>
              </a:lnSpc>
              <a:spcBef>
                <a:spcPts val="0"/>
              </a:spcBef>
              <a:spcAft>
                <a:spcPts val="0"/>
              </a:spcAft>
              <a:buClr>
                <a:schemeClr val="accent1"/>
              </a:buClr>
              <a:buSzPts val="1836"/>
              <a:buFont typeface="Noto Sans"/>
              <a:buNone/>
            </a:pPr>
            <a:r>
              <a:t/>
            </a:r>
            <a:endParaRPr b="0" i="0" sz="2700" u="none" cap="none" strike="noStrike">
              <a:solidFill>
                <a:schemeClr val="dk1"/>
              </a:solidFill>
              <a:latin typeface="Rambla"/>
              <a:ea typeface="Rambla"/>
              <a:cs typeface="Rambla"/>
              <a:sym typeface="Rambla"/>
            </a:endParaRPr>
          </a:p>
          <a:p>
            <a:pPr indent="0" lvl="0" marL="109537" marR="0" rtl="0" algn="l">
              <a:lnSpc>
                <a:spcPct val="100000"/>
              </a:lnSpc>
              <a:spcBef>
                <a:spcPts val="400"/>
              </a:spcBef>
              <a:spcAft>
                <a:spcPts val="0"/>
              </a:spcAft>
              <a:buClr>
                <a:schemeClr val="accent1"/>
              </a:buClr>
              <a:buSzPts val="1836"/>
              <a:buFont typeface="Noto Sans"/>
              <a:buNone/>
            </a:pPr>
            <a:r>
              <a:t/>
            </a:r>
            <a:endParaRPr b="0" i="0" sz="2700" u="none" cap="none" strike="noStrike">
              <a:solidFill>
                <a:schemeClr val="dk1"/>
              </a:solidFill>
              <a:latin typeface="Rambla"/>
              <a:ea typeface="Rambla"/>
              <a:cs typeface="Rambla"/>
              <a:sym typeface="Rambla"/>
            </a:endParaRPr>
          </a:p>
          <a:p>
            <a:pPr indent="0" lvl="0" marL="109537" marR="0" rtl="0" algn="l">
              <a:lnSpc>
                <a:spcPct val="100000"/>
              </a:lnSpc>
              <a:spcBef>
                <a:spcPts val="400"/>
              </a:spcBef>
              <a:spcAft>
                <a:spcPts val="0"/>
              </a:spcAft>
              <a:buClr>
                <a:schemeClr val="accent1"/>
              </a:buClr>
              <a:buSzPts val="1836"/>
              <a:buFont typeface="Noto Sans"/>
              <a:buNone/>
            </a:pPr>
            <a:r>
              <a:t/>
            </a:r>
            <a:endParaRPr b="0" i="0" sz="2700" u="none" cap="none" strike="noStrike">
              <a:solidFill>
                <a:schemeClr val="dk1"/>
              </a:solidFill>
              <a:latin typeface="Rambla"/>
              <a:ea typeface="Rambla"/>
              <a:cs typeface="Rambla"/>
              <a:sym typeface="Rambla"/>
            </a:endParaRPr>
          </a:p>
        </p:txBody>
      </p:sp>
      <p:sp>
        <p:nvSpPr>
          <p:cNvPr id="192" name="Google Shape;192;p2"/>
          <p:cNvSpPr txBox="1"/>
          <p:nvPr/>
        </p:nvSpPr>
        <p:spPr>
          <a:xfrm>
            <a:off x="245882" y="377824"/>
            <a:ext cx="8610600" cy="31273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accent2"/>
                </a:solidFill>
                <a:latin typeface="Arial"/>
                <a:ea typeface="Arial"/>
                <a:cs typeface="Arial"/>
                <a:sym typeface="Arial"/>
              </a:rPr>
              <a:t>School District U-46</a:t>
            </a:r>
            <a:endParaRPr b="1" i="0" sz="6000" u="none" cap="none" strike="noStrike">
              <a:solidFill>
                <a:schemeClr val="accen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lang="en-US" sz="3100">
                <a:solidFill>
                  <a:schemeClr val="accent2"/>
                </a:solidFill>
              </a:rPr>
              <a:t>Honors Spanish 4,</a:t>
            </a:r>
            <a:endParaRPr b="1" sz="3100">
              <a:solidFill>
                <a:schemeClr val="accent2"/>
              </a:solidFill>
            </a:endParaRPr>
          </a:p>
          <a:p>
            <a:pPr indent="0" lvl="0" marL="0" marR="0" rtl="0" algn="ctr">
              <a:lnSpc>
                <a:spcPct val="100000"/>
              </a:lnSpc>
              <a:spcBef>
                <a:spcPts val="0"/>
              </a:spcBef>
              <a:spcAft>
                <a:spcPts val="0"/>
              </a:spcAft>
              <a:buClr>
                <a:srgbClr val="000000"/>
              </a:buClr>
              <a:buSzPts val="3600"/>
              <a:buFont typeface="Arial"/>
              <a:buNone/>
            </a:pPr>
            <a:r>
              <a:rPr b="1" lang="en-US" sz="3100">
                <a:solidFill>
                  <a:schemeClr val="accent2"/>
                </a:solidFill>
              </a:rPr>
              <a:t> Advanced Placement French Language, Advanced Placement Spanish,</a:t>
            </a:r>
            <a:endParaRPr b="1" sz="3100">
              <a:solidFill>
                <a:schemeClr val="accent2"/>
              </a:solidFill>
            </a:endParaRPr>
          </a:p>
          <a:p>
            <a:pPr indent="0" lvl="0" marL="0" marR="0" rtl="0" algn="ctr">
              <a:lnSpc>
                <a:spcPct val="100000"/>
              </a:lnSpc>
              <a:spcBef>
                <a:spcPts val="0"/>
              </a:spcBef>
              <a:spcAft>
                <a:spcPts val="0"/>
              </a:spcAft>
              <a:buClr>
                <a:srgbClr val="000000"/>
              </a:buClr>
              <a:buSzPts val="3600"/>
              <a:buFont typeface="Arial"/>
              <a:buNone/>
            </a:pPr>
            <a:r>
              <a:rPr b="1" lang="en-US" sz="3100">
                <a:solidFill>
                  <a:schemeClr val="accent2"/>
                </a:solidFill>
              </a:rPr>
              <a:t>and Heritage Spanish </a:t>
            </a:r>
            <a:r>
              <a:rPr b="1" i="0" lang="en-US" sz="3100" u="none" cap="none" strike="noStrike">
                <a:solidFill>
                  <a:schemeClr val="accent2"/>
                </a:solidFill>
                <a:latin typeface="Arial"/>
                <a:ea typeface="Arial"/>
                <a:cs typeface="Arial"/>
                <a:sym typeface="Arial"/>
              </a:rPr>
              <a:t>Curricular Resources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2"/>
                </a:solidFill>
                <a:latin typeface="Arial"/>
                <a:ea typeface="Arial"/>
                <a:cs typeface="Arial"/>
                <a:sym typeface="Arial"/>
              </a:rPr>
              <a:t>2</a:t>
            </a:r>
            <a:r>
              <a:rPr b="1" lang="en-US" sz="3600">
                <a:solidFill>
                  <a:schemeClr val="accent2"/>
                </a:solidFill>
              </a:rPr>
              <a:t>026-2027</a:t>
            </a:r>
            <a:endParaRPr b="1" i="0" sz="3600" u="none" cap="none" strike="noStrike">
              <a:solidFill>
                <a:schemeClr val="accent2"/>
              </a:solidFill>
              <a:latin typeface="Arial"/>
              <a:ea typeface="Arial"/>
              <a:cs typeface="Arial"/>
              <a:sym typeface="Arial"/>
            </a:endParaRPr>
          </a:p>
        </p:txBody>
      </p:sp>
      <p:sp>
        <p:nvSpPr>
          <p:cNvPr id="193" name="Google Shape;193;p2"/>
          <p:cNvSpPr txBox="1"/>
          <p:nvPr/>
        </p:nvSpPr>
        <p:spPr>
          <a:xfrm>
            <a:off x="1037888" y="3667125"/>
            <a:ext cx="7118100" cy="2047875"/>
          </a:xfrm>
          <a:prstGeom prst="rect">
            <a:avLst/>
          </a:prstGeom>
          <a:noFill/>
          <a:ln>
            <a:noFill/>
          </a:ln>
        </p:spPr>
        <p:txBody>
          <a:bodyPr anchorCtr="0" anchor="t" bIns="45700" lIns="91425" spcFirstLastPara="1" rIns="91425" wrap="square" tIns="45700">
            <a:noAutofit/>
          </a:bodyPr>
          <a:lstStyle/>
          <a:p>
            <a:pPr indent="0" lvl="0" marL="109537" marR="0" rtl="0" algn="ctr">
              <a:lnSpc>
                <a:spcPct val="80000"/>
              </a:lnSpc>
              <a:spcBef>
                <a:spcPts val="400"/>
              </a:spcBef>
              <a:spcAft>
                <a:spcPts val="0"/>
              </a:spcAft>
              <a:buClr>
                <a:schemeClr val="accent1"/>
              </a:buClr>
              <a:buSzPts val="2390"/>
              <a:buFont typeface="Noto Sans"/>
              <a:buNone/>
            </a:pPr>
            <a:r>
              <a:rPr b="1" i="0" lang="en-US" sz="3200" u="none" cap="none" strike="noStrike">
                <a:solidFill>
                  <a:schemeClr val="accent2"/>
                </a:solidFill>
                <a:latin typeface="Arial"/>
                <a:ea typeface="Arial"/>
                <a:cs typeface="Arial"/>
                <a:sym typeface="Arial"/>
              </a:rPr>
              <a:t>Board of Education Presentation </a:t>
            </a:r>
            <a:br>
              <a:rPr b="0" i="0" lang="en-US" sz="1200" u="none" cap="none" strike="noStrike">
                <a:solidFill>
                  <a:schemeClr val="accent2"/>
                </a:solidFill>
                <a:latin typeface="Arial"/>
                <a:ea typeface="Arial"/>
                <a:cs typeface="Arial"/>
                <a:sym typeface="Arial"/>
              </a:rPr>
            </a:br>
            <a:endParaRPr b="0" i="0" sz="1200" u="none" cap="none" strike="noStrike">
              <a:solidFill>
                <a:schemeClr val="accent2"/>
              </a:solidFill>
              <a:latin typeface="Arial"/>
              <a:ea typeface="Arial"/>
              <a:cs typeface="Arial"/>
              <a:sym typeface="Arial"/>
            </a:endParaRPr>
          </a:p>
          <a:p>
            <a:pPr indent="0" lvl="0" marL="109537" marR="0" rtl="0" algn="ctr">
              <a:lnSpc>
                <a:spcPct val="80000"/>
              </a:lnSpc>
              <a:spcBef>
                <a:spcPts val="400"/>
              </a:spcBef>
              <a:spcAft>
                <a:spcPts val="0"/>
              </a:spcAft>
              <a:buClr>
                <a:schemeClr val="accent1"/>
              </a:buClr>
              <a:buSzPts val="2390"/>
              <a:buFont typeface="Noto Sans"/>
              <a:buNone/>
            </a:pPr>
            <a:r>
              <a:t/>
            </a:r>
            <a:endParaRPr b="0" i="0" sz="1282" u="none" cap="none" strike="noStrike">
              <a:solidFill>
                <a:schemeClr val="dk1"/>
              </a:solidFill>
              <a:latin typeface="Arial"/>
              <a:ea typeface="Arial"/>
              <a:cs typeface="Arial"/>
              <a:sym typeface="Arial"/>
            </a:endParaRPr>
          </a:p>
          <a:p>
            <a:pPr indent="0" lvl="0" marL="109537" marR="0" rtl="0" algn="ctr">
              <a:lnSpc>
                <a:spcPct val="80000"/>
              </a:lnSpc>
              <a:spcBef>
                <a:spcPts val="400"/>
              </a:spcBef>
              <a:spcAft>
                <a:spcPts val="0"/>
              </a:spcAft>
              <a:buClr>
                <a:schemeClr val="accent1"/>
              </a:buClr>
              <a:buSzPts val="2390"/>
              <a:buFont typeface="Noto Sans"/>
              <a:buNone/>
            </a:pPr>
            <a:r>
              <a:t/>
            </a:r>
            <a:endParaRPr b="0" i="0" sz="1282" u="none" cap="none" strike="noStrike">
              <a:solidFill>
                <a:schemeClr val="dk1"/>
              </a:solidFill>
              <a:latin typeface="Arial"/>
              <a:ea typeface="Arial"/>
              <a:cs typeface="Arial"/>
              <a:sym typeface="Arial"/>
            </a:endParaRPr>
          </a:p>
          <a:p>
            <a:pPr indent="0" lvl="0" marL="109538" marR="0" rtl="0" algn="ctr">
              <a:lnSpc>
                <a:spcPct val="80000"/>
              </a:lnSpc>
              <a:spcBef>
                <a:spcPts val="400"/>
              </a:spcBef>
              <a:spcAft>
                <a:spcPts val="0"/>
              </a:spcAft>
              <a:buClr>
                <a:schemeClr val="accent1"/>
              </a:buClr>
              <a:buSzPts val="2390"/>
              <a:buFont typeface="Noto Sans"/>
              <a:buNone/>
            </a:pPr>
            <a:r>
              <a:rPr b="0" i="0" lang="en-US" sz="1800" u="none" cap="none" strike="noStrike">
                <a:solidFill>
                  <a:schemeClr val="dk1"/>
                </a:solidFill>
                <a:latin typeface="Arial"/>
                <a:ea typeface="Arial"/>
                <a:cs typeface="Arial"/>
                <a:sym typeface="Arial"/>
              </a:rPr>
              <a:t>Presenter</a:t>
            </a:r>
            <a:r>
              <a:rPr lang="en-US" sz="1800">
                <a:solidFill>
                  <a:schemeClr val="dk1"/>
                </a:solidFill>
              </a:rPr>
              <a:t>s</a:t>
            </a:r>
            <a:endParaRPr b="0" i="0" sz="1400" u="none" cap="none" strike="noStrike">
              <a:solidFill>
                <a:srgbClr val="000000"/>
              </a:solidFill>
              <a:latin typeface="Arial"/>
              <a:ea typeface="Arial"/>
              <a:cs typeface="Arial"/>
              <a:sym typeface="Arial"/>
            </a:endParaRPr>
          </a:p>
          <a:p>
            <a:pPr indent="0" lvl="0" marL="109537" marR="0" rtl="0" algn="ctr">
              <a:lnSpc>
                <a:spcPct val="80000"/>
              </a:lnSpc>
              <a:spcBef>
                <a:spcPts val="400"/>
              </a:spcBef>
              <a:spcAft>
                <a:spcPts val="0"/>
              </a:spcAft>
              <a:buClr>
                <a:srgbClr val="000000"/>
              </a:buClr>
              <a:buSzPts val="1282"/>
              <a:buFont typeface="Arial"/>
              <a:buNone/>
            </a:pPr>
            <a:r>
              <a:rPr b="0" i="0" lang="en-US" sz="1282" u="none" cap="none" strike="noStrike">
                <a:solidFill>
                  <a:schemeClr val="dk1"/>
                </a:solidFill>
                <a:latin typeface="Arial"/>
                <a:ea typeface="Arial"/>
                <a:cs typeface="Arial"/>
                <a:sym typeface="Arial"/>
              </a:rPr>
              <a:t>Celia Banks, Director of Curriculum and Instruction</a:t>
            </a:r>
            <a:endParaRPr b="0" i="0" sz="1400" u="none" cap="none" strike="noStrike">
              <a:solidFill>
                <a:srgbClr val="000000"/>
              </a:solidFill>
              <a:latin typeface="Arial"/>
              <a:ea typeface="Arial"/>
              <a:cs typeface="Arial"/>
              <a:sym typeface="Arial"/>
            </a:endParaRPr>
          </a:p>
          <a:p>
            <a:pPr indent="0" lvl="0" marL="109537" marR="0" rtl="0" algn="ctr">
              <a:lnSpc>
                <a:spcPct val="80000"/>
              </a:lnSpc>
              <a:spcBef>
                <a:spcPts val="400"/>
              </a:spcBef>
              <a:spcAft>
                <a:spcPts val="0"/>
              </a:spcAft>
              <a:buClr>
                <a:srgbClr val="000000"/>
              </a:buClr>
              <a:buSzPts val="1282"/>
              <a:buFont typeface="Arial"/>
              <a:buNone/>
            </a:pPr>
            <a:r>
              <a:rPr b="0" i="0" lang="en-US" sz="1282" u="none" cap="none" strike="noStrike">
                <a:solidFill>
                  <a:schemeClr val="dk1"/>
                </a:solidFill>
                <a:latin typeface="Arial"/>
                <a:ea typeface="Arial"/>
                <a:cs typeface="Arial"/>
                <a:sym typeface="Arial"/>
              </a:rPr>
              <a:t>Jacob VandeMoortel, Coordinator of K-12 Social Studies</a:t>
            </a:r>
            <a:endParaRPr b="0" i="0" sz="1400" u="none" cap="none" strike="noStrike">
              <a:solidFill>
                <a:srgbClr val="000000"/>
              </a:solidFill>
              <a:latin typeface="Arial"/>
              <a:ea typeface="Arial"/>
              <a:cs typeface="Arial"/>
              <a:sym typeface="Arial"/>
            </a:endParaRPr>
          </a:p>
          <a:p>
            <a:pPr indent="0" lvl="0" marL="109537" marR="0" rtl="0" algn="ctr">
              <a:lnSpc>
                <a:spcPct val="80000"/>
              </a:lnSpc>
              <a:spcBef>
                <a:spcPts val="400"/>
              </a:spcBef>
              <a:spcAft>
                <a:spcPts val="0"/>
              </a:spcAft>
              <a:buClr>
                <a:srgbClr val="000000"/>
              </a:buClr>
              <a:buSzPts val="1282"/>
              <a:buFont typeface="Arial"/>
              <a:buNone/>
            </a:pPr>
            <a:r>
              <a:rPr b="0" i="0" lang="en-US" sz="1282" u="none" cap="none" strike="noStrike">
                <a:solidFill>
                  <a:schemeClr val="dk1"/>
                </a:solidFill>
                <a:latin typeface="Arial"/>
                <a:ea typeface="Arial"/>
                <a:cs typeface="Arial"/>
                <a:sym typeface="Arial"/>
              </a:rPr>
              <a:t> and World Languages</a:t>
            </a:r>
            <a:endParaRPr b="0" i="0" sz="1400" u="none" cap="none" strike="noStrike">
              <a:solidFill>
                <a:srgbClr val="000000"/>
              </a:solidFill>
              <a:latin typeface="Arial"/>
              <a:ea typeface="Arial"/>
              <a:cs typeface="Arial"/>
              <a:sym typeface="Arial"/>
            </a:endParaRPr>
          </a:p>
          <a:p>
            <a:pPr indent="0" lvl="0" marL="109537" marR="0" rtl="0" algn="ctr">
              <a:lnSpc>
                <a:spcPct val="80000"/>
              </a:lnSpc>
              <a:spcBef>
                <a:spcPts val="400"/>
              </a:spcBef>
              <a:spcAft>
                <a:spcPts val="0"/>
              </a:spcAft>
              <a:buClr>
                <a:schemeClr val="accent1"/>
              </a:buClr>
              <a:buSzPts val="872"/>
              <a:buFont typeface="Noto Sans"/>
              <a:buNone/>
            </a:pPr>
            <a:r>
              <a:t/>
            </a:r>
            <a:endParaRPr b="0" i="0" sz="1200" u="none" cap="none" strike="noStrike">
              <a:solidFill>
                <a:schemeClr val="dk1"/>
              </a:solidFill>
              <a:latin typeface="Arial"/>
              <a:ea typeface="Arial"/>
              <a:cs typeface="Arial"/>
              <a:sym typeface="Arial"/>
            </a:endParaRPr>
          </a:p>
          <a:p>
            <a:pPr indent="0" lvl="0" marL="109537" marR="0" rtl="0" algn="ctr">
              <a:lnSpc>
                <a:spcPct val="80000"/>
              </a:lnSpc>
              <a:spcBef>
                <a:spcPts val="400"/>
              </a:spcBef>
              <a:spcAft>
                <a:spcPts val="0"/>
              </a:spcAft>
              <a:buClr>
                <a:srgbClr val="000000"/>
              </a:buClr>
              <a:buSzPts val="2000"/>
              <a:buFont typeface="Arial"/>
              <a:buNone/>
            </a:pPr>
            <a:r>
              <a:rPr b="1" lang="en-US" sz="2000">
                <a:solidFill>
                  <a:schemeClr val="dk1"/>
                </a:solidFill>
              </a:rPr>
              <a:t>April 27</a:t>
            </a:r>
            <a:r>
              <a:rPr b="1" i="0" lang="en-US" sz="2000" u="none" cap="none" strike="noStrike">
                <a:solidFill>
                  <a:schemeClr val="dk1"/>
                </a:solidFill>
                <a:latin typeface="Arial"/>
                <a:ea typeface="Arial"/>
                <a:cs typeface="Arial"/>
                <a:sym typeface="Arial"/>
              </a:rPr>
              <a:t>, 202</a:t>
            </a:r>
            <a:r>
              <a:rPr b="1" lang="en-US" sz="2000">
                <a:solidFill>
                  <a:schemeClr val="dk1"/>
                </a:solidFill>
              </a:rPr>
              <a:t>6</a:t>
            </a:r>
            <a:endParaRPr b="0" i="0" sz="1400" u="none" cap="none" strike="noStrike">
              <a:solidFill>
                <a:srgbClr val="000000"/>
              </a:solidFill>
              <a:latin typeface="Arial"/>
              <a:ea typeface="Arial"/>
              <a:cs typeface="Arial"/>
              <a:sym typeface="Arial"/>
            </a:endParaRPr>
          </a:p>
          <a:p>
            <a:pPr indent="0" lvl="0" marL="109537" marR="0" rtl="0" algn="ctr">
              <a:lnSpc>
                <a:spcPct val="80000"/>
              </a:lnSpc>
              <a:spcBef>
                <a:spcPts val="400"/>
              </a:spcBef>
              <a:spcAft>
                <a:spcPts val="0"/>
              </a:spcAft>
              <a:buClr>
                <a:schemeClr val="accent1"/>
              </a:buClr>
              <a:buSzPts val="872"/>
              <a:buFont typeface="Noto Sans"/>
              <a:buNone/>
            </a:pPr>
            <a:r>
              <a:t/>
            </a:r>
            <a:endParaRPr b="0" i="0" sz="1282" u="none" cap="none" strike="noStrike">
              <a:solidFill>
                <a:schemeClr val="dk1"/>
              </a:solidFill>
              <a:latin typeface="Calibri"/>
              <a:ea typeface="Calibri"/>
              <a:cs typeface="Calibri"/>
              <a:sym typeface="Calibri"/>
            </a:endParaRPr>
          </a:p>
          <a:p>
            <a:pPr indent="0" lvl="0" marL="109537" marR="0" rtl="0" algn="ctr">
              <a:lnSpc>
                <a:spcPct val="80000"/>
              </a:lnSpc>
              <a:spcBef>
                <a:spcPts val="400"/>
              </a:spcBef>
              <a:spcAft>
                <a:spcPts val="0"/>
              </a:spcAft>
              <a:buClr>
                <a:schemeClr val="accent1"/>
              </a:buClr>
              <a:buSzPts val="872"/>
              <a:buFont typeface="Noto Sans"/>
              <a:buNone/>
            </a:pPr>
            <a:r>
              <a:t/>
            </a:r>
            <a:endParaRPr b="0" i="0" sz="1282" u="none" cap="none" strike="noStrike">
              <a:solidFill>
                <a:schemeClr val="dk1"/>
              </a:solidFill>
              <a:latin typeface="Calibri"/>
              <a:ea typeface="Calibri"/>
              <a:cs typeface="Calibri"/>
              <a:sym typeface="Calibri"/>
            </a:endParaRPr>
          </a:p>
          <a:p>
            <a:pPr indent="0" lvl="0" marL="109537" marR="0" rtl="0" algn="ctr">
              <a:lnSpc>
                <a:spcPct val="80000"/>
              </a:lnSpc>
              <a:spcBef>
                <a:spcPts val="400"/>
              </a:spcBef>
              <a:spcAft>
                <a:spcPts val="0"/>
              </a:spcAft>
              <a:buClr>
                <a:schemeClr val="accent1"/>
              </a:buClr>
              <a:buSzPts val="872"/>
              <a:buFont typeface="Noto Sans"/>
              <a:buNone/>
            </a:pPr>
            <a:r>
              <a:t/>
            </a:r>
            <a:endParaRPr b="0" i="0" sz="1282" u="none" cap="none" strike="noStrike">
              <a:solidFill>
                <a:schemeClr val="dk1"/>
              </a:solidFill>
              <a:latin typeface="Calibri"/>
              <a:ea typeface="Calibri"/>
              <a:cs typeface="Calibri"/>
              <a:sym typeface="Calibri"/>
            </a:endParaRPr>
          </a:p>
          <a:p>
            <a:pPr indent="0" lvl="0" marL="109537" marR="0" rtl="0" algn="ctr">
              <a:lnSpc>
                <a:spcPct val="80000"/>
              </a:lnSpc>
              <a:spcBef>
                <a:spcPts val="400"/>
              </a:spcBef>
              <a:spcAft>
                <a:spcPts val="0"/>
              </a:spcAft>
              <a:buClr>
                <a:schemeClr val="accent1"/>
              </a:buClr>
              <a:buSzPts val="872"/>
              <a:buFont typeface="Noto Sans"/>
              <a:buNone/>
            </a:pPr>
            <a:r>
              <a:t/>
            </a:r>
            <a:endParaRPr b="0" i="0" sz="1282" u="none" cap="none" strike="noStrike">
              <a:solidFill>
                <a:schemeClr val="dk1"/>
              </a:solidFill>
              <a:latin typeface="Calibri"/>
              <a:ea typeface="Calibri"/>
              <a:cs typeface="Calibri"/>
              <a:sym typeface="Calibri"/>
            </a:endParaRPr>
          </a:p>
        </p:txBody>
      </p:sp>
      <p:pic>
        <p:nvPicPr>
          <p:cNvPr id="194" name="Google Shape;194;p2"/>
          <p:cNvPicPr preferRelativeResize="0"/>
          <p:nvPr/>
        </p:nvPicPr>
        <p:blipFill rotWithShape="1">
          <a:blip r:embed="rId3">
            <a:alphaModFix/>
          </a:blip>
          <a:srcRect b="0" l="0" r="0" t="0"/>
          <a:stretch/>
        </p:blipFill>
        <p:spPr>
          <a:xfrm>
            <a:off x="7178196" y="4800600"/>
            <a:ext cx="1661004" cy="113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accent2"/>
              </a:buClr>
              <a:buSzPts val="4800"/>
              <a:buFont typeface="Arial"/>
              <a:buNone/>
            </a:pPr>
            <a:r>
              <a:rPr lang="en-US"/>
              <a:t>Purpose</a:t>
            </a:r>
            <a:endParaRPr/>
          </a:p>
        </p:txBody>
      </p:sp>
      <p:sp>
        <p:nvSpPr>
          <p:cNvPr id="200" name="Google Shape;200;p3"/>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419100" lvl="0" marL="457200" rtl="0" algn="l">
              <a:lnSpc>
                <a:spcPct val="90000"/>
              </a:lnSpc>
              <a:spcBef>
                <a:spcPts val="1200"/>
              </a:spcBef>
              <a:spcAft>
                <a:spcPts val="0"/>
              </a:spcAft>
              <a:buSzPts val="3000"/>
              <a:buFont typeface="Arial"/>
              <a:buChar char=" "/>
            </a:pPr>
            <a:r>
              <a:rPr lang="en-US" sz="3000">
                <a:latin typeface="Arial"/>
                <a:ea typeface="Arial"/>
                <a:cs typeface="Arial"/>
                <a:sym typeface="Arial"/>
              </a:rPr>
              <a:t>This proposal seeks the adoption and funding of new curriculum and curricular resources for Honors Spanish 4, Advanced Placement French, Advanced Placement Spanish, and Heritage Spanish.</a:t>
            </a: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bba550dff3_0_0"/>
          <p:cNvSpPr txBox="1"/>
          <p:nvPr>
            <p:ph type="title"/>
          </p:nvPr>
        </p:nvSpPr>
        <p:spPr>
          <a:xfrm>
            <a:off x="674850" y="299675"/>
            <a:ext cx="77943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latin typeface="Arial"/>
                <a:ea typeface="Arial"/>
                <a:cs typeface="Arial"/>
                <a:sym typeface="Arial"/>
              </a:rPr>
              <a:t>Alignment to Strategic Plan</a:t>
            </a:r>
            <a:endParaRPr/>
          </a:p>
        </p:txBody>
      </p:sp>
      <p:sp>
        <p:nvSpPr>
          <p:cNvPr id="206" name="Google Shape;206;g3bba550dff3_0_0"/>
          <p:cNvSpPr/>
          <p:nvPr/>
        </p:nvSpPr>
        <p:spPr>
          <a:xfrm>
            <a:off x="647315" y="1964354"/>
            <a:ext cx="1840200" cy="372000"/>
          </a:xfrm>
          <a:prstGeom prst="round1Rect">
            <a:avLst>
              <a:gd fmla="val 16667" name="adj"/>
            </a:avLst>
          </a:prstGeom>
          <a:solidFill>
            <a:srgbClr val="D35400"/>
          </a:solidFill>
          <a:ln>
            <a:noFill/>
          </a:ln>
        </p:spPr>
        <p:txBody>
          <a:bodyPr anchorCtr="0" anchor="ctr" bIns="86425" lIns="86425" spcFirstLastPara="1" rIns="86425" wrap="square" tIns="86425">
            <a:noAutofit/>
          </a:bodyPr>
          <a:lstStyle/>
          <a:p>
            <a:pPr indent="0" lvl="0" marL="172891" rtl="0" algn="l">
              <a:spcBef>
                <a:spcPts val="0"/>
              </a:spcBef>
              <a:spcAft>
                <a:spcPts val="0"/>
              </a:spcAft>
              <a:buNone/>
            </a:pPr>
            <a:r>
              <a:rPr b="1" lang="en-US" sz="945">
                <a:solidFill>
                  <a:srgbClr val="FFFFFF"/>
                </a:solidFill>
                <a:latin typeface="PT Sans"/>
                <a:ea typeface="PT Sans"/>
                <a:cs typeface="PT Sans"/>
                <a:sym typeface="PT Sans"/>
              </a:rPr>
              <a:t>G O A L   # 1</a:t>
            </a:r>
            <a:endParaRPr b="1" sz="1324">
              <a:latin typeface="PT Sans"/>
              <a:ea typeface="PT Sans"/>
              <a:cs typeface="PT Sans"/>
              <a:sym typeface="PT Sans"/>
            </a:endParaRPr>
          </a:p>
        </p:txBody>
      </p:sp>
      <p:sp>
        <p:nvSpPr>
          <p:cNvPr id="207" name="Google Shape;207;g3bba550dff3_0_0"/>
          <p:cNvSpPr/>
          <p:nvPr/>
        </p:nvSpPr>
        <p:spPr>
          <a:xfrm>
            <a:off x="2670295" y="1964354"/>
            <a:ext cx="1840200" cy="372000"/>
          </a:xfrm>
          <a:prstGeom prst="round1Rect">
            <a:avLst>
              <a:gd fmla="val 16667" name="adj"/>
            </a:avLst>
          </a:prstGeom>
          <a:solidFill>
            <a:srgbClr val="00A196"/>
          </a:solidFill>
          <a:ln>
            <a:noFill/>
          </a:ln>
        </p:spPr>
        <p:txBody>
          <a:bodyPr anchorCtr="0" anchor="ctr" bIns="86425" lIns="86425" spcFirstLastPara="1" rIns="86425" wrap="square" tIns="86425">
            <a:noAutofit/>
          </a:bodyPr>
          <a:lstStyle/>
          <a:p>
            <a:pPr indent="0" lvl="0" marL="172891" rtl="0" algn="l">
              <a:spcBef>
                <a:spcPts val="0"/>
              </a:spcBef>
              <a:spcAft>
                <a:spcPts val="0"/>
              </a:spcAft>
              <a:buNone/>
            </a:pPr>
            <a:r>
              <a:rPr b="1" lang="en-US" sz="945">
                <a:solidFill>
                  <a:srgbClr val="FFFFFF"/>
                </a:solidFill>
                <a:latin typeface="PT Sans"/>
                <a:ea typeface="PT Sans"/>
                <a:cs typeface="PT Sans"/>
                <a:sym typeface="PT Sans"/>
              </a:rPr>
              <a:t>G O A L   # 2</a:t>
            </a:r>
            <a:endParaRPr b="1" sz="1324">
              <a:latin typeface="PT Sans"/>
              <a:ea typeface="PT Sans"/>
              <a:cs typeface="PT Sans"/>
              <a:sym typeface="PT Sans"/>
            </a:endParaRPr>
          </a:p>
        </p:txBody>
      </p:sp>
      <p:sp>
        <p:nvSpPr>
          <p:cNvPr id="208" name="Google Shape;208;g3bba550dff3_0_0"/>
          <p:cNvSpPr/>
          <p:nvPr/>
        </p:nvSpPr>
        <p:spPr>
          <a:xfrm>
            <a:off x="4693276" y="1964354"/>
            <a:ext cx="1840200" cy="372000"/>
          </a:xfrm>
          <a:prstGeom prst="round1Rect">
            <a:avLst>
              <a:gd fmla="val 16667" name="adj"/>
            </a:avLst>
          </a:prstGeom>
          <a:solidFill>
            <a:srgbClr val="742A99"/>
          </a:solidFill>
          <a:ln>
            <a:noFill/>
          </a:ln>
        </p:spPr>
        <p:txBody>
          <a:bodyPr anchorCtr="0" anchor="ctr" bIns="86425" lIns="86425" spcFirstLastPara="1" rIns="86425" wrap="square" tIns="86425">
            <a:noAutofit/>
          </a:bodyPr>
          <a:lstStyle/>
          <a:p>
            <a:pPr indent="0" lvl="0" marL="172891" rtl="0" algn="l">
              <a:spcBef>
                <a:spcPts val="0"/>
              </a:spcBef>
              <a:spcAft>
                <a:spcPts val="0"/>
              </a:spcAft>
              <a:buNone/>
            </a:pPr>
            <a:r>
              <a:rPr b="1" lang="en-US" sz="945">
                <a:solidFill>
                  <a:srgbClr val="FFFFFF"/>
                </a:solidFill>
                <a:latin typeface="PT Sans"/>
                <a:ea typeface="PT Sans"/>
                <a:cs typeface="PT Sans"/>
                <a:sym typeface="PT Sans"/>
              </a:rPr>
              <a:t>G O A L   # 3</a:t>
            </a:r>
            <a:endParaRPr b="1" sz="1324">
              <a:latin typeface="PT Sans"/>
              <a:ea typeface="PT Sans"/>
              <a:cs typeface="PT Sans"/>
              <a:sym typeface="PT Sans"/>
            </a:endParaRPr>
          </a:p>
        </p:txBody>
      </p:sp>
      <p:sp>
        <p:nvSpPr>
          <p:cNvPr id="209" name="Google Shape;209;g3bba550dff3_0_0"/>
          <p:cNvSpPr/>
          <p:nvPr/>
        </p:nvSpPr>
        <p:spPr>
          <a:xfrm>
            <a:off x="6721113" y="1964354"/>
            <a:ext cx="1840200" cy="372000"/>
          </a:xfrm>
          <a:prstGeom prst="round1Rect">
            <a:avLst>
              <a:gd fmla="val 16667" name="adj"/>
            </a:avLst>
          </a:prstGeom>
          <a:solidFill>
            <a:srgbClr val="184883"/>
          </a:solidFill>
          <a:ln>
            <a:noFill/>
          </a:ln>
        </p:spPr>
        <p:txBody>
          <a:bodyPr anchorCtr="0" anchor="ctr" bIns="86425" lIns="86425" spcFirstLastPara="1" rIns="86425" wrap="square" tIns="86425">
            <a:noAutofit/>
          </a:bodyPr>
          <a:lstStyle/>
          <a:p>
            <a:pPr indent="0" lvl="0" marL="172891" rtl="0" algn="l">
              <a:spcBef>
                <a:spcPts val="0"/>
              </a:spcBef>
              <a:spcAft>
                <a:spcPts val="0"/>
              </a:spcAft>
              <a:buNone/>
            </a:pPr>
            <a:r>
              <a:rPr b="1" lang="en-US" sz="945">
                <a:solidFill>
                  <a:srgbClr val="FFFFFF"/>
                </a:solidFill>
                <a:latin typeface="PT Sans"/>
                <a:ea typeface="PT Sans"/>
                <a:cs typeface="PT Sans"/>
                <a:sym typeface="PT Sans"/>
              </a:rPr>
              <a:t>G O A L   # 4</a:t>
            </a:r>
            <a:endParaRPr b="1" sz="1324">
              <a:latin typeface="PT Sans"/>
              <a:ea typeface="PT Sans"/>
              <a:cs typeface="PT Sans"/>
              <a:sym typeface="PT Sans"/>
            </a:endParaRPr>
          </a:p>
        </p:txBody>
      </p:sp>
      <p:pic>
        <p:nvPicPr>
          <p:cNvPr id="210" name="Google Shape;210;g3bba550dff3_0_0" title="20250117_EIN_PK_APPROVED-23.jpg"/>
          <p:cNvPicPr preferRelativeResize="0"/>
          <p:nvPr>
            <p:ph idx="2" type="pic"/>
          </p:nvPr>
        </p:nvPicPr>
        <p:blipFill rotWithShape="1">
          <a:blip r:embed="rId3">
            <a:alphaModFix/>
          </a:blip>
          <a:srcRect b="44543" l="0" r="0" t="7296"/>
          <a:stretch/>
        </p:blipFill>
        <p:spPr>
          <a:xfrm>
            <a:off x="644927" y="2333633"/>
            <a:ext cx="1840017" cy="1329592"/>
          </a:xfrm>
          <a:prstGeom prst="rect">
            <a:avLst/>
          </a:prstGeom>
          <a:noFill/>
          <a:ln>
            <a:noFill/>
          </a:ln>
        </p:spPr>
      </p:pic>
      <p:pic>
        <p:nvPicPr>
          <p:cNvPr id="211" name="Google Shape;211;g3bba550dff3_0_0" title="09102024EHAHanover Countryside First DayAPPROVED13ElemetarySchool,FirstDay,HC.jpg"/>
          <p:cNvPicPr preferRelativeResize="0"/>
          <p:nvPr>
            <p:ph idx="3" type="pic"/>
          </p:nvPr>
        </p:nvPicPr>
        <p:blipFill rotWithShape="1">
          <a:blip r:embed="rId4">
            <a:alphaModFix/>
          </a:blip>
          <a:srcRect b="2517" l="6202" r="6202" t="2507"/>
          <a:stretch/>
        </p:blipFill>
        <p:spPr>
          <a:xfrm>
            <a:off x="2670254" y="2333633"/>
            <a:ext cx="1840015" cy="1329585"/>
          </a:xfrm>
          <a:prstGeom prst="rect">
            <a:avLst/>
          </a:prstGeom>
          <a:noFill/>
          <a:ln>
            <a:noFill/>
          </a:ln>
        </p:spPr>
      </p:pic>
      <p:pic>
        <p:nvPicPr>
          <p:cNvPr id="212" name="Google Shape;212;g3bba550dff3_0_0"/>
          <p:cNvPicPr preferRelativeResize="0"/>
          <p:nvPr>
            <p:ph idx="4" type="pic"/>
          </p:nvPr>
        </p:nvPicPr>
        <p:blipFill rotWithShape="1">
          <a:blip r:embed="rId5">
            <a:alphaModFix/>
          </a:blip>
          <a:srcRect b="28180" l="70" r="0" t="23690"/>
          <a:stretch/>
        </p:blipFill>
        <p:spPr>
          <a:xfrm>
            <a:off x="4695680" y="2333633"/>
            <a:ext cx="1840017" cy="1329587"/>
          </a:xfrm>
          <a:prstGeom prst="rect">
            <a:avLst/>
          </a:prstGeom>
          <a:noFill/>
          <a:ln>
            <a:noFill/>
          </a:ln>
        </p:spPr>
      </p:pic>
      <p:pic>
        <p:nvPicPr>
          <p:cNvPr id="213" name="Google Shape;213;g3bba550dff3_0_0"/>
          <p:cNvPicPr preferRelativeResize="0"/>
          <p:nvPr>
            <p:ph idx="5" type="pic"/>
          </p:nvPr>
        </p:nvPicPr>
        <p:blipFill rotWithShape="1">
          <a:blip r:embed="rId6">
            <a:alphaModFix/>
          </a:blip>
          <a:srcRect b="41745" l="0" r="0" t="10094"/>
          <a:stretch/>
        </p:blipFill>
        <p:spPr>
          <a:xfrm>
            <a:off x="6721157" y="2333633"/>
            <a:ext cx="1840017" cy="1329587"/>
          </a:xfrm>
          <a:prstGeom prst="rect">
            <a:avLst/>
          </a:prstGeom>
          <a:noFill/>
          <a:ln>
            <a:noFill/>
          </a:ln>
        </p:spPr>
      </p:pic>
      <p:sp>
        <p:nvSpPr>
          <p:cNvPr id="214" name="Google Shape;214;g3bba550dff3_0_0"/>
          <p:cNvSpPr txBox="1"/>
          <p:nvPr/>
        </p:nvSpPr>
        <p:spPr>
          <a:xfrm>
            <a:off x="644927" y="3663223"/>
            <a:ext cx="1840200" cy="2028600"/>
          </a:xfrm>
          <a:prstGeom prst="rect">
            <a:avLst/>
          </a:prstGeom>
          <a:solidFill>
            <a:srgbClr val="D35400"/>
          </a:solidFill>
          <a:ln>
            <a:noFill/>
          </a:ln>
        </p:spPr>
        <p:txBody>
          <a:bodyPr anchorCtr="0" anchor="t" bIns="0" lIns="172875" spcFirstLastPara="1" rIns="172875" wrap="square" tIns="259325">
            <a:noAutofit/>
          </a:bodyPr>
          <a:lstStyle/>
          <a:p>
            <a:pPr indent="0" lvl="0" marL="25933" rtl="0" algn="l">
              <a:lnSpc>
                <a:spcPct val="90000"/>
              </a:lnSpc>
              <a:spcBef>
                <a:spcPts val="0"/>
              </a:spcBef>
              <a:spcAft>
                <a:spcPts val="0"/>
              </a:spcAft>
              <a:buNone/>
            </a:pPr>
            <a:r>
              <a:rPr b="1" lang="en-US" sz="1702">
                <a:solidFill>
                  <a:srgbClr val="FFFFFF"/>
                </a:solidFill>
                <a:latin typeface="PT Serif"/>
                <a:ea typeface="PT Serif"/>
                <a:cs typeface="PT Serif"/>
                <a:sym typeface="PT Serif"/>
              </a:rPr>
              <a:t>Building </a:t>
            </a:r>
            <a:endParaRPr b="1" sz="1702">
              <a:solidFill>
                <a:srgbClr val="FFFFFF"/>
              </a:solidFill>
              <a:latin typeface="PT Serif"/>
              <a:ea typeface="PT Serif"/>
              <a:cs typeface="PT Serif"/>
              <a:sym typeface="PT Serif"/>
            </a:endParaRPr>
          </a:p>
          <a:p>
            <a:pPr indent="0" lvl="0" marL="25933" rtl="0" algn="l">
              <a:lnSpc>
                <a:spcPct val="90000"/>
              </a:lnSpc>
              <a:spcBef>
                <a:spcPts val="0"/>
              </a:spcBef>
              <a:spcAft>
                <a:spcPts val="0"/>
              </a:spcAft>
              <a:buNone/>
            </a:pPr>
            <a:r>
              <a:rPr b="1" lang="en-US" sz="1702">
                <a:solidFill>
                  <a:srgbClr val="FFFFFF"/>
                </a:solidFill>
                <a:latin typeface="PT Serif"/>
                <a:ea typeface="PT Serif"/>
                <a:cs typeface="PT Serif"/>
                <a:sym typeface="PT Serif"/>
              </a:rPr>
              <a:t>Early Academic </a:t>
            </a:r>
            <a:br>
              <a:rPr b="1" lang="en-US" sz="1702">
                <a:solidFill>
                  <a:srgbClr val="FFFFFF"/>
                </a:solidFill>
                <a:latin typeface="PT Serif"/>
                <a:ea typeface="PT Serif"/>
                <a:cs typeface="PT Serif"/>
                <a:sym typeface="PT Serif"/>
              </a:rPr>
            </a:br>
            <a:r>
              <a:rPr b="1" lang="en-US" sz="1702">
                <a:solidFill>
                  <a:srgbClr val="FFFFFF"/>
                </a:solidFill>
                <a:latin typeface="PT Serif"/>
                <a:ea typeface="PT Serif"/>
                <a:cs typeface="PT Serif"/>
                <a:sym typeface="PT Serif"/>
              </a:rPr>
              <a:t>&amp; Social-</a:t>
            </a:r>
            <a:br>
              <a:rPr b="1" lang="en-US" sz="1702">
                <a:solidFill>
                  <a:srgbClr val="FFFFFF"/>
                </a:solidFill>
                <a:latin typeface="PT Serif"/>
                <a:ea typeface="PT Serif"/>
                <a:cs typeface="PT Serif"/>
                <a:sym typeface="PT Serif"/>
              </a:rPr>
            </a:br>
            <a:r>
              <a:rPr b="1" lang="en-US" sz="1702">
                <a:solidFill>
                  <a:srgbClr val="FFFFFF"/>
                </a:solidFill>
                <a:latin typeface="PT Serif"/>
                <a:ea typeface="PT Serif"/>
                <a:cs typeface="PT Serif"/>
                <a:sym typeface="PT Serif"/>
              </a:rPr>
              <a:t>Emotional Foundations</a:t>
            </a:r>
            <a:endParaRPr sz="851">
              <a:solidFill>
                <a:srgbClr val="FFFFFF"/>
              </a:solidFill>
              <a:latin typeface="PT Serif"/>
              <a:ea typeface="PT Serif"/>
              <a:cs typeface="PT Serif"/>
              <a:sym typeface="PT Serif"/>
            </a:endParaRPr>
          </a:p>
        </p:txBody>
      </p:sp>
      <p:sp>
        <p:nvSpPr>
          <p:cNvPr id="215" name="Google Shape;215;g3bba550dff3_0_0"/>
          <p:cNvSpPr txBox="1"/>
          <p:nvPr/>
        </p:nvSpPr>
        <p:spPr>
          <a:xfrm>
            <a:off x="2670211" y="3663223"/>
            <a:ext cx="1840200" cy="2028600"/>
          </a:xfrm>
          <a:prstGeom prst="rect">
            <a:avLst/>
          </a:prstGeom>
          <a:solidFill>
            <a:srgbClr val="00A196"/>
          </a:solidFill>
          <a:ln>
            <a:noFill/>
          </a:ln>
        </p:spPr>
        <p:txBody>
          <a:bodyPr anchorCtr="0" anchor="t" bIns="0" lIns="172875" spcFirstLastPara="1" rIns="172875" wrap="square" tIns="259325">
            <a:noAutofit/>
          </a:bodyPr>
          <a:lstStyle/>
          <a:p>
            <a:pPr indent="0" lvl="0" marL="25933" rtl="0" algn="l">
              <a:lnSpc>
                <a:spcPct val="90000"/>
              </a:lnSpc>
              <a:spcBef>
                <a:spcPts val="0"/>
              </a:spcBef>
              <a:spcAft>
                <a:spcPts val="0"/>
              </a:spcAft>
              <a:buNone/>
            </a:pPr>
            <a:r>
              <a:rPr b="1" lang="en-US" sz="1702">
                <a:solidFill>
                  <a:srgbClr val="FFFFFF"/>
                </a:solidFill>
                <a:latin typeface="PT Serif"/>
                <a:ea typeface="PT Serif"/>
                <a:cs typeface="PT Serif"/>
                <a:sym typeface="PT Serif"/>
              </a:rPr>
              <a:t>Safety, </a:t>
            </a:r>
            <a:br>
              <a:rPr b="1" lang="en-US" sz="1702">
                <a:solidFill>
                  <a:srgbClr val="FFFFFF"/>
                </a:solidFill>
                <a:latin typeface="PT Serif"/>
                <a:ea typeface="PT Serif"/>
                <a:cs typeface="PT Serif"/>
                <a:sym typeface="PT Serif"/>
              </a:rPr>
            </a:br>
            <a:r>
              <a:rPr b="1" lang="en-US" sz="1702">
                <a:solidFill>
                  <a:srgbClr val="FFFFFF"/>
                </a:solidFill>
                <a:latin typeface="PT Serif"/>
                <a:ea typeface="PT Serif"/>
                <a:cs typeface="PT Serif"/>
                <a:sym typeface="PT Serif"/>
              </a:rPr>
              <a:t>Sense of Belonging, </a:t>
            </a:r>
            <a:br>
              <a:rPr b="1" lang="en-US" sz="1702">
                <a:solidFill>
                  <a:srgbClr val="FFFFFF"/>
                </a:solidFill>
                <a:latin typeface="PT Serif"/>
                <a:ea typeface="PT Serif"/>
                <a:cs typeface="PT Serif"/>
                <a:sym typeface="PT Serif"/>
              </a:rPr>
            </a:br>
            <a:r>
              <a:rPr b="1" lang="en-US" sz="1702">
                <a:solidFill>
                  <a:srgbClr val="FFFFFF"/>
                </a:solidFill>
                <a:latin typeface="PT Serif"/>
                <a:ea typeface="PT Serif"/>
                <a:cs typeface="PT Serif"/>
                <a:sym typeface="PT Serif"/>
              </a:rPr>
              <a:t>&amp; Inclusion</a:t>
            </a:r>
            <a:endParaRPr b="1" sz="1702">
              <a:solidFill>
                <a:srgbClr val="FFFFFF"/>
              </a:solidFill>
              <a:latin typeface="PT Serif"/>
              <a:ea typeface="PT Serif"/>
              <a:cs typeface="PT Serif"/>
              <a:sym typeface="PT Serif"/>
            </a:endParaRPr>
          </a:p>
        </p:txBody>
      </p:sp>
      <p:sp>
        <p:nvSpPr>
          <p:cNvPr id="216" name="Google Shape;216;g3bba550dff3_0_0"/>
          <p:cNvSpPr txBox="1"/>
          <p:nvPr/>
        </p:nvSpPr>
        <p:spPr>
          <a:xfrm>
            <a:off x="4695608" y="3663223"/>
            <a:ext cx="1840200" cy="2028600"/>
          </a:xfrm>
          <a:prstGeom prst="rect">
            <a:avLst/>
          </a:prstGeom>
          <a:solidFill>
            <a:srgbClr val="742A99"/>
          </a:solidFill>
          <a:ln>
            <a:noFill/>
          </a:ln>
        </p:spPr>
        <p:txBody>
          <a:bodyPr anchorCtr="0" anchor="t" bIns="0" lIns="172875" spcFirstLastPara="1" rIns="172875" wrap="square" tIns="259325">
            <a:noAutofit/>
          </a:bodyPr>
          <a:lstStyle/>
          <a:p>
            <a:pPr indent="0" lvl="0" marL="25933" rtl="0" algn="l">
              <a:lnSpc>
                <a:spcPct val="90000"/>
              </a:lnSpc>
              <a:spcBef>
                <a:spcPts val="0"/>
              </a:spcBef>
              <a:spcAft>
                <a:spcPts val="0"/>
              </a:spcAft>
              <a:buNone/>
            </a:pPr>
            <a:r>
              <a:rPr b="1" lang="en-US" sz="1702">
                <a:solidFill>
                  <a:srgbClr val="FFFFFF"/>
                </a:solidFill>
                <a:latin typeface="PT Serif"/>
                <a:ea typeface="PT Serif"/>
                <a:cs typeface="PT Serif"/>
                <a:sym typeface="PT Serif"/>
              </a:rPr>
              <a:t>Academic Growth </a:t>
            </a:r>
            <a:br>
              <a:rPr b="1" lang="en-US" sz="1702">
                <a:solidFill>
                  <a:srgbClr val="FFFFFF"/>
                </a:solidFill>
                <a:latin typeface="PT Serif"/>
                <a:ea typeface="PT Serif"/>
                <a:cs typeface="PT Serif"/>
                <a:sym typeface="PT Serif"/>
              </a:rPr>
            </a:br>
            <a:r>
              <a:rPr b="1" lang="en-US" sz="1702">
                <a:solidFill>
                  <a:srgbClr val="FFFFFF"/>
                </a:solidFill>
                <a:latin typeface="PT Serif"/>
                <a:ea typeface="PT Serif"/>
                <a:cs typeface="PT Serif"/>
                <a:sym typeface="PT Serif"/>
              </a:rPr>
              <a:t>&amp; Mastery</a:t>
            </a:r>
            <a:endParaRPr b="1" sz="1702">
              <a:solidFill>
                <a:srgbClr val="FFFFFF"/>
              </a:solidFill>
              <a:latin typeface="PT Serif"/>
              <a:ea typeface="PT Serif"/>
              <a:cs typeface="PT Serif"/>
              <a:sym typeface="PT Serif"/>
            </a:endParaRPr>
          </a:p>
        </p:txBody>
      </p:sp>
      <p:sp>
        <p:nvSpPr>
          <p:cNvPr id="217" name="Google Shape;217;g3bba550dff3_0_0"/>
          <p:cNvSpPr txBox="1"/>
          <p:nvPr/>
        </p:nvSpPr>
        <p:spPr>
          <a:xfrm>
            <a:off x="6721054" y="3663223"/>
            <a:ext cx="1840200" cy="2028600"/>
          </a:xfrm>
          <a:prstGeom prst="rect">
            <a:avLst/>
          </a:prstGeom>
          <a:solidFill>
            <a:srgbClr val="184883"/>
          </a:solidFill>
          <a:ln>
            <a:noFill/>
          </a:ln>
        </p:spPr>
        <p:txBody>
          <a:bodyPr anchorCtr="0" anchor="t" bIns="0" lIns="172875" spcFirstLastPara="1" rIns="172875" wrap="square" tIns="259325">
            <a:noAutofit/>
          </a:bodyPr>
          <a:lstStyle/>
          <a:p>
            <a:pPr indent="0" lvl="0" marL="25933" rtl="0" algn="l">
              <a:lnSpc>
                <a:spcPct val="90000"/>
              </a:lnSpc>
              <a:spcBef>
                <a:spcPts val="0"/>
              </a:spcBef>
              <a:spcAft>
                <a:spcPts val="0"/>
              </a:spcAft>
              <a:buNone/>
            </a:pPr>
            <a:r>
              <a:rPr b="1" lang="en-US" sz="1702">
                <a:solidFill>
                  <a:srgbClr val="FFFFFF"/>
                </a:solidFill>
                <a:latin typeface="PT Serif"/>
                <a:ea typeface="PT Serif"/>
                <a:cs typeface="PT Serif"/>
                <a:sym typeface="PT Serif"/>
              </a:rPr>
              <a:t>Ready to Embrace </a:t>
            </a:r>
            <a:br>
              <a:rPr b="1" lang="en-US" sz="1702">
                <a:solidFill>
                  <a:srgbClr val="FFFFFF"/>
                </a:solidFill>
                <a:latin typeface="PT Serif"/>
                <a:ea typeface="PT Serif"/>
                <a:cs typeface="PT Serif"/>
                <a:sym typeface="PT Serif"/>
              </a:rPr>
            </a:br>
            <a:r>
              <a:rPr b="1" lang="en-US" sz="1702">
                <a:solidFill>
                  <a:srgbClr val="FFFFFF"/>
                </a:solidFill>
                <a:latin typeface="PT Serif"/>
                <a:ea typeface="PT Serif"/>
                <a:cs typeface="PT Serif"/>
                <a:sym typeface="PT Serif"/>
              </a:rPr>
              <a:t>a Diverse </a:t>
            </a:r>
            <a:br>
              <a:rPr b="1" lang="en-US" sz="1702">
                <a:solidFill>
                  <a:srgbClr val="FFFFFF"/>
                </a:solidFill>
                <a:latin typeface="PT Serif"/>
                <a:ea typeface="PT Serif"/>
                <a:cs typeface="PT Serif"/>
                <a:sym typeface="PT Serif"/>
              </a:rPr>
            </a:br>
            <a:r>
              <a:rPr b="1" lang="en-US" sz="1702">
                <a:solidFill>
                  <a:srgbClr val="FFFFFF"/>
                </a:solidFill>
                <a:latin typeface="PT Serif"/>
                <a:ea typeface="PT Serif"/>
                <a:cs typeface="PT Serif"/>
                <a:sym typeface="PT Serif"/>
              </a:rPr>
              <a:t>&amp; Changing World</a:t>
            </a:r>
            <a:endParaRPr sz="851">
              <a:solidFill>
                <a:srgbClr val="FFFFFF"/>
              </a:solidFill>
              <a:latin typeface="PT Serif"/>
              <a:ea typeface="PT Serif"/>
              <a:cs typeface="PT Serif"/>
              <a:sym typeface="PT Serif"/>
            </a:endParaRPr>
          </a:p>
        </p:txBody>
      </p:sp>
      <p:cxnSp>
        <p:nvCxnSpPr>
          <p:cNvPr id="218" name="Google Shape;218;g3bba550dff3_0_0"/>
          <p:cNvCxnSpPr/>
          <p:nvPr/>
        </p:nvCxnSpPr>
        <p:spPr>
          <a:xfrm flipH="1">
            <a:off x="643805" y="2333633"/>
            <a:ext cx="1841100" cy="2700"/>
          </a:xfrm>
          <a:prstGeom prst="straightConnector1">
            <a:avLst/>
          </a:prstGeom>
          <a:noFill/>
          <a:ln cap="flat" cmpd="sng" w="36025">
            <a:solidFill>
              <a:srgbClr val="FFCF01"/>
            </a:solidFill>
            <a:prstDash val="solid"/>
            <a:round/>
            <a:headEnd len="med" w="med" type="none"/>
            <a:tailEnd len="med" w="med" type="none"/>
          </a:ln>
        </p:spPr>
      </p:cxnSp>
      <p:cxnSp>
        <p:nvCxnSpPr>
          <p:cNvPr id="219" name="Google Shape;219;g3bba550dff3_0_0"/>
          <p:cNvCxnSpPr/>
          <p:nvPr/>
        </p:nvCxnSpPr>
        <p:spPr>
          <a:xfrm flipH="1">
            <a:off x="2669847" y="2333633"/>
            <a:ext cx="1841100" cy="2700"/>
          </a:xfrm>
          <a:prstGeom prst="straightConnector1">
            <a:avLst/>
          </a:prstGeom>
          <a:noFill/>
          <a:ln cap="flat" cmpd="sng" w="36025">
            <a:solidFill>
              <a:srgbClr val="FFCF01"/>
            </a:solidFill>
            <a:prstDash val="solid"/>
            <a:round/>
            <a:headEnd len="med" w="med" type="none"/>
            <a:tailEnd len="med" w="med" type="none"/>
          </a:ln>
        </p:spPr>
      </p:cxnSp>
      <p:cxnSp>
        <p:nvCxnSpPr>
          <p:cNvPr id="220" name="Google Shape;220;g3bba550dff3_0_0"/>
          <p:cNvCxnSpPr/>
          <p:nvPr/>
        </p:nvCxnSpPr>
        <p:spPr>
          <a:xfrm flipH="1">
            <a:off x="4695226" y="2333633"/>
            <a:ext cx="1841100" cy="2700"/>
          </a:xfrm>
          <a:prstGeom prst="straightConnector1">
            <a:avLst/>
          </a:prstGeom>
          <a:noFill/>
          <a:ln cap="flat" cmpd="sng" w="36025">
            <a:solidFill>
              <a:srgbClr val="FFCF01"/>
            </a:solidFill>
            <a:prstDash val="solid"/>
            <a:round/>
            <a:headEnd len="med" w="med" type="none"/>
            <a:tailEnd len="med" w="med" type="none"/>
          </a:ln>
        </p:spPr>
      </p:cxnSp>
      <p:cxnSp>
        <p:nvCxnSpPr>
          <p:cNvPr id="221" name="Google Shape;221;g3bba550dff3_0_0"/>
          <p:cNvCxnSpPr/>
          <p:nvPr/>
        </p:nvCxnSpPr>
        <p:spPr>
          <a:xfrm flipH="1">
            <a:off x="6720594" y="2333633"/>
            <a:ext cx="1841100" cy="2700"/>
          </a:xfrm>
          <a:prstGeom prst="straightConnector1">
            <a:avLst/>
          </a:prstGeom>
          <a:noFill/>
          <a:ln cap="flat" cmpd="sng" w="36025">
            <a:solidFill>
              <a:srgbClr val="FFCF01"/>
            </a:solidFill>
            <a:prstDash val="solid"/>
            <a:round/>
            <a:headEnd len="med" w="med" type="none"/>
            <a:tailEnd len="med" w="med" type="none"/>
          </a:ln>
        </p:spPr>
      </p:cxnSp>
      <p:pic>
        <p:nvPicPr>
          <p:cNvPr id="222" name="Google Shape;222;g3bba550dff3_0_0"/>
          <p:cNvPicPr preferRelativeResize="0"/>
          <p:nvPr/>
        </p:nvPicPr>
        <p:blipFill>
          <a:blip r:embed="rId7">
            <a:alphaModFix/>
          </a:blip>
          <a:stretch>
            <a:fillRect/>
          </a:stretch>
        </p:blipFill>
        <p:spPr>
          <a:xfrm>
            <a:off x="1907393" y="3392558"/>
            <a:ext cx="663244" cy="663244"/>
          </a:xfrm>
          <a:prstGeom prst="rect">
            <a:avLst/>
          </a:prstGeom>
          <a:noFill/>
          <a:ln>
            <a:noFill/>
          </a:ln>
        </p:spPr>
      </p:pic>
      <p:sp>
        <p:nvSpPr>
          <p:cNvPr id="223" name="Google Shape;223;g3bba550dff3_0_0"/>
          <p:cNvSpPr/>
          <p:nvPr/>
        </p:nvSpPr>
        <p:spPr>
          <a:xfrm>
            <a:off x="2644191" y="1931726"/>
            <a:ext cx="1909200" cy="3760200"/>
          </a:xfrm>
          <a:prstGeom prst="rect">
            <a:avLst/>
          </a:prstGeom>
          <a:noFill/>
          <a:ln cap="flat" cmpd="sng" w="72050">
            <a:solidFill>
              <a:srgbClr val="FF0000"/>
            </a:solidFill>
            <a:prstDash val="solid"/>
            <a:round/>
            <a:headEnd len="sm" w="sm" type="none"/>
            <a:tailEnd len="sm" w="sm" type="none"/>
          </a:ln>
        </p:spPr>
        <p:txBody>
          <a:bodyPr anchorCtr="0" anchor="ctr" bIns="86425" lIns="86425" spcFirstLastPara="1" rIns="86425" wrap="square" tIns="86425">
            <a:noAutofit/>
          </a:bodyPr>
          <a:lstStyle/>
          <a:p>
            <a:pPr indent="0" lvl="0" marL="0" rtl="0" algn="ctr">
              <a:spcBef>
                <a:spcPts val="0"/>
              </a:spcBef>
              <a:spcAft>
                <a:spcPts val="0"/>
              </a:spcAft>
              <a:buNone/>
            </a:pPr>
            <a:r>
              <a:t/>
            </a:r>
            <a:endParaRPr sz="1324">
              <a:latin typeface="Calibri"/>
              <a:ea typeface="Calibri"/>
              <a:cs typeface="Calibri"/>
              <a:sym typeface="Calibri"/>
            </a:endParaRPr>
          </a:p>
        </p:txBody>
      </p:sp>
      <p:pic>
        <p:nvPicPr>
          <p:cNvPr id="224" name="Google Shape;224;g3bba550dff3_0_0" title="G2.png"/>
          <p:cNvPicPr preferRelativeResize="0"/>
          <p:nvPr/>
        </p:nvPicPr>
        <p:blipFill rotWithShape="1">
          <a:blip r:embed="rId8">
            <a:alphaModFix/>
          </a:blip>
          <a:srcRect b="0" l="0" r="0" t="0"/>
          <a:stretch/>
        </p:blipFill>
        <p:spPr>
          <a:xfrm>
            <a:off x="3922905" y="3392558"/>
            <a:ext cx="663244" cy="663244"/>
          </a:xfrm>
          <a:prstGeom prst="rect">
            <a:avLst/>
          </a:prstGeom>
          <a:noFill/>
          <a:ln>
            <a:noFill/>
          </a:ln>
        </p:spPr>
      </p:pic>
      <p:sp>
        <p:nvSpPr>
          <p:cNvPr id="225" name="Google Shape;225;g3bba550dff3_0_0"/>
          <p:cNvSpPr/>
          <p:nvPr/>
        </p:nvSpPr>
        <p:spPr>
          <a:xfrm>
            <a:off x="4661062" y="1931726"/>
            <a:ext cx="1909200" cy="3760200"/>
          </a:xfrm>
          <a:prstGeom prst="rect">
            <a:avLst/>
          </a:prstGeom>
          <a:noFill/>
          <a:ln cap="flat" cmpd="sng" w="72050">
            <a:solidFill>
              <a:srgbClr val="FF0000"/>
            </a:solidFill>
            <a:prstDash val="solid"/>
            <a:round/>
            <a:headEnd len="sm" w="sm" type="none"/>
            <a:tailEnd len="sm" w="sm" type="none"/>
          </a:ln>
        </p:spPr>
        <p:txBody>
          <a:bodyPr anchorCtr="0" anchor="ctr" bIns="86425" lIns="86425" spcFirstLastPara="1" rIns="86425" wrap="square" tIns="86425">
            <a:noAutofit/>
          </a:bodyPr>
          <a:lstStyle/>
          <a:p>
            <a:pPr indent="0" lvl="0" marL="0" rtl="0" algn="ctr">
              <a:spcBef>
                <a:spcPts val="0"/>
              </a:spcBef>
              <a:spcAft>
                <a:spcPts val="0"/>
              </a:spcAft>
              <a:buNone/>
            </a:pPr>
            <a:r>
              <a:t/>
            </a:r>
            <a:endParaRPr sz="1324">
              <a:latin typeface="Calibri"/>
              <a:ea typeface="Calibri"/>
              <a:cs typeface="Calibri"/>
              <a:sym typeface="Calibri"/>
            </a:endParaRPr>
          </a:p>
        </p:txBody>
      </p:sp>
      <p:pic>
        <p:nvPicPr>
          <p:cNvPr id="226" name="Google Shape;226;g3bba550dff3_0_0" title="G3.png"/>
          <p:cNvPicPr preferRelativeResize="0"/>
          <p:nvPr/>
        </p:nvPicPr>
        <p:blipFill rotWithShape="1">
          <a:blip r:embed="rId9">
            <a:alphaModFix/>
          </a:blip>
          <a:srcRect b="0" l="0" r="0" t="0"/>
          <a:stretch/>
        </p:blipFill>
        <p:spPr>
          <a:xfrm>
            <a:off x="5938394" y="3392558"/>
            <a:ext cx="663244" cy="663244"/>
          </a:xfrm>
          <a:prstGeom prst="rect">
            <a:avLst/>
          </a:prstGeom>
          <a:noFill/>
          <a:ln>
            <a:noFill/>
          </a:ln>
        </p:spPr>
      </p:pic>
      <p:sp>
        <p:nvSpPr>
          <p:cNvPr id="227" name="Google Shape;227;g3bba550dff3_0_0"/>
          <p:cNvSpPr/>
          <p:nvPr/>
        </p:nvSpPr>
        <p:spPr>
          <a:xfrm>
            <a:off x="6677912" y="1931726"/>
            <a:ext cx="1909200" cy="3760200"/>
          </a:xfrm>
          <a:prstGeom prst="rect">
            <a:avLst/>
          </a:prstGeom>
          <a:noFill/>
          <a:ln cap="flat" cmpd="sng" w="72050">
            <a:solidFill>
              <a:srgbClr val="FF0000"/>
            </a:solidFill>
            <a:prstDash val="solid"/>
            <a:round/>
            <a:headEnd len="sm" w="sm" type="none"/>
            <a:tailEnd len="sm" w="sm" type="none"/>
          </a:ln>
        </p:spPr>
        <p:txBody>
          <a:bodyPr anchorCtr="0" anchor="ctr" bIns="86425" lIns="86425" spcFirstLastPara="1" rIns="86425" wrap="square" tIns="86425">
            <a:noAutofit/>
          </a:bodyPr>
          <a:lstStyle/>
          <a:p>
            <a:pPr indent="0" lvl="0" marL="0" rtl="0" algn="ctr">
              <a:spcBef>
                <a:spcPts val="0"/>
              </a:spcBef>
              <a:spcAft>
                <a:spcPts val="0"/>
              </a:spcAft>
              <a:buNone/>
            </a:pPr>
            <a:r>
              <a:t/>
            </a:r>
            <a:endParaRPr sz="1324">
              <a:latin typeface="Calibri"/>
              <a:ea typeface="Calibri"/>
              <a:cs typeface="Calibri"/>
              <a:sym typeface="Calibri"/>
            </a:endParaRPr>
          </a:p>
        </p:txBody>
      </p:sp>
      <p:pic>
        <p:nvPicPr>
          <p:cNvPr id="228" name="Google Shape;228;g3bba550dff3_0_0"/>
          <p:cNvPicPr preferRelativeResize="0"/>
          <p:nvPr/>
        </p:nvPicPr>
        <p:blipFill>
          <a:blip r:embed="rId10">
            <a:alphaModFix/>
          </a:blip>
          <a:stretch>
            <a:fillRect/>
          </a:stretch>
        </p:blipFill>
        <p:spPr>
          <a:xfrm>
            <a:off x="7953881" y="3392558"/>
            <a:ext cx="663244" cy="663244"/>
          </a:xfrm>
          <a:prstGeom prst="rect">
            <a:avLst/>
          </a:prstGeom>
          <a:noFill/>
          <a:ln>
            <a:noFill/>
          </a:ln>
        </p:spPr>
      </p:pic>
      <p:sp>
        <p:nvSpPr>
          <p:cNvPr id="229" name="Google Shape;229;g3bba550dff3_0_0"/>
          <p:cNvSpPr/>
          <p:nvPr/>
        </p:nvSpPr>
        <p:spPr>
          <a:xfrm rot="5401933">
            <a:off x="3056955" y="5414690"/>
            <a:ext cx="1066800" cy="533400"/>
          </a:xfrm>
          <a:prstGeom prst="leftArrow">
            <a:avLst>
              <a:gd fmla="val 50000" name="adj1"/>
              <a:gd fmla="val 52381" name="adj2"/>
            </a:avLst>
          </a:prstGeom>
          <a:solidFill>
            <a:schemeClr val="accent2"/>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g3bba550dff3_0_0"/>
          <p:cNvSpPr/>
          <p:nvPr/>
        </p:nvSpPr>
        <p:spPr>
          <a:xfrm rot="5401933">
            <a:off x="5103830" y="5414690"/>
            <a:ext cx="1066800" cy="533400"/>
          </a:xfrm>
          <a:prstGeom prst="leftArrow">
            <a:avLst>
              <a:gd fmla="val 50000" name="adj1"/>
              <a:gd fmla="val 52381" name="adj2"/>
            </a:avLst>
          </a:prstGeom>
          <a:solidFill>
            <a:schemeClr val="accent2"/>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g3bba550dff3_0_0"/>
          <p:cNvSpPr/>
          <p:nvPr/>
        </p:nvSpPr>
        <p:spPr>
          <a:xfrm rot="5401933">
            <a:off x="7120680" y="5414690"/>
            <a:ext cx="1066800" cy="533400"/>
          </a:xfrm>
          <a:prstGeom prst="leftArrow">
            <a:avLst>
              <a:gd fmla="val 50000" name="adj1"/>
              <a:gd fmla="val 52381" name="adj2"/>
            </a:avLst>
          </a:prstGeom>
          <a:solidFill>
            <a:schemeClr val="accent2"/>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latin typeface="Arial"/>
                <a:ea typeface="Arial"/>
                <a:cs typeface="Arial"/>
                <a:sym typeface="Arial"/>
              </a:rPr>
              <a:t>Rationale</a:t>
            </a:r>
            <a:endParaRPr/>
          </a:p>
        </p:txBody>
      </p:sp>
      <p:sp>
        <p:nvSpPr>
          <p:cNvPr id="237" name="Google Shape;237;p5"/>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lnSpcReduction="20000"/>
          </a:bodyPr>
          <a:lstStyle/>
          <a:p>
            <a:pPr indent="-381000" lvl="0" marL="457200" rtl="0" algn="l">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Complete the transition towards Advanced Placement courses culminating world language pathways.</a:t>
            </a:r>
            <a:endParaRPr sz="2400">
              <a:solidFill>
                <a:schemeClr val="dk1"/>
              </a:solidFill>
              <a:latin typeface="Arial"/>
              <a:ea typeface="Arial"/>
              <a:cs typeface="Arial"/>
              <a:sym typeface="Arial"/>
            </a:endParaRPr>
          </a:p>
          <a:p>
            <a:pPr indent="-381000" lvl="0" marL="457200" rtl="0" algn="l">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Create curricular units for Honors Spanish 4 aligned to new resource.</a:t>
            </a:r>
            <a:endParaRPr sz="2400">
              <a:solidFill>
                <a:schemeClr val="dk1"/>
              </a:solidFill>
              <a:latin typeface="Arial"/>
              <a:ea typeface="Arial"/>
              <a:cs typeface="Arial"/>
              <a:sym typeface="Arial"/>
            </a:endParaRPr>
          </a:p>
          <a:p>
            <a:pPr indent="-381000" lvl="0" marL="457200" rtl="0" algn="l">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AP® Courses provide opportunities for college credit and Seal of Biliteracy as external validation for students.</a:t>
            </a:r>
            <a:endParaRPr sz="2400">
              <a:solidFill>
                <a:schemeClr val="dk1"/>
              </a:solidFill>
              <a:latin typeface="Arial"/>
              <a:ea typeface="Arial"/>
              <a:cs typeface="Arial"/>
              <a:sym typeface="Arial"/>
            </a:endParaRPr>
          </a:p>
          <a:p>
            <a:pPr indent="-381000" lvl="0" marL="457200" rtl="0" algn="l">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With the Advanced Placement Spanish test changing, 1 year renewal bridges to the new edition.</a:t>
            </a:r>
            <a:endParaRPr sz="2400">
              <a:solidFill>
                <a:schemeClr val="dk1"/>
              </a:solidFill>
              <a:latin typeface="Arial"/>
              <a:ea typeface="Arial"/>
              <a:cs typeface="Arial"/>
              <a:sym typeface="Arial"/>
            </a:endParaRPr>
          </a:p>
          <a:p>
            <a:pPr indent="-381000" lvl="0" marL="457200" rtl="0" algn="l">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VHL also published Heritage Galeria resources and can be bundled for significant savings.</a:t>
            </a:r>
            <a:endParaRPr sz="2400">
              <a:solidFill>
                <a:schemeClr val="dk1"/>
              </a:solidFill>
              <a:latin typeface="Arial"/>
              <a:ea typeface="Arial"/>
              <a:cs typeface="Arial"/>
              <a:sym typeface="Arial"/>
            </a:endParaRPr>
          </a:p>
          <a:p>
            <a:pPr indent="0" lvl="0" marL="91440" rtl="0" algn="l">
              <a:lnSpc>
                <a:spcPct val="90000"/>
              </a:lnSpc>
              <a:spcBef>
                <a:spcPts val="0"/>
              </a:spcBef>
              <a:spcAft>
                <a:spcPts val="0"/>
              </a:spcAft>
              <a:buSzPts val="2000"/>
              <a:buNone/>
            </a:pPr>
            <a:r>
              <a:t/>
            </a:r>
            <a:endParaRPr>
              <a:latin typeface="Times New Roman"/>
              <a:ea typeface="Times New Roman"/>
              <a:cs typeface="Times New Roman"/>
              <a:sym typeface="Times New Roman"/>
            </a:endParaRPr>
          </a:p>
        </p:txBody>
      </p:sp>
      <p:sp>
        <p:nvSpPr>
          <p:cNvPr id="238" name="Google Shape;238;p5"/>
          <p:cNvSpPr/>
          <p:nvPr/>
        </p:nvSpPr>
        <p:spPr>
          <a:xfrm>
            <a:off x="4454820" y="32751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latin typeface="Arial"/>
                <a:ea typeface="Arial"/>
                <a:cs typeface="Arial"/>
                <a:sym typeface="Arial"/>
              </a:rPr>
              <a:t>Committee Members</a:t>
            </a:r>
            <a:endParaRPr/>
          </a:p>
        </p:txBody>
      </p:sp>
      <p:sp>
        <p:nvSpPr>
          <p:cNvPr id="244" name="Google Shape;244;p40"/>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406400" lvl="0" marL="434340" rtl="0" algn="l">
              <a:lnSpc>
                <a:spcPct val="90000"/>
              </a:lnSpc>
              <a:spcBef>
                <a:spcPts val="0"/>
              </a:spcBef>
              <a:spcAft>
                <a:spcPts val="0"/>
              </a:spcAft>
              <a:buClr>
                <a:schemeClr val="dk1"/>
              </a:buClr>
              <a:buSzPts val="3000"/>
              <a:buFont typeface="Arial"/>
              <a:buChar char="▪"/>
            </a:pPr>
            <a:r>
              <a:rPr lang="en-US" sz="3000">
                <a:solidFill>
                  <a:schemeClr val="dk1"/>
                </a:solidFill>
                <a:latin typeface="Arial"/>
                <a:ea typeface="Arial"/>
                <a:cs typeface="Arial"/>
                <a:sym typeface="Arial"/>
              </a:rPr>
              <a:t>Spanish 4 teachers collaborated around the curriculum and resource alignment</a:t>
            </a:r>
            <a:r>
              <a:rPr lang="en-US" sz="3000">
                <a:solidFill>
                  <a:schemeClr val="dk1"/>
                </a:solidFill>
                <a:latin typeface="Arial"/>
                <a:ea typeface="Arial"/>
                <a:cs typeface="Arial"/>
                <a:sym typeface="Arial"/>
              </a:rPr>
              <a:t>.  </a:t>
            </a:r>
            <a:endParaRPr sz="3000">
              <a:solidFill>
                <a:schemeClr val="dk1"/>
              </a:solidFill>
              <a:latin typeface="Arial"/>
              <a:ea typeface="Arial"/>
              <a:cs typeface="Arial"/>
              <a:sym typeface="Arial"/>
            </a:endParaRPr>
          </a:p>
          <a:p>
            <a:pPr indent="0" lvl="0" marL="457200" rtl="0" algn="l">
              <a:lnSpc>
                <a:spcPct val="90000"/>
              </a:lnSpc>
              <a:spcBef>
                <a:spcPts val="0"/>
              </a:spcBef>
              <a:spcAft>
                <a:spcPts val="0"/>
              </a:spcAft>
              <a:buSzPts val="2000"/>
              <a:buNone/>
            </a:pPr>
            <a:r>
              <a:t/>
            </a:r>
            <a:endParaRPr sz="3000">
              <a:solidFill>
                <a:schemeClr val="dk1"/>
              </a:solidFill>
              <a:latin typeface="Arial"/>
              <a:ea typeface="Arial"/>
              <a:cs typeface="Arial"/>
              <a:sym typeface="Arial"/>
            </a:endParaRPr>
          </a:p>
          <a:p>
            <a:pPr indent="-406400" lvl="0" marL="434340" rtl="0" algn="l">
              <a:lnSpc>
                <a:spcPct val="90000"/>
              </a:lnSpc>
              <a:spcBef>
                <a:spcPts val="0"/>
              </a:spcBef>
              <a:spcAft>
                <a:spcPts val="0"/>
              </a:spcAft>
              <a:buClr>
                <a:schemeClr val="dk1"/>
              </a:buClr>
              <a:buSzPts val="3000"/>
              <a:buFont typeface="Arial"/>
              <a:buChar char="▪"/>
            </a:pPr>
            <a:r>
              <a:rPr lang="en-US" sz="3000">
                <a:solidFill>
                  <a:schemeClr val="dk1"/>
                </a:solidFill>
                <a:latin typeface="Arial"/>
                <a:ea typeface="Arial"/>
                <a:cs typeface="Arial"/>
                <a:sym typeface="Arial"/>
              </a:rPr>
              <a:t>APprenons was the universal choice by Advanced Placement French teachers.</a:t>
            </a:r>
            <a:endParaRPr sz="3000">
              <a:solidFill>
                <a:schemeClr val="dk1"/>
              </a:solidFill>
              <a:latin typeface="Arial"/>
              <a:ea typeface="Arial"/>
              <a:cs typeface="Arial"/>
              <a:sym typeface="Arial"/>
            </a:endParaRPr>
          </a:p>
          <a:p>
            <a:pPr indent="0" lvl="0" marL="457200" rtl="0" algn="l">
              <a:lnSpc>
                <a:spcPct val="90000"/>
              </a:lnSpc>
              <a:spcBef>
                <a:spcPts val="0"/>
              </a:spcBef>
              <a:spcAft>
                <a:spcPts val="0"/>
              </a:spcAft>
              <a:buNone/>
            </a:pPr>
            <a:r>
              <a:t/>
            </a:r>
            <a:endParaRPr sz="3000">
              <a:solidFill>
                <a:schemeClr val="dk1"/>
              </a:solidFill>
              <a:latin typeface="Arial"/>
              <a:ea typeface="Arial"/>
              <a:cs typeface="Arial"/>
              <a:sym typeface="Arial"/>
            </a:endParaRPr>
          </a:p>
          <a:p>
            <a:pPr indent="-406400" lvl="0" marL="434340" rtl="0" algn="l">
              <a:lnSpc>
                <a:spcPct val="90000"/>
              </a:lnSpc>
              <a:spcBef>
                <a:spcPts val="0"/>
              </a:spcBef>
              <a:spcAft>
                <a:spcPts val="0"/>
              </a:spcAft>
              <a:buClr>
                <a:schemeClr val="dk1"/>
              </a:buClr>
              <a:buSzPts val="3000"/>
              <a:buFont typeface="Arial"/>
              <a:buChar char="▪"/>
            </a:pPr>
            <a:r>
              <a:rPr lang="en-US" sz="3000">
                <a:solidFill>
                  <a:schemeClr val="dk1"/>
                </a:solidFill>
                <a:latin typeface="Arial"/>
                <a:ea typeface="Arial"/>
                <a:cs typeface="Arial"/>
                <a:sym typeface="Arial"/>
              </a:rPr>
              <a:t>Advanced Placement Spanish teachers asked for the 1 year bridge renewal until the new books come out.</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latin typeface="Arial"/>
                <a:ea typeface="Arial"/>
                <a:cs typeface="Arial"/>
                <a:sym typeface="Arial"/>
              </a:rPr>
              <a:t>Process Timeline</a:t>
            </a:r>
            <a:endParaRPr/>
          </a:p>
        </p:txBody>
      </p:sp>
      <p:sp>
        <p:nvSpPr>
          <p:cNvPr id="250" name="Google Shape;250;p6"/>
          <p:cNvSpPr txBox="1"/>
          <p:nvPr/>
        </p:nvSpPr>
        <p:spPr>
          <a:xfrm>
            <a:off x="342754" y="4885525"/>
            <a:ext cx="5602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Values of the process: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Ensure equity of experience at all sites in all languages.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Elevate the terminal course to an externally validating outcome.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Ensure all teachers had input.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Account for the diverse language experiences of our language learners.</a:t>
            </a:r>
            <a:endParaRPr b="0" i="0" sz="1400" u="none" cap="none" strike="noStrike">
              <a:solidFill>
                <a:srgbClr val="000000"/>
              </a:solidFill>
              <a:latin typeface="Arial"/>
              <a:ea typeface="Arial"/>
              <a:cs typeface="Arial"/>
              <a:sym typeface="Arial"/>
            </a:endParaRPr>
          </a:p>
        </p:txBody>
      </p:sp>
      <p:grpSp>
        <p:nvGrpSpPr>
          <p:cNvPr id="251" name="Google Shape;251;p6"/>
          <p:cNvGrpSpPr/>
          <p:nvPr/>
        </p:nvGrpSpPr>
        <p:grpSpPr>
          <a:xfrm>
            <a:off x="4438725" y="1808677"/>
            <a:ext cx="2480147" cy="1728698"/>
            <a:chOff x="4526675" y="1857800"/>
            <a:chExt cx="2480147" cy="1728698"/>
          </a:xfrm>
        </p:grpSpPr>
        <p:sp>
          <p:nvSpPr>
            <p:cNvPr id="252" name="Google Shape;252;p6"/>
            <p:cNvSpPr/>
            <p:nvPr/>
          </p:nvSpPr>
          <p:spPr>
            <a:xfrm>
              <a:off x="4849302" y="3079475"/>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6"/>
            <p:cNvGrpSpPr/>
            <p:nvPr/>
          </p:nvGrpSpPr>
          <p:grpSpPr>
            <a:xfrm>
              <a:off x="4526675" y="1857800"/>
              <a:ext cx="2480147" cy="1728698"/>
              <a:chOff x="4526675" y="1857800"/>
              <a:chExt cx="2480147" cy="1728698"/>
            </a:xfrm>
          </p:grpSpPr>
          <p:grpSp>
            <p:nvGrpSpPr>
              <p:cNvPr id="254" name="Google Shape;254;p6"/>
              <p:cNvGrpSpPr/>
              <p:nvPr/>
            </p:nvGrpSpPr>
            <p:grpSpPr>
              <a:xfrm>
                <a:off x="4808316" y="2800065"/>
                <a:ext cx="92400" cy="411825"/>
                <a:chOff x="845575" y="2563700"/>
                <a:chExt cx="92400" cy="411825"/>
              </a:xfrm>
            </p:grpSpPr>
            <p:cxnSp>
              <p:nvCxnSpPr>
                <p:cNvPr id="255" name="Google Shape;255;p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56" name="Google Shape;256;p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6"/>
              <p:cNvSpPr txBox="1"/>
              <p:nvPr/>
            </p:nvSpPr>
            <p:spPr>
              <a:xfrm>
                <a:off x="4526675" y="3227098"/>
                <a:ext cx="1281900" cy="35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latin typeface="Roboto"/>
                    <a:ea typeface="Roboto"/>
                    <a:cs typeface="Roboto"/>
                    <a:sym typeface="Roboto"/>
                  </a:rPr>
                  <a:t>SY2025-2026</a:t>
                </a:r>
                <a:endParaRPr b="1" sz="1200">
                  <a:latin typeface="Roboto"/>
                  <a:ea typeface="Roboto"/>
                  <a:cs typeface="Roboto"/>
                  <a:sym typeface="Roboto"/>
                </a:endParaRPr>
              </a:p>
            </p:txBody>
          </p:sp>
          <p:sp>
            <p:nvSpPr>
              <p:cNvPr id="258" name="Google Shape;258;p6"/>
              <p:cNvSpPr txBox="1"/>
              <p:nvPr/>
            </p:nvSpPr>
            <p:spPr>
              <a:xfrm>
                <a:off x="4753223" y="1857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00">
                    <a:latin typeface="Roboto"/>
                    <a:ea typeface="Roboto"/>
                    <a:cs typeface="Roboto"/>
                    <a:sym typeface="Roboto"/>
                  </a:rPr>
                  <a:t>Write and adopt Honors Spanish 4 and any needed AP Resources</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US" sz="800">
                    <a:latin typeface="Roboto"/>
                    <a:ea typeface="Roboto"/>
                    <a:cs typeface="Roboto"/>
                    <a:sym typeface="Roboto"/>
                  </a:rPr>
                  <a:t>Select resource and </a:t>
                </a:r>
                <a:r>
                  <a:rPr lang="en-US" sz="800">
                    <a:latin typeface="Roboto"/>
                    <a:ea typeface="Roboto"/>
                    <a:cs typeface="Roboto"/>
                    <a:sym typeface="Roboto"/>
                  </a:rPr>
                  <a:t>backward</a:t>
                </a:r>
                <a:r>
                  <a:rPr lang="en-US" sz="800">
                    <a:latin typeface="Roboto"/>
                    <a:ea typeface="Roboto"/>
                    <a:cs typeface="Roboto"/>
                    <a:sym typeface="Roboto"/>
                  </a:rPr>
                  <a:t> design curriculum for Honors Spanish 4 and any AP classes for which resources are not already in place.</a:t>
                </a:r>
                <a:endParaRPr b="1" sz="800">
                  <a:latin typeface="Roboto"/>
                  <a:ea typeface="Roboto"/>
                  <a:cs typeface="Roboto"/>
                  <a:sym typeface="Roboto"/>
                </a:endParaRPr>
              </a:p>
            </p:txBody>
          </p:sp>
        </p:grpSp>
      </p:grpSp>
      <p:grpSp>
        <p:nvGrpSpPr>
          <p:cNvPr id="259" name="Google Shape;259;p6"/>
          <p:cNvGrpSpPr/>
          <p:nvPr/>
        </p:nvGrpSpPr>
        <p:grpSpPr>
          <a:xfrm>
            <a:off x="6347840" y="2653475"/>
            <a:ext cx="2721160" cy="1735651"/>
            <a:chOff x="6435790" y="2702599"/>
            <a:chExt cx="2721160" cy="1735651"/>
          </a:xfrm>
        </p:grpSpPr>
        <p:sp>
          <p:nvSpPr>
            <p:cNvPr id="260" name="Google Shape;260;p6"/>
            <p:cNvSpPr/>
            <p:nvPr/>
          </p:nvSpPr>
          <p:spPr>
            <a:xfrm>
              <a:off x="6807650" y="3079475"/>
              <a:ext cx="23493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 name="Google Shape;261;p6"/>
            <p:cNvGrpSpPr/>
            <p:nvPr/>
          </p:nvGrpSpPr>
          <p:grpSpPr>
            <a:xfrm>
              <a:off x="6435790" y="2702599"/>
              <a:ext cx="2494583" cy="1735651"/>
              <a:chOff x="6435790" y="2702599"/>
              <a:chExt cx="2494583" cy="1735651"/>
            </a:xfrm>
          </p:grpSpPr>
          <p:grpSp>
            <p:nvGrpSpPr>
              <p:cNvPr id="262" name="Google Shape;262;p6"/>
              <p:cNvGrpSpPr/>
              <p:nvPr/>
            </p:nvGrpSpPr>
            <p:grpSpPr>
              <a:xfrm rot="10800000">
                <a:off x="6760035" y="3079467"/>
                <a:ext cx="92400" cy="411825"/>
                <a:chOff x="2070100" y="2563700"/>
                <a:chExt cx="92400" cy="411825"/>
              </a:xfrm>
            </p:grpSpPr>
            <p:cxnSp>
              <p:nvCxnSpPr>
                <p:cNvPr id="263" name="Google Shape;263;p6"/>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64" name="Google Shape;264;p6"/>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6"/>
              <p:cNvSpPr txBox="1"/>
              <p:nvPr/>
            </p:nvSpPr>
            <p:spPr>
              <a:xfrm>
                <a:off x="6435790" y="2702599"/>
                <a:ext cx="1497000" cy="457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latin typeface="Roboto"/>
                    <a:ea typeface="Roboto"/>
                    <a:cs typeface="Roboto"/>
                    <a:sym typeface="Roboto"/>
                  </a:rPr>
                  <a:t>SY</a:t>
                </a:r>
                <a:r>
                  <a:rPr b="1" lang="en-US" sz="1200">
                    <a:latin typeface="Roboto"/>
                    <a:ea typeface="Roboto"/>
                    <a:cs typeface="Roboto"/>
                    <a:sym typeface="Roboto"/>
                  </a:rPr>
                  <a:t>2026-2027</a:t>
                </a:r>
                <a:endParaRPr b="1" sz="1200">
                  <a:latin typeface="Roboto"/>
                  <a:ea typeface="Roboto"/>
                  <a:cs typeface="Roboto"/>
                  <a:sym typeface="Roboto"/>
                </a:endParaRPr>
              </a:p>
            </p:txBody>
          </p:sp>
          <p:sp>
            <p:nvSpPr>
              <p:cNvPr id="266" name="Google Shape;266;p6"/>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00">
                    <a:latin typeface="Roboto"/>
                    <a:ea typeface="Roboto"/>
                    <a:cs typeface="Roboto"/>
                    <a:sym typeface="Roboto"/>
                  </a:rPr>
                  <a:t>AP options for all languages and Honors Spanish 4</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US" sz="800">
                    <a:latin typeface="Roboto"/>
                    <a:ea typeface="Roboto"/>
                    <a:cs typeface="Roboto"/>
                    <a:sym typeface="Roboto"/>
                  </a:rPr>
                  <a:t>Full </a:t>
                </a:r>
                <a:r>
                  <a:rPr lang="en-US" sz="800">
                    <a:latin typeface="Roboto"/>
                    <a:ea typeface="Roboto"/>
                    <a:cs typeface="Roboto"/>
                    <a:sym typeface="Roboto"/>
                  </a:rPr>
                  <a:t>implementation</a:t>
                </a:r>
                <a:r>
                  <a:rPr lang="en-US" sz="800">
                    <a:latin typeface="Roboto"/>
                    <a:ea typeface="Roboto"/>
                    <a:cs typeface="Roboto"/>
                    <a:sym typeface="Roboto"/>
                  </a:rPr>
                  <a:t> of WL programming &amp; Review and adopt new AP Spanish Lang book/Heritage.</a:t>
                </a:r>
                <a:endParaRPr sz="800">
                  <a:latin typeface="Roboto"/>
                  <a:ea typeface="Roboto"/>
                  <a:cs typeface="Roboto"/>
                  <a:sym typeface="Roboto"/>
                </a:endParaRPr>
              </a:p>
            </p:txBody>
          </p:sp>
        </p:grpSp>
      </p:grpSp>
      <p:grpSp>
        <p:nvGrpSpPr>
          <p:cNvPr id="267" name="Google Shape;267;p6"/>
          <p:cNvGrpSpPr/>
          <p:nvPr/>
        </p:nvGrpSpPr>
        <p:grpSpPr>
          <a:xfrm>
            <a:off x="342750" y="1808677"/>
            <a:ext cx="2646022" cy="1728698"/>
            <a:chOff x="430700" y="1857800"/>
            <a:chExt cx="2646022" cy="1728698"/>
          </a:xfrm>
        </p:grpSpPr>
        <p:sp>
          <p:nvSpPr>
            <p:cNvPr id="268" name="Google Shape;268;p6"/>
            <p:cNvSpPr/>
            <p:nvPr/>
          </p:nvSpPr>
          <p:spPr>
            <a:xfrm>
              <a:off x="932600" y="3079475"/>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 name="Google Shape;269;p6"/>
            <p:cNvGrpSpPr/>
            <p:nvPr/>
          </p:nvGrpSpPr>
          <p:grpSpPr>
            <a:xfrm>
              <a:off x="430700" y="1857800"/>
              <a:ext cx="2646022" cy="1728698"/>
              <a:chOff x="430700" y="1857800"/>
              <a:chExt cx="2646022" cy="1728698"/>
            </a:xfrm>
          </p:grpSpPr>
          <p:sp>
            <p:nvSpPr>
              <p:cNvPr id="270" name="Google Shape;270;p6"/>
              <p:cNvSpPr txBox="1"/>
              <p:nvPr/>
            </p:nvSpPr>
            <p:spPr>
              <a:xfrm>
                <a:off x="430700" y="3165598"/>
                <a:ext cx="1278300" cy="420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latin typeface="Roboto"/>
                    <a:ea typeface="Roboto"/>
                    <a:cs typeface="Roboto"/>
                    <a:sym typeface="Roboto"/>
                  </a:rPr>
                  <a:t>SY</a:t>
                </a:r>
                <a:r>
                  <a:rPr b="1" lang="en-US" sz="1200">
                    <a:latin typeface="Roboto"/>
                    <a:ea typeface="Roboto"/>
                    <a:cs typeface="Roboto"/>
                    <a:sym typeface="Roboto"/>
                  </a:rPr>
                  <a:t>2023-2024</a:t>
                </a:r>
                <a:endParaRPr b="1" sz="1200">
                  <a:latin typeface="Roboto"/>
                  <a:ea typeface="Roboto"/>
                  <a:cs typeface="Roboto"/>
                  <a:sym typeface="Roboto"/>
                </a:endParaRPr>
              </a:p>
            </p:txBody>
          </p:sp>
          <p:grpSp>
            <p:nvGrpSpPr>
              <p:cNvPr id="271" name="Google Shape;271;p6"/>
              <p:cNvGrpSpPr/>
              <p:nvPr/>
            </p:nvGrpSpPr>
            <p:grpSpPr>
              <a:xfrm>
                <a:off x="881025" y="2800065"/>
                <a:ext cx="92400" cy="411825"/>
                <a:chOff x="845575" y="2563700"/>
                <a:chExt cx="92400" cy="411825"/>
              </a:xfrm>
            </p:grpSpPr>
            <p:cxnSp>
              <p:nvCxnSpPr>
                <p:cNvPr id="272" name="Google Shape;272;p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73" name="Google Shape;273;p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6"/>
              <p:cNvSpPr txBox="1"/>
              <p:nvPr/>
            </p:nvSpPr>
            <p:spPr>
              <a:xfrm>
                <a:off x="823122" y="1857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00">
                    <a:latin typeface="Roboto"/>
                    <a:ea typeface="Roboto"/>
                    <a:cs typeface="Roboto"/>
                    <a:sym typeface="Roboto"/>
                  </a:rPr>
                  <a:t>Japanese adds AP Japanese as Terminal course</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US" sz="800">
                    <a:latin typeface="Roboto"/>
                    <a:ea typeface="Roboto"/>
                    <a:cs typeface="Roboto"/>
                    <a:sym typeface="Roboto"/>
                  </a:rPr>
                  <a:t>Japanese curriculum revision moves 4th year Honors to AP and introduces curriculum libraries and cultural experience funds.</a:t>
                </a:r>
                <a:endParaRPr b="1" sz="800">
                  <a:latin typeface="Roboto"/>
                  <a:ea typeface="Roboto"/>
                  <a:cs typeface="Roboto"/>
                  <a:sym typeface="Roboto"/>
                </a:endParaRPr>
              </a:p>
            </p:txBody>
          </p:sp>
        </p:grpSp>
      </p:grpSp>
      <p:grpSp>
        <p:nvGrpSpPr>
          <p:cNvPr id="275" name="Google Shape;275;p6"/>
          <p:cNvGrpSpPr/>
          <p:nvPr/>
        </p:nvGrpSpPr>
        <p:grpSpPr>
          <a:xfrm>
            <a:off x="2437654" y="2653475"/>
            <a:ext cx="2501347" cy="1735652"/>
            <a:chOff x="2525604" y="2702598"/>
            <a:chExt cx="2501347" cy="1735652"/>
          </a:xfrm>
        </p:grpSpPr>
        <p:sp>
          <p:nvSpPr>
            <p:cNvPr id="276" name="Google Shape;276;p6"/>
            <p:cNvSpPr/>
            <p:nvPr/>
          </p:nvSpPr>
          <p:spPr>
            <a:xfrm>
              <a:off x="2890952" y="3079475"/>
              <a:ext cx="19584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6"/>
            <p:cNvGrpSpPr/>
            <p:nvPr/>
          </p:nvGrpSpPr>
          <p:grpSpPr>
            <a:xfrm>
              <a:off x="2525604" y="2702598"/>
              <a:ext cx="2501347" cy="1735652"/>
              <a:chOff x="2525604" y="2702598"/>
              <a:chExt cx="2501347" cy="1735652"/>
            </a:xfrm>
          </p:grpSpPr>
          <p:sp>
            <p:nvSpPr>
              <p:cNvPr id="278" name="Google Shape;278;p6"/>
              <p:cNvSpPr txBox="1"/>
              <p:nvPr/>
            </p:nvSpPr>
            <p:spPr>
              <a:xfrm>
                <a:off x="2525604" y="2702598"/>
                <a:ext cx="1302000" cy="312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latin typeface="Roboto"/>
                    <a:ea typeface="Roboto"/>
                    <a:cs typeface="Roboto"/>
                    <a:sym typeface="Roboto"/>
                  </a:rPr>
                  <a:t>SY2024-2025</a:t>
                </a:r>
                <a:endParaRPr b="1" sz="1200">
                  <a:latin typeface="Roboto"/>
                  <a:ea typeface="Roboto"/>
                  <a:cs typeface="Roboto"/>
                  <a:sym typeface="Roboto"/>
                </a:endParaRPr>
              </a:p>
            </p:txBody>
          </p:sp>
          <p:grpSp>
            <p:nvGrpSpPr>
              <p:cNvPr id="279" name="Google Shape;279;p6"/>
              <p:cNvGrpSpPr/>
              <p:nvPr/>
            </p:nvGrpSpPr>
            <p:grpSpPr>
              <a:xfrm rot="10800000">
                <a:off x="2849073" y="3079467"/>
                <a:ext cx="92400" cy="411825"/>
                <a:chOff x="2070100" y="2563700"/>
                <a:chExt cx="92400" cy="411825"/>
              </a:xfrm>
            </p:grpSpPr>
            <p:cxnSp>
              <p:nvCxnSpPr>
                <p:cNvPr id="280" name="Google Shape;280;p6"/>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81" name="Google Shape;281;p6"/>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6"/>
              <p:cNvSpPr txBox="1"/>
              <p:nvPr/>
            </p:nvSpPr>
            <p:spPr>
              <a:xfrm>
                <a:off x="2773350"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00">
                    <a:latin typeface="Roboto"/>
                    <a:ea typeface="Roboto"/>
                    <a:cs typeface="Roboto"/>
                    <a:sym typeface="Roboto"/>
                  </a:rPr>
                  <a:t>Propose Shift to AP as terminating course &amp; redesign Honors Spanish 4</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US" sz="800">
                    <a:latin typeface="Roboto"/>
                    <a:ea typeface="Roboto"/>
                    <a:cs typeface="Roboto"/>
                    <a:sym typeface="Roboto"/>
                  </a:rPr>
                  <a:t>Major world language curriculum realignment across all languages and shift to AP as the terminal course for all languages.  Retain Honors Spanish 4 with curriculum redesign.</a:t>
                </a:r>
                <a:endParaRPr b="1" sz="800">
                  <a:latin typeface="Roboto"/>
                  <a:ea typeface="Roboto"/>
                  <a:cs typeface="Roboto"/>
                  <a:sym typeface="Roboto"/>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latin typeface="Arial"/>
                <a:ea typeface="Arial"/>
                <a:cs typeface="Arial"/>
                <a:sym typeface="Arial"/>
              </a:rPr>
              <a:t>Standards</a:t>
            </a:r>
            <a:endParaRPr/>
          </a:p>
        </p:txBody>
      </p:sp>
      <p:sp>
        <p:nvSpPr>
          <p:cNvPr id="288" name="Google Shape;288;p7"/>
          <p:cNvSpPr txBox="1"/>
          <p:nvPr>
            <p:ph idx="1" type="body"/>
          </p:nvPr>
        </p:nvSpPr>
        <p:spPr>
          <a:xfrm>
            <a:off x="305525" y="1845725"/>
            <a:ext cx="8513100" cy="4023300"/>
          </a:xfrm>
          <a:prstGeom prst="rect">
            <a:avLst/>
          </a:prstGeom>
          <a:noFill/>
          <a:ln>
            <a:noFill/>
          </a:ln>
        </p:spPr>
        <p:txBody>
          <a:bodyPr anchorCtr="0" anchor="t" bIns="45700" lIns="0" spcFirstLastPara="1" rIns="0" wrap="square" tIns="45700">
            <a:normAutofit/>
          </a:bodyPr>
          <a:lstStyle/>
          <a:p>
            <a:pPr indent="-419100" lvl="0" marL="457200" rtl="0" algn="l">
              <a:lnSpc>
                <a:spcPct val="90000"/>
              </a:lnSpc>
              <a:spcBef>
                <a:spcPts val="0"/>
              </a:spcBef>
              <a:spcAft>
                <a:spcPts val="0"/>
              </a:spcAft>
              <a:buSzPts val="3000"/>
              <a:buFont typeface="Arial"/>
              <a:buChar char="●"/>
            </a:pPr>
            <a:r>
              <a:rPr lang="en-US" sz="3000">
                <a:latin typeface="Arial"/>
                <a:ea typeface="Arial"/>
                <a:cs typeface="Arial"/>
                <a:sym typeface="Arial"/>
              </a:rPr>
              <a:t>Illinois State Board of Education</a:t>
            </a:r>
            <a:endParaRPr sz="3000">
              <a:latin typeface="Arial"/>
              <a:ea typeface="Arial"/>
              <a:cs typeface="Arial"/>
              <a:sym typeface="Arial"/>
            </a:endParaRPr>
          </a:p>
          <a:p>
            <a:pPr indent="0" lvl="0" marL="457200" rtl="0" algn="l">
              <a:lnSpc>
                <a:spcPct val="90000"/>
              </a:lnSpc>
              <a:spcBef>
                <a:spcPts val="0"/>
              </a:spcBef>
              <a:spcAft>
                <a:spcPts val="0"/>
              </a:spcAft>
              <a:buNone/>
            </a:pPr>
            <a:r>
              <a:t/>
            </a:r>
            <a:endParaRPr sz="3000">
              <a:latin typeface="Arial"/>
              <a:ea typeface="Arial"/>
              <a:cs typeface="Arial"/>
              <a:sym typeface="Arial"/>
            </a:endParaRPr>
          </a:p>
          <a:p>
            <a:pPr indent="-419100" lvl="0" marL="457200" rtl="0" algn="l">
              <a:lnSpc>
                <a:spcPct val="90000"/>
              </a:lnSpc>
              <a:spcBef>
                <a:spcPts val="0"/>
              </a:spcBef>
              <a:spcAft>
                <a:spcPts val="0"/>
              </a:spcAft>
              <a:buSzPts val="3000"/>
              <a:buFont typeface="Arial"/>
              <a:buChar char="●"/>
            </a:pPr>
            <a:r>
              <a:rPr lang="en-US" sz="3000">
                <a:latin typeface="Arial"/>
                <a:ea typeface="Arial"/>
                <a:cs typeface="Arial"/>
                <a:sym typeface="Arial"/>
              </a:rPr>
              <a:t>American Council for the Teaching of Foreign Languages</a:t>
            </a:r>
            <a:endParaRPr sz="3000">
              <a:latin typeface="Arial"/>
              <a:ea typeface="Arial"/>
              <a:cs typeface="Arial"/>
              <a:sym typeface="Arial"/>
            </a:endParaRPr>
          </a:p>
          <a:p>
            <a:pPr indent="0" lvl="0" marL="457200" rtl="0" algn="l">
              <a:lnSpc>
                <a:spcPct val="90000"/>
              </a:lnSpc>
              <a:spcBef>
                <a:spcPts val="0"/>
              </a:spcBef>
              <a:spcAft>
                <a:spcPts val="0"/>
              </a:spcAft>
              <a:buNone/>
            </a:pPr>
            <a:r>
              <a:t/>
            </a:r>
            <a:endParaRPr sz="3000">
              <a:latin typeface="Arial"/>
              <a:ea typeface="Arial"/>
              <a:cs typeface="Arial"/>
              <a:sym typeface="Arial"/>
            </a:endParaRPr>
          </a:p>
          <a:p>
            <a:pPr indent="-419100" lvl="0" marL="457200" rtl="0" algn="l">
              <a:lnSpc>
                <a:spcPct val="90000"/>
              </a:lnSpc>
              <a:spcBef>
                <a:spcPts val="0"/>
              </a:spcBef>
              <a:spcAft>
                <a:spcPts val="0"/>
              </a:spcAft>
              <a:buSzPts val="3000"/>
              <a:buFont typeface="Arial"/>
              <a:buChar char="●"/>
            </a:pPr>
            <a:r>
              <a:rPr lang="en-US" sz="3000">
                <a:latin typeface="Arial"/>
                <a:ea typeface="Arial"/>
                <a:cs typeface="Arial"/>
                <a:sym typeface="Arial"/>
              </a:rPr>
              <a:t>College Board’s Course and Exam Description</a:t>
            </a:r>
            <a:endParaRPr sz="3000">
              <a:latin typeface="Arial"/>
              <a:ea typeface="Arial"/>
              <a:cs typeface="Arial"/>
              <a:sym typeface="Arial"/>
            </a:endParaRPr>
          </a:p>
        </p:txBody>
      </p:sp>
      <p:pic>
        <p:nvPicPr>
          <p:cNvPr descr="IALLT endorses ACTFL Statement -" id="289" name="Google Shape;289;p7"/>
          <p:cNvPicPr preferRelativeResize="0"/>
          <p:nvPr/>
        </p:nvPicPr>
        <p:blipFill rotWithShape="1">
          <a:blip r:embed="rId3">
            <a:alphaModFix/>
          </a:blip>
          <a:srcRect b="0" l="0" r="0" t="0"/>
          <a:stretch/>
        </p:blipFill>
        <p:spPr>
          <a:xfrm>
            <a:off x="3854550" y="4378352"/>
            <a:ext cx="1480600" cy="1360375"/>
          </a:xfrm>
          <a:prstGeom prst="rect">
            <a:avLst/>
          </a:prstGeom>
          <a:noFill/>
          <a:ln>
            <a:noFill/>
          </a:ln>
        </p:spPr>
      </p:pic>
      <p:pic>
        <p:nvPicPr>
          <p:cNvPr descr="Illinois State Board of Education" id="290" name="Google Shape;290;p7"/>
          <p:cNvPicPr preferRelativeResize="0"/>
          <p:nvPr/>
        </p:nvPicPr>
        <p:blipFill rotWithShape="1">
          <a:blip r:embed="rId4">
            <a:alphaModFix/>
          </a:blip>
          <a:srcRect b="0" l="0" r="0" t="0"/>
          <a:stretch/>
        </p:blipFill>
        <p:spPr>
          <a:xfrm>
            <a:off x="305520" y="4551054"/>
            <a:ext cx="2479350" cy="1014975"/>
          </a:xfrm>
          <a:prstGeom prst="rect">
            <a:avLst/>
          </a:prstGeom>
          <a:noFill/>
          <a:ln>
            <a:noFill/>
          </a:ln>
        </p:spPr>
      </p:pic>
      <p:pic>
        <p:nvPicPr>
          <p:cNvPr id="291" name="Google Shape;291;p7"/>
          <p:cNvPicPr preferRelativeResize="0"/>
          <p:nvPr/>
        </p:nvPicPr>
        <p:blipFill>
          <a:blip r:embed="rId5">
            <a:alphaModFix/>
          </a:blip>
          <a:stretch>
            <a:fillRect/>
          </a:stretch>
        </p:blipFill>
        <p:spPr>
          <a:xfrm>
            <a:off x="6835555" y="4378358"/>
            <a:ext cx="1418795" cy="1450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0"/>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2"/>
              </a:buClr>
              <a:buSzPts val="4800"/>
              <a:buFont typeface="Arial"/>
              <a:buNone/>
            </a:pPr>
            <a:r>
              <a:rPr lang="en-US">
                <a:solidFill>
                  <a:schemeClr val="dk2"/>
                </a:solidFill>
                <a:latin typeface="Arial"/>
                <a:ea typeface="Arial"/>
                <a:cs typeface="Arial"/>
                <a:sym typeface="Arial"/>
              </a:rPr>
              <a:t>Program Overview</a:t>
            </a:r>
            <a:endParaRPr/>
          </a:p>
        </p:txBody>
      </p:sp>
      <p:sp>
        <p:nvSpPr>
          <p:cNvPr id="297" name="Google Shape;297;p10"/>
          <p:cNvSpPr txBox="1"/>
          <p:nvPr>
            <p:ph idx="1" type="body"/>
          </p:nvPr>
        </p:nvSpPr>
        <p:spPr>
          <a:xfrm>
            <a:off x="940525" y="1845725"/>
            <a:ext cx="3342000" cy="2817600"/>
          </a:xfrm>
          <a:prstGeom prst="rect">
            <a:avLst/>
          </a:prstGeom>
          <a:noFill/>
          <a:ln cap="flat" cmpd="sng" w="9525">
            <a:solidFill>
              <a:schemeClr val="dk2"/>
            </a:solidFill>
            <a:prstDash val="solid"/>
            <a:round/>
            <a:headEnd len="sm" w="sm" type="none"/>
            <a:tailEnd len="sm" w="sm" type="none"/>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rPr b="1" lang="en-US">
                <a:solidFill>
                  <a:schemeClr val="dk1"/>
                </a:solidFill>
                <a:latin typeface="Arial"/>
                <a:ea typeface="Arial"/>
                <a:cs typeface="Arial"/>
                <a:sym typeface="Arial"/>
              </a:rPr>
              <a:t>French</a:t>
            </a:r>
            <a:endParaRPr>
              <a:solidFill>
                <a:schemeClr val="dk1"/>
              </a:solidFill>
              <a:latin typeface="Arial"/>
              <a:ea typeface="Arial"/>
              <a:cs typeface="Arial"/>
              <a:sym typeface="Arial"/>
            </a:endParaRPr>
          </a:p>
          <a:p>
            <a:pPr indent="-342900" lvl="0" marL="434340" rtl="0" algn="l">
              <a:lnSpc>
                <a:spcPct val="90000"/>
              </a:lnSpc>
              <a:spcBef>
                <a:spcPts val="0"/>
              </a:spcBef>
              <a:spcAft>
                <a:spcPts val="0"/>
              </a:spcAft>
              <a:buClr>
                <a:schemeClr val="dk1"/>
              </a:buClr>
              <a:buSzPts val="2000"/>
              <a:buFont typeface="Arial"/>
              <a:buChar char="▪"/>
            </a:pPr>
            <a:r>
              <a:rPr lang="en-US">
                <a:solidFill>
                  <a:schemeClr val="dk1"/>
                </a:solidFill>
                <a:latin typeface="Arial"/>
                <a:ea typeface="Arial"/>
                <a:cs typeface="Arial"/>
                <a:sym typeface="Arial"/>
              </a:rPr>
              <a:t>French 1</a:t>
            </a:r>
            <a:endParaRPr>
              <a:solidFill>
                <a:schemeClr val="dk1"/>
              </a:solidFill>
              <a:latin typeface="Arial"/>
              <a:ea typeface="Arial"/>
              <a:cs typeface="Arial"/>
              <a:sym typeface="Arial"/>
            </a:endParaRPr>
          </a:p>
          <a:p>
            <a:pPr indent="-342900" lvl="0" marL="434340" rtl="0" algn="l">
              <a:lnSpc>
                <a:spcPct val="90000"/>
              </a:lnSpc>
              <a:spcBef>
                <a:spcPts val="0"/>
              </a:spcBef>
              <a:spcAft>
                <a:spcPts val="0"/>
              </a:spcAft>
              <a:buClr>
                <a:schemeClr val="dk1"/>
              </a:buClr>
              <a:buSzPts val="2000"/>
              <a:buFont typeface="Arial"/>
              <a:buChar char="▪"/>
            </a:pPr>
            <a:r>
              <a:rPr lang="en-US">
                <a:solidFill>
                  <a:schemeClr val="dk1"/>
                </a:solidFill>
                <a:latin typeface="Arial"/>
                <a:ea typeface="Arial"/>
                <a:cs typeface="Arial"/>
                <a:sym typeface="Arial"/>
              </a:rPr>
              <a:t>French 2</a:t>
            </a:r>
            <a:endParaRPr>
              <a:solidFill>
                <a:schemeClr val="dk1"/>
              </a:solidFill>
              <a:latin typeface="Arial"/>
              <a:ea typeface="Arial"/>
              <a:cs typeface="Arial"/>
              <a:sym typeface="Arial"/>
            </a:endParaRPr>
          </a:p>
          <a:p>
            <a:pPr indent="-342900" lvl="0" marL="434340" rtl="0" algn="l">
              <a:lnSpc>
                <a:spcPct val="90000"/>
              </a:lnSpc>
              <a:spcBef>
                <a:spcPts val="0"/>
              </a:spcBef>
              <a:spcAft>
                <a:spcPts val="0"/>
              </a:spcAft>
              <a:buClr>
                <a:schemeClr val="dk1"/>
              </a:buClr>
              <a:buSzPts val="2000"/>
              <a:buFont typeface="Arial"/>
              <a:buChar char="▪"/>
            </a:pPr>
            <a:r>
              <a:rPr lang="en-US">
                <a:solidFill>
                  <a:schemeClr val="dk1"/>
                </a:solidFill>
                <a:latin typeface="Arial"/>
                <a:ea typeface="Arial"/>
                <a:cs typeface="Arial"/>
                <a:sym typeface="Arial"/>
              </a:rPr>
              <a:t>Honors French 3</a:t>
            </a:r>
            <a:endParaRPr>
              <a:solidFill>
                <a:schemeClr val="dk1"/>
              </a:solidFill>
              <a:latin typeface="Arial"/>
              <a:ea typeface="Arial"/>
              <a:cs typeface="Arial"/>
              <a:sym typeface="Arial"/>
            </a:endParaRPr>
          </a:p>
          <a:p>
            <a:pPr indent="-342900" lvl="0" marL="434340" rtl="0" algn="l">
              <a:lnSpc>
                <a:spcPct val="90000"/>
              </a:lnSpc>
              <a:spcBef>
                <a:spcPts val="0"/>
              </a:spcBef>
              <a:spcAft>
                <a:spcPts val="0"/>
              </a:spcAft>
              <a:buClr>
                <a:schemeClr val="dk1"/>
              </a:buClr>
              <a:buSzPts val="2000"/>
              <a:buFont typeface="Arial"/>
              <a:buChar char="▪"/>
            </a:pPr>
            <a:r>
              <a:rPr b="1" lang="en-US">
                <a:solidFill>
                  <a:schemeClr val="dk1"/>
                </a:solidFill>
                <a:latin typeface="Arial"/>
                <a:ea typeface="Arial"/>
                <a:cs typeface="Arial"/>
                <a:sym typeface="Arial"/>
              </a:rPr>
              <a:t>Advanced Placement® French Language and Culture*</a:t>
            </a:r>
            <a:endParaRPr b="1">
              <a:solidFill>
                <a:schemeClr val="dk1"/>
              </a:solidFill>
              <a:latin typeface="Arial"/>
              <a:ea typeface="Arial"/>
              <a:cs typeface="Arial"/>
              <a:sym typeface="Arial"/>
            </a:endParaRPr>
          </a:p>
          <a:p>
            <a:pPr indent="-215900" lvl="0" marL="434340" rtl="0" algn="l">
              <a:lnSpc>
                <a:spcPct val="90000"/>
              </a:lnSpc>
              <a:spcBef>
                <a:spcPts val="0"/>
              </a:spcBef>
              <a:spcAft>
                <a:spcPts val="0"/>
              </a:spcAft>
              <a:buSzPts val="2000"/>
              <a:buFont typeface="Noto Sans Symbols"/>
              <a:buNone/>
            </a:pPr>
            <a:r>
              <a:t/>
            </a:r>
            <a:endParaRPr/>
          </a:p>
          <a:p>
            <a:pPr indent="0" lvl="0" marL="91440" rtl="0" algn="l">
              <a:lnSpc>
                <a:spcPct val="90000"/>
              </a:lnSpc>
              <a:spcBef>
                <a:spcPts val="0"/>
              </a:spcBef>
              <a:spcAft>
                <a:spcPts val="0"/>
              </a:spcAft>
              <a:buSzPts val="2000"/>
              <a:buNone/>
            </a:pPr>
            <a:r>
              <a:t/>
            </a:r>
            <a:endParaRPr>
              <a:latin typeface="Times New Roman"/>
              <a:ea typeface="Times New Roman"/>
              <a:cs typeface="Times New Roman"/>
              <a:sym typeface="Times New Roman"/>
            </a:endParaRPr>
          </a:p>
        </p:txBody>
      </p:sp>
      <p:sp>
        <p:nvSpPr>
          <p:cNvPr id="298" name="Google Shape;298;p10"/>
          <p:cNvSpPr txBox="1"/>
          <p:nvPr/>
        </p:nvSpPr>
        <p:spPr>
          <a:xfrm>
            <a:off x="4820200" y="1845725"/>
            <a:ext cx="3546600" cy="3586500"/>
          </a:xfrm>
          <a:prstGeom prst="rect">
            <a:avLst/>
          </a:prstGeom>
          <a:noFill/>
          <a:ln cap="flat" cmpd="sng" w="9525">
            <a:solidFill>
              <a:schemeClr val="dk2"/>
            </a:solidFill>
            <a:prstDash val="solid"/>
            <a:round/>
            <a:headEnd len="sm" w="sm" type="none"/>
            <a:tailEnd len="sm" w="sm" type="none"/>
          </a:ln>
        </p:spPr>
        <p:txBody>
          <a:bodyPr anchorCtr="0" anchor="t" bIns="45700" lIns="0" spcFirstLastPara="1" rIns="0" wrap="square" tIns="45700">
            <a:normAutofit/>
          </a:bodyPr>
          <a:lstStyle/>
          <a:p>
            <a:pPr indent="0" lvl="0" marL="91440" marR="0" rtl="0" algn="l">
              <a:lnSpc>
                <a:spcPct val="90000"/>
              </a:lnSpc>
              <a:spcBef>
                <a:spcPts val="0"/>
              </a:spcBef>
              <a:spcAft>
                <a:spcPts val="0"/>
              </a:spcAft>
              <a:buClr>
                <a:schemeClr val="accent1"/>
              </a:buClr>
              <a:buSzPts val="2162"/>
              <a:buFont typeface="Calibri"/>
              <a:buNone/>
            </a:pPr>
            <a:r>
              <a:rPr b="1" i="0" lang="en-US" sz="2000" u="none" cap="none" strike="noStrike">
                <a:solidFill>
                  <a:schemeClr val="dk1"/>
                </a:solidFill>
                <a:latin typeface="Arial"/>
                <a:ea typeface="Arial"/>
                <a:cs typeface="Arial"/>
                <a:sym typeface="Arial"/>
              </a:rPr>
              <a:t>Spanish</a:t>
            </a:r>
            <a:endParaRPr b="0" i="0" sz="1400" u="none" cap="none" strike="noStrike">
              <a:solidFill>
                <a:schemeClr val="dk1"/>
              </a:solidFill>
              <a:latin typeface="Arial"/>
              <a:ea typeface="Arial"/>
              <a:cs typeface="Arial"/>
              <a:sym typeface="Arial"/>
            </a:endParaRPr>
          </a:p>
          <a:p>
            <a:pPr indent="-353197" lvl="0" marL="434340" marR="0" rtl="0" algn="l">
              <a:lnSpc>
                <a:spcPct val="90000"/>
              </a:lnSpc>
              <a:spcBef>
                <a:spcPts val="0"/>
              </a:spcBef>
              <a:spcAft>
                <a:spcPts val="0"/>
              </a:spcAft>
              <a:buClr>
                <a:schemeClr val="dk1"/>
              </a:buClr>
              <a:buSzPts val="2162"/>
              <a:buFont typeface="Arial"/>
              <a:buChar char="▪"/>
            </a:pPr>
            <a:r>
              <a:rPr b="0" i="0" lang="en-US" sz="2000" u="none" cap="none" strike="noStrike">
                <a:solidFill>
                  <a:schemeClr val="dk1"/>
                </a:solidFill>
                <a:latin typeface="Arial"/>
                <a:ea typeface="Arial"/>
                <a:cs typeface="Arial"/>
                <a:sym typeface="Arial"/>
              </a:rPr>
              <a:t>MS Spanish 1a/1b</a:t>
            </a:r>
            <a:endParaRPr b="0" i="0" sz="1400" u="none" cap="none" strike="noStrike">
              <a:solidFill>
                <a:schemeClr val="dk1"/>
              </a:solidFill>
              <a:latin typeface="Arial"/>
              <a:ea typeface="Arial"/>
              <a:cs typeface="Arial"/>
              <a:sym typeface="Arial"/>
            </a:endParaRPr>
          </a:p>
          <a:p>
            <a:pPr indent="0" lvl="0" marL="91440" marR="0" rtl="0" algn="l">
              <a:lnSpc>
                <a:spcPct val="90000"/>
              </a:lnSpc>
              <a:spcBef>
                <a:spcPts val="0"/>
              </a:spcBef>
              <a:spcAft>
                <a:spcPts val="0"/>
              </a:spcAft>
              <a:buClr>
                <a:schemeClr val="accent1"/>
              </a:buClr>
              <a:buSzPts val="2162"/>
              <a:buFont typeface="Calibri"/>
              <a:buNone/>
            </a:pPr>
            <a:r>
              <a:rPr b="0" i="0" lang="en-US" sz="2000" u="none" cap="none" strike="noStrike">
                <a:solidFill>
                  <a:schemeClr val="dk1"/>
                </a:solidFill>
                <a:latin typeface="Arial"/>
                <a:ea typeface="Arial"/>
                <a:cs typeface="Arial"/>
                <a:sym typeface="Arial"/>
              </a:rPr>
              <a:t>	OR</a:t>
            </a:r>
            <a:endParaRPr b="0" i="0" sz="1400" u="none" cap="none" strike="noStrike">
              <a:solidFill>
                <a:schemeClr val="dk1"/>
              </a:solidFill>
              <a:latin typeface="Arial"/>
              <a:ea typeface="Arial"/>
              <a:cs typeface="Arial"/>
              <a:sym typeface="Arial"/>
            </a:endParaRPr>
          </a:p>
          <a:p>
            <a:pPr indent="-353197" lvl="0" marL="434340" marR="0" rtl="0" algn="l">
              <a:lnSpc>
                <a:spcPct val="90000"/>
              </a:lnSpc>
              <a:spcBef>
                <a:spcPts val="0"/>
              </a:spcBef>
              <a:spcAft>
                <a:spcPts val="0"/>
              </a:spcAft>
              <a:buClr>
                <a:schemeClr val="dk1"/>
              </a:buClr>
              <a:buSzPts val="2162"/>
              <a:buFont typeface="Arial"/>
              <a:buChar char="▪"/>
            </a:pPr>
            <a:r>
              <a:rPr b="0" i="0" lang="en-US" sz="2000" u="none" cap="none" strike="noStrike">
                <a:solidFill>
                  <a:schemeClr val="dk1"/>
                </a:solidFill>
                <a:latin typeface="Arial"/>
                <a:ea typeface="Arial"/>
                <a:cs typeface="Arial"/>
                <a:sym typeface="Arial"/>
              </a:rPr>
              <a:t>Spanish 1</a:t>
            </a:r>
            <a:endParaRPr b="0" i="0" sz="1400" u="none" cap="none" strike="noStrike">
              <a:solidFill>
                <a:schemeClr val="dk1"/>
              </a:solidFill>
              <a:latin typeface="Arial"/>
              <a:ea typeface="Arial"/>
              <a:cs typeface="Arial"/>
              <a:sym typeface="Arial"/>
            </a:endParaRPr>
          </a:p>
          <a:p>
            <a:pPr indent="-353197" lvl="0" marL="434340" marR="0" rtl="0" algn="l">
              <a:lnSpc>
                <a:spcPct val="90000"/>
              </a:lnSpc>
              <a:spcBef>
                <a:spcPts val="0"/>
              </a:spcBef>
              <a:spcAft>
                <a:spcPts val="0"/>
              </a:spcAft>
              <a:buClr>
                <a:schemeClr val="dk1"/>
              </a:buClr>
              <a:buSzPts val="2162"/>
              <a:buFont typeface="Arial"/>
              <a:buChar char="▪"/>
            </a:pPr>
            <a:r>
              <a:rPr b="0" i="0" lang="en-US" sz="2000" u="none" cap="none" strike="noStrike">
                <a:solidFill>
                  <a:schemeClr val="dk1"/>
                </a:solidFill>
                <a:latin typeface="Arial"/>
                <a:ea typeface="Arial"/>
                <a:cs typeface="Arial"/>
                <a:sym typeface="Arial"/>
              </a:rPr>
              <a:t>Spanish 2</a:t>
            </a:r>
            <a:endParaRPr b="0" i="0" sz="1400" u="none" cap="none" strike="noStrike">
              <a:solidFill>
                <a:schemeClr val="dk1"/>
              </a:solidFill>
              <a:latin typeface="Arial"/>
              <a:ea typeface="Arial"/>
              <a:cs typeface="Arial"/>
              <a:sym typeface="Arial"/>
            </a:endParaRPr>
          </a:p>
          <a:p>
            <a:pPr indent="-353197" lvl="0" marL="434340" marR="0" rtl="0" algn="l">
              <a:lnSpc>
                <a:spcPct val="90000"/>
              </a:lnSpc>
              <a:spcBef>
                <a:spcPts val="0"/>
              </a:spcBef>
              <a:spcAft>
                <a:spcPts val="0"/>
              </a:spcAft>
              <a:buClr>
                <a:schemeClr val="dk1"/>
              </a:buClr>
              <a:buSzPts val="2162"/>
              <a:buFont typeface="Arial"/>
              <a:buChar char="▪"/>
            </a:pPr>
            <a:r>
              <a:rPr b="0" i="0" lang="en-US" sz="2000" u="none" cap="none" strike="noStrike">
                <a:solidFill>
                  <a:schemeClr val="dk1"/>
                </a:solidFill>
                <a:latin typeface="Arial"/>
                <a:ea typeface="Arial"/>
                <a:cs typeface="Arial"/>
                <a:sym typeface="Arial"/>
              </a:rPr>
              <a:t>Honors Spanish 3</a:t>
            </a:r>
            <a:endParaRPr b="0" i="0" sz="1400" u="none" cap="none" strike="noStrike">
              <a:solidFill>
                <a:schemeClr val="dk1"/>
              </a:solidFill>
              <a:latin typeface="Arial"/>
              <a:ea typeface="Arial"/>
              <a:cs typeface="Arial"/>
              <a:sym typeface="Arial"/>
            </a:endParaRPr>
          </a:p>
          <a:p>
            <a:pPr indent="-353197" lvl="0" marL="434340" marR="0" rtl="0" algn="l">
              <a:lnSpc>
                <a:spcPct val="90000"/>
              </a:lnSpc>
              <a:spcBef>
                <a:spcPts val="0"/>
              </a:spcBef>
              <a:spcAft>
                <a:spcPts val="0"/>
              </a:spcAft>
              <a:buClr>
                <a:schemeClr val="dk1"/>
              </a:buClr>
              <a:buSzPts val="2162"/>
              <a:buFont typeface="Arial"/>
              <a:buChar char="▪"/>
            </a:pPr>
            <a:r>
              <a:rPr b="0" i="0" lang="en-US" sz="2000" u="none" cap="none" strike="noStrike">
                <a:solidFill>
                  <a:schemeClr val="dk1"/>
                </a:solidFill>
                <a:latin typeface="Arial"/>
                <a:ea typeface="Arial"/>
                <a:cs typeface="Arial"/>
                <a:sym typeface="Arial"/>
              </a:rPr>
              <a:t>Advanced Placement® Spanish Language and Culture*</a:t>
            </a:r>
            <a:endParaRPr b="0" i="0" sz="1400" u="none" cap="none" strike="noStrike">
              <a:solidFill>
                <a:schemeClr val="dk1"/>
              </a:solidFill>
              <a:latin typeface="Arial"/>
              <a:ea typeface="Arial"/>
              <a:cs typeface="Arial"/>
              <a:sym typeface="Arial"/>
            </a:endParaRPr>
          </a:p>
          <a:p>
            <a:pPr indent="0" lvl="0" marL="91440" marR="0" rtl="0" algn="l">
              <a:lnSpc>
                <a:spcPct val="90000"/>
              </a:lnSpc>
              <a:spcBef>
                <a:spcPts val="0"/>
              </a:spcBef>
              <a:spcAft>
                <a:spcPts val="0"/>
              </a:spcAft>
              <a:buClr>
                <a:schemeClr val="accent1"/>
              </a:buClr>
              <a:buSzPts val="2162"/>
              <a:buFont typeface="Calibri"/>
              <a:buNone/>
            </a:pPr>
            <a:r>
              <a:rPr b="0" i="0" lang="en-US" sz="2000" u="none" cap="none" strike="noStrike">
                <a:solidFill>
                  <a:schemeClr val="dk1"/>
                </a:solidFill>
                <a:latin typeface="Arial"/>
                <a:ea typeface="Arial"/>
                <a:cs typeface="Arial"/>
                <a:sym typeface="Arial"/>
              </a:rPr>
              <a:t>	OR</a:t>
            </a:r>
            <a:endParaRPr b="0" i="0" sz="1400" u="none" cap="none" strike="noStrike">
              <a:solidFill>
                <a:schemeClr val="dk1"/>
              </a:solidFill>
              <a:latin typeface="Arial"/>
              <a:ea typeface="Arial"/>
              <a:cs typeface="Arial"/>
              <a:sym typeface="Arial"/>
            </a:endParaRPr>
          </a:p>
          <a:p>
            <a:pPr indent="-353197" lvl="0" marL="434340" marR="0" rtl="0" algn="l">
              <a:lnSpc>
                <a:spcPct val="90000"/>
              </a:lnSpc>
              <a:spcBef>
                <a:spcPts val="0"/>
              </a:spcBef>
              <a:spcAft>
                <a:spcPts val="0"/>
              </a:spcAft>
              <a:buClr>
                <a:schemeClr val="dk1"/>
              </a:buClr>
              <a:buSzPts val="2162"/>
              <a:buChar char="▪"/>
            </a:pPr>
            <a:r>
              <a:rPr b="1" i="0" lang="en-US" sz="2000" u="none" cap="none" strike="noStrike">
                <a:solidFill>
                  <a:schemeClr val="dk1"/>
                </a:solidFill>
              </a:rPr>
              <a:t>Honors Spanish 4*</a:t>
            </a:r>
            <a:endParaRPr b="1" i="0" sz="1400" u="none" cap="none" strike="noStrike">
              <a:solidFill>
                <a:schemeClr val="dk1"/>
              </a:solidFill>
            </a:endParaRPr>
          </a:p>
          <a:p>
            <a:pPr indent="0" lvl="0" marL="0" marR="0" rtl="0" algn="l">
              <a:lnSpc>
                <a:spcPct val="90000"/>
              </a:lnSpc>
              <a:spcBef>
                <a:spcPts val="0"/>
              </a:spcBef>
              <a:spcAft>
                <a:spcPts val="0"/>
              </a:spcAft>
              <a:buClr>
                <a:schemeClr val="accent1"/>
              </a:buClr>
              <a:buSzPts val="2162"/>
              <a:buFont typeface="Calibri"/>
              <a:buNone/>
            </a:pPr>
            <a:r>
              <a:t/>
            </a:r>
            <a:endParaRPr b="0" i="0" sz="2000" u="none" cap="none" strike="noStrike">
              <a:solidFill>
                <a:srgbClr val="3F3F3F"/>
              </a:solidFill>
              <a:latin typeface="Times New Roman"/>
              <a:ea typeface="Times New Roman"/>
              <a:cs typeface="Times New Roman"/>
              <a:sym typeface="Times New Roman"/>
            </a:endParaRPr>
          </a:p>
        </p:txBody>
      </p:sp>
      <p:sp>
        <p:nvSpPr>
          <p:cNvPr id="299" name="Google Shape;299;p10"/>
          <p:cNvSpPr txBox="1"/>
          <p:nvPr/>
        </p:nvSpPr>
        <p:spPr>
          <a:xfrm>
            <a:off x="396770" y="5882375"/>
            <a:ext cx="3885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*new class to begin in SY2026-2027</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trospect">
  <a:themeElements>
    <a:clrScheme name="Custom 4">
      <a:dk1>
        <a:srgbClr val="000000"/>
      </a:dk1>
      <a:lt1>
        <a:srgbClr val="FFFFFF"/>
      </a:lt1>
      <a:dk2>
        <a:srgbClr val="344068"/>
      </a:dk2>
      <a:lt2>
        <a:srgbClr val="D9E0E6"/>
      </a:lt2>
      <a:accent1>
        <a:srgbClr val="F4D80C"/>
      </a:accent1>
      <a:accent2>
        <a:srgbClr val="284972"/>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2018-08-07T14:34:14Z</dcterms:created>
  <dc:creator>SarahBresnahan</dc:creator>
</cp:coreProperties>
</file>